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8"/>
  </p:notesMasterIdLst>
  <p:sldIdLst>
    <p:sldId id="363" r:id="rId2"/>
    <p:sldId id="365" r:id="rId3"/>
    <p:sldId id="366" r:id="rId4"/>
    <p:sldId id="364" r:id="rId5"/>
    <p:sldId id="367" r:id="rId6"/>
    <p:sldId id="368" r:id="rId7"/>
    <p:sldId id="369" r:id="rId8"/>
    <p:sldId id="370" r:id="rId9"/>
    <p:sldId id="371" r:id="rId10"/>
    <p:sldId id="372" r:id="rId11"/>
    <p:sldId id="373" r:id="rId12"/>
    <p:sldId id="374" r:id="rId13"/>
    <p:sldId id="375" r:id="rId14"/>
    <p:sldId id="376" r:id="rId15"/>
    <p:sldId id="377" r:id="rId16"/>
    <p:sldId id="378" r:id="rId1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나눔고딕"/>
      </a:defRPr>
    </a:lvl1pPr>
    <a:lvl2pPr marL="457200" algn="l" rtl="0" fontAlgn="base">
      <a:spcBef>
        <a:spcPct val="0"/>
      </a:spcBef>
      <a:spcAft>
        <a:spcPct val="0"/>
      </a:spcAft>
      <a:defRPr kern="1200">
        <a:solidFill>
          <a:schemeClr val="tx1"/>
        </a:solidFill>
        <a:latin typeface="Arial" pitchFamily="34" charset="0"/>
        <a:ea typeface="宋体" pitchFamily="2" charset="-122"/>
        <a:cs typeface="나눔고딕"/>
      </a:defRPr>
    </a:lvl2pPr>
    <a:lvl3pPr marL="914400" algn="l" rtl="0" fontAlgn="base">
      <a:spcBef>
        <a:spcPct val="0"/>
      </a:spcBef>
      <a:spcAft>
        <a:spcPct val="0"/>
      </a:spcAft>
      <a:defRPr kern="1200">
        <a:solidFill>
          <a:schemeClr val="tx1"/>
        </a:solidFill>
        <a:latin typeface="Arial" pitchFamily="34" charset="0"/>
        <a:ea typeface="宋体" pitchFamily="2" charset="-122"/>
        <a:cs typeface="나눔고딕"/>
      </a:defRPr>
    </a:lvl3pPr>
    <a:lvl4pPr marL="1371600" algn="l" rtl="0" fontAlgn="base">
      <a:spcBef>
        <a:spcPct val="0"/>
      </a:spcBef>
      <a:spcAft>
        <a:spcPct val="0"/>
      </a:spcAft>
      <a:defRPr kern="1200">
        <a:solidFill>
          <a:schemeClr val="tx1"/>
        </a:solidFill>
        <a:latin typeface="Arial" pitchFamily="34" charset="0"/>
        <a:ea typeface="宋体" pitchFamily="2" charset="-122"/>
        <a:cs typeface="나눔고딕"/>
      </a:defRPr>
    </a:lvl4pPr>
    <a:lvl5pPr marL="1828800" algn="l" rtl="0" fontAlgn="base">
      <a:spcBef>
        <a:spcPct val="0"/>
      </a:spcBef>
      <a:spcAft>
        <a:spcPct val="0"/>
      </a:spcAft>
      <a:defRPr kern="1200">
        <a:solidFill>
          <a:schemeClr val="tx1"/>
        </a:solidFill>
        <a:latin typeface="Arial" pitchFamily="34" charset="0"/>
        <a:ea typeface="宋体" pitchFamily="2" charset="-122"/>
        <a:cs typeface="나눔고딕"/>
      </a:defRPr>
    </a:lvl5pPr>
    <a:lvl6pPr marL="2286000" algn="l" defTabSz="914400" rtl="0" eaLnBrk="1" latinLnBrk="0" hangingPunct="1">
      <a:defRPr kern="1200">
        <a:solidFill>
          <a:schemeClr val="tx1"/>
        </a:solidFill>
        <a:latin typeface="Arial" pitchFamily="34" charset="0"/>
        <a:ea typeface="宋体" pitchFamily="2" charset="-122"/>
        <a:cs typeface="나눔고딕"/>
      </a:defRPr>
    </a:lvl6pPr>
    <a:lvl7pPr marL="2743200" algn="l" defTabSz="914400" rtl="0" eaLnBrk="1" latinLnBrk="0" hangingPunct="1">
      <a:defRPr kern="1200">
        <a:solidFill>
          <a:schemeClr val="tx1"/>
        </a:solidFill>
        <a:latin typeface="Arial" pitchFamily="34" charset="0"/>
        <a:ea typeface="宋体" pitchFamily="2" charset="-122"/>
        <a:cs typeface="나눔고딕"/>
      </a:defRPr>
    </a:lvl7pPr>
    <a:lvl8pPr marL="3200400" algn="l" defTabSz="914400" rtl="0" eaLnBrk="1" latinLnBrk="0" hangingPunct="1">
      <a:defRPr kern="1200">
        <a:solidFill>
          <a:schemeClr val="tx1"/>
        </a:solidFill>
        <a:latin typeface="Arial" pitchFamily="34" charset="0"/>
        <a:ea typeface="宋体" pitchFamily="2" charset="-122"/>
        <a:cs typeface="나눔고딕"/>
      </a:defRPr>
    </a:lvl8pPr>
    <a:lvl9pPr marL="3657600" algn="l" defTabSz="914400" rtl="0" eaLnBrk="1" latinLnBrk="0" hangingPunct="1">
      <a:defRPr kern="1200">
        <a:solidFill>
          <a:schemeClr val="tx1"/>
        </a:solidFill>
        <a:latin typeface="Arial" pitchFamily="34" charset="0"/>
        <a:ea typeface="宋体" pitchFamily="2" charset="-122"/>
        <a:cs typeface="나눔고딕"/>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74" y="-157"/>
      </p:cViewPr>
      <p:guideLst>
        <p:guide orient="horz" pos="1207"/>
        <p:guide orient="horz" pos="2712"/>
        <p:guide orient="horz" pos="2630"/>
        <p:guide orient="horz" pos="4132"/>
        <p:guide pos="112"/>
        <p:guide pos="1996"/>
        <p:guide pos="3770"/>
        <p:guide pos="3842"/>
        <p:guide pos="5603"/>
        <p:guide pos="1955"/>
      </p:guideLst>
    </p:cSldViewPr>
  </p:slideViewPr>
  <p:notesTextViewPr>
    <p:cViewPr>
      <p:scale>
        <a:sx n="100" d="100"/>
        <a:sy n="100" d="100"/>
      </p:scale>
      <p:origin x="0" y="0"/>
    </p:cViewPr>
  </p:notesTextViewPr>
  <p:gridSpacing cx="73761600" cy="73761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latinLnBrk="1" hangingPunct="0">
              <a:defRPr>
                <a:ea typeface="+mn-ea"/>
                <a:cs typeface="+mn-cs"/>
              </a:defRPr>
            </a:lvl1pPr>
          </a:lstStyle>
          <a:p>
            <a:pPr>
              <a:defRPr/>
            </a:pPr>
            <a:endParaRPr lang="zh-CN" alt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latinLnBrk="1" hangingPunct="0">
              <a:defRPr>
                <a:ea typeface="+mn-ea"/>
                <a:cs typeface="+mn-cs"/>
              </a:defRPr>
            </a:lvl1pPr>
          </a:lstStyle>
          <a:p>
            <a:pPr>
              <a:defRPr/>
            </a:pPr>
            <a:fld id="{014C2A97-9F65-44A6-8B30-CA1705192A96}" type="datetime1">
              <a:rPr lang="zh-CN" altLang="en-US"/>
              <a:pPr>
                <a:defRPr/>
              </a:pPr>
              <a:t>2019/10/10</a:t>
            </a:fld>
            <a:endParaRPr lang="en-US" altLang="zh-CN"/>
          </a:p>
        </p:txBody>
      </p:sp>
      <p:sp>
        <p:nvSpPr>
          <p:cNvPr id="31748"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2053" name="Rectangle 5"/>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eaLnBrk="0" hangingPunct="0">
              <a:spcBef>
                <a:spcPct val="30000"/>
              </a:spcBef>
              <a:defRPr/>
            </a:pPr>
            <a:r>
              <a:rPr lang="zh-CN" altLang="en-US" sz="1200">
                <a:ea typeface="+mn-ea"/>
                <a:cs typeface="+mn-cs"/>
              </a:rPr>
              <a:t>마스터 텍스트 스타일을 편집합니다</a:t>
            </a:r>
          </a:p>
          <a:p>
            <a:pPr defTabSz="0" eaLnBrk="0" hangingPunct="0">
              <a:spcBef>
                <a:spcPct val="30000"/>
              </a:spcBef>
              <a:defRPr/>
            </a:pPr>
            <a:r>
              <a:rPr lang="zh-CN" altLang="en-US" sz="1200">
                <a:ea typeface="+mn-ea"/>
                <a:cs typeface="+mn-cs"/>
              </a:rPr>
              <a:t>둘째 수준</a:t>
            </a:r>
          </a:p>
          <a:p>
            <a:pPr defTabSz="0" eaLnBrk="0" hangingPunct="0">
              <a:spcBef>
                <a:spcPct val="30000"/>
              </a:spcBef>
              <a:defRPr/>
            </a:pPr>
            <a:r>
              <a:rPr lang="zh-CN" altLang="en-US" sz="1200">
                <a:ea typeface="+mn-ea"/>
                <a:cs typeface="+mn-cs"/>
              </a:rPr>
              <a:t>셋째 수준</a:t>
            </a:r>
          </a:p>
          <a:p>
            <a:pPr defTabSz="0" eaLnBrk="0" hangingPunct="0">
              <a:spcBef>
                <a:spcPct val="30000"/>
              </a:spcBef>
              <a:defRPr/>
            </a:pPr>
            <a:r>
              <a:rPr lang="zh-CN" altLang="en-US" sz="1200">
                <a:ea typeface="+mn-ea"/>
                <a:cs typeface="+mn-cs"/>
              </a:rPr>
              <a:t>넷째 수준</a:t>
            </a:r>
          </a:p>
          <a:p>
            <a:pPr defTabSz="0" eaLnBrk="0" hangingPunct="0">
              <a:spcBef>
                <a:spcPct val="30000"/>
              </a:spcBef>
              <a:defRPr/>
            </a:pPr>
            <a:r>
              <a:rPr lang="zh-CN" altLang="en-US" sz="1200">
                <a:ea typeface="+mn-ea"/>
                <a:cs typeface="+mn-cs"/>
              </a:rPr>
              <a:t>다섯째 수준</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latinLnBrk="1" hangingPunct="0">
              <a:defRPr>
                <a:ea typeface="+mn-ea"/>
                <a:cs typeface="+mn-cs"/>
              </a:defRPr>
            </a:lvl1pPr>
          </a:lstStyle>
          <a:p>
            <a:pPr>
              <a:defRPr/>
            </a:pPr>
            <a:endParaRPr lang="zh-CN" alt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latinLnBrk="1" hangingPunct="0">
              <a:defRPr>
                <a:ea typeface="+mn-ea"/>
                <a:cs typeface="+mn-cs"/>
              </a:defRPr>
            </a:lvl1pPr>
          </a:lstStyle>
          <a:p>
            <a:pPr>
              <a:defRPr/>
            </a:pPr>
            <a:fld id="{FBDFFC0C-64FB-416C-B831-0B834E0F1114}" type="slidenum">
              <a:rPr lang="zh-CN" altLang="en-US"/>
              <a:pPr>
                <a:defRPr/>
              </a:pPr>
              <a:t>‹#›</a:t>
            </a:fld>
            <a:endParaRPr lang="en-US" altLang="zh-CN"/>
          </a:p>
        </p:txBody>
      </p:sp>
    </p:spTree>
    <p:extLst>
      <p:ext uri="{BB962C8B-B14F-4D97-AF65-F5344CB8AC3E}">
        <p14:creationId xmlns="" xmlns:p14="http://schemas.microsoft.com/office/powerpoint/2010/main" val="185106589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p:sp>
      <p:sp>
        <p:nvSpPr>
          <p:cNvPr id="32771" name="备注占位符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zh-CN" altLang="en-US" smtClean="0"/>
          </a:p>
        </p:txBody>
      </p:sp>
      <p:sp>
        <p:nvSpPr>
          <p:cNvPr id="4" name="日期占位符 3"/>
          <p:cNvSpPr>
            <a:spLocks noGrp="1"/>
          </p:cNvSpPr>
          <p:nvPr>
            <p:ph type="dt" sz="quarter" idx="1"/>
          </p:nvPr>
        </p:nvSpPr>
        <p:spPr/>
        <p:txBody>
          <a:bodyPr/>
          <a:lstStyle/>
          <a:p>
            <a:pPr>
              <a:defRPr/>
            </a:pPr>
            <a:fld id="{E2A112A6-E6F8-4833-A0B9-B35B6351E662}" type="datetime1">
              <a:rPr lang="zh-CN" altLang="en-US" smtClean="0"/>
              <a:pPr>
                <a:defRPr/>
              </a:pPr>
              <a:t>2019/10/10</a:t>
            </a:fld>
            <a:endParaRPr lang="en-US" altLang="zh-CN"/>
          </a:p>
        </p:txBody>
      </p:sp>
      <p:sp>
        <p:nvSpPr>
          <p:cNvPr id="5" name="灯片编号占位符 4"/>
          <p:cNvSpPr>
            <a:spLocks noGrp="1"/>
          </p:cNvSpPr>
          <p:nvPr>
            <p:ph type="sldNum" sz="quarter" idx="5"/>
          </p:nvPr>
        </p:nvSpPr>
        <p:spPr/>
        <p:txBody>
          <a:bodyPr/>
          <a:lstStyle/>
          <a:p>
            <a:pPr>
              <a:defRPr/>
            </a:pPr>
            <a:fld id="{19241473-ABF4-449B-B73B-791A0E36D994}" type="slidenum">
              <a:rPr lang="zh-CN" altLang="en-US" smtClean="0"/>
              <a:pPr>
                <a:defRPr/>
              </a:pPr>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87F93E1-4CF0-47E3-8A05-52C570748A01}" type="datetime1">
              <a:rPr lang="en-US"/>
              <a:pPr>
                <a:defRPr/>
              </a:pPr>
              <a:t>10/10/2019</a:t>
            </a:fld>
            <a:endParaRPr 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38F238-8B91-400D-AC53-7A5480F6BCCC}"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8805BDC-6F86-4818-B959-53CE8BE1F246}" type="datetime1">
              <a:rPr lang="en-US"/>
              <a:pPr>
                <a:defRPr/>
              </a:pPr>
              <a:t>10/10/2019</a:t>
            </a:fld>
            <a:endParaRPr 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08E86C-6265-4415-9A62-CAF54737D913}"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B00AF8-6546-4968-A494-64399F880DE9}" type="datetime1">
              <a:rPr lang="en-US"/>
              <a:pPr>
                <a:defRPr/>
              </a:pPr>
              <a:t>10/10/2019</a:t>
            </a:fld>
            <a:endParaRPr 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189481-616E-4178-801C-D56B371CD0B1}"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A41642F-12B1-4094-BB07-849CAB696CF3}" type="datetime1">
              <a:rPr lang="zh-CN" altLang="en-US"/>
              <a:pPr>
                <a:defRPr/>
              </a:pPr>
              <a:t>2019/10/10</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E8601FB8-EC5A-4C08-8BE6-AC2D456B18D1}" type="slidenum">
              <a:rPr lang="zh-CN" altLang="en-US"/>
              <a:pPr>
                <a:defRPr/>
              </a:pPr>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85C764-E386-4A16-89E2-C6D8C53B938C}" type="datetime1">
              <a:rPr lang="en-US"/>
              <a:pPr>
                <a:defRPr/>
              </a:pPr>
              <a:t>10/10/2019</a:t>
            </a:fld>
            <a:endParaRPr 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435465-8BC9-4896-9D3A-4213C48609B8}"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BEC3F15-B414-4A74-8155-396274C2F706}" type="datetime1">
              <a:rPr lang="en-US"/>
              <a:pPr>
                <a:defRPr/>
              </a:pPr>
              <a:t>10/10/2019</a:t>
            </a:fld>
            <a:endParaRPr lang="en-US" sz="1800">
              <a:solidFill>
                <a:schemeClr val="tx1"/>
              </a:solidFill>
              <a:latin typeface="Arial" pitchFamily="34" charset="0"/>
            </a:endParaRP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651678-7384-4FF3-9113-2FA831CA4D29}"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a:defRPr/>
            </a:pPr>
            <a:fld id="{392B593B-5F33-4586-9565-57507C777CAE}" type="datetime1">
              <a:rPr lang="en-US"/>
              <a:pPr>
                <a:defRPr/>
              </a:pPr>
              <a:t>10/10/2019</a:t>
            </a:fld>
            <a:endParaRPr lang="en-US" sz="1800">
              <a:solidFill>
                <a:schemeClr val="tx1"/>
              </a:solidFill>
              <a:latin typeface="Arial" pitchFamily="34" charset="0"/>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B05F5AA-C9BD-4F41-95A0-7054C585F782}"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a:defRPr/>
            </a:pPr>
            <a:fld id="{82385BB6-51CD-44B8-AE3D-2B7836A75CF8}" type="datetime1">
              <a:rPr lang="en-US"/>
              <a:pPr>
                <a:defRPr/>
              </a:pPr>
              <a:t>10/10/2019</a:t>
            </a:fld>
            <a:endParaRPr lang="en-US" sz="1800">
              <a:solidFill>
                <a:schemeClr val="tx1"/>
              </a:solidFill>
              <a:latin typeface="Arial" pitchFamily="34" charset="0"/>
            </a:endParaRPr>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3566968A-4829-4170-AA63-8B037071216C}"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fld id="{09971D33-1AD1-4574-9169-6FA38BC7CD4E}" type="datetime1">
              <a:rPr lang="en-US"/>
              <a:pPr>
                <a:defRPr/>
              </a:pPr>
              <a:t>10/10/2019</a:t>
            </a:fld>
            <a:endParaRPr lang="en-US" sz="1800">
              <a:solidFill>
                <a:schemeClr val="tx1"/>
              </a:solidFill>
              <a:latin typeface="Arial" pitchFamily="34" charset="0"/>
            </a:endParaRPr>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4CA34F69-3C69-40B2-BB6B-53FF166A2566}"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074111B-931D-4C44-8334-9E2C5BF432AE}" type="datetime1">
              <a:rPr lang="en-US"/>
              <a:pPr>
                <a:defRPr/>
              </a:pPr>
              <a:t>10/10/2019</a:t>
            </a:fld>
            <a:endParaRPr lang="en-US" sz="1800">
              <a:solidFill>
                <a:schemeClr val="tx1"/>
              </a:solidFill>
              <a:latin typeface="Arial" pitchFamily="34" charset="0"/>
            </a:endParaRPr>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B9E3DA2F-D047-42EA-B596-880B20483AF5}"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1812CDBA-9B4D-48CE-A9B4-947A80953640}" type="datetime1">
              <a:rPr lang="en-US"/>
              <a:pPr>
                <a:defRPr/>
              </a:pPr>
              <a:t>10/10/2019</a:t>
            </a:fld>
            <a:endParaRPr lang="en-US" sz="1800">
              <a:solidFill>
                <a:schemeClr val="tx1"/>
              </a:solidFill>
              <a:latin typeface="Arial" pitchFamily="34" charset="0"/>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D785CFC0-1B79-4D73-9924-9F670327D327}"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나눔 고딕"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pPr>
              <a:defRPr/>
            </a:pPr>
            <a:fld id="{05C5F6E6-AE1F-4E53-92D0-07EB9EED1208}" type="datetime1">
              <a:rPr lang="en-US"/>
              <a:pPr>
                <a:defRPr/>
              </a:pPr>
              <a:t>10/10/2019</a:t>
            </a:fld>
            <a:endParaRPr lang="en-US" sz="1800">
              <a:solidFill>
                <a:schemeClr val="tx1"/>
              </a:solidFill>
              <a:latin typeface="Arial" pitchFamily="34" charset="0"/>
            </a:endParaRPr>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4567F0C-5D5D-4F79-80B7-CC3C78CE9AE7}" type="slidenum">
              <a:rPr lang="zh-CN" altLang="en-US"/>
              <a:pPr>
                <a:defRPr/>
              </a:pPr>
              <a:t>‹#›</a:t>
            </a:fld>
            <a:endParaRPr lang="en-US" altLang="zh-CN" sz="1800">
              <a:solidFill>
                <a:schemeClr val="tx1"/>
              </a:solidFill>
              <a:latin typeface="Arial" pitchFamily="34"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sym typeface="나눔 고딕"/>
              </a:rPr>
              <a:t>마스터 제목 스타일 편집</a:t>
            </a:r>
          </a:p>
        </p:txBody>
      </p:sp>
      <p:sp>
        <p:nvSpPr>
          <p:cNvPr id="1027" name="텍스트 개체 틀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sym typeface="나눔 고딕"/>
              </a:rPr>
              <a:t>마스터 텍스트 스타일을 편집합니다</a:t>
            </a:r>
          </a:p>
          <a:p>
            <a:pPr lvl="1"/>
            <a:r>
              <a:rPr lang="zh-CN" altLang="en-US" smtClean="0">
                <a:sym typeface="나눔 고딕"/>
              </a:rPr>
              <a:t>둘째 수준</a:t>
            </a:r>
          </a:p>
          <a:p>
            <a:pPr lvl="2"/>
            <a:r>
              <a:rPr lang="zh-CN" altLang="en-US" smtClean="0">
                <a:sym typeface="나눔 고딕"/>
              </a:rPr>
              <a:t>셋째 수준</a:t>
            </a:r>
          </a:p>
          <a:p>
            <a:pPr lvl="3"/>
            <a:r>
              <a:rPr lang="zh-CN" altLang="en-US" smtClean="0">
                <a:sym typeface="나눔 고딕"/>
              </a:rPr>
              <a:t>넷째 수준</a:t>
            </a:r>
          </a:p>
          <a:p>
            <a:pPr lvl="4"/>
            <a:r>
              <a:rPr lang="zh-CN" altLang="en-US" smtClean="0">
                <a:sym typeface="나눔 고딕"/>
              </a:rPr>
              <a:t>다섯째 수준</a:t>
            </a:r>
          </a:p>
        </p:txBody>
      </p:sp>
      <p:sp>
        <p:nvSpPr>
          <p:cNvPr id="1028" name="날짜 개체 틀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0" latinLnBrk="1" hangingPunct="0">
              <a:defRPr sz="1200">
                <a:solidFill>
                  <a:srgbClr val="898989"/>
                </a:solidFill>
                <a:latin typeface="+mn-lt"/>
                <a:ea typeface="+mn-ea"/>
                <a:cs typeface="+mn-cs"/>
                <a:sym typeface="나눔고딕" pitchFamily="2" charset="-127"/>
              </a:defRPr>
            </a:lvl1pPr>
          </a:lstStyle>
          <a:p>
            <a:pPr>
              <a:defRPr/>
            </a:pPr>
            <a:fld id="{C38BC42A-68AE-4857-BBAA-02BA89E69135}" type="datetime1">
              <a:rPr lang="en-US"/>
              <a:pPr>
                <a:defRPr/>
              </a:pPr>
              <a:t>10/10/2019</a:t>
            </a:fld>
            <a:endParaRPr lang="en-US"/>
          </a:p>
        </p:txBody>
      </p:sp>
      <p:sp>
        <p:nvSpPr>
          <p:cNvPr id="1029" name="바닥글 개체 틀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latinLnBrk="1" hangingPunct="0">
              <a:defRPr sz="1200">
                <a:solidFill>
                  <a:srgbClr val="898989"/>
                </a:solidFill>
                <a:latin typeface="+mn-lt"/>
                <a:ea typeface="宋体" pitchFamily="2" charset="-122"/>
                <a:cs typeface="+mn-cs"/>
                <a:sym typeface="나눔고딕" pitchFamily="2" charset="-127"/>
              </a:defRPr>
            </a:lvl1pPr>
          </a:lstStyle>
          <a:p>
            <a:pPr>
              <a:defRPr/>
            </a:pPr>
            <a:endParaRPr lang="zh-CN" altLang="en-US"/>
          </a:p>
        </p:txBody>
      </p:sp>
      <p:sp>
        <p:nvSpPr>
          <p:cNvPr id="1030" name="슬라이드 번호 개체 틀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latinLnBrk="1" hangingPunct="0">
              <a:defRPr sz="1200">
                <a:solidFill>
                  <a:srgbClr val="898989"/>
                </a:solidFill>
                <a:latin typeface="+mn-lt"/>
                <a:ea typeface="宋体" pitchFamily="2" charset="-122"/>
                <a:cs typeface="+mn-cs"/>
                <a:sym typeface="나눔고딕" pitchFamily="2" charset="-127"/>
              </a:defRPr>
            </a:lvl1pPr>
          </a:lstStyle>
          <a:p>
            <a:pPr>
              <a:defRPr/>
            </a:pPr>
            <a:fld id="{FC6E389F-4F09-4A3F-B00A-D02E39B3D727}"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fade/>
  </p:transition>
  <p:hf sldNum="0" hdr="0" ftr="0"/>
  <p:txStyles>
    <p:titleStyle>
      <a:lvl1pPr marL="914400" indent="-914400" algn="ctr" rtl="0" eaLnBrk="0" fontAlgn="base" latinLnBrk="1" hangingPunct="0">
        <a:spcBef>
          <a:spcPct val="0"/>
        </a:spcBef>
        <a:spcAft>
          <a:spcPct val="0"/>
        </a:spcAft>
        <a:defRPr sz="3600">
          <a:solidFill>
            <a:schemeClr val="tx1"/>
          </a:solidFill>
          <a:latin typeface="+mj-lt"/>
          <a:ea typeface="+mj-ea"/>
          <a:cs typeface="나눔고딕"/>
          <a:sym typeface="나눔 고딕"/>
        </a:defRPr>
      </a:lvl1pPr>
      <a:lvl2pPr marL="914400" indent="-914400" algn="ctr" rtl="0" eaLnBrk="0" fontAlgn="base" latinLnBrk="1" hangingPunct="0">
        <a:spcBef>
          <a:spcPct val="0"/>
        </a:spcBef>
        <a:spcAft>
          <a:spcPct val="0"/>
        </a:spcAft>
        <a:defRPr sz="3600">
          <a:solidFill>
            <a:schemeClr val="tx1"/>
          </a:solidFill>
          <a:latin typeface="나눔고딕" pitchFamily="2" charset="-127"/>
          <a:ea typeface="나눔고딕" pitchFamily="2" charset="-127"/>
          <a:cs typeface="나눔고딕"/>
          <a:sym typeface="나눔 고딕"/>
        </a:defRPr>
      </a:lvl2pPr>
      <a:lvl3pPr marL="914400" indent="-914400" algn="ctr" rtl="0" eaLnBrk="0" fontAlgn="base" latinLnBrk="1" hangingPunct="0">
        <a:spcBef>
          <a:spcPct val="0"/>
        </a:spcBef>
        <a:spcAft>
          <a:spcPct val="0"/>
        </a:spcAft>
        <a:defRPr sz="3600">
          <a:solidFill>
            <a:schemeClr val="tx1"/>
          </a:solidFill>
          <a:latin typeface="나눔고딕" pitchFamily="2" charset="-127"/>
          <a:ea typeface="나눔고딕" pitchFamily="2" charset="-127"/>
          <a:cs typeface="나눔고딕"/>
          <a:sym typeface="나눔 고딕"/>
        </a:defRPr>
      </a:lvl3pPr>
      <a:lvl4pPr marL="914400" indent="-914400" algn="ctr" rtl="0" eaLnBrk="0" fontAlgn="base" latinLnBrk="1" hangingPunct="0">
        <a:spcBef>
          <a:spcPct val="0"/>
        </a:spcBef>
        <a:spcAft>
          <a:spcPct val="0"/>
        </a:spcAft>
        <a:defRPr sz="3600">
          <a:solidFill>
            <a:schemeClr val="tx1"/>
          </a:solidFill>
          <a:latin typeface="나눔고딕" pitchFamily="2" charset="-127"/>
          <a:ea typeface="나눔고딕" pitchFamily="2" charset="-127"/>
          <a:cs typeface="나눔고딕"/>
          <a:sym typeface="나눔 고딕"/>
        </a:defRPr>
      </a:lvl4pPr>
      <a:lvl5pPr marL="914400" indent="-914400" algn="ctr" rtl="0" eaLnBrk="0" fontAlgn="base" latinLnBrk="1" hangingPunct="0">
        <a:spcBef>
          <a:spcPct val="0"/>
        </a:spcBef>
        <a:spcAft>
          <a:spcPct val="0"/>
        </a:spcAft>
        <a:defRPr sz="3600">
          <a:solidFill>
            <a:schemeClr val="tx1"/>
          </a:solidFill>
          <a:latin typeface="나눔고딕" pitchFamily="2" charset="-127"/>
          <a:ea typeface="나눔고딕" pitchFamily="2" charset="-127"/>
          <a:cs typeface="나눔고딕"/>
          <a:sym typeface="나눔 고딕"/>
        </a:defRPr>
      </a:lvl5pPr>
      <a:lvl6pPr marL="1371600" indent="-914400" algn="ctr" rtl="0" fontAlgn="base" latinLnBrk="1">
        <a:spcBef>
          <a:spcPct val="0"/>
        </a:spcBef>
        <a:spcAft>
          <a:spcPct val="0"/>
        </a:spcAft>
        <a:defRPr sz="3600">
          <a:solidFill>
            <a:schemeClr val="tx1"/>
          </a:solidFill>
          <a:latin typeface="나눔고딕" pitchFamily="2" charset="-127"/>
          <a:ea typeface="나눔고딕" pitchFamily="2" charset="-127"/>
          <a:sym typeface="나눔 고딕" charset="0"/>
        </a:defRPr>
      </a:lvl6pPr>
      <a:lvl7pPr marL="1828800" indent="-914400" algn="ctr" rtl="0" fontAlgn="base" latinLnBrk="1">
        <a:spcBef>
          <a:spcPct val="0"/>
        </a:spcBef>
        <a:spcAft>
          <a:spcPct val="0"/>
        </a:spcAft>
        <a:defRPr sz="3600">
          <a:solidFill>
            <a:schemeClr val="tx1"/>
          </a:solidFill>
          <a:latin typeface="나눔고딕" pitchFamily="2" charset="-127"/>
          <a:ea typeface="나눔고딕" pitchFamily="2" charset="-127"/>
          <a:sym typeface="나눔 고딕" charset="0"/>
        </a:defRPr>
      </a:lvl7pPr>
      <a:lvl8pPr marL="2286000" indent="-914400" algn="ctr" rtl="0" fontAlgn="base" latinLnBrk="1">
        <a:spcBef>
          <a:spcPct val="0"/>
        </a:spcBef>
        <a:spcAft>
          <a:spcPct val="0"/>
        </a:spcAft>
        <a:defRPr sz="3600">
          <a:solidFill>
            <a:schemeClr val="tx1"/>
          </a:solidFill>
          <a:latin typeface="나눔고딕" pitchFamily="2" charset="-127"/>
          <a:ea typeface="나눔고딕" pitchFamily="2" charset="-127"/>
          <a:sym typeface="나눔 고딕" charset="0"/>
        </a:defRPr>
      </a:lvl8pPr>
      <a:lvl9pPr marL="2743200" indent="-914400" algn="ctr" rtl="0" fontAlgn="base" latinLnBrk="1">
        <a:spcBef>
          <a:spcPct val="0"/>
        </a:spcBef>
        <a:spcAft>
          <a:spcPct val="0"/>
        </a:spcAft>
        <a:defRPr sz="3600">
          <a:solidFill>
            <a:schemeClr val="tx1"/>
          </a:solidFill>
          <a:latin typeface="나눔고딕" pitchFamily="2" charset="-127"/>
          <a:ea typeface="나눔고딕" pitchFamily="2" charset="-127"/>
          <a:sym typeface="나눔 고딕" charset="0"/>
        </a:defRPr>
      </a:lvl9pPr>
    </p:titleStyle>
    <p:bodyStyle>
      <a:lvl1pPr marL="342900" indent="-342900" algn="l" rtl="0" eaLnBrk="0" fontAlgn="base" latinLnBrk="1" hangingPunct="0">
        <a:spcBef>
          <a:spcPct val="20000"/>
        </a:spcBef>
        <a:spcAft>
          <a:spcPct val="0"/>
        </a:spcAft>
        <a:buChar char="•"/>
        <a:defRPr sz="2000">
          <a:solidFill>
            <a:schemeClr val="tx1"/>
          </a:solidFill>
          <a:latin typeface="+mn-lt"/>
          <a:ea typeface="+mn-ea"/>
          <a:cs typeface="나눔고딕"/>
          <a:sym typeface="나눔 고딕"/>
        </a:defRPr>
      </a:lvl1pPr>
      <a:lvl2pPr marL="742950" indent="-285750" algn="l" rtl="0" eaLnBrk="0" fontAlgn="base" latinLnBrk="1" hangingPunct="0">
        <a:spcBef>
          <a:spcPct val="20000"/>
        </a:spcBef>
        <a:spcAft>
          <a:spcPct val="0"/>
        </a:spcAft>
        <a:buChar char="–"/>
        <a:defRPr sz="2000">
          <a:solidFill>
            <a:schemeClr val="tx1"/>
          </a:solidFill>
          <a:latin typeface="+mn-lt"/>
          <a:ea typeface="+mn-ea"/>
          <a:cs typeface="나눔고딕"/>
          <a:sym typeface="나눔 고딕"/>
        </a:defRPr>
      </a:lvl2pPr>
      <a:lvl3pPr marL="1143000" indent="-228600" algn="l" rtl="0" eaLnBrk="0" fontAlgn="base" latinLnBrk="1" hangingPunct="0">
        <a:spcBef>
          <a:spcPct val="20000"/>
        </a:spcBef>
        <a:spcAft>
          <a:spcPct val="0"/>
        </a:spcAft>
        <a:buChar char="•"/>
        <a:defRPr sz="2000">
          <a:solidFill>
            <a:schemeClr val="tx1"/>
          </a:solidFill>
          <a:latin typeface="+mn-lt"/>
          <a:ea typeface="+mn-ea"/>
          <a:cs typeface="나눔고딕"/>
          <a:sym typeface="나눔 고딕"/>
        </a:defRPr>
      </a:lvl3pPr>
      <a:lvl4pPr marL="1600200" indent="-228600" algn="l" rtl="0" eaLnBrk="0" fontAlgn="base" latinLnBrk="1" hangingPunct="0">
        <a:spcBef>
          <a:spcPct val="20000"/>
        </a:spcBef>
        <a:spcAft>
          <a:spcPct val="0"/>
        </a:spcAft>
        <a:buChar char="–"/>
        <a:defRPr sz="2000">
          <a:solidFill>
            <a:schemeClr val="tx1"/>
          </a:solidFill>
          <a:latin typeface="+mn-lt"/>
          <a:ea typeface="+mn-ea"/>
          <a:cs typeface="나눔고딕"/>
          <a:sym typeface="나눔 고딕"/>
        </a:defRPr>
      </a:lvl4pPr>
      <a:lvl5pPr marL="2057400" indent="-228600" algn="l" rtl="0" eaLnBrk="0" fontAlgn="base" latinLnBrk="1" hangingPunct="0">
        <a:spcBef>
          <a:spcPct val="20000"/>
        </a:spcBef>
        <a:spcAft>
          <a:spcPct val="0"/>
        </a:spcAft>
        <a:buChar char="»"/>
        <a:defRPr sz="2000">
          <a:solidFill>
            <a:schemeClr val="tx1"/>
          </a:solidFill>
          <a:latin typeface="+mn-lt"/>
          <a:ea typeface="+mn-ea"/>
          <a:cs typeface="나눔고딕"/>
          <a:sym typeface="나눔 고딕"/>
        </a:defRPr>
      </a:lvl5pPr>
      <a:lvl6pPr marL="2514600" indent="-228600" algn="l" rtl="0" fontAlgn="base" latinLnBrk="1">
        <a:spcBef>
          <a:spcPct val="20000"/>
        </a:spcBef>
        <a:spcAft>
          <a:spcPct val="0"/>
        </a:spcAft>
        <a:defRPr sz="2000">
          <a:solidFill>
            <a:schemeClr val="tx1"/>
          </a:solidFill>
          <a:latin typeface="+mn-lt"/>
          <a:ea typeface="+mn-ea"/>
          <a:sym typeface="나눔 고딕" charset="0"/>
        </a:defRPr>
      </a:lvl6pPr>
      <a:lvl7pPr marL="2971800" indent="-228600" algn="l" rtl="0" fontAlgn="base" latinLnBrk="1">
        <a:spcBef>
          <a:spcPct val="20000"/>
        </a:spcBef>
        <a:spcAft>
          <a:spcPct val="0"/>
        </a:spcAft>
        <a:defRPr sz="2000">
          <a:solidFill>
            <a:schemeClr val="tx1"/>
          </a:solidFill>
          <a:latin typeface="+mn-lt"/>
          <a:ea typeface="+mn-ea"/>
          <a:sym typeface="나눔 고딕" charset="0"/>
        </a:defRPr>
      </a:lvl7pPr>
      <a:lvl8pPr marL="3429000" indent="-228600" algn="l" rtl="0" fontAlgn="base" latinLnBrk="1">
        <a:spcBef>
          <a:spcPct val="20000"/>
        </a:spcBef>
        <a:spcAft>
          <a:spcPct val="0"/>
        </a:spcAft>
        <a:defRPr sz="2000">
          <a:solidFill>
            <a:schemeClr val="tx1"/>
          </a:solidFill>
          <a:latin typeface="+mn-lt"/>
          <a:ea typeface="+mn-ea"/>
          <a:sym typeface="나눔 고딕" charset="0"/>
        </a:defRPr>
      </a:lvl8pPr>
      <a:lvl9pPr marL="3886200" indent="-228600" algn="l" rtl="0" fontAlgn="base" latinLnBrk="1">
        <a:spcBef>
          <a:spcPct val="20000"/>
        </a:spcBef>
        <a:spcAft>
          <a:spcPct val="0"/>
        </a:spcAft>
        <a:defRPr sz="2000">
          <a:solidFill>
            <a:schemeClr val="tx1"/>
          </a:solidFill>
          <a:latin typeface="+mn-lt"/>
          <a:ea typeface="+mn-ea"/>
          <a:sym typeface="나눔 고딕"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14339" name="Rettangolo arrotondato 27"/>
          <p:cNvSpPr>
            <a:spLocks noChangeArrowheads="1"/>
          </p:cNvSpPr>
          <p:nvPr/>
        </p:nvSpPr>
        <p:spPr bwMode="auto">
          <a:xfrm>
            <a:off x="4071938" y="1357313"/>
            <a:ext cx="4498975" cy="1790700"/>
          </a:xfrm>
          <a:prstGeom prst="roundRect">
            <a:avLst>
              <a:gd name="adj" fmla="val 16667"/>
            </a:avLst>
          </a:prstGeom>
          <a:noFill/>
          <a:ln w="25400">
            <a:noFill/>
            <a:round/>
            <a:headEnd/>
            <a:tailEnd/>
          </a:ln>
        </p:spPr>
        <p:txBody>
          <a:bodyPr anchor="ctr"/>
          <a:lstStyle/>
          <a:p>
            <a:pPr algn="ctr" latinLnBrk="1"/>
            <a:endParaRPr lang="zh-CN" altLang="zh-CN" sz="4800">
              <a:solidFill>
                <a:schemeClr val="bg1"/>
              </a:solidFill>
              <a:latin typeface="Arial Black" pitchFamily="34" charset="0"/>
              <a:ea typeface="나눔고딕"/>
              <a:sym typeface="Arial Black" pitchFamily="34" charset="0"/>
            </a:endParaRPr>
          </a:p>
        </p:txBody>
      </p:sp>
      <p:sp>
        <p:nvSpPr>
          <p:cNvPr id="2053" name="矩形 8"/>
          <p:cNvSpPr>
            <a:spLocks noChangeArrowheads="1"/>
          </p:cNvSpPr>
          <p:nvPr/>
        </p:nvSpPr>
        <p:spPr bwMode="auto">
          <a:xfrm>
            <a:off x="20638" y="1643063"/>
            <a:ext cx="9123362" cy="830997"/>
          </a:xfrm>
          <a:prstGeom prst="rect">
            <a:avLst/>
          </a:prstGeom>
          <a:noFill/>
          <a:ln>
            <a:noFill/>
          </a:ln>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latinLnBrk="1" hangingPunct="1">
              <a:defRPr/>
            </a:pPr>
            <a:r>
              <a:rPr lang="en-US" sz="2400" b="1" dirty="0" smtClean="0">
                <a:latin typeface="Times New Roman" pitchFamily="18" charset="0"/>
                <a:cs typeface="Times New Roman" pitchFamily="18" charset="0"/>
              </a:rPr>
              <a:t>On Efficiency of Blended-Learning Supported by Network Learning Space at Open University of China</a:t>
            </a:r>
            <a:endParaRPr lang="zh-CN" altLang="zh-CN" sz="2400" dirty="0">
              <a:solidFill>
                <a:schemeClr val="accent1">
                  <a:lumMod val="50000"/>
                </a:schemeClr>
              </a:solidFill>
              <a:latin typeface="Times New Roman" pitchFamily="18" charset="0"/>
              <a:cs typeface="Times New Roman" pitchFamily="18" charset="0"/>
            </a:endParaRPr>
          </a:p>
        </p:txBody>
      </p:sp>
      <p:sp>
        <p:nvSpPr>
          <p:cNvPr id="2054" name="Rettangolo 7"/>
          <p:cNvSpPr>
            <a:spLocks noChangeArrowheads="1"/>
          </p:cNvSpPr>
          <p:nvPr/>
        </p:nvSpPr>
        <p:spPr bwMode="auto">
          <a:xfrm>
            <a:off x="4860132" y="5445924"/>
            <a:ext cx="5089525" cy="1138773"/>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latinLnBrk="1" hangingPunct="1">
              <a:spcBef>
                <a:spcPct val="20000"/>
              </a:spcBef>
              <a:defRPr/>
            </a:pP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Presenter: </a:t>
            </a:r>
            <a:r>
              <a:rPr lang="en-US" altLang="zh-CN" sz="2000" b="1" dirty="0" smtClean="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CHEN SIMING</a:t>
            </a:r>
            <a:endParaRPr lang="en-US" altLang="zh-CN" sz="2000" b="1"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endParaRPr>
          </a:p>
          <a:p>
            <a:pPr eaLnBrk="1" latinLnBrk="1" hangingPunct="1">
              <a:spcBef>
                <a:spcPct val="20000"/>
              </a:spcBef>
              <a:defRPr/>
            </a:pPr>
            <a:r>
              <a:rPr lang="en-US" altLang="zh-CN" sz="2000" b="1" dirty="0" smtClean="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The </a:t>
            </a: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Open University of China</a:t>
            </a:r>
          </a:p>
          <a:p>
            <a:pPr eaLnBrk="1" latinLnBrk="1" hangingPunct="1">
              <a:spcBef>
                <a:spcPct val="20000"/>
              </a:spcBef>
              <a:defRPr/>
            </a:pPr>
            <a:r>
              <a:rPr lang="en-US" altLang="zh-CN" sz="2000" b="1" dirty="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Email: </a:t>
            </a:r>
            <a:r>
              <a:rPr lang="en-US" altLang="zh-CN" sz="2000" b="1" dirty="0" smtClean="0">
                <a:solidFill>
                  <a:schemeClr val="accent1">
                    <a:lumMod val="50000"/>
                  </a:schemeClr>
                </a:solidFill>
                <a:latin typeface="Times New Roman" panose="02020603050405020304" pitchFamily="18" charset="0"/>
                <a:cs typeface="Times New Roman" panose="02020603050405020304" pitchFamily="18" charset="0"/>
                <a:sym typeface="Arial" panose="020B0604020202020204" pitchFamily="34" charset="0"/>
              </a:rPr>
              <a:t>chensm@ouchn.edu.cn</a:t>
            </a:r>
            <a:endParaRPr lang="zh-CN" alt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4342" name="图片 1"/>
          <p:cNvPicPr>
            <a:picLocks noChangeAspect="1"/>
          </p:cNvPicPr>
          <p:nvPr/>
        </p:nvPicPr>
        <p:blipFill>
          <a:blip r:embed="rId3" cstate="print"/>
          <a:srcRect/>
          <a:stretch>
            <a:fillRect/>
          </a:stretch>
        </p:blipFill>
        <p:spPr bwMode="auto">
          <a:xfrm>
            <a:off x="88900" y="144463"/>
            <a:ext cx="3762375" cy="1047750"/>
          </a:xfrm>
          <a:prstGeom prst="rect">
            <a:avLst/>
          </a:prstGeom>
          <a:noFill/>
          <a:ln w="9525">
            <a:noFill/>
            <a:miter lim="800000"/>
            <a:headEnd/>
            <a:tailEnd/>
          </a:ln>
        </p:spPr>
      </p:pic>
      <p:sp>
        <p:nvSpPr>
          <p:cNvPr id="14343" name="矩形 2"/>
          <p:cNvSpPr>
            <a:spLocks noChangeArrowheads="1"/>
          </p:cNvSpPr>
          <p:nvPr/>
        </p:nvSpPr>
        <p:spPr bwMode="auto">
          <a:xfrm>
            <a:off x="-142875" y="3286125"/>
            <a:ext cx="9429750" cy="754063"/>
          </a:xfrm>
          <a:prstGeom prst="rect">
            <a:avLst/>
          </a:prstGeom>
          <a:noFill/>
          <a:ln w="9525">
            <a:noFill/>
            <a:miter lim="800000"/>
            <a:headEnd/>
            <a:tailEnd/>
          </a:ln>
        </p:spPr>
        <p:txBody>
          <a:bodyPr>
            <a:spAutoFit/>
          </a:bodyPr>
          <a:lstStyle/>
          <a:p>
            <a:pPr algn="ctr" latinLnBrk="1"/>
            <a:r>
              <a:rPr lang="zh-CN" altLang="en-US" sz="4300" b="1" dirty="0">
                <a:solidFill>
                  <a:srgbClr val="FF0000"/>
                </a:solidFill>
                <a:latin typeface="Times New Roman" pitchFamily="18" charset="0"/>
                <a:ea typeface="나눔고딕"/>
                <a:cs typeface="Times New Roman" pitchFamily="18" charset="0"/>
                <a:sym typeface="Impact" pitchFamily="34" charset="0"/>
              </a:rPr>
              <a:t>“</a:t>
            </a:r>
            <a:r>
              <a:rPr lang="en-US" altLang="zh-CN" sz="4300" b="1" dirty="0">
                <a:solidFill>
                  <a:srgbClr val="FF0000"/>
                </a:solidFill>
                <a:latin typeface="Times New Roman" pitchFamily="18" charset="0"/>
                <a:ea typeface="나눔고딕"/>
                <a:cs typeface="Times New Roman" pitchFamily="18" charset="0"/>
              </a:rPr>
              <a:t>Learning  model of OUC M-learning</a:t>
            </a:r>
            <a:r>
              <a:rPr lang="zh-CN" altLang="en-US" sz="4300" b="1" dirty="0">
                <a:solidFill>
                  <a:srgbClr val="FF0000"/>
                </a:solidFill>
                <a:latin typeface="Times New Roman" pitchFamily="18" charset="0"/>
                <a:ea typeface="나눔고딕"/>
                <a:cs typeface="Times New Roman" pitchFamily="18" charset="0"/>
              </a:rPr>
              <a:t>”</a:t>
            </a:r>
            <a:r>
              <a:rPr lang="en-US" altLang="zh-CN" sz="4300" b="1" dirty="0">
                <a:solidFill>
                  <a:srgbClr val="FF0000"/>
                </a:solidFill>
                <a:latin typeface="Times New Roman" pitchFamily="18" charset="0"/>
                <a:ea typeface="나눔고딕"/>
                <a:cs typeface="Times New Roman" pitchFamily="18" charset="0"/>
                <a:sym typeface="Impact" pitchFamily="34" charset="0"/>
              </a:rPr>
              <a: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24579" name="矩形 3"/>
          <p:cNvSpPr>
            <a:spLocks noChangeArrowheads="1"/>
          </p:cNvSpPr>
          <p:nvPr/>
        </p:nvSpPr>
        <p:spPr bwMode="auto">
          <a:xfrm>
            <a:off x="285750" y="142875"/>
            <a:ext cx="8501063" cy="923925"/>
          </a:xfrm>
          <a:prstGeom prst="rect">
            <a:avLst/>
          </a:prstGeom>
          <a:noFill/>
          <a:ln w="9525">
            <a:noFill/>
            <a:miter lim="800000"/>
            <a:headEnd/>
            <a:tailEnd/>
          </a:ln>
        </p:spPr>
        <p:txBody>
          <a:bodyPr>
            <a:spAutoFit/>
          </a:bodyPr>
          <a:lstStyle/>
          <a:p>
            <a:pPr algn="ctr" latinLnBrk="1"/>
            <a:r>
              <a:rPr lang="en-US" altLang="zh-CN" sz="5400" b="1" dirty="0">
                <a:latin typeface="Times New Roman" pitchFamily="18" charset="0"/>
                <a:ea typeface="나눔고딕"/>
                <a:cs typeface="Times New Roman" pitchFamily="18" charset="0"/>
              </a:rPr>
              <a:t>The most important is …</a:t>
            </a:r>
            <a:endParaRPr lang="zh-CN" altLang="en-US" sz="2400" b="1" dirty="0">
              <a:latin typeface="Times New Roman" pitchFamily="18" charset="0"/>
              <a:ea typeface="나눔고딕"/>
              <a:cs typeface="Times New Roman" pitchFamily="18" charset="0"/>
              <a:sym typeface="Calibri" pitchFamily="34" charset="0"/>
            </a:endParaRPr>
          </a:p>
        </p:txBody>
      </p:sp>
      <p:sp>
        <p:nvSpPr>
          <p:cNvPr id="4" name="TextBox 3"/>
          <p:cNvSpPr txBox="1"/>
          <p:nvPr/>
        </p:nvSpPr>
        <p:spPr>
          <a:xfrm>
            <a:off x="428625" y="1357313"/>
            <a:ext cx="8429625" cy="4246562"/>
          </a:xfrm>
          <a:prstGeom prst="rect">
            <a:avLst/>
          </a:prstGeom>
          <a:noFill/>
        </p:spPr>
        <p:txBody>
          <a:bodyPr>
            <a:spAutoFit/>
          </a:bodyPr>
          <a:lstStyle/>
          <a:p>
            <a:pPr eaLnBrk="0" latinLnBrk="1" hangingPunct="0">
              <a:defRPr/>
            </a:pPr>
            <a:r>
              <a:rPr lang="en-US" sz="5400" b="1" dirty="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rPr>
              <a:t>How to construct effective </a:t>
            </a:r>
            <a:endParaRPr lang="en-US" sz="5400" b="1" dirty="0" smtClean="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endParaRPr>
          </a:p>
          <a:p>
            <a:pPr eaLnBrk="0" latinLnBrk="1" hangingPunct="0">
              <a:defRPr/>
            </a:pPr>
            <a:r>
              <a:rPr lang="en-US" sz="5400" b="1" dirty="0" smtClean="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rPr>
              <a:t>learning </a:t>
            </a:r>
            <a:r>
              <a:rPr lang="en-US" sz="5400" b="1" dirty="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rPr>
              <a:t>model based on </a:t>
            </a:r>
            <a:endParaRPr lang="en-US" sz="5400" b="1" dirty="0" smtClean="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endParaRPr>
          </a:p>
          <a:p>
            <a:pPr eaLnBrk="0" latinLnBrk="1" hangingPunct="0">
              <a:defRPr/>
            </a:pPr>
            <a:r>
              <a:rPr lang="en-US" sz="5400" b="1" dirty="0" smtClean="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rPr>
              <a:t>M-leaning </a:t>
            </a:r>
            <a:r>
              <a:rPr lang="en-US" sz="5400" b="1" dirty="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rPr>
              <a:t>platform is a most important stage of M-learning platform development.</a:t>
            </a:r>
            <a:endParaRPr lang="zh-CN" altLang="en-US" sz="5400" b="1" dirty="0">
              <a:solidFill>
                <a:srgbClr val="0070C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7"/>
          <p:cNvPicPr>
            <a:picLocks noChangeAspect="1" noChangeArrowheads="1"/>
          </p:cNvPicPr>
          <p:nvPr/>
        </p:nvPicPr>
        <p:blipFill>
          <a:blip r:embed="rId2" cstate="print"/>
          <a:srcRect/>
          <a:stretch>
            <a:fillRect/>
          </a:stretch>
        </p:blipFill>
        <p:spPr bwMode="auto">
          <a:xfrm>
            <a:off x="57150" y="0"/>
            <a:ext cx="9086850" cy="6858000"/>
          </a:xfrm>
          <a:prstGeom prst="rect">
            <a:avLst/>
          </a:prstGeom>
          <a:noFill/>
          <a:ln w="9525">
            <a:noFill/>
            <a:miter lim="800000"/>
            <a:headEnd/>
            <a:tailEnd/>
          </a:ln>
        </p:spPr>
      </p:pic>
      <p:sp>
        <p:nvSpPr>
          <p:cNvPr id="25603" name="矩形 2"/>
          <p:cNvSpPr>
            <a:spLocks noChangeArrowheads="1"/>
          </p:cNvSpPr>
          <p:nvPr/>
        </p:nvSpPr>
        <p:spPr bwMode="auto">
          <a:xfrm>
            <a:off x="642938" y="0"/>
            <a:ext cx="8286750" cy="923925"/>
          </a:xfrm>
          <a:prstGeom prst="rect">
            <a:avLst/>
          </a:prstGeom>
          <a:noFill/>
          <a:ln w="9525">
            <a:noFill/>
            <a:miter lim="800000"/>
            <a:headEnd/>
            <a:tailEnd/>
          </a:ln>
        </p:spPr>
        <p:txBody>
          <a:bodyPr>
            <a:spAutoFit/>
          </a:bodyPr>
          <a:lstStyle/>
          <a:p>
            <a:pPr algn="ctr" eaLnBrk="0" latinLnBrk="1" hangingPunct="0"/>
            <a:r>
              <a:rPr lang="en-US" altLang="zh-CN" sz="5400" b="1" dirty="0">
                <a:latin typeface="Times New Roman" pitchFamily="18" charset="0"/>
                <a:ea typeface="나눔고딕"/>
                <a:cs typeface="Times New Roman" pitchFamily="18" charset="0"/>
              </a:rPr>
              <a:t>Research and Discussion</a:t>
            </a:r>
            <a:endParaRPr lang="zh-CN" altLang="en-US" sz="5400" b="1" dirty="0">
              <a:latin typeface="Times New Roman" pitchFamily="18" charset="0"/>
              <a:ea typeface="나눔고딕"/>
              <a:cs typeface="Times New Roman" pitchFamily="18" charset="0"/>
            </a:endParaRPr>
          </a:p>
        </p:txBody>
      </p:sp>
      <p:sp>
        <p:nvSpPr>
          <p:cNvPr id="25604" name="矩形 3"/>
          <p:cNvSpPr>
            <a:spLocks noChangeArrowheads="1"/>
          </p:cNvSpPr>
          <p:nvPr/>
        </p:nvSpPr>
        <p:spPr bwMode="auto">
          <a:xfrm>
            <a:off x="428624" y="855663"/>
            <a:ext cx="8501063" cy="5940088"/>
          </a:xfrm>
          <a:prstGeom prst="rect">
            <a:avLst/>
          </a:prstGeom>
          <a:noFill/>
          <a:ln w="9525">
            <a:noFill/>
            <a:miter lim="800000"/>
            <a:headEnd/>
            <a:tailEnd/>
          </a:ln>
        </p:spPr>
        <p:txBody>
          <a:bodyPr wrap="square">
            <a:spAutoFit/>
          </a:bodyPr>
          <a:lstStyle/>
          <a:p>
            <a:pPr eaLnBrk="0" latinLnBrk="1" hangingPunct="0">
              <a:buClr>
                <a:srgbClr val="00B0F0"/>
              </a:buClr>
              <a:buFont typeface="Wingdings" pitchFamily="2" charset="2"/>
              <a:buChar char="u"/>
            </a:pPr>
            <a:r>
              <a:rPr lang="en-US" altLang="zh-CN" sz="2400" dirty="0" smtClean="0">
                <a:latin typeface="Times New Roman" pitchFamily="18" charset="0"/>
                <a:cs typeface="Times New Roman" pitchFamily="18" charset="0"/>
              </a:rPr>
              <a:t>By </a:t>
            </a:r>
            <a:r>
              <a:rPr lang="en-US" altLang="zh-CN" sz="2400" dirty="0">
                <a:latin typeface="Times New Roman" pitchFamily="18" charset="0"/>
                <a:cs typeface="Times New Roman" pitchFamily="18" charset="0"/>
              </a:rPr>
              <a:t>observing students’ learning process, we have noticed that learners would find it difficult in solving problems collaboratively </a:t>
            </a:r>
            <a:r>
              <a:rPr lang="en-US" altLang="zh-CN" sz="2400" dirty="0" smtClean="0">
                <a:latin typeface="Times New Roman" pitchFamily="18" charset="0"/>
                <a:cs typeface="Times New Roman" pitchFamily="18" charset="0"/>
              </a:rPr>
              <a:t> and </a:t>
            </a:r>
            <a:r>
              <a:rPr lang="en-US" altLang="zh-CN" sz="2400" dirty="0">
                <a:latin typeface="Times New Roman" pitchFamily="18" charset="0"/>
                <a:cs typeface="Times New Roman" pitchFamily="18" charset="0"/>
              </a:rPr>
              <a:t>efficiently, when they are exposed to complicated </a:t>
            </a:r>
            <a:r>
              <a:rPr lang="en-US" altLang="zh-CN" sz="2400" dirty="0" smtClean="0">
                <a:latin typeface="Times New Roman" pitchFamily="18" charset="0"/>
                <a:cs typeface="Times New Roman" pitchFamily="18" charset="0"/>
              </a:rPr>
              <a:t>network </a:t>
            </a:r>
          </a:p>
          <a:p>
            <a:pPr eaLnBrk="0" latinLnBrk="1" hangingPunct="0">
              <a:buClr>
                <a:srgbClr val="00B0F0"/>
              </a:buClr>
            </a:pPr>
            <a:r>
              <a:rPr lang="en-US" altLang="zh-CN" sz="2400" dirty="0" smtClean="0">
                <a:latin typeface="Times New Roman" pitchFamily="18" charset="0"/>
                <a:cs typeface="Times New Roman" pitchFamily="18" charset="0"/>
              </a:rPr>
              <a:t>environment</a:t>
            </a:r>
            <a:r>
              <a:rPr lang="en-US" altLang="zh-CN" sz="2400" dirty="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pPr eaLnBrk="0" latinLnBrk="1" hangingPunct="0">
              <a:buClr>
                <a:srgbClr val="00B0F0"/>
              </a:buClr>
              <a:buFont typeface="Wingdings" pitchFamily="2" charset="2"/>
              <a:buChar char="u"/>
            </a:pPr>
            <a:endParaRPr lang="en-US" altLang="zh-CN" sz="2400" dirty="0">
              <a:latin typeface="Times New Roman" pitchFamily="18" charset="0"/>
              <a:cs typeface="Times New Roman" pitchFamily="18" charset="0"/>
            </a:endParaRPr>
          </a:p>
          <a:p>
            <a:pPr eaLnBrk="0" latinLnBrk="1" hangingPunct="0">
              <a:buClr>
                <a:srgbClr val="00B0F0"/>
              </a:buClr>
              <a:buFont typeface="Wingdings" pitchFamily="2" charset="2"/>
              <a:buChar char="u"/>
            </a:pPr>
            <a:r>
              <a:rPr lang="en-US" altLang="zh-CN" sz="2000" dirty="0" smtClean="0">
                <a:latin typeface="Times New Roman" pitchFamily="18" charset="0"/>
                <a:cs typeface="Times New Roman" pitchFamily="18" charset="0"/>
              </a:rPr>
              <a:t> For </a:t>
            </a:r>
            <a:r>
              <a:rPr lang="en-US" altLang="zh-CN" sz="2000" dirty="0">
                <a:latin typeface="Times New Roman" pitchFamily="18" charset="0"/>
                <a:cs typeface="Times New Roman" pitchFamily="18" charset="0"/>
              </a:rPr>
              <a:t>instance, the situation of questions not linked to knowledge, the difference in learners’ presenting problems to be solved for lack of effective tool for </a:t>
            </a:r>
            <a:endParaRPr lang="en-US" altLang="zh-CN" sz="2000" dirty="0" smtClean="0">
              <a:latin typeface="Times New Roman" pitchFamily="18" charset="0"/>
              <a:cs typeface="Times New Roman" pitchFamily="18" charset="0"/>
            </a:endParaRPr>
          </a:p>
          <a:p>
            <a:pPr eaLnBrk="0" latinLnBrk="1" hangingPunct="0">
              <a:buClr>
                <a:srgbClr val="00B0F0"/>
              </a:buClr>
            </a:pPr>
            <a:r>
              <a:rPr lang="en-US" altLang="zh-CN" sz="2000" dirty="0" smtClean="0">
                <a:latin typeface="Times New Roman" pitchFamily="18" charset="0"/>
                <a:cs typeface="Times New Roman" pitchFamily="18" charset="0"/>
              </a:rPr>
              <a:t>description</a:t>
            </a:r>
            <a:r>
              <a:rPr lang="en-US" altLang="zh-CN" sz="2000" dirty="0">
                <a:latin typeface="Times New Roman" pitchFamily="18" charset="0"/>
                <a:cs typeface="Times New Roman" pitchFamily="18" charset="0"/>
              </a:rPr>
              <a:t>, and deviation between teachers and students in collaborative discussion over certain subjects, all of which impede solving problems efficiently. </a:t>
            </a:r>
          </a:p>
          <a:p>
            <a:pPr eaLnBrk="0" latinLnBrk="1" hangingPunct="0">
              <a:buClr>
                <a:srgbClr val="00B0F0"/>
              </a:buClr>
              <a:buFont typeface="Wingdings" pitchFamily="2" charset="2"/>
              <a:buChar char="u"/>
            </a:pPr>
            <a:endParaRPr lang="en-US" altLang="zh-CN" sz="2000" dirty="0">
              <a:latin typeface="Times New Roman" pitchFamily="18" charset="0"/>
              <a:cs typeface="Times New Roman" pitchFamily="18" charset="0"/>
            </a:endParaRPr>
          </a:p>
          <a:p>
            <a:pPr eaLnBrk="0" latinLnBrk="1" hangingPunct="0">
              <a:buClr>
                <a:srgbClr val="00B0F0"/>
              </a:buClr>
              <a:buFont typeface="Wingdings" pitchFamily="2" charset="2"/>
              <a:buChar char="u"/>
            </a:pPr>
            <a:r>
              <a:rPr lang="en-US" altLang="zh-CN" sz="2000" dirty="0">
                <a:latin typeface="Times New Roman" pitchFamily="18" charset="0"/>
                <a:cs typeface="Times New Roman" pitchFamily="18" charset="0"/>
              </a:rPr>
              <a:t>What’s more, learners would spend more time in selecting and matching </a:t>
            </a:r>
            <a:r>
              <a:rPr lang="en-US" altLang="zh-CN" sz="2000" dirty="0" smtClean="0">
                <a:latin typeface="Times New Roman" pitchFamily="18" charset="0"/>
                <a:cs typeface="Times New Roman" pitchFamily="18" charset="0"/>
              </a:rPr>
              <a:t>quality </a:t>
            </a:r>
            <a:r>
              <a:rPr lang="en-US" altLang="zh-CN" sz="2000" dirty="0">
                <a:latin typeface="Times New Roman" pitchFamily="18" charset="0"/>
                <a:cs typeface="Times New Roman" pitchFamily="18" charset="0"/>
              </a:rPr>
              <a:t>information because of low rate of sharing resources and of large amount of </a:t>
            </a:r>
            <a:endParaRPr lang="en-US" altLang="zh-CN" sz="2000" dirty="0" smtClean="0">
              <a:latin typeface="Times New Roman" pitchFamily="18" charset="0"/>
              <a:cs typeface="Times New Roman" pitchFamily="18" charset="0"/>
            </a:endParaRPr>
          </a:p>
          <a:p>
            <a:pPr eaLnBrk="0" latinLnBrk="1" hangingPunct="0">
              <a:buClr>
                <a:srgbClr val="00B0F0"/>
              </a:buClr>
            </a:pPr>
            <a:r>
              <a:rPr lang="en-US" altLang="zh-CN" sz="2000" dirty="0" smtClean="0">
                <a:latin typeface="Times New Roman" pitchFamily="18" charset="0"/>
                <a:cs typeface="Times New Roman" pitchFamily="18" charset="0"/>
              </a:rPr>
              <a:t>information </a:t>
            </a:r>
            <a:r>
              <a:rPr lang="en-US" altLang="zh-CN" sz="2000" dirty="0">
                <a:latin typeface="Times New Roman" pitchFamily="18" charset="0"/>
                <a:cs typeface="Times New Roman" pitchFamily="18" charset="0"/>
              </a:rPr>
              <a:t>through M-learning terminals. </a:t>
            </a:r>
          </a:p>
          <a:p>
            <a:pPr eaLnBrk="0" latinLnBrk="1" hangingPunct="0">
              <a:buClr>
                <a:srgbClr val="00B0F0"/>
              </a:buClr>
              <a:buFont typeface="Wingdings" pitchFamily="2" charset="2"/>
              <a:buChar char="u"/>
            </a:pPr>
            <a:endParaRPr lang="en-US" altLang="zh-CN" sz="2000" dirty="0">
              <a:latin typeface="Times New Roman" pitchFamily="18" charset="0"/>
              <a:cs typeface="Times New Roman" pitchFamily="18" charset="0"/>
            </a:endParaRPr>
          </a:p>
          <a:p>
            <a:pPr eaLnBrk="0" latinLnBrk="1" hangingPunct="0">
              <a:buClr>
                <a:srgbClr val="00B0F0"/>
              </a:buClr>
              <a:buFont typeface="Wingdings" pitchFamily="2" charset="2"/>
              <a:buChar char="u"/>
            </a:pPr>
            <a:r>
              <a:rPr lang="en-US" altLang="zh-CN" sz="2000" dirty="0">
                <a:latin typeface="Times New Roman" pitchFamily="18" charset="0"/>
                <a:cs typeface="Times New Roman" pitchFamily="18" charset="0"/>
              </a:rPr>
              <a:t>Additionally, the awareness of collaborative learning by use of M-learning </a:t>
            </a:r>
            <a:endParaRPr lang="en-US" altLang="zh-CN" sz="2000" dirty="0" smtClean="0">
              <a:latin typeface="Times New Roman" pitchFamily="18" charset="0"/>
              <a:cs typeface="Times New Roman" pitchFamily="18" charset="0"/>
            </a:endParaRPr>
          </a:p>
          <a:p>
            <a:pPr eaLnBrk="0" latinLnBrk="1" hangingPunct="0">
              <a:buClr>
                <a:srgbClr val="00B0F0"/>
              </a:buClr>
            </a:pPr>
            <a:r>
              <a:rPr lang="en-US" altLang="zh-CN" sz="2000" dirty="0" smtClean="0">
                <a:latin typeface="Times New Roman" pitchFamily="18" charset="0"/>
                <a:cs typeface="Times New Roman" pitchFamily="18" charset="0"/>
              </a:rPr>
              <a:t>devices </a:t>
            </a:r>
            <a:r>
              <a:rPr lang="en-US" altLang="zh-CN" sz="2000" dirty="0">
                <a:latin typeface="Times New Roman" pitchFamily="18" charset="0"/>
                <a:cs typeface="Times New Roman" pitchFamily="18" charset="0"/>
              </a:rPr>
              <a:t>is not so full enough that students are passive in both intra-group </a:t>
            </a:r>
            <a:r>
              <a:rPr lang="en-US" altLang="zh-CN" sz="2000" dirty="0" smtClean="0">
                <a:latin typeface="Times New Roman" pitchFamily="18" charset="0"/>
                <a:cs typeface="Times New Roman" pitchFamily="18" charset="0"/>
              </a:rPr>
              <a:t>and</a:t>
            </a:r>
          </a:p>
          <a:p>
            <a:pPr eaLnBrk="0" latinLnBrk="1" hangingPunct="0">
              <a:buClr>
                <a:srgbClr val="00B0F0"/>
              </a:buClr>
            </a:pPr>
            <a:r>
              <a:rPr lang="en-US" altLang="zh-CN" sz="2000" dirty="0" smtClean="0">
                <a:latin typeface="Times New Roman" pitchFamily="18" charset="0"/>
                <a:cs typeface="Times New Roman" pitchFamily="18" charset="0"/>
              </a:rPr>
              <a:t>inter-group </a:t>
            </a:r>
            <a:r>
              <a:rPr lang="en-US" altLang="zh-CN" sz="2000" dirty="0">
                <a:latin typeface="Times New Roman" pitchFamily="18" charset="0"/>
                <a:cs typeface="Times New Roman" pitchFamily="18" charset="0"/>
              </a:rPr>
              <a:t>discussion. In consequence, learners cannot obtain timely assistance </a:t>
            </a:r>
            <a:endParaRPr lang="en-US" altLang="zh-CN" sz="2000" dirty="0" smtClean="0">
              <a:latin typeface="Times New Roman" pitchFamily="18" charset="0"/>
              <a:cs typeface="Times New Roman" pitchFamily="18" charset="0"/>
            </a:endParaRPr>
          </a:p>
          <a:p>
            <a:pPr eaLnBrk="0" latinLnBrk="1" hangingPunct="0">
              <a:buClr>
                <a:srgbClr val="00B0F0"/>
              </a:buClr>
            </a:pPr>
            <a:r>
              <a:rPr lang="en-US" altLang="zh-CN" sz="2000" dirty="0" smtClean="0">
                <a:latin typeface="Times New Roman" pitchFamily="18" charset="0"/>
                <a:cs typeface="Times New Roman" pitchFamily="18" charset="0"/>
              </a:rPr>
              <a:t>in on-line </a:t>
            </a:r>
            <a:r>
              <a:rPr lang="en-US" altLang="zh-CN" sz="2000" dirty="0">
                <a:latin typeface="Times New Roman" pitchFamily="18" charset="0"/>
                <a:cs typeface="Times New Roman" pitchFamily="18" charset="0"/>
              </a:rPr>
              <a:t>study, resulting in failure of on-line collaboration and problem-solving. </a:t>
            </a:r>
            <a:endParaRPr lang="zh-CN" alt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7"/>
          <p:cNvPicPr>
            <a:picLocks noChangeAspect="1" noChangeArrowheads="1"/>
          </p:cNvPicPr>
          <p:nvPr/>
        </p:nvPicPr>
        <p:blipFill>
          <a:blip r:embed="rId2" cstate="print"/>
          <a:srcRect/>
          <a:stretch>
            <a:fillRect/>
          </a:stretch>
        </p:blipFill>
        <p:spPr bwMode="auto">
          <a:xfrm>
            <a:off x="57150" y="12748"/>
            <a:ext cx="9086850" cy="6858000"/>
          </a:xfrm>
          <a:prstGeom prst="rect">
            <a:avLst/>
          </a:prstGeom>
          <a:noFill/>
          <a:ln w="9525">
            <a:noFill/>
            <a:miter lim="800000"/>
            <a:headEnd/>
            <a:tailEnd/>
          </a:ln>
        </p:spPr>
      </p:pic>
      <p:sp>
        <p:nvSpPr>
          <p:cNvPr id="26627" name="矩形 52"/>
          <p:cNvSpPr>
            <a:spLocks noChangeArrowheads="1"/>
          </p:cNvSpPr>
          <p:nvPr/>
        </p:nvSpPr>
        <p:spPr bwMode="auto">
          <a:xfrm>
            <a:off x="0" y="1071563"/>
            <a:ext cx="9144000" cy="2917722"/>
          </a:xfrm>
          <a:prstGeom prst="rect">
            <a:avLst/>
          </a:prstGeom>
          <a:noFill/>
          <a:ln w="9525">
            <a:noFill/>
            <a:miter lim="800000"/>
            <a:headEnd/>
            <a:tailEnd/>
          </a:ln>
        </p:spPr>
        <p:txBody>
          <a:bodyPr>
            <a:spAutoFit/>
          </a:bodyPr>
          <a:lstStyle/>
          <a:p>
            <a:pPr latinLnBrk="1">
              <a:spcBef>
                <a:spcPct val="20000"/>
              </a:spcBef>
            </a:pPr>
            <a:r>
              <a:rPr lang="en-US" altLang="zh-CN" sz="5400" b="1" i="1" dirty="0">
                <a:solidFill>
                  <a:srgbClr val="0070C0"/>
                </a:solidFill>
                <a:latin typeface="Times New Roman" pitchFamily="18" charset="0"/>
                <a:ea typeface="나눔고딕"/>
                <a:cs typeface="Times New Roman" pitchFamily="18" charset="0"/>
                <a:sym typeface="Arial" pitchFamily="34" charset="0"/>
              </a:rPr>
              <a:t>The construction of effective </a:t>
            </a:r>
            <a:endParaRPr lang="en-US" altLang="zh-CN" sz="5400" b="1" i="1" dirty="0" smtClean="0">
              <a:solidFill>
                <a:srgbClr val="0070C0"/>
              </a:solidFill>
              <a:latin typeface="Times New Roman" pitchFamily="18" charset="0"/>
              <a:ea typeface="나눔고딕"/>
              <a:cs typeface="Times New Roman" pitchFamily="18" charset="0"/>
              <a:sym typeface="Arial" pitchFamily="34" charset="0"/>
            </a:endParaRPr>
          </a:p>
          <a:p>
            <a:pPr latinLnBrk="1">
              <a:spcBef>
                <a:spcPct val="20000"/>
              </a:spcBef>
            </a:pPr>
            <a:r>
              <a:rPr lang="en-US" altLang="zh-CN" sz="5400" b="1" i="1" dirty="0" smtClean="0">
                <a:solidFill>
                  <a:srgbClr val="0070C0"/>
                </a:solidFill>
                <a:latin typeface="Times New Roman" pitchFamily="18" charset="0"/>
                <a:ea typeface="나눔고딕"/>
                <a:cs typeface="Times New Roman" pitchFamily="18" charset="0"/>
                <a:sym typeface="Arial" pitchFamily="34" charset="0"/>
              </a:rPr>
              <a:t>learning </a:t>
            </a:r>
            <a:r>
              <a:rPr lang="en-US" altLang="zh-CN" sz="5400" b="1" i="1" dirty="0">
                <a:solidFill>
                  <a:srgbClr val="0070C0"/>
                </a:solidFill>
                <a:latin typeface="Times New Roman" pitchFamily="18" charset="0"/>
                <a:ea typeface="나눔고딕"/>
                <a:cs typeface="Times New Roman" pitchFamily="18" charset="0"/>
                <a:sym typeface="Arial" pitchFamily="34" charset="0"/>
              </a:rPr>
              <a:t>model based on </a:t>
            </a:r>
            <a:endParaRPr lang="en-US" altLang="zh-CN" sz="5400" b="1" i="1" dirty="0" smtClean="0">
              <a:solidFill>
                <a:srgbClr val="0070C0"/>
              </a:solidFill>
              <a:latin typeface="Times New Roman" pitchFamily="18" charset="0"/>
              <a:ea typeface="나눔고딕"/>
              <a:cs typeface="Times New Roman" pitchFamily="18" charset="0"/>
              <a:sym typeface="Arial" pitchFamily="34" charset="0"/>
            </a:endParaRPr>
          </a:p>
          <a:p>
            <a:pPr latinLnBrk="1">
              <a:spcBef>
                <a:spcPct val="20000"/>
              </a:spcBef>
            </a:pPr>
            <a:r>
              <a:rPr lang="en-US" altLang="zh-CN" sz="5400" b="1" i="1" dirty="0" smtClean="0">
                <a:solidFill>
                  <a:srgbClr val="0070C0"/>
                </a:solidFill>
                <a:latin typeface="Times New Roman" pitchFamily="18" charset="0"/>
                <a:ea typeface="나눔고딕"/>
                <a:cs typeface="Times New Roman" pitchFamily="18" charset="0"/>
                <a:sym typeface="Arial" pitchFamily="34" charset="0"/>
              </a:rPr>
              <a:t>M-learning </a:t>
            </a:r>
            <a:r>
              <a:rPr lang="en-US" altLang="zh-CN" sz="5400" b="1" i="1" dirty="0">
                <a:solidFill>
                  <a:srgbClr val="0070C0"/>
                </a:solidFill>
                <a:latin typeface="Times New Roman" pitchFamily="18" charset="0"/>
                <a:ea typeface="나눔고딕"/>
                <a:cs typeface="Times New Roman" pitchFamily="18" charset="0"/>
                <a:sym typeface="Arial" pitchFamily="34" charset="0"/>
              </a:rPr>
              <a:t>platform.</a:t>
            </a:r>
            <a:endParaRPr lang="zh-CN" altLang="en-US" sz="5400" b="1" i="1" dirty="0">
              <a:solidFill>
                <a:srgbClr val="0070C0"/>
              </a:solidFill>
              <a:latin typeface="Times New Roman" pitchFamily="18" charset="0"/>
              <a:ea typeface="나눔고딕"/>
              <a:cs typeface="Times New Roman" pitchFamily="18" charset="0"/>
              <a:sym typeface="Arial" pitchFamily="34" charset="0"/>
            </a:endParaRPr>
          </a:p>
        </p:txBody>
      </p:sp>
      <p:sp>
        <p:nvSpPr>
          <p:cNvPr id="4" name="矩形 3"/>
          <p:cNvSpPr/>
          <p:nvPr/>
        </p:nvSpPr>
        <p:spPr>
          <a:xfrm rot="21146100">
            <a:off x="5010550" y="4255284"/>
            <a:ext cx="4108125" cy="1015663"/>
          </a:xfrm>
          <a:prstGeom prst="rect">
            <a:avLst/>
          </a:prstGeom>
          <a:ln w="6350"/>
          <a:effectLst>
            <a:glow rad="101600">
              <a:schemeClr val="accent2">
                <a:satMod val="175000"/>
                <a:alpha val="40000"/>
              </a:schemeClr>
            </a:glow>
            <a:innerShdw blurRad="63500" dist="50800" dir="2700000">
              <a:prstClr val="black">
                <a:alpha val="50000"/>
              </a:prstClr>
            </a:innerShdw>
          </a:effectLst>
          <a:scene3d>
            <a:camera prst="obliqueTopRight"/>
            <a:lightRig rig="threePt" dir="t"/>
          </a:scene3d>
        </p:spPr>
        <p:style>
          <a:lnRef idx="2">
            <a:schemeClr val="accent6"/>
          </a:lnRef>
          <a:fillRef idx="1">
            <a:schemeClr val="lt1"/>
          </a:fillRef>
          <a:effectRef idx="0">
            <a:schemeClr val="accent6"/>
          </a:effectRef>
          <a:fontRef idx="minor">
            <a:schemeClr val="dk1"/>
          </a:fontRef>
        </p:style>
        <p:txBody>
          <a:bodyPr>
            <a:spAutoFit/>
          </a:bodyPr>
          <a:lstStyle/>
          <a:p>
            <a:pPr algn="ctr" latinLnBrk="1">
              <a:spcBef>
                <a:spcPct val="20000"/>
              </a:spcBef>
              <a:defRPr/>
            </a:pPr>
            <a:r>
              <a:rPr lang="en-US" altLang="zh-CN" sz="6000" b="1" i="1" dirty="0">
                <a:solidFill>
                  <a:schemeClr val="accent6"/>
                </a:solidFill>
                <a:latin typeface="Chiller" pitchFamily="82" charset="0"/>
                <a:sym typeface="Arial" pitchFamily="34" charset="0"/>
              </a:rPr>
              <a:t>are important!</a:t>
            </a:r>
            <a:endParaRPr lang="zh-CN" altLang="en-US" sz="6000" i="1" dirty="0">
              <a:solidFill>
                <a:schemeClr val="accent6"/>
              </a:solidFill>
              <a:sym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27651" name="矩形 2"/>
          <p:cNvSpPr>
            <a:spLocks noChangeArrowheads="1"/>
          </p:cNvSpPr>
          <p:nvPr/>
        </p:nvSpPr>
        <p:spPr bwMode="auto">
          <a:xfrm>
            <a:off x="0" y="-139700"/>
            <a:ext cx="9144000" cy="7140575"/>
          </a:xfrm>
          <a:prstGeom prst="rect">
            <a:avLst/>
          </a:prstGeom>
          <a:noFill/>
          <a:ln w="9525">
            <a:noFill/>
            <a:miter lim="800000"/>
            <a:headEnd/>
            <a:tailEnd/>
          </a:ln>
        </p:spPr>
        <p:txBody>
          <a:bodyPr>
            <a:spAutoFit/>
          </a:bodyPr>
          <a:lstStyle/>
          <a:p>
            <a:pPr eaLnBrk="0" latinLnBrk="1" hangingPunct="0"/>
            <a:r>
              <a:rPr lang="en-US" altLang="zh-CN" sz="3200" b="1">
                <a:latin typeface="Times New Roman" pitchFamily="18" charset="0"/>
                <a:ea typeface="나눔고딕"/>
                <a:cs typeface="Times New Roman" pitchFamily="18" charset="0"/>
              </a:rPr>
              <a:t>First,</a:t>
            </a:r>
            <a:r>
              <a:rPr lang="en-US" altLang="zh-CN" sz="2500">
                <a:latin typeface="Times New Roman" pitchFamily="18" charset="0"/>
                <a:ea typeface="나눔고딕"/>
                <a:cs typeface="Times New Roman" pitchFamily="18" charset="0"/>
              </a:rPr>
              <a:t> </a:t>
            </a:r>
            <a:r>
              <a:rPr lang="en-US" altLang="zh-CN" sz="2400">
                <a:latin typeface="Times New Roman" pitchFamily="18" charset="0"/>
                <a:ea typeface="나눔고딕"/>
                <a:cs typeface="Times New Roman" pitchFamily="18" charset="0"/>
              </a:rPr>
              <a:t>strategies of learning guidance should involve various factors in collaborative problem-solving activities, such as teachers, students, resources and environment. Furthermore, it would be more helpful if learning strategies proposed by scholars are specific and concrete, rather than general and abstract, and the strategies are supposed to accord with different factors related to learning activities. </a:t>
            </a:r>
          </a:p>
          <a:p>
            <a:pPr eaLnBrk="0" latinLnBrk="1" hangingPunct="0"/>
            <a:endParaRPr lang="en-US" altLang="zh-CN" sz="2500">
              <a:latin typeface="Times New Roman" pitchFamily="18" charset="0"/>
              <a:ea typeface="나눔고딕"/>
              <a:cs typeface="Times New Roman" pitchFamily="18" charset="0"/>
            </a:endParaRPr>
          </a:p>
          <a:p>
            <a:pPr eaLnBrk="0" latinLnBrk="1" hangingPunct="0"/>
            <a:r>
              <a:rPr lang="en-US" altLang="zh-CN" sz="3200" b="1">
                <a:latin typeface="Times New Roman" pitchFamily="18" charset="0"/>
                <a:ea typeface="나눔고딕"/>
                <a:cs typeface="Times New Roman" pitchFamily="18" charset="0"/>
              </a:rPr>
              <a:t>Second</a:t>
            </a:r>
            <a:r>
              <a:rPr lang="en-US" altLang="zh-CN" sz="3200">
                <a:latin typeface="Times New Roman" pitchFamily="18" charset="0"/>
                <a:ea typeface="나눔고딕"/>
                <a:cs typeface="Times New Roman" pitchFamily="18" charset="0"/>
              </a:rPr>
              <a:t>, </a:t>
            </a:r>
            <a:r>
              <a:rPr lang="en-US" altLang="zh-CN" sz="2400">
                <a:latin typeface="Times New Roman" pitchFamily="18" charset="0"/>
                <a:ea typeface="나눔고딕"/>
                <a:cs typeface="Times New Roman" pitchFamily="18" charset="0"/>
              </a:rPr>
              <a:t>the theory of Zone of Proximal Development from Vygotskyshould be employed to design the difficulty of problems to be solved in collaborative learning. Generally speaking, the problems should be of moderate difficulty and easy to carry out with feasibility after creative and critical thinking. </a:t>
            </a:r>
          </a:p>
          <a:p>
            <a:pPr eaLnBrk="0" latinLnBrk="1" hangingPunct="0"/>
            <a:endParaRPr lang="en-US" altLang="zh-CN" sz="2500">
              <a:latin typeface="Times New Roman" pitchFamily="18" charset="0"/>
              <a:ea typeface="나눔고딕"/>
              <a:cs typeface="Times New Roman" pitchFamily="18" charset="0"/>
            </a:endParaRPr>
          </a:p>
          <a:p>
            <a:pPr eaLnBrk="0" latinLnBrk="1" hangingPunct="0"/>
            <a:r>
              <a:rPr lang="en-US" altLang="zh-CN" sz="3200" b="1">
                <a:latin typeface="Times New Roman" pitchFamily="18" charset="0"/>
                <a:ea typeface="나눔고딕"/>
                <a:cs typeface="Times New Roman" pitchFamily="18" charset="0"/>
              </a:rPr>
              <a:t>Third</a:t>
            </a:r>
            <a:r>
              <a:rPr lang="en-US" altLang="zh-CN" sz="3200">
                <a:latin typeface="Times New Roman" pitchFamily="18" charset="0"/>
                <a:ea typeface="나눔고딕"/>
                <a:cs typeface="Times New Roman" pitchFamily="18" charset="0"/>
              </a:rPr>
              <a:t>, </a:t>
            </a:r>
            <a:r>
              <a:rPr lang="en-US" altLang="zh-CN" sz="2400">
                <a:latin typeface="Times New Roman" pitchFamily="18" charset="0"/>
                <a:ea typeface="나눔고딕"/>
                <a:cs typeface="Times New Roman" pitchFamily="18" charset="0"/>
              </a:rPr>
              <a:t>group is the main body of collaborative learning for solving problems. To be specific, instructors provide some learning materialsto stimulate students thinking about certain issues within context, and students would collaborate in groups through discussion, question, analysis, communication and presentation. </a:t>
            </a:r>
            <a:endParaRPr lang="en-US" altLang="zh-CN" sz="2500">
              <a:latin typeface="Times New Roman" pitchFamily="18" charset="0"/>
              <a:ea typeface="나눔고딕"/>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28675" name="矩形 2"/>
          <p:cNvSpPr>
            <a:spLocks noChangeArrowheads="1"/>
          </p:cNvSpPr>
          <p:nvPr/>
        </p:nvSpPr>
        <p:spPr bwMode="auto">
          <a:xfrm>
            <a:off x="0" y="201613"/>
            <a:ext cx="9144000" cy="6370637"/>
          </a:xfrm>
          <a:prstGeom prst="rect">
            <a:avLst/>
          </a:prstGeom>
          <a:noFill/>
          <a:ln w="9525">
            <a:noFill/>
            <a:miter lim="800000"/>
            <a:headEnd/>
            <a:tailEnd/>
          </a:ln>
        </p:spPr>
        <p:txBody>
          <a:bodyPr>
            <a:spAutoFit/>
          </a:bodyPr>
          <a:lstStyle/>
          <a:p>
            <a:pPr eaLnBrk="0" latinLnBrk="1" hangingPunct="0"/>
            <a:r>
              <a:rPr lang="en-US" altLang="zh-CN" sz="3200" b="1">
                <a:latin typeface="Times New Roman" pitchFamily="18" charset="0"/>
                <a:ea typeface="나눔고딕"/>
                <a:cs typeface="Times New Roman" pitchFamily="18" charset="0"/>
              </a:rPr>
              <a:t>Fourth, </a:t>
            </a:r>
            <a:r>
              <a:rPr lang="en-US" altLang="zh-CN" sz="2400">
                <a:latin typeface="Times New Roman" pitchFamily="18" charset="0"/>
                <a:ea typeface="나눔고딕"/>
                <a:cs typeface="Times New Roman" pitchFamily="18" charset="0"/>
              </a:rPr>
              <a:t>the process of collaborative problem-solving should be carried out in different stages, from different perspectives. In light of the concept of integration, problems are decomposed into different stages according to their complexity, in order to encourage students’ independent thinking from differentpoints of views. </a:t>
            </a:r>
          </a:p>
          <a:p>
            <a:pPr eaLnBrk="0" latinLnBrk="1" hangingPunct="0"/>
            <a:endParaRPr lang="en-US" altLang="zh-CN" sz="2400">
              <a:latin typeface="Times New Roman" pitchFamily="18" charset="0"/>
              <a:ea typeface="나눔고딕"/>
              <a:cs typeface="Times New Roman" pitchFamily="18" charset="0"/>
            </a:endParaRPr>
          </a:p>
          <a:p>
            <a:pPr eaLnBrk="0" latinLnBrk="1" hangingPunct="0"/>
            <a:r>
              <a:rPr lang="en-US" altLang="zh-CN" sz="3200" b="1">
                <a:latin typeface="Times New Roman" pitchFamily="18" charset="0"/>
                <a:ea typeface="나눔고딕"/>
                <a:cs typeface="Times New Roman" pitchFamily="18" charset="0"/>
              </a:rPr>
              <a:t>Fifth, </a:t>
            </a:r>
            <a:r>
              <a:rPr lang="en-US" altLang="zh-CN" sz="2400">
                <a:latin typeface="Times New Roman" pitchFamily="18" charset="0"/>
                <a:ea typeface="나눔고딕"/>
                <a:cs typeface="Times New Roman" pitchFamily="18" charset="0"/>
              </a:rPr>
              <a:t>combination of various assessmentmethods is preferred to form benign competition mechanism within and between groups. In this way different opinions are conflicted and integrated, and finally crystalized into a common acceptable solution to the problems under concern. </a:t>
            </a:r>
          </a:p>
          <a:p>
            <a:pPr eaLnBrk="0" latinLnBrk="1" hangingPunct="0"/>
            <a:endParaRPr lang="en-US" altLang="zh-CN" sz="2400">
              <a:latin typeface="Times New Roman" pitchFamily="18" charset="0"/>
              <a:ea typeface="나눔고딕"/>
              <a:cs typeface="Times New Roman" pitchFamily="18" charset="0"/>
            </a:endParaRPr>
          </a:p>
          <a:p>
            <a:pPr eaLnBrk="0" latinLnBrk="1" hangingPunct="0"/>
            <a:r>
              <a:rPr lang="en-US" altLang="zh-CN" sz="3200" b="1">
                <a:latin typeface="Times New Roman" pitchFamily="18" charset="0"/>
                <a:ea typeface="나눔고딕"/>
                <a:cs typeface="Times New Roman" pitchFamily="18" charset="0"/>
              </a:rPr>
              <a:t>Sixth, </a:t>
            </a:r>
            <a:r>
              <a:rPr lang="en-US" altLang="zh-CN" sz="2400">
                <a:latin typeface="Times New Roman" pitchFamily="18" charset="0"/>
                <a:ea typeface="나눔고딕"/>
                <a:cs typeface="Times New Roman" pitchFamily="18" charset="0"/>
              </a:rPr>
              <a:t>teachers should be acted the role of cognitive trainers in providing guidance for the learners. In other words, teachers participate in the whole process of collaborative problem-solving, to guide the students to keep on track, to transform the problems into small feasible issues for students to handle, and help them to target the focus of the problem. </a:t>
            </a:r>
            <a:endParaRPr lang="zh-CN" altLang="en-US" sz="2400">
              <a:latin typeface="Times New Roman" pitchFamily="18" charset="0"/>
              <a:ea typeface="나눔고딕"/>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29699" name="矩形 3"/>
          <p:cNvSpPr>
            <a:spLocks noChangeArrowheads="1"/>
          </p:cNvSpPr>
          <p:nvPr/>
        </p:nvSpPr>
        <p:spPr bwMode="auto">
          <a:xfrm>
            <a:off x="500063" y="0"/>
            <a:ext cx="8286750" cy="923925"/>
          </a:xfrm>
          <a:prstGeom prst="rect">
            <a:avLst/>
          </a:prstGeom>
          <a:noFill/>
          <a:ln w="9525">
            <a:noFill/>
            <a:miter lim="800000"/>
            <a:headEnd/>
            <a:tailEnd/>
          </a:ln>
        </p:spPr>
        <p:txBody>
          <a:bodyPr>
            <a:spAutoFit/>
          </a:bodyPr>
          <a:lstStyle/>
          <a:p>
            <a:pPr algn="ctr" eaLnBrk="0" latinLnBrk="1" hangingPunct="0"/>
            <a:r>
              <a:rPr lang="en-US" altLang="zh-CN" sz="5400" b="1" dirty="0" smtClean="0">
                <a:latin typeface="Times New Roman" pitchFamily="18" charset="0"/>
                <a:ea typeface="나눔고딕"/>
                <a:cs typeface="Times New Roman" pitchFamily="18" charset="0"/>
                <a:sym typeface="Impact" pitchFamily="34" charset="0"/>
              </a:rPr>
              <a:t>Conclusion</a:t>
            </a:r>
            <a:endParaRPr lang="zh-CN" altLang="en-US" sz="5400" b="1" dirty="0">
              <a:latin typeface="Times New Roman" pitchFamily="18" charset="0"/>
              <a:ea typeface="나눔고딕"/>
              <a:cs typeface="Times New Roman" pitchFamily="18" charset="0"/>
            </a:endParaRPr>
          </a:p>
        </p:txBody>
      </p:sp>
      <p:sp>
        <p:nvSpPr>
          <p:cNvPr id="29700" name="矩形 4"/>
          <p:cNvSpPr>
            <a:spLocks noChangeArrowheads="1"/>
          </p:cNvSpPr>
          <p:nvPr/>
        </p:nvSpPr>
        <p:spPr bwMode="auto">
          <a:xfrm>
            <a:off x="0" y="1357313"/>
            <a:ext cx="9144000" cy="3293209"/>
          </a:xfrm>
          <a:prstGeom prst="rect">
            <a:avLst/>
          </a:prstGeom>
          <a:noFill/>
          <a:ln w="9525">
            <a:noFill/>
            <a:miter lim="800000"/>
            <a:headEnd/>
            <a:tailEnd/>
          </a:ln>
        </p:spPr>
        <p:txBody>
          <a:bodyPr>
            <a:spAutoFit/>
          </a:bodyPr>
          <a:lstStyle/>
          <a:p>
            <a:pPr eaLnBrk="0" latinLnBrk="1" hangingPunct="0">
              <a:buClr>
                <a:srgbClr val="0070C0"/>
              </a:buClr>
              <a:buFont typeface="Wingdings" pitchFamily="2" charset="2"/>
              <a:buChar char="u"/>
            </a:pPr>
            <a:r>
              <a:rPr lang="en-US" altLang="zh-CN" sz="2600" dirty="0" smtClean="0">
                <a:latin typeface="Times New Roman" pitchFamily="18" charset="0"/>
                <a:ea typeface="나눔고딕"/>
                <a:cs typeface="Times New Roman" pitchFamily="18" charset="0"/>
              </a:rPr>
              <a:t>This </a:t>
            </a:r>
            <a:r>
              <a:rPr lang="en-US" altLang="zh-CN" sz="2600" dirty="0">
                <a:latin typeface="Times New Roman" pitchFamily="18" charset="0"/>
                <a:ea typeface="나눔고딕"/>
                <a:cs typeface="Times New Roman" pitchFamily="18" charset="0"/>
              </a:rPr>
              <a:t>paper aims to provide theoretical and practical reference to the construction of M-learning system, by adopting a tentative framework of OUC collaborative problem-solving strategy of M-Learning. However, M-learning itself is still under research, and there remain some limitations in terms of universalizing M-learning context in the whole society, which need further exploration. As with the new MOOC on-line learning, the research of M-learning is still in exploratory stage at present, and there is a long way to go. </a:t>
            </a:r>
            <a:endParaRPr lang="zh-CN" altLang="en-US" sz="2600" dirty="0">
              <a:latin typeface="Times New Roman" pitchFamily="18" charset="0"/>
              <a:ea typeface="나눔고딕"/>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5" descr="u=1873788475,1487335495&amp;fm=21&amp;gp=0.jpg"/>
          <p:cNvPicPr>
            <a:picLocks noChangeAspect="1"/>
          </p:cNvPicPr>
          <p:nvPr/>
        </p:nvPicPr>
        <p:blipFill>
          <a:blip r:embed="rId2" cstate="print"/>
          <a:srcRect/>
          <a:stretch>
            <a:fillRect/>
          </a:stretch>
        </p:blipFill>
        <p:spPr bwMode="auto">
          <a:xfrm rot="-1120921">
            <a:off x="5149850" y="669925"/>
            <a:ext cx="3725863" cy="2293938"/>
          </a:xfrm>
          <a:prstGeom prst="rect">
            <a:avLst/>
          </a:prstGeom>
          <a:noFill/>
          <a:ln w="9525">
            <a:noFill/>
            <a:miter lim="800000"/>
            <a:headEnd/>
            <a:tailEnd/>
          </a:ln>
        </p:spPr>
      </p:pic>
      <p:pic>
        <p:nvPicPr>
          <p:cNvPr id="30723" name="图片 6" descr="u=2018466473,1355817118&amp;fm=21&amp;gp=0.jpg"/>
          <p:cNvPicPr>
            <a:picLocks noChangeAspect="1"/>
          </p:cNvPicPr>
          <p:nvPr/>
        </p:nvPicPr>
        <p:blipFill>
          <a:blip r:embed="rId3" cstate="print"/>
          <a:srcRect/>
          <a:stretch>
            <a:fillRect/>
          </a:stretch>
        </p:blipFill>
        <p:spPr bwMode="auto">
          <a:xfrm>
            <a:off x="0" y="3357563"/>
            <a:ext cx="9144000" cy="3497262"/>
          </a:xfrm>
          <a:prstGeom prst="rect">
            <a:avLst/>
          </a:prstGeom>
          <a:noFill/>
          <a:ln w="9525">
            <a:noFill/>
            <a:miter lim="800000"/>
            <a:headEnd/>
            <a:tailEnd/>
          </a:ln>
        </p:spPr>
      </p:pic>
      <p:sp>
        <p:nvSpPr>
          <p:cNvPr id="8" name="TextBox 7"/>
          <p:cNvSpPr txBox="1"/>
          <p:nvPr/>
        </p:nvSpPr>
        <p:spPr>
          <a:xfrm>
            <a:off x="928662" y="1214422"/>
            <a:ext cx="4500562" cy="1107996"/>
          </a:xfrm>
          <a:prstGeom prst="rect">
            <a:avLst/>
          </a:prstGeom>
          <a:noFill/>
        </p:spPr>
        <p:txBody>
          <a:bodyPr>
            <a:spAutoFit/>
          </a:bodyPr>
          <a:lstStyle/>
          <a:p>
            <a:pPr algn="ctr" eaLnBrk="0" latinLnBrk="1" hangingPunct="0">
              <a:defRPr/>
            </a:pPr>
            <a:r>
              <a:rPr lang="en-US" altLang="zh-CN"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나눔고딕" pitchFamily="2" charset="-127"/>
                <a:cs typeface="Times New Roman" pitchFamily="18" charset="0"/>
              </a:rPr>
              <a:t>Thank you!</a:t>
            </a:r>
            <a:endParaRPr lang="zh-CN" alt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나눔고딕" pitchFamily="2" charset="-127"/>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17411" name="矩形 3"/>
          <p:cNvSpPr>
            <a:spLocks noChangeArrowheads="1"/>
          </p:cNvSpPr>
          <p:nvPr/>
        </p:nvSpPr>
        <p:spPr bwMode="auto">
          <a:xfrm>
            <a:off x="857250" y="0"/>
            <a:ext cx="8001000" cy="1016000"/>
          </a:xfrm>
          <a:prstGeom prst="rect">
            <a:avLst/>
          </a:prstGeom>
          <a:noFill/>
          <a:ln w="9525">
            <a:noFill/>
            <a:miter lim="800000"/>
            <a:headEnd/>
            <a:tailEnd/>
          </a:ln>
        </p:spPr>
        <p:txBody>
          <a:bodyPr>
            <a:spAutoFit/>
          </a:bodyPr>
          <a:lstStyle/>
          <a:p>
            <a:pPr algn="ctr" latinLnBrk="1"/>
            <a:r>
              <a:rPr lang="en-US" altLang="zh-CN" sz="6000" b="1" dirty="0">
                <a:latin typeface="Times New Roman" pitchFamily="18" charset="0"/>
                <a:ea typeface="나눔고딕"/>
                <a:cs typeface="Times New Roman" pitchFamily="18" charset="0"/>
              </a:rPr>
              <a:t>Research </a:t>
            </a:r>
            <a:r>
              <a:rPr lang="en-US" altLang="zh-CN" sz="6000" b="1" dirty="0" smtClean="0">
                <a:latin typeface="Times New Roman" pitchFamily="18" charset="0"/>
                <a:ea typeface="나눔고딕"/>
                <a:cs typeface="Times New Roman" pitchFamily="18" charset="0"/>
              </a:rPr>
              <a:t>questions</a:t>
            </a:r>
            <a:endParaRPr lang="zh-CN" altLang="en-US" sz="2800" b="1" dirty="0">
              <a:latin typeface="Times New Roman" pitchFamily="18" charset="0"/>
              <a:ea typeface="나눔고딕"/>
              <a:cs typeface="Times New Roman" pitchFamily="18" charset="0"/>
              <a:sym typeface="Calibri" pitchFamily="34" charset="0"/>
            </a:endParaRPr>
          </a:p>
        </p:txBody>
      </p:sp>
      <p:pic>
        <p:nvPicPr>
          <p:cNvPr id="17412" name="图片 6" descr="The Open University of China.png"/>
          <p:cNvPicPr>
            <a:picLocks noChangeAspect="1"/>
          </p:cNvPicPr>
          <p:nvPr/>
        </p:nvPicPr>
        <p:blipFill>
          <a:blip r:embed="rId3" cstate="print"/>
          <a:srcRect/>
          <a:stretch>
            <a:fillRect/>
          </a:stretch>
        </p:blipFill>
        <p:spPr bwMode="auto">
          <a:xfrm>
            <a:off x="214313" y="928688"/>
            <a:ext cx="8637587" cy="59293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sp>
        <p:nvSpPr>
          <p:cNvPr id="18435" name="TextBox 2"/>
          <p:cNvSpPr txBox="1">
            <a:spLocks noChangeArrowheads="1"/>
          </p:cNvSpPr>
          <p:nvPr/>
        </p:nvSpPr>
        <p:spPr bwMode="auto">
          <a:xfrm>
            <a:off x="0" y="1428750"/>
            <a:ext cx="9144000" cy="4632325"/>
          </a:xfrm>
          <a:prstGeom prst="rect">
            <a:avLst/>
          </a:prstGeom>
          <a:noFill/>
          <a:ln w="9525">
            <a:noFill/>
            <a:miter lim="800000"/>
            <a:headEnd/>
            <a:tailEnd/>
          </a:ln>
        </p:spPr>
        <p:txBody>
          <a:bodyPr>
            <a:spAutoFit/>
          </a:bodyPr>
          <a:lstStyle/>
          <a:p>
            <a:pPr eaLnBrk="0" latinLnBrk="1" hangingPunct="0">
              <a:buClr>
                <a:srgbClr val="00B0F0"/>
              </a:buClr>
              <a:buFont typeface="Wingdings" pitchFamily="2" charset="2"/>
              <a:buChar char="u"/>
            </a:pPr>
            <a:r>
              <a:rPr lang="en-US" altLang="zh-CN" sz="2500" dirty="0">
                <a:latin typeface="Times New Roman" pitchFamily="18" charset="0"/>
                <a:cs typeface="Times New Roman" pitchFamily="18" charset="0"/>
              </a:rPr>
              <a:t>The Open University of China(OUC). The pedagogical instruction involves three stages: explanation stage, recording stage and assessment stage, which are carried out over and over again. This process would make students suffer from great fatigue and impede their progress, which would be manifested in three aspects</a:t>
            </a:r>
            <a:r>
              <a:rPr lang="zh-CN" altLang="en-US" sz="2500" dirty="0">
                <a:latin typeface="Times New Roman" pitchFamily="18" charset="0"/>
                <a:cs typeface="Times New Roman" pitchFamily="18" charset="0"/>
              </a:rPr>
              <a:t>：</a:t>
            </a:r>
            <a:endParaRPr lang="en-US" altLang="zh-CN" sz="2500" dirty="0">
              <a:latin typeface="Times New Roman" pitchFamily="18" charset="0"/>
              <a:cs typeface="Times New Roman" pitchFamily="18" charset="0"/>
            </a:endParaRPr>
          </a:p>
          <a:p>
            <a:pPr eaLnBrk="0" latinLnBrk="1" hangingPunct="0">
              <a:buClr>
                <a:srgbClr val="00B0F0"/>
              </a:buClr>
              <a:buFont typeface="Wingdings" pitchFamily="2" charset="2"/>
              <a:buChar char="u"/>
            </a:pPr>
            <a:endParaRPr lang="en-US" altLang="zh-CN" sz="2500" dirty="0">
              <a:latin typeface="Times New Roman" pitchFamily="18" charset="0"/>
              <a:cs typeface="Times New Roman" pitchFamily="18" charset="0"/>
            </a:endParaRPr>
          </a:p>
          <a:p>
            <a:pPr eaLnBrk="0" latinLnBrk="1" hangingPunct="0">
              <a:buClr>
                <a:srgbClr val="00B0F0"/>
              </a:buClr>
              <a:buFont typeface="Wingdings" pitchFamily="2" charset="2"/>
              <a:buChar char="u"/>
            </a:pPr>
            <a:r>
              <a:rPr lang="en-AU" altLang="zh-CN" sz="4000" dirty="0">
                <a:latin typeface="Times New Roman" pitchFamily="18" charset="0"/>
                <a:cs typeface="Times New Roman" pitchFamily="18" charset="0"/>
              </a:rPr>
              <a:t>(1) Passive study and lack of motivation</a:t>
            </a:r>
            <a:endParaRPr lang="zh-CN" altLang="en-US" sz="4000" dirty="0">
              <a:latin typeface="Times New Roman" pitchFamily="18" charset="0"/>
              <a:cs typeface="Times New Roman" pitchFamily="18" charset="0"/>
            </a:endParaRPr>
          </a:p>
          <a:p>
            <a:pPr eaLnBrk="0" latinLnBrk="1" hangingPunct="0">
              <a:buClr>
                <a:srgbClr val="00B0F0"/>
              </a:buClr>
              <a:buFont typeface="Wingdings" pitchFamily="2" charset="2"/>
              <a:buChar char="u"/>
            </a:pPr>
            <a:r>
              <a:rPr lang="en-AU" altLang="zh-CN" sz="4000" dirty="0">
                <a:latin typeface="Times New Roman" pitchFamily="18" charset="0"/>
                <a:cs typeface="Times New Roman" pitchFamily="18" charset="0"/>
              </a:rPr>
              <a:t>(2) Lack of independent thinking</a:t>
            </a:r>
            <a:endParaRPr lang="zh-CN" altLang="en-US" sz="4000" dirty="0">
              <a:latin typeface="Times New Roman" pitchFamily="18" charset="0"/>
              <a:cs typeface="Times New Roman" pitchFamily="18" charset="0"/>
            </a:endParaRPr>
          </a:p>
          <a:p>
            <a:pPr eaLnBrk="0" latinLnBrk="1" hangingPunct="0">
              <a:buClr>
                <a:srgbClr val="00B0F0"/>
              </a:buClr>
              <a:buFont typeface="Wingdings" pitchFamily="2" charset="2"/>
              <a:buChar char="u"/>
            </a:pPr>
            <a:r>
              <a:rPr lang="en-AU" altLang="zh-CN" sz="4000" dirty="0">
                <a:latin typeface="Times New Roman" pitchFamily="18" charset="0"/>
                <a:cs typeface="Times New Roman" pitchFamily="18" charset="0"/>
              </a:rPr>
              <a:t>(3) Lack of ability to practice</a:t>
            </a:r>
            <a:endParaRPr lang="zh-CN" altLang="en-US" sz="2800" dirty="0">
              <a:latin typeface="Times New Roman" pitchFamily="18" charset="0"/>
              <a:cs typeface="Times New Roman" pitchFamily="18" charset="0"/>
            </a:endParaRPr>
          </a:p>
          <a:p>
            <a:pPr eaLnBrk="0" latinLnBrk="1" hangingPunct="0">
              <a:buClr>
                <a:srgbClr val="00B0F0"/>
              </a:buClr>
            </a:pPr>
            <a:endParaRPr lang="zh-CN" altLang="en-US" sz="2500" dirty="0">
              <a:latin typeface="Times New Roman" pitchFamily="18" charset="0"/>
              <a:cs typeface="Times New Roman" pitchFamily="18" charset="0"/>
            </a:endParaRPr>
          </a:p>
        </p:txBody>
      </p:sp>
      <p:sp>
        <p:nvSpPr>
          <p:cNvPr id="18436" name="矩形 3"/>
          <p:cNvSpPr>
            <a:spLocks noChangeArrowheads="1"/>
          </p:cNvSpPr>
          <p:nvPr/>
        </p:nvSpPr>
        <p:spPr bwMode="auto">
          <a:xfrm>
            <a:off x="642938" y="0"/>
            <a:ext cx="8001000" cy="1016000"/>
          </a:xfrm>
          <a:prstGeom prst="rect">
            <a:avLst/>
          </a:prstGeom>
          <a:noFill/>
          <a:ln w="9525">
            <a:noFill/>
            <a:miter lim="800000"/>
            <a:headEnd/>
            <a:tailEnd/>
          </a:ln>
        </p:spPr>
        <p:txBody>
          <a:bodyPr>
            <a:spAutoFit/>
          </a:bodyPr>
          <a:lstStyle/>
          <a:p>
            <a:pPr algn="ctr" latinLnBrk="1"/>
            <a:r>
              <a:rPr lang="en-US" altLang="zh-CN" sz="6000" b="1" dirty="0">
                <a:latin typeface="Times New Roman" pitchFamily="18" charset="0"/>
                <a:ea typeface="나눔고딕"/>
                <a:cs typeface="Times New Roman" pitchFamily="18" charset="0"/>
              </a:rPr>
              <a:t>Research questions</a:t>
            </a:r>
            <a:endParaRPr lang="zh-CN" altLang="en-US" sz="2800" b="1" dirty="0">
              <a:latin typeface="Times New Roman" pitchFamily="18" charset="0"/>
              <a:ea typeface="나눔고딕"/>
              <a:cs typeface="Times New Roman" pitchFamily="18" charset="0"/>
              <a:sym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7"/>
          <p:cNvPicPr>
            <a:picLocks noChangeAspect="1" noChangeArrowheads="1"/>
          </p:cNvPicPr>
          <p:nvPr/>
        </p:nvPicPr>
        <p:blipFill>
          <a:blip r:embed="rId2" cstate="print"/>
          <a:srcRect/>
          <a:stretch>
            <a:fillRect/>
          </a:stretch>
        </p:blipFill>
        <p:spPr bwMode="auto">
          <a:xfrm>
            <a:off x="57150" y="0"/>
            <a:ext cx="9086850" cy="6858000"/>
          </a:xfrm>
          <a:prstGeom prst="rect">
            <a:avLst/>
          </a:prstGeom>
          <a:noFill/>
          <a:ln w="9525">
            <a:noFill/>
            <a:miter lim="800000"/>
            <a:headEnd/>
            <a:tailEnd/>
          </a:ln>
        </p:spPr>
      </p:pic>
      <p:pic>
        <p:nvPicPr>
          <p:cNvPr id="15363" name="Picture 8" descr="4"/>
          <p:cNvPicPr>
            <a:picLocks noChangeAspect="1" noChangeArrowheads="1"/>
          </p:cNvPicPr>
          <p:nvPr/>
        </p:nvPicPr>
        <p:blipFill>
          <a:blip r:embed="rId3" cstate="print"/>
          <a:srcRect/>
          <a:stretch>
            <a:fillRect/>
          </a:stretch>
        </p:blipFill>
        <p:spPr bwMode="auto">
          <a:xfrm>
            <a:off x="0" y="0"/>
            <a:ext cx="2714625" cy="1214438"/>
          </a:xfrm>
          <a:prstGeom prst="rect">
            <a:avLst/>
          </a:prstGeom>
          <a:noFill/>
          <a:ln w="9525">
            <a:noFill/>
            <a:miter lim="800000"/>
            <a:headEnd/>
            <a:tailEnd/>
          </a:ln>
        </p:spPr>
      </p:pic>
      <p:sp>
        <p:nvSpPr>
          <p:cNvPr id="15364" name="矩形 8"/>
          <p:cNvSpPr>
            <a:spLocks noChangeArrowheads="1"/>
          </p:cNvSpPr>
          <p:nvPr/>
        </p:nvSpPr>
        <p:spPr bwMode="auto">
          <a:xfrm>
            <a:off x="1428750" y="106363"/>
            <a:ext cx="8001000" cy="1016000"/>
          </a:xfrm>
          <a:prstGeom prst="rect">
            <a:avLst/>
          </a:prstGeom>
          <a:noFill/>
          <a:ln w="9525">
            <a:noFill/>
            <a:miter lim="800000"/>
            <a:headEnd/>
            <a:tailEnd/>
          </a:ln>
        </p:spPr>
        <p:txBody>
          <a:bodyPr>
            <a:spAutoFit/>
          </a:bodyPr>
          <a:lstStyle/>
          <a:p>
            <a:pPr algn="ctr" latinLnBrk="1"/>
            <a:r>
              <a:rPr lang="en-US" altLang="zh-CN" sz="6000" b="1">
                <a:latin typeface="Times New Roman" pitchFamily="18" charset="0"/>
                <a:ea typeface="나눔고딕"/>
                <a:cs typeface="Times New Roman" pitchFamily="18" charset="0"/>
                <a:sym typeface="Impact" pitchFamily="34" charset="0"/>
              </a:rPr>
              <a:t>Background</a:t>
            </a:r>
            <a:endParaRPr lang="zh-CN" altLang="en-US" sz="2800" b="1">
              <a:latin typeface="Times New Roman" pitchFamily="18" charset="0"/>
              <a:ea typeface="나눔고딕"/>
              <a:cs typeface="Times New Roman" pitchFamily="18" charset="0"/>
              <a:sym typeface="Calibri" pitchFamily="34" charset="0"/>
            </a:endParaRPr>
          </a:p>
        </p:txBody>
      </p:sp>
      <p:pic>
        <p:nvPicPr>
          <p:cNvPr id="6" name="图片 5"/>
          <p:cNvPicPr>
            <a:picLocks noChangeAspect="1"/>
          </p:cNvPicPr>
          <p:nvPr/>
        </p:nvPicPr>
        <p:blipFill>
          <a:blip r:embed="rId4" cstate="print"/>
          <a:srcRect/>
          <a:stretch>
            <a:fillRect/>
          </a:stretch>
        </p:blipFill>
        <p:spPr bwMode="auto">
          <a:xfrm>
            <a:off x="285750" y="4143375"/>
            <a:ext cx="3660775" cy="2428875"/>
          </a:xfrm>
          <a:prstGeom prst="rect">
            <a:avLst/>
          </a:prstGeom>
          <a:noFill/>
          <a:ln w="9525">
            <a:noFill/>
            <a:miter lim="800000"/>
            <a:headEnd/>
            <a:tailEnd/>
          </a:ln>
        </p:spPr>
      </p:pic>
      <p:pic>
        <p:nvPicPr>
          <p:cNvPr id="7" name="图片 6"/>
          <p:cNvPicPr>
            <a:picLocks noChangeAspect="1"/>
          </p:cNvPicPr>
          <p:nvPr/>
        </p:nvPicPr>
        <p:blipFill>
          <a:blip r:embed="rId5" cstate="print"/>
          <a:srcRect/>
          <a:stretch>
            <a:fillRect/>
          </a:stretch>
        </p:blipFill>
        <p:spPr bwMode="auto">
          <a:xfrm>
            <a:off x="250825" y="1365250"/>
            <a:ext cx="3963988" cy="2579688"/>
          </a:xfrm>
          <a:prstGeom prst="rect">
            <a:avLst/>
          </a:prstGeom>
          <a:noFill/>
          <a:ln w="9525">
            <a:noFill/>
            <a:miter lim="800000"/>
            <a:headEnd/>
            <a:tailEnd/>
          </a:ln>
        </p:spPr>
      </p:pic>
      <p:pic>
        <p:nvPicPr>
          <p:cNvPr id="5" name="图片 4"/>
          <p:cNvPicPr>
            <a:picLocks noChangeAspect="1"/>
          </p:cNvPicPr>
          <p:nvPr/>
        </p:nvPicPr>
        <p:blipFill>
          <a:blip r:embed="rId6" cstate="print"/>
          <a:srcRect/>
          <a:stretch>
            <a:fillRect/>
          </a:stretch>
        </p:blipFill>
        <p:spPr bwMode="auto">
          <a:xfrm>
            <a:off x="4357688" y="1357313"/>
            <a:ext cx="4357687" cy="2532062"/>
          </a:xfrm>
          <a:prstGeom prst="rect">
            <a:avLst/>
          </a:prstGeom>
          <a:noFill/>
          <a:ln w="9525">
            <a:noFill/>
            <a:miter lim="800000"/>
            <a:headEnd/>
            <a:tailEnd/>
          </a:ln>
        </p:spPr>
      </p:pic>
      <p:pic>
        <p:nvPicPr>
          <p:cNvPr id="8" name="图片 7"/>
          <p:cNvPicPr>
            <a:picLocks noChangeAspect="1"/>
          </p:cNvPicPr>
          <p:nvPr/>
        </p:nvPicPr>
        <p:blipFill>
          <a:blip r:embed="rId7" cstate="print"/>
          <a:srcRect/>
          <a:stretch>
            <a:fillRect/>
          </a:stretch>
        </p:blipFill>
        <p:spPr bwMode="auto">
          <a:xfrm>
            <a:off x="3929063" y="3387725"/>
            <a:ext cx="5214937" cy="3613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7"/>
          <p:cNvPicPr>
            <a:picLocks noChangeAspect="1" noChangeArrowheads="1"/>
          </p:cNvPicPr>
          <p:nvPr/>
        </p:nvPicPr>
        <p:blipFill>
          <a:blip r:embed="rId3" cstate="print"/>
          <a:srcRect/>
          <a:stretch>
            <a:fillRect/>
          </a:stretch>
        </p:blipFill>
        <p:spPr bwMode="auto">
          <a:xfrm>
            <a:off x="57150" y="0"/>
            <a:ext cx="9086850" cy="6858000"/>
          </a:xfrm>
          <a:prstGeom prst="rect">
            <a:avLst/>
          </a:prstGeom>
          <a:noFill/>
          <a:ln w="9525">
            <a:noFill/>
            <a:miter lim="800000"/>
            <a:headEnd/>
            <a:tailEnd/>
          </a:ln>
        </p:spPr>
      </p:pic>
      <p:sp>
        <p:nvSpPr>
          <p:cNvPr id="19459" name="矩形 19"/>
          <p:cNvSpPr>
            <a:spLocks noChangeArrowheads="1"/>
          </p:cNvSpPr>
          <p:nvPr/>
        </p:nvSpPr>
        <p:spPr bwMode="auto">
          <a:xfrm>
            <a:off x="-428625" y="0"/>
            <a:ext cx="9893300" cy="1446213"/>
          </a:xfrm>
          <a:prstGeom prst="rect">
            <a:avLst/>
          </a:prstGeom>
          <a:noFill/>
          <a:ln w="9525">
            <a:noFill/>
            <a:miter lim="800000"/>
            <a:headEnd/>
            <a:tailEnd/>
          </a:ln>
        </p:spPr>
        <p:txBody>
          <a:bodyPr>
            <a:spAutoFit/>
          </a:bodyPr>
          <a:lstStyle/>
          <a:p>
            <a:pPr algn="ctr" latinLnBrk="1"/>
            <a:r>
              <a:rPr lang="en-US" altLang="zh-CN" sz="4400" b="1" dirty="0">
                <a:latin typeface="Times New Roman" pitchFamily="18" charset="0"/>
                <a:ea typeface="나눔고딕"/>
                <a:cs typeface="Times New Roman" pitchFamily="18" charset="0"/>
                <a:sym typeface="Impact" pitchFamily="34" charset="0"/>
              </a:rPr>
              <a:t>   What are the advantages of a good     M-learning</a:t>
            </a:r>
            <a:endParaRPr lang="zh-CN" altLang="en-US" sz="4400" b="1" dirty="0">
              <a:latin typeface="Times New Roman" pitchFamily="18" charset="0"/>
              <a:ea typeface="나눔고딕"/>
              <a:cs typeface="Times New Roman" pitchFamily="18" charset="0"/>
              <a:sym typeface="Calibri" pitchFamily="34" charset="0"/>
            </a:endParaRPr>
          </a:p>
        </p:txBody>
      </p:sp>
      <p:sp>
        <p:nvSpPr>
          <p:cNvPr id="5" name="Rettangolo 5"/>
          <p:cNvSpPr>
            <a:spLocks noChangeArrowheads="1"/>
          </p:cNvSpPr>
          <p:nvPr/>
        </p:nvSpPr>
        <p:spPr bwMode="auto">
          <a:xfrm>
            <a:off x="538163" y="1752600"/>
            <a:ext cx="8212137" cy="4033838"/>
          </a:xfrm>
          <a:prstGeom prst="roundRect">
            <a:avLst>
              <a:gd name="adj" fmla="val 2819"/>
            </a:avLst>
          </a:prstGeom>
          <a:noFill/>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0" latinLnBrk="1" hangingPunct="0">
              <a:defRPr/>
            </a:pPr>
            <a:r>
              <a:rPr lang="zh-CN" altLang="en-US" sz="3200" b="1" dirty="0">
                <a:solidFill>
                  <a:schemeClr val="tx1"/>
                </a:solidFill>
                <a:latin typeface="Times New Roman" pitchFamily="18" charset="0"/>
                <a:cs typeface="Times New Roman" pitchFamily="18" charset="0"/>
              </a:rPr>
              <a:t>①</a:t>
            </a:r>
            <a:r>
              <a:rPr lang="en-AU" sz="3200" b="1" dirty="0">
                <a:solidFill>
                  <a:schemeClr val="tx1"/>
                </a:solidFill>
                <a:latin typeface="Times New Roman" pitchFamily="18" charset="0"/>
                <a:cs typeface="Times New Roman" pitchFamily="18" charset="0"/>
              </a:rPr>
              <a:t>Portable Mobile terminal in wide use</a:t>
            </a:r>
            <a:r>
              <a:rPr lang="en-US" sz="3200" b="1" dirty="0">
                <a:solidFill>
                  <a:schemeClr val="tx1"/>
                </a:solidFill>
                <a:latin typeface="Times New Roman" pitchFamily="18" charset="0"/>
                <a:cs typeface="Times New Roman" pitchFamily="18" charset="0"/>
              </a:rPr>
              <a:t>.</a:t>
            </a:r>
            <a:endParaRPr lang="zh-CN" altLang="en-US" sz="3200" b="1" dirty="0">
              <a:solidFill>
                <a:schemeClr val="tx1"/>
              </a:solidFill>
              <a:latin typeface="Times New Roman" pitchFamily="18" charset="0"/>
              <a:cs typeface="Times New Roman" pitchFamily="18" charset="0"/>
            </a:endParaRPr>
          </a:p>
          <a:p>
            <a:pPr eaLnBrk="0" latinLnBrk="1" hangingPunct="0">
              <a:defRPr/>
            </a:pPr>
            <a:endParaRPr lang="en-US" sz="3200" b="1" dirty="0">
              <a:solidFill>
                <a:schemeClr val="tx1"/>
              </a:solidFill>
              <a:latin typeface="Times New Roman" pitchFamily="18" charset="0"/>
              <a:cs typeface="Times New Roman" pitchFamily="18" charset="0"/>
            </a:endParaRPr>
          </a:p>
          <a:p>
            <a:pPr eaLnBrk="0" latinLnBrk="1" hangingPunct="0">
              <a:defRPr/>
            </a:pPr>
            <a:r>
              <a:rPr lang="zh-CN" altLang="en-US" sz="3200" b="1" dirty="0">
                <a:solidFill>
                  <a:schemeClr val="tx1"/>
                </a:solidFill>
                <a:latin typeface="Times New Roman" pitchFamily="18" charset="0"/>
                <a:cs typeface="Times New Roman" pitchFamily="18" charset="0"/>
              </a:rPr>
              <a:t>②</a:t>
            </a:r>
            <a:r>
              <a:rPr lang="en-AU" sz="3200" b="1" dirty="0">
                <a:solidFill>
                  <a:schemeClr val="tx1"/>
                </a:solidFill>
                <a:latin typeface="Times New Roman" pitchFamily="18" charset="0"/>
                <a:cs typeface="Times New Roman" pitchFamily="18" charset="0"/>
              </a:rPr>
              <a:t>Offering personalized service and learning style.</a:t>
            </a:r>
            <a:endParaRPr lang="en-US" sz="3200" b="1" dirty="0">
              <a:solidFill>
                <a:schemeClr val="tx1"/>
              </a:solidFill>
              <a:latin typeface="Times New Roman" pitchFamily="18" charset="0"/>
              <a:cs typeface="Times New Roman" pitchFamily="18" charset="0"/>
            </a:endParaRPr>
          </a:p>
          <a:p>
            <a:pPr eaLnBrk="0" latinLnBrk="1" hangingPunct="0">
              <a:defRPr/>
            </a:pPr>
            <a:endParaRPr lang="en-US" sz="3200" b="1" dirty="0">
              <a:solidFill>
                <a:schemeClr val="tx1"/>
              </a:solidFill>
              <a:latin typeface="Times New Roman" pitchFamily="18" charset="0"/>
              <a:cs typeface="Times New Roman" pitchFamily="18" charset="0"/>
            </a:endParaRPr>
          </a:p>
          <a:p>
            <a:pPr eaLnBrk="0" latinLnBrk="1" hangingPunct="0">
              <a:defRPr/>
            </a:pPr>
            <a:r>
              <a:rPr lang="zh-CN" altLang="en-US" sz="3200" b="1" dirty="0">
                <a:solidFill>
                  <a:schemeClr val="tx1"/>
                </a:solidFill>
                <a:latin typeface="Times New Roman" pitchFamily="18" charset="0"/>
                <a:cs typeface="Times New Roman" pitchFamily="18" charset="0"/>
              </a:rPr>
              <a:t>③</a:t>
            </a:r>
            <a:r>
              <a:rPr lang="en-AU" sz="3200" b="1" dirty="0">
                <a:solidFill>
                  <a:schemeClr val="tx1"/>
                </a:solidFill>
                <a:latin typeface="Times New Roman" pitchFamily="18" charset="0"/>
                <a:cs typeface="Times New Roman" pitchFamily="18" charset="0"/>
              </a:rPr>
              <a:t>Supporting audio, video and other multimedia file storage </a:t>
            </a:r>
            <a:r>
              <a:rPr lang="en-AU" sz="3200" b="1">
                <a:solidFill>
                  <a:schemeClr val="tx1"/>
                </a:solidFill>
                <a:latin typeface="Times New Roman" pitchFamily="18" charset="0"/>
                <a:cs typeface="Times New Roman" pitchFamily="18" charset="0"/>
              </a:rPr>
              <a:t>and playback.</a:t>
            </a:r>
            <a:endParaRPr lang="zh-CN" altLang="en-US" sz="3200" b="1" dirty="0">
              <a:solidFill>
                <a:schemeClr val="tx1"/>
              </a:solidFill>
              <a:latin typeface="Times New Roman" pitchFamily="18" charset="0"/>
              <a:cs typeface="Times New Roman" pitchFamily="18" charset="0"/>
            </a:endParaRPr>
          </a:p>
          <a:p>
            <a:pPr algn="ctr" latinLnBrk="1">
              <a:defRPr/>
            </a:pPr>
            <a:endParaRPr lang="zh-CN" altLang="zh-CN" sz="3200" b="1" dirty="0">
              <a:solidFill>
                <a:schemeClr val="tx1"/>
              </a:solidFill>
              <a:latin typeface="Times New Roman" pitchFamily="18" charset="0"/>
              <a:ea typeface="MS PGothic" pitchFamily="34" charset="-128"/>
              <a:cs typeface="Times New Roman" pitchFamily="18" charset="0"/>
              <a:sym typeface="MS PGothic" pitchFamily="34" charset="-128"/>
            </a:endParaRPr>
          </a:p>
        </p:txBody>
      </p:sp>
      <p:sp>
        <p:nvSpPr>
          <p:cNvPr id="6" name="矩形 52"/>
          <p:cNvSpPr>
            <a:spLocks noChangeArrowheads="1"/>
          </p:cNvSpPr>
          <p:nvPr/>
        </p:nvSpPr>
        <p:spPr bwMode="auto">
          <a:xfrm rot="20942941">
            <a:off x="6011863" y="5273675"/>
            <a:ext cx="2982912" cy="11080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headEnd/>
            <a:tailEnd/>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a:spAutoFit/>
          </a:bodyPr>
          <a:lstStyle/>
          <a:p>
            <a:pPr latinLnBrk="1">
              <a:spcBef>
                <a:spcPct val="20000"/>
              </a:spcBef>
              <a:defRPr/>
            </a:pPr>
            <a:r>
              <a:rPr lang="en-US" altLang="zh-CN" sz="6600" b="1" i="1" dirty="0">
                <a:solidFill>
                  <a:srgbClr val="FF0000"/>
                </a:solidFill>
                <a:latin typeface="Chiller" pitchFamily="82" charset="0"/>
                <a:sym typeface="Arial" pitchFamily="34" charset="0"/>
              </a:rPr>
              <a:t>Good Ones!</a:t>
            </a:r>
            <a:endParaRPr lang="zh-CN" altLang="en-US" sz="4000" dirty="0">
              <a:solidFill>
                <a:srgbClr val="FF0000"/>
              </a:solidFill>
              <a:sym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pic>
        <p:nvPicPr>
          <p:cNvPr id="20483" name="Picture 2" descr="C:\Users\c\Desktop\360截图20151129234113088.jpg"/>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amond(in)">
                                      <p:cBhvr>
                                        <p:cTn id="7"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pic>
        <p:nvPicPr>
          <p:cNvPr id="21507" name="Picture 3" descr="C:\Users\c\Desktop\2015103055808053.jpg"/>
          <p:cNvPicPr>
            <a:picLocks noChangeAspect="1" noChangeArrowheads="1"/>
          </p:cNvPicPr>
          <p:nvPr/>
        </p:nvPicPr>
        <p:blipFill>
          <a:blip r:embed="rId3" cstate="print"/>
          <a:srcRect/>
          <a:stretch>
            <a:fillRect/>
          </a:stretch>
        </p:blipFill>
        <p:spPr bwMode="auto">
          <a:xfrm>
            <a:off x="1428750" y="1857375"/>
            <a:ext cx="1714500" cy="2397125"/>
          </a:xfrm>
          <a:prstGeom prst="rect">
            <a:avLst/>
          </a:prstGeom>
          <a:noFill/>
          <a:ln w="9525">
            <a:noFill/>
            <a:miter lim="800000"/>
            <a:headEnd/>
            <a:tailEnd/>
          </a:ln>
        </p:spPr>
      </p:pic>
      <p:sp>
        <p:nvSpPr>
          <p:cNvPr id="21508" name="TextBox 4"/>
          <p:cNvSpPr txBox="1">
            <a:spLocks noChangeArrowheads="1"/>
          </p:cNvSpPr>
          <p:nvPr/>
        </p:nvSpPr>
        <p:spPr bwMode="auto">
          <a:xfrm>
            <a:off x="1357313" y="214313"/>
            <a:ext cx="6786562" cy="830262"/>
          </a:xfrm>
          <a:prstGeom prst="rect">
            <a:avLst/>
          </a:prstGeom>
          <a:noFill/>
          <a:ln w="9525">
            <a:noFill/>
            <a:miter lim="800000"/>
            <a:headEnd/>
            <a:tailEnd/>
          </a:ln>
        </p:spPr>
        <p:txBody>
          <a:bodyPr>
            <a:spAutoFit/>
          </a:bodyPr>
          <a:lstStyle/>
          <a:p>
            <a:pPr algn="ctr" eaLnBrk="0" latinLnBrk="1" hangingPunct="0"/>
            <a:r>
              <a:rPr lang="en-US" altLang="zh-CN" sz="4800" b="1">
                <a:latin typeface="Times New Roman" pitchFamily="18" charset="0"/>
                <a:ea typeface="나눔고딕"/>
                <a:cs typeface="Times New Roman" pitchFamily="18" charset="0"/>
              </a:rPr>
              <a:t>OUC M-learning APP </a:t>
            </a:r>
            <a:endParaRPr lang="zh-CN" altLang="en-US" sz="4800" b="1">
              <a:latin typeface="Times New Roman" pitchFamily="18" charset="0"/>
              <a:ea typeface="나눔고딕"/>
              <a:cs typeface="Times New Roman" pitchFamily="18" charset="0"/>
            </a:endParaRPr>
          </a:p>
        </p:txBody>
      </p:sp>
      <p:sp>
        <p:nvSpPr>
          <p:cNvPr id="6" name="TextBox 5"/>
          <p:cNvSpPr txBox="1"/>
          <p:nvPr/>
        </p:nvSpPr>
        <p:spPr>
          <a:xfrm>
            <a:off x="428625" y="4572000"/>
            <a:ext cx="3857625" cy="923925"/>
          </a:xfrm>
          <a:prstGeom prst="rect">
            <a:avLst/>
          </a:prstGeom>
          <a:noFill/>
        </p:spPr>
        <p:txBody>
          <a:bodyPr>
            <a:spAutoFit/>
          </a:bodyPr>
          <a:lstStyle/>
          <a:p>
            <a:pPr algn="ctr" eaLnBrk="0" latinLnBrk="1" hangingPunct="0">
              <a:defRPr/>
            </a:pPr>
            <a:r>
              <a:rPr lang="en-US" altLang="zh-CN" sz="5400" b="1" dirty="0">
                <a:solidFill>
                  <a:srgbClr val="00B0F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rPr>
              <a:t>Schoolmate</a:t>
            </a:r>
            <a:endParaRPr lang="zh-CN" altLang="en-US" sz="5400" b="1" dirty="0">
              <a:solidFill>
                <a:srgbClr val="00B0F0"/>
              </a:solidFill>
              <a:effectLst>
                <a:outerShdw blurRad="38100" dist="38100" dir="2700000" algn="tl">
                  <a:srgbClr val="000000">
                    <a:alpha val="43137"/>
                  </a:srgbClr>
                </a:outerShdw>
              </a:effectLst>
              <a:latin typeface="Times New Roman" pitchFamily="18" charset="0"/>
              <a:ea typeface="나눔고딕" pitchFamily="2" charset="-127"/>
              <a:cs typeface="Times New Roman" pitchFamily="18" charset="0"/>
            </a:endParaRPr>
          </a:p>
        </p:txBody>
      </p:sp>
      <p:sp>
        <p:nvSpPr>
          <p:cNvPr id="21510" name="右箭头 6"/>
          <p:cNvSpPr>
            <a:spLocks noChangeArrowheads="1"/>
          </p:cNvSpPr>
          <p:nvPr/>
        </p:nvSpPr>
        <p:spPr bwMode="auto">
          <a:xfrm>
            <a:off x="3500438" y="2928938"/>
            <a:ext cx="1285875" cy="357187"/>
          </a:xfrm>
          <a:prstGeom prst="rightArrow">
            <a:avLst>
              <a:gd name="adj1" fmla="val 50000"/>
              <a:gd name="adj2" fmla="val 50000"/>
            </a:avLst>
          </a:prstGeom>
          <a:solidFill>
            <a:schemeClr val="accent1"/>
          </a:solidFill>
          <a:ln w="9525" algn="ctr">
            <a:solidFill>
              <a:schemeClr val="tx1"/>
            </a:solidFill>
            <a:round/>
            <a:headEnd/>
            <a:tailEnd/>
          </a:ln>
        </p:spPr>
        <p:txBody>
          <a:bodyPr/>
          <a:lstStyle/>
          <a:p>
            <a:pPr eaLnBrk="0" latinLnBrk="1" hangingPunct="0"/>
            <a:endParaRPr lang="zh-CN" altLang="en-US">
              <a:ea typeface="나눔고딕"/>
            </a:endParaRPr>
          </a:p>
        </p:txBody>
      </p:sp>
      <p:pic>
        <p:nvPicPr>
          <p:cNvPr id="21511" name="Picture 4" descr="C:\Users\c\Desktop\Screenshot_2015-11-29-23-59-56.jpeg"/>
          <p:cNvPicPr>
            <a:picLocks noChangeAspect="1" noChangeArrowheads="1"/>
          </p:cNvPicPr>
          <p:nvPr/>
        </p:nvPicPr>
        <p:blipFill>
          <a:blip r:embed="rId4" cstate="print"/>
          <a:srcRect/>
          <a:stretch>
            <a:fillRect/>
          </a:stretch>
        </p:blipFill>
        <p:spPr bwMode="auto">
          <a:xfrm>
            <a:off x="5214938" y="1000125"/>
            <a:ext cx="3429000" cy="5857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1511"/>
                                        </p:tgtEl>
                                        <p:attrNameLst>
                                          <p:attrName>style.visibility</p:attrName>
                                        </p:attrNameLst>
                                      </p:cBhvr>
                                      <p:to>
                                        <p:strVal val="visible"/>
                                      </p:to>
                                    </p:set>
                                    <p:animEffect transition="in" filter="blinds(horizontal)">
                                      <p:cBhvr>
                                        <p:cTn id="13"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grpSp>
        <p:nvGrpSpPr>
          <p:cNvPr id="8" name="组合 7"/>
          <p:cNvGrpSpPr/>
          <p:nvPr/>
        </p:nvGrpSpPr>
        <p:grpSpPr>
          <a:xfrm>
            <a:off x="0" y="0"/>
            <a:ext cx="4071938" cy="6858000"/>
            <a:chOff x="0" y="0"/>
            <a:chExt cx="4071938" cy="6858000"/>
          </a:xfrm>
        </p:grpSpPr>
        <p:pic>
          <p:nvPicPr>
            <p:cNvPr id="22531" name="图片 2" descr="Screenshot_2015-11-29-20-50-46.jpeg"/>
            <p:cNvPicPr>
              <a:picLocks noChangeAspect="1"/>
            </p:cNvPicPr>
            <p:nvPr/>
          </p:nvPicPr>
          <p:blipFill>
            <a:blip r:embed="rId3" cstate="print"/>
            <a:srcRect/>
            <a:stretch>
              <a:fillRect/>
            </a:stretch>
          </p:blipFill>
          <p:spPr bwMode="auto">
            <a:xfrm>
              <a:off x="0" y="0"/>
              <a:ext cx="4071938" cy="6858000"/>
            </a:xfrm>
            <a:prstGeom prst="rect">
              <a:avLst/>
            </a:prstGeom>
            <a:noFill/>
            <a:ln w="9525">
              <a:noFill/>
              <a:miter lim="800000"/>
              <a:headEnd/>
              <a:tailEnd/>
            </a:ln>
          </p:spPr>
        </p:pic>
        <p:sp>
          <p:nvSpPr>
            <p:cNvPr id="6" name="矩形 5"/>
            <p:cNvSpPr/>
            <p:nvPr/>
          </p:nvSpPr>
          <p:spPr>
            <a:xfrm rot="19663729">
              <a:off x="697073" y="2553791"/>
              <a:ext cx="3186688"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latinLnBrk="1" hangingPunct="0">
                <a:defRPr/>
              </a:pPr>
              <a:r>
                <a:rPr lang="en-US" altLang="zh-CN" sz="72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rPr>
                <a:t>course</a:t>
              </a:r>
              <a:endParaRPr lang="zh-CN" altLang="en-US" sz="72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endParaRPr>
            </a:p>
          </p:txBody>
        </p:sp>
      </p:grpSp>
      <p:grpSp>
        <p:nvGrpSpPr>
          <p:cNvPr id="9" name="组合 8"/>
          <p:cNvGrpSpPr/>
          <p:nvPr/>
        </p:nvGrpSpPr>
        <p:grpSpPr>
          <a:xfrm>
            <a:off x="3635744" y="0"/>
            <a:ext cx="5831543" cy="6858000"/>
            <a:chOff x="3635744" y="0"/>
            <a:chExt cx="5831543" cy="6858000"/>
          </a:xfrm>
        </p:grpSpPr>
        <p:pic>
          <p:nvPicPr>
            <p:cNvPr id="22532" name="图片 3" descr="Screenshot_2015-11-29-20-51-11.jpeg"/>
            <p:cNvPicPr>
              <a:picLocks noChangeAspect="1"/>
            </p:cNvPicPr>
            <p:nvPr/>
          </p:nvPicPr>
          <p:blipFill>
            <a:blip r:embed="rId4" cstate="print"/>
            <a:srcRect/>
            <a:stretch>
              <a:fillRect/>
            </a:stretch>
          </p:blipFill>
          <p:spPr bwMode="auto">
            <a:xfrm>
              <a:off x="4714875" y="0"/>
              <a:ext cx="4214813" cy="6858000"/>
            </a:xfrm>
            <a:prstGeom prst="rect">
              <a:avLst/>
            </a:prstGeom>
            <a:noFill/>
            <a:ln w="9525">
              <a:noFill/>
              <a:miter lim="800000"/>
              <a:headEnd/>
              <a:tailEnd/>
            </a:ln>
          </p:spPr>
        </p:pic>
        <p:sp>
          <p:nvSpPr>
            <p:cNvPr id="7" name="矩形 6"/>
            <p:cNvSpPr/>
            <p:nvPr/>
          </p:nvSpPr>
          <p:spPr>
            <a:xfrm rot="19769105">
              <a:off x="3635744" y="2190686"/>
              <a:ext cx="5831543" cy="212365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latinLnBrk="1" hangingPunct="0">
                <a:defRPr/>
              </a:pPr>
              <a:r>
                <a:rPr lang="en-US" altLang="zh-CN" sz="66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rPr>
                <a:t>Push </a:t>
              </a:r>
            </a:p>
            <a:p>
              <a:pPr algn="ctr" eaLnBrk="0" latinLnBrk="1" hangingPunct="0">
                <a:defRPr/>
              </a:pPr>
              <a:r>
                <a:rPr lang="en-US" altLang="zh-CN" sz="66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rPr>
                <a:t>Notification</a:t>
              </a:r>
              <a:endParaRPr lang="zh-CN" altLang="en-US" sz="66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
          <p:cNvPicPr>
            <a:picLocks noChangeAspect="1" noChangeArrowheads="1"/>
          </p:cNvPicPr>
          <p:nvPr/>
        </p:nvPicPr>
        <p:blipFill>
          <a:blip r:embed="rId2" cstate="print"/>
          <a:srcRect/>
          <a:stretch>
            <a:fillRect/>
          </a:stretch>
        </p:blipFill>
        <p:spPr bwMode="auto">
          <a:xfrm>
            <a:off x="34925" y="0"/>
            <a:ext cx="9086850" cy="6858000"/>
          </a:xfrm>
          <a:prstGeom prst="rect">
            <a:avLst/>
          </a:prstGeom>
          <a:noFill/>
          <a:ln w="9525">
            <a:noFill/>
            <a:miter lim="800000"/>
            <a:headEnd/>
            <a:tailEnd/>
          </a:ln>
        </p:spPr>
      </p:pic>
      <p:pic>
        <p:nvPicPr>
          <p:cNvPr id="23555" name="图片 2" descr="Screenshot_2015-11-29-20-52-05.jpeg"/>
          <p:cNvPicPr>
            <a:picLocks noChangeAspect="1"/>
          </p:cNvPicPr>
          <p:nvPr/>
        </p:nvPicPr>
        <p:blipFill>
          <a:blip r:embed="rId3" cstate="print"/>
          <a:srcRect/>
          <a:stretch>
            <a:fillRect/>
          </a:stretch>
        </p:blipFill>
        <p:spPr bwMode="auto">
          <a:xfrm>
            <a:off x="714375" y="0"/>
            <a:ext cx="4786313" cy="6889750"/>
          </a:xfrm>
          <a:prstGeom prst="rect">
            <a:avLst/>
          </a:prstGeom>
          <a:noFill/>
          <a:ln w="9525">
            <a:noFill/>
            <a:miter lim="800000"/>
            <a:headEnd/>
            <a:tailEnd/>
          </a:ln>
        </p:spPr>
      </p:pic>
      <p:sp>
        <p:nvSpPr>
          <p:cNvPr id="4" name="矩形 3"/>
          <p:cNvSpPr/>
          <p:nvPr/>
        </p:nvSpPr>
        <p:spPr>
          <a:xfrm rot="20463153">
            <a:off x="1955583" y="2744792"/>
            <a:ext cx="5651016" cy="110799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latinLnBrk="1" hangingPunct="0">
              <a:defRPr/>
            </a:pPr>
            <a:r>
              <a:rPr lang="en-US" altLang="zh-CN" sz="66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rPr>
              <a:t>achievement</a:t>
            </a:r>
            <a:endParaRPr lang="zh-CN" altLang="en-US" sz="6600" b="1"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나눔고딕" pitchFamily="2" charset="-127"/>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01_밝은나눔">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595959"/>
      </a:folHlink>
    </a:clrScheme>
    <a:fontScheme name="d01_밝은나눔">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1"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1"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157255951</TotalTime>
  <Pages>0</Pages>
  <Words>779</Words>
  <Characters>0</Characters>
  <Application>Microsoft Office PowerPoint</Application>
  <DocSecurity>0</DocSecurity>
  <PresentationFormat>全屏显示(4:3)</PresentationFormat>
  <Lines>0</Lines>
  <Paragraphs>63</Paragraphs>
  <Slides>16</Slides>
  <Notes>1</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d01_밝은나눔</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陈思铭</cp:lastModifiedBy>
  <cp:revision>87</cp:revision>
  <cp:lastPrinted>1899-12-30T00:00:00Z</cp:lastPrinted>
  <dcterms:created xsi:type="dcterms:W3CDTF">2011-08-14T07:11:00Z</dcterms:created>
  <dcterms:modified xsi:type="dcterms:W3CDTF">2019-10-10T12:52:48Z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