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3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1" r:id="rId12"/>
    <p:sldId id="275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2C2C2C"/>
    <a:srgbClr val="FFCC00"/>
    <a:srgbClr val="676161"/>
    <a:srgbClr val="000000"/>
    <a:srgbClr val="A9A9A9"/>
    <a:srgbClr val="3D3D3D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2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0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 rot="10800000">
            <a:off x="7803108" y="0"/>
            <a:ext cx="1340892" cy="178785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7DF426-8DCA-4E81-BA6C-19AC45BDB7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293" y="232661"/>
            <a:ext cx="595398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54780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27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232661"/>
            <a:ext cx="62570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47632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768" y="232661"/>
            <a:ext cx="66123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40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3768" y="232661"/>
            <a:ext cx="66123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07015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7207" y="232661"/>
            <a:ext cx="869890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72A15D9F-C15A-48BD-AED2-3E92BCBA27AE}"/>
              </a:ext>
            </a:extLst>
          </p:cNvPr>
          <p:cNvSpPr/>
          <p:nvPr userDrawn="1"/>
        </p:nvSpPr>
        <p:spPr>
          <a:xfrm>
            <a:off x="5201866" y="0"/>
            <a:ext cx="3946998" cy="6867728"/>
          </a:xfrm>
          <a:custGeom>
            <a:avLst/>
            <a:gdLst>
              <a:gd name="connsiteX0" fmla="*/ 0 w 5262664"/>
              <a:gd name="connsiteY0" fmla="*/ 0 h 6858000"/>
              <a:gd name="connsiteX1" fmla="*/ 5243209 w 5262664"/>
              <a:gd name="connsiteY1" fmla="*/ 19455 h 6858000"/>
              <a:gd name="connsiteX2" fmla="*/ 5262664 w 5262664"/>
              <a:gd name="connsiteY2" fmla="*/ 6858000 h 6858000"/>
              <a:gd name="connsiteX3" fmla="*/ 3356043 w 5262664"/>
              <a:gd name="connsiteY3" fmla="*/ 6838544 h 6858000"/>
              <a:gd name="connsiteX4" fmla="*/ 0 w 5262664"/>
              <a:gd name="connsiteY4" fmla="*/ 0 h 6858000"/>
              <a:gd name="connsiteX0" fmla="*/ 0 w 5262664"/>
              <a:gd name="connsiteY0" fmla="*/ 9728 h 6867728"/>
              <a:gd name="connsiteX1" fmla="*/ 5233481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  <a:gd name="connsiteX0" fmla="*/ 0 w 5262664"/>
              <a:gd name="connsiteY0" fmla="*/ 9728 h 6867728"/>
              <a:gd name="connsiteX1" fmla="*/ 5243208 w 5262664"/>
              <a:gd name="connsiteY1" fmla="*/ 0 h 6867728"/>
              <a:gd name="connsiteX2" fmla="*/ 5262664 w 5262664"/>
              <a:gd name="connsiteY2" fmla="*/ 6867728 h 6867728"/>
              <a:gd name="connsiteX3" fmla="*/ 3356043 w 5262664"/>
              <a:gd name="connsiteY3" fmla="*/ 6848272 h 6867728"/>
              <a:gd name="connsiteX4" fmla="*/ 0 w 5262664"/>
              <a:gd name="connsiteY4" fmla="*/ 9728 h 686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2664" h="6867728">
                <a:moveTo>
                  <a:pt x="0" y="9728"/>
                </a:moveTo>
                <a:lnTo>
                  <a:pt x="5243208" y="0"/>
                </a:lnTo>
                <a:cubicBezTo>
                  <a:pt x="5249693" y="2289243"/>
                  <a:pt x="5256179" y="4578485"/>
                  <a:pt x="5262664" y="6867728"/>
                </a:cubicBezTo>
                <a:lnTo>
                  <a:pt x="3356043" y="6848272"/>
                </a:lnTo>
                <a:lnTo>
                  <a:pt x="0" y="9728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26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232661"/>
            <a:ext cx="62570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457212-496F-438A-B1BD-651EA2DED3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9406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CD165DC-9401-494E-93AB-4DB04C77B1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8340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77E9044-7F3B-4B66-97FF-AC7236EDD6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7274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9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089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232661"/>
            <a:ext cx="62570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B37EE97-5F18-44BF-B799-EE87BB661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76000" y="1806864"/>
            <a:ext cx="4968000" cy="36447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A615FB8-E493-463D-8EB3-484D9C666C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307" y="1806864"/>
            <a:ext cx="1971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D1DB789-14F8-4169-8499-18989875A8F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86847" y="1806864"/>
            <a:ext cx="1971000" cy="14892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AF212D9-2077-4D0E-92C3-82ACC6EF9C2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52858"/>
            <a:ext cx="4057847" cy="199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F33F5E-4478-441A-B509-11CBF20471C7}"/>
              </a:ext>
            </a:extLst>
          </p:cNvPr>
          <p:cNvSpPr/>
          <p:nvPr userDrawn="1"/>
        </p:nvSpPr>
        <p:spPr>
          <a:xfrm>
            <a:off x="0" y="5651468"/>
            <a:ext cx="9144000" cy="815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950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22176" y="232661"/>
            <a:ext cx="62570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1BFF976-9BF7-4FCF-A306-705DBDC6F05A}"/>
              </a:ext>
            </a:extLst>
          </p:cNvPr>
          <p:cNvSpPr/>
          <p:nvPr userDrawn="1"/>
        </p:nvSpPr>
        <p:spPr>
          <a:xfrm>
            <a:off x="549921" y="2722187"/>
            <a:ext cx="3969000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74B9CA6B-8459-4B44-999A-03DC736D6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3257" y="1809347"/>
            <a:ext cx="135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2F0D6AE2-A34C-494C-8547-BE651C349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52121" y="1809347"/>
            <a:ext cx="1350000" cy="180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79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01840A4-39CB-48CD-804A-447CC27C7C12}"/>
              </a:ext>
            </a:extLst>
          </p:cNvPr>
          <p:cNvSpPr/>
          <p:nvPr userDrawn="1"/>
        </p:nvSpPr>
        <p:spPr>
          <a:xfrm>
            <a:off x="4642045" y="2722187"/>
            <a:ext cx="3969000" cy="16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84E667C0-90BA-4C2C-904F-60A580EDC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54357" y="1809347"/>
            <a:ext cx="135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7DD9C2C6-63A8-4F24-8995-BDA8CC629F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8734" y="1809347"/>
            <a:ext cx="1350000" cy="1800000"/>
          </a:xfrm>
          <a:prstGeom prst="ellipse">
            <a:avLst/>
          </a:prstGeom>
          <a:solidFill>
            <a:schemeClr val="bg1"/>
          </a:solidFill>
          <a:ln w="1079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07421492-F808-4BD3-8A8B-2E6310F3D175}"/>
              </a:ext>
            </a:extLst>
          </p:cNvPr>
          <p:cNvSpPr/>
          <p:nvPr userDrawn="1"/>
        </p:nvSpPr>
        <p:spPr>
          <a:xfrm>
            <a:off x="885757" y="3775013"/>
            <a:ext cx="1485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BDF215D-EA9B-432D-B9F2-8C4A0C527D07}"/>
              </a:ext>
            </a:extLst>
          </p:cNvPr>
          <p:cNvSpPr/>
          <p:nvPr userDrawn="1"/>
        </p:nvSpPr>
        <p:spPr>
          <a:xfrm>
            <a:off x="2680134" y="3775013"/>
            <a:ext cx="14850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AE17ABA-96BE-40B5-AE3F-F6F5A7D5F572}"/>
              </a:ext>
            </a:extLst>
          </p:cNvPr>
          <p:cNvSpPr/>
          <p:nvPr userDrawn="1"/>
        </p:nvSpPr>
        <p:spPr>
          <a:xfrm>
            <a:off x="4986857" y="3775013"/>
            <a:ext cx="1485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20E09F85-473E-4112-908F-C53AEF99DDC8}"/>
              </a:ext>
            </a:extLst>
          </p:cNvPr>
          <p:cNvSpPr/>
          <p:nvPr userDrawn="1"/>
        </p:nvSpPr>
        <p:spPr>
          <a:xfrm>
            <a:off x="6781234" y="3775013"/>
            <a:ext cx="1485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5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679406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3568340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6457274" y="1818060"/>
            <a:ext cx="1728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FontTx/>
              <a:buNone/>
              <a:defRPr lang="ko-KR" altLang="en-US" sz="900" dirty="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C32206F-C686-459F-AC11-6997BDB61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0648"/>
            <a:ext cx="9144000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7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C22E7132-BD90-4D28-9420-DDAF3132DF6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790582"/>
            <a:ext cx="9144000" cy="216024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9004AECD-A07F-42A9-88AB-14AD3870563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24" y="1265009"/>
            <a:ext cx="4968552" cy="1276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122E293-E4E8-49A1-B5B5-2F6C2C936A52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04249-0571-496B-9FFA-19515B73BC86}"/>
              </a:ext>
            </a:extLst>
          </p:cNvPr>
          <p:cNvSpPr txBox="1"/>
          <p:nvPr userDrawn="1"/>
        </p:nvSpPr>
        <p:spPr>
          <a:xfrm>
            <a:off x="8547432" y="6591134"/>
            <a:ext cx="325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F54F2-ED28-43C9-BE23-3ED9A1BEC0F8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351357-FE7D-4D14-9E4C-9171D2BC5AA1}"/>
              </a:ext>
            </a:extLst>
          </p:cNvPr>
          <p:cNvSpPr txBox="1"/>
          <p:nvPr userDrawn="1"/>
        </p:nvSpPr>
        <p:spPr>
          <a:xfrm>
            <a:off x="363691" y="6599761"/>
            <a:ext cx="106631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rPr>
              <a:t>Logo or Slogan Here</a:t>
            </a:r>
            <a:endParaRPr kumimoji="0" lang="ko-KR" altLang="en-U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027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1"/>
          <p:cNvSpPr/>
          <p:nvPr userDrawn="1"/>
        </p:nvSpPr>
        <p:spPr>
          <a:xfrm>
            <a:off x="0" y="1"/>
            <a:ext cx="683568" cy="6857998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292081" y="0"/>
            <a:ext cx="3600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7" name="직사각형 1"/>
          <p:cNvSpPr/>
          <p:nvPr userDrawn="1"/>
        </p:nvSpPr>
        <p:spPr>
          <a:xfrm>
            <a:off x="683569" y="-1"/>
            <a:ext cx="4608512" cy="685799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9" name="직사각형 1"/>
          <p:cNvSpPr/>
          <p:nvPr userDrawn="1"/>
        </p:nvSpPr>
        <p:spPr>
          <a:xfrm>
            <a:off x="687786" y="-9525"/>
            <a:ext cx="355823" cy="6857998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Oval 1"/>
          <p:cNvSpPr/>
          <p:nvPr userDrawn="1"/>
        </p:nvSpPr>
        <p:spPr>
          <a:xfrm>
            <a:off x="409824" y="2553801"/>
            <a:ext cx="54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2" name="직사각형 1"/>
          <p:cNvSpPr/>
          <p:nvPr userDrawn="1"/>
        </p:nvSpPr>
        <p:spPr>
          <a:xfrm>
            <a:off x="8892480" y="-9526"/>
            <a:ext cx="251520" cy="686752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409824" y="3679046"/>
            <a:ext cx="54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4" name="Oval 33"/>
          <p:cNvSpPr/>
          <p:nvPr userDrawn="1"/>
        </p:nvSpPr>
        <p:spPr>
          <a:xfrm>
            <a:off x="409824" y="4804291"/>
            <a:ext cx="540000" cy="720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" name="제목 1"/>
          <p:cNvSpPr>
            <a:spLocks noGrp="1"/>
          </p:cNvSpPr>
          <p:nvPr>
            <p:ph type="title" hasCustomPrompt="1"/>
          </p:nvPr>
        </p:nvSpPr>
        <p:spPr>
          <a:xfrm>
            <a:off x="683569" y="200025"/>
            <a:ext cx="4608512" cy="9429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50" b="0" baseline="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Image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6120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467544" y="116634"/>
            <a:ext cx="8676456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241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0" y="342900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164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23397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39753" y="0"/>
            <a:ext cx="233975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679504" y="0"/>
            <a:ext cx="44644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66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 flipV="1">
            <a:off x="0" y="0"/>
            <a:ext cx="308283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0878" y="1936586"/>
            <a:ext cx="2295000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37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7115200" y="-8709"/>
            <a:ext cx="2028800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115175" y="4657858"/>
            <a:ext cx="2028825" cy="220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8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5089063" y="-7518"/>
            <a:ext cx="2028800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9" name="Rectangle 48"/>
          <p:cNvSpPr/>
          <p:nvPr userDrawn="1"/>
        </p:nvSpPr>
        <p:spPr>
          <a:xfrm>
            <a:off x="5089037" y="4657858"/>
            <a:ext cx="2028825" cy="2200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3063313" y="-7518"/>
            <a:ext cx="2028800" cy="4670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3063288" y="4657858"/>
            <a:ext cx="2028825" cy="2200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0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61198" y="540000"/>
            <a:ext cx="2901884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61198" y="3696780"/>
            <a:ext cx="2901884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340002" y="1023552"/>
            <a:ext cx="2241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8100108" y="396000"/>
            <a:ext cx="900000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99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001" y="544494"/>
            <a:ext cx="4036978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48961" y="3424352"/>
            <a:ext cx="2755437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7913" y="3599235"/>
            <a:ext cx="2451066" cy="27051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76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286000" y="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000" y="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58000" y="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419400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286000" y="419400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572000" y="419400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858000" y="4194000"/>
            <a:ext cx="2286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2636912"/>
            <a:ext cx="9144000" cy="15841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885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F11F222F-0E73-47CE-B622-734BBCDDAE25}"/>
              </a:ext>
            </a:extLst>
          </p:cNvPr>
          <p:cNvSpPr/>
          <p:nvPr userDrawn="1"/>
        </p:nvSpPr>
        <p:spPr>
          <a:xfrm>
            <a:off x="8874000" y="0"/>
            <a:ext cx="27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1656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0" y="2313000"/>
            <a:ext cx="1656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0" y="4626000"/>
            <a:ext cx="1656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1728946" y="0"/>
            <a:ext cx="1656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458141" y="0"/>
            <a:ext cx="1656000" cy="22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1720309" y="2314576"/>
            <a:ext cx="3394907" cy="4543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DBF65BA-BCC1-4900-AA4C-50B328767209}"/>
              </a:ext>
            </a:extLst>
          </p:cNvPr>
          <p:cNvSpPr/>
          <p:nvPr userDrawn="1"/>
        </p:nvSpPr>
        <p:spPr>
          <a:xfrm>
            <a:off x="9009000" y="0"/>
            <a:ext cx="135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034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3224" y="537227"/>
            <a:ext cx="4234721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889161" y="537227"/>
            <a:ext cx="18002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10577" y="537227"/>
            <a:ext cx="18002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898327" y="3482003"/>
            <a:ext cx="18002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10577" y="3482003"/>
            <a:ext cx="1800200" cy="28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93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B7F55C11-1F8C-4C13-8325-A366AF13561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76622" y="427055"/>
            <a:ext cx="8725717" cy="6003893"/>
          </a:xfrm>
          <a:custGeom>
            <a:avLst/>
            <a:gdLst>
              <a:gd name="connsiteX0" fmla="*/ 3399313 w 11634289"/>
              <a:gd name="connsiteY0" fmla="*/ 4129727 h 6003893"/>
              <a:gd name="connsiteX1" fmla="*/ 3404410 w 11634289"/>
              <a:gd name="connsiteY1" fmla="*/ 4133983 h 6003893"/>
              <a:gd name="connsiteX2" fmla="*/ 3411636 w 11634289"/>
              <a:gd name="connsiteY2" fmla="*/ 4141389 h 6003893"/>
              <a:gd name="connsiteX3" fmla="*/ 3418397 w 11634289"/>
              <a:gd name="connsiteY3" fmla="*/ 4130425 h 6003893"/>
              <a:gd name="connsiteX4" fmla="*/ 3069882 w 11634289"/>
              <a:gd name="connsiteY4" fmla="*/ 4117688 h 6003893"/>
              <a:gd name="connsiteX5" fmla="*/ 3099992 w 11634289"/>
              <a:gd name="connsiteY5" fmla="*/ 4127999 h 6003893"/>
              <a:gd name="connsiteX6" fmla="*/ 3174951 w 11634289"/>
              <a:gd name="connsiteY6" fmla="*/ 4128588 h 6003893"/>
              <a:gd name="connsiteX7" fmla="*/ 3193855 w 11634289"/>
              <a:gd name="connsiteY7" fmla="*/ 4122728 h 6003893"/>
              <a:gd name="connsiteX8" fmla="*/ 3193681 w 11634289"/>
              <a:gd name="connsiteY8" fmla="*/ 4122212 h 6003893"/>
              <a:gd name="connsiteX9" fmla="*/ 935073 w 11634289"/>
              <a:gd name="connsiteY9" fmla="*/ 4106847 h 6003893"/>
              <a:gd name="connsiteX10" fmla="*/ 909515 w 11634289"/>
              <a:gd name="connsiteY10" fmla="*/ 4107606 h 6003893"/>
              <a:gd name="connsiteX11" fmla="*/ 931393 w 11634289"/>
              <a:gd name="connsiteY11" fmla="*/ 4118594 h 6003893"/>
              <a:gd name="connsiteX12" fmla="*/ 945601 w 11634289"/>
              <a:gd name="connsiteY12" fmla="*/ 4113028 h 6003893"/>
              <a:gd name="connsiteX13" fmla="*/ 2762414 w 11634289"/>
              <a:gd name="connsiteY13" fmla="*/ 4098105 h 6003893"/>
              <a:gd name="connsiteX14" fmla="*/ 2762013 w 11634289"/>
              <a:gd name="connsiteY14" fmla="*/ 4099424 h 6003893"/>
              <a:gd name="connsiteX15" fmla="*/ 2764114 w 11634289"/>
              <a:gd name="connsiteY15" fmla="*/ 4111242 h 6003893"/>
              <a:gd name="connsiteX16" fmla="*/ 2775531 w 11634289"/>
              <a:gd name="connsiteY16" fmla="*/ 4108985 h 6003893"/>
              <a:gd name="connsiteX17" fmla="*/ 2792466 w 11634289"/>
              <a:gd name="connsiteY17" fmla="*/ 4115607 h 6003893"/>
              <a:gd name="connsiteX18" fmla="*/ 2795807 w 11634289"/>
              <a:gd name="connsiteY18" fmla="*/ 4123327 h 6003893"/>
              <a:gd name="connsiteX19" fmla="*/ 2815144 w 11634289"/>
              <a:gd name="connsiteY19" fmla="*/ 4104653 h 6003893"/>
              <a:gd name="connsiteX20" fmla="*/ 2819688 w 11634289"/>
              <a:gd name="connsiteY20" fmla="*/ 4102451 h 6003893"/>
              <a:gd name="connsiteX21" fmla="*/ 2701382 w 11634289"/>
              <a:gd name="connsiteY21" fmla="*/ 4093473 h 6003893"/>
              <a:gd name="connsiteX22" fmla="*/ 2708417 w 11634289"/>
              <a:gd name="connsiteY22" fmla="*/ 4097104 h 6003893"/>
              <a:gd name="connsiteX23" fmla="*/ 2729070 w 11634289"/>
              <a:gd name="connsiteY23" fmla="*/ 4095574 h 6003893"/>
              <a:gd name="connsiteX24" fmla="*/ 2581718 w 11634289"/>
              <a:gd name="connsiteY24" fmla="*/ 2865316 h 6003893"/>
              <a:gd name="connsiteX25" fmla="*/ 2573834 w 11634289"/>
              <a:gd name="connsiteY25" fmla="*/ 2865836 h 6003893"/>
              <a:gd name="connsiteX26" fmla="*/ 2581052 w 11634289"/>
              <a:gd name="connsiteY26" fmla="*/ 2865907 h 6003893"/>
              <a:gd name="connsiteX27" fmla="*/ 2505776 w 11634289"/>
              <a:gd name="connsiteY27" fmla="*/ 2856772 h 6003893"/>
              <a:gd name="connsiteX28" fmla="*/ 2514662 w 11634289"/>
              <a:gd name="connsiteY28" fmla="*/ 2860126 h 6003893"/>
              <a:gd name="connsiteX29" fmla="*/ 2551476 w 11634289"/>
              <a:gd name="connsiteY29" fmla="*/ 2865617 h 6003893"/>
              <a:gd name="connsiteX30" fmla="*/ 2573782 w 11634289"/>
              <a:gd name="connsiteY30" fmla="*/ 2865835 h 6003893"/>
              <a:gd name="connsiteX31" fmla="*/ 2517685 w 11634289"/>
              <a:gd name="connsiteY31" fmla="*/ 2858618 h 6003893"/>
              <a:gd name="connsiteX32" fmla="*/ 1692752 w 11634289"/>
              <a:gd name="connsiteY32" fmla="*/ 2664567 h 6003893"/>
              <a:gd name="connsiteX33" fmla="*/ 1687447 w 11634289"/>
              <a:gd name="connsiteY33" fmla="*/ 2664761 h 6003893"/>
              <a:gd name="connsiteX34" fmla="*/ 1700430 w 11634289"/>
              <a:gd name="connsiteY34" fmla="*/ 2684812 h 6003893"/>
              <a:gd name="connsiteX35" fmla="*/ 1719329 w 11634289"/>
              <a:gd name="connsiteY35" fmla="*/ 2693690 h 6003893"/>
              <a:gd name="connsiteX36" fmla="*/ 1730547 w 11634289"/>
              <a:gd name="connsiteY36" fmla="*/ 2682348 h 6003893"/>
              <a:gd name="connsiteX37" fmla="*/ 1738002 w 11634289"/>
              <a:gd name="connsiteY37" fmla="*/ 2672033 h 6003893"/>
              <a:gd name="connsiteX38" fmla="*/ 1724003 w 11634289"/>
              <a:gd name="connsiteY38" fmla="*/ 2666433 h 6003893"/>
              <a:gd name="connsiteX39" fmla="*/ 1692752 w 11634289"/>
              <a:gd name="connsiteY39" fmla="*/ 2664567 h 6003893"/>
              <a:gd name="connsiteX40" fmla="*/ 1596149 w 11634289"/>
              <a:gd name="connsiteY40" fmla="*/ 2628946 h 6003893"/>
              <a:gd name="connsiteX41" fmla="*/ 1603608 w 11634289"/>
              <a:gd name="connsiteY41" fmla="*/ 2636412 h 6003893"/>
              <a:gd name="connsiteX42" fmla="*/ 1632472 w 11634289"/>
              <a:gd name="connsiteY42" fmla="*/ 2643560 h 6003893"/>
              <a:gd name="connsiteX43" fmla="*/ 1643852 w 11634289"/>
              <a:gd name="connsiteY43" fmla="*/ 2659544 h 6003893"/>
              <a:gd name="connsiteX44" fmla="*/ 1659589 w 11634289"/>
              <a:gd name="connsiteY44" fmla="*/ 2679468 h 6003893"/>
              <a:gd name="connsiteX45" fmla="*/ 1678976 w 11634289"/>
              <a:gd name="connsiteY45" fmla="*/ 2669196 h 6003893"/>
              <a:gd name="connsiteX46" fmla="*/ 1684732 w 11634289"/>
              <a:gd name="connsiteY46" fmla="*/ 2664859 h 6003893"/>
              <a:gd name="connsiteX47" fmla="*/ 1661736 w 11634289"/>
              <a:gd name="connsiteY47" fmla="*/ 2665696 h 6003893"/>
              <a:gd name="connsiteX48" fmla="*/ 1643616 w 11634289"/>
              <a:gd name="connsiteY48" fmla="*/ 2661349 h 6003893"/>
              <a:gd name="connsiteX49" fmla="*/ 1653155 w 11634289"/>
              <a:gd name="connsiteY49" fmla="*/ 2650986 h 6003893"/>
              <a:gd name="connsiteX50" fmla="*/ 1661619 w 11634289"/>
              <a:gd name="connsiteY50" fmla="*/ 2645670 h 6003893"/>
              <a:gd name="connsiteX51" fmla="*/ 1668365 w 11634289"/>
              <a:gd name="connsiteY51" fmla="*/ 2637412 h 6003893"/>
              <a:gd name="connsiteX52" fmla="*/ 1653357 w 11634289"/>
              <a:gd name="connsiteY52" fmla="*/ 2634953 h 6003893"/>
              <a:gd name="connsiteX53" fmla="*/ 1615958 w 11634289"/>
              <a:gd name="connsiteY53" fmla="*/ 2630307 h 6003893"/>
              <a:gd name="connsiteX54" fmla="*/ 3618841 w 11634289"/>
              <a:gd name="connsiteY54" fmla="*/ 2389117 h 6003893"/>
              <a:gd name="connsiteX55" fmla="*/ 3620728 w 11634289"/>
              <a:gd name="connsiteY55" fmla="*/ 2390273 h 6003893"/>
              <a:gd name="connsiteX56" fmla="*/ 3668025 w 11634289"/>
              <a:gd name="connsiteY56" fmla="*/ 2398315 h 6003893"/>
              <a:gd name="connsiteX57" fmla="*/ 3675981 w 11634289"/>
              <a:gd name="connsiteY57" fmla="*/ 2396413 h 6003893"/>
              <a:gd name="connsiteX58" fmla="*/ 2197807 w 11634289"/>
              <a:gd name="connsiteY58" fmla="*/ 2145390 h 6003893"/>
              <a:gd name="connsiteX59" fmla="*/ 2191498 w 11634289"/>
              <a:gd name="connsiteY59" fmla="*/ 2177671 h 6003893"/>
              <a:gd name="connsiteX60" fmla="*/ 2176447 w 11634289"/>
              <a:gd name="connsiteY60" fmla="*/ 2167702 h 6003893"/>
              <a:gd name="connsiteX61" fmla="*/ 2157676 w 11634289"/>
              <a:gd name="connsiteY61" fmla="*/ 2172748 h 6003893"/>
              <a:gd name="connsiteX62" fmla="*/ 2167059 w 11634289"/>
              <a:gd name="connsiteY62" fmla="*/ 2174567 h 6003893"/>
              <a:gd name="connsiteX63" fmla="*/ 2357846 w 11634289"/>
              <a:gd name="connsiteY63" fmla="*/ 2227626 h 6003893"/>
              <a:gd name="connsiteX64" fmla="*/ 2505766 w 11634289"/>
              <a:gd name="connsiteY64" fmla="*/ 2245352 h 6003893"/>
              <a:gd name="connsiteX65" fmla="*/ 2562880 w 11634289"/>
              <a:gd name="connsiteY65" fmla="*/ 2255831 h 6003893"/>
              <a:gd name="connsiteX66" fmla="*/ 2683150 w 11634289"/>
              <a:gd name="connsiteY66" fmla="*/ 2285803 h 6003893"/>
              <a:gd name="connsiteX67" fmla="*/ 2798034 w 11634289"/>
              <a:gd name="connsiteY67" fmla="*/ 2304053 h 6003893"/>
              <a:gd name="connsiteX68" fmla="*/ 2971374 w 11634289"/>
              <a:gd name="connsiteY68" fmla="*/ 2335714 h 6003893"/>
              <a:gd name="connsiteX69" fmla="*/ 3080247 w 11634289"/>
              <a:gd name="connsiteY69" fmla="*/ 2353300 h 6003893"/>
              <a:gd name="connsiteX70" fmla="*/ 3188989 w 11634289"/>
              <a:gd name="connsiteY70" fmla="*/ 2371741 h 6003893"/>
              <a:gd name="connsiteX71" fmla="*/ 3234103 w 11634289"/>
              <a:gd name="connsiteY71" fmla="*/ 2366422 h 6003893"/>
              <a:gd name="connsiteX72" fmla="*/ 3283059 w 11634289"/>
              <a:gd name="connsiteY72" fmla="*/ 2344231 h 6003893"/>
              <a:gd name="connsiteX73" fmla="*/ 3284696 w 11634289"/>
              <a:gd name="connsiteY73" fmla="*/ 2346175 h 6003893"/>
              <a:gd name="connsiteX74" fmla="*/ 3279585 w 11634289"/>
              <a:gd name="connsiteY74" fmla="*/ 2356377 h 6003893"/>
              <a:gd name="connsiteX75" fmla="*/ 3294073 w 11634289"/>
              <a:gd name="connsiteY75" fmla="*/ 2370873 h 6003893"/>
              <a:gd name="connsiteX76" fmla="*/ 3315347 w 11634289"/>
              <a:gd name="connsiteY76" fmla="*/ 2359080 h 6003893"/>
              <a:gd name="connsiteX77" fmla="*/ 3320538 w 11634289"/>
              <a:gd name="connsiteY77" fmla="*/ 2349878 h 6003893"/>
              <a:gd name="connsiteX78" fmla="*/ 3337979 w 11634289"/>
              <a:gd name="connsiteY78" fmla="*/ 2364265 h 6003893"/>
              <a:gd name="connsiteX79" fmla="*/ 3344685 w 11634289"/>
              <a:gd name="connsiteY79" fmla="*/ 2374036 h 6003893"/>
              <a:gd name="connsiteX80" fmla="*/ 3402319 w 11634289"/>
              <a:gd name="connsiteY80" fmla="*/ 2390967 h 6003893"/>
              <a:gd name="connsiteX81" fmla="*/ 3449579 w 11634289"/>
              <a:gd name="connsiteY81" fmla="*/ 2389245 h 6003893"/>
              <a:gd name="connsiteX82" fmla="*/ 3466981 w 11634289"/>
              <a:gd name="connsiteY82" fmla="*/ 2384606 h 6003893"/>
              <a:gd name="connsiteX83" fmla="*/ 3502663 w 11634289"/>
              <a:gd name="connsiteY83" fmla="*/ 2386310 h 6003893"/>
              <a:gd name="connsiteX84" fmla="*/ 3522659 w 11634289"/>
              <a:gd name="connsiteY84" fmla="*/ 2395598 h 6003893"/>
              <a:gd name="connsiteX85" fmla="*/ 3539383 w 11634289"/>
              <a:gd name="connsiteY85" fmla="*/ 2400998 h 6003893"/>
              <a:gd name="connsiteX86" fmla="*/ 3562774 w 11634289"/>
              <a:gd name="connsiteY86" fmla="*/ 2397141 h 6003893"/>
              <a:gd name="connsiteX87" fmla="*/ 3579328 w 11634289"/>
              <a:gd name="connsiteY87" fmla="*/ 2384071 h 6003893"/>
              <a:gd name="connsiteX88" fmla="*/ 3538912 w 11634289"/>
              <a:gd name="connsiteY88" fmla="*/ 2378911 h 6003893"/>
              <a:gd name="connsiteX89" fmla="*/ 3013929 w 11634289"/>
              <a:gd name="connsiteY89" fmla="*/ 2295903 h 6003893"/>
              <a:gd name="connsiteX90" fmla="*/ 2980279 w 11634289"/>
              <a:gd name="connsiteY90" fmla="*/ 2289613 h 6003893"/>
              <a:gd name="connsiteX91" fmla="*/ 2974446 w 11634289"/>
              <a:gd name="connsiteY91" fmla="*/ 2300387 h 6003893"/>
              <a:gd name="connsiteX92" fmla="*/ 2958519 w 11634289"/>
              <a:gd name="connsiteY92" fmla="*/ 2304974 h 6003893"/>
              <a:gd name="connsiteX93" fmla="*/ 2950417 w 11634289"/>
              <a:gd name="connsiteY93" fmla="*/ 2296254 h 6003893"/>
              <a:gd name="connsiteX94" fmla="*/ 2953866 w 11634289"/>
              <a:gd name="connsiteY94" fmla="*/ 2284676 h 6003893"/>
              <a:gd name="connsiteX95" fmla="*/ 2678758 w 11634289"/>
              <a:gd name="connsiteY95" fmla="*/ 2233251 h 6003893"/>
              <a:gd name="connsiteX96" fmla="*/ 2651773 w 11634289"/>
              <a:gd name="connsiteY96" fmla="*/ 2238150 h 6003893"/>
              <a:gd name="connsiteX97" fmla="*/ 2622407 w 11634289"/>
              <a:gd name="connsiteY97" fmla="*/ 2232084 h 6003893"/>
              <a:gd name="connsiteX98" fmla="*/ 2607479 w 11634289"/>
              <a:gd name="connsiteY98" fmla="*/ 2230624 h 6003893"/>
              <a:gd name="connsiteX99" fmla="*/ 2524740 w 11634289"/>
              <a:gd name="connsiteY99" fmla="*/ 2214609 h 6003893"/>
              <a:gd name="connsiteX100" fmla="*/ 2485343 w 11634289"/>
              <a:gd name="connsiteY100" fmla="*/ 2222053 h 6003893"/>
              <a:gd name="connsiteX101" fmla="*/ 2424235 w 11634289"/>
              <a:gd name="connsiteY101" fmla="*/ 2217268 h 6003893"/>
              <a:gd name="connsiteX102" fmla="*/ 2370233 w 11634289"/>
              <a:gd name="connsiteY102" fmla="*/ 2190190 h 6003893"/>
              <a:gd name="connsiteX103" fmla="*/ 2368357 w 11634289"/>
              <a:gd name="connsiteY103" fmla="*/ 2185251 h 6003893"/>
              <a:gd name="connsiteX104" fmla="*/ 2351872 w 11634289"/>
              <a:gd name="connsiteY104" fmla="*/ 2182846 h 6003893"/>
              <a:gd name="connsiteX105" fmla="*/ 2333631 w 11634289"/>
              <a:gd name="connsiteY105" fmla="*/ 2195529 h 6003893"/>
              <a:gd name="connsiteX106" fmla="*/ 2260389 w 11634289"/>
              <a:gd name="connsiteY106" fmla="*/ 2187180 h 6003893"/>
              <a:gd name="connsiteX107" fmla="*/ 2230494 w 11634289"/>
              <a:gd name="connsiteY107" fmla="*/ 2165232 h 6003893"/>
              <a:gd name="connsiteX108" fmla="*/ 2197807 w 11634289"/>
              <a:gd name="connsiteY108" fmla="*/ 2145390 h 6003893"/>
              <a:gd name="connsiteX109" fmla="*/ 11059212 w 11634289"/>
              <a:gd name="connsiteY109" fmla="*/ 1393848 h 6003893"/>
              <a:gd name="connsiteX110" fmla="*/ 11055702 w 11634289"/>
              <a:gd name="connsiteY110" fmla="*/ 1395498 h 6003893"/>
              <a:gd name="connsiteX111" fmla="*/ 11054803 w 11634289"/>
              <a:gd name="connsiteY111" fmla="*/ 1397697 h 6003893"/>
              <a:gd name="connsiteX112" fmla="*/ 5109066 w 11634289"/>
              <a:gd name="connsiteY112" fmla="*/ 657 h 6003893"/>
              <a:gd name="connsiteX113" fmla="*/ 5131678 w 11634289"/>
              <a:gd name="connsiteY113" fmla="*/ 3520 h 6003893"/>
              <a:gd name="connsiteX114" fmla="*/ 5150073 w 11634289"/>
              <a:gd name="connsiteY114" fmla="*/ 14311 h 6003893"/>
              <a:gd name="connsiteX115" fmla="*/ 5148024 w 11634289"/>
              <a:gd name="connsiteY115" fmla="*/ 25186 h 6003893"/>
              <a:gd name="connsiteX116" fmla="*/ 5156207 w 11634289"/>
              <a:gd name="connsiteY116" fmla="*/ 32336 h 6003893"/>
              <a:gd name="connsiteX117" fmla="*/ 5192934 w 11634289"/>
              <a:gd name="connsiteY117" fmla="*/ 25361 h 6003893"/>
              <a:gd name="connsiteX118" fmla="*/ 5201486 w 11634289"/>
              <a:gd name="connsiteY118" fmla="*/ 23333 h 6003893"/>
              <a:gd name="connsiteX119" fmla="*/ 5204484 w 11634289"/>
              <a:gd name="connsiteY119" fmla="*/ 29116 h 6003893"/>
              <a:gd name="connsiteX120" fmla="*/ 5203629 w 11634289"/>
              <a:gd name="connsiteY120" fmla="*/ 33648 h 6003893"/>
              <a:gd name="connsiteX121" fmla="*/ 5214495 w 11634289"/>
              <a:gd name="connsiteY121" fmla="*/ 41028 h 6003893"/>
              <a:gd name="connsiteX122" fmla="*/ 5229724 w 11634289"/>
              <a:gd name="connsiteY122" fmla="*/ 46941 h 6003893"/>
              <a:gd name="connsiteX123" fmla="*/ 5226504 w 11634289"/>
              <a:gd name="connsiteY123" fmla="*/ 56795 h 6003893"/>
              <a:gd name="connsiteX124" fmla="*/ 5210593 w 11634289"/>
              <a:gd name="connsiteY124" fmla="*/ 54507 h 6003893"/>
              <a:gd name="connsiteX125" fmla="*/ 5199699 w 11634289"/>
              <a:gd name="connsiteY125" fmla="*/ 54491 h 6003893"/>
              <a:gd name="connsiteX126" fmla="*/ 5199503 w 11634289"/>
              <a:gd name="connsiteY126" fmla="*/ 62764 h 6003893"/>
              <a:gd name="connsiteX127" fmla="*/ 5234203 w 11634289"/>
              <a:gd name="connsiteY127" fmla="*/ 59299 h 6003893"/>
              <a:gd name="connsiteX128" fmla="*/ 5265226 w 11634289"/>
              <a:gd name="connsiteY128" fmla="*/ 53676 h 6003893"/>
              <a:gd name="connsiteX129" fmla="*/ 5336034 w 11634289"/>
              <a:gd name="connsiteY129" fmla="*/ 75417 h 6003893"/>
              <a:gd name="connsiteX130" fmla="*/ 5338347 w 11634289"/>
              <a:gd name="connsiteY130" fmla="*/ 84826 h 6003893"/>
              <a:gd name="connsiteX131" fmla="*/ 5328912 w 11634289"/>
              <a:gd name="connsiteY131" fmla="*/ 98750 h 6003893"/>
              <a:gd name="connsiteX132" fmla="*/ 5337927 w 11634289"/>
              <a:gd name="connsiteY132" fmla="*/ 108733 h 6003893"/>
              <a:gd name="connsiteX133" fmla="*/ 5346651 w 11634289"/>
              <a:gd name="connsiteY133" fmla="*/ 105799 h 6003893"/>
              <a:gd name="connsiteX134" fmla="*/ 5371681 w 11634289"/>
              <a:gd name="connsiteY134" fmla="*/ 88611 h 6003893"/>
              <a:gd name="connsiteX135" fmla="*/ 5372340 w 11634289"/>
              <a:gd name="connsiteY135" fmla="*/ 92351 h 6003893"/>
              <a:gd name="connsiteX136" fmla="*/ 5387397 w 11634289"/>
              <a:gd name="connsiteY136" fmla="*/ 99171 h 6003893"/>
              <a:gd name="connsiteX137" fmla="*/ 5395096 w 11634289"/>
              <a:gd name="connsiteY137" fmla="*/ 101674 h 6003893"/>
              <a:gd name="connsiteX138" fmla="*/ 5415003 w 11634289"/>
              <a:gd name="connsiteY138" fmla="*/ 111673 h 6003893"/>
              <a:gd name="connsiteX139" fmla="*/ 5459914 w 11634289"/>
              <a:gd name="connsiteY139" fmla="*/ 111849 h 6003893"/>
              <a:gd name="connsiteX140" fmla="*/ 5467808 w 11634289"/>
              <a:gd name="connsiteY140" fmla="*/ 106080 h 6003893"/>
              <a:gd name="connsiteX141" fmla="*/ 5476901 w 11634289"/>
              <a:gd name="connsiteY141" fmla="*/ 93969 h 6003893"/>
              <a:gd name="connsiteX142" fmla="*/ 5443593 w 11634289"/>
              <a:gd name="connsiteY142" fmla="*/ 82818 h 6003893"/>
              <a:gd name="connsiteX143" fmla="*/ 5416499 w 11634289"/>
              <a:gd name="connsiteY143" fmla="*/ 67596 h 6003893"/>
              <a:gd name="connsiteX144" fmla="*/ 5458362 w 11634289"/>
              <a:gd name="connsiteY144" fmla="*/ 76718 h 6003893"/>
              <a:gd name="connsiteX145" fmla="*/ 5492550 w 11634289"/>
              <a:gd name="connsiteY145" fmla="*/ 75973 h 6003893"/>
              <a:gd name="connsiteX146" fmla="*/ 5509801 w 11634289"/>
              <a:gd name="connsiteY146" fmla="*/ 78377 h 6003893"/>
              <a:gd name="connsiteX147" fmla="*/ 5510628 w 11634289"/>
              <a:gd name="connsiteY147" fmla="*/ 81210 h 6003893"/>
              <a:gd name="connsiteX148" fmla="*/ 5572765 w 11634289"/>
              <a:gd name="connsiteY148" fmla="*/ 91155 h 6003893"/>
              <a:gd name="connsiteX149" fmla="*/ 5613197 w 11634289"/>
              <a:gd name="connsiteY149" fmla="*/ 78972 h 6003893"/>
              <a:gd name="connsiteX150" fmla="*/ 5656226 w 11634289"/>
              <a:gd name="connsiteY150" fmla="*/ 89117 h 6003893"/>
              <a:gd name="connsiteX151" fmla="*/ 5708782 w 11634289"/>
              <a:gd name="connsiteY151" fmla="*/ 106527 h 6003893"/>
              <a:gd name="connsiteX152" fmla="*/ 5748793 w 11634289"/>
              <a:gd name="connsiteY152" fmla="*/ 118253 h 6003893"/>
              <a:gd name="connsiteX153" fmla="*/ 5780103 w 11634289"/>
              <a:gd name="connsiteY153" fmla="*/ 125548 h 6003893"/>
              <a:gd name="connsiteX154" fmla="*/ 5805543 w 11634289"/>
              <a:gd name="connsiteY154" fmla="*/ 135101 h 6003893"/>
              <a:gd name="connsiteX155" fmla="*/ 5816619 w 11634289"/>
              <a:gd name="connsiteY155" fmla="*/ 177497 h 6003893"/>
              <a:gd name="connsiteX156" fmla="*/ 5822950 w 11634289"/>
              <a:gd name="connsiteY156" fmla="*/ 187250 h 6003893"/>
              <a:gd name="connsiteX157" fmla="*/ 5838548 w 11634289"/>
              <a:gd name="connsiteY157" fmla="*/ 183986 h 6003893"/>
              <a:gd name="connsiteX158" fmla="*/ 5847956 w 11634289"/>
              <a:gd name="connsiteY158" fmla="*/ 177426 h 6003893"/>
              <a:gd name="connsiteX159" fmla="*/ 5890212 w 11634289"/>
              <a:gd name="connsiteY159" fmla="*/ 170006 h 6003893"/>
              <a:gd name="connsiteX160" fmla="*/ 5905414 w 11634289"/>
              <a:gd name="connsiteY160" fmla="*/ 183285 h 6003893"/>
              <a:gd name="connsiteX161" fmla="*/ 5936778 w 11634289"/>
              <a:gd name="connsiteY161" fmla="*/ 175850 h 6003893"/>
              <a:gd name="connsiteX162" fmla="*/ 5980834 w 11634289"/>
              <a:gd name="connsiteY162" fmla="*/ 180556 h 6003893"/>
              <a:gd name="connsiteX163" fmla="*/ 6060170 w 11634289"/>
              <a:gd name="connsiteY163" fmla="*/ 207635 h 6003893"/>
              <a:gd name="connsiteX164" fmla="*/ 6072887 w 11634289"/>
              <a:gd name="connsiteY164" fmla="*/ 212412 h 6003893"/>
              <a:gd name="connsiteX165" fmla="*/ 6105566 w 11634289"/>
              <a:gd name="connsiteY165" fmla="*/ 212457 h 6003893"/>
              <a:gd name="connsiteX166" fmla="*/ 6115630 w 11634289"/>
              <a:gd name="connsiteY166" fmla="*/ 209638 h 6003893"/>
              <a:gd name="connsiteX167" fmla="*/ 6129374 w 11634289"/>
              <a:gd name="connsiteY167" fmla="*/ 208978 h 6003893"/>
              <a:gd name="connsiteX168" fmla="*/ 6145260 w 11634289"/>
              <a:gd name="connsiteY168" fmla="*/ 218631 h 6003893"/>
              <a:gd name="connsiteX169" fmla="*/ 6157783 w 11634289"/>
              <a:gd name="connsiteY169" fmla="*/ 231679 h 6003893"/>
              <a:gd name="connsiteX170" fmla="*/ 6174180 w 11634289"/>
              <a:gd name="connsiteY170" fmla="*/ 238614 h 6003893"/>
              <a:gd name="connsiteX171" fmla="*/ 6198448 w 11634289"/>
              <a:gd name="connsiteY171" fmla="*/ 247146 h 6003893"/>
              <a:gd name="connsiteX172" fmla="*/ 6210511 w 11634289"/>
              <a:gd name="connsiteY172" fmla="*/ 248183 h 6003893"/>
              <a:gd name="connsiteX173" fmla="*/ 6266285 w 11634289"/>
              <a:gd name="connsiteY173" fmla="*/ 255738 h 6003893"/>
              <a:gd name="connsiteX174" fmla="*/ 6288582 w 11634289"/>
              <a:gd name="connsiteY174" fmla="*/ 253049 h 6003893"/>
              <a:gd name="connsiteX175" fmla="*/ 6275892 w 11634289"/>
              <a:gd name="connsiteY175" fmla="*/ 240907 h 6003893"/>
              <a:gd name="connsiteX176" fmla="*/ 6272212 w 11634289"/>
              <a:gd name="connsiteY176" fmla="*/ 238750 h 6003893"/>
              <a:gd name="connsiteX177" fmla="*/ 6271831 w 11634289"/>
              <a:gd name="connsiteY177" fmla="*/ 204642 h 6003893"/>
              <a:gd name="connsiteX178" fmla="*/ 6288688 w 11634289"/>
              <a:gd name="connsiteY178" fmla="*/ 223587 h 6003893"/>
              <a:gd name="connsiteX179" fmla="*/ 6321708 w 11634289"/>
              <a:gd name="connsiteY179" fmla="*/ 221821 h 6003893"/>
              <a:gd name="connsiteX180" fmla="*/ 6327726 w 11634289"/>
              <a:gd name="connsiteY180" fmla="*/ 226022 h 6003893"/>
              <a:gd name="connsiteX181" fmla="*/ 6324020 w 11634289"/>
              <a:gd name="connsiteY181" fmla="*/ 231229 h 6003893"/>
              <a:gd name="connsiteX182" fmla="*/ 6322483 w 11634289"/>
              <a:gd name="connsiteY182" fmla="*/ 239385 h 6003893"/>
              <a:gd name="connsiteX183" fmla="*/ 6330695 w 11634289"/>
              <a:gd name="connsiteY183" fmla="*/ 239170 h 6003893"/>
              <a:gd name="connsiteX184" fmla="*/ 6340392 w 11634289"/>
              <a:gd name="connsiteY184" fmla="*/ 245529 h 6003893"/>
              <a:gd name="connsiteX185" fmla="*/ 6340708 w 11634289"/>
              <a:gd name="connsiteY185" fmla="*/ 251082 h 6003893"/>
              <a:gd name="connsiteX186" fmla="*/ 6412448 w 11634289"/>
              <a:gd name="connsiteY186" fmla="*/ 246195 h 6003893"/>
              <a:gd name="connsiteX187" fmla="*/ 6414958 w 11634289"/>
              <a:gd name="connsiteY187" fmla="*/ 247332 h 6003893"/>
              <a:gd name="connsiteX188" fmla="*/ 6501192 w 11634289"/>
              <a:gd name="connsiteY188" fmla="*/ 266715 h 6003893"/>
              <a:gd name="connsiteX189" fmla="*/ 6521267 w 11634289"/>
              <a:gd name="connsiteY189" fmla="*/ 275807 h 6003893"/>
              <a:gd name="connsiteX190" fmla="*/ 6543344 w 11634289"/>
              <a:gd name="connsiteY190" fmla="*/ 288755 h 6003893"/>
              <a:gd name="connsiteX191" fmla="*/ 6593418 w 11634289"/>
              <a:gd name="connsiteY191" fmla="*/ 297663 h 6003893"/>
              <a:gd name="connsiteX192" fmla="*/ 6607871 w 11634289"/>
              <a:gd name="connsiteY192" fmla="*/ 286012 h 6003893"/>
              <a:gd name="connsiteX193" fmla="*/ 6607896 w 11634289"/>
              <a:gd name="connsiteY193" fmla="*/ 278646 h 6003893"/>
              <a:gd name="connsiteX194" fmla="*/ 6615989 w 11634289"/>
              <a:gd name="connsiteY194" fmla="*/ 264607 h 6003893"/>
              <a:gd name="connsiteX195" fmla="*/ 6621377 w 11634289"/>
              <a:gd name="connsiteY195" fmla="*/ 257702 h 6003893"/>
              <a:gd name="connsiteX196" fmla="*/ 6629734 w 11634289"/>
              <a:gd name="connsiteY196" fmla="*/ 263946 h 6003893"/>
              <a:gd name="connsiteX197" fmla="*/ 6638038 w 11634289"/>
              <a:gd name="connsiteY197" fmla="*/ 284920 h 6003893"/>
              <a:gd name="connsiteX198" fmla="*/ 6685037 w 11634289"/>
              <a:gd name="connsiteY198" fmla="*/ 310141 h 6003893"/>
              <a:gd name="connsiteX199" fmla="*/ 6721393 w 11634289"/>
              <a:gd name="connsiteY199" fmla="*/ 312344 h 6003893"/>
              <a:gd name="connsiteX200" fmla="*/ 6745806 w 11634289"/>
              <a:gd name="connsiteY200" fmla="*/ 327336 h 6003893"/>
              <a:gd name="connsiteX201" fmla="*/ 6748805 w 11634289"/>
              <a:gd name="connsiteY201" fmla="*/ 333118 h 6003893"/>
              <a:gd name="connsiteX202" fmla="*/ 6770152 w 11634289"/>
              <a:gd name="connsiteY202" fmla="*/ 313771 h 6003893"/>
              <a:gd name="connsiteX203" fmla="*/ 6784897 w 11634289"/>
              <a:gd name="connsiteY203" fmla="*/ 315037 h 6003893"/>
              <a:gd name="connsiteX204" fmla="*/ 6806996 w 11634289"/>
              <a:gd name="connsiteY204" fmla="*/ 320622 h 6003893"/>
              <a:gd name="connsiteX205" fmla="*/ 6839845 w 11634289"/>
              <a:gd name="connsiteY205" fmla="*/ 319760 h 6003893"/>
              <a:gd name="connsiteX206" fmla="*/ 6887041 w 11634289"/>
              <a:gd name="connsiteY206" fmla="*/ 336709 h 6003893"/>
              <a:gd name="connsiteX207" fmla="*/ 6922571 w 11634289"/>
              <a:gd name="connsiteY207" fmla="*/ 336078 h 6003893"/>
              <a:gd name="connsiteX208" fmla="*/ 6959583 w 11634289"/>
              <a:gd name="connsiteY208" fmla="*/ 342021 h 6003893"/>
              <a:gd name="connsiteX209" fmla="*/ 6980857 w 11634289"/>
              <a:gd name="connsiteY209" fmla="*/ 344770 h 6003893"/>
              <a:gd name="connsiteX210" fmla="*/ 6983706 w 11634289"/>
              <a:gd name="connsiteY210" fmla="*/ 344094 h 6003893"/>
              <a:gd name="connsiteX211" fmla="*/ 6998109 w 11634289"/>
              <a:gd name="connsiteY211" fmla="*/ 347173 h 6003893"/>
              <a:gd name="connsiteX212" fmla="*/ 7000592 w 11634289"/>
              <a:gd name="connsiteY212" fmla="*/ 355676 h 6003893"/>
              <a:gd name="connsiteX213" fmla="*/ 7026687 w 11634289"/>
              <a:gd name="connsiteY213" fmla="*/ 368970 h 6003893"/>
              <a:gd name="connsiteX214" fmla="*/ 7096259 w 11634289"/>
              <a:gd name="connsiteY214" fmla="*/ 361134 h 6003893"/>
              <a:gd name="connsiteX215" fmla="*/ 7111660 w 11634289"/>
              <a:gd name="connsiteY215" fmla="*/ 366140 h 6003893"/>
              <a:gd name="connsiteX216" fmla="*/ 7124380 w 11634289"/>
              <a:gd name="connsiteY216" fmla="*/ 370918 h 6003893"/>
              <a:gd name="connsiteX217" fmla="*/ 7158396 w 11634289"/>
              <a:gd name="connsiteY217" fmla="*/ 371078 h 6003893"/>
              <a:gd name="connsiteX218" fmla="*/ 7189272 w 11634289"/>
              <a:gd name="connsiteY218" fmla="*/ 358996 h 6003893"/>
              <a:gd name="connsiteX219" fmla="*/ 7203871 w 11634289"/>
              <a:gd name="connsiteY219" fmla="*/ 353803 h 6003893"/>
              <a:gd name="connsiteX220" fmla="*/ 7232014 w 11634289"/>
              <a:gd name="connsiteY220" fmla="*/ 356222 h 6003893"/>
              <a:gd name="connsiteX221" fmla="*/ 7243814 w 11634289"/>
              <a:gd name="connsiteY221" fmla="*/ 336975 h 6003893"/>
              <a:gd name="connsiteX222" fmla="*/ 7248439 w 11634289"/>
              <a:gd name="connsiteY222" fmla="*/ 355792 h 6003893"/>
              <a:gd name="connsiteX223" fmla="*/ 7211005 w 11634289"/>
              <a:gd name="connsiteY223" fmla="*/ 373757 h 6003893"/>
              <a:gd name="connsiteX224" fmla="*/ 7261447 w 11634289"/>
              <a:gd name="connsiteY224" fmla="*/ 373487 h 6003893"/>
              <a:gd name="connsiteX225" fmla="*/ 7272537 w 11634289"/>
              <a:gd name="connsiteY225" fmla="*/ 365230 h 6003893"/>
              <a:gd name="connsiteX226" fmla="*/ 7302245 w 11634289"/>
              <a:gd name="connsiteY226" fmla="*/ 352127 h 6003893"/>
              <a:gd name="connsiteX227" fmla="*/ 7310312 w 11634289"/>
              <a:gd name="connsiteY227" fmla="*/ 345452 h 6003893"/>
              <a:gd name="connsiteX228" fmla="*/ 7323109 w 11634289"/>
              <a:gd name="connsiteY228" fmla="*/ 328133 h 6003893"/>
              <a:gd name="connsiteX229" fmla="*/ 7325765 w 11634289"/>
              <a:gd name="connsiteY229" fmla="*/ 335728 h 6003893"/>
              <a:gd name="connsiteX230" fmla="*/ 7354223 w 11634289"/>
              <a:gd name="connsiteY230" fmla="*/ 343700 h 6003893"/>
              <a:gd name="connsiteX231" fmla="*/ 7393943 w 11634289"/>
              <a:gd name="connsiteY231" fmla="*/ 342508 h 6003893"/>
              <a:gd name="connsiteX232" fmla="*/ 7422575 w 11634289"/>
              <a:gd name="connsiteY232" fmla="*/ 349573 h 6003893"/>
              <a:gd name="connsiteX233" fmla="*/ 7504592 w 11634289"/>
              <a:gd name="connsiteY233" fmla="*/ 376882 h 6003893"/>
              <a:gd name="connsiteX234" fmla="*/ 7508558 w 11634289"/>
              <a:gd name="connsiteY234" fmla="*/ 391958 h 6003893"/>
              <a:gd name="connsiteX235" fmla="*/ 7486065 w 11634289"/>
              <a:gd name="connsiteY235" fmla="*/ 402919 h 6003893"/>
              <a:gd name="connsiteX236" fmla="*/ 7456699 w 11634289"/>
              <a:gd name="connsiteY236" fmla="*/ 414209 h 6003893"/>
              <a:gd name="connsiteX237" fmla="*/ 7583270 w 11634289"/>
              <a:gd name="connsiteY237" fmla="*/ 400220 h 6003893"/>
              <a:gd name="connsiteX238" fmla="*/ 7598352 w 11634289"/>
              <a:gd name="connsiteY238" fmla="*/ 399674 h 6003893"/>
              <a:gd name="connsiteX239" fmla="*/ 7605685 w 11634289"/>
              <a:gd name="connsiteY239" fmla="*/ 411356 h 6003893"/>
              <a:gd name="connsiteX240" fmla="*/ 7598788 w 11634289"/>
              <a:gd name="connsiteY240" fmla="*/ 419051 h 6003893"/>
              <a:gd name="connsiteX241" fmla="*/ 7572074 w 11634289"/>
              <a:gd name="connsiteY241" fmla="*/ 437938 h 6003893"/>
              <a:gd name="connsiteX242" fmla="*/ 7575676 w 11634289"/>
              <a:gd name="connsiteY242" fmla="*/ 462192 h 6003893"/>
              <a:gd name="connsiteX243" fmla="*/ 7603673 w 11634289"/>
              <a:gd name="connsiteY243" fmla="*/ 458152 h 6003893"/>
              <a:gd name="connsiteX244" fmla="*/ 7612254 w 11634289"/>
              <a:gd name="connsiteY244" fmla="*/ 448759 h 6003893"/>
              <a:gd name="connsiteX245" fmla="*/ 7661095 w 11634289"/>
              <a:gd name="connsiteY245" fmla="*/ 428090 h 6003893"/>
              <a:gd name="connsiteX246" fmla="*/ 7699131 w 11634289"/>
              <a:gd name="connsiteY246" fmla="*/ 428595 h 6003893"/>
              <a:gd name="connsiteX247" fmla="*/ 7789215 w 11634289"/>
              <a:gd name="connsiteY247" fmla="*/ 449229 h 6003893"/>
              <a:gd name="connsiteX248" fmla="*/ 7813852 w 11634289"/>
              <a:gd name="connsiteY248" fmla="*/ 448583 h 6003893"/>
              <a:gd name="connsiteX249" fmla="*/ 7854084 w 11634289"/>
              <a:gd name="connsiteY249" fmla="*/ 444673 h 6003893"/>
              <a:gd name="connsiteX250" fmla="*/ 7894578 w 11634289"/>
              <a:gd name="connsiteY250" fmla="*/ 461046 h 6003893"/>
              <a:gd name="connsiteX251" fmla="*/ 7923723 w 11634289"/>
              <a:gd name="connsiteY251" fmla="*/ 465393 h 6003893"/>
              <a:gd name="connsiteX252" fmla="*/ 7946020 w 11634289"/>
              <a:gd name="connsiteY252" fmla="*/ 462704 h 6003893"/>
              <a:gd name="connsiteX253" fmla="*/ 7958937 w 11634289"/>
              <a:gd name="connsiteY253" fmla="*/ 459209 h 6003893"/>
              <a:gd name="connsiteX254" fmla="*/ 7962247 w 11634289"/>
              <a:gd name="connsiteY254" fmla="*/ 470546 h 6003893"/>
              <a:gd name="connsiteX255" fmla="*/ 7950647 w 11634289"/>
              <a:gd name="connsiteY255" fmla="*/ 481521 h 6003893"/>
              <a:gd name="connsiteX256" fmla="*/ 7972839 w 11634289"/>
              <a:gd name="connsiteY256" fmla="*/ 508294 h 6003893"/>
              <a:gd name="connsiteX257" fmla="*/ 7989433 w 11634289"/>
              <a:gd name="connsiteY257" fmla="*/ 506956 h 6003893"/>
              <a:gd name="connsiteX258" fmla="*/ 8004004 w 11634289"/>
              <a:gd name="connsiteY258" fmla="*/ 509130 h 6003893"/>
              <a:gd name="connsiteX259" fmla="*/ 8071330 w 11634289"/>
              <a:gd name="connsiteY259" fmla="*/ 520441 h 6003893"/>
              <a:gd name="connsiteX260" fmla="*/ 8076035 w 11634289"/>
              <a:gd name="connsiteY260" fmla="*/ 517161 h 6003893"/>
              <a:gd name="connsiteX261" fmla="*/ 8072381 w 11634289"/>
              <a:gd name="connsiteY261" fmla="*/ 507638 h 6003893"/>
              <a:gd name="connsiteX262" fmla="*/ 8066680 w 11634289"/>
              <a:gd name="connsiteY262" fmla="*/ 508989 h 6003893"/>
              <a:gd name="connsiteX263" fmla="*/ 8032834 w 11634289"/>
              <a:gd name="connsiteY263" fmla="*/ 507923 h 6003893"/>
              <a:gd name="connsiteX264" fmla="*/ 8023871 w 11634289"/>
              <a:gd name="connsiteY264" fmla="*/ 483208 h 6003893"/>
              <a:gd name="connsiteX265" fmla="*/ 8034932 w 11634289"/>
              <a:gd name="connsiteY265" fmla="*/ 482317 h 6003893"/>
              <a:gd name="connsiteX266" fmla="*/ 8059571 w 11634289"/>
              <a:gd name="connsiteY266" fmla="*/ 481671 h 6003893"/>
              <a:gd name="connsiteX267" fmla="*/ 8111695 w 11634289"/>
              <a:gd name="connsiteY267" fmla="*/ 479703 h 6003893"/>
              <a:gd name="connsiteX268" fmla="*/ 8133795 w 11634289"/>
              <a:gd name="connsiteY268" fmla="*/ 485286 h 6003893"/>
              <a:gd name="connsiteX269" fmla="*/ 8160743 w 11634289"/>
              <a:gd name="connsiteY269" fmla="*/ 494049 h 6003893"/>
              <a:gd name="connsiteX270" fmla="*/ 8179164 w 11634289"/>
              <a:gd name="connsiteY270" fmla="*/ 497473 h 6003893"/>
              <a:gd name="connsiteX271" fmla="*/ 8199781 w 11634289"/>
              <a:gd name="connsiteY271" fmla="*/ 496482 h 6003893"/>
              <a:gd name="connsiteX272" fmla="*/ 8207769 w 11634289"/>
              <a:gd name="connsiteY272" fmla="*/ 511904 h 6003893"/>
              <a:gd name="connsiteX273" fmla="*/ 8261457 w 11634289"/>
              <a:gd name="connsiteY273" fmla="*/ 494414 h 6003893"/>
              <a:gd name="connsiteX274" fmla="*/ 8254729 w 11634289"/>
              <a:gd name="connsiteY274" fmla="*/ 501204 h 6003893"/>
              <a:gd name="connsiteX275" fmla="*/ 8269904 w 11634289"/>
              <a:gd name="connsiteY275" fmla="*/ 521848 h 6003893"/>
              <a:gd name="connsiteX276" fmla="*/ 8312793 w 11634289"/>
              <a:gd name="connsiteY276" fmla="*/ 525533 h 6003893"/>
              <a:gd name="connsiteX277" fmla="*/ 8372535 w 11634289"/>
              <a:gd name="connsiteY277" fmla="*/ 548165 h 6003893"/>
              <a:gd name="connsiteX278" fmla="*/ 8400366 w 11634289"/>
              <a:gd name="connsiteY278" fmla="*/ 545031 h 6003893"/>
              <a:gd name="connsiteX279" fmla="*/ 8433582 w 11634289"/>
              <a:gd name="connsiteY279" fmla="*/ 534993 h 6003893"/>
              <a:gd name="connsiteX280" fmla="*/ 8466745 w 11634289"/>
              <a:gd name="connsiteY280" fmla="*/ 539684 h 6003893"/>
              <a:gd name="connsiteX281" fmla="*/ 8482972 w 11634289"/>
              <a:gd name="connsiteY281" fmla="*/ 547525 h 6003893"/>
              <a:gd name="connsiteX282" fmla="*/ 8487992 w 11634289"/>
              <a:gd name="connsiteY282" fmla="*/ 549798 h 6003893"/>
              <a:gd name="connsiteX283" fmla="*/ 8541283 w 11634289"/>
              <a:gd name="connsiteY283" fmla="*/ 548852 h 6003893"/>
              <a:gd name="connsiteX284" fmla="*/ 8589899 w 11634289"/>
              <a:gd name="connsiteY284" fmla="*/ 543820 h 6003893"/>
              <a:gd name="connsiteX285" fmla="*/ 8602961 w 11634289"/>
              <a:gd name="connsiteY285" fmla="*/ 546784 h 6003893"/>
              <a:gd name="connsiteX286" fmla="*/ 8622551 w 11634289"/>
              <a:gd name="connsiteY286" fmla="*/ 551231 h 6003893"/>
              <a:gd name="connsiteX287" fmla="*/ 8689444 w 11634289"/>
              <a:gd name="connsiteY287" fmla="*/ 543164 h 6003893"/>
              <a:gd name="connsiteX288" fmla="*/ 8715565 w 11634289"/>
              <a:gd name="connsiteY288" fmla="*/ 549093 h 6003893"/>
              <a:gd name="connsiteX289" fmla="*/ 8727259 w 11634289"/>
              <a:gd name="connsiteY289" fmla="*/ 559307 h 6003893"/>
              <a:gd name="connsiteX290" fmla="*/ 8734932 w 11634289"/>
              <a:gd name="connsiteY290" fmla="*/ 569176 h 6003893"/>
              <a:gd name="connsiteX291" fmla="*/ 8785834 w 11634289"/>
              <a:gd name="connsiteY291" fmla="*/ 580918 h 6003893"/>
              <a:gd name="connsiteX292" fmla="*/ 8801798 w 11634289"/>
              <a:gd name="connsiteY292" fmla="*/ 568475 h 6003893"/>
              <a:gd name="connsiteX293" fmla="*/ 8811405 w 11634289"/>
              <a:gd name="connsiteY293" fmla="*/ 553645 h 6003893"/>
              <a:gd name="connsiteX294" fmla="*/ 8822900 w 11634289"/>
              <a:gd name="connsiteY294" fmla="*/ 572130 h 6003893"/>
              <a:gd name="connsiteX295" fmla="*/ 8848286 w 11634289"/>
              <a:gd name="connsiteY295" fmla="*/ 596415 h 6003893"/>
              <a:gd name="connsiteX296" fmla="*/ 8892052 w 11634289"/>
              <a:gd name="connsiteY296" fmla="*/ 588204 h 6003893"/>
              <a:gd name="connsiteX297" fmla="*/ 8914179 w 11634289"/>
              <a:gd name="connsiteY297" fmla="*/ 586421 h 6003893"/>
              <a:gd name="connsiteX298" fmla="*/ 8945975 w 11634289"/>
              <a:gd name="connsiteY298" fmla="*/ 598363 h 6003893"/>
              <a:gd name="connsiteX299" fmla="*/ 8957696 w 11634289"/>
              <a:gd name="connsiteY299" fmla="*/ 601212 h 6003893"/>
              <a:gd name="connsiteX300" fmla="*/ 8986354 w 11634289"/>
              <a:gd name="connsiteY300" fmla="*/ 600912 h 6003893"/>
              <a:gd name="connsiteX301" fmla="*/ 8974436 w 11634289"/>
              <a:gd name="connsiteY301" fmla="*/ 606334 h 6003893"/>
              <a:gd name="connsiteX302" fmla="*/ 8973386 w 11634289"/>
              <a:gd name="connsiteY302" fmla="*/ 619137 h 6003893"/>
              <a:gd name="connsiteX303" fmla="*/ 8989809 w 11634289"/>
              <a:gd name="connsiteY303" fmla="*/ 618707 h 6003893"/>
              <a:gd name="connsiteX304" fmla="*/ 9035627 w 11634289"/>
              <a:gd name="connsiteY304" fmla="*/ 599620 h 6003893"/>
              <a:gd name="connsiteX305" fmla="*/ 9069643 w 11634289"/>
              <a:gd name="connsiteY305" fmla="*/ 599780 h 6003893"/>
              <a:gd name="connsiteX306" fmla="*/ 9105488 w 11634289"/>
              <a:gd name="connsiteY306" fmla="*/ 604702 h 6003893"/>
              <a:gd name="connsiteX307" fmla="*/ 9143499 w 11634289"/>
              <a:gd name="connsiteY307" fmla="*/ 612573 h 6003893"/>
              <a:gd name="connsiteX308" fmla="*/ 9171986 w 11634289"/>
              <a:gd name="connsiteY308" fmla="*/ 613179 h 6003893"/>
              <a:gd name="connsiteX309" fmla="*/ 9205321 w 11634289"/>
              <a:gd name="connsiteY309" fmla="*/ 616965 h 6003893"/>
              <a:gd name="connsiteX310" fmla="*/ 9213507 w 11634289"/>
              <a:gd name="connsiteY310" fmla="*/ 624115 h 6003893"/>
              <a:gd name="connsiteX311" fmla="*/ 9249494 w 11634289"/>
              <a:gd name="connsiteY311" fmla="*/ 635496 h 6003893"/>
              <a:gd name="connsiteX312" fmla="*/ 9272161 w 11634289"/>
              <a:gd name="connsiteY312" fmla="*/ 623629 h 6003893"/>
              <a:gd name="connsiteX313" fmla="*/ 9305207 w 11634289"/>
              <a:gd name="connsiteY313" fmla="*/ 614497 h 6003893"/>
              <a:gd name="connsiteX314" fmla="*/ 9357159 w 11634289"/>
              <a:gd name="connsiteY314" fmla="*/ 613435 h 6003893"/>
              <a:gd name="connsiteX315" fmla="*/ 9370903 w 11634289"/>
              <a:gd name="connsiteY315" fmla="*/ 612774 h 6003893"/>
              <a:gd name="connsiteX316" fmla="*/ 9445443 w 11634289"/>
              <a:gd name="connsiteY316" fmla="*/ 621943 h 6003893"/>
              <a:gd name="connsiteX317" fmla="*/ 9424603 w 11634289"/>
              <a:gd name="connsiteY317" fmla="*/ 638570 h 6003893"/>
              <a:gd name="connsiteX318" fmla="*/ 9417705 w 11634289"/>
              <a:gd name="connsiteY318" fmla="*/ 646267 h 6003893"/>
              <a:gd name="connsiteX319" fmla="*/ 9414657 w 11634289"/>
              <a:gd name="connsiteY319" fmla="*/ 655214 h 6003893"/>
              <a:gd name="connsiteX320" fmla="*/ 9428231 w 11634289"/>
              <a:gd name="connsiteY320" fmla="*/ 655459 h 6003893"/>
              <a:gd name="connsiteX321" fmla="*/ 9445021 w 11634289"/>
              <a:gd name="connsiteY321" fmla="*/ 645851 h 6003893"/>
              <a:gd name="connsiteX322" fmla="*/ 9455401 w 11634289"/>
              <a:gd name="connsiteY322" fmla="*/ 648585 h 6003893"/>
              <a:gd name="connsiteX323" fmla="*/ 9461565 w 11634289"/>
              <a:gd name="connsiteY323" fmla="*/ 659245 h 6003893"/>
              <a:gd name="connsiteX324" fmla="*/ 9530768 w 11634289"/>
              <a:gd name="connsiteY324" fmla="*/ 660587 h 6003893"/>
              <a:gd name="connsiteX325" fmla="*/ 9548729 w 11634289"/>
              <a:gd name="connsiteY325" fmla="*/ 652001 h 6003893"/>
              <a:gd name="connsiteX326" fmla="*/ 9545342 w 11634289"/>
              <a:gd name="connsiteY326" fmla="*/ 662760 h 6003893"/>
              <a:gd name="connsiteX327" fmla="*/ 9558545 w 11634289"/>
              <a:gd name="connsiteY327" fmla="*/ 672183 h 6003893"/>
              <a:gd name="connsiteX328" fmla="*/ 9582014 w 11634289"/>
              <a:gd name="connsiteY328" fmla="*/ 670516 h 6003893"/>
              <a:gd name="connsiteX329" fmla="*/ 9597635 w 11634289"/>
              <a:gd name="connsiteY329" fmla="*/ 659886 h 6003893"/>
              <a:gd name="connsiteX330" fmla="*/ 9594180 w 11634289"/>
              <a:gd name="connsiteY330" fmla="*/ 642092 h 6003893"/>
              <a:gd name="connsiteX331" fmla="*/ 9612233 w 11634289"/>
              <a:gd name="connsiteY331" fmla="*/ 654694 h 6003893"/>
              <a:gd name="connsiteX332" fmla="*/ 9632335 w 11634289"/>
              <a:gd name="connsiteY332" fmla="*/ 656421 h 6003893"/>
              <a:gd name="connsiteX333" fmla="*/ 9697521 w 11634289"/>
              <a:gd name="connsiteY333" fmla="*/ 657418 h 6003893"/>
              <a:gd name="connsiteX334" fmla="*/ 9750326 w 11634289"/>
              <a:gd name="connsiteY334" fmla="*/ 651825 h 6003893"/>
              <a:gd name="connsiteX335" fmla="*/ 9763073 w 11634289"/>
              <a:gd name="connsiteY335" fmla="*/ 649237 h 6003893"/>
              <a:gd name="connsiteX336" fmla="*/ 9795605 w 11634289"/>
              <a:gd name="connsiteY336" fmla="*/ 642823 h 6003893"/>
              <a:gd name="connsiteX337" fmla="*/ 9797287 w 11634289"/>
              <a:gd name="connsiteY337" fmla="*/ 641125 h 6003893"/>
              <a:gd name="connsiteX338" fmla="*/ 9813055 w 11634289"/>
              <a:gd name="connsiteY338" fmla="*/ 636954 h 6003893"/>
              <a:gd name="connsiteX339" fmla="*/ 9818388 w 11634289"/>
              <a:gd name="connsiteY339" fmla="*/ 644780 h 6003893"/>
              <a:gd name="connsiteX340" fmla="*/ 9837125 w 11634289"/>
              <a:gd name="connsiteY340" fmla="*/ 653757 h 6003893"/>
              <a:gd name="connsiteX341" fmla="*/ 9891929 w 11634289"/>
              <a:gd name="connsiteY341" fmla="*/ 652020 h 6003893"/>
              <a:gd name="connsiteX342" fmla="*/ 9933162 w 11634289"/>
              <a:gd name="connsiteY342" fmla="*/ 650038 h 6003893"/>
              <a:gd name="connsiteX343" fmla="*/ 9943370 w 11634289"/>
              <a:gd name="connsiteY343" fmla="*/ 653678 h 6003893"/>
              <a:gd name="connsiteX344" fmla="*/ 9972487 w 11634289"/>
              <a:gd name="connsiteY344" fmla="*/ 665389 h 6003893"/>
              <a:gd name="connsiteX345" fmla="*/ 10020395 w 11634289"/>
              <a:gd name="connsiteY345" fmla="*/ 671349 h 6003893"/>
              <a:gd name="connsiteX346" fmla="*/ 10014403 w 11634289"/>
              <a:gd name="connsiteY346" fmla="*/ 659781 h 6003893"/>
              <a:gd name="connsiteX347" fmla="*/ 10021471 w 11634289"/>
              <a:gd name="connsiteY347" fmla="*/ 651180 h 6003893"/>
              <a:gd name="connsiteX348" fmla="*/ 10076327 w 11634289"/>
              <a:gd name="connsiteY348" fmla="*/ 634711 h 6003893"/>
              <a:gd name="connsiteX349" fmla="*/ 10155307 w 11634289"/>
              <a:gd name="connsiteY349" fmla="*/ 620317 h 6003893"/>
              <a:gd name="connsiteX350" fmla="*/ 10162153 w 11634289"/>
              <a:gd name="connsiteY350" fmla="*/ 627352 h 6003893"/>
              <a:gd name="connsiteX351" fmla="*/ 10143338 w 11634289"/>
              <a:gd name="connsiteY351" fmla="*/ 640470 h 6003893"/>
              <a:gd name="connsiteX352" fmla="*/ 10138608 w 11634289"/>
              <a:gd name="connsiteY352" fmla="*/ 651115 h 6003893"/>
              <a:gd name="connsiteX353" fmla="*/ 10153008 w 11634289"/>
              <a:gd name="connsiteY353" fmla="*/ 654195 h 6003893"/>
              <a:gd name="connsiteX354" fmla="*/ 10175646 w 11634289"/>
              <a:gd name="connsiteY354" fmla="*/ 649693 h 6003893"/>
              <a:gd name="connsiteX355" fmla="*/ 10190560 w 11634289"/>
              <a:gd name="connsiteY355" fmla="*/ 650054 h 6003893"/>
              <a:gd name="connsiteX356" fmla="*/ 10185829 w 11634289"/>
              <a:gd name="connsiteY356" fmla="*/ 660699 h 6003893"/>
              <a:gd name="connsiteX357" fmla="*/ 10182127 w 11634289"/>
              <a:gd name="connsiteY357" fmla="*/ 665906 h 6003893"/>
              <a:gd name="connsiteX358" fmla="*/ 10191678 w 11634289"/>
              <a:gd name="connsiteY358" fmla="*/ 665806 h 6003893"/>
              <a:gd name="connsiteX359" fmla="*/ 10265323 w 11634289"/>
              <a:gd name="connsiteY359" fmla="*/ 643585 h 6003893"/>
              <a:gd name="connsiteX360" fmla="*/ 10367704 w 11634289"/>
              <a:gd name="connsiteY360" fmla="*/ 598967 h 6003893"/>
              <a:gd name="connsiteX361" fmla="*/ 10377427 w 11634289"/>
              <a:gd name="connsiteY361" fmla="*/ 597960 h 6003893"/>
              <a:gd name="connsiteX362" fmla="*/ 10380082 w 11634289"/>
              <a:gd name="connsiteY362" fmla="*/ 605556 h 6003893"/>
              <a:gd name="connsiteX363" fmla="*/ 10371647 w 11634289"/>
              <a:gd name="connsiteY363" fmla="*/ 621409 h 6003893"/>
              <a:gd name="connsiteX364" fmla="*/ 10366234 w 11634289"/>
              <a:gd name="connsiteY364" fmla="*/ 635679 h 6003893"/>
              <a:gd name="connsiteX365" fmla="*/ 10379122 w 11634289"/>
              <a:gd name="connsiteY365" fmla="*/ 639549 h 6003893"/>
              <a:gd name="connsiteX366" fmla="*/ 10395915 w 11634289"/>
              <a:gd name="connsiteY366" fmla="*/ 629941 h 6003893"/>
              <a:gd name="connsiteX367" fmla="*/ 10415018 w 11634289"/>
              <a:gd name="connsiteY367" fmla="*/ 629740 h 6003893"/>
              <a:gd name="connsiteX368" fmla="*/ 10422719 w 11634289"/>
              <a:gd name="connsiteY368" fmla="*/ 632244 h 6003893"/>
              <a:gd name="connsiteX369" fmla="*/ 10444675 w 11634289"/>
              <a:gd name="connsiteY369" fmla="*/ 631368 h 6003893"/>
              <a:gd name="connsiteX370" fmla="*/ 10478575 w 11634289"/>
              <a:gd name="connsiteY370" fmla="*/ 617703 h 6003893"/>
              <a:gd name="connsiteX371" fmla="*/ 10515495 w 11634289"/>
              <a:gd name="connsiteY371" fmla="*/ 602457 h 6003893"/>
              <a:gd name="connsiteX372" fmla="*/ 10532748 w 11634289"/>
              <a:gd name="connsiteY372" fmla="*/ 604860 h 6003893"/>
              <a:gd name="connsiteX373" fmla="*/ 10639097 w 11634289"/>
              <a:gd name="connsiteY373" fmla="*/ 575319 h 6003893"/>
              <a:gd name="connsiteX374" fmla="*/ 10678357 w 11634289"/>
              <a:gd name="connsiteY374" fmla="*/ 562116 h 6003893"/>
              <a:gd name="connsiteX375" fmla="*/ 10698802 w 11634289"/>
              <a:gd name="connsiteY375" fmla="*/ 562031 h 6003893"/>
              <a:gd name="connsiteX376" fmla="*/ 10738549 w 11634289"/>
              <a:gd name="connsiteY376" fmla="*/ 553473 h 6003893"/>
              <a:gd name="connsiteX377" fmla="*/ 10755971 w 11634289"/>
              <a:gd name="connsiteY377" fmla="*/ 554970 h 6003893"/>
              <a:gd name="connsiteX378" fmla="*/ 10775903 w 11634289"/>
              <a:gd name="connsiteY378" fmla="*/ 557605 h 6003893"/>
              <a:gd name="connsiteX379" fmla="*/ 10798885 w 11634289"/>
              <a:gd name="connsiteY379" fmla="*/ 551291 h 6003893"/>
              <a:gd name="connsiteX380" fmla="*/ 10802078 w 11634289"/>
              <a:gd name="connsiteY380" fmla="*/ 548802 h 6003893"/>
              <a:gd name="connsiteX381" fmla="*/ 10809028 w 11634289"/>
              <a:gd name="connsiteY381" fmla="*/ 526376 h 6003893"/>
              <a:gd name="connsiteX382" fmla="*/ 10827646 w 11634289"/>
              <a:gd name="connsiteY382" fmla="*/ 521529 h 6003893"/>
              <a:gd name="connsiteX383" fmla="*/ 10832637 w 11634289"/>
              <a:gd name="connsiteY383" fmla="*/ 531167 h 6003893"/>
              <a:gd name="connsiteX384" fmla="*/ 10827054 w 11634289"/>
              <a:gd name="connsiteY384" fmla="*/ 546344 h 6003893"/>
              <a:gd name="connsiteX385" fmla="*/ 10856303 w 11634289"/>
              <a:gd name="connsiteY385" fmla="*/ 521229 h 6003893"/>
              <a:gd name="connsiteX386" fmla="*/ 10892395 w 11634289"/>
              <a:gd name="connsiteY386" fmla="*/ 503148 h 6003893"/>
              <a:gd name="connsiteX387" fmla="*/ 10900924 w 11634289"/>
              <a:gd name="connsiteY387" fmla="*/ 508486 h 6003893"/>
              <a:gd name="connsiteX388" fmla="*/ 10888808 w 11634289"/>
              <a:gd name="connsiteY388" fmla="*/ 522180 h 6003893"/>
              <a:gd name="connsiteX389" fmla="*/ 10873503 w 11634289"/>
              <a:gd name="connsiteY389" fmla="*/ 538362 h 6003893"/>
              <a:gd name="connsiteX390" fmla="*/ 10913367 w 11634289"/>
              <a:gd name="connsiteY390" fmla="*/ 543631 h 6003893"/>
              <a:gd name="connsiteX391" fmla="*/ 10882147 w 11634289"/>
              <a:gd name="connsiteY391" fmla="*/ 557526 h 6003893"/>
              <a:gd name="connsiteX392" fmla="*/ 10861112 w 11634289"/>
              <a:gd name="connsiteY392" fmla="*/ 582425 h 6003893"/>
              <a:gd name="connsiteX393" fmla="*/ 10868642 w 11634289"/>
              <a:gd name="connsiteY393" fmla="*/ 585835 h 6003893"/>
              <a:gd name="connsiteX394" fmla="*/ 10886774 w 11634289"/>
              <a:gd name="connsiteY394" fmla="*/ 576342 h 6003893"/>
              <a:gd name="connsiteX395" fmla="*/ 10922447 w 11634289"/>
              <a:gd name="connsiteY395" fmla="*/ 582169 h 6003893"/>
              <a:gd name="connsiteX396" fmla="*/ 10925126 w 11634289"/>
              <a:gd name="connsiteY396" fmla="*/ 582399 h 6003893"/>
              <a:gd name="connsiteX397" fmla="*/ 10981496 w 11634289"/>
              <a:gd name="connsiteY397" fmla="*/ 565140 h 6003893"/>
              <a:gd name="connsiteX398" fmla="*/ 11067005 w 11634289"/>
              <a:gd name="connsiteY398" fmla="*/ 552228 h 6003893"/>
              <a:gd name="connsiteX399" fmla="*/ 11053038 w 11634289"/>
              <a:gd name="connsiteY399" fmla="*/ 568526 h 6003893"/>
              <a:gd name="connsiteX400" fmla="*/ 11062879 w 11634289"/>
              <a:gd name="connsiteY400" fmla="*/ 581343 h 6003893"/>
              <a:gd name="connsiteX401" fmla="*/ 11115094 w 11634289"/>
              <a:gd name="connsiteY401" fmla="*/ 600566 h 6003893"/>
              <a:gd name="connsiteX402" fmla="*/ 11125766 w 11634289"/>
              <a:gd name="connsiteY402" fmla="*/ 616218 h 6003893"/>
              <a:gd name="connsiteX403" fmla="*/ 11145475 w 11634289"/>
              <a:gd name="connsiteY403" fmla="*/ 634489 h 6003893"/>
              <a:gd name="connsiteX404" fmla="*/ 11165919 w 11634289"/>
              <a:gd name="connsiteY404" fmla="*/ 634403 h 6003893"/>
              <a:gd name="connsiteX405" fmla="*/ 11186484 w 11634289"/>
              <a:gd name="connsiteY405" fmla="*/ 648143 h 6003893"/>
              <a:gd name="connsiteX406" fmla="*/ 11187427 w 11634289"/>
              <a:gd name="connsiteY406" fmla="*/ 664801 h 6003893"/>
              <a:gd name="connsiteX407" fmla="*/ 11168928 w 11634289"/>
              <a:gd name="connsiteY407" fmla="*/ 683472 h 6003893"/>
              <a:gd name="connsiteX408" fmla="*/ 11143266 w 11634289"/>
              <a:gd name="connsiteY408" fmla="*/ 689556 h 6003893"/>
              <a:gd name="connsiteX409" fmla="*/ 11131429 w 11634289"/>
              <a:gd name="connsiteY409" fmla="*/ 672883 h 6003893"/>
              <a:gd name="connsiteX410" fmla="*/ 11114348 w 11634289"/>
              <a:gd name="connsiteY410" fmla="*/ 669574 h 6003893"/>
              <a:gd name="connsiteX411" fmla="*/ 11090632 w 11634289"/>
              <a:gd name="connsiteY411" fmla="*/ 694243 h 6003893"/>
              <a:gd name="connsiteX412" fmla="*/ 11088240 w 11634289"/>
              <a:gd name="connsiteY412" fmla="*/ 706931 h 6003893"/>
              <a:gd name="connsiteX413" fmla="*/ 11086729 w 11634289"/>
              <a:gd name="connsiteY413" fmla="*/ 707722 h 6003893"/>
              <a:gd name="connsiteX414" fmla="*/ 11089408 w 11634289"/>
              <a:gd name="connsiteY414" fmla="*/ 707952 h 6003893"/>
              <a:gd name="connsiteX415" fmla="*/ 11169730 w 11634289"/>
              <a:gd name="connsiteY415" fmla="*/ 693672 h 6003893"/>
              <a:gd name="connsiteX416" fmla="*/ 11214496 w 11634289"/>
              <a:gd name="connsiteY416" fmla="*/ 687389 h 6003893"/>
              <a:gd name="connsiteX417" fmla="*/ 11238159 w 11634289"/>
              <a:gd name="connsiteY417" fmla="*/ 677450 h 6003893"/>
              <a:gd name="connsiteX418" fmla="*/ 11250904 w 11634289"/>
              <a:gd name="connsiteY418" fmla="*/ 674861 h 6003893"/>
              <a:gd name="connsiteX419" fmla="*/ 11275199 w 11634289"/>
              <a:gd name="connsiteY419" fmla="*/ 676028 h 6003893"/>
              <a:gd name="connsiteX420" fmla="*/ 11330621 w 11634289"/>
              <a:gd name="connsiteY420" fmla="*/ 642110 h 6003893"/>
              <a:gd name="connsiteX421" fmla="*/ 11333642 w 11634289"/>
              <a:gd name="connsiteY421" fmla="*/ 640528 h 6003893"/>
              <a:gd name="connsiteX422" fmla="*/ 11346046 w 11634289"/>
              <a:gd name="connsiteY422" fmla="*/ 639752 h 6003893"/>
              <a:gd name="connsiteX423" fmla="*/ 11351379 w 11634289"/>
              <a:gd name="connsiteY423" fmla="*/ 647577 h 6003893"/>
              <a:gd name="connsiteX424" fmla="*/ 11342802 w 11634289"/>
              <a:gd name="connsiteY424" fmla="*/ 656971 h 6003893"/>
              <a:gd name="connsiteX425" fmla="*/ 11313237 w 11634289"/>
              <a:gd name="connsiteY425" fmla="*/ 676533 h 6003893"/>
              <a:gd name="connsiteX426" fmla="*/ 11311555 w 11634289"/>
              <a:gd name="connsiteY426" fmla="*/ 678231 h 6003893"/>
              <a:gd name="connsiteX427" fmla="*/ 11308704 w 11634289"/>
              <a:gd name="connsiteY427" fmla="*/ 678907 h 6003893"/>
              <a:gd name="connsiteX428" fmla="*/ 11312725 w 11634289"/>
              <a:gd name="connsiteY428" fmla="*/ 679252 h 6003893"/>
              <a:gd name="connsiteX429" fmla="*/ 11315576 w 11634289"/>
              <a:gd name="connsiteY429" fmla="*/ 678576 h 6003893"/>
              <a:gd name="connsiteX430" fmla="*/ 11355151 w 11634289"/>
              <a:gd name="connsiteY430" fmla="*/ 670925 h 6003893"/>
              <a:gd name="connsiteX431" fmla="*/ 11398432 w 11634289"/>
              <a:gd name="connsiteY431" fmla="*/ 658068 h 6003893"/>
              <a:gd name="connsiteX432" fmla="*/ 11419877 w 11634289"/>
              <a:gd name="connsiteY432" fmla="*/ 659911 h 6003893"/>
              <a:gd name="connsiteX433" fmla="*/ 11414293 w 11634289"/>
              <a:gd name="connsiteY433" fmla="*/ 675087 h 6003893"/>
              <a:gd name="connsiteX434" fmla="*/ 11382876 w 11634289"/>
              <a:gd name="connsiteY434" fmla="*/ 697253 h 6003893"/>
              <a:gd name="connsiteX435" fmla="*/ 11366716 w 11634289"/>
              <a:gd name="connsiteY435" fmla="*/ 717967 h 6003893"/>
              <a:gd name="connsiteX436" fmla="*/ 11386528 w 11634289"/>
              <a:gd name="connsiteY436" fmla="*/ 706776 h 6003893"/>
              <a:gd name="connsiteX437" fmla="*/ 11430492 w 11634289"/>
              <a:gd name="connsiteY437" fmla="*/ 690294 h 6003893"/>
              <a:gd name="connsiteX438" fmla="*/ 11482616 w 11634289"/>
              <a:gd name="connsiteY438" fmla="*/ 688326 h 6003893"/>
              <a:gd name="connsiteX439" fmla="*/ 11525963 w 11634289"/>
              <a:gd name="connsiteY439" fmla="*/ 704023 h 6003893"/>
              <a:gd name="connsiteX440" fmla="*/ 11550087 w 11634289"/>
              <a:gd name="connsiteY440" fmla="*/ 706096 h 6003893"/>
              <a:gd name="connsiteX441" fmla="*/ 11572753 w 11634289"/>
              <a:gd name="connsiteY441" fmla="*/ 694229 h 6003893"/>
              <a:gd name="connsiteX442" fmla="*/ 11618137 w 11634289"/>
              <a:gd name="connsiteY442" fmla="*/ 749702 h 6003893"/>
              <a:gd name="connsiteX443" fmla="*/ 11618412 w 11634289"/>
              <a:gd name="connsiteY443" fmla="*/ 813272 h 6003893"/>
              <a:gd name="connsiteX444" fmla="*/ 11581926 w 11634289"/>
              <a:gd name="connsiteY444" fmla="*/ 847895 h 6003893"/>
              <a:gd name="connsiteX445" fmla="*/ 11543833 w 11634289"/>
              <a:gd name="connsiteY445" fmla="*/ 862121 h 6003893"/>
              <a:gd name="connsiteX446" fmla="*/ 11543716 w 11634289"/>
              <a:gd name="connsiteY446" fmla="*/ 848296 h 6003893"/>
              <a:gd name="connsiteX447" fmla="*/ 11502064 w 11634289"/>
              <a:gd name="connsiteY447" fmla="*/ 874188 h 6003893"/>
              <a:gd name="connsiteX448" fmla="*/ 11473696 w 11634289"/>
              <a:gd name="connsiteY448" fmla="*/ 887406 h 6003893"/>
              <a:gd name="connsiteX449" fmla="*/ 11431952 w 11634289"/>
              <a:gd name="connsiteY449" fmla="*/ 892108 h 6003893"/>
              <a:gd name="connsiteX450" fmla="*/ 11392574 w 11634289"/>
              <a:gd name="connsiteY450" fmla="*/ 891487 h 6003893"/>
              <a:gd name="connsiteX451" fmla="*/ 11353827 w 11634289"/>
              <a:gd name="connsiteY451" fmla="*/ 901971 h 6003893"/>
              <a:gd name="connsiteX452" fmla="*/ 11325775 w 11634289"/>
              <a:gd name="connsiteY452" fmla="*/ 920743 h 6003893"/>
              <a:gd name="connsiteX453" fmla="*/ 11304474 w 11634289"/>
              <a:gd name="connsiteY453" fmla="*/ 925359 h 6003893"/>
              <a:gd name="connsiteX454" fmla="*/ 11185631 w 11634289"/>
              <a:gd name="connsiteY454" fmla="*/ 934486 h 6003893"/>
              <a:gd name="connsiteX455" fmla="*/ 11151782 w 11634289"/>
              <a:gd name="connsiteY455" fmla="*/ 933420 h 6003893"/>
              <a:gd name="connsiteX456" fmla="*/ 11091882 w 11634289"/>
              <a:gd name="connsiteY456" fmla="*/ 954981 h 6003893"/>
              <a:gd name="connsiteX457" fmla="*/ 11066338 w 11634289"/>
              <a:gd name="connsiteY457" fmla="*/ 974889 h 6003893"/>
              <a:gd name="connsiteX458" fmla="*/ 11039062 w 11634289"/>
              <a:gd name="connsiteY458" fmla="*/ 1011224 h 6003893"/>
              <a:gd name="connsiteX459" fmla="*/ 11044910 w 11634289"/>
              <a:gd name="connsiteY459" fmla="*/ 1016333 h 6003893"/>
              <a:gd name="connsiteX460" fmla="*/ 11053634 w 11634289"/>
              <a:gd name="connsiteY460" fmla="*/ 1013398 h 6003893"/>
              <a:gd name="connsiteX461" fmla="*/ 11056340 w 11634289"/>
              <a:gd name="connsiteY461" fmla="*/ 1006263 h 6003893"/>
              <a:gd name="connsiteX462" fmla="*/ 11084052 w 11634289"/>
              <a:gd name="connsiteY462" fmla="*/ 989304 h 6003893"/>
              <a:gd name="connsiteX463" fmla="*/ 11138317 w 11634289"/>
              <a:gd name="connsiteY463" fmla="*/ 997651 h 6003893"/>
              <a:gd name="connsiteX464" fmla="*/ 11115454 w 11634289"/>
              <a:gd name="connsiteY464" fmla="*/ 1017789 h 6003893"/>
              <a:gd name="connsiteX465" fmla="*/ 11113917 w 11634289"/>
              <a:gd name="connsiteY465" fmla="*/ 1025945 h 6003893"/>
              <a:gd name="connsiteX466" fmla="*/ 11126493 w 11634289"/>
              <a:gd name="connsiteY466" fmla="*/ 1024264 h 6003893"/>
              <a:gd name="connsiteX467" fmla="*/ 11142942 w 11634289"/>
              <a:gd name="connsiteY467" fmla="*/ 1016467 h 6003893"/>
              <a:gd name="connsiteX468" fmla="*/ 11160509 w 11634289"/>
              <a:gd name="connsiteY468" fmla="*/ 1024424 h 6003893"/>
              <a:gd name="connsiteX469" fmla="*/ 11180901 w 11634289"/>
              <a:gd name="connsiteY469" fmla="*/ 1039070 h 6003893"/>
              <a:gd name="connsiteX470" fmla="*/ 11191254 w 11634289"/>
              <a:gd name="connsiteY470" fmla="*/ 1049168 h 6003893"/>
              <a:gd name="connsiteX471" fmla="*/ 11186038 w 11634289"/>
              <a:gd name="connsiteY471" fmla="*/ 1055167 h 6003893"/>
              <a:gd name="connsiteX472" fmla="*/ 11194539 w 11634289"/>
              <a:gd name="connsiteY472" fmla="*/ 1067869 h 6003893"/>
              <a:gd name="connsiteX473" fmla="*/ 11259987 w 11634289"/>
              <a:gd name="connsiteY473" fmla="*/ 1089150 h 6003893"/>
              <a:gd name="connsiteX474" fmla="*/ 11271850 w 11634289"/>
              <a:gd name="connsiteY474" fmla="*/ 1098458 h 6003893"/>
              <a:gd name="connsiteX475" fmla="*/ 11262050 w 11634289"/>
              <a:gd name="connsiteY475" fmla="*/ 1121560 h 6003893"/>
              <a:gd name="connsiteX476" fmla="*/ 11217942 w 11634289"/>
              <a:gd name="connsiteY476" fmla="*/ 1131585 h 6003893"/>
              <a:gd name="connsiteX477" fmla="*/ 11071532 w 11634289"/>
              <a:gd name="connsiteY477" fmla="*/ 1164131 h 6003893"/>
              <a:gd name="connsiteX478" fmla="*/ 11038144 w 11634289"/>
              <a:gd name="connsiteY478" fmla="*/ 1175076 h 6003893"/>
              <a:gd name="connsiteX479" fmla="*/ 10915515 w 11634289"/>
              <a:gd name="connsiteY479" fmla="*/ 1211507 h 6003893"/>
              <a:gd name="connsiteX480" fmla="*/ 10905278 w 11634289"/>
              <a:gd name="connsiteY480" fmla="*/ 1215231 h 6003893"/>
              <a:gd name="connsiteX481" fmla="*/ 10888093 w 11634289"/>
              <a:gd name="connsiteY481" fmla="*/ 1241384 h 6003893"/>
              <a:gd name="connsiteX482" fmla="*/ 10891062 w 11634289"/>
              <a:gd name="connsiteY482" fmla="*/ 1254532 h 6003893"/>
              <a:gd name="connsiteX483" fmla="*/ 10906147 w 11634289"/>
              <a:gd name="connsiteY483" fmla="*/ 1253986 h 6003893"/>
              <a:gd name="connsiteX484" fmla="*/ 11023900 w 11634289"/>
              <a:gd name="connsiteY484" fmla="*/ 1221741 h 6003893"/>
              <a:gd name="connsiteX485" fmla="*/ 11156515 w 11634289"/>
              <a:gd name="connsiteY485" fmla="*/ 1204588 h 6003893"/>
              <a:gd name="connsiteX486" fmla="*/ 11172426 w 11634289"/>
              <a:gd name="connsiteY486" fmla="*/ 1206876 h 6003893"/>
              <a:gd name="connsiteX487" fmla="*/ 11166187 w 11634289"/>
              <a:gd name="connsiteY487" fmla="*/ 1218312 h 6003893"/>
              <a:gd name="connsiteX488" fmla="*/ 11158461 w 11634289"/>
              <a:gd name="connsiteY488" fmla="*/ 1223174 h 6003893"/>
              <a:gd name="connsiteX489" fmla="*/ 11143326 w 11634289"/>
              <a:gd name="connsiteY489" fmla="*/ 1238450 h 6003893"/>
              <a:gd name="connsiteX490" fmla="*/ 11231752 w 11634289"/>
              <a:gd name="connsiteY490" fmla="*/ 1253417 h 6003893"/>
              <a:gd name="connsiteX491" fmla="*/ 11235748 w 11634289"/>
              <a:gd name="connsiteY491" fmla="*/ 1261128 h 6003893"/>
              <a:gd name="connsiteX492" fmla="*/ 11229166 w 11634289"/>
              <a:gd name="connsiteY492" fmla="*/ 1274376 h 6003893"/>
              <a:gd name="connsiteX493" fmla="*/ 11199181 w 11634289"/>
              <a:gd name="connsiteY493" fmla="*/ 1317848 h 6003893"/>
              <a:gd name="connsiteX494" fmla="*/ 11150812 w 11634289"/>
              <a:gd name="connsiteY494" fmla="*/ 1347767 h 6003893"/>
              <a:gd name="connsiteX495" fmla="*/ 11133738 w 11634289"/>
              <a:gd name="connsiteY495" fmla="*/ 1356809 h 6003893"/>
              <a:gd name="connsiteX496" fmla="*/ 11157984 w 11634289"/>
              <a:gd name="connsiteY496" fmla="*/ 1352245 h 6003893"/>
              <a:gd name="connsiteX497" fmla="*/ 11205022 w 11634289"/>
              <a:gd name="connsiteY497" fmla="*/ 1361251 h 6003893"/>
              <a:gd name="connsiteX498" fmla="*/ 11229098 w 11634289"/>
              <a:gd name="connsiteY498" fmla="*/ 1359793 h 6003893"/>
              <a:gd name="connsiteX499" fmla="*/ 11247361 w 11634289"/>
              <a:gd name="connsiteY499" fmla="*/ 1345011 h 6003893"/>
              <a:gd name="connsiteX500" fmla="*/ 11308928 w 11634289"/>
              <a:gd name="connsiteY500" fmla="*/ 1392343 h 6003893"/>
              <a:gd name="connsiteX501" fmla="*/ 11329252 w 11634289"/>
              <a:gd name="connsiteY501" fmla="*/ 1454025 h 6003893"/>
              <a:gd name="connsiteX502" fmla="*/ 11304748 w 11634289"/>
              <a:gd name="connsiteY502" fmla="*/ 1492890 h 6003893"/>
              <a:gd name="connsiteX503" fmla="*/ 11272253 w 11634289"/>
              <a:gd name="connsiteY503" fmla="*/ 1512181 h 6003893"/>
              <a:gd name="connsiteX504" fmla="*/ 11267778 w 11634289"/>
              <a:gd name="connsiteY504" fmla="*/ 1498775 h 6003893"/>
              <a:gd name="connsiteX505" fmla="*/ 11235505 w 11634289"/>
              <a:gd name="connsiteY505" fmla="*/ 1529906 h 6003893"/>
              <a:gd name="connsiteX506" fmla="*/ 11212134 w 11634289"/>
              <a:gd name="connsiteY506" fmla="*/ 1546822 h 6003893"/>
              <a:gd name="connsiteX507" fmla="*/ 11173085 w 11634289"/>
              <a:gd name="connsiteY507" fmla="*/ 1557391 h 6003893"/>
              <a:gd name="connsiteX508" fmla="*/ 11134658 w 11634289"/>
              <a:gd name="connsiteY508" fmla="*/ 1562452 h 6003893"/>
              <a:gd name="connsiteX509" fmla="*/ 11100344 w 11634289"/>
              <a:gd name="connsiteY509" fmla="*/ 1578205 h 6003893"/>
              <a:gd name="connsiteX510" fmla="*/ 11094014 w 11634289"/>
              <a:gd name="connsiteY510" fmla="*/ 1591468 h 6003893"/>
              <a:gd name="connsiteX511" fmla="*/ 11088933 w 11634289"/>
              <a:gd name="connsiteY511" fmla="*/ 1594519 h 6003893"/>
              <a:gd name="connsiteX512" fmla="*/ 11090224 w 11634289"/>
              <a:gd name="connsiteY512" fmla="*/ 1597377 h 6003893"/>
              <a:gd name="connsiteX513" fmla="*/ 11064016 w 11634289"/>
              <a:gd name="connsiteY513" fmla="*/ 1645078 h 6003893"/>
              <a:gd name="connsiteX514" fmla="*/ 11006491 w 11634289"/>
              <a:gd name="connsiteY514" fmla="*/ 1695754 h 6003893"/>
              <a:gd name="connsiteX515" fmla="*/ 10948170 w 11634289"/>
              <a:gd name="connsiteY515" fmla="*/ 1715741 h 6003893"/>
              <a:gd name="connsiteX516" fmla="*/ 10949085 w 11634289"/>
              <a:gd name="connsiteY516" fmla="*/ 1694979 h 6003893"/>
              <a:gd name="connsiteX517" fmla="*/ 10918672 w 11634289"/>
              <a:gd name="connsiteY517" fmla="*/ 1705873 h 6003893"/>
              <a:gd name="connsiteX518" fmla="*/ 10905443 w 11634289"/>
              <a:gd name="connsiteY518" fmla="*/ 1724946 h 6003893"/>
              <a:gd name="connsiteX519" fmla="*/ 10906522 w 11634289"/>
              <a:gd name="connsiteY519" fmla="*/ 1733086 h 6003893"/>
              <a:gd name="connsiteX520" fmla="*/ 10918201 w 11634289"/>
              <a:gd name="connsiteY520" fmla="*/ 1729644 h 6003893"/>
              <a:gd name="connsiteX521" fmla="*/ 10931712 w 11634289"/>
              <a:gd name="connsiteY521" fmla="*/ 1719709 h 6003893"/>
              <a:gd name="connsiteX522" fmla="*/ 10951281 w 11634289"/>
              <a:gd name="connsiteY522" fmla="*/ 1724906 h 6003893"/>
              <a:gd name="connsiteX523" fmla="*/ 10975701 w 11634289"/>
              <a:gd name="connsiteY523" fmla="*/ 1736193 h 6003893"/>
              <a:gd name="connsiteX524" fmla="*/ 10988937 w 11634289"/>
              <a:gd name="connsiteY524" fmla="*/ 1744509 h 6003893"/>
              <a:gd name="connsiteX525" fmla="*/ 10985765 w 11634289"/>
              <a:gd name="connsiteY525" fmla="*/ 1751083 h 6003893"/>
              <a:gd name="connsiteX526" fmla="*/ 10998029 w 11634289"/>
              <a:gd name="connsiteY526" fmla="*/ 1762194 h 6003893"/>
              <a:gd name="connsiteX527" fmla="*/ 11068289 w 11634289"/>
              <a:gd name="connsiteY527" fmla="*/ 1773442 h 6003893"/>
              <a:gd name="connsiteX528" fmla="*/ 11082743 w 11634289"/>
              <a:gd name="connsiteY528" fmla="*/ 1780772 h 6003893"/>
              <a:gd name="connsiteX529" fmla="*/ 11080517 w 11634289"/>
              <a:gd name="connsiteY529" fmla="*/ 1804613 h 6003893"/>
              <a:gd name="connsiteX530" fmla="*/ 11040854 w 11634289"/>
              <a:gd name="connsiteY530" fmla="*/ 1820690 h 6003893"/>
              <a:gd name="connsiteX531" fmla="*/ 10908967 w 11634289"/>
              <a:gd name="connsiteY531" fmla="*/ 1873351 h 6003893"/>
              <a:gd name="connsiteX532" fmla="*/ 10880003 w 11634289"/>
              <a:gd name="connsiteY532" fmla="*/ 1888781 h 6003893"/>
              <a:gd name="connsiteX533" fmla="*/ 10772432 w 11634289"/>
              <a:gd name="connsiteY533" fmla="*/ 1941793 h 6003893"/>
              <a:gd name="connsiteX534" fmla="*/ 10763671 w 11634289"/>
              <a:gd name="connsiteY534" fmla="*/ 1946883 h 6003893"/>
              <a:gd name="connsiteX535" fmla="*/ 10755235 w 11634289"/>
              <a:gd name="connsiteY535" fmla="*/ 1974746 h 6003893"/>
              <a:gd name="connsiteX536" fmla="*/ 10762268 w 11634289"/>
              <a:gd name="connsiteY536" fmla="*/ 1987086 h 6003893"/>
              <a:gd name="connsiteX537" fmla="*/ 10776741 w 11634289"/>
              <a:gd name="connsiteY537" fmla="*/ 1984385 h 6003893"/>
              <a:gd name="connsiteX538" fmla="*/ 10880899 w 11634289"/>
              <a:gd name="connsiteY538" fmla="*/ 1936139 h 6003893"/>
              <a:gd name="connsiteX539" fmla="*/ 11004245 w 11634289"/>
              <a:gd name="connsiteY539" fmla="*/ 1900406 h 6003893"/>
              <a:gd name="connsiteX540" fmla="*/ 11020415 w 11634289"/>
              <a:gd name="connsiteY540" fmla="*/ 1900340 h 6003893"/>
              <a:gd name="connsiteX541" fmla="*/ 11017964 w 11634289"/>
              <a:gd name="connsiteY541" fmla="*/ 1912341 h 6003893"/>
              <a:gd name="connsiteX542" fmla="*/ 11011996 w 11634289"/>
              <a:gd name="connsiteY542" fmla="*/ 1918172 h 6003893"/>
              <a:gd name="connsiteX543" fmla="*/ 11002121 w 11634289"/>
              <a:gd name="connsiteY543" fmla="*/ 1935182 h 6003893"/>
              <a:gd name="connsiteX544" fmla="*/ 11092698 w 11634289"/>
              <a:gd name="connsiteY544" fmla="*/ 1936993 h 6003893"/>
              <a:gd name="connsiteX545" fmla="*/ 11099010 w 11634289"/>
              <a:gd name="connsiteY545" fmla="*/ 1943905 h 6003893"/>
              <a:gd name="connsiteX546" fmla="*/ 11096800 w 11634289"/>
              <a:gd name="connsiteY546" fmla="*/ 1957715 h 6003893"/>
              <a:gd name="connsiteX547" fmla="*/ 11081404 w 11634289"/>
              <a:gd name="connsiteY547" fmla="*/ 2004236 h 6003893"/>
              <a:gd name="connsiteX548" fmla="*/ 11002986 w 11634289"/>
              <a:gd name="connsiteY548" fmla="*/ 2073719 h 6003893"/>
              <a:gd name="connsiteX549" fmla="*/ 10940294 w 11634289"/>
              <a:gd name="connsiteY549" fmla="*/ 2119455 h 6003893"/>
              <a:gd name="connsiteX550" fmla="*/ 10882128 w 11634289"/>
              <a:gd name="connsiteY550" fmla="*/ 2148507 h 6003893"/>
              <a:gd name="connsiteX551" fmla="*/ 10840390 w 11634289"/>
              <a:gd name="connsiteY551" fmla="*/ 2169268 h 6003893"/>
              <a:gd name="connsiteX552" fmla="*/ 10824631 w 11634289"/>
              <a:gd name="connsiteY552" fmla="*/ 2177387 h 6003893"/>
              <a:gd name="connsiteX553" fmla="*/ 10826789 w 11634289"/>
              <a:gd name="connsiteY553" fmla="*/ 2176855 h 6003893"/>
              <a:gd name="connsiteX554" fmla="*/ 10874199 w 11634289"/>
              <a:gd name="connsiteY554" fmla="*/ 2197611 h 6003893"/>
              <a:gd name="connsiteX555" fmla="*/ 10910467 w 11634289"/>
              <a:gd name="connsiteY555" fmla="*/ 2196290 h 6003893"/>
              <a:gd name="connsiteX556" fmla="*/ 10939057 w 11634289"/>
              <a:gd name="connsiteY556" fmla="*/ 2174751 h 6003893"/>
              <a:gd name="connsiteX557" fmla="*/ 11027764 w 11634289"/>
              <a:gd name="connsiteY557" fmla="*/ 2248043 h 6003893"/>
              <a:gd name="connsiteX558" fmla="*/ 11053409 w 11634289"/>
              <a:gd name="connsiteY558" fmla="*/ 2341396 h 6003893"/>
              <a:gd name="connsiteX559" fmla="*/ 11013544 w 11634289"/>
              <a:gd name="connsiteY559" fmla="*/ 2398875 h 6003893"/>
              <a:gd name="connsiteX560" fmla="*/ 10963224 w 11634289"/>
              <a:gd name="connsiteY560" fmla="*/ 2426670 h 6003893"/>
              <a:gd name="connsiteX561" fmla="*/ 10957562 w 11634289"/>
              <a:gd name="connsiteY561" fmla="*/ 2406379 h 6003893"/>
              <a:gd name="connsiteX562" fmla="*/ 10906642 w 11634289"/>
              <a:gd name="connsiteY562" fmla="*/ 2451961 h 6003893"/>
              <a:gd name="connsiteX563" fmla="*/ 10870209 w 11634289"/>
              <a:gd name="connsiteY563" fmla="*/ 2476519 h 6003893"/>
              <a:gd name="connsiteX564" fmla="*/ 10810743 w 11634289"/>
              <a:gd name="connsiteY564" fmla="*/ 2490983 h 6003893"/>
              <a:gd name="connsiteX565" fmla="*/ 10752636 w 11634289"/>
              <a:gd name="connsiteY565" fmla="*/ 2497199 h 6003893"/>
              <a:gd name="connsiteX566" fmla="*/ 10699868 w 11634289"/>
              <a:gd name="connsiteY566" fmla="*/ 2519619 h 6003893"/>
              <a:gd name="connsiteX567" fmla="*/ 10666101 w 11634289"/>
              <a:gd name="connsiteY567" fmla="*/ 2552277 h 6003893"/>
              <a:gd name="connsiteX568" fmla="*/ 10636640 w 11634289"/>
              <a:gd name="connsiteY568" fmla="*/ 2562916 h 6003893"/>
              <a:gd name="connsiteX569" fmla="*/ 10465644 w 11634289"/>
              <a:gd name="connsiteY569" fmla="*/ 2597841 h 6003893"/>
              <a:gd name="connsiteX570" fmla="*/ 10415490 w 11634289"/>
              <a:gd name="connsiteY570" fmla="*/ 2602401 h 6003893"/>
              <a:gd name="connsiteX571" fmla="*/ 10336035 w 11634289"/>
              <a:gd name="connsiteY571" fmla="*/ 2644922 h 6003893"/>
              <a:gd name="connsiteX572" fmla="*/ 10306409 w 11634289"/>
              <a:gd name="connsiteY572" fmla="*/ 2678798 h 6003893"/>
              <a:gd name="connsiteX573" fmla="*/ 10280534 w 11634289"/>
              <a:gd name="connsiteY573" fmla="*/ 2705874 h 6003893"/>
              <a:gd name="connsiteX574" fmla="*/ 10280692 w 11634289"/>
              <a:gd name="connsiteY574" fmla="*/ 2728094 h 6003893"/>
              <a:gd name="connsiteX575" fmla="*/ 10288138 w 11634289"/>
              <a:gd name="connsiteY575" fmla="*/ 2724845 h 6003893"/>
              <a:gd name="connsiteX576" fmla="*/ 10300519 w 11634289"/>
              <a:gd name="connsiteY576" fmla="*/ 2727103 h 6003893"/>
              <a:gd name="connsiteX577" fmla="*/ 10304371 w 11634289"/>
              <a:gd name="connsiteY577" fmla="*/ 2725074 h 6003893"/>
              <a:gd name="connsiteX578" fmla="*/ 10306911 w 11634289"/>
              <a:gd name="connsiteY578" fmla="*/ 2704060 h 6003893"/>
              <a:gd name="connsiteX579" fmla="*/ 10338156 w 11634289"/>
              <a:gd name="connsiteY579" fmla="*/ 2696772 h 6003893"/>
              <a:gd name="connsiteX580" fmla="*/ 10338220 w 11634289"/>
              <a:gd name="connsiteY580" fmla="*/ 2696775 h 6003893"/>
              <a:gd name="connsiteX581" fmla="*/ 10348940 w 11634289"/>
              <a:gd name="connsiteY581" fmla="*/ 2680126 h 6003893"/>
              <a:gd name="connsiteX582" fmla="*/ 10351112 w 11634289"/>
              <a:gd name="connsiteY582" fmla="*/ 2678115 h 6003893"/>
              <a:gd name="connsiteX583" fmla="*/ 10362284 w 11634289"/>
              <a:gd name="connsiteY583" fmla="*/ 2675156 h 6003893"/>
              <a:gd name="connsiteX584" fmla="*/ 10370321 w 11634289"/>
              <a:gd name="connsiteY584" fmla="*/ 2681435 h 6003893"/>
              <a:gd name="connsiteX585" fmla="*/ 10366103 w 11634289"/>
              <a:gd name="connsiteY585" fmla="*/ 2691680 h 6003893"/>
              <a:gd name="connsiteX586" fmla="*/ 10361278 w 11634289"/>
              <a:gd name="connsiteY586" fmla="*/ 2697452 h 6003893"/>
              <a:gd name="connsiteX587" fmla="*/ 10379679 w 11634289"/>
              <a:gd name="connsiteY587" fmla="*/ 2697992 h 6003893"/>
              <a:gd name="connsiteX588" fmla="*/ 10390267 w 11634289"/>
              <a:gd name="connsiteY588" fmla="*/ 2698304 h 6003893"/>
              <a:gd name="connsiteX589" fmla="*/ 10418030 w 11634289"/>
              <a:gd name="connsiteY589" fmla="*/ 2682642 h 6003893"/>
              <a:gd name="connsiteX590" fmla="*/ 10438608 w 11634289"/>
              <a:gd name="connsiteY590" fmla="*/ 2680472 h 6003893"/>
              <a:gd name="connsiteX591" fmla="*/ 10439455 w 11634289"/>
              <a:gd name="connsiteY591" fmla="*/ 2695528 h 6003893"/>
              <a:gd name="connsiteX592" fmla="*/ 10419162 w 11634289"/>
              <a:gd name="connsiteY592" fmla="*/ 2721721 h 6003893"/>
              <a:gd name="connsiteX593" fmla="*/ 10413248 w 11634289"/>
              <a:gd name="connsiteY593" fmla="*/ 2741086 h 6003893"/>
              <a:gd name="connsiteX594" fmla="*/ 10414394 w 11634289"/>
              <a:gd name="connsiteY594" fmla="*/ 2740455 h 6003893"/>
              <a:gd name="connsiteX595" fmla="*/ 10418717 w 11634289"/>
              <a:gd name="connsiteY595" fmla="*/ 2737494 h 6003893"/>
              <a:gd name="connsiteX596" fmla="*/ 10426318 w 11634289"/>
              <a:gd name="connsiteY596" fmla="*/ 2729875 h 6003893"/>
              <a:gd name="connsiteX597" fmla="*/ 10460476 w 11634289"/>
              <a:gd name="connsiteY597" fmla="*/ 2706675 h 6003893"/>
              <a:gd name="connsiteX598" fmla="*/ 10507940 w 11634289"/>
              <a:gd name="connsiteY598" fmla="*/ 2695434 h 6003893"/>
              <a:gd name="connsiteX599" fmla="*/ 10554281 w 11634289"/>
              <a:gd name="connsiteY599" fmla="*/ 2702130 h 6003893"/>
              <a:gd name="connsiteX600" fmla="*/ 10577431 w 11634289"/>
              <a:gd name="connsiteY600" fmla="*/ 2699689 h 6003893"/>
              <a:gd name="connsiteX601" fmla="*/ 10593706 w 11634289"/>
              <a:gd name="connsiteY601" fmla="*/ 2684610 h 6003893"/>
              <a:gd name="connsiteX602" fmla="*/ 10657698 w 11634289"/>
              <a:gd name="connsiteY602" fmla="*/ 2727753 h 6003893"/>
              <a:gd name="connsiteX603" fmla="*/ 10683148 w 11634289"/>
              <a:gd name="connsiteY603" fmla="*/ 2786541 h 6003893"/>
              <a:gd name="connsiteX604" fmla="*/ 10663097 w 11634289"/>
              <a:gd name="connsiteY604" fmla="*/ 2825180 h 6003893"/>
              <a:gd name="connsiteX605" fmla="*/ 10660198 w 11634289"/>
              <a:gd name="connsiteY605" fmla="*/ 2827144 h 6003893"/>
              <a:gd name="connsiteX606" fmla="*/ 10670847 w 11634289"/>
              <a:gd name="connsiteY606" fmla="*/ 2842483 h 6003893"/>
              <a:gd name="connsiteX607" fmla="*/ 10652202 w 11634289"/>
              <a:gd name="connsiteY607" fmla="*/ 2858876 h 6003893"/>
              <a:gd name="connsiteX608" fmla="*/ 10591372 w 11634289"/>
              <a:gd name="connsiteY608" fmla="*/ 2881590 h 6003893"/>
              <a:gd name="connsiteX609" fmla="*/ 10463343 w 11634289"/>
              <a:gd name="connsiteY609" fmla="*/ 2928648 h 6003893"/>
              <a:gd name="connsiteX610" fmla="*/ 10454887 w 11634289"/>
              <a:gd name="connsiteY610" fmla="*/ 2938893 h 6003893"/>
              <a:gd name="connsiteX611" fmla="*/ 10437003 w 11634289"/>
              <a:gd name="connsiteY611" fmla="*/ 2947015 h 6003893"/>
              <a:gd name="connsiteX612" fmla="*/ 10384673 w 11634289"/>
              <a:gd name="connsiteY612" fmla="*/ 2963558 h 6003893"/>
              <a:gd name="connsiteX613" fmla="*/ 10362755 w 11634289"/>
              <a:gd name="connsiteY613" fmla="*/ 2968984 h 6003893"/>
              <a:gd name="connsiteX614" fmla="*/ 10344459 w 11634289"/>
              <a:gd name="connsiteY614" fmla="*/ 2978038 h 6003893"/>
              <a:gd name="connsiteX615" fmla="*/ 10269851 w 11634289"/>
              <a:gd name="connsiteY615" fmla="*/ 3024312 h 6003893"/>
              <a:gd name="connsiteX616" fmla="*/ 10236844 w 11634289"/>
              <a:gd name="connsiteY616" fmla="*/ 3034983 h 6003893"/>
              <a:gd name="connsiteX617" fmla="*/ 10236223 w 11634289"/>
              <a:gd name="connsiteY617" fmla="*/ 3035890 h 6003893"/>
              <a:gd name="connsiteX618" fmla="*/ 10225378 w 11634289"/>
              <a:gd name="connsiteY618" fmla="*/ 3074450 h 6003893"/>
              <a:gd name="connsiteX619" fmla="*/ 10232814 w 11634289"/>
              <a:gd name="connsiteY619" fmla="*/ 3078121 h 6003893"/>
              <a:gd name="connsiteX620" fmla="*/ 10239726 w 11634289"/>
              <a:gd name="connsiteY620" fmla="*/ 3073829 h 6003893"/>
              <a:gd name="connsiteX621" fmla="*/ 10239404 w 11634289"/>
              <a:gd name="connsiteY621" fmla="*/ 3066736 h 6003893"/>
              <a:gd name="connsiteX622" fmla="*/ 10258331 w 11634289"/>
              <a:gd name="connsiteY622" fmla="*/ 3046032 h 6003893"/>
              <a:gd name="connsiteX623" fmla="*/ 10311865 w 11634289"/>
              <a:gd name="connsiteY623" fmla="*/ 3043952 h 6003893"/>
              <a:gd name="connsiteX624" fmla="*/ 10298687 w 11634289"/>
              <a:gd name="connsiteY624" fmla="*/ 3066722 h 6003893"/>
              <a:gd name="connsiteX625" fmla="*/ 10298909 w 11634289"/>
              <a:gd name="connsiteY625" fmla="*/ 3067684 h 6003893"/>
              <a:gd name="connsiteX626" fmla="*/ 10342060 w 11634289"/>
              <a:gd name="connsiteY626" fmla="*/ 3049182 h 6003893"/>
              <a:gd name="connsiteX627" fmla="*/ 10530101 w 11634289"/>
              <a:gd name="connsiteY627" fmla="*/ 2999971 h 6003893"/>
              <a:gd name="connsiteX628" fmla="*/ 10554389 w 11634289"/>
              <a:gd name="connsiteY628" fmla="*/ 3000454 h 6003893"/>
              <a:gd name="connsiteX629" fmla="*/ 10549761 w 11634289"/>
              <a:gd name="connsiteY629" fmla="*/ 3018386 h 6003893"/>
              <a:gd name="connsiteX630" fmla="*/ 10540338 w 11634289"/>
              <a:gd name="connsiteY630" fmla="*/ 3026928 h 6003893"/>
              <a:gd name="connsiteX631" fmla="*/ 10524164 w 11634289"/>
              <a:gd name="connsiteY631" fmla="*/ 3052114 h 6003893"/>
              <a:gd name="connsiteX632" fmla="*/ 10660033 w 11634289"/>
              <a:gd name="connsiteY632" fmla="*/ 3058097 h 6003893"/>
              <a:gd name="connsiteX633" fmla="*/ 10668963 w 11634289"/>
              <a:gd name="connsiteY633" fmla="*/ 3068704 h 6003893"/>
              <a:gd name="connsiteX634" fmla="*/ 10664552 w 11634289"/>
              <a:gd name="connsiteY634" fmla="*/ 3089362 h 6003893"/>
              <a:gd name="connsiteX635" fmla="*/ 10637755 w 11634289"/>
              <a:gd name="connsiteY635" fmla="*/ 3158662 h 6003893"/>
              <a:gd name="connsiteX636" fmla="*/ 10514516 w 11634289"/>
              <a:gd name="connsiteY636" fmla="*/ 3260172 h 6003893"/>
              <a:gd name="connsiteX637" fmla="*/ 10507249 w 11634289"/>
              <a:gd name="connsiteY637" fmla="*/ 3265109 h 6003893"/>
              <a:gd name="connsiteX638" fmla="*/ 10506467 w 11634289"/>
              <a:gd name="connsiteY638" fmla="*/ 3270208 h 6003893"/>
              <a:gd name="connsiteX639" fmla="*/ 10505626 w 11634289"/>
              <a:gd name="connsiteY639" fmla="*/ 3283660 h 6003893"/>
              <a:gd name="connsiteX640" fmla="*/ 10495103 w 11634289"/>
              <a:gd name="connsiteY640" fmla="*/ 3329314 h 6003893"/>
              <a:gd name="connsiteX641" fmla="*/ 10425786 w 11634289"/>
              <a:gd name="connsiteY641" fmla="*/ 3399875 h 6003893"/>
              <a:gd name="connsiteX642" fmla="*/ 10369444 w 11634289"/>
              <a:gd name="connsiteY642" fmla="*/ 3446796 h 6003893"/>
              <a:gd name="connsiteX643" fmla="*/ 10315917 w 11634289"/>
              <a:gd name="connsiteY643" fmla="*/ 3477383 h 6003893"/>
              <a:gd name="connsiteX644" fmla="*/ 10277496 w 11634289"/>
              <a:gd name="connsiteY644" fmla="*/ 3499251 h 6003893"/>
              <a:gd name="connsiteX645" fmla="*/ 10263017 w 11634289"/>
              <a:gd name="connsiteY645" fmla="*/ 3507778 h 6003893"/>
              <a:gd name="connsiteX646" fmla="*/ 10265055 w 11634289"/>
              <a:gd name="connsiteY646" fmla="*/ 3507172 h 6003893"/>
              <a:gd name="connsiteX647" fmla="*/ 10312860 w 11634289"/>
              <a:gd name="connsiteY647" fmla="*/ 3525217 h 6003893"/>
              <a:gd name="connsiteX648" fmla="*/ 10347813 w 11634289"/>
              <a:gd name="connsiteY648" fmla="*/ 3522386 h 6003893"/>
              <a:gd name="connsiteX649" fmla="*/ 10373443 w 11634289"/>
              <a:gd name="connsiteY649" fmla="*/ 3500330 h 6003893"/>
              <a:gd name="connsiteX650" fmla="*/ 10466121 w 11634289"/>
              <a:gd name="connsiteY650" fmla="*/ 3567419 h 6003893"/>
              <a:gd name="connsiteX651" fmla="*/ 10499693 w 11634289"/>
              <a:gd name="connsiteY651" fmla="*/ 3656611 h 6003893"/>
              <a:gd name="connsiteX652" fmla="*/ 10466534 w 11634289"/>
              <a:gd name="connsiteY652" fmla="*/ 3713911 h 6003893"/>
              <a:gd name="connsiteX653" fmla="*/ 10420475 w 11634289"/>
              <a:gd name="connsiteY653" fmla="*/ 3742949 h 6003893"/>
              <a:gd name="connsiteX654" fmla="*/ 10413094 w 11634289"/>
              <a:gd name="connsiteY654" fmla="*/ 3723567 h 6003893"/>
              <a:gd name="connsiteX655" fmla="*/ 10368125 w 11634289"/>
              <a:gd name="connsiteY655" fmla="*/ 3769834 h 6003893"/>
              <a:gd name="connsiteX656" fmla="*/ 10335194 w 11634289"/>
              <a:gd name="connsiteY656" fmla="*/ 3795146 h 6003893"/>
              <a:gd name="connsiteX657" fmla="*/ 10279036 w 11634289"/>
              <a:gd name="connsiteY657" fmla="*/ 3811682 h 6003893"/>
              <a:gd name="connsiteX658" fmla="*/ 10223421 w 11634289"/>
              <a:gd name="connsiteY658" fmla="*/ 3820181 h 6003893"/>
              <a:gd name="connsiteX659" fmla="*/ 10174488 w 11634289"/>
              <a:gd name="connsiteY659" fmla="*/ 3844126 h 6003893"/>
              <a:gd name="connsiteX660" fmla="*/ 10144897 w 11634289"/>
              <a:gd name="connsiteY660" fmla="*/ 3877159 h 6003893"/>
              <a:gd name="connsiteX661" fmla="*/ 10117402 w 11634289"/>
              <a:gd name="connsiteY661" fmla="*/ 3888710 h 6003893"/>
              <a:gd name="connsiteX662" fmla="*/ 9955296 w 11634289"/>
              <a:gd name="connsiteY662" fmla="*/ 3929811 h 6003893"/>
              <a:gd name="connsiteX663" fmla="*/ 9907217 w 11634289"/>
              <a:gd name="connsiteY663" fmla="*/ 3936369 h 6003893"/>
              <a:gd name="connsiteX664" fmla="*/ 9834361 w 11634289"/>
              <a:gd name="connsiteY664" fmla="*/ 3980898 h 6003893"/>
              <a:gd name="connsiteX665" fmla="*/ 9808887 w 11634289"/>
              <a:gd name="connsiteY665" fmla="*/ 4014930 h 6003893"/>
              <a:gd name="connsiteX666" fmla="*/ 9789555 w 11634289"/>
              <a:gd name="connsiteY666" fmla="*/ 4072442 h 6003893"/>
              <a:gd name="connsiteX667" fmla="*/ 9800431 w 11634289"/>
              <a:gd name="connsiteY667" fmla="*/ 4078221 h 6003893"/>
              <a:gd name="connsiteX668" fmla="*/ 9811149 w 11634289"/>
              <a:gd name="connsiteY668" fmla="*/ 4072025 h 6003893"/>
              <a:gd name="connsiteX669" fmla="*/ 9811226 w 11634289"/>
              <a:gd name="connsiteY669" fmla="*/ 4061363 h 6003893"/>
              <a:gd name="connsiteX670" fmla="*/ 9841283 w 11634289"/>
              <a:gd name="connsiteY670" fmla="*/ 4030955 h 6003893"/>
              <a:gd name="connsiteX671" fmla="*/ 9921833 w 11634289"/>
              <a:gd name="connsiteY671" fmla="*/ 4029761 h 6003893"/>
              <a:gd name="connsiteX672" fmla="*/ 9900243 w 11634289"/>
              <a:gd name="connsiteY672" fmla="*/ 4063478 h 6003893"/>
              <a:gd name="connsiteX673" fmla="*/ 9902343 w 11634289"/>
              <a:gd name="connsiteY673" fmla="*/ 4075297 h 6003893"/>
              <a:gd name="connsiteX674" fmla="*/ 9919121 w 11634289"/>
              <a:gd name="connsiteY674" fmla="*/ 4069941 h 6003893"/>
              <a:gd name="connsiteX675" fmla="*/ 9938150 w 11634289"/>
              <a:gd name="connsiteY675" fmla="*/ 4055080 h 6003893"/>
              <a:gd name="connsiteX676" fmla="*/ 9966968 w 11634289"/>
              <a:gd name="connsiteY676" fmla="*/ 4062070 h 6003893"/>
              <a:gd name="connsiteX677" fmla="*/ 10003245 w 11634289"/>
              <a:gd name="connsiteY677" fmla="*/ 4077780 h 6003893"/>
              <a:gd name="connsiteX678" fmla="*/ 10023056 w 11634289"/>
              <a:gd name="connsiteY678" fmla="*/ 4089496 h 6003893"/>
              <a:gd name="connsiteX679" fmla="*/ 10018863 w 11634289"/>
              <a:gd name="connsiteY679" fmla="*/ 4099161 h 6003893"/>
              <a:gd name="connsiteX680" fmla="*/ 10037430 w 11634289"/>
              <a:gd name="connsiteY680" fmla="*/ 4114973 h 6003893"/>
              <a:gd name="connsiteX681" fmla="*/ 10140432 w 11634289"/>
              <a:gd name="connsiteY681" fmla="*/ 4129277 h 6003893"/>
              <a:gd name="connsiteX682" fmla="*/ 10161950 w 11634289"/>
              <a:gd name="connsiteY682" fmla="*/ 4139523 h 6003893"/>
              <a:gd name="connsiteX683" fmla="*/ 10160249 w 11634289"/>
              <a:gd name="connsiteY683" fmla="*/ 4174294 h 6003893"/>
              <a:gd name="connsiteX684" fmla="*/ 10103547 w 11634289"/>
              <a:gd name="connsiteY684" fmla="*/ 4198867 h 6003893"/>
              <a:gd name="connsiteX685" fmla="*/ 9914959 w 11634289"/>
              <a:gd name="connsiteY685" fmla="*/ 4279409 h 6003893"/>
              <a:gd name="connsiteX686" fmla="*/ 9873793 w 11634289"/>
              <a:gd name="connsiteY686" fmla="*/ 4302724 h 6003893"/>
              <a:gd name="connsiteX687" fmla="*/ 9720627 w 11634289"/>
              <a:gd name="connsiteY687" fmla="*/ 4383062 h 6003893"/>
              <a:gd name="connsiteX688" fmla="*/ 9708199 w 11634289"/>
              <a:gd name="connsiteY688" fmla="*/ 4390728 h 6003893"/>
              <a:gd name="connsiteX689" fmla="*/ 9697719 w 11634289"/>
              <a:gd name="connsiteY689" fmla="*/ 4431538 h 6003893"/>
              <a:gd name="connsiteX690" fmla="*/ 9708752 w 11634289"/>
              <a:gd name="connsiteY690" fmla="*/ 4449294 h 6003893"/>
              <a:gd name="connsiteX691" fmla="*/ 9729647 w 11634289"/>
              <a:gd name="connsiteY691" fmla="*/ 4444937 h 6003893"/>
              <a:gd name="connsiteX692" fmla="*/ 9878155 w 11634289"/>
              <a:gd name="connsiteY692" fmla="*/ 4371637 h 6003893"/>
              <a:gd name="connsiteX693" fmla="*/ 10055404 w 11634289"/>
              <a:gd name="connsiteY693" fmla="*/ 4315988 h 6003893"/>
              <a:gd name="connsiteX694" fmla="*/ 10078941 w 11634289"/>
              <a:gd name="connsiteY694" fmla="*/ 4315415 h 6003893"/>
              <a:gd name="connsiteX695" fmla="*/ 10076147 w 11634289"/>
              <a:gd name="connsiteY695" fmla="*/ 4332957 h 6003893"/>
              <a:gd name="connsiteX696" fmla="*/ 10067837 w 11634289"/>
              <a:gd name="connsiteY696" fmla="*/ 4341623 h 6003893"/>
              <a:gd name="connsiteX697" fmla="*/ 10054560 w 11634289"/>
              <a:gd name="connsiteY697" fmla="*/ 4366675 h 6003893"/>
              <a:gd name="connsiteX698" fmla="*/ 10186533 w 11634289"/>
              <a:gd name="connsiteY698" fmla="*/ 4366643 h 6003893"/>
              <a:gd name="connsiteX699" fmla="*/ 10196165 w 11634289"/>
              <a:gd name="connsiteY699" fmla="*/ 4376520 h 6003893"/>
              <a:gd name="connsiteX700" fmla="*/ 10193838 w 11634289"/>
              <a:gd name="connsiteY700" fmla="*/ 4396689 h 6003893"/>
              <a:gd name="connsiteX701" fmla="*/ 10174430 w 11634289"/>
              <a:gd name="connsiteY701" fmla="*/ 4464862 h 6003893"/>
              <a:gd name="connsiteX702" fmla="*/ 10064767 w 11634289"/>
              <a:gd name="connsiteY702" fmla="*/ 4568319 h 6003893"/>
              <a:gd name="connsiteX703" fmla="*/ 9976459 w 11634289"/>
              <a:gd name="connsiteY703" fmla="*/ 4636745 h 6003893"/>
              <a:gd name="connsiteX704" fmla="*/ 9893662 w 11634289"/>
              <a:gd name="connsiteY704" fmla="*/ 4680747 h 6003893"/>
              <a:gd name="connsiteX705" fmla="*/ 9834243 w 11634289"/>
              <a:gd name="connsiteY705" fmla="*/ 4712200 h 6003893"/>
              <a:gd name="connsiteX706" fmla="*/ 9700724 w 11634289"/>
              <a:gd name="connsiteY706" fmla="*/ 4758978 h 6003893"/>
              <a:gd name="connsiteX707" fmla="*/ 9604099 w 11634289"/>
              <a:gd name="connsiteY707" fmla="*/ 4802769 h 6003893"/>
              <a:gd name="connsiteX708" fmla="*/ 9562240 w 11634289"/>
              <a:gd name="connsiteY708" fmla="*/ 4855444 h 6003893"/>
              <a:gd name="connsiteX709" fmla="*/ 9492885 w 11634289"/>
              <a:gd name="connsiteY709" fmla="*/ 4919671 h 6003893"/>
              <a:gd name="connsiteX710" fmla="*/ 9475173 w 11634289"/>
              <a:gd name="connsiteY710" fmla="*/ 4919773 h 6003893"/>
              <a:gd name="connsiteX711" fmla="*/ 9422894 w 11634289"/>
              <a:gd name="connsiteY711" fmla="*/ 4902694 h 6003893"/>
              <a:gd name="connsiteX712" fmla="*/ 9351900 w 11634289"/>
              <a:gd name="connsiteY712" fmla="*/ 4924428 h 6003893"/>
              <a:gd name="connsiteX713" fmla="*/ 9337379 w 11634289"/>
              <a:gd name="connsiteY713" fmla="*/ 4953577 h 6003893"/>
              <a:gd name="connsiteX714" fmla="*/ 9279513 w 11634289"/>
              <a:gd name="connsiteY714" fmla="*/ 4971584 h 6003893"/>
              <a:gd name="connsiteX715" fmla="*/ 9275861 w 11634289"/>
              <a:gd name="connsiteY715" fmla="*/ 4973211 h 6003893"/>
              <a:gd name="connsiteX716" fmla="*/ 9271903 w 11634289"/>
              <a:gd name="connsiteY716" fmla="*/ 4984189 h 6003893"/>
              <a:gd name="connsiteX717" fmla="*/ 9233456 w 11634289"/>
              <a:gd name="connsiteY717" fmla="*/ 5000623 h 6003893"/>
              <a:gd name="connsiteX718" fmla="*/ 9100472 w 11634289"/>
              <a:gd name="connsiteY718" fmla="*/ 5006064 h 6003893"/>
              <a:gd name="connsiteX719" fmla="*/ 9002221 w 11634289"/>
              <a:gd name="connsiteY719" fmla="*/ 5073962 h 6003893"/>
              <a:gd name="connsiteX720" fmla="*/ 8980397 w 11634289"/>
              <a:gd name="connsiteY720" fmla="*/ 5106367 h 6003893"/>
              <a:gd name="connsiteX721" fmla="*/ 8900162 w 11634289"/>
              <a:gd name="connsiteY721" fmla="*/ 5131513 h 6003893"/>
              <a:gd name="connsiteX722" fmla="*/ 8856431 w 11634289"/>
              <a:gd name="connsiteY722" fmla="*/ 5140383 h 6003893"/>
              <a:gd name="connsiteX723" fmla="*/ 8797015 w 11634289"/>
              <a:gd name="connsiteY723" fmla="*/ 5171836 h 6003893"/>
              <a:gd name="connsiteX724" fmla="*/ 8625360 w 11634289"/>
              <a:gd name="connsiteY724" fmla="*/ 5259000 h 6003893"/>
              <a:gd name="connsiteX725" fmla="*/ 8553125 w 11634289"/>
              <a:gd name="connsiteY725" fmla="*/ 5284831 h 6003893"/>
              <a:gd name="connsiteX726" fmla="*/ 8437548 w 11634289"/>
              <a:gd name="connsiteY726" fmla="*/ 5332820 h 6003893"/>
              <a:gd name="connsiteX727" fmla="*/ 8391566 w 11634289"/>
              <a:gd name="connsiteY727" fmla="*/ 5351196 h 6003893"/>
              <a:gd name="connsiteX728" fmla="*/ 8373079 w 11634289"/>
              <a:gd name="connsiteY728" fmla="*/ 5358021 h 6003893"/>
              <a:gd name="connsiteX729" fmla="*/ 8239249 w 11634289"/>
              <a:gd name="connsiteY729" fmla="*/ 5414149 h 6003893"/>
              <a:gd name="connsiteX730" fmla="*/ 8201191 w 11634289"/>
              <a:gd name="connsiteY730" fmla="*/ 5410571 h 6003893"/>
              <a:gd name="connsiteX731" fmla="*/ 8211517 w 11634289"/>
              <a:gd name="connsiteY731" fmla="*/ 5391086 h 6003893"/>
              <a:gd name="connsiteX732" fmla="*/ 8241421 w 11634289"/>
              <a:gd name="connsiteY732" fmla="*/ 5382005 h 6003893"/>
              <a:gd name="connsiteX733" fmla="*/ 8278859 w 11634289"/>
              <a:gd name="connsiteY733" fmla="*/ 5370980 h 6003893"/>
              <a:gd name="connsiteX734" fmla="*/ 8291595 w 11634289"/>
              <a:gd name="connsiteY734" fmla="*/ 5353964 h 6003893"/>
              <a:gd name="connsiteX735" fmla="*/ 8289963 w 11634289"/>
              <a:gd name="connsiteY735" fmla="*/ 5344772 h 6003893"/>
              <a:gd name="connsiteX736" fmla="*/ 8275903 w 11634289"/>
              <a:gd name="connsiteY736" fmla="*/ 5343247 h 6003893"/>
              <a:gd name="connsiteX737" fmla="*/ 8236599 w 11634289"/>
              <a:gd name="connsiteY737" fmla="*/ 5343766 h 6003893"/>
              <a:gd name="connsiteX738" fmla="*/ 8201876 w 11634289"/>
              <a:gd name="connsiteY738" fmla="*/ 5347910 h 6003893"/>
              <a:gd name="connsiteX739" fmla="*/ 8029053 w 11634289"/>
              <a:gd name="connsiteY739" fmla="*/ 5395206 h 6003893"/>
              <a:gd name="connsiteX740" fmla="*/ 7989131 w 11634289"/>
              <a:gd name="connsiteY740" fmla="*/ 5414424 h 6003893"/>
              <a:gd name="connsiteX741" fmla="*/ 7966061 w 11634289"/>
              <a:gd name="connsiteY741" fmla="*/ 5417624 h 6003893"/>
              <a:gd name="connsiteX742" fmla="*/ 7937475 w 11634289"/>
              <a:gd name="connsiteY742" fmla="*/ 5411947 h 6003893"/>
              <a:gd name="connsiteX743" fmla="*/ 7904309 w 11634289"/>
              <a:gd name="connsiteY743" fmla="*/ 5435946 h 6003893"/>
              <a:gd name="connsiteX744" fmla="*/ 7878988 w 11634289"/>
              <a:gd name="connsiteY744" fmla="*/ 5448653 h 6003893"/>
              <a:gd name="connsiteX745" fmla="*/ 7861745 w 11634289"/>
              <a:gd name="connsiteY745" fmla="*/ 5451381 h 6003893"/>
              <a:gd name="connsiteX746" fmla="*/ 7752379 w 11634289"/>
              <a:gd name="connsiteY746" fmla="*/ 5478887 h 6003893"/>
              <a:gd name="connsiteX747" fmla="*/ 7715875 w 11634289"/>
              <a:gd name="connsiteY747" fmla="*/ 5495164 h 6003893"/>
              <a:gd name="connsiteX748" fmla="*/ 7691096 w 11634289"/>
              <a:gd name="connsiteY748" fmla="*/ 5499835 h 6003893"/>
              <a:gd name="connsiteX749" fmla="*/ 7610313 w 11634289"/>
              <a:gd name="connsiteY749" fmla="*/ 5499717 h 6003893"/>
              <a:gd name="connsiteX750" fmla="*/ 7391343 w 11634289"/>
              <a:gd name="connsiteY750" fmla="*/ 5520114 h 6003893"/>
              <a:gd name="connsiteX751" fmla="*/ 7309314 w 11634289"/>
              <a:gd name="connsiteY751" fmla="*/ 5524092 h 6003893"/>
              <a:gd name="connsiteX752" fmla="*/ 7177189 w 11634289"/>
              <a:gd name="connsiteY752" fmla="*/ 5545449 h 6003893"/>
              <a:gd name="connsiteX753" fmla="*/ 6998923 w 11634289"/>
              <a:gd name="connsiteY753" fmla="*/ 5573207 h 6003893"/>
              <a:gd name="connsiteX754" fmla="*/ 6850721 w 11634289"/>
              <a:gd name="connsiteY754" fmla="*/ 5603857 h 6003893"/>
              <a:gd name="connsiteX755" fmla="*/ 6706944 w 11634289"/>
              <a:gd name="connsiteY755" fmla="*/ 5626157 h 6003893"/>
              <a:gd name="connsiteX756" fmla="*/ 6604180 w 11634289"/>
              <a:gd name="connsiteY756" fmla="*/ 5646469 h 6003893"/>
              <a:gd name="connsiteX757" fmla="*/ 6178441 w 11634289"/>
              <a:gd name="connsiteY757" fmla="*/ 5711583 h 6003893"/>
              <a:gd name="connsiteX758" fmla="*/ 5715264 w 11634289"/>
              <a:gd name="connsiteY758" fmla="*/ 5787723 h 6003893"/>
              <a:gd name="connsiteX759" fmla="*/ 5269715 w 11634289"/>
              <a:gd name="connsiteY759" fmla="*/ 5841123 h 6003893"/>
              <a:gd name="connsiteX760" fmla="*/ 4927863 w 11634289"/>
              <a:gd name="connsiteY760" fmla="*/ 5879464 h 6003893"/>
              <a:gd name="connsiteX761" fmla="*/ 4668038 w 11634289"/>
              <a:gd name="connsiteY761" fmla="*/ 5913826 h 6003893"/>
              <a:gd name="connsiteX762" fmla="*/ 4480604 w 11634289"/>
              <a:gd name="connsiteY762" fmla="*/ 5934333 h 6003893"/>
              <a:gd name="connsiteX763" fmla="*/ 4362383 w 11634289"/>
              <a:gd name="connsiteY763" fmla="*/ 5945240 h 6003893"/>
              <a:gd name="connsiteX764" fmla="*/ 4325487 w 11634289"/>
              <a:gd name="connsiteY764" fmla="*/ 5948227 h 6003893"/>
              <a:gd name="connsiteX765" fmla="*/ 4317487 w 11634289"/>
              <a:gd name="connsiteY765" fmla="*/ 5947544 h 6003893"/>
              <a:gd name="connsiteX766" fmla="*/ 3762177 w 11634289"/>
              <a:gd name="connsiteY766" fmla="*/ 5981858 h 6003893"/>
              <a:gd name="connsiteX767" fmla="*/ 3615367 w 11634289"/>
              <a:gd name="connsiteY767" fmla="*/ 5987088 h 6003893"/>
              <a:gd name="connsiteX768" fmla="*/ 3293863 w 11634289"/>
              <a:gd name="connsiteY768" fmla="*/ 5995808 h 6003893"/>
              <a:gd name="connsiteX769" fmla="*/ 3040556 w 11634289"/>
              <a:gd name="connsiteY769" fmla="*/ 6000338 h 6003893"/>
              <a:gd name="connsiteX770" fmla="*/ 2804728 w 11634289"/>
              <a:gd name="connsiteY770" fmla="*/ 6003452 h 6003893"/>
              <a:gd name="connsiteX771" fmla="*/ 2794203 w 11634289"/>
              <a:gd name="connsiteY771" fmla="*/ 6003804 h 6003893"/>
              <a:gd name="connsiteX772" fmla="*/ 2784611 w 11634289"/>
              <a:gd name="connsiteY772" fmla="*/ 6001085 h 6003893"/>
              <a:gd name="connsiteX773" fmla="*/ 2660247 w 11634289"/>
              <a:gd name="connsiteY773" fmla="*/ 5988511 h 6003893"/>
              <a:gd name="connsiteX774" fmla="*/ 2531382 w 11634289"/>
              <a:gd name="connsiteY774" fmla="*/ 5994952 h 6003893"/>
              <a:gd name="connsiteX775" fmla="*/ 2311863 w 11634289"/>
              <a:gd name="connsiteY775" fmla="*/ 5990084 h 6003893"/>
              <a:gd name="connsiteX776" fmla="*/ 2222220 w 11634289"/>
              <a:gd name="connsiteY776" fmla="*/ 5973367 h 6003893"/>
              <a:gd name="connsiteX777" fmla="*/ 2200627 w 11634289"/>
              <a:gd name="connsiteY777" fmla="*/ 5973784 h 6003893"/>
              <a:gd name="connsiteX778" fmla="*/ 2150138 w 11634289"/>
              <a:gd name="connsiteY778" fmla="*/ 5977873 h 6003893"/>
              <a:gd name="connsiteX779" fmla="*/ 2075954 w 11634289"/>
              <a:gd name="connsiteY779" fmla="*/ 5970560 h 6003893"/>
              <a:gd name="connsiteX780" fmla="*/ 1961301 w 11634289"/>
              <a:gd name="connsiteY780" fmla="*/ 5957201 h 6003893"/>
              <a:gd name="connsiteX781" fmla="*/ 1893876 w 11634289"/>
              <a:gd name="connsiteY781" fmla="*/ 5954668 h 6003893"/>
              <a:gd name="connsiteX782" fmla="*/ 1798256 w 11634289"/>
              <a:gd name="connsiteY782" fmla="*/ 5959748 h 6003893"/>
              <a:gd name="connsiteX783" fmla="*/ 1744425 w 11634289"/>
              <a:gd name="connsiteY783" fmla="*/ 5956115 h 6003893"/>
              <a:gd name="connsiteX784" fmla="*/ 1729666 w 11634289"/>
              <a:gd name="connsiteY784" fmla="*/ 5950651 h 6003893"/>
              <a:gd name="connsiteX785" fmla="*/ 1728032 w 11634289"/>
              <a:gd name="connsiteY785" fmla="*/ 5941459 h 6003893"/>
              <a:gd name="connsiteX786" fmla="*/ 1709156 w 11634289"/>
              <a:gd name="connsiteY786" fmla="*/ 5934995 h 6003893"/>
              <a:gd name="connsiteX787" fmla="*/ 1651756 w 11634289"/>
              <a:gd name="connsiteY787" fmla="*/ 5955628 h 6003893"/>
              <a:gd name="connsiteX788" fmla="*/ 1630162 w 11634289"/>
              <a:gd name="connsiteY788" fmla="*/ 5956044 h 6003893"/>
              <a:gd name="connsiteX789" fmla="*/ 1629771 w 11634289"/>
              <a:gd name="connsiteY789" fmla="*/ 5942757 h 6003893"/>
              <a:gd name="connsiteX790" fmla="*/ 1615087 w 11634289"/>
              <a:gd name="connsiteY790" fmla="*/ 5926628 h 6003893"/>
              <a:gd name="connsiteX791" fmla="*/ 1596910 w 11634289"/>
              <a:gd name="connsiteY791" fmla="*/ 5924104 h 6003893"/>
              <a:gd name="connsiteX792" fmla="*/ 1587044 w 11634289"/>
              <a:gd name="connsiteY792" fmla="*/ 5912915 h 6003893"/>
              <a:gd name="connsiteX793" fmla="*/ 1587352 w 11634289"/>
              <a:gd name="connsiteY793" fmla="*/ 5903566 h 6003893"/>
              <a:gd name="connsiteX794" fmla="*/ 1571584 w 11634289"/>
              <a:gd name="connsiteY794" fmla="*/ 5903511 h 6003893"/>
              <a:gd name="connsiteX795" fmla="*/ 1523037 w 11634289"/>
              <a:gd name="connsiteY795" fmla="*/ 5907442 h 6003893"/>
              <a:gd name="connsiteX796" fmla="*/ 1382368 w 11634289"/>
              <a:gd name="connsiteY796" fmla="*/ 5936150 h 6003893"/>
              <a:gd name="connsiteX797" fmla="*/ 1362873 w 11634289"/>
              <a:gd name="connsiteY797" fmla="*/ 5948387 h 6003893"/>
              <a:gd name="connsiteX798" fmla="*/ 1365434 w 11634289"/>
              <a:gd name="connsiteY798" fmla="*/ 5929530 h 6003893"/>
              <a:gd name="connsiteX799" fmla="*/ 1339874 w 11634289"/>
              <a:gd name="connsiteY799" fmla="*/ 5907623 h 6003893"/>
              <a:gd name="connsiteX800" fmla="*/ 1160204 w 11634289"/>
              <a:gd name="connsiteY800" fmla="*/ 5894201 h 6003893"/>
              <a:gd name="connsiteX801" fmla="*/ 1094954 w 11634289"/>
              <a:gd name="connsiteY801" fmla="*/ 5892826 h 6003893"/>
              <a:gd name="connsiteX802" fmla="*/ 1073978 w 11634289"/>
              <a:gd name="connsiteY802" fmla="*/ 5874542 h 6003893"/>
              <a:gd name="connsiteX803" fmla="*/ 1038167 w 11634289"/>
              <a:gd name="connsiteY803" fmla="*/ 5861458 h 6003893"/>
              <a:gd name="connsiteX804" fmla="*/ 997155 w 11634289"/>
              <a:gd name="connsiteY804" fmla="*/ 5863448 h 6003893"/>
              <a:gd name="connsiteX805" fmla="*/ 971909 w 11634289"/>
              <a:gd name="connsiteY805" fmla="*/ 5865492 h 6003893"/>
              <a:gd name="connsiteX806" fmla="*/ 939596 w 11634289"/>
              <a:gd name="connsiteY806" fmla="*/ 5872106 h 6003893"/>
              <a:gd name="connsiteX807" fmla="*/ 913419 w 11634289"/>
              <a:gd name="connsiteY807" fmla="*/ 5868897 h 6003893"/>
              <a:gd name="connsiteX808" fmla="*/ 894076 w 11634289"/>
              <a:gd name="connsiteY808" fmla="*/ 5859807 h 6003893"/>
              <a:gd name="connsiteX809" fmla="*/ 863782 w 11634289"/>
              <a:gd name="connsiteY809" fmla="*/ 5855600 h 6003893"/>
              <a:gd name="connsiteX810" fmla="*/ 829450 w 11634289"/>
              <a:gd name="connsiteY810" fmla="*/ 5873033 h 6003893"/>
              <a:gd name="connsiteX811" fmla="*/ 827042 w 11634289"/>
              <a:gd name="connsiteY811" fmla="*/ 5870564 h 6003893"/>
              <a:gd name="connsiteX812" fmla="*/ 822688 w 11634289"/>
              <a:gd name="connsiteY812" fmla="*/ 5834952 h 6003893"/>
              <a:gd name="connsiteX813" fmla="*/ 815695 w 11634289"/>
              <a:gd name="connsiteY813" fmla="*/ 5828858 h 6003893"/>
              <a:gd name="connsiteX814" fmla="*/ 741046 w 11634289"/>
              <a:gd name="connsiteY814" fmla="*/ 5818919 h 6003893"/>
              <a:gd name="connsiteX815" fmla="*/ 708109 w 11634289"/>
              <a:gd name="connsiteY815" fmla="*/ 5810930 h 6003893"/>
              <a:gd name="connsiteX816" fmla="*/ 704610 w 11634289"/>
              <a:gd name="connsiteY816" fmla="*/ 5791233 h 6003893"/>
              <a:gd name="connsiteX817" fmla="*/ 753000 w 11634289"/>
              <a:gd name="connsiteY817" fmla="*/ 5775325 h 6003893"/>
              <a:gd name="connsiteX818" fmla="*/ 804348 w 11634289"/>
              <a:gd name="connsiteY818" fmla="*/ 5787151 h 6003893"/>
              <a:gd name="connsiteX819" fmla="*/ 851577 w 11634289"/>
              <a:gd name="connsiteY819" fmla="*/ 5797979 h 6003893"/>
              <a:gd name="connsiteX820" fmla="*/ 900825 w 11634289"/>
              <a:gd name="connsiteY820" fmla="*/ 5797987 h 6003893"/>
              <a:gd name="connsiteX821" fmla="*/ 947973 w 11634289"/>
              <a:gd name="connsiteY821" fmla="*/ 5786176 h 6003893"/>
              <a:gd name="connsiteX822" fmla="*/ 1052449 w 11634289"/>
              <a:gd name="connsiteY822" fmla="*/ 5797695 h 6003893"/>
              <a:gd name="connsiteX823" fmla="*/ 1134785 w 11634289"/>
              <a:gd name="connsiteY823" fmla="*/ 5784367 h 6003893"/>
              <a:gd name="connsiteX824" fmla="*/ 1168265 w 11634289"/>
              <a:gd name="connsiteY824" fmla="*/ 5784320 h 6003893"/>
              <a:gd name="connsiteX825" fmla="*/ 1366344 w 11634289"/>
              <a:gd name="connsiteY825" fmla="*/ 5801580 h 6003893"/>
              <a:gd name="connsiteX826" fmla="*/ 1397649 w 11634289"/>
              <a:gd name="connsiteY826" fmla="*/ 5800378 h 6003893"/>
              <a:gd name="connsiteX827" fmla="*/ 1419711 w 11634289"/>
              <a:gd name="connsiteY827" fmla="*/ 5802587 h 6003893"/>
              <a:gd name="connsiteX828" fmla="*/ 1416912 w 11634289"/>
              <a:gd name="connsiteY828" fmla="*/ 5786828 h 6003893"/>
              <a:gd name="connsiteX829" fmla="*/ 1426696 w 11634289"/>
              <a:gd name="connsiteY829" fmla="*/ 5775380 h 6003893"/>
              <a:gd name="connsiteX830" fmla="*/ 1462350 w 11634289"/>
              <a:gd name="connsiteY830" fmla="*/ 5776489 h 6003893"/>
              <a:gd name="connsiteX831" fmla="*/ 1537543 w 11634289"/>
              <a:gd name="connsiteY831" fmla="*/ 5778391 h 6003893"/>
              <a:gd name="connsiteX832" fmla="*/ 1546242 w 11634289"/>
              <a:gd name="connsiteY832" fmla="*/ 5783016 h 6003893"/>
              <a:gd name="connsiteX833" fmla="*/ 1583763 w 11634289"/>
              <a:gd name="connsiteY833" fmla="*/ 5794629 h 6003893"/>
              <a:gd name="connsiteX834" fmla="*/ 1759858 w 11634289"/>
              <a:gd name="connsiteY834" fmla="*/ 5799017 h 6003893"/>
              <a:gd name="connsiteX835" fmla="*/ 1775393 w 11634289"/>
              <a:gd name="connsiteY835" fmla="*/ 5797758 h 6003893"/>
              <a:gd name="connsiteX836" fmla="*/ 1816098 w 11634289"/>
              <a:gd name="connsiteY836" fmla="*/ 5805119 h 6003893"/>
              <a:gd name="connsiteX837" fmla="*/ 1855636 w 11634289"/>
              <a:gd name="connsiteY837" fmla="*/ 5805912 h 6003893"/>
              <a:gd name="connsiteX838" fmla="*/ 1874663 w 11634289"/>
              <a:gd name="connsiteY838" fmla="*/ 5791051 h 6003893"/>
              <a:gd name="connsiteX839" fmla="*/ 1906591 w 11634289"/>
              <a:gd name="connsiteY839" fmla="*/ 5804450 h 6003893"/>
              <a:gd name="connsiteX840" fmla="*/ 1951490 w 11634289"/>
              <a:gd name="connsiteY840" fmla="*/ 5802146 h 6003893"/>
              <a:gd name="connsiteX841" fmla="*/ 2011683 w 11634289"/>
              <a:gd name="connsiteY841" fmla="*/ 5763970 h 6003893"/>
              <a:gd name="connsiteX842" fmla="*/ 2013392 w 11634289"/>
              <a:gd name="connsiteY842" fmla="*/ 5762500 h 6003893"/>
              <a:gd name="connsiteX843" fmla="*/ 2044072 w 11634289"/>
              <a:gd name="connsiteY843" fmla="*/ 5746695 h 6003893"/>
              <a:gd name="connsiteX844" fmla="*/ 2307476 w 11634289"/>
              <a:gd name="connsiteY844" fmla="*/ 5754668 h 6003893"/>
              <a:gd name="connsiteX845" fmla="*/ 2474870 w 11634289"/>
              <a:gd name="connsiteY845" fmla="*/ 5754432 h 6003893"/>
              <a:gd name="connsiteX846" fmla="*/ 2672483 w 11634289"/>
              <a:gd name="connsiteY846" fmla="*/ 5769065 h 6003893"/>
              <a:gd name="connsiteX847" fmla="*/ 2816419 w 11634289"/>
              <a:gd name="connsiteY847" fmla="*/ 5758740 h 6003893"/>
              <a:gd name="connsiteX848" fmla="*/ 2873434 w 11634289"/>
              <a:gd name="connsiteY848" fmla="*/ 5758120 h 6003893"/>
              <a:gd name="connsiteX849" fmla="*/ 2996632 w 11634289"/>
              <a:gd name="connsiteY849" fmla="*/ 5764127 h 6003893"/>
              <a:gd name="connsiteX850" fmla="*/ 3110196 w 11634289"/>
              <a:gd name="connsiteY850" fmla="*/ 5760258 h 6003893"/>
              <a:gd name="connsiteX851" fmla="*/ 3283181 w 11634289"/>
              <a:gd name="connsiteY851" fmla="*/ 5758238 h 6003893"/>
              <a:gd name="connsiteX852" fmla="*/ 3390919 w 11634289"/>
              <a:gd name="connsiteY852" fmla="*/ 5754841 h 6003893"/>
              <a:gd name="connsiteX853" fmla="*/ 3624340 w 11634289"/>
              <a:gd name="connsiteY853" fmla="*/ 5749257 h 6003893"/>
              <a:gd name="connsiteX854" fmla="*/ 3856124 w 11634289"/>
              <a:gd name="connsiteY854" fmla="*/ 5734482 h 6003893"/>
              <a:gd name="connsiteX855" fmla="*/ 4014587 w 11634289"/>
              <a:gd name="connsiteY855" fmla="*/ 5728310 h 6003893"/>
              <a:gd name="connsiteX856" fmla="*/ 4261209 w 11634289"/>
              <a:gd name="connsiteY856" fmla="*/ 5708337 h 6003893"/>
              <a:gd name="connsiteX857" fmla="*/ 4386424 w 11634289"/>
              <a:gd name="connsiteY857" fmla="*/ 5703524 h 6003893"/>
              <a:gd name="connsiteX858" fmla="*/ 4533077 w 11634289"/>
              <a:gd name="connsiteY858" fmla="*/ 5686320 h 6003893"/>
              <a:gd name="connsiteX859" fmla="*/ 4624345 w 11634289"/>
              <a:gd name="connsiteY859" fmla="*/ 5678928 h 6003893"/>
              <a:gd name="connsiteX860" fmla="*/ 4721908 w 11634289"/>
              <a:gd name="connsiteY860" fmla="*/ 5673692 h 6003893"/>
              <a:gd name="connsiteX861" fmla="*/ 4840439 w 11634289"/>
              <a:gd name="connsiteY861" fmla="*/ 5653435 h 6003893"/>
              <a:gd name="connsiteX862" fmla="*/ 5004337 w 11634289"/>
              <a:gd name="connsiteY862" fmla="*/ 5633503 h 6003893"/>
              <a:gd name="connsiteX863" fmla="*/ 5223615 w 11634289"/>
              <a:gd name="connsiteY863" fmla="*/ 5603756 h 6003893"/>
              <a:gd name="connsiteX864" fmla="*/ 5352557 w 11634289"/>
              <a:gd name="connsiteY864" fmla="*/ 5586653 h 6003893"/>
              <a:gd name="connsiteX865" fmla="*/ 5554049 w 11634289"/>
              <a:gd name="connsiteY865" fmla="*/ 5567671 h 6003893"/>
              <a:gd name="connsiteX866" fmla="*/ 5566243 w 11634289"/>
              <a:gd name="connsiteY866" fmla="*/ 5558691 h 6003893"/>
              <a:gd name="connsiteX867" fmla="*/ 5544258 w 11634289"/>
              <a:gd name="connsiteY867" fmla="*/ 5545819 h 6003893"/>
              <a:gd name="connsiteX868" fmla="*/ 5503711 w 11634289"/>
              <a:gd name="connsiteY868" fmla="*/ 5550436 h 6003893"/>
              <a:gd name="connsiteX869" fmla="*/ 4630708 w 11634289"/>
              <a:gd name="connsiteY869" fmla="*/ 5637119 h 6003893"/>
              <a:gd name="connsiteX870" fmla="*/ 3825593 w 11634289"/>
              <a:gd name="connsiteY870" fmla="*/ 5695661 h 6003893"/>
              <a:gd name="connsiteX871" fmla="*/ 3306789 w 11634289"/>
              <a:gd name="connsiteY871" fmla="*/ 5713701 h 6003893"/>
              <a:gd name="connsiteX872" fmla="*/ 2852376 w 11634289"/>
              <a:gd name="connsiteY872" fmla="*/ 5717200 h 6003893"/>
              <a:gd name="connsiteX873" fmla="*/ 2292863 w 11634289"/>
              <a:gd name="connsiteY873" fmla="*/ 5694577 h 6003893"/>
              <a:gd name="connsiteX874" fmla="*/ 2114826 w 11634289"/>
              <a:gd name="connsiteY874" fmla="*/ 5690347 h 6003893"/>
              <a:gd name="connsiteX875" fmla="*/ 1926689 w 11634289"/>
              <a:gd name="connsiteY875" fmla="*/ 5673615 h 6003893"/>
              <a:gd name="connsiteX876" fmla="*/ 1849788 w 11634289"/>
              <a:gd name="connsiteY876" fmla="*/ 5673182 h 6003893"/>
              <a:gd name="connsiteX877" fmla="*/ 1795415 w 11634289"/>
              <a:gd name="connsiteY877" fmla="*/ 5677585 h 6003893"/>
              <a:gd name="connsiteX878" fmla="*/ 1704921 w 11634289"/>
              <a:gd name="connsiteY878" fmla="*/ 5678254 h 6003893"/>
              <a:gd name="connsiteX879" fmla="*/ 1638039 w 11634289"/>
              <a:gd name="connsiteY879" fmla="*/ 5667685 h 6003893"/>
              <a:gd name="connsiteX880" fmla="*/ 1614037 w 11634289"/>
              <a:gd name="connsiteY880" fmla="*/ 5665632 h 6003893"/>
              <a:gd name="connsiteX881" fmla="*/ 1569606 w 11634289"/>
              <a:gd name="connsiteY881" fmla="*/ 5670563 h 6003893"/>
              <a:gd name="connsiteX882" fmla="*/ 1419299 w 11634289"/>
              <a:gd name="connsiteY882" fmla="*/ 5656095 h 6003893"/>
              <a:gd name="connsiteX883" fmla="*/ 1372459 w 11634289"/>
              <a:gd name="connsiteY883" fmla="*/ 5658556 h 6003893"/>
              <a:gd name="connsiteX884" fmla="*/ 1306277 w 11634289"/>
              <a:gd name="connsiteY884" fmla="*/ 5651927 h 6003893"/>
              <a:gd name="connsiteX885" fmla="*/ 1274815 w 11634289"/>
              <a:gd name="connsiteY885" fmla="*/ 5641155 h 6003893"/>
              <a:gd name="connsiteX886" fmla="*/ 1156744 w 11634289"/>
              <a:gd name="connsiteY886" fmla="*/ 5630736 h 6003893"/>
              <a:gd name="connsiteX887" fmla="*/ 1053899 w 11634289"/>
              <a:gd name="connsiteY887" fmla="*/ 5628409 h 6003893"/>
              <a:gd name="connsiteX888" fmla="*/ 1025312 w 11634289"/>
              <a:gd name="connsiteY888" fmla="*/ 5622731 h 6003893"/>
              <a:gd name="connsiteX889" fmla="*/ 989734 w 11634289"/>
              <a:gd name="connsiteY889" fmla="*/ 5610960 h 6003893"/>
              <a:gd name="connsiteX890" fmla="*/ 902735 w 11634289"/>
              <a:gd name="connsiteY890" fmla="*/ 5598026 h 6003893"/>
              <a:gd name="connsiteX891" fmla="*/ 774720 w 11634289"/>
              <a:gd name="connsiteY891" fmla="*/ 5587080 h 6003893"/>
              <a:gd name="connsiteX892" fmla="*/ 749320 w 11634289"/>
              <a:gd name="connsiteY892" fmla="*/ 5577149 h 6003893"/>
              <a:gd name="connsiteX893" fmla="*/ 745511 w 11634289"/>
              <a:gd name="connsiteY893" fmla="*/ 5566801 h 6003893"/>
              <a:gd name="connsiteX894" fmla="*/ 631861 w 11634289"/>
              <a:gd name="connsiteY894" fmla="*/ 5514731 h 6003893"/>
              <a:gd name="connsiteX895" fmla="*/ 624169 w 11634289"/>
              <a:gd name="connsiteY895" fmla="*/ 5504697 h 6003893"/>
              <a:gd name="connsiteX896" fmla="*/ 632480 w 11634289"/>
              <a:gd name="connsiteY896" fmla="*/ 5496032 h 6003893"/>
              <a:gd name="connsiteX897" fmla="*/ 637214 w 11634289"/>
              <a:gd name="connsiteY897" fmla="*/ 5478332 h 6003893"/>
              <a:gd name="connsiteX898" fmla="*/ 611736 w 11634289"/>
              <a:gd name="connsiteY898" fmla="*/ 5479063 h 6003893"/>
              <a:gd name="connsiteX899" fmla="*/ 555421 w 11634289"/>
              <a:gd name="connsiteY899" fmla="*/ 5483624 h 6003893"/>
              <a:gd name="connsiteX900" fmla="*/ 513630 w 11634289"/>
              <a:gd name="connsiteY900" fmla="*/ 5492337 h 6003893"/>
              <a:gd name="connsiteX901" fmla="*/ 501205 w 11634289"/>
              <a:gd name="connsiteY901" fmla="*/ 5500003 h 6003893"/>
              <a:gd name="connsiteX902" fmla="*/ 481785 w 11634289"/>
              <a:gd name="connsiteY902" fmla="*/ 5501576 h 6003893"/>
              <a:gd name="connsiteX903" fmla="*/ 479453 w 11634289"/>
              <a:gd name="connsiteY903" fmla="*/ 5488444 h 6003893"/>
              <a:gd name="connsiteX904" fmla="*/ 492423 w 11634289"/>
              <a:gd name="connsiteY904" fmla="*/ 5472741 h 6003893"/>
              <a:gd name="connsiteX905" fmla="*/ 497083 w 11634289"/>
              <a:gd name="connsiteY905" fmla="*/ 5465703 h 6003893"/>
              <a:gd name="connsiteX906" fmla="*/ 485197 w 11634289"/>
              <a:gd name="connsiteY906" fmla="*/ 5465334 h 6003893"/>
              <a:gd name="connsiteX907" fmla="*/ 472070 w 11634289"/>
              <a:gd name="connsiteY907" fmla="*/ 5469062 h 6003893"/>
              <a:gd name="connsiteX908" fmla="*/ 460419 w 11634289"/>
              <a:gd name="connsiteY908" fmla="*/ 5470005 h 6003893"/>
              <a:gd name="connsiteX909" fmla="*/ 381187 w 11634289"/>
              <a:gd name="connsiteY909" fmla="*/ 5456441 h 6003893"/>
              <a:gd name="connsiteX910" fmla="*/ 340406 w 11634289"/>
              <a:gd name="connsiteY910" fmla="*/ 5459744 h 6003893"/>
              <a:gd name="connsiteX911" fmla="*/ 315936 w 11634289"/>
              <a:gd name="connsiteY911" fmla="*/ 5455064 h 6003893"/>
              <a:gd name="connsiteX912" fmla="*/ 327198 w 11634289"/>
              <a:gd name="connsiteY912" fmla="*/ 5440833 h 6003893"/>
              <a:gd name="connsiteX913" fmla="*/ 337683 w 11634289"/>
              <a:gd name="connsiteY913" fmla="*/ 5433323 h 6003893"/>
              <a:gd name="connsiteX914" fmla="*/ 345527 w 11634289"/>
              <a:gd name="connsiteY914" fmla="*/ 5422032 h 6003893"/>
              <a:gd name="connsiteX915" fmla="*/ 325408 w 11634289"/>
              <a:gd name="connsiteY915" fmla="*/ 5419665 h 6003893"/>
              <a:gd name="connsiteX916" fmla="*/ 275461 w 11634289"/>
              <a:gd name="connsiteY916" fmla="*/ 5415717 h 6003893"/>
              <a:gd name="connsiteX917" fmla="*/ 203225 w 11634289"/>
              <a:gd name="connsiteY917" fmla="*/ 5441548 h 6003893"/>
              <a:gd name="connsiteX918" fmla="*/ 174720 w 11634289"/>
              <a:gd name="connsiteY918" fmla="*/ 5458509 h 6003893"/>
              <a:gd name="connsiteX919" fmla="*/ 161658 w 11634289"/>
              <a:gd name="connsiteY919" fmla="*/ 5384972 h 6003893"/>
              <a:gd name="connsiteX920" fmla="*/ 183405 w 11634289"/>
              <a:gd name="connsiteY920" fmla="*/ 5363230 h 6003893"/>
              <a:gd name="connsiteX921" fmla="*/ 175714 w 11634289"/>
              <a:gd name="connsiteY921" fmla="*/ 5353197 h 6003893"/>
              <a:gd name="connsiteX922" fmla="*/ 194899 w 11634289"/>
              <a:gd name="connsiteY922" fmla="*/ 5350312 h 6003893"/>
              <a:gd name="connsiteX923" fmla="*/ 208959 w 11634289"/>
              <a:gd name="connsiteY923" fmla="*/ 5351836 h 6003893"/>
              <a:gd name="connsiteX924" fmla="*/ 226979 w 11634289"/>
              <a:gd name="connsiteY924" fmla="*/ 5342386 h 6003893"/>
              <a:gd name="connsiteX925" fmla="*/ 242824 w 11634289"/>
              <a:gd name="connsiteY925" fmla="*/ 5331778 h 6003893"/>
              <a:gd name="connsiteX926" fmla="*/ 284536 w 11634289"/>
              <a:gd name="connsiteY926" fmla="*/ 5333728 h 6003893"/>
              <a:gd name="connsiteX927" fmla="*/ 323607 w 11634289"/>
              <a:gd name="connsiteY927" fmla="*/ 5331896 h 6003893"/>
              <a:gd name="connsiteX928" fmla="*/ 335878 w 11634289"/>
              <a:gd name="connsiteY928" fmla="*/ 5312254 h 6003893"/>
              <a:gd name="connsiteX929" fmla="*/ 342245 w 11634289"/>
              <a:gd name="connsiteY929" fmla="*/ 5303745 h 6003893"/>
              <a:gd name="connsiteX930" fmla="*/ 387457 w 11634289"/>
              <a:gd name="connsiteY930" fmla="*/ 5325393 h 6003893"/>
              <a:gd name="connsiteX931" fmla="*/ 399733 w 11634289"/>
              <a:gd name="connsiteY931" fmla="*/ 5339051 h 6003893"/>
              <a:gd name="connsiteX932" fmla="*/ 443153 w 11634289"/>
              <a:gd name="connsiteY932" fmla="*/ 5339530 h 6003893"/>
              <a:gd name="connsiteX933" fmla="*/ 445639 w 11634289"/>
              <a:gd name="connsiteY933" fmla="*/ 5331338 h 6003893"/>
              <a:gd name="connsiteX934" fmla="*/ 447424 w 11634289"/>
              <a:gd name="connsiteY934" fmla="*/ 5319205 h 6003893"/>
              <a:gd name="connsiteX935" fmla="*/ 465908 w 11634289"/>
              <a:gd name="connsiteY935" fmla="*/ 5312379 h 6003893"/>
              <a:gd name="connsiteX936" fmla="*/ 524791 w 11634289"/>
              <a:gd name="connsiteY936" fmla="*/ 5322263 h 6003893"/>
              <a:gd name="connsiteX937" fmla="*/ 559435 w 11634289"/>
              <a:gd name="connsiteY937" fmla="*/ 5328782 h 6003893"/>
              <a:gd name="connsiteX938" fmla="*/ 651480 w 11634289"/>
              <a:gd name="connsiteY938" fmla="*/ 5314667 h 6003893"/>
              <a:gd name="connsiteX939" fmla="*/ 678201 w 11634289"/>
              <a:gd name="connsiteY939" fmla="*/ 5309839 h 6003893"/>
              <a:gd name="connsiteX940" fmla="*/ 765668 w 11634289"/>
              <a:gd name="connsiteY940" fmla="*/ 5325401 h 6003893"/>
              <a:gd name="connsiteX941" fmla="*/ 814448 w 11634289"/>
              <a:gd name="connsiteY941" fmla="*/ 5322782 h 6003893"/>
              <a:gd name="connsiteX942" fmla="*/ 876741 w 11634289"/>
              <a:gd name="connsiteY942" fmla="*/ 5296425 h 6003893"/>
              <a:gd name="connsiteX943" fmla="*/ 884823 w 11634289"/>
              <a:gd name="connsiteY943" fmla="*/ 5319747 h 6003893"/>
              <a:gd name="connsiteX944" fmla="*/ 920403 w 11634289"/>
              <a:gd name="connsiteY944" fmla="*/ 5331519 h 6003893"/>
              <a:gd name="connsiteX945" fmla="*/ 925372 w 11634289"/>
              <a:gd name="connsiteY945" fmla="*/ 5315131 h 6003893"/>
              <a:gd name="connsiteX946" fmla="*/ 945100 w 11634289"/>
              <a:gd name="connsiteY946" fmla="*/ 5304208 h 6003893"/>
              <a:gd name="connsiteX947" fmla="*/ 992404 w 11634289"/>
              <a:gd name="connsiteY947" fmla="*/ 5304374 h 6003893"/>
              <a:gd name="connsiteX948" fmla="*/ 1055712 w 11634289"/>
              <a:gd name="connsiteY948" fmla="*/ 5305907 h 6003893"/>
              <a:gd name="connsiteX949" fmla="*/ 1088492 w 11634289"/>
              <a:gd name="connsiteY949" fmla="*/ 5301921 h 6003893"/>
              <a:gd name="connsiteX950" fmla="*/ 1102161 w 11634289"/>
              <a:gd name="connsiteY950" fmla="*/ 5290157 h 6003893"/>
              <a:gd name="connsiteX951" fmla="*/ 1127248 w 11634289"/>
              <a:gd name="connsiteY951" fmla="*/ 5276138 h 6003893"/>
              <a:gd name="connsiteX952" fmla="*/ 1140224 w 11634289"/>
              <a:gd name="connsiteY952" fmla="*/ 5293736 h 6003893"/>
              <a:gd name="connsiteX953" fmla="*/ 1154750 w 11634289"/>
              <a:gd name="connsiteY953" fmla="*/ 5297887 h 6003893"/>
              <a:gd name="connsiteX954" fmla="*/ 1163526 w 11634289"/>
              <a:gd name="connsiteY954" fmla="*/ 5291848 h 6003893"/>
              <a:gd name="connsiteX955" fmla="*/ 1185272 w 11634289"/>
              <a:gd name="connsiteY955" fmla="*/ 5270106 h 6003893"/>
              <a:gd name="connsiteX956" fmla="*/ 1190242 w 11634289"/>
              <a:gd name="connsiteY956" fmla="*/ 5253719 h 6003893"/>
              <a:gd name="connsiteX957" fmla="*/ 1175714 w 11634289"/>
              <a:gd name="connsiteY957" fmla="*/ 5249568 h 6003893"/>
              <a:gd name="connsiteX958" fmla="*/ 1009638 w 11634289"/>
              <a:gd name="connsiteY958" fmla="*/ 5235044 h 6003893"/>
              <a:gd name="connsiteX959" fmla="*/ 881934 w 11634289"/>
              <a:gd name="connsiteY959" fmla="*/ 5214749 h 6003893"/>
              <a:gd name="connsiteX960" fmla="*/ 823513 w 11634289"/>
              <a:gd name="connsiteY960" fmla="*/ 5174192 h 6003893"/>
              <a:gd name="connsiteX961" fmla="*/ 781491 w 11634289"/>
              <a:gd name="connsiteY961" fmla="*/ 5181590 h 6003893"/>
              <a:gd name="connsiteX962" fmla="*/ 770692 w 11634289"/>
              <a:gd name="connsiteY962" fmla="*/ 5165149 h 6003893"/>
              <a:gd name="connsiteX963" fmla="*/ 742414 w 11634289"/>
              <a:gd name="connsiteY963" fmla="*/ 5150122 h 6003893"/>
              <a:gd name="connsiteX964" fmla="*/ 719034 w 11634289"/>
              <a:gd name="connsiteY964" fmla="*/ 5162672 h 6003893"/>
              <a:gd name="connsiteX965" fmla="*/ 707467 w 11634289"/>
              <a:gd name="connsiteY965" fmla="*/ 5186253 h 6003893"/>
              <a:gd name="connsiteX966" fmla="*/ 682141 w 11634289"/>
              <a:gd name="connsiteY966" fmla="*/ 5165659 h 6003893"/>
              <a:gd name="connsiteX967" fmla="*/ 652153 w 11634289"/>
              <a:gd name="connsiteY967" fmla="*/ 5152104 h 6003893"/>
              <a:gd name="connsiteX968" fmla="*/ 664343 w 11634289"/>
              <a:gd name="connsiteY968" fmla="*/ 5109823 h 6003893"/>
              <a:gd name="connsiteX969" fmla="*/ 692305 w 11634289"/>
              <a:gd name="connsiteY969" fmla="*/ 5100899 h 6003893"/>
              <a:gd name="connsiteX970" fmla="*/ 706289 w 11634289"/>
              <a:gd name="connsiteY970" fmla="*/ 5113086 h 6003893"/>
              <a:gd name="connsiteX971" fmla="*/ 719339 w 11634289"/>
              <a:gd name="connsiteY971" fmla="*/ 5120021 h 6003893"/>
              <a:gd name="connsiteX972" fmla="*/ 772629 w 11634289"/>
              <a:gd name="connsiteY972" fmla="*/ 5131690 h 6003893"/>
              <a:gd name="connsiteX973" fmla="*/ 815584 w 11634289"/>
              <a:gd name="connsiteY973" fmla="*/ 5129544 h 6003893"/>
              <a:gd name="connsiteX974" fmla="*/ 827935 w 11634289"/>
              <a:gd name="connsiteY974" fmla="*/ 5132539 h 6003893"/>
              <a:gd name="connsiteX975" fmla="*/ 841219 w 11634289"/>
              <a:gd name="connsiteY975" fmla="*/ 5140789 h 6003893"/>
              <a:gd name="connsiteX976" fmla="*/ 942198 w 11634289"/>
              <a:gd name="connsiteY976" fmla="*/ 5132610 h 6003893"/>
              <a:gd name="connsiteX977" fmla="*/ 994164 w 11634289"/>
              <a:gd name="connsiteY977" fmla="*/ 5125737 h 6003893"/>
              <a:gd name="connsiteX978" fmla="*/ 1037741 w 11634289"/>
              <a:gd name="connsiteY978" fmla="*/ 5138193 h 6003893"/>
              <a:gd name="connsiteX979" fmla="*/ 1058095 w 11634289"/>
              <a:gd name="connsiteY979" fmla="*/ 5141873 h 6003893"/>
              <a:gd name="connsiteX980" fmla="*/ 1063064 w 11634289"/>
              <a:gd name="connsiteY980" fmla="*/ 5125486 h 6003893"/>
              <a:gd name="connsiteX981" fmla="*/ 1056614 w 11634289"/>
              <a:gd name="connsiteY981" fmla="*/ 5111356 h 6003893"/>
              <a:gd name="connsiteX982" fmla="*/ 1023286 w 11634289"/>
              <a:gd name="connsiteY982" fmla="*/ 5090078 h 6003893"/>
              <a:gd name="connsiteX983" fmla="*/ 920749 w 11634289"/>
              <a:gd name="connsiteY983" fmla="*/ 5078401 h 6003893"/>
              <a:gd name="connsiteX984" fmla="*/ 908783 w 11634289"/>
              <a:gd name="connsiteY984" fmla="*/ 5055394 h 6003893"/>
              <a:gd name="connsiteX985" fmla="*/ 910262 w 11634289"/>
              <a:gd name="connsiteY985" fmla="*/ 5052611 h 6003893"/>
              <a:gd name="connsiteX986" fmla="*/ 936431 w 11634289"/>
              <a:gd name="connsiteY986" fmla="*/ 5022517 h 6003893"/>
              <a:gd name="connsiteX987" fmla="*/ 952435 w 11634289"/>
              <a:gd name="connsiteY987" fmla="*/ 5023886 h 6003893"/>
              <a:gd name="connsiteX988" fmla="*/ 934339 w 11634289"/>
              <a:gd name="connsiteY988" fmla="*/ 5044000 h 6003893"/>
              <a:gd name="connsiteX989" fmla="*/ 955857 w 11634289"/>
              <a:gd name="connsiteY989" fmla="*/ 5054246 h 6003893"/>
              <a:gd name="connsiteX990" fmla="*/ 963933 w 11634289"/>
              <a:gd name="connsiteY990" fmla="*/ 5044267 h 6003893"/>
              <a:gd name="connsiteX991" fmla="*/ 1004633 w 11634289"/>
              <a:gd name="connsiteY991" fmla="*/ 5018326 h 6003893"/>
              <a:gd name="connsiteX992" fmla="*/ 1088135 w 11634289"/>
              <a:gd name="connsiteY992" fmla="*/ 5011564 h 6003893"/>
              <a:gd name="connsiteX993" fmla="*/ 1131638 w 11634289"/>
              <a:gd name="connsiteY993" fmla="*/ 5034682 h 6003893"/>
              <a:gd name="connsiteX994" fmla="*/ 1132337 w 11634289"/>
              <a:gd name="connsiteY994" fmla="*/ 5038621 h 6003893"/>
              <a:gd name="connsiteX995" fmla="*/ 1136377 w 11634289"/>
              <a:gd name="connsiteY995" fmla="*/ 5050282 h 6003893"/>
              <a:gd name="connsiteX996" fmla="*/ 1160924 w 11634289"/>
              <a:gd name="connsiteY996" fmla="*/ 5044299 h 6003893"/>
              <a:gd name="connsiteX997" fmla="*/ 1168066 w 11634289"/>
              <a:gd name="connsiteY997" fmla="*/ 5029068 h 6003893"/>
              <a:gd name="connsiteX998" fmla="*/ 1194555 w 11634289"/>
              <a:gd name="connsiteY998" fmla="*/ 5022926 h 6003893"/>
              <a:gd name="connsiteX999" fmla="*/ 1199295 w 11634289"/>
              <a:gd name="connsiteY999" fmla="*/ 5038527 h 6003893"/>
              <a:gd name="connsiteX1000" fmla="*/ 1194636 w 11634289"/>
              <a:gd name="connsiteY1000" fmla="*/ 5045564 h 6003893"/>
              <a:gd name="connsiteX1001" fmla="*/ 1196268 w 11634289"/>
              <a:gd name="connsiteY1001" fmla="*/ 5054756 h 6003893"/>
              <a:gd name="connsiteX1002" fmla="*/ 1207454 w 11634289"/>
              <a:gd name="connsiteY1002" fmla="*/ 5051187 h 6003893"/>
              <a:gd name="connsiteX1003" fmla="*/ 1222132 w 11634289"/>
              <a:gd name="connsiteY1003" fmla="*/ 5034013 h 6003893"/>
              <a:gd name="connsiteX1004" fmla="*/ 1270754 w 11634289"/>
              <a:gd name="connsiteY1004" fmla="*/ 5019419 h 6003893"/>
              <a:gd name="connsiteX1005" fmla="*/ 1308042 w 11634289"/>
              <a:gd name="connsiteY1005" fmla="*/ 5029720 h 6003893"/>
              <a:gd name="connsiteX1006" fmla="*/ 1332820 w 11634289"/>
              <a:gd name="connsiteY1006" fmla="*/ 5025049 h 6003893"/>
              <a:gd name="connsiteX1007" fmla="*/ 1364976 w 11634289"/>
              <a:gd name="connsiteY1007" fmla="*/ 5006461 h 6003893"/>
              <a:gd name="connsiteX1008" fmla="*/ 1394805 w 11634289"/>
              <a:gd name="connsiteY1008" fmla="*/ 5008041 h 6003893"/>
              <a:gd name="connsiteX1009" fmla="*/ 1562589 w 11634289"/>
              <a:gd name="connsiteY1009" fmla="*/ 5021094 h 6003893"/>
              <a:gd name="connsiteX1010" fmla="*/ 1588532 w 11634289"/>
              <a:gd name="connsiteY1010" fmla="*/ 5022989 h 6003893"/>
              <a:gd name="connsiteX1011" fmla="*/ 1652541 w 11634289"/>
              <a:gd name="connsiteY1011" fmla="*/ 5028462 h 6003893"/>
              <a:gd name="connsiteX1012" fmla="*/ 1739845 w 11634289"/>
              <a:gd name="connsiteY1012" fmla="*/ 4998747 h 6003893"/>
              <a:gd name="connsiteX1013" fmla="*/ 1780934 w 11634289"/>
              <a:gd name="connsiteY1013" fmla="*/ 4986095 h 6003893"/>
              <a:gd name="connsiteX1014" fmla="*/ 1936837 w 11634289"/>
              <a:gd name="connsiteY1014" fmla="*/ 4998778 h 6003893"/>
              <a:gd name="connsiteX1015" fmla="*/ 1963556 w 11634289"/>
              <a:gd name="connsiteY1015" fmla="*/ 4993950 h 6003893"/>
              <a:gd name="connsiteX1016" fmla="*/ 1974040 w 11634289"/>
              <a:gd name="connsiteY1016" fmla="*/ 4986440 h 6003893"/>
              <a:gd name="connsiteX1017" fmla="*/ 1978467 w 11634289"/>
              <a:gd name="connsiteY1017" fmla="*/ 4978090 h 6003893"/>
              <a:gd name="connsiteX1018" fmla="*/ 1953064 w 11634289"/>
              <a:gd name="connsiteY1018" fmla="*/ 4968159 h 6003893"/>
              <a:gd name="connsiteX1019" fmla="*/ 1932790 w 11634289"/>
              <a:gd name="connsiteY1019" fmla="*/ 4953816 h 6003893"/>
              <a:gd name="connsiteX1020" fmla="*/ 1953683 w 11634289"/>
              <a:gd name="connsiteY1020" fmla="*/ 4949460 h 6003893"/>
              <a:gd name="connsiteX1021" fmla="*/ 1991126 w 11634289"/>
              <a:gd name="connsiteY1021" fmla="*/ 4971736 h 6003893"/>
              <a:gd name="connsiteX1022" fmla="*/ 2124658 w 11634289"/>
              <a:gd name="connsiteY1022" fmla="*/ 4991560 h 6003893"/>
              <a:gd name="connsiteX1023" fmla="*/ 2164506 w 11634289"/>
              <a:gd name="connsiteY1023" fmla="*/ 4983005 h 6003893"/>
              <a:gd name="connsiteX1024" fmla="*/ 2179498 w 11634289"/>
              <a:gd name="connsiteY1024" fmla="*/ 4989782 h 6003893"/>
              <a:gd name="connsiteX1025" fmla="*/ 2206842 w 11634289"/>
              <a:gd name="connsiteY1025" fmla="*/ 4999557 h 6003893"/>
              <a:gd name="connsiteX1026" fmla="*/ 2302773 w 11634289"/>
              <a:gd name="connsiteY1026" fmla="*/ 4985127 h 6003893"/>
              <a:gd name="connsiteX1027" fmla="*/ 2438699 w 11634289"/>
              <a:gd name="connsiteY1027" fmla="*/ 4940819 h 6003893"/>
              <a:gd name="connsiteX1028" fmla="*/ 2441109 w 11634289"/>
              <a:gd name="connsiteY1028" fmla="*/ 4943287 h 6003893"/>
              <a:gd name="connsiteX1029" fmla="*/ 2435672 w 11634289"/>
              <a:gd name="connsiteY1029" fmla="*/ 4957048 h 6003893"/>
              <a:gd name="connsiteX1030" fmla="*/ 2456648 w 11634289"/>
              <a:gd name="connsiteY1030" fmla="*/ 4975330 h 6003893"/>
              <a:gd name="connsiteX1031" fmla="*/ 2483212 w 11634289"/>
              <a:gd name="connsiteY1031" fmla="*/ 4958526 h 6003893"/>
              <a:gd name="connsiteX1032" fmla="*/ 2488880 w 11634289"/>
              <a:gd name="connsiteY1032" fmla="*/ 4946078 h 6003893"/>
              <a:gd name="connsiteX1033" fmla="*/ 2513739 w 11634289"/>
              <a:gd name="connsiteY1033" fmla="*/ 4964046 h 6003893"/>
              <a:gd name="connsiteX1034" fmla="*/ 2523839 w 11634289"/>
              <a:gd name="connsiteY1034" fmla="*/ 4976548 h 6003893"/>
              <a:gd name="connsiteX1035" fmla="*/ 2602064 w 11634289"/>
              <a:gd name="connsiteY1035" fmla="*/ 4995523 h 6003893"/>
              <a:gd name="connsiteX1036" fmla="*/ 2664205 w 11634289"/>
              <a:gd name="connsiteY1036" fmla="*/ 4990490 h 6003893"/>
              <a:gd name="connsiteX1037" fmla="*/ 2686574 w 11634289"/>
              <a:gd name="connsiteY1037" fmla="*/ 4983351 h 6003893"/>
              <a:gd name="connsiteX1038" fmla="*/ 2733879 w 11634289"/>
              <a:gd name="connsiteY1038" fmla="*/ 4983515 h 6003893"/>
              <a:gd name="connsiteX1039" fmla="*/ 2761456 w 11634289"/>
              <a:gd name="connsiteY1039" fmla="*/ 4994603 h 6003893"/>
              <a:gd name="connsiteX1040" fmla="*/ 2784218 w 11634289"/>
              <a:gd name="connsiteY1040" fmla="*/ 5000751 h 6003893"/>
              <a:gd name="connsiteX1041" fmla="*/ 2814588 w 11634289"/>
              <a:gd name="connsiteY1041" fmla="*/ 4994295 h 6003893"/>
              <a:gd name="connsiteX1042" fmla="*/ 2850238 w 11634289"/>
              <a:gd name="connsiteY1042" fmla="*/ 4962104 h 6003893"/>
              <a:gd name="connsiteX1043" fmla="*/ 2851322 w 11634289"/>
              <a:gd name="connsiteY1043" fmla="*/ 4946032 h 6003893"/>
              <a:gd name="connsiteX1044" fmla="*/ 2953629 w 11634289"/>
              <a:gd name="connsiteY1044" fmla="*/ 4989695 h 6003893"/>
              <a:gd name="connsiteX1045" fmla="*/ 2985476 w 11634289"/>
              <a:gd name="connsiteY1045" fmla="*/ 4980457 h 6003893"/>
              <a:gd name="connsiteX1046" fmla="*/ 2991688 w 11634289"/>
              <a:gd name="connsiteY1046" fmla="*/ 4959973 h 6003893"/>
              <a:gd name="connsiteX1047" fmla="*/ 2969859 w 11634289"/>
              <a:gd name="connsiteY1047" fmla="*/ 4959075 h 6003893"/>
              <a:gd name="connsiteX1048" fmla="*/ 2951449 w 11634289"/>
              <a:gd name="connsiteY1048" fmla="*/ 4955238 h 6003893"/>
              <a:gd name="connsiteX1049" fmla="*/ 2958595 w 11634289"/>
              <a:gd name="connsiteY1049" fmla="*/ 4940008 h 6003893"/>
              <a:gd name="connsiteX1050" fmla="*/ 2983139 w 11634289"/>
              <a:gd name="connsiteY1050" fmla="*/ 4934024 h 6003893"/>
              <a:gd name="connsiteX1051" fmla="*/ 3007450 w 11634289"/>
              <a:gd name="connsiteY1051" fmla="*/ 4926727 h 6003893"/>
              <a:gd name="connsiteX1052" fmla="*/ 2966280 w 11634289"/>
              <a:gd name="connsiteY1052" fmla="*/ 4916741 h 6003893"/>
              <a:gd name="connsiteX1053" fmla="*/ 2847975 w 11634289"/>
              <a:gd name="connsiteY1053" fmla="*/ 4905009 h 6003893"/>
              <a:gd name="connsiteX1054" fmla="*/ 2772941 w 11634289"/>
              <a:gd name="connsiteY1054" fmla="*/ 4915082 h 6003893"/>
              <a:gd name="connsiteX1055" fmla="*/ 2749171 w 11634289"/>
              <a:gd name="connsiteY1055" fmla="*/ 4914342 h 6003893"/>
              <a:gd name="connsiteX1056" fmla="*/ 2696425 w 11634289"/>
              <a:gd name="connsiteY1056" fmla="*/ 4894638 h 6003893"/>
              <a:gd name="connsiteX1057" fmla="*/ 2667529 w 11634289"/>
              <a:gd name="connsiteY1057" fmla="*/ 4898310 h 6003893"/>
              <a:gd name="connsiteX1058" fmla="*/ 2606555 w 11634289"/>
              <a:gd name="connsiteY1058" fmla="*/ 4909908 h 6003893"/>
              <a:gd name="connsiteX1059" fmla="*/ 2548140 w 11634289"/>
              <a:gd name="connsiteY1059" fmla="*/ 4902650 h 6003893"/>
              <a:gd name="connsiteX1060" fmla="*/ 2526237 w 11634289"/>
              <a:gd name="connsiteY1060" fmla="*/ 4912416 h 6003893"/>
              <a:gd name="connsiteX1061" fmla="*/ 2512568 w 11634289"/>
              <a:gd name="connsiteY1061" fmla="*/ 4924179 h 6003893"/>
              <a:gd name="connsiteX1062" fmla="*/ 2487940 w 11634289"/>
              <a:gd name="connsiteY1062" fmla="*/ 4907526 h 6003893"/>
              <a:gd name="connsiteX1063" fmla="*/ 2458731 w 11634289"/>
              <a:gd name="connsiteY1063" fmla="*/ 4887245 h 6003893"/>
              <a:gd name="connsiteX1064" fmla="*/ 2408708 w 11634289"/>
              <a:gd name="connsiteY1064" fmla="*/ 4893961 h 6003893"/>
              <a:gd name="connsiteX1065" fmla="*/ 2336159 w 11634289"/>
              <a:gd name="connsiteY1065" fmla="*/ 4895841 h 6003893"/>
              <a:gd name="connsiteX1066" fmla="*/ 2313241 w 11634289"/>
              <a:gd name="connsiteY1066" fmla="*/ 4877716 h 6003893"/>
              <a:gd name="connsiteX1067" fmla="*/ 2290789 w 11634289"/>
              <a:gd name="connsiteY1067" fmla="*/ 4862218 h 6003893"/>
              <a:gd name="connsiteX1068" fmla="*/ 2152133 w 11634289"/>
              <a:gd name="connsiteY1068" fmla="*/ 4846806 h 6003893"/>
              <a:gd name="connsiteX1069" fmla="*/ 2080439 w 11634289"/>
              <a:gd name="connsiteY1069" fmla="*/ 4864600 h 6003893"/>
              <a:gd name="connsiteX1070" fmla="*/ 2076555 w 11634289"/>
              <a:gd name="connsiteY1070" fmla="*/ 4864915 h 6003893"/>
              <a:gd name="connsiteX1071" fmla="*/ 2064048 w 11634289"/>
              <a:gd name="connsiteY1071" fmla="*/ 4849943 h 6003893"/>
              <a:gd name="connsiteX1072" fmla="*/ 2043310 w 11634289"/>
              <a:gd name="connsiteY1072" fmla="*/ 4866276 h 6003893"/>
              <a:gd name="connsiteX1073" fmla="*/ 2038417 w 11634289"/>
              <a:gd name="connsiteY1073" fmla="*/ 4872000 h 6003893"/>
              <a:gd name="connsiteX1074" fmla="*/ 2025838 w 11634289"/>
              <a:gd name="connsiteY1074" fmla="*/ 4900991 h 6003893"/>
              <a:gd name="connsiteX1075" fmla="*/ 2005410 w 11634289"/>
              <a:gd name="connsiteY1075" fmla="*/ 4907974 h 6003893"/>
              <a:gd name="connsiteX1076" fmla="*/ 1993601 w 11634289"/>
              <a:gd name="connsiteY1076" fmla="*/ 4896942 h 6003893"/>
              <a:gd name="connsiteX1077" fmla="*/ 1984971 w 11634289"/>
              <a:gd name="connsiteY1077" fmla="*/ 4848355 h 6003893"/>
              <a:gd name="connsiteX1078" fmla="*/ 1964620 w 11634289"/>
              <a:gd name="connsiteY1078" fmla="*/ 4844675 h 6003893"/>
              <a:gd name="connsiteX1079" fmla="*/ 1903102 w 11634289"/>
              <a:gd name="connsiteY1079" fmla="*/ 4864309 h 6003893"/>
              <a:gd name="connsiteX1080" fmla="*/ 1887100 w 11634289"/>
              <a:gd name="connsiteY1080" fmla="*/ 4862941 h 6003893"/>
              <a:gd name="connsiteX1081" fmla="*/ 1828995 w 11634289"/>
              <a:gd name="connsiteY1081" fmla="*/ 4846334 h 6003893"/>
              <a:gd name="connsiteX1082" fmla="*/ 1777181 w 11634289"/>
              <a:gd name="connsiteY1082" fmla="*/ 4831881 h 6003893"/>
              <a:gd name="connsiteX1083" fmla="*/ 1758771 w 11634289"/>
              <a:gd name="connsiteY1083" fmla="*/ 4828044 h 6003893"/>
              <a:gd name="connsiteX1084" fmla="*/ 1660277 w 11634289"/>
              <a:gd name="connsiteY1084" fmla="*/ 4828029 h 6003893"/>
              <a:gd name="connsiteX1085" fmla="*/ 1628973 w 11634289"/>
              <a:gd name="connsiteY1085" fmla="*/ 4829232 h 6003893"/>
              <a:gd name="connsiteX1086" fmla="*/ 1552539 w 11634289"/>
              <a:gd name="connsiteY1086" fmla="*/ 4831426 h 6003893"/>
              <a:gd name="connsiteX1087" fmla="*/ 1532653 w 11634289"/>
              <a:gd name="connsiteY1087" fmla="*/ 4830372 h 6003893"/>
              <a:gd name="connsiteX1088" fmla="*/ 1421418 w 11634289"/>
              <a:gd name="connsiteY1088" fmla="*/ 4814072 h 6003893"/>
              <a:gd name="connsiteX1089" fmla="*/ 1370384 w 11634289"/>
              <a:gd name="connsiteY1089" fmla="*/ 4826197 h 6003893"/>
              <a:gd name="connsiteX1090" fmla="*/ 1289133 w 11634289"/>
              <a:gd name="connsiteY1090" fmla="*/ 4823453 h 6003893"/>
              <a:gd name="connsiteX1091" fmla="*/ 1214404 w 11634289"/>
              <a:gd name="connsiteY1091" fmla="*/ 4790876 h 6003893"/>
              <a:gd name="connsiteX1092" fmla="*/ 1211295 w 11634289"/>
              <a:gd name="connsiteY1092" fmla="*/ 4784467 h 6003893"/>
              <a:gd name="connsiteX1093" fmla="*/ 1189235 w 11634289"/>
              <a:gd name="connsiteY1093" fmla="*/ 4782257 h 6003893"/>
              <a:gd name="connsiteX1094" fmla="*/ 1166788 w 11634289"/>
              <a:gd name="connsiteY1094" fmla="*/ 4800060 h 6003893"/>
              <a:gd name="connsiteX1095" fmla="*/ 1069070 w 11634289"/>
              <a:gd name="connsiteY1095" fmla="*/ 4793321 h 6003893"/>
              <a:gd name="connsiteX1096" fmla="*/ 1026808 w 11634289"/>
              <a:gd name="connsiteY1096" fmla="*/ 4766107 h 6003893"/>
              <a:gd name="connsiteX1097" fmla="*/ 981131 w 11634289"/>
              <a:gd name="connsiteY1097" fmla="*/ 4741833 h 6003893"/>
              <a:gd name="connsiteX1098" fmla="*/ 976941 w 11634289"/>
              <a:gd name="connsiteY1098" fmla="*/ 4784797 h 6003893"/>
              <a:gd name="connsiteX1099" fmla="*/ 930879 w 11634289"/>
              <a:gd name="connsiteY1099" fmla="*/ 4780536 h 6003893"/>
              <a:gd name="connsiteX1100" fmla="*/ 899807 w 11634289"/>
              <a:gd name="connsiteY1100" fmla="*/ 4783051 h 6003893"/>
              <a:gd name="connsiteX1101" fmla="*/ 802631 w 11634289"/>
              <a:gd name="connsiteY1101" fmla="*/ 4768277 h 6003893"/>
              <a:gd name="connsiteX1102" fmla="*/ 506674 w 11634289"/>
              <a:gd name="connsiteY1102" fmla="*/ 4732303 h 6003893"/>
              <a:gd name="connsiteX1103" fmla="*/ 485856 w 11634289"/>
              <a:gd name="connsiteY1103" fmla="*/ 4725996 h 6003893"/>
              <a:gd name="connsiteX1104" fmla="*/ 497119 w 11634289"/>
              <a:gd name="connsiteY1104" fmla="*/ 4711764 h 6003893"/>
              <a:gd name="connsiteX1105" fmla="*/ 504962 w 11634289"/>
              <a:gd name="connsiteY1105" fmla="*/ 4700472 h 6003893"/>
              <a:gd name="connsiteX1106" fmla="*/ 485619 w 11634289"/>
              <a:gd name="connsiteY1106" fmla="*/ 4691383 h 6003893"/>
              <a:gd name="connsiteX1107" fmla="*/ 468142 w 11634289"/>
              <a:gd name="connsiteY1107" fmla="*/ 4692797 h 6003893"/>
              <a:gd name="connsiteX1108" fmla="*/ 420054 w 11634289"/>
              <a:gd name="connsiteY1108" fmla="*/ 4666055 h 6003893"/>
              <a:gd name="connsiteX1109" fmla="*/ 420439 w 11634289"/>
              <a:gd name="connsiteY1109" fmla="*/ 4646043 h 6003893"/>
              <a:gd name="connsiteX1110" fmla="*/ 401331 w 11634289"/>
              <a:gd name="connsiteY1110" fmla="*/ 4638267 h 6003893"/>
              <a:gd name="connsiteX1111" fmla="*/ 378034 w 11634289"/>
              <a:gd name="connsiteY1111" fmla="*/ 4673455 h 6003893"/>
              <a:gd name="connsiteX1112" fmla="*/ 343539 w 11634289"/>
              <a:gd name="connsiteY1112" fmla="*/ 4645611 h 6003893"/>
              <a:gd name="connsiteX1113" fmla="*/ 349669 w 11634289"/>
              <a:gd name="connsiteY1113" fmla="*/ 4602490 h 6003893"/>
              <a:gd name="connsiteX1114" fmla="*/ 398684 w 11634289"/>
              <a:gd name="connsiteY1114" fmla="*/ 4601184 h 6003893"/>
              <a:gd name="connsiteX1115" fmla="*/ 465098 w 11634289"/>
              <a:gd name="connsiteY1115" fmla="*/ 4609126 h 6003893"/>
              <a:gd name="connsiteX1116" fmla="*/ 509762 w 11634289"/>
              <a:gd name="connsiteY1116" fmla="*/ 4605508 h 6003893"/>
              <a:gd name="connsiteX1117" fmla="*/ 693239 w 11634289"/>
              <a:gd name="connsiteY1117" fmla="*/ 4629279 h 6003893"/>
              <a:gd name="connsiteX1118" fmla="*/ 732621 w 11634289"/>
              <a:gd name="connsiteY1118" fmla="*/ 4618098 h 6003893"/>
              <a:gd name="connsiteX1119" fmla="*/ 735104 w 11634289"/>
              <a:gd name="connsiteY1119" fmla="*/ 4609904 h 6003893"/>
              <a:gd name="connsiteX1120" fmla="*/ 747689 w 11634289"/>
              <a:gd name="connsiteY1120" fmla="*/ 4614213 h 6003893"/>
              <a:gd name="connsiteX1121" fmla="*/ 754683 w 11634289"/>
              <a:gd name="connsiteY1121" fmla="*/ 4620307 h 6003893"/>
              <a:gd name="connsiteX1122" fmla="*/ 778917 w 11634289"/>
              <a:gd name="connsiteY1122" fmla="*/ 4623673 h 6003893"/>
              <a:gd name="connsiteX1123" fmla="*/ 769049 w 11634289"/>
              <a:gd name="connsiteY1123" fmla="*/ 4612483 h 6003893"/>
              <a:gd name="connsiteX1124" fmla="*/ 766643 w 11634289"/>
              <a:gd name="connsiteY1124" fmla="*/ 4610014 h 6003893"/>
              <a:gd name="connsiteX1125" fmla="*/ 763068 w 11634289"/>
              <a:gd name="connsiteY1125" fmla="*/ 4600979 h 6003893"/>
              <a:gd name="connsiteX1126" fmla="*/ 776427 w 11634289"/>
              <a:gd name="connsiteY1126" fmla="*/ 4598566 h 6003893"/>
              <a:gd name="connsiteX1127" fmla="*/ 834527 w 11634289"/>
              <a:gd name="connsiteY1127" fmla="*/ 4581872 h 6003893"/>
              <a:gd name="connsiteX1128" fmla="*/ 844546 w 11634289"/>
              <a:gd name="connsiteY1128" fmla="*/ 4571736 h 6003893"/>
              <a:gd name="connsiteX1129" fmla="*/ 799101 w 11634289"/>
              <a:gd name="connsiteY1129" fmla="*/ 4548776 h 6003893"/>
              <a:gd name="connsiteX1130" fmla="*/ 684604 w 11634289"/>
              <a:gd name="connsiteY1130" fmla="*/ 4547391 h 6003893"/>
              <a:gd name="connsiteX1131" fmla="*/ 646001 w 11634289"/>
              <a:gd name="connsiteY1131" fmla="*/ 4551850 h 6003893"/>
              <a:gd name="connsiteX1132" fmla="*/ 629531 w 11634289"/>
              <a:gd name="connsiteY1132" fmla="*/ 4547856 h 6003893"/>
              <a:gd name="connsiteX1133" fmla="*/ 598846 w 11634289"/>
              <a:gd name="connsiteY1133" fmla="*/ 4530360 h 6003893"/>
              <a:gd name="connsiteX1134" fmla="*/ 546258 w 11634289"/>
              <a:gd name="connsiteY1134" fmla="*/ 4522631 h 6003893"/>
              <a:gd name="connsiteX1135" fmla="*/ 523107 w 11634289"/>
              <a:gd name="connsiteY1135" fmla="*/ 4503193 h 6003893"/>
              <a:gd name="connsiteX1136" fmla="*/ 523884 w 11634289"/>
              <a:gd name="connsiteY1136" fmla="*/ 4496469 h 6003893"/>
              <a:gd name="connsiteX1137" fmla="*/ 506247 w 11634289"/>
              <a:gd name="connsiteY1137" fmla="*/ 4485910 h 6003893"/>
              <a:gd name="connsiteX1138" fmla="*/ 500346 w 11634289"/>
              <a:gd name="connsiteY1138" fmla="*/ 4497043 h 6003893"/>
              <a:gd name="connsiteX1139" fmla="*/ 488852 w 11634289"/>
              <a:gd name="connsiteY1139" fmla="*/ 4509963 h 6003893"/>
              <a:gd name="connsiteX1140" fmla="*/ 455292 w 11634289"/>
              <a:gd name="connsiteY1140" fmla="*/ 4487372 h 6003893"/>
              <a:gd name="connsiteX1141" fmla="*/ 453426 w 11634289"/>
              <a:gd name="connsiteY1141" fmla="*/ 4476866 h 6003893"/>
              <a:gd name="connsiteX1142" fmla="*/ 444649 w 11634289"/>
              <a:gd name="connsiteY1142" fmla="*/ 4482906 h 6003893"/>
              <a:gd name="connsiteX1143" fmla="*/ 419170 w 11634289"/>
              <a:gd name="connsiteY1143" fmla="*/ 4483637 h 6003893"/>
              <a:gd name="connsiteX1144" fmla="*/ 372326 w 11634289"/>
              <a:gd name="connsiteY1144" fmla="*/ 4452797 h 6003893"/>
              <a:gd name="connsiteX1145" fmla="*/ 329676 w 11634289"/>
              <a:gd name="connsiteY1145" fmla="*/ 4412294 h 6003893"/>
              <a:gd name="connsiteX1146" fmla="*/ 311108 w 11634289"/>
              <a:gd name="connsiteY1146" fmla="*/ 4396482 h 6003893"/>
              <a:gd name="connsiteX1147" fmla="*/ 212994 w 11634289"/>
              <a:gd name="connsiteY1147" fmla="*/ 4343153 h 6003893"/>
              <a:gd name="connsiteX1148" fmla="*/ 205844 w 11634289"/>
              <a:gd name="connsiteY1148" fmla="*/ 4325083 h 6003893"/>
              <a:gd name="connsiteX1149" fmla="*/ 227438 w 11634289"/>
              <a:gd name="connsiteY1149" fmla="*/ 4324667 h 6003893"/>
              <a:gd name="connsiteX1150" fmla="*/ 262392 w 11634289"/>
              <a:gd name="connsiteY1150" fmla="*/ 4321836 h 6003893"/>
              <a:gd name="connsiteX1151" fmla="*/ 307367 w 11634289"/>
              <a:gd name="connsiteY1151" fmla="*/ 4308870 h 6003893"/>
              <a:gd name="connsiteX1152" fmla="*/ 350326 w 11634289"/>
              <a:gd name="connsiteY1152" fmla="*/ 4340023 h 6003893"/>
              <a:gd name="connsiteX1153" fmla="*/ 348774 w 11634289"/>
              <a:gd name="connsiteY1153" fmla="*/ 4353469 h 6003893"/>
              <a:gd name="connsiteX1154" fmla="*/ 347301 w 11634289"/>
              <a:gd name="connsiteY1154" fmla="*/ 4356253 h 6003893"/>
              <a:gd name="connsiteX1155" fmla="*/ 350950 w 11634289"/>
              <a:gd name="connsiteY1155" fmla="*/ 4354625 h 6003893"/>
              <a:gd name="connsiteX1156" fmla="*/ 372544 w 11634289"/>
              <a:gd name="connsiteY1156" fmla="*/ 4354208 h 6003893"/>
              <a:gd name="connsiteX1157" fmla="*/ 428779 w 11634289"/>
              <a:gd name="connsiteY1157" fmla="*/ 4327009 h 6003893"/>
              <a:gd name="connsiteX1158" fmla="*/ 459691 w 11634289"/>
              <a:gd name="connsiteY1158" fmla="*/ 4312518 h 6003893"/>
              <a:gd name="connsiteX1159" fmla="*/ 491619 w 11634289"/>
              <a:gd name="connsiteY1159" fmla="*/ 4325916 h 6003893"/>
              <a:gd name="connsiteX1160" fmla="*/ 599518 w 11634289"/>
              <a:gd name="connsiteY1160" fmla="*/ 4367796 h 6003893"/>
              <a:gd name="connsiteX1161" fmla="*/ 625383 w 11634289"/>
              <a:gd name="connsiteY1161" fmla="*/ 4347053 h 6003893"/>
              <a:gd name="connsiteX1162" fmla="*/ 638195 w 11634289"/>
              <a:gd name="connsiteY1162" fmla="*/ 4319375 h 6003893"/>
              <a:gd name="connsiteX1163" fmla="*/ 683405 w 11634289"/>
              <a:gd name="connsiteY1163" fmla="*/ 4341022 h 6003893"/>
              <a:gd name="connsiteX1164" fmla="*/ 739412 w 11634289"/>
              <a:gd name="connsiteY1164" fmla="*/ 4345810 h 6003893"/>
              <a:gd name="connsiteX1165" fmla="*/ 743529 w 11634289"/>
              <a:gd name="connsiteY1165" fmla="*/ 4346809 h 6003893"/>
              <a:gd name="connsiteX1166" fmla="*/ 774361 w 11634289"/>
              <a:gd name="connsiteY1166" fmla="*/ 4309679 h 6003893"/>
              <a:gd name="connsiteX1167" fmla="*/ 785932 w 11634289"/>
              <a:gd name="connsiteY1167" fmla="*/ 4286097 h 6003893"/>
              <a:gd name="connsiteX1168" fmla="*/ 793700 w 11634289"/>
              <a:gd name="connsiteY1168" fmla="*/ 4285468 h 6003893"/>
              <a:gd name="connsiteX1169" fmla="*/ 823685 w 11634289"/>
              <a:gd name="connsiteY1169" fmla="*/ 4299024 h 6003893"/>
              <a:gd name="connsiteX1170" fmla="*/ 846835 w 11634289"/>
              <a:gd name="connsiteY1170" fmla="*/ 4318462 h 6003893"/>
              <a:gd name="connsiteX1171" fmla="*/ 872863 w 11634289"/>
              <a:gd name="connsiteY1171" fmla="*/ 4342996 h 6003893"/>
              <a:gd name="connsiteX1172" fmla="*/ 912942 w 11634289"/>
              <a:gd name="connsiteY1172" fmla="*/ 4335753 h 6003893"/>
              <a:gd name="connsiteX1173" fmla="*/ 929410 w 11634289"/>
              <a:gd name="connsiteY1173" fmla="*/ 4339747 h 6003893"/>
              <a:gd name="connsiteX1174" fmla="*/ 956987 w 11634289"/>
              <a:gd name="connsiteY1174" fmla="*/ 4350835 h 6003893"/>
              <a:gd name="connsiteX1175" fmla="*/ 968405 w 11634289"/>
              <a:gd name="connsiteY1175" fmla="*/ 4348579 h 6003893"/>
              <a:gd name="connsiteX1176" fmla="*/ 1009342 w 11634289"/>
              <a:gd name="connsiteY1176" fmla="*/ 4357252 h 6003893"/>
              <a:gd name="connsiteX1177" fmla="*/ 1057505 w 11634289"/>
              <a:gd name="connsiteY1177" fmla="*/ 4373332 h 6003893"/>
              <a:gd name="connsiteX1178" fmla="*/ 1080653 w 11634289"/>
              <a:gd name="connsiteY1178" fmla="*/ 4359468 h 6003893"/>
              <a:gd name="connsiteX1179" fmla="*/ 1082202 w 11634289"/>
              <a:gd name="connsiteY1179" fmla="*/ 4346023 h 6003893"/>
              <a:gd name="connsiteX1180" fmla="*/ 1075595 w 11634289"/>
              <a:gd name="connsiteY1180" fmla="*/ 4319917 h 6003893"/>
              <a:gd name="connsiteX1181" fmla="*/ 1046613 w 11634289"/>
              <a:gd name="connsiteY1181" fmla="*/ 4267650 h 6003893"/>
              <a:gd name="connsiteX1182" fmla="*/ 1091203 w 11634289"/>
              <a:gd name="connsiteY1182" fmla="*/ 4274695 h 6003893"/>
              <a:gd name="connsiteX1183" fmla="*/ 1145500 w 11634289"/>
              <a:gd name="connsiteY1183" fmla="*/ 4280955 h 6003893"/>
              <a:gd name="connsiteX1184" fmla="*/ 1193197 w 11634289"/>
              <a:gd name="connsiteY1184" fmla="*/ 4294408 h 6003893"/>
              <a:gd name="connsiteX1185" fmla="*/ 1336983 w 11634289"/>
              <a:gd name="connsiteY1185" fmla="*/ 4338709 h 6003893"/>
              <a:gd name="connsiteX1186" fmla="*/ 1355702 w 11634289"/>
              <a:gd name="connsiteY1186" fmla="*/ 4333197 h 6003893"/>
              <a:gd name="connsiteX1187" fmla="*/ 1366189 w 11634289"/>
              <a:gd name="connsiteY1187" fmla="*/ 4325688 h 6003893"/>
              <a:gd name="connsiteX1188" fmla="*/ 1373647 w 11634289"/>
              <a:gd name="connsiteY1188" fmla="*/ 4334408 h 6003893"/>
              <a:gd name="connsiteX1189" fmla="*/ 1387630 w 11634289"/>
              <a:gd name="connsiteY1189" fmla="*/ 4346597 h 6003893"/>
              <a:gd name="connsiteX1190" fmla="*/ 1416217 w 11634289"/>
              <a:gd name="connsiteY1190" fmla="*/ 4352273 h 6003893"/>
              <a:gd name="connsiteX1191" fmla="*/ 1428725 w 11634289"/>
              <a:gd name="connsiteY1191" fmla="*/ 4367245 h 6003893"/>
              <a:gd name="connsiteX1192" fmla="*/ 1445817 w 11634289"/>
              <a:gd name="connsiteY1192" fmla="*/ 4385842 h 6003893"/>
              <a:gd name="connsiteX1193" fmla="*/ 1463603 w 11634289"/>
              <a:gd name="connsiteY1193" fmla="*/ 4375077 h 6003893"/>
              <a:gd name="connsiteX1194" fmla="*/ 1470439 w 11634289"/>
              <a:gd name="connsiteY1194" fmla="*/ 4369195 h 6003893"/>
              <a:gd name="connsiteX1195" fmla="*/ 1485820 w 11634289"/>
              <a:gd name="connsiteY1195" fmla="*/ 4389262 h 6003893"/>
              <a:gd name="connsiteX1196" fmla="*/ 1504932 w 11634289"/>
              <a:gd name="connsiteY1196" fmla="*/ 4397039 h 6003893"/>
              <a:gd name="connsiteX1197" fmla="*/ 1514717 w 11634289"/>
              <a:gd name="connsiteY1197" fmla="*/ 4385590 h 6003893"/>
              <a:gd name="connsiteX1198" fmla="*/ 1588428 w 11634289"/>
              <a:gd name="connsiteY1198" fmla="*/ 4356976 h 6003893"/>
              <a:gd name="connsiteX1199" fmla="*/ 1611188 w 11634289"/>
              <a:gd name="connsiteY1199" fmla="*/ 4363124 h 6003893"/>
              <a:gd name="connsiteX1200" fmla="*/ 1699349 w 11634289"/>
              <a:gd name="connsiteY1200" fmla="*/ 4349325 h 6003893"/>
              <a:gd name="connsiteX1201" fmla="*/ 1701058 w 11634289"/>
              <a:gd name="connsiteY1201" fmla="*/ 4347855 h 6003893"/>
              <a:gd name="connsiteX1202" fmla="*/ 1728246 w 11634289"/>
              <a:gd name="connsiteY1202" fmla="*/ 4345653 h 6003893"/>
              <a:gd name="connsiteX1203" fmla="*/ 1735470 w 11634289"/>
              <a:gd name="connsiteY1203" fmla="*/ 4353060 h 6003893"/>
              <a:gd name="connsiteX1204" fmla="*/ 1717683 w 11634289"/>
              <a:gd name="connsiteY1204" fmla="*/ 4363825 h 6003893"/>
              <a:gd name="connsiteX1205" fmla="*/ 1705024 w 11634289"/>
              <a:gd name="connsiteY1205" fmla="*/ 4370178 h 6003893"/>
              <a:gd name="connsiteX1206" fmla="*/ 1717840 w 11634289"/>
              <a:gd name="connsiteY1206" fmla="*/ 4375800 h 6003893"/>
              <a:gd name="connsiteX1207" fmla="*/ 1748136 w 11634289"/>
              <a:gd name="connsiteY1207" fmla="*/ 4380007 h 6003893"/>
              <a:gd name="connsiteX1208" fmla="*/ 1783715 w 11634289"/>
              <a:gd name="connsiteY1208" fmla="*/ 4391778 h 6003893"/>
              <a:gd name="connsiteX1209" fmla="*/ 1805543 w 11634289"/>
              <a:gd name="connsiteY1209" fmla="*/ 4392675 h 6003893"/>
              <a:gd name="connsiteX1210" fmla="*/ 1870015 w 11634289"/>
              <a:gd name="connsiteY1210" fmla="*/ 4400773 h 6003893"/>
              <a:gd name="connsiteX1211" fmla="*/ 1897983 w 11634289"/>
              <a:gd name="connsiteY1211" fmla="*/ 4425150 h 6003893"/>
              <a:gd name="connsiteX1212" fmla="*/ 1942494 w 11634289"/>
              <a:gd name="connsiteY1212" fmla="*/ 4442858 h 6003893"/>
              <a:gd name="connsiteX1213" fmla="*/ 1979001 w 11634289"/>
              <a:gd name="connsiteY1213" fmla="*/ 4426581 h 6003893"/>
              <a:gd name="connsiteX1214" fmla="*/ 2022264 w 11634289"/>
              <a:gd name="connsiteY1214" fmla="*/ 4415084 h 6003893"/>
              <a:gd name="connsiteX1215" fmla="*/ 2044326 w 11634289"/>
              <a:gd name="connsiteY1215" fmla="*/ 4417293 h 6003893"/>
              <a:gd name="connsiteX1216" fmla="*/ 2069728 w 11634289"/>
              <a:gd name="connsiteY1216" fmla="*/ 4427225 h 6003893"/>
              <a:gd name="connsiteX1217" fmla="*/ 2070895 w 11634289"/>
              <a:gd name="connsiteY1217" fmla="*/ 4433791 h 6003893"/>
              <a:gd name="connsiteX1218" fmla="*/ 2096062 w 11634289"/>
              <a:gd name="connsiteY1218" fmla="*/ 4442410 h 6003893"/>
              <a:gd name="connsiteX1219" fmla="*/ 2129383 w 11634289"/>
              <a:gd name="connsiteY1219" fmla="*/ 4430387 h 6003893"/>
              <a:gd name="connsiteX1220" fmla="*/ 2251188 w 11634289"/>
              <a:gd name="connsiteY1220" fmla="*/ 4461815 h 6003893"/>
              <a:gd name="connsiteX1221" fmla="*/ 2253369 w 11634289"/>
              <a:gd name="connsiteY1221" fmla="*/ 4496273 h 6003893"/>
              <a:gd name="connsiteX1222" fmla="*/ 2289802 w 11634289"/>
              <a:gd name="connsiteY1222" fmla="*/ 4523958 h 6003893"/>
              <a:gd name="connsiteX1223" fmla="*/ 2325923 w 11634289"/>
              <a:gd name="connsiteY1223" fmla="*/ 4527693 h 6003893"/>
              <a:gd name="connsiteX1224" fmla="*/ 2370198 w 11634289"/>
              <a:gd name="connsiteY1224" fmla="*/ 4510788 h 6003893"/>
              <a:gd name="connsiteX1225" fmla="*/ 2393266 w 11634289"/>
              <a:gd name="connsiteY1225" fmla="*/ 4507587 h 6003893"/>
              <a:gd name="connsiteX1226" fmla="*/ 2440414 w 11634289"/>
              <a:gd name="connsiteY1226" fmla="*/ 4495777 h 6003893"/>
              <a:gd name="connsiteX1227" fmla="*/ 2432257 w 11634289"/>
              <a:gd name="connsiteY1227" fmla="*/ 4483117 h 6003893"/>
              <a:gd name="connsiteX1228" fmla="*/ 2420063 w 11634289"/>
              <a:gd name="connsiteY1228" fmla="*/ 4492097 h 6003893"/>
              <a:gd name="connsiteX1229" fmla="*/ 2409577 w 11634289"/>
              <a:gd name="connsiteY1229" fmla="*/ 4499606 h 6003893"/>
              <a:gd name="connsiteX1230" fmla="*/ 2396294 w 11634289"/>
              <a:gd name="connsiteY1230" fmla="*/ 4491358 h 6003893"/>
              <a:gd name="connsiteX1231" fmla="*/ 2390306 w 11634289"/>
              <a:gd name="connsiteY1231" fmla="*/ 4446553 h 6003893"/>
              <a:gd name="connsiteX1232" fmla="*/ 2401415 w 11634289"/>
              <a:gd name="connsiteY1232" fmla="*/ 4453646 h 6003893"/>
              <a:gd name="connsiteX1233" fmla="*/ 2444060 w 11634289"/>
              <a:gd name="connsiteY1233" fmla="*/ 4460848 h 6003893"/>
              <a:gd name="connsiteX1234" fmla="*/ 2457963 w 11634289"/>
              <a:gd name="connsiteY1234" fmla="*/ 4450398 h 6003893"/>
              <a:gd name="connsiteX1235" fmla="*/ 2490275 w 11634289"/>
              <a:gd name="connsiteY1235" fmla="*/ 4443786 h 6003893"/>
              <a:gd name="connsiteX1236" fmla="*/ 2529814 w 11634289"/>
              <a:gd name="connsiteY1236" fmla="*/ 4444579 h 6003893"/>
              <a:gd name="connsiteX1237" fmla="*/ 2514197 w 11634289"/>
              <a:gd name="connsiteY1237" fmla="*/ 4423199 h 6003893"/>
              <a:gd name="connsiteX1238" fmla="*/ 2547985 w 11634289"/>
              <a:gd name="connsiteY1238" fmla="*/ 4413803 h 6003893"/>
              <a:gd name="connsiteX1239" fmla="*/ 2551403 w 11634289"/>
              <a:gd name="connsiteY1239" fmla="*/ 4410862 h 6003893"/>
              <a:gd name="connsiteX1240" fmla="*/ 2541069 w 11634289"/>
              <a:gd name="connsiteY1240" fmla="*/ 4397045 h 6003893"/>
              <a:gd name="connsiteX1241" fmla="*/ 2498191 w 11634289"/>
              <a:gd name="connsiteY1241" fmla="*/ 4388530 h 6003893"/>
              <a:gd name="connsiteX1242" fmla="*/ 2462226 w 11634289"/>
              <a:gd name="connsiteY1242" fmla="*/ 4396770 h 6003893"/>
              <a:gd name="connsiteX1243" fmla="*/ 2439157 w 11634289"/>
              <a:gd name="connsiteY1243" fmla="*/ 4399972 h 6003893"/>
              <a:gd name="connsiteX1244" fmla="*/ 2388896 w 11634289"/>
              <a:gd name="connsiteY1244" fmla="*/ 4372073 h 6003893"/>
              <a:gd name="connsiteX1245" fmla="*/ 2377845 w 11634289"/>
              <a:gd name="connsiteY1245" fmla="*/ 4369333 h 6003893"/>
              <a:gd name="connsiteX1246" fmla="*/ 2372401 w 11634289"/>
              <a:gd name="connsiteY1246" fmla="*/ 4368843 h 6003893"/>
              <a:gd name="connsiteX1247" fmla="*/ 2359301 w 11634289"/>
              <a:gd name="connsiteY1247" fmla="*/ 4371806 h 6003893"/>
              <a:gd name="connsiteX1248" fmla="*/ 2331339 w 11634289"/>
              <a:gd name="connsiteY1248" fmla="*/ 4380730 h 6003893"/>
              <a:gd name="connsiteX1249" fmla="*/ 2309354 w 11634289"/>
              <a:gd name="connsiteY1249" fmla="*/ 4367859 h 6003893"/>
              <a:gd name="connsiteX1250" fmla="*/ 2269273 w 11634289"/>
              <a:gd name="connsiteY1250" fmla="*/ 4375100 h 6003893"/>
              <a:gd name="connsiteX1251" fmla="*/ 2235561 w 11634289"/>
              <a:gd name="connsiteY1251" fmla="*/ 4373834 h 6003893"/>
              <a:gd name="connsiteX1252" fmla="*/ 2182972 w 11634289"/>
              <a:gd name="connsiteY1252" fmla="*/ 4366105 h 6003893"/>
              <a:gd name="connsiteX1253" fmla="*/ 2153529 w 11634289"/>
              <a:gd name="connsiteY1253" fmla="*/ 4344512 h 6003893"/>
              <a:gd name="connsiteX1254" fmla="*/ 2141787 w 11634289"/>
              <a:gd name="connsiteY1254" fmla="*/ 4339352 h 6003893"/>
              <a:gd name="connsiteX1255" fmla="*/ 2113810 w 11634289"/>
              <a:gd name="connsiteY1255" fmla="*/ 4338327 h 6003893"/>
              <a:gd name="connsiteX1256" fmla="*/ 2098923 w 11634289"/>
              <a:gd name="connsiteY1256" fmla="*/ 4347603 h 6003893"/>
              <a:gd name="connsiteX1257" fmla="*/ 2084010 w 11634289"/>
              <a:gd name="connsiteY1257" fmla="*/ 4363463 h 6003893"/>
              <a:gd name="connsiteX1258" fmla="*/ 2067228 w 11634289"/>
              <a:gd name="connsiteY1258" fmla="*/ 4335517 h 6003893"/>
              <a:gd name="connsiteX1259" fmla="*/ 2062335 w 11634289"/>
              <a:gd name="connsiteY1259" fmla="*/ 4341241 h 6003893"/>
              <a:gd name="connsiteX1260" fmla="*/ 2004545 w 11634289"/>
              <a:gd name="connsiteY1260" fmla="*/ 4348586 h 6003893"/>
              <a:gd name="connsiteX1261" fmla="*/ 1990560 w 11634289"/>
              <a:gd name="connsiteY1261" fmla="*/ 4336397 h 6003893"/>
              <a:gd name="connsiteX1262" fmla="*/ 1988927 w 11634289"/>
              <a:gd name="connsiteY1262" fmla="*/ 4327206 h 6003893"/>
              <a:gd name="connsiteX1263" fmla="*/ 1993325 w 11634289"/>
              <a:gd name="connsiteY1263" fmla="*/ 4314528 h 6003893"/>
              <a:gd name="connsiteX1264" fmla="*/ 1989118 w 11634289"/>
              <a:gd name="connsiteY1264" fmla="*/ 4311808 h 6003893"/>
              <a:gd name="connsiteX1265" fmla="*/ 1964035 w 11634289"/>
              <a:gd name="connsiteY1265" fmla="*/ 4314990 h 6003893"/>
              <a:gd name="connsiteX1266" fmla="*/ 1865086 w 11634289"/>
              <a:gd name="connsiteY1266" fmla="*/ 4315861 h 6003893"/>
              <a:gd name="connsiteX1267" fmla="*/ 1810032 w 11634289"/>
              <a:gd name="connsiteY1267" fmla="*/ 4309667 h 6003893"/>
              <a:gd name="connsiteX1268" fmla="*/ 1795383 w 11634289"/>
              <a:gd name="connsiteY1268" fmla="*/ 4303368 h 6003893"/>
              <a:gd name="connsiteX1269" fmla="*/ 1794621 w 11634289"/>
              <a:gd name="connsiteY1269" fmla="*/ 4293831 h 6003893"/>
              <a:gd name="connsiteX1270" fmla="*/ 1775833 w 11634289"/>
              <a:gd name="connsiteY1270" fmla="*/ 4286316 h 6003893"/>
              <a:gd name="connsiteX1271" fmla="*/ 1714677 w 11634289"/>
              <a:gd name="connsiteY1271" fmla="*/ 4304941 h 6003893"/>
              <a:gd name="connsiteX1272" fmla="*/ 1692405 w 11634289"/>
              <a:gd name="connsiteY1272" fmla="*/ 4304387 h 6003893"/>
              <a:gd name="connsiteX1273" fmla="*/ 1693331 w 11634289"/>
              <a:gd name="connsiteY1273" fmla="*/ 4290689 h 6003893"/>
              <a:gd name="connsiteX1274" fmla="*/ 1679827 w 11634289"/>
              <a:gd name="connsiteY1274" fmla="*/ 4273415 h 6003893"/>
              <a:gd name="connsiteX1275" fmla="*/ 1661366 w 11634289"/>
              <a:gd name="connsiteY1275" fmla="*/ 4269989 h 6003893"/>
              <a:gd name="connsiteX1276" fmla="*/ 1652326 w 11634289"/>
              <a:gd name="connsiteY1276" fmla="*/ 4258020 h 6003893"/>
              <a:gd name="connsiteX1277" fmla="*/ 1656732 w 11634289"/>
              <a:gd name="connsiteY1277" fmla="*/ 4253077 h 6003893"/>
              <a:gd name="connsiteX1278" fmla="*/ 1655891 w 11634289"/>
              <a:gd name="connsiteY1278" fmla="*/ 4251832 h 6003893"/>
              <a:gd name="connsiteX1279" fmla="*/ 1650553 w 11634289"/>
              <a:gd name="connsiteY1279" fmla="*/ 4252041 h 6003893"/>
              <a:gd name="connsiteX1280" fmla="*/ 1628657 w 11634289"/>
              <a:gd name="connsiteY1280" fmla="*/ 4252149 h 6003893"/>
              <a:gd name="connsiteX1281" fmla="*/ 1622405 w 11634289"/>
              <a:gd name="connsiteY1281" fmla="*/ 4250078 h 6003893"/>
              <a:gd name="connsiteX1282" fmla="*/ 1613165 w 11634289"/>
              <a:gd name="connsiteY1282" fmla="*/ 4251588 h 6003893"/>
              <a:gd name="connsiteX1283" fmla="*/ 1586980 w 11634289"/>
              <a:gd name="connsiteY1283" fmla="*/ 4249468 h 6003893"/>
              <a:gd name="connsiteX1284" fmla="*/ 1439292 w 11634289"/>
              <a:gd name="connsiteY1284" fmla="*/ 4272612 h 6003893"/>
              <a:gd name="connsiteX1285" fmla="*/ 1417997 w 11634289"/>
              <a:gd name="connsiteY1285" fmla="*/ 4284319 h 6003893"/>
              <a:gd name="connsiteX1286" fmla="*/ 1422518 w 11634289"/>
              <a:gd name="connsiteY1286" fmla="*/ 4265024 h 6003893"/>
              <a:gd name="connsiteX1287" fmla="*/ 1398395 w 11634289"/>
              <a:gd name="connsiteY1287" fmla="*/ 4241305 h 6003893"/>
              <a:gd name="connsiteX1288" fmla="*/ 1214768 w 11634289"/>
              <a:gd name="connsiteY1288" fmla="*/ 4219298 h 6003893"/>
              <a:gd name="connsiteX1289" fmla="*/ 1147733 w 11634289"/>
              <a:gd name="connsiteY1289" fmla="*/ 4214908 h 6003893"/>
              <a:gd name="connsiteX1290" fmla="*/ 1127964 w 11634289"/>
              <a:gd name="connsiteY1290" fmla="*/ 4195130 h 6003893"/>
              <a:gd name="connsiteX1291" fmla="*/ 1092406 w 11634289"/>
              <a:gd name="connsiteY1291" fmla="*/ 4180028 h 6003893"/>
              <a:gd name="connsiteX1292" fmla="*/ 1049982 w 11634289"/>
              <a:gd name="connsiteY1292" fmla="*/ 4180207 h 6003893"/>
              <a:gd name="connsiteX1293" fmla="*/ 1023789 w 11634289"/>
              <a:gd name="connsiteY1293" fmla="*/ 4181160 h 6003893"/>
              <a:gd name="connsiteX1294" fmla="*/ 989861 w 11634289"/>
              <a:gd name="connsiteY1294" fmla="*/ 4186496 h 6003893"/>
              <a:gd name="connsiteX1295" fmla="*/ 963234 w 11634289"/>
              <a:gd name="connsiteY1295" fmla="*/ 4182000 h 6003893"/>
              <a:gd name="connsiteX1296" fmla="*/ 944229 w 11634289"/>
              <a:gd name="connsiteY1296" fmla="*/ 4171760 h 6003893"/>
              <a:gd name="connsiteX1297" fmla="*/ 913460 w 11634289"/>
              <a:gd name="connsiteY1297" fmla="*/ 4166049 h 6003893"/>
              <a:gd name="connsiteX1298" fmla="*/ 876376 w 11634289"/>
              <a:gd name="connsiteY1298" fmla="*/ 4182431 h 6003893"/>
              <a:gd name="connsiteX1299" fmla="*/ 874142 w 11634289"/>
              <a:gd name="connsiteY1299" fmla="*/ 4179780 h 6003893"/>
              <a:gd name="connsiteX1300" fmla="*/ 873220 w 11634289"/>
              <a:gd name="connsiteY1300" fmla="*/ 4142918 h 6003893"/>
              <a:gd name="connsiteX1301" fmla="*/ 866630 w 11634289"/>
              <a:gd name="connsiteY1301" fmla="*/ 4136326 h 6003893"/>
              <a:gd name="connsiteX1302" fmla="*/ 790772 w 11634289"/>
              <a:gd name="connsiteY1302" fmla="*/ 4122691 h 6003893"/>
              <a:gd name="connsiteX1303" fmla="*/ 757662 w 11634289"/>
              <a:gd name="connsiteY1303" fmla="*/ 4112964 h 6003893"/>
              <a:gd name="connsiteX1304" fmla="*/ 756029 w 11634289"/>
              <a:gd name="connsiteY1304" fmla="*/ 4092527 h 6003893"/>
              <a:gd name="connsiteX1305" fmla="*/ 807437 w 11634289"/>
              <a:gd name="connsiteY1305" fmla="*/ 4078356 h 6003893"/>
              <a:gd name="connsiteX1306" fmla="*/ 859115 w 11634289"/>
              <a:gd name="connsiteY1306" fmla="*/ 4092872 h 6003893"/>
              <a:gd name="connsiteX1307" fmla="*/ 884909 w 11634289"/>
              <a:gd name="connsiteY1307" fmla="*/ 4096373 h 6003893"/>
              <a:gd name="connsiteX1308" fmla="*/ 888786 w 11634289"/>
              <a:gd name="connsiteY1308" fmla="*/ 4098120 h 6003893"/>
              <a:gd name="connsiteX1309" fmla="*/ 896047 w 11634289"/>
              <a:gd name="connsiteY1309" fmla="*/ 4085365 h 6003893"/>
              <a:gd name="connsiteX1310" fmla="*/ 935737 w 11634289"/>
              <a:gd name="connsiteY1310" fmla="*/ 4064835 h 6003893"/>
              <a:gd name="connsiteX1311" fmla="*/ 968983 w 11634289"/>
              <a:gd name="connsiteY1311" fmla="*/ 4063474 h 6003893"/>
              <a:gd name="connsiteX1312" fmla="*/ 1000443 w 11634289"/>
              <a:gd name="connsiteY1312" fmla="*/ 4074247 h 6003893"/>
              <a:gd name="connsiteX1313" fmla="*/ 1003242 w 11634289"/>
              <a:gd name="connsiteY1313" fmla="*/ 4090004 h 6003893"/>
              <a:gd name="connsiteX1314" fmla="*/ 1018469 w 11634289"/>
              <a:gd name="connsiteY1314" fmla="*/ 4098095 h 6003893"/>
              <a:gd name="connsiteX1315" fmla="*/ 1066391 w 11634289"/>
              <a:gd name="connsiteY1315" fmla="*/ 4079562 h 6003893"/>
              <a:gd name="connsiteX1316" fmla="*/ 1077343 w 11634289"/>
              <a:gd name="connsiteY1316" fmla="*/ 4074679 h 6003893"/>
              <a:gd name="connsiteX1317" fmla="*/ 1084570 w 11634289"/>
              <a:gd name="connsiteY1317" fmla="*/ 4082086 h 6003893"/>
              <a:gd name="connsiteX1318" fmla="*/ 1085737 w 11634289"/>
              <a:gd name="connsiteY1318" fmla="*/ 4088652 h 6003893"/>
              <a:gd name="connsiteX1319" fmla="*/ 1104846 w 11634289"/>
              <a:gd name="connsiteY1319" fmla="*/ 4096429 h 6003893"/>
              <a:gd name="connsiteX1320" fmla="*/ 1129314 w 11634289"/>
              <a:gd name="connsiteY1320" fmla="*/ 4101107 h 6003893"/>
              <a:gd name="connsiteX1321" fmla="*/ 1129935 w 11634289"/>
              <a:gd name="connsiteY1321" fmla="*/ 4115620 h 6003893"/>
              <a:gd name="connsiteX1322" fmla="*/ 1143404 w 11634289"/>
              <a:gd name="connsiteY1322" fmla="*/ 4116099 h 6003893"/>
              <a:gd name="connsiteX1323" fmla="*/ 1157415 w 11634289"/>
              <a:gd name="connsiteY1323" fmla="*/ 4102661 h 6003893"/>
              <a:gd name="connsiteX1324" fmla="*/ 1182681 w 11634289"/>
              <a:gd name="connsiteY1324" fmla="*/ 4102113 h 6003893"/>
              <a:gd name="connsiteX1325" fmla="*/ 1202491 w 11634289"/>
              <a:gd name="connsiteY1325" fmla="*/ 4104165 h 6003893"/>
              <a:gd name="connsiteX1326" fmla="*/ 1217082 w 11634289"/>
              <a:gd name="connsiteY1326" fmla="*/ 4099647 h 6003893"/>
              <a:gd name="connsiteX1327" fmla="*/ 1234050 w 11634289"/>
              <a:gd name="connsiteY1327" fmla="*/ 4106544 h 6003893"/>
              <a:gd name="connsiteX1328" fmla="*/ 1236279 w 11634289"/>
              <a:gd name="connsiteY1328" fmla="*/ 4107665 h 6003893"/>
              <a:gd name="connsiteX1329" fmla="*/ 1238616 w 11634289"/>
              <a:gd name="connsiteY1329" fmla="*/ 4107907 h 6003893"/>
              <a:gd name="connsiteX1330" fmla="*/ 1293449 w 11634289"/>
              <a:gd name="connsiteY1330" fmla="*/ 4115788 h 6003893"/>
              <a:gd name="connsiteX1331" fmla="*/ 1301607 w 11634289"/>
              <a:gd name="connsiteY1331" fmla="*/ 4128448 h 6003893"/>
              <a:gd name="connsiteX1332" fmla="*/ 1299768 w 11634289"/>
              <a:gd name="connsiteY1332" fmla="*/ 4135160 h 6003893"/>
              <a:gd name="connsiteX1333" fmla="*/ 1328675 w 11634289"/>
              <a:gd name="connsiteY1333" fmla="*/ 4143238 h 6003893"/>
              <a:gd name="connsiteX1334" fmla="*/ 1335037 w 11634289"/>
              <a:gd name="connsiteY1334" fmla="*/ 4143480 h 6003893"/>
              <a:gd name="connsiteX1335" fmla="*/ 1350387 w 11634289"/>
              <a:gd name="connsiteY1335" fmla="*/ 4125829 h 6003893"/>
              <a:gd name="connsiteX1336" fmla="*/ 1353263 w 11634289"/>
              <a:gd name="connsiteY1336" fmla="*/ 4130925 h 6003893"/>
              <a:gd name="connsiteX1337" fmla="*/ 1377965 w 11634289"/>
              <a:gd name="connsiteY1337" fmla="*/ 4136916 h 6003893"/>
              <a:gd name="connsiteX1338" fmla="*/ 1390082 w 11634289"/>
              <a:gd name="connsiteY1338" fmla="*/ 4138600 h 6003893"/>
              <a:gd name="connsiteX1339" fmla="*/ 1395258 w 11634289"/>
              <a:gd name="connsiteY1339" fmla="*/ 4142090 h 6003893"/>
              <a:gd name="connsiteX1340" fmla="*/ 1436248 w 11634289"/>
              <a:gd name="connsiteY1340" fmla="*/ 4133341 h 6003893"/>
              <a:gd name="connsiteX1341" fmla="*/ 1468595 w 11634289"/>
              <a:gd name="connsiteY1341" fmla="*/ 4133530 h 6003893"/>
              <a:gd name="connsiteX1342" fmla="*/ 1479289 w 11634289"/>
              <a:gd name="connsiteY1342" fmla="*/ 4137752 h 6003893"/>
              <a:gd name="connsiteX1343" fmla="*/ 1488344 w 11634289"/>
              <a:gd name="connsiteY1343" fmla="*/ 4137028 h 6003893"/>
              <a:gd name="connsiteX1344" fmla="*/ 1491245 w 11634289"/>
              <a:gd name="connsiteY1344" fmla="*/ 4136386 h 6003893"/>
              <a:gd name="connsiteX1345" fmla="*/ 1494210 w 11634289"/>
              <a:gd name="connsiteY1345" fmla="*/ 4128497 h 6003893"/>
              <a:gd name="connsiteX1346" fmla="*/ 1489780 w 11634289"/>
              <a:gd name="connsiteY1346" fmla="*/ 4120459 h 6003893"/>
              <a:gd name="connsiteX1347" fmla="*/ 1488344 w 11634289"/>
              <a:gd name="connsiteY1347" fmla="*/ 4111971 h 6003893"/>
              <a:gd name="connsiteX1348" fmla="*/ 1499623 w 11634289"/>
              <a:gd name="connsiteY1348" fmla="*/ 4109428 h 6003893"/>
              <a:gd name="connsiteX1349" fmla="*/ 1500925 w 11634289"/>
              <a:gd name="connsiteY1349" fmla="*/ 4108310 h 6003893"/>
              <a:gd name="connsiteX1350" fmla="*/ 1448335 w 11634289"/>
              <a:gd name="connsiteY1350" fmla="*/ 4100580 h 6003893"/>
              <a:gd name="connsiteX1351" fmla="*/ 1402348 w 11634289"/>
              <a:gd name="connsiteY1351" fmla="*/ 4085657 h 6003893"/>
              <a:gd name="connsiteX1352" fmla="*/ 1465888 w 11634289"/>
              <a:gd name="connsiteY1352" fmla="*/ 4088503 h 6003893"/>
              <a:gd name="connsiteX1353" fmla="*/ 1513504 w 11634289"/>
              <a:gd name="connsiteY1353" fmla="*/ 4079318 h 6003893"/>
              <a:gd name="connsiteX1354" fmla="*/ 1538981 w 11634289"/>
              <a:gd name="connsiteY1354" fmla="*/ 4078587 h 6003893"/>
              <a:gd name="connsiteX1355" fmla="*/ 1541621 w 11634289"/>
              <a:gd name="connsiteY1355" fmla="*/ 4082370 h 6003893"/>
              <a:gd name="connsiteX1356" fmla="*/ 1634058 w 11634289"/>
              <a:gd name="connsiteY1356" fmla="*/ 4081544 h 6003893"/>
              <a:gd name="connsiteX1357" fmla="*/ 1684466 w 11634289"/>
              <a:gd name="connsiteY1357" fmla="*/ 4054817 h 6003893"/>
              <a:gd name="connsiteX1358" fmla="*/ 1750183 w 11634289"/>
              <a:gd name="connsiteY1358" fmla="*/ 4058819 h 6003893"/>
              <a:gd name="connsiteX1359" fmla="*/ 1833066 w 11634289"/>
              <a:gd name="connsiteY1359" fmla="*/ 4070754 h 6003893"/>
              <a:gd name="connsiteX1360" fmla="*/ 1895364 w 11634289"/>
              <a:gd name="connsiteY1360" fmla="*/ 4077698 h 6003893"/>
              <a:gd name="connsiteX1361" fmla="*/ 1943137 w 11634289"/>
              <a:gd name="connsiteY1361" fmla="*/ 4080489 h 6003893"/>
              <a:gd name="connsiteX1362" fmla="*/ 1983839 w 11634289"/>
              <a:gd name="connsiteY1362" fmla="*/ 4087850 h 6003893"/>
              <a:gd name="connsiteX1363" fmla="*/ 2021523 w 11634289"/>
              <a:gd name="connsiteY1363" fmla="*/ 4144739 h 6003893"/>
              <a:gd name="connsiteX1364" fmla="*/ 2035507 w 11634289"/>
              <a:gd name="connsiteY1364" fmla="*/ 4156928 h 6003893"/>
              <a:gd name="connsiteX1365" fmla="*/ 2055702 w 11634289"/>
              <a:gd name="connsiteY1365" fmla="*/ 4148633 h 6003893"/>
              <a:gd name="connsiteX1366" fmla="*/ 2065488 w 11634289"/>
              <a:gd name="connsiteY1366" fmla="*/ 4137183 h 6003893"/>
              <a:gd name="connsiteX1367" fmla="*/ 2090332 w 11634289"/>
              <a:gd name="connsiteY1367" fmla="*/ 4123183 h 6003893"/>
              <a:gd name="connsiteX1368" fmla="*/ 2108872 w 11634289"/>
              <a:gd name="connsiteY1368" fmla="*/ 4119261 h 6003893"/>
              <a:gd name="connsiteX1369" fmla="*/ 2117049 w 11634289"/>
              <a:gd name="connsiteY1369" fmla="*/ 4108714 h 6003893"/>
              <a:gd name="connsiteX1370" fmla="*/ 2139451 w 11634289"/>
              <a:gd name="connsiteY1370" fmla="*/ 4107728 h 6003893"/>
              <a:gd name="connsiteX1371" fmla="*/ 2221487 w 11634289"/>
              <a:gd name="connsiteY1371" fmla="*/ 4113861 h 6003893"/>
              <a:gd name="connsiteX1372" fmla="*/ 2221887 w 11634289"/>
              <a:gd name="connsiteY1372" fmla="*/ 4113861 h 6003893"/>
              <a:gd name="connsiteX1373" fmla="*/ 2253695 w 11634289"/>
              <a:gd name="connsiteY1373" fmla="*/ 4109953 h 6003893"/>
              <a:gd name="connsiteX1374" fmla="*/ 2319167 w 11634289"/>
              <a:gd name="connsiteY1374" fmla="*/ 4109812 h 6003893"/>
              <a:gd name="connsiteX1375" fmla="*/ 2365260 w 11634289"/>
              <a:gd name="connsiteY1375" fmla="*/ 4124609 h 6003893"/>
              <a:gd name="connsiteX1376" fmla="*/ 2409828 w 11634289"/>
              <a:gd name="connsiteY1376" fmla="*/ 4127941 h 6003893"/>
              <a:gd name="connsiteX1377" fmla="*/ 2414783 w 11634289"/>
              <a:gd name="connsiteY1377" fmla="*/ 4128153 h 6003893"/>
              <a:gd name="connsiteX1378" fmla="*/ 2422004 w 11634289"/>
              <a:gd name="connsiteY1378" fmla="*/ 4125960 h 6003893"/>
              <a:gd name="connsiteX1379" fmla="*/ 2445483 w 11634289"/>
              <a:gd name="connsiteY1379" fmla="*/ 4125058 h 6003893"/>
              <a:gd name="connsiteX1380" fmla="*/ 2458144 w 11634289"/>
              <a:gd name="connsiteY1380" fmla="*/ 4118705 h 6003893"/>
              <a:gd name="connsiteX1381" fmla="*/ 2477096 w 11634289"/>
              <a:gd name="connsiteY1381" fmla="*/ 4114506 h 6003893"/>
              <a:gd name="connsiteX1382" fmla="*/ 2504440 w 11634289"/>
              <a:gd name="connsiteY1382" fmla="*/ 4124280 h 6003893"/>
              <a:gd name="connsiteX1383" fmla="*/ 2510509 w 11634289"/>
              <a:gd name="connsiteY1383" fmla="*/ 4132256 h 6003893"/>
              <a:gd name="connsiteX1384" fmla="*/ 2582183 w 11634289"/>
              <a:gd name="connsiteY1384" fmla="*/ 4135328 h 6003893"/>
              <a:gd name="connsiteX1385" fmla="*/ 2683724 w 11634289"/>
              <a:gd name="connsiteY1385" fmla="*/ 4144782 h 6003893"/>
              <a:gd name="connsiteX1386" fmla="*/ 2697829 w 11634289"/>
              <a:gd name="connsiteY1386" fmla="*/ 4146834 h 6003893"/>
              <a:gd name="connsiteX1387" fmla="*/ 2711872 w 11634289"/>
              <a:gd name="connsiteY1387" fmla="*/ 4144278 h 6003893"/>
              <a:gd name="connsiteX1388" fmla="*/ 2723647 w 11634289"/>
              <a:gd name="connsiteY1388" fmla="*/ 4138496 h 6003893"/>
              <a:gd name="connsiteX1389" fmla="*/ 2699488 w 11634289"/>
              <a:gd name="connsiteY1389" fmla="*/ 4124468 h 6003893"/>
              <a:gd name="connsiteX1390" fmla="*/ 2693195 w 11634289"/>
              <a:gd name="connsiteY1390" fmla="*/ 4122314 h 6003893"/>
              <a:gd name="connsiteX1391" fmla="*/ 2664712 w 11634289"/>
              <a:gd name="connsiteY1391" fmla="*/ 4101976 h 6003893"/>
              <a:gd name="connsiteX1392" fmla="*/ 2668889 w 11634289"/>
              <a:gd name="connsiteY1392" fmla="*/ 4090673 h 6003893"/>
              <a:gd name="connsiteX1393" fmla="*/ 2400789 w 11634289"/>
              <a:gd name="connsiteY1393" fmla="*/ 4065412 h 6003893"/>
              <a:gd name="connsiteX1394" fmla="*/ 2217925 w 11634289"/>
              <a:gd name="connsiteY1394" fmla="*/ 4052943 h 6003893"/>
              <a:gd name="connsiteX1395" fmla="*/ 2025912 w 11634289"/>
              <a:gd name="connsiteY1395" fmla="*/ 4027141 h 6003893"/>
              <a:gd name="connsiteX1396" fmla="*/ 1946786 w 11634289"/>
              <a:gd name="connsiteY1396" fmla="*/ 4023191 h 6003893"/>
              <a:gd name="connsiteX1397" fmla="*/ 1890369 w 11634289"/>
              <a:gd name="connsiteY1397" fmla="*/ 4025246 h 6003893"/>
              <a:gd name="connsiteX1398" fmla="*/ 1797138 w 11634289"/>
              <a:gd name="connsiteY1398" fmla="*/ 4021809 h 6003893"/>
              <a:gd name="connsiteX1399" fmla="*/ 1729340 w 11634289"/>
              <a:gd name="connsiteY1399" fmla="*/ 4007881 h 6003893"/>
              <a:gd name="connsiteX1400" fmla="*/ 1704835 w 11634289"/>
              <a:gd name="connsiteY1400" fmla="*/ 4004674 h 6003893"/>
              <a:gd name="connsiteX1401" fmla="*/ 1658601 w 11634289"/>
              <a:gd name="connsiteY1401" fmla="*/ 4007724 h 6003893"/>
              <a:gd name="connsiteX1402" fmla="*/ 1505307 w 11634289"/>
              <a:gd name="connsiteY1402" fmla="*/ 3985979 h 6003893"/>
              <a:gd name="connsiteX1403" fmla="*/ 1456840 w 11634289"/>
              <a:gd name="connsiteY1403" fmla="*/ 3986378 h 6003893"/>
              <a:gd name="connsiteX1404" fmla="*/ 1389367 w 11634289"/>
              <a:gd name="connsiteY1404" fmla="*/ 3976537 h 6003893"/>
              <a:gd name="connsiteX1405" fmla="*/ 1358057 w 11634289"/>
              <a:gd name="connsiteY1405" fmla="*/ 3964013 h 6003893"/>
              <a:gd name="connsiteX1406" fmla="*/ 1237544 w 11634289"/>
              <a:gd name="connsiteY1406" fmla="*/ 3947905 h 6003893"/>
              <a:gd name="connsiteX1407" fmla="*/ 1131897 w 11634289"/>
              <a:gd name="connsiteY1407" fmla="*/ 3940821 h 6003893"/>
              <a:gd name="connsiteX1408" fmla="*/ 1103038 w 11634289"/>
              <a:gd name="connsiteY1408" fmla="*/ 3933674 h 6003893"/>
              <a:gd name="connsiteX1409" fmla="*/ 1067585 w 11634289"/>
              <a:gd name="connsiteY1409" fmla="*/ 3919934 h 6003893"/>
              <a:gd name="connsiteX1410" fmla="*/ 979311 w 11634289"/>
              <a:gd name="connsiteY1410" fmla="*/ 3902652 h 6003893"/>
              <a:gd name="connsiteX1411" fmla="*/ 848615 w 11634289"/>
              <a:gd name="connsiteY1411" fmla="*/ 3885549 h 6003893"/>
              <a:gd name="connsiteX1412" fmla="*/ 823457 w 11634289"/>
              <a:gd name="connsiteY1412" fmla="*/ 3874167 h 6003893"/>
              <a:gd name="connsiteX1413" fmla="*/ 820572 w 11634289"/>
              <a:gd name="connsiteY1413" fmla="*/ 3863340 h 6003893"/>
              <a:gd name="connsiteX1414" fmla="*/ 708774 w 11634289"/>
              <a:gd name="connsiteY1414" fmla="*/ 3804554 h 6003893"/>
              <a:gd name="connsiteX1415" fmla="*/ 701860 w 11634289"/>
              <a:gd name="connsiteY1415" fmla="*/ 3793874 h 6003893"/>
              <a:gd name="connsiteX1416" fmla="*/ 711281 w 11634289"/>
              <a:gd name="connsiteY1416" fmla="*/ 3785332 h 6003893"/>
              <a:gd name="connsiteX1417" fmla="*/ 717925 w 11634289"/>
              <a:gd name="connsiteY1417" fmla="*/ 3767326 h 6003893"/>
              <a:gd name="connsiteX1418" fmla="*/ 691623 w 11634289"/>
              <a:gd name="connsiteY1418" fmla="*/ 3766917 h 6003893"/>
              <a:gd name="connsiteX1419" fmla="*/ 633191 w 11634289"/>
              <a:gd name="connsiteY1419" fmla="*/ 3769045 h 6003893"/>
              <a:gd name="connsiteX1420" fmla="*/ 589297 w 11634289"/>
              <a:gd name="connsiteY1420" fmla="*/ 3776111 h 6003893"/>
              <a:gd name="connsiteX1421" fmla="*/ 575737 w 11634289"/>
              <a:gd name="connsiteY1421" fmla="*/ 3783437 h 6003893"/>
              <a:gd name="connsiteX1422" fmla="*/ 555587 w 11634289"/>
              <a:gd name="connsiteY1422" fmla="*/ 3784171 h 6003893"/>
              <a:gd name="connsiteX1423" fmla="*/ 554500 w 11634289"/>
              <a:gd name="connsiteY1423" fmla="*/ 3770546 h 6003893"/>
              <a:gd name="connsiteX1424" fmla="*/ 569422 w 11634289"/>
              <a:gd name="connsiteY1424" fmla="*/ 3754971 h 6003893"/>
              <a:gd name="connsiteX1425" fmla="*/ 574922 w 11634289"/>
              <a:gd name="connsiteY1425" fmla="*/ 3747937 h 6003893"/>
              <a:gd name="connsiteX1426" fmla="*/ 562724 w 11634289"/>
              <a:gd name="connsiteY1426" fmla="*/ 3747016 h 6003893"/>
              <a:gd name="connsiteX1427" fmla="*/ 548837 w 11634289"/>
              <a:gd name="connsiteY1427" fmla="*/ 3750255 h 6003893"/>
              <a:gd name="connsiteX1428" fmla="*/ 536748 w 11634289"/>
              <a:gd name="connsiteY1428" fmla="*/ 3750695 h 6003893"/>
              <a:gd name="connsiteX1429" fmla="*/ 456533 w 11634289"/>
              <a:gd name="connsiteY1429" fmla="*/ 3733119 h 6003893"/>
              <a:gd name="connsiteX1430" fmla="*/ 414221 w 11634289"/>
              <a:gd name="connsiteY1430" fmla="*/ 3734660 h 6003893"/>
              <a:gd name="connsiteX1431" fmla="*/ 389496 w 11634289"/>
              <a:gd name="connsiteY1431" fmla="*/ 3728728 h 6003893"/>
              <a:gd name="connsiteX1432" fmla="*/ 402514 w 11634289"/>
              <a:gd name="connsiteY1432" fmla="*/ 3714590 h 6003893"/>
              <a:gd name="connsiteX1433" fmla="*/ 414059 w 11634289"/>
              <a:gd name="connsiteY1433" fmla="*/ 3707337 h 6003893"/>
              <a:gd name="connsiteX1434" fmla="*/ 423262 w 11634289"/>
              <a:gd name="connsiteY1434" fmla="*/ 3696069 h 6003893"/>
              <a:gd name="connsiteX1435" fmla="*/ 402788 w 11634289"/>
              <a:gd name="connsiteY1435" fmla="*/ 3692716 h 6003893"/>
              <a:gd name="connsiteX1436" fmla="*/ 351761 w 11634289"/>
              <a:gd name="connsiteY1436" fmla="*/ 3686376 h 6003893"/>
              <a:gd name="connsiteX1437" fmla="*/ 274812 w 11634289"/>
              <a:gd name="connsiteY1437" fmla="*/ 3709677 h 6003893"/>
              <a:gd name="connsiteX1438" fmla="*/ 243772 w 11634289"/>
              <a:gd name="connsiteY1438" fmla="*/ 3725838 h 6003893"/>
              <a:gd name="connsiteX1439" fmla="*/ 237676 w 11634289"/>
              <a:gd name="connsiteY1439" fmla="*/ 3649537 h 6003893"/>
              <a:gd name="connsiteX1440" fmla="*/ 262238 w 11634289"/>
              <a:gd name="connsiteY1440" fmla="*/ 3628145 h 6003893"/>
              <a:gd name="connsiteX1441" fmla="*/ 255321 w 11634289"/>
              <a:gd name="connsiteY1441" fmla="*/ 3617465 h 6003893"/>
              <a:gd name="connsiteX1442" fmla="*/ 275362 w 11634289"/>
              <a:gd name="connsiteY1442" fmla="*/ 3615368 h 6003893"/>
              <a:gd name="connsiteX1443" fmla="*/ 289684 w 11634289"/>
              <a:gd name="connsiteY1443" fmla="*/ 3617580 h 6003893"/>
              <a:gd name="connsiteX1444" fmla="*/ 309180 w 11634289"/>
              <a:gd name="connsiteY1444" fmla="*/ 3608671 h 6003893"/>
              <a:gd name="connsiteX1445" fmla="*/ 326551 w 11634289"/>
              <a:gd name="connsiteY1445" fmla="*/ 3598473 h 6003893"/>
              <a:gd name="connsiteX1446" fmla="*/ 369301 w 11634289"/>
              <a:gd name="connsiteY1446" fmla="*/ 3602382 h 6003893"/>
              <a:gd name="connsiteX1447" fmla="*/ 409705 w 11634289"/>
              <a:gd name="connsiteY1447" fmla="*/ 3602276 h 6003893"/>
              <a:gd name="connsiteX1448" fmla="*/ 424302 w 11634289"/>
              <a:gd name="connsiteY1448" fmla="*/ 3582613 h 6003893"/>
              <a:gd name="connsiteX1449" fmla="*/ 431708 w 11634289"/>
              <a:gd name="connsiteY1449" fmla="*/ 3574145 h 6003893"/>
              <a:gd name="connsiteX1450" fmla="*/ 476091 w 11634289"/>
              <a:gd name="connsiteY1450" fmla="*/ 3598492 h 6003893"/>
              <a:gd name="connsiteX1451" fmla="*/ 487362 w 11634289"/>
              <a:gd name="connsiteY1451" fmla="*/ 3613113 h 6003893"/>
              <a:gd name="connsiteX1452" fmla="*/ 532016 w 11634289"/>
              <a:gd name="connsiteY1452" fmla="*/ 3615585 h 6003893"/>
              <a:gd name="connsiteX1453" fmla="*/ 535393 w 11634289"/>
              <a:gd name="connsiteY1453" fmla="*/ 3607263 h 6003893"/>
              <a:gd name="connsiteX1454" fmla="*/ 538444 w 11634289"/>
              <a:gd name="connsiteY1454" fmla="*/ 3594854 h 6003893"/>
              <a:gd name="connsiteX1455" fmla="*/ 558157 w 11634289"/>
              <a:gd name="connsiteY1455" fmla="*/ 3588670 h 6003893"/>
              <a:gd name="connsiteX1456" fmla="*/ 617787 w 11634289"/>
              <a:gd name="connsiteY1456" fmla="*/ 3601529 h 6003893"/>
              <a:gd name="connsiteX1457" fmla="*/ 652802 w 11634289"/>
              <a:gd name="connsiteY1457" fmla="*/ 3609819 h 6003893"/>
              <a:gd name="connsiteX1458" fmla="*/ 748973 w 11634289"/>
              <a:gd name="connsiteY1458" fmla="*/ 3599484 h 6003893"/>
              <a:gd name="connsiteX1459" fmla="*/ 776963 w 11634289"/>
              <a:gd name="connsiteY1459" fmla="*/ 3595731 h 6003893"/>
              <a:gd name="connsiteX1460" fmla="*/ 865456 w 11634289"/>
              <a:gd name="connsiteY1460" fmla="*/ 3615739 h 6003893"/>
              <a:gd name="connsiteX1461" fmla="*/ 915937 w 11634289"/>
              <a:gd name="connsiteY1461" fmla="*/ 3615266 h 6003893"/>
              <a:gd name="connsiteX1462" fmla="*/ 982702 w 11634289"/>
              <a:gd name="connsiteY1462" fmla="*/ 3590970 h 6003893"/>
              <a:gd name="connsiteX1463" fmla="*/ 988692 w 11634289"/>
              <a:gd name="connsiteY1463" fmla="*/ 3615349 h 6003893"/>
              <a:gd name="connsiteX1464" fmla="*/ 1024142 w 11634289"/>
              <a:gd name="connsiteY1464" fmla="*/ 3629089 h 6003893"/>
              <a:gd name="connsiteX1465" fmla="*/ 1030896 w 11634289"/>
              <a:gd name="connsiteY1465" fmla="*/ 3612445 h 6003893"/>
              <a:gd name="connsiteX1466" fmla="*/ 1052298 w 11634289"/>
              <a:gd name="connsiteY1466" fmla="*/ 3602100 h 6003893"/>
              <a:gd name="connsiteX1467" fmla="*/ 1100982 w 11634289"/>
              <a:gd name="connsiteY1467" fmla="*/ 3604426 h 6003893"/>
              <a:gd name="connsiteX1468" fmla="*/ 1166003 w 11634289"/>
              <a:gd name="connsiteY1468" fmla="*/ 3608891 h 6003893"/>
              <a:gd name="connsiteX1469" fmla="*/ 1200148 w 11634289"/>
              <a:gd name="connsiteY1469" fmla="*/ 3606279 h 6003893"/>
              <a:gd name="connsiteX1470" fmla="*/ 1215395 w 11634289"/>
              <a:gd name="connsiteY1470" fmla="*/ 3594792 h 6003893"/>
              <a:gd name="connsiteX1471" fmla="*/ 1242624 w 11634289"/>
              <a:gd name="connsiteY1471" fmla="*/ 3581502 h 6003893"/>
              <a:gd name="connsiteX1472" fmla="*/ 1254224 w 11634289"/>
              <a:gd name="connsiteY1472" fmla="*/ 3600211 h 6003893"/>
              <a:gd name="connsiteX1473" fmla="*/ 1268764 w 11634289"/>
              <a:gd name="connsiteY1473" fmla="*/ 3605147 h 6003893"/>
              <a:gd name="connsiteX1474" fmla="*/ 1278402 w 11634289"/>
              <a:gd name="connsiteY1474" fmla="*/ 3599330 h 6003893"/>
              <a:gd name="connsiteX1475" fmla="*/ 1302964 w 11634289"/>
              <a:gd name="connsiteY1475" fmla="*/ 3577938 h 6003893"/>
              <a:gd name="connsiteX1476" fmla="*/ 1309717 w 11634289"/>
              <a:gd name="connsiteY1476" fmla="*/ 3561294 h 6003893"/>
              <a:gd name="connsiteX1477" fmla="*/ 1295177 w 11634289"/>
              <a:gd name="connsiteY1477" fmla="*/ 3556359 h 6003893"/>
              <a:gd name="connsiteX1478" fmla="*/ 1125655 w 11634289"/>
              <a:gd name="connsiteY1478" fmla="*/ 3533837 h 6003893"/>
              <a:gd name="connsiteX1479" fmla="*/ 996212 w 11634289"/>
              <a:gd name="connsiteY1479" fmla="*/ 3507123 h 6003893"/>
              <a:gd name="connsiteX1480" fmla="*/ 940123 w 11634289"/>
              <a:gd name="connsiteY1480" fmla="*/ 3462705 h 6003893"/>
              <a:gd name="connsiteX1481" fmla="*/ 896121 w 11634289"/>
              <a:gd name="connsiteY1481" fmla="*/ 3468407 h 6003893"/>
              <a:gd name="connsiteX1482" fmla="*/ 886647 w 11634289"/>
              <a:gd name="connsiteY1482" fmla="*/ 3450988 h 6003893"/>
              <a:gd name="connsiteX1483" fmla="*/ 859038 w 11634289"/>
              <a:gd name="connsiteY1483" fmla="*/ 3434229 h 6003893"/>
              <a:gd name="connsiteX1484" fmla="*/ 833715 w 11634289"/>
              <a:gd name="connsiteY1484" fmla="*/ 3446084 h 6003893"/>
              <a:gd name="connsiteX1485" fmla="*/ 819446 w 11634289"/>
              <a:gd name="connsiteY1485" fmla="*/ 3469834 h 6003893"/>
              <a:gd name="connsiteX1486" fmla="*/ 795432 w 11634289"/>
              <a:gd name="connsiteY1486" fmla="*/ 3447478 h 6003893"/>
              <a:gd name="connsiteX1487" fmla="*/ 765917 w 11634289"/>
              <a:gd name="connsiteY1487" fmla="*/ 3432156 h 6003893"/>
              <a:gd name="connsiteX1488" fmla="*/ 782690 w 11634289"/>
              <a:gd name="connsiteY1488" fmla="*/ 3389184 h 6003893"/>
              <a:gd name="connsiteX1489" fmla="*/ 812372 w 11634289"/>
              <a:gd name="connsiteY1489" fmla="*/ 3381271 h 6003893"/>
              <a:gd name="connsiteX1490" fmla="*/ 825549 w 11634289"/>
              <a:gd name="connsiteY1490" fmla="*/ 3394456 h 6003893"/>
              <a:gd name="connsiteX1491" fmla="*/ 838293 w 11634289"/>
              <a:gd name="connsiteY1491" fmla="*/ 3402190 h 6003893"/>
              <a:gd name="connsiteX1492" fmla="*/ 891986 w 11634289"/>
              <a:gd name="connsiteY1492" fmla="*/ 3416632 h 6003893"/>
              <a:gd name="connsiteX1493" fmla="*/ 936421 w 11634289"/>
              <a:gd name="connsiteY1493" fmla="*/ 3416380 h 6003893"/>
              <a:gd name="connsiteX1494" fmla="*/ 948837 w 11634289"/>
              <a:gd name="connsiteY1494" fmla="*/ 3420027 h 6003893"/>
              <a:gd name="connsiteX1495" fmla="*/ 961689 w 11634289"/>
              <a:gd name="connsiteY1495" fmla="*/ 3429124 h 6003893"/>
              <a:gd name="connsiteX1496" fmla="*/ 1066465 w 11634289"/>
              <a:gd name="connsiteY1496" fmla="*/ 3425308 h 6003893"/>
              <a:gd name="connsiteX1497" fmla="*/ 1120651 w 11634289"/>
              <a:gd name="connsiteY1497" fmla="*/ 3420601 h 6003893"/>
              <a:gd name="connsiteX1498" fmla="*/ 1164269 w 11634289"/>
              <a:gd name="connsiteY1498" fmla="*/ 3435410 h 6003893"/>
              <a:gd name="connsiteX1499" fmla="*/ 1184853 w 11634289"/>
              <a:gd name="connsiteY1499" fmla="*/ 3440126 h 6003893"/>
              <a:gd name="connsiteX1500" fmla="*/ 1191608 w 11634289"/>
              <a:gd name="connsiteY1500" fmla="*/ 3423483 h 6003893"/>
              <a:gd name="connsiteX1501" fmla="*/ 1186380 w 11634289"/>
              <a:gd name="connsiteY1501" fmla="*/ 3408641 h 6003893"/>
              <a:gd name="connsiteX1502" fmla="*/ 1154197 w 11634289"/>
              <a:gd name="connsiteY1502" fmla="*/ 3385217 h 6003893"/>
              <a:gd name="connsiteX1503" fmla="*/ 1049805 w 11634289"/>
              <a:gd name="connsiteY1503" fmla="*/ 3368522 h 6003893"/>
              <a:gd name="connsiteX1504" fmla="*/ 1039786 w 11634289"/>
              <a:gd name="connsiteY1504" fmla="*/ 3344290 h 6003893"/>
              <a:gd name="connsiteX1505" fmla="*/ 1041582 w 11634289"/>
              <a:gd name="connsiteY1505" fmla="*/ 3341492 h 6003893"/>
              <a:gd name="connsiteX1506" fmla="*/ 1071535 w 11634289"/>
              <a:gd name="connsiteY1506" fmla="*/ 3311705 h 6003893"/>
              <a:gd name="connsiteX1507" fmla="*/ 1087871 w 11634289"/>
              <a:gd name="connsiteY1507" fmla="*/ 3313843 h 6003893"/>
              <a:gd name="connsiteX1508" fmla="*/ 1067232 w 11634289"/>
              <a:gd name="connsiteY1508" fmla="*/ 3333726 h 6003893"/>
              <a:gd name="connsiteX1509" fmla="*/ 1088358 w 11634289"/>
              <a:gd name="connsiteY1509" fmla="*/ 3345254 h 6003893"/>
              <a:gd name="connsiteX1510" fmla="*/ 1097672 w 11634289"/>
              <a:gd name="connsiteY1510" fmla="*/ 3335349 h 6003893"/>
              <a:gd name="connsiteX1511" fmla="*/ 1142166 w 11634289"/>
              <a:gd name="connsiteY1511" fmla="*/ 3310498 h 6003893"/>
              <a:gd name="connsiteX1512" fmla="*/ 1228806 w 11634289"/>
              <a:gd name="connsiteY1512" fmla="*/ 3307343 h 6003893"/>
              <a:gd name="connsiteX1513" fmla="*/ 1271282 w 11634289"/>
              <a:gd name="connsiteY1513" fmla="*/ 3333126 h 6003893"/>
              <a:gd name="connsiteX1514" fmla="*/ 1271606 w 11634289"/>
              <a:gd name="connsiteY1514" fmla="*/ 3337213 h 6003893"/>
              <a:gd name="connsiteX1515" fmla="*/ 1274602 w 11634289"/>
              <a:gd name="connsiteY1515" fmla="*/ 3349402 h 6003893"/>
              <a:gd name="connsiteX1516" fmla="*/ 1300470 w 11634289"/>
              <a:gd name="connsiteY1516" fmla="*/ 3344361 h 6003893"/>
              <a:gd name="connsiteX1517" fmla="*/ 1309345 w 11634289"/>
              <a:gd name="connsiteY1517" fmla="*/ 3329005 h 6003893"/>
              <a:gd name="connsiteX1518" fmla="*/ 1337229 w 11634289"/>
              <a:gd name="connsiteY1518" fmla="*/ 3323891 h 6003893"/>
              <a:gd name="connsiteX1519" fmla="*/ 1340550 w 11634289"/>
              <a:gd name="connsiteY1519" fmla="*/ 3340168 h 6003893"/>
              <a:gd name="connsiteX1520" fmla="*/ 1335049 w 11634289"/>
              <a:gd name="connsiteY1520" fmla="*/ 3347201 h 6003893"/>
              <a:gd name="connsiteX1521" fmla="*/ 1335810 w 11634289"/>
              <a:gd name="connsiteY1521" fmla="*/ 3356738 h 6003893"/>
              <a:gd name="connsiteX1522" fmla="*/ 1347683 w 11634289"/>
              <a:gd name="connsiteY1522" fmla="*/ 3353573 h 6003893"/>
              <a:gd name="connsiteX1523" fmla="*/ 1364512 w 11634289"/>
              <a:gd name="connsiteY1523" fmla="*/ 3336562 h 6003893"/>
              <a:gd name="connsiteX1524" fmla="*/ 1416027 w 11634289"/>
              <a:gd name="connsiteY1524" fmla="*/ 3323753 h 6003893"/>
              <a:gd name="connsiteX1525" fmla="*/ 1453385 w 11634289"/>
              <a:gd name="connsiteY1525" fmla="*/ 3336057 h 6003893"/>
              <a:gd name="connsiteX1526" fmla="*/ 1479360 w 11634289"/>
              <a:gd name="connsiteY1526" fmla="*/ 3332378 h 6003893"/>
              <a:gd name="connsiteX1527" fmla="*/ 1514324 w 11634289"/>
              <a:gd name="connsiteY1527" fmla="*/ 3314708 h 6003893"/>
              <a:gd name="connsiteX1528" fmla="*/ 1544874 w 11634289"/>
              <a:gd name="connsiteY1528" fmla="*/ 3317694 h 6003893"/>
              <a:gd name="connsiteX1529" fmla="*/ 1716303 w 11634289"/>
              <a:gd name="connsiteY1529" fmla="*/ 3338780 h 6003893"/>
              <a:gd name="connsiteX1530" fmla="*/ 1742823 w 11634289"/>
              <a:gd name="connsiteY1530" fmla="*/ 3341913 h 6003893"/>
              <a:gd name="connsiteX1531" fmla="*/ 1808170 w 11634289"/>
              <a:gd name="connsiteY1531" fmla="*/ 3350464 h 6003893"/>
              <a:gd name="connsiteX1532" fmla="*/ 1901020 w 11634289"/>
              <a:gd name="connsiteY1532" fmla="*/ 3323851 h 6003893"/>
              <a:gd name="connsiteX1533" fmla="*/ 1944587 w 11634289"/>
              <a:gd name="connsiteY1533" fmla="*/ 3312699 h 6003893"/>
              <a:gd name="connsiteX1534" fmla="*/ 2103819 w 11634289"/>
              <a:gd name="connsiteY1534" fmla="*/ 3332863 h 6003893"/>
              <a:gd name="connsiteX1535" fmla="*/ 2131808 w 11634289"/>
              <a:gd name="connsiteY1535" fmla="*/ 3329111 h 6003893"/>
              <a:gd name="connsiteX1536" fmla="*/ 2143354 w 11634289"/>
              <a:gd name="connsiteY1536" fmla="*/ 3321858 h 6003893"/>
              <a:gd name="connsiteX1537" fmla="*/ 2148745 w 11634289"/>
              <a:gd name="connsiteY1537" fmla="*/ 3313462 h 6003893"/>
              <a:gd name="connsiteX1538" fmla="*/ 2123587 w 11634289"/>
              <a:gd name="connsiteY1538" fmla="*/ 3302081 h 6003893"/>
              <a:gd name="connsiteX1539" fmla="*/ 2104147 w 11634289"/>
              <a:gd name="connsiteY1539" fmla="*/ 3286391 h 6003893"/>
              <a:gd name="connsiteX1540" fmla="*/ 2126091 w 11634289"/>
              <a:gd name="connsiteY1540" fmla="*/ 3282858 h 6003893"/>
              <a:gd name="connsiteX1541" fmla="*/ 2162413 w 11634289"/>
              <a:gd name="connsiteY1541" fmla="*/ 3307498 h 6003893"/>
              <a:gd name="connsiteX1542" fmla="*/ 2297900 w 11634289"/>
              <a:gd name="connsiteY1542" fmla="*/ 3333992 h 6003893"/>
              <a:gd name="connsiteX1543" fmla="*/ 2339778 w 11634289"/>
              <a:gd name="connsiteY1543" fmla="*/ 3327001 h 6003893"/>
              <a:gd name="connsiteX1544" fmla="*/ 2354536 w 11634289"/>
              <a:gd name="connsiteY1544" fmla="*/ 3334662 h 6003893"/>
              <a:gd name="connsiteX1545" fmla="*/ 2381711 w 11634289"/>
              <a:gd name="connsiteY1545" fmla="*/ 3345971 h 6003893"/>
              <a:gd name="connsiteX1546" fmla="*/ 2481911 w 11634289"/>
              <a:gd name="connsiteY1546" fmla="*/ 3335489 h 6003893"/>
              <a:gd name="connsiteX1547" fmla="*/ 2626279 w 11634289"/>
              <a:gd name="connsiteY1547" fmla="*/ 3296068 h 6003893"/>
              <a:gd name="connsiteX1548" fmla="*/ 2628510 w 11634289"/>
              <a:gd name="connsiteY1548" fmla="*/ 3298719 h 6003893"/>
              <a:gd name="connsiteX1549" fmla="*/ 2621541 w 11634289"/>
              <a:gd name="connsiteY1549" fmla="*/ 3312638 h 6003893"/>
              <a:gd name="connsiteX1550" fmla="*/ 2641307 w 11634289"/>
              <a:gd name="connsiteY1550" fmla="*/ 3332415 h 6003893"/>
              <a:gd name="connsiteX1551" fmla="*/ 2670333 w 11634289"/>
              <a:gd name="connsiteY1551" fmla="*/ 3316327 h 6003893"/>
              <a:gd name="connsiteX1552" fmla="*/ 2677413 w 11634289"/>
              <a:gd name="connsiteY1552" fmla="*/ 3303771 h 6003893"/>
              <a:gd name="connsiteX1553" fmla="*/ 2701209 w 11634289"/>
              <a:gd name="connsiteY1553" fmla="*/ 3323401 h 6003893"/>
              <a:gd name="connsiteX1554" fmla="*/ 2710359 w 11634289"/>
              <a:gd name="connsiteY1554" fmla="*/ 3336733 h 6003893"/>
              <a:gd name="connsiteX1555" fmla="*/ 2788991 w 11634289"/>
              <a:gd name="connsiteY1555" fmla="*/ 3359832 h 6003893"/>
              <a:gd name="connsiteX1556" fmla="*/ 2853469 w 11634289"/>
              <a:gd name="connsiteY1556" fmla="*/ 3357482 h 6003893"/>
              <a:gd name="connsiteX1557" fmla="*/ 2877213 w 11634289"/>
              <a:gd name="connsiteY1557" fmla="*/ 3351153 h 6003893"/>
              <a:gd name="connsiteX1558" fmla="*/ 2925897 w 11634289"/>
              <a:gd name="connsiteY1558" fmla="*/ 3353478 h 6003893"/>
              <a:gd name="connsiteX1559" fmla="*/ 2953179 w 11634289"/>
              <a:gd name="connsiteY1559" fmla="*/ 3366149 h 6003893"/>
              <a:gd name="connsiteX1560" fmla="*/ 2975996 w 11634289"/>
              <a:gd name="connsiteY1560" fmla="*/ 3373517 h 6003893"/>
              <a:gd name="connsiteX1561" fmla="*/ 3007908 w 11634289"/>
              <a:gd name="connsiteY1561" fmla="*/ 3368255 h 6003893"/>
              <a:gd name="connsiteX1562" fmla="*/ 3047827 w 11634289"/>
              <a:gd name="connsiteY1562" fmla="*/ 3336739 h 6003893"/>
              <a:gd name="connsiteX1563" fmla="*/ 3050551 w 11634289"/>
              <a:gd name="connsiteY1563" fmla="*/ 3320242 h 6003893"/>
              <a:gd name="connsiteX1564" fmla="*/ 3151510 w 11634289"/>
              <a:gd name="connsiteY1564" fmla="*/ 3369856 h 6003893"/>
              <a:gd name="connsiteX1565" fmla="*/ 3185220 w 11634289"/>
              <a:gd name="connsiteY1565" fmla="*/ 3361796 h 6003893"/>
              <a:gd name="connsiteX1566" fmla="*/ 3193663 w 11634289"/>
              <a:gd name="connsiteY1566" fmla="*/ 3340992 h 6003893"/>
              <a:gd name="connsiteX1567" fmla="*/ 3171280 w 11634289"/>
              <a:gd name="connsiteY1567" fmla="*/ 3339074 h 6003893"/>
              <a:gd name="connsiteX1568" fmla="*/ 3152710 w 11634289"/>
              <a:gd name="connsiteY1568" fmla="*/ 3334284 h 6003893"/>
              <a:gd name="connsiteX1569" fmla="*/ 3161590 w 11634289"/>
              <a:gd name="connsiteY1569" fmla="*/ 3318930 h 6003893"/>
              <a:gd name="connsiteX1570" fmla="*/ 3187455 w 11634289"/>
              <a:gd name="connsiteY1570" fmla="*/ 3313888 h 6003893"/>
              <a:gd name="connsiteX1571" fmla="*/ 3213213 w 11634289"/>
              <a:gd name="connsiteY1571" fmla="*/ 3307484 h 6003893"/>
              <a:gd name="connsiteX1572" fmla="*/ 3171828 w 11634289"/>
              <a:gd name="connsiteY1572" fmla="*/ 3295327 h 6003893"/>
              <a:gd name="connsiteX1573" fmla="*/ 3051206 w 11634289"/>
              <a:gd name="connsiteY1573" fmla="*/ 3277857 h 6003893"/>
              <a:gd name="connsiteX1574" fmla="*/ 2972951 w 11634289"/>
              <a:gd name="connsiteY1574" fmla="*/ 3284807 h 6003893"/>
              <a:gd name="connsiteX1575" fmla="*/ 2948556 w 11634289"/>
              <a:gd name="connsiteY1575" fmla="*/ 3282962 h 6003893"/>
              <a:gd name="connsiteX1576" fmla="*/ 2896222 w 11634289"/>
              <a:gd name="connsiteY1576" fmla="*/ 3260272 h 6003893"/>
              <a:gd name="connsiteX1577" fmla="*/ 2866108 w 11634289"/>
              <a:gd name="connsiteY1577" fmla="*/ 3262736 h 6003893"/>
              <a:gd name="connsiteX1578" fmla="*/ 2802176 w 11634289"/>
              <a:gd name="connsiteY1578" fmla="*/ 3271896 h 6003893"/>
              <a:gd name="connsiteX1579" fmla="*/ 2742763 w 11634289"/>
              <a:gd name="connsiteY1579" fmla="*/ 3261762 h 6003893"/>
              <a:gd name="connsiteX1580" fmla="*/ 2719238 w 11634289"/>
              <a:gd name="connsiteY1580" fmla="*/ 3270818 h 6003893"/>
              <a:gd name="connsiteX1581" fmla="*/ 2703989 w 11634289"/>
              <a:gd name="connsiteY1581" fmla="*/ 3282306 h 6003893"/>
              <a:gd name="connsiteX1582" fmla="*/ 2680299 w 11634289"/>
              <a:gd name="connsiteY1582" fmla="*/ 3264037 h 6003893"/>
              <a:gd name="connsiteX1583" fmla="*/ 2652254 w 11634289"/>
              <a:gd name="connsiteY1583" fmla="*/ 3241829 h 6003893"/>
              <a:gd name="connsiteX1584" fmla="*/ 2600086 w 11634289"/>
              <a:gd name="connsiteY1584" fmla="*/ 3246462 h 6003893"/>
              <a:gd name="connsiteX1585" fmla="*/ 2525208 w 11634289"/>
              <a:gd name="connsiteY1585" fmla="*/ 3245090 h 6003893"/>
              <a:gd name="connsiteX1586" fmla="*/ 2503427 w 11634289"/>
              <a:gd name="connsiteY1586" fmla="*/ 3225387 h 6003893"/>
              <a:gd name="connsiteX1587" fmla="*/ 2481863 w 11634289"/>
              <a:gd name="connsiteY1587" fmla="*/ 3208408 h 6003893"/>
              <a:gd name="connsiteX1588" fmla="*/ 2340657 w 11634289"/>
              <a:gd name="connsiteY1588" fmla="*/ 3186220 h 6003893"/>
              <a:gd name="connsiteX1589" fmla="*/ 2265072 w 11634289"/>
              <a:gd name="connsiteY1589" fmla="*/ 3201273 h 6003893"/>
              <a:gd name="connsiteX1590" fmla="*/ 2261041 w 11634289"/>
              <a:gd name="connsiteY1590" fmla="*/ 3201419 h 6003893"/>
              <a:gd name="connsiteX1591" fmla="*/ 2249661 w 11634289"/>
              <a:gd name="connsiteY1591" fmla="*/ 3185436 h 6003893"/>
              <a:gd name="connsiteX1592" fmla="*/ 2226678 w 11634289"/>
              <a:gd name="connsiteY1592" fmla="*/ 3201305 h 6003893"/>
              <a:gd name="connsiteX1593" fmla="*/ 2221068 w 11634289"/>
              <a:gd name="connsiteY1593" fmla="*/ 3206975 h 6003893"/>
              <a:gd name="connsiteX1594" fmla="*/ 2205220 w 11634289"/>
              <a:gd name="connsiteY1594" fmla="*/ 3236249 h 6003893"/>
              <a:gd name="connsiteX1595" fmla="*/ 2183493 w 11634289"/>
              <a:gd name="connsiteY1595" fmla="*/ 3242505 h 6003893"/>
              <a:gd name="connsiteX1596" fmla="*/ 2172440 w 11634289"/>
              <a:gd name="connsiteY1596" fmla="*/ 3230610 h 6003893"/>
              <a:gd name="connsiteX1597" fmla="*/ 2168411 w 11634289"/>
              <a:gd name="connsiteY1597" fmla="*/ 3180197 h 6003893"/>
              <a:gd name="connsiteX1598" fmla="*/ 2147826 w 11634289"/>
              <a:gd name="connsiteY1598" fmla="*/ 3175481 h 6003893"/>
              <a:gd name="connsiteX1599" fmla="*/ 2082532 w 11634289"/>
              <a:gd name="connsiteY1599" fmla="*/ 3192890 h 6003893"/>
              <a:gd name="connsiteX1600" fmla="*/ 2066194 w 11634289"/>
              <a:gd name="connsiteY1600" fmla="*/ 3190753 h 6003893"/>
              <a:gd name="connsiteX1601" fmla="*/ 2008035 w 11634289"/>
              <a:gd name="connsiteY1601" fmla="*/ 3171007 h 6003893"/>
              <a:gd name="connsiteX1602" fmla="*/ 1956140 w 11634289"/>
              <a:gd name="connsiteY1602" fmla="*/ 3153767 h 6003893"/>
              <a:gd name="connsiteX1603" fmla="*/ 1937569 w 11634289"/>
              <a:gd name="connsiteY1603" fmla="*/ 3148977 h 6003893"/>
              <a:gd name="connsiteX1604" fmla="*/ 1836170 w 11634289"/>
              <a:gd name="connsiteY1604" fmla="*/ 3144472 h 6003893"/>
              <a:gd name="connsiteX1605" fmla="*/ 1803823 w 11634289"/>
              <a:gd name="connsiteY1605" fmla="*/ 3144283 h 6003893"/>
              <a:gd name="connsiteX1606" fmla="*/ 1724915 w 11634289"/>
              <a:gd name="connsiteY1606" fmla="*/ 3143058 h 6003893"/>
              <a:gd name="connsiteX1607" fmla="*/ 1704547 w 11634289"/>
              <a:gd name="connsiteY1607" fmla="*/ 3141067 h 6003893"/>
              <a:gd name="connsiteX1608" fmla="*/ 1591662 w 11634289"/>
              <a:gd name="connsiteY1608" fmla="*/ 3119216 h 6003893"/>
              <a:gd name="connsiteX1609" fmla="*/ 1537912 w 11634289"/>
              <a:gd name="connsiteY1609" fmla="*/ 3129373 h 6003893"/>
              <a:gd name="connsiteX1610" fmla="*/ 1454538 w 11634289"/>
              <a:gd name="connsiteY1610" fmla="*/ 3122844 h 6003893"/>
              <a:gd name="connsiteX1611" fmla="*/ 1380861 w 11634289"/>
              <a:gd name="connsiteY1611" fmla="*/ 3085901 h 6003893"/>
              <a:gd name="connsiteX1612" fmla="*/ 1378301 w 11634289"/>
              <a:gd name="connsiteY1612" fmla="*/ 3079160 h 6003893"/>
              <a:gd name="connsiteX1613" fmla="*/ 1355810 w 11634289"/>
              <a:gd name="connsiteY1613" fmla="*/ 3075881 h 6003893"/>
              <a:gd name="connsiteX1614" fmla="*/ 1330923 w 11634289"/>
              <a:gd name="connsiteY1614" fmla="*/ 3093185 h 6003893"/>
              <a:gd name="connsiteX1615" fmla="*/ 1230997 w 11634289"/>
              <a:gd name="connsiteY1615" fmla="*/ 3081794 h 6003893"/>
              <a:gd name="connsiteX1616" fmla="*/ 1190208 w 11634289"/>
              <a:gd name="connsiteY1616" fmla="*/ 3051850 h 6003893"/>
              <a:gd name="connsiteX1617" fmla="*/ 1145609 w 11634289"/>
              <a:gd name="connsiteY1617" fmla="*/ 3024778 h 6003893"/>
              <a:gd name="connsiteX1618" fmla="*/ 1137003 w 11634289"/>
              <a:gd name="connsiteY1618" fmla="*/ 3068820 h 6003893"/>
              <a:gd name="connsiteX1619" fmla="*/ 1090008 w 11634289"/>
              <a:gd name="connsiteY1619" fmla="*/ 3062333 h 6003893"/>
              <a:gd name="connsiteX1620" fmla="*/ 1057768 w 11634289"/>
              <a:gd name="connsiteY1620" fmla="*/ 3063507 h 6003893"/>
              <a:gd name="connsiteX1621" fmla="*/ 959203 w 11634289"/>
              <a:gd name="connsiteY1621" fmla="*/ 3043867 h 6003893"/>
              <a:gd name="connsiteX1622" fmla="*/ 658114 w 11634289"/>
              <a:gd name="connsiteY1622" fmla="*/ 2993343 h 6003893"/>
              <a:gd name="connsiteX1623" fmla="*/ 637311 w 11634289"/>
              <a:gd name="connsiteY1623" fmla="*/ 2985901 h 6003893"/>
              <a:gd name="connsiteX1624" fmla="*/ 650327 w 11634289"/>
              <a:gd name="connsiteY1624" fmla="*/ 2971762 h 6003893"/>
              <a:gd name="connsiteX1625" fmla="*/ 659530 w 11634289"/>
              <a:gd name="connsiteY1625" fmla="*/ 2960495 h 6003893"/>
              <a:gd name="connsiteX1626" fmla="*/ 640524 w 11634289"/>
              <a:gd name="connsiteY1626" fmla="*/ 2950255 h 6003893"/>
              <a:gd name="connsiteX1627" fmla="*/ 622392 w 11634289"/>
              <a:gd name="connsiteY1627" fmla="*/ 2950916 h 6003893"/>
              <a:gd name="connsiteX1628" fmla="*/ 575559 w 11634289"/>
              <a:gd name="connsiteY1628" fmla="*/ 2921193 h 6003893"/>
              <a:gd name="connsiteX1629" fmla="*/ 577957 w 11634289"/>
              <a:gd name="connsiteY1629" fmla="*/ 2900608 h 6003893"/>
              <a:gd name="connsiteX1630" fmla="*/ 559061 w 11634289"/>
              <a:gd name="connsiteY1630" fmla="*/ 2891731 h 6003893"/>
              <a:gd name="connsiteX1631" fmla="*/ 531560 w 11634289"/>
              <a:gd name="connsiteY1631" fmla="*/ 2926895 h 6003893"/>
              <a:gd name="connsiteX1632" fmla="*/ 498831 w 11634289"/>
              <a:gd name="connsiteY1632" fmla="*/ 2896658 h 6003893"/>
              <a:gd name="connsiteX1633" fmla="*/ 509452 w 11634289"/>
              <a:gd name="connsiteY1633" fmla="*/ 2852544 h 6003893"/>
              <a:gd name="connsiteX1634" fmla="*/ 560043 w 11634289"/>
              <a:gd name="connsiteY1634" fmla="*/ 2853434 h 6003893"/>
              <a:gd name="connsiteX1635" fmla="*/ 627624 w 11634289"/>
              <a:gd name="connsiteY1635" fmla="*/ 2864637 h 6003893"/>
              <a:gd name="connsiteX1636" fmla="*/ 673967 w 11634289"/>
              <a:gd name="connsiteY1636" fmla="*/ 2862949 h 6003893"/>
              <a:gd name="connsiteX1637" fmla="*/ 860479 w 11634289"/>
              <a:gd name="connsiteY1637" fmla="*/ 2895783 h 6003893"/>
              <a:gd name="connsiteX1638" fmla="*/ 902140 w 11634289"/>
              <a:gd name="connsiteY1638" fmla="*/ 2886067 h 6003893"/>
              <a:gd name="connsiteX1639" fmla="*/ 905517 w 11634289"/>
              <a:gd name="connsiteY1639" fmla="*/ 2877745 h 6003893"/>
              <a:gd name="connsiteX1640" fmla="*/ 918041 w 11634289"/>
              <a:gd name="connsiteY1640" fmla="*/ 2882755 h 6003893"/>
              <a:gd name="connsiteX1641" fmla="*/ 924630 w 11634289"/>
              <a:gd name="connsiteY1641" fmla="*/ 2889347 h 6003893"/>
              <a:gd name="connsiteX1642" fmla="*/ 949243 w 11634289"/>
              <a:gd name="connsiteY1642" fmla="*/ 2893916 h 6003893"/>
              <a:gd name="connsiteX1643" fmla="*/ 940205 w 11634289"/>
              <a:gd name="connsiteY1643" fmla="*/ 2881947 h 6003893"/>
              <a:gd name="connsiteX1644" fmla="*/ 937972 w 11634289"/>
              <a:gd name="connsiteY1644" fmla="*/ 2879296 h 6003893"/>
              <a:gd name="connsiteX1645" fmla="*/ 935195 w 11634289"/>
              <a:gd name="connsiteY1645" fmla="*/ 2869832 h 6003893"/>
              <a:gd name="connsiteX1646" fmla="*/ 949191 w 11634289"/>
              <a:gd name="connsiteY1646" fmla="*/ 2867956 h 6003893"/>
              <a:gd name="connsiteX1647" fmla="*/ 1010672 w 11634289"/>
              <a:gd name="connsiteY1647" fmla="*/ 2853417 h 6003893"/>
              <a:gd name="connsiteX1648" fmla="*/ 1022001 w 11634289"/>
              <a:gd name="connsiteY1648" fmla="*/ 2843440 h 6003893"/>
              <a:gd name="connsiteX1649" fmla="*/ 977510 w 11634289"/>
              <a:gd name="connsiteY1649" fmla="*/ 2817730 h 6003893"/>
              <a:gd name="connsiteX1650" fmla="*/ 859776 w 11634289"/>
              <a:gd name="connsiteY1650" fmla="*/ 2811087 h 6003893"/>
              <a:gd name="connsiteX1651" fmla="*/ 819587 w 11634289"/>
              <a:gd name="connsiteY1651" fmla="*/ 2813917 h 6003893"/>
              <a:gd name="connsiteX1652" fmla="*/ 803031 w 11634289"/>
              <a:gd name="connsiteY1652" fmla="*/ 2809054 h 6003893"/>
              <a:gd name="connsiteX1653" fmla="*/ 773190 w 11634289"/>
              <a:gd name="connsiteY1653" fmla="*/ 2789643 h 6003893"/>
              <a:gd name="connsiteX1654" fmla="*/ 719824 w 11634289"/>
              <a:gd name="connsiteY1654" fmla="*/ 2779289 h 6003893"/>
              <a:gd name="connsiteX1655" fmla="*/ 697932 w 11634289"/>
              <a:gd name="connsiteY1655" fmla="*/ 2758224 h 6003893"/>
              <a:gd name="connsiteX1656" fmla="*/ 699403 w 11634289"/>
              <a:gd name="connsiteY1656" fmla="*/ 2751337 h 6003893"/>
              <a:gd name="connsiteX1657" fmla="*/ 682305 w 11634289"/>
              <a:gd name="connsiteY1657" fmla="*/ 2739662 h 6003893"/>
              <a:gd name="connsiteX1658" fmla="*/ 675115 w 11634289"/>
              <a:gd name="connsiteY1658" fmla="*/ 2750856 h 6003893"/>
              <a:gd name="connsiteX1659" fmla="*/ 661991 w 11634289"/>
              <a:gd name="connsiteY1659" fmla="*/ 2763632 h 6003893"/>
              <a:gd name="connsiteX1660" fmla="*/ 629700 w 11634289"/>
              <a:gd name="connsiteY1660" fmla="*/ 2738845 h 6003893"/>
              <a:gd name="connsiteX1661" fmla="*/ 628828 w 11634289"/>
              <a:gd name="connsiteY1661" fmla="*/ 2727945 h 6003893"/>
              <a:gd name="connsiteX1662" fmla="*/ 619187 w 11634289"/>
              <a:gd name="connsiteY1662" fmla="*/ 2733762 h 6003893"/>
              <a:gd name="connsiteX1663" fmla="*/ 592885 w 11634289"/>
              <a:gd name="connsiteY1663" fmla="*/ 2733353 h 6003893"/>
              <a:gd name="connsiteX1664" fmla="*/ 547742 w 11634289"/>
              <a:gd name="connsiteY1664" fmla="*/ 2699469 h 6003893"/>
              <a:gd name="connsiteX1665" fmla="*/ 507884 w 11634289"/>
              <a:gd name="connsiteY1665" fmla="*/ 2655827 h 6003893"/>
              <a:gd name="connsiteX1666" fmla="*/ 490348 w 11634289"/>
              <a:gd name="connsiteY1666" fmla="*/ 2638701 h 6003893"/>
              <a:gd name="connsiteX1667" fmla="*/ 394672 w 11634289"/>
              <a:gd name="connsiteY1667" fmla="*/ 2579329 h 6003893"/>
              <a:gd name="connsiteX1668" fmla="*/ 389116 w 11634289"/>
              <a:gd name="connsiteY1668" fmla="*/ 2560400 h 6003893"/>
              <a:gd name="connsiteX1669" fmla="*/ 411391 w 11634289"/>
              <a:gd name="connsiteY1669" fmla="*/ 2560955 h 6003893"/>
              <a:gd name="connsiteX1670" fmla="*/ 447656 w 11634289"/>
              <a:gd name="connsiteY1670" fmla="*/ 2559635 h 6003893"/>
              <a:gd name="connsiteX1671" fmla="*/ 495254 w 11634289"/>
              <a:gd name="connsiteY1671" fmla="*/ 2548335 h 6003893"/>
              <a:gd name="connsiteX1672" fmla="*/ 536367 w 11634289"/>
              <a:gd name="connsiteY1672" fmla="*/ 2582367 h 6003893"/>
              <a:gd name="connsiteX1673" fmla="*/ 533425 w 11634289"/>
              <a:gd name="connsiteY1673" fmla="*/ 2596138 h 6003893"/>
              <a:gd name="connsiteX1674" fmla="*/ 531628 w 11634289"/>
              <a:gd name="connsiteY1674" fmla="*/ 2598937 h 6003893"/>
              <a:gd name="connsiteX1675" fmla="*/ 535550 w 11634289"/>
              <a:gd name="connsiteY1675" fmla="*/ 2597427 h 6003893"/>
              <a:gd name="connsiteX1676" fmla="*/ 557822 w 11634289"/>
              <a:gd name="connsiteY1676" fmla="*/ 2597983 h 6003893"/>
              <a:gd name="connsiteX1677" fmla="*/ 618434 w 11634289"/>
              <a:gd name="connsiteY1677" fmla="*/ 2572545 h 6003893"/>
              <a:gd name="connsiteX1678" fmla="*/ 651707 w 11634289"/>
              <a:gd name="connsiteY1678" fmla="*/ 2559034 h 6003893"/>
              <a:gd name="connsiteX1679" fmla="*/ 683237 w 11634289"/>
              <a:gd name="connsiteY1679" fmla="*/ 2574284 h 6003893"/>
              <a:gd name="connsiteX1680" fmla="*/ 790134 w 11634289"/>
              <a:gd name="connsiteY1680" fmla="*/ 2622316 h 6003893"/>
              <a:gd name="connsiteX1681" fmla="*/ 818835 w 11634289"/>
              <a:gd name="connsiteY1681" fmla="*/ 2602141 h 6003893"/>
              <a:gd name="connsiteX1682" fmla="*/ 834790 w 11634289"/>
              <a:gd name="connsiteY1682" fmla="*/ 2574229 h 6003893"/>
              <a:gd name="connsiteX1683" fmla="*/ 879172 w 11634289"/>
              <a:gd name="connsiteY1683" fmla="*/ 2598575 h 6003893"/>
              <a:gd name="connsiteX1684" fmla="*/ 936350 w 11634289"/>
              <a:gd name="connsiteY1684" fmla="*/ 2606058 h 6003893"/>
              <a:gd name="connsiteX1685" fmla="*/ 940489 w 11634289"/>
              <a:gd name="connsiteY1685" fmla="*/ 2607274 h 6003893"/>
              <a:gd name="connsiteX1686" fmla="*/ 975943 w 11634289"/>
              <a:gd name="connsiteY1686" fmla="*/ 2570453 h 6003893"/>
              <a:gd name="connsiteX1687" fmla="*/ 990212 w 11634289"/>
              <a:gd name="connsiteY1687" fmla="*/ 2546705 h 6003893"/>
              <a:gd name="connsiteX1688" fmla="*/ 998272 w 11634289"/>
              <a:gd name="connsiteY1688" fmla="*/ 2546410 h 6003893"/>
              <a:gd name="connsiteX1689" fmla="*/ 1027786 w 11634289"/>
              <a:gd name="connsiteY1689" fmla="*/ 2561733 h 6003893"/>
              <a:gd name="connsiteX1690" fmla="*/ 1049677 w 11634289"/>
              <a:gd name="connsiteY1690" fmla="*/ 2582800 h 6003893"/>
              <a:gd name="connsiteX1691" fmla="*/ 1074017 w 11634289"/>
              <a:gd name="connsiteY1691" fmla="*/ 2609243 h 6003893"/>
              <a:gd name="connsiteX1692" fmla="*/ 1116005 w 11634289"/>
              <a:gd name="connsiteY1692" fmla="*/ 2603614 h 6003893"/>
              <a:gd name="connsiteX1693" fmla="*/ 1132559 w 11634289"/>
              <a:gd name="connsiteY1693" fmla="*/ 2608477 h 6003893"/>
              <a:gd name="connsiteX1694" fmla="*/ 1159841 w 11634289"/>
              <a:gd name="connsiteY1694" fmla="*/ 2621148 h 6003893"/>
              <a:gd name="connsiteX1695" fmla="*/ 1171822 w 11634289"/>
              <a:gd name="connsiteY1695" fmla="*/ 2619345 h 6003893"/>
              <a:gd name="connsiteX1696" fmla="*/ 1213099 w 11634289"/>
              <a:gd name="connsiteY1696" fmla="*/ 2630140 h 6003893"/>
              <a:gd name="connsiteX1697" fmla="*/ 1261076 w 11634289"/>
              <a:gd name="connsiteY1697" fmla="*/ 2648890 h 6003893"/>
              <a:gd name="connsiteX1698" fmla="*/ 1286291 w 11634289"/>
              <a:gd name="connsiteY1698" fmla="*/ 2635672 h 6003893"/>
              <a:gd name="connsiteX1699" fmla="*/ 1289231 w 11634289"/>
              <a:gd name="connsiteY1699" fmla="*/ 2621900 h 6003893"/>
              <a:gd name="connsiteX1700" fmla="*/ 1285038 w 11634289"/>
              <a:gd name="connsiteY1700" fmla="*/ 2594724 h 6003893"/>
              <a:gd name="connsiteX1701" fmla="*/ 1260426 w 11634289"/>
              <a:gd name="connsiteY1701" fmla="*/ 2539595 h 6003893"/>
              <a:gd name="connsiteX1702" fmla="*/ 1305627 w 11634289"/>
              <a:gd name="connsiteY1702" fmla="*/ 2548880 h 6003893"/>
              <a:gd name="connsiteX1703" fmla="*/ 1360899 w 11634289"/>
              <a:gd name="connsiteY1703" fmla="*/ 2557798 h 6003893"/>
              <a:gd name="connsiteX1704" fmla="*/ 1408657 w 11634289"/>
              <a:gd name="connsiteY1704" fmla="*/ 2573823 h 6003893"/>
              <a:gd name="connsiteX1705" fmla="*/ 1481764 w 11634289"/>
              <a:gd name="connsiteY1705" fmla="*/ 2597294 h 6003893"/>
              <a:gd name="connsiteX1706" fmla="*/ 1533543 w 11634289"/>
              <a:gd name="connsiteY1706" fmla="*/ 2618368 h 6003893"/>
              <a:gd name="connsiteX1707" fmla="*/ 1532339 w 11634289"/>
              <a:gd name="connsiteY1707" fmla="*/ 2603306 h 6003893"/>
              <a:gd name="connsiteX1708" fmla="*/ 1550340 w 11634289"/>
              <a:gd name="connsiteY1708" fmla="*/ 2587626 h 6003893"/>
              <a:gd name="connsiteX1709" fmla="*/ 1545272 w 11634289"/>
              <a:gd name="connsiteY1709" fmla="*/ 2579799 h 6003893"/>
              <a:gd name="connsiteX1710" fmla="*/ 1559960 w 11634289"/>
              <a:gd name="connsiteY1710" fmla="*/ 2578262 h 6003893"/>
              <a:gd name="connsiteX1711" fmla="*/ 1570459 w 11634289"/>
              <a:gd name="connsiteY1711" fmla="*/ 2579882 h 6003893"/>
              <a:gd name="connsiteX1712" fmla="*/ 1584747 w 11634289"/>
              <a:gd name="connsiteY1712" fmla="*/ 2573353 h 6003893"/>
              <a:gd name="connsiteX1713" fmla="*/ 1597479 w 11634289"/>
              <a:gd name="connsiteY1713" fmla="*/ 2565878 h 6003893"/>
              <a:gd name="connsiteX1714" fmla="*/ 1628813 w 11634289"/>
              <a:gd name="connsiteY1714" fmla="*/ 2568744 h 6003893"/>
              <a:gd name="connsiteX1715" fmla="*/ 1658429 w 11634289"/>
              <a:gd name="connsiteY1715" fmla="*/ 2568666 h 6003893"/>
              <a:gd name="connsiteX1716" fmla="*/ 1669126 w 11634289"/>
              <a:gd name="connsiteY1716" fmla="*/ 2554254 h 6003893"/>
              <a:gd name="connsiteX1717" fmla="*/ 1674555 w 11634289"/>
              <a:gd name="connsiteY1717" fmla="*/ 2548048 h 6003893"/>
              <a:gd name="connsiteX1718" fmla="*/ 1707084 w 11634289"/>
              <a:gd name="connsiteY1718" fmla="*/ 2565893 h 6003893"/>
              <a:gd name="connsiteX1719" fmla="*/ 1715347 w 11634289"/>
              <a:gd name="connsiteY1719" fmla="*/ 2576609 h 6003893"/>
              <a:gd name="connsiteX1720" fmla="*/ 1748076 w 11634289"/>
              <a:gd name="connsiteY1720" fmla="*/ 2578421 h 6003893"/>
              <a:gd name="connsiteX1721" fmla="*/ 1750550 w 11634289"/>
              <a:gd name="connsiteY1721" fmla="*/ 2572321 h 6003893"/>
              <a:gd name="connsiteX1722" fmla="*/ 1752785 w 11634289"/>
              <a:gd name="connsiteY1722" fmla="*/ 2563226 h 6003893"/>
              <a:gd name="connsiteX1723" fmla="*/ 1767235 w 11634289"/>
              <a:gd name="connsiteY1723" fmla="*/ 2558694 h 6003893"/>
              <a:gd name="connsiteX1724" fmla="*/ 1810941 w 11634289"/>
              <a:gd name="connsiteY1724" fmla="*/ 2568118 h 6003893"/>
              <a:gd name="connsiteX1725" fmla="*/ 1836604 w 11634289"/>
              <a:gd name="connsiteY1725" fmla="*/ 2574195 h 6003893"/>
              <a:gd name="connsiteX1726" fmla="*/ 1907092 w 11634289"/>
              <a:gd name="connsiteY1726" fmla="*/ 2566620 h 6003893"/>
              <a:gd name="connsiteX1727" fmla="*/ 1927609 w 11634289"/>
              <a:gd name="connsiteY1727" fmla="*/ 2563869 h 6003893"/>
              <a:gd name="connsiteX1728" fmla="*/ 1992469 w 11634289"/>
              <a:gd name="connsiteY1728" fmla="*/ 2578533 h 6003893"/>
              <a:gd name="connsiteX1729" fmla="*/ 2007188 w 11634289"/>
              <a:gd name="connsiteY1729" fmla="*/ 2578395 h 6003893"/>
              <a:gd name="connsiteX1730" fmla="*/ 1938904 w 11634289"/>
              <a:gd name="connsiteY1730" fmla="*/ 2558609 h 6003893"/>
              <a:gd name="connsiteX1731" fmla="*/ 1883740 w 11634289"/>
              <a:gd name="connsiteY1731" fmla="*/ 2551053 h 6003893"/>
              <a:gd name="connsiteX1732" fmla="*/ 1842679 w 11634289"/>
              <a:gd name="connsiteY1732" fmla="*/ 2542983 h 6003893"/>
              <a:gd name="connsiteX1733" fmla="*/ 1772430 w 11634289"/>
              <a:gd name="connsiteY1733" fmla="*/ 2523677 h 6003893"/>
              <a:gd name="connsiteX1734" fmla="*/ 1698698 w 11634289"/>
              <a:gd name="connsiteY1734" fmla="*/ 2511332 h 6003893"/>
              <a:gd name="connsiteX1735" fmla="*/ 1636343 w 11634289"/>
              <a:gd name="connsiteY1735" fmla="*/ 2514970 h 6003893"/>
              <a:gd name="connsiteX1736" fmla="*/ 1585918 w 11634289"/>
              <a:gd name="connsiteY1736" fmla="*/ 2490844 h 6003893"/>
              <a:gd name="connsiteX1737" fmla="*/ 1534674 w 11634289"/>
              <a:gd name="connsiteY1737" fmla="*/ 2481778 h 6003893"/>
              <a:gd name="connsiteX1738" fmla="*/ 1461868 w 11634289"/>
              <a:gd name="connsiteY1738" fmla="*/ 2455734 h 6003893"/>
              <a:gd name="connsiteX1739" fmla="*/ 1321916 w 11634289"/>
              <a:gd name="connsiteY1739" fmla="*/ 2423937 h 6003893"/>
              <a:gd name="connsiteX1740" fmla="*/ 1209025 w 11634289"/>
              <a:gd name="connsiteY1740" fmla="*/ 2402086 h 6003893"/>
              <a:gd name="connsiteX1741" fmla="*/ 1183867 w 11634289"/>
              <a:gd name="connsiteY1741" fmla="*/ 2390703 h 6003893"/>
              <a:gd name="connsiteX1742" fmla="*/ 1121461 w 11634289"/>
              <a:gd name="connsiteY1742" fmla="*/ 2368380 h 6003893"/>
              <a:gd name="connsiteX1743" fmla="*/ 1107356 w 11634289"/>
              <a:gd name="connsiteY1743" fmla="*/ 2368894 h 6003893"/>
              <a:gd name="connsiteX1744" fmla="*/ 1123641 w 11634289"/>
              <a:gd name="connsiteY1744" fmla="*/ 2345070 h 6003893"/>
              <a:gd name="connsiteX1745" fmla="*/ 1166553 w 11634289"/>
              <a:gd name="connsiteY1745" fmla="*/ 2325744 h 6003893"/>
              <a:gd name="connsiteX1746" fmla="*/ 1200917 w 11634289"/>
              <a:gd name="connsiteY1746" fmla="*/ 2325858 h 6003893"/>
              <a:gd name="connsiteX1747" fmla="*/ 1232227 w 11634289"/>
              <a:gd name="connsiteY1747" fmla="*/ 2338382 h 6003893"/>
              <a:gd name="connsiteX1748" fmla="*/ 1233535 w 11634289"/>
              <a:gd name="connsiteY1748" fmla="*/ 2354732 h 6003893"/>
              <a:gd name="connsiteX1749" fmla="*/ 1248401 w 11634289"/>
              <a:gd name="connsiteY1749" fmla="*/ 2363756 h 6003893"/>
              <a:gd name="connsiteX1750" fmla="*/ 1299590 w 11634289"/>
              <a:gd name="connsiteY1750" fmla="*/ 2346860 h 6003893"/>
              <a:gd name="connsiteX1751" fmla="*/ 1311353 w 11634289"/>
              <a:gd name="connsiteY1751" fmla="*/ 2342332 h 6003893"/>
              <a:gd name="connsiteX1752" fmla="*/ 1318053 w 11634289"/>
              <a:gd name="connsiteY1752" fmla="*/ 2350288 h 6003893"/>
              <a:gd name="connsiteX1753" fmla="*/ 1318595 w 11634289"/>
              <a:gd name="connsiteY1753" fmla="*/ 2357100 h 6003893"/>
              <a:gd name="connsiteX1754" fmla="*/ 1337492 w 11634289"/>
              <a:gd name="connsiteY1754" fmla="*/ 2365977 h 6003893"/>
              <a:gd name="connsiteX1755" fmla="*/ 1362215 w 11634289"/>
              <a:gd name="connsiteY1755" fmla="*/ 2371909 h 6003893"/>
              <a:gd name="connsiteX1756" fmla="*/ 1361398 w 11634289"/>
              <a:gd name="connsiteY1756" fmla="*/ 2386970 h 6003893"/>
              <a:gd name="connsiteX1757" fmla="*/ 1337109 w 11634289"/>
              <a:gd name="connsiteY1757" fmla="*/ 2386487 h 6003893"/>
              <a:gd name="connsiteX1758" fmla="*/ 1321101 w 11634289"/>
              <a:gd name="connsiteY1758" fmla="*/ 2388438 h 6003893"/>
              <a:gd name="connsiteX1759" fmla="*/ 1324094 w 11634289"/>
              <a:gd name="connsiteY1759" fmla="*/ 2400627 h 6003893"/>
              <a:gd name="connsiteX1760" fmla="*/ 1373705 w 11634289"/>
              <a:gd name="connsiteY1760" fmla="*/ 2389254 h 6003893"/>
              <a:gd name="connsiteX1761" fmla="*/ 1417054 w 11634289"/>
              <a:gd name="connsiteY1761" fmla="*/ 2375377 h 6003893"/>
              <a:gd name="connsiteX1762" fmla="*/ 1529723 w 11634289"/>
              <a:gd name="connsiteY1762" fmla="*/ 2394504 h 6003893"/>
              <a:gd name="connsiteX1763" fmla="*/ 1536856 w 11634289"/>
              <a:gd name="connsiteY1763" fmla="*/ 2407908 h 6003893"/>
              <a:gd name="connsiteX1764" fmla="*/ 1528524 w 11634289"/>
              <a:gd name="connsiteY1764" fmla="*/ 2430076 h 6003893"/>
              <a:gd name="connsiteX1765" fmla="*/ 1545731 w 11634289"/>
              <a:gd name="connsiteY1765" fmla="*/ 2443113 h 6003893"/>
              <a:gd name="connsiteX1766" fmla="*/ 1557385 w 11634289"/>
              <a:gd name="connsiteY1766" fmla="*/ 2437224 h 6003893"/>
              <a:gd name="connsiteX1767" fmla="*/ 1587337 w 11634289"/>
              <a:gd name="connsiteY1767" fmla="*/ 2407436 h 6003893"/>
              <a:gd name="connsiteX1768" fmla="*/ 1589788 w 11634289"/>
              <a:gd name="connsiteY1768" fmla="*/ 2412813 h 6003893"/>
              <a:gd name="connsiteX1769" fmla="*/ 1614619 w 11634289"/>
              <a:gd name="connsiteY1769" fmla="*/ 2420107 h 6003893"/>
              <a:gd name="connsiteX1770" fmla="*/ 1626926 w 11634289"/>
              <a:gd name="connsiteY1770" fmla="*/ 2422393 h 6003893"/>
              <a:gd name="connsiteX1771" fmla="*/ 1660145 w 11634289"/>
              <a:gd name="connsiteY1771" fmla="*/ 2433481 h 6003893"/>
              <a:gd name="connsiteX1772" fmla="*/ 1726203 w 11634289"/>
              <a:gd name="connsiteY1772" fmla="*/ 2425609 h 6003893"/>
              <a:gd name="connsiteX1773" fmla="*/ 1735514 w 11634289"/>
              <a:gd name="connsiteY1773" fmla="*/ 2415704 h 6003893"/>
              <a:gd name="connsiteX1774" fmla="*/ 1744065 w 11634289"/>
              <a:gd name="connsiteY1774" fmla="*/ 2396262 h 6003893"/>
              <a:gd name="connsiteX1775" fmla="*/ 1690697 w 11634289"/>
              <a:gd name="connsiteY1775" fmla="*/ 2385907 h 6003893"/>
              <a:gd name="connsiteX1776" fmla="*/ 1644847 w 11634289"/>
              <a:gd name="connsiteY1776" fmla="*/ 2368447 h 6003893"/>
              <a:gd name="connsiteX1777" fmla="*/ 1709977 w 11634289"/>
              <a:gd name="connsiteY1777" fmla="*/ 2374273 h 6003893"/>
              <a:gd name="connsiteX1778" fmla="*/ 1759913 w 11634289"/>
              <a:gd name="connsiteY1778" fmla="*/ 2366989 h 6003893"/>
              <a:gd name="connsiteX1779" fmla="*/ 1786216 w 11634289"/>
              <a:gd name="connsiteY1779" fmla="*/ 2367396 h 6003893"/>
              <a:gd name="connsiteX1780" fmla="*/ 1788558 w 11634289"/>
              <a:gd name="connsiteY1780" fmla="*/ 2371411 h 6003893"/>
              <a:gd name="connsiteX1781" fmla="*/ 1883802 w 11634289"/>
              <a:gd name="connsiteY1781" fmla="*/ 2374774 h 6003893"/>
              <a:gd name="connsiteX1782" fmla="*/ 1885894 w 11634289"/>
              <a:gd name="connsiteY1782" fmla="*/ 2373372 h 6003893"/>
              <a:gd name="connsiteX1783" fmla="*/ 1857566 w 11634289"/>
              <a:gd name="connsiteY1783" fmla="*/ 2366417 h 6003893"/>
              <a:gd name="connsiteX1784" fmla="*/ 1821676 w 11634289"/>
              <a:gd name="connsiteY1784" fmla="*/ 2343677 h 6003893"/>
              <a:gd name="connsiteX1785" fmla="*/ 1799968 w 11634289"/>
              <a:gd name="connsiteY1785" fmla="*/ 2339888 h 6003893"/>
              <a:gd name="connsiteX1786" fmla="*/ 1747880 w 11634289"/>
              <a:gd name="connsiteY1786" fmla="*/ 2334137 h 6003893"/>
              <a:gd name="connsiteX1787" fmla="*/ 1677037 w 11634289"/>
              <a:gd name="connsiteY1787" fmla="*/ 2312404 h 6003893"/>
              <a:gd name="connsiteX1788" fmla="*/ 1568424 w 11634289"/>
              <a:gd name="connsiteY1788" fmla="*/ 2276765 h 6003893"/>
              <a:gd name="connsiteX1789" fmla="*/ 1502278 w 11634289"/>
              <a:gd name="connsiteY1789" fmla="*/ 2261115 h 6003893"/>
              <a:gd name="connsiteX1790" fmla="*/ 1404769 w 11634289"/>
              <a:gd name="connsiteY1790" fmla="*/ 2247565 h 6003893"/>
              <a:gd name="connsiteX1791" fmla="*/ 1352647 w 11634289"/>
              <a:gd name="connsiteY1791" fmla="*/ 2233464 h 6003893"/>
              <a:gd name="connsiteX1792" fmla="*/ 1340265 w 11634289"/>
              <a:gd name="connsiteY1792" fmla="*/ 2225143 h 6003893"/>
              <a:gd name="connsiteX1793" fmla="*/ 1342560 w 11634289"/>
              <a:gd name="connsiteY1793" fmla="*/ 2215659 h 6003893"/>
              <a:gd name="connsiteX1794" fmla="*/ 1326499 w 11634289"/>
              <a:gd name="connsiteY1794" fmla="*/ 2205541 h 6003893"/>
              <a:gd name="connsiteX1795" fmla="*/ 1260459 w 11634289"/>
              <a:gd name="connsiteY1795" fmla="*/ 2214938 h 6003893"/>
              <a:gd name="connsiteX1796" fmla="*/ 1238749 w 11634289"/>
              <a:gd name="connsiteY1796" fmla="*/ 2211150 h 6003893"/>
              <a:gd name="connsiteX1797" fmla="*/ 1244033 w 11634289"/>
              <a:gd name="connsiteY1797" fmla="*/ 2197824 h 6003893"/>
              <a:gd name="connsiteX1798" fmla="*/ 1236279 w 11634289"/>
              <a:gd name="connsiteY1798" fmla="*/ 2178885 h 6003893"/>
              <a:gd name="connsiteX1799" fmla="*/ 1219232 w 11634289"/>
              <a:gd name="connsiteY1799" fmla="*/ 2172831 h 6003893"/>
              <a:gd name="connsiteX1800" fmla="*/ 1214172 w 11634289"/>
              <a:gd name="connsiteY1800" fmla="*/ 2159753 h 6003893"/>
              <a:gd name="connsiteX1801" fmla="*/ 1218471 w 11634289"/>
              <a:gd name="connsiteY1801" fmla="*/ 2150491 h 6003893"/>
              <a:gd name="connsiteX1802" fmla="*/ 1202774 w 11634289"/>
              <a:gd name="connsiteY1802" fmla="*/ 2147367 h 6003893"/>
              <a:gd name="connsiteX1803" fmla="*/ 1152688 w 11634289"/>
              <a:gd name="connsiteY1803" fmla="*/ 2141836 h 6003893"/>
              <a:gd name="connsiteX1804" fmla="*/ 1000176 w 11634289"/>
              <a:gd name="connsiteY1804" fmla="*/ 2143077 h 6003893"/>
              <a:gd name="connsiteX1805" fmla="*/ 975514 w 11634289"/>
              <a:gd name="connsiteY1805" fmla="*/ 2151481 h 6003893"/>
              <a:gd name="connsiteX1806" fmla="*/ 986116 w 11634289"/>
              <a:gd name="connsiteY1806" fmla="*/ 2133179 h 6003893"/>
              <a:gd name="connsiteX1807" fmla="*/ 969987 w 11634289"/>
              <a:gd name="connsiteY1807" fmla="*/ 2106360 h 6003893"/>
              <a:gd name="connsiteX1808" fmla="*/ 796574 w 11634289"/>
              <a:gd name="connsiteY1808" fmla="*/ 2058002 h 6003893"/>
              <a:gd name="connsiteX1809" fmla="*/ 732102 w 11634289"/>
              <a:gd name="connsiteY1809" fmla="*/ 2043928 h 6003893"/>
              <a:gd name="connsiteX1810" fmla="*/ 718994 w 11634289"/>
              <a:gd name="connsiteY1810" fmla="*/ 2021616 h 6003893"/>
              <a:gd name="connsiteX1811" fmla="*/ 688876 w 11634289"/>
              <a:gd name="connsiteY1811" fmla="*/ 2001598 h 6003893"/>
              <a:gd name="connsiteX1812" fmla="*/ 647134 w 11634289"/>
              <a:gd name="connsiteY1812" fmla="*/ 1995598 h 6003893"/>
              <a:gd name="connsiteX1813" fmla="*/ 621090 w 11634289"/>
              <a:gd name="connsiteY1813" fmla="*/ 1992722 h 6003893"/>
              <a:gd name="connsiteX1814" fmla="*/ 586046 w 11634289"/>
              <a:gd name="connsiteY1814" fmla="*/ 1993025 h 6003893"/>
              <a:gd name="connsiteX1815" fmla="*/ 561317 w 11634289"/>
              <a:gd name="connsiteY1815" fmla="*/ 1984731 h 6003893"/>
              <a:gd name="connsiteX1816" fmla="*/ 545910 w 11634289"/>
              <a:gd name="connsiteY1816" fmla="*/ 1971902 h 6003893"/>
              <a:gd name="connsiteX1817" fmla="*/ 517501 w 11634289"/>
              <a:gd name="connsiteY1817" fmla="*/ 1961810 h 6003893"/>
              <a:gd name="connsiteX1818" fmla="*/ 475827 w 11634289"/>
              <a:gd name="connsiteY1818" fmla="*/ 1972509 h 6003893"/>
              <a:gd name="connsiteX1819" fmla="*/ 474481 w 11634289"/>
              <a:gd name="connsiteY1819" fmla="*/ 1969578 h 6003893"/>
              <a:gd name="connsiteX1820" fmla="*/ 485344 w 11634289"/>
              <a:gd name="connsiteY1820" fmla="*/ 1933223 h 6003893"/>
              <a:gd name="connsiteX1821" fmla="*/ 480973 w 11634289"/>
              <a:gd name="connsiteY1821" fmla="*/ 1925786 h 6003893"/>
              <a:gd name="connsiteX1822" fmla="*/ 410787 w 11634289"/>
              <a:gd name="connsiteY1822" fmla="*/ 1901343 h 6003893"/>
              <a:gd name="connsiteX1823" fmla="*/ 381358 w 11634289"/>
              <a:gd name="connsiteY1823" fmla="*/ 1886966 h 6003893"/>
              <a:gd name="connsiteX1824" fmla="*/ 386280 w 11634289"/>
              <a:gd name="connsiteY1824" fmla="*/ 1866645 h 6003893"/>
              <a:gd name="connsiteX1825" fmla="*/ 441319 w 11634289"/>
              <a:gd name="connsiteY1825" fmla="*/ 1860205 h 6003893"/>
              <a:gd name="connsiteX1826" fmla="*/ 487466 w 11634289"/>
              <a:gd name="connsiteY1826" fmla="*/ 1881992 h 6003893"/>
              <a:gd name="connsiteX1827" fmla="*/ 529935 w 11634289"/>
              <a:gd name="connsiteY1827" fmla="*/ 1901982 h 6003893"/>
              <a:gd name="connsiteX1828" fmla="*/ 579035 w 11634289"/>
              <a:gd name="connsiteY1828" fmla="*/ 1911577 h 6003893"/>
              <a:gd name="connsiteX1829" fmla="*/ 631086 w 11634289"/>
              <a:gd name="connsiteY1829" fmla="*/ 1908980 h 6003893"/>
              <a:gd name="connsiteX1830" fmla="*/ 730340 w 11634289"/>
              <a:gd name="connsiteY1830" fmla="*/ 1940803 h 6003893"/>
              <a:gd name="connsiteX1831" fmla="*/ 818124 w 11634289"/>
              <a:gd name="connsiteY1831" fmla="*/ 1943543 h 6003893"/>
              <a:gd name="connsiteX1832" fmla="*/ 851525 w 11634289"/>
              <a:gd name="connsiteY1832" fmla="*/ 1950013 h 6003893"/>
              <a:gd name="connsiteX1833" fmla="*/ 1041655 w 11634289"/>
              <a:gd name="connsiteY1833" fmla="*/ 2005781 h 6003893"/>
              <a:gd name="connsiteX1834" fmla="*/ 1073381 w 11634289"/>
              <a:gd name="connsiteY1834" fmla="*/ 2010676 h 6003893"/>
              <a:gd name="connsiteX1835" fmla="*/ 1094433 w 11634289"/>
              <a:gd name="connsiteY1835" fmla="*/ 2017173 h 6003893"/>
              <a:gd name="connsiteX1836" fmla="*/ 1098371 w 11634289"/>
              <a:gd name="connsiteY1836" fmla="*/ 2000917 h 6003893"/>
              <a:gd name="connsiteX1837" fmla="*/ 1113016 w 11634289"/>
              <a:gd name="connsiteY1837" fmla="*/ 1991406 h 6003893"/>
              <a:gd name="connsiteX1838" fmla="*/ 1148091 w 11634289"/>
              <a:gd name="connsiteY1838" fmla="*/ 1999452 h 6003893"/>
              <a:gd name="connsiteX1839" fmla="*/ 1222250 w 11634289"/>
              <a:gd name="connsiteY1839" fmla="*/ 2015987 h 6003893"/>
              <a:gd name="connsiteX1840" fmla="*/ 1228952 w 11634289"/>
              <a:gd name="connsiteY1840" fmla="*/ 2022291 h 6003893"/>
              <a:gd name="connsiteX1841" fmla="*/ 1261402 w 11634289"/>
              <a:gd name="connsiteY1841" fmla="*/ 2041175 h 6003893"/>
              <a:gd name="connsiteX1842" fmla="*/ 1435108 w 11634289"/>
              <a:gd name="connsiteY1842" fmla="*/ 2079830 h 6003893"/>
              <a:gd name="connsiteX1843" fmla="*/ 1451135 w 11634289"/>
              <a:gd name="connsiteY1843" fmla="*/ 2081600 h 6003893"/>
              <a:gd name="connsiteX1844" fmla="*/ 1488578 w 11634289"/>
              <a:gd name="connsiteY1844" fmla="*/ 2096862 h 6003893"/>
              <a:gd name="connsiteX1845" fmla="*/ 1527660 w 11634289"/>
              <a:gd name="connsiteY1845" fmla="*/ 2105350 h 6003893"/>
              <a:gd name="connsiteX1846" fmla="*/ 1552979 w 11634289"/>
              <a:gd name="connsiteY1846" fmla="*/ 2094237 h 6003893"/>
              <a:gd name="connsiteX1847" fmla="*/ 1579091 w 11634289"/>
              <a:gd name="connsiteY1847" fmla="*/ 2113812 h 6003893"/>
              <a:gd name="connsiteX1848" fmla="*/ 1624841 w 11634289"/>
              <a:gd name="connsiteY1848" fmla="*/ 2120255 h 6003893"/>
              <a:gd name="connsiteX1849" fmla="*/ 1701157 w 11634289"/>
              <a:gd name="connsiteY1849" fmla="*/ 2093909 h 6003893"/>
              <a:gd name="connsiteX1850" fmla="*/ 1703488 w 11634289"/>
              <a:gd name="connsiteY1850" fmla="*/ 2092775 h 6003893"/>
              <a:gd name="connsiteX1851" fmla="*/ 1740828 w 11634289"/>
              <a:gd name="connsiteY1851" fmla="*/ 2082990 h 6003893"/>
              <a:gd name="connsiteX1852" fmla="*/ 1836221 w 11634289"/>
              <a:gd name="connsiteY1852" fmla="*/ 2104784 h 6003893"/>
              <a:gd name="connsiteX1853" fmla="*/ 1841536 w 11634289"/>
              <a:gd name="connsiteY1853" fmla="*/ 2098274 h 6003893"/>
              <a:gd name="connsiteX1854" fmla="*/ 1827606 w 11634289"/>
              <a:gd name="connsiteY1854" fmla="*/ 2090769 h 6003893"/>
              <a:gd name="connsiteX1855" fmla="*/ 1814316 w 11634289"/>
              <a:gd name="connsiteY1855" fmla="*/ 2091253 h 6003893"/>
              <a:gd name="connsiteX1856" fmla="*/ 1779990 w 11634289"/>
              <a:gd name="connsiteY1856" fmla="*/ 2069468 h 6003893"/>
              <a:gd name="connsiteX1857" fmla="*/ 1781747 w 11634289"/>
              <a:gd name="connsiteY1857" fmla="*/ 2054380 h 6003893"/>
              <a:gd name="connsiteX1858" fmla="*/ 1767898 w 11634289"/>
              <a:gd name="connsiteY1858" fmla="*/ 2047874 h 6003893"/>
              <a:gd name="connsiteX1859" fmla="*/ 1747739 w 11634289"/>
              <a:gd name="connsiteY1859" fmla="*/ 2073647 h 6003893"/>
              <a:gd name="connsiteX1860" fmla="*/ 1723752 w 11634289"/>
              <a:gd name="connsiteY1860" fmla="*/ 2051485 h 6003893"/>
              <a:gd name="connsiteX1861" fmla="*/ 1722046 w 11634289"/>
              <a:gd name="connsiteY1861" fmla="*/ 2034771 h 6003893"/>
              <a:gd name="connsiteX1862" fmla="*/ 1730180 w 11634289"/>
              <a:gd name="connsiteY1862" fmla="*/ 2021386 h 6003893"/>
              <a:gd name="connsiteX1863" fmla="*/ 1694364 w 11634289"/>
              <a:gd name="connsiteY1863" fmla="*/ 2009159 h 6003893"/>
              <a:gd name="connsiteX1864" fmla="*/ 1654990 w 11634289"/>
              <a:gd name="connsiteY1864" fmla="*/ 1987273 h 6003893"/>
              <a:gd name="connsiteX1865" fmla="*/ 1578500 w 11634289"/>
              <a:gd name="connsiteY1865" fmla="*/ 1971871 h 6003893"/>
              <a:gd name="connsiteX1866" fmla="*/ 1522407 w 11634289"/>
              <a:gd name="connsiteY1866" fmla="*/ 1965676 h 6003893"/>
              <a:gd name="connsiteX1867" fmla="*/ 1431893 w 11634289"/>
              <a:gd name="connsiteY1867" fmla="*/ 1948727 h 6003893"/>
              <a:gd name="connsiteX1868" fmla="*/ 1369719 w 11634289"/>
              <a:gd name="connsiteY1868" fmla="*/ 1925169 h 6003893"/>
              <a:gd name="connsiteX1869" fmla="*/ 1346664 w 11634289"/>
              <a:gd name="connsiteY1869" fmla="*/ 1918450 h 6003893"/>
              <a:gd name="connsiteX1870" fmla="*/ 1300257 w 11634289"/>
              <a:gd name="connsiteY1870" fmla="*/ 1914718 h 6003893"/>
              <a:gd name="connsiteX1871" fmla="*/ 1156568 w 11634289"/>
              <a:gd name="connsiteY1871" fmla="*/ 1871032 h 6003893"/>
              <a:gd name="connsiteX1872" fmla="*/ 1108816 w 11634289"/>
              <a:gd name="connsiteY1872" fmla="*/ 1864367 h 6003893"/>
              <a:gd name="connsiteX1873" fmla="*/ 1045658 w 11634289"/>
              <a:gd name="connsiteY1873" fmla="*/ 1844875 h 6003893"/>
              <a:gd name="connsiteX1874" fmla="*/ 1018890 w 11634289"/>
              <a:gd name="connsiteY1874" fmla="*/ 1828009 h 6003893"/>
              <a:gd name="connsiteX1875" fmla="*/ 905613 w 11634289"/>
              <a:gd name="connsiteY1875" fmla="*/ 1794636 h 6003893"/>
              <a:gd name="connsiteX1876" fmla="*/ 804062 w 11634289"/>
              <a:gd name="connsiteY1876" fmla="*/ 1772295 h 6003893"/>
              <a:gd name="connsiteX1877" fmla="*/ 777984 w 11634289"/>
              <a:gd name="connsiteY1877" fmla="*/ 1761070 h 6003893"/>
              <a:gd name="connsiteX1878" fmla="*/ 747534 w 11634289"/>
              <a:gd name="connsiteY1878" fmla="*/ 1742406 h 6003893"/>
              <a:gd name="connsiteX1879" fmla="*/ 666314 w 11634289"/>
              <a:gd name="connsiteY1879" fmla="*/ 1712574 h 6003893"/>
              <a:gd name="connsiteX1880" fmla="*/ 543347 w 11634289"/>
              <a:gd name="connsiteY1880" fmla="*/ 1676739 h 6003893"/>
              <a:gd name="connsiteX1881" fmla="*/ 522260 w 11634289"/>
              <a:gd name="connsiteY1881" fmla="*/ 1661893 h 6003893"/>
              <a:gd name="connsiteX1882" fmla="*/ 522882 w 11634289"/>
              <a:gd name="connsiteY1882" fmla="*/ 1650833 h 6003893"/>
              <a:gd name="connsiteX1883" fmla="*/ 431795 w 11634289"/>
              <a:gd name="connsiteY1883" fmla="*/ 1576793 h 6003893"/>
              <a:gd name="connsiteX1884" fmla="*/ 428411 w 11634289"/>
              <a:gd name="connsiteY1884" fmla="*/ 1565291 h 6003893"/>
              <a:gd name="connsiteX1885" fmla="*/ 440397 w 11634289"/>
              <a:gd name="connsiteY1885" fmla="*/ 1558270 h 6003893"/>
              <a:gd name="connsiteX1886" fmla="*/ 452675 w 11634289"/>
              <a:gd name="connsiteY1886" fmla="*/ 1541543 h 6003893"/>
              <a:gd name="connsiteX1887" fmla="*/ 426959 w 11634289"/>
              <a:gd name="connsiteY1887" fmla="*/ 1537312 h 6003893"/>
              <a:gd name="connsiteX1888" fmla="*/ 368862 w 11634289"/>
              <a:gd name="connsiteY1888" fmla="*/ 1530897 h 6003893"/>
              <a:gd name="connsiteX1889" fmla="*/ 323475 w 11634289"/>
              <a:gd name="connsiteY1889" fmla="*/ 1531449 h 6003893"/>
              <a:gd name="connsiteX1890" fmla="*/ 307811 w 11634289"/>
              <a:gd name="connsiteY1890" fmla="*/ 1536674 h 6003893"/>
              <a:gd name="connsiteX1891" fmla="*/ 287778 w 11634289"/>
              <a:gd name="connsiteY1891" fmla="*/ 1534461 h 6003893"/>
              <a:gd name="connsiteX1892" fmla="*/ 291059 w 11634289"/>
              <a:gd name="connsiteY1892" fmla="*/ 1520915 h 6003893"/>
              <a:gd name="connsiteX1893" fmla="*/ 310696 w 11634289"/>
              <a:gd name="connsiteY1893" fmla="*/ 1507782 h 6003893"/>
              <a:gd name="connsiteX1894" fmla="*/ 318345 w 11634289"/>
              <a:gd name="connsiteY1894" fmla="*/ 1501672 h 6003893"/>
              <a:gd name="connsiteX1895" fmla="*/ 306653 w 11634289"/>
              <a:gd name="connsiteY1895" fmla="*/ 1498991 h 6003893"/>
              <a:gd name="connsiteX1896" fmla="*/ 291972 w 11634289"/>
              <a:gd name="connsiteY1896" fmla="*/ 1500151 h 6003893"/>
              <a:gd name="connsiteX1897" fmla="*/ 279954 w 11634289"/>
              <a:gd name="connsiteY1897" fmla="*/ 1498824 h 6003893"/>
              <a:gd name="connsiteX1898" fmla="*/ 206743 w 11634289"/>
              <a:gd name="connsiteY1898" fmla="*/ 1469876 h 6003893"/>
              <a:gd name="connsiteX1899" fmla="*/ 164674 w 11634289"/>
              <a:gd name="connsiteY1899" fmla="*/ 1465230 h 6003893"/>
              <a:gd name="connsiteX1900" fmla="*/ 142274 w 11634289"/>
              <a:gd name="connsiteY1900" fmla="*/ 1455802 h 6003893"/>
              <a:gd name="connsiteX1901" fmla="*/ 159578 w 11634289"/>
              <a:gd name="connsiteY1901" fmla="*/ 1443803 h 6003893"/>
              <a:gd name="connsiteX1902" fmla="*/ 173238 w 11634289"/>
              <a:gd name="connsiteY1902" fmla="*/ 1438357 h 6003893"/>
              <a:gd name="connsiteX1903" fmla="*/ 185880 w 11634289"/>
              <a:gd name="connsiteY1903" fmla="*/ 1428625 h 6003893"/>
              <a:gd name="connsiteX1904" fmla="*/ 166831 w 11634289"/>
              <a:gd name="connsiteY1904" fmla="*/ 1422349 h 6003893"/>
              <a:gd name="connsiteX1905" fmla="*/ 118717 w 11634289"/>
              <a:gd name="connsiteY1905" fmla="*/ 1408690 h 6003893"/>
              <a:gd name="connsiteX1906" fmla="*/ 35663 w 11634289"/>
              <a:gd name="connsiteY1906" fmla="*/ 1420383 h 6003893"/>
              <a:gd name="connsiteX1907" fmla="*/ 0 w 11634289"/>
              <a:gd name="connsiteY1907" fmla="*/ 1431745 h 6003893"/>
              <a:gd name="connsiteX1908" fmla="*/ 18373 w 11634289"/>
              <a:gd name="connsiteY1908" fmla="*/ 1355881 h 6003893"/>
              <a:gd name="connsiteX1909" fmla="*/ 49340 w 11634289"/>
              <a:gd name="connsiteY1909" fmla="*/ 1338437 h 6003893"/>
              <a:gd name="connsiteX1910" fmla="*/ 45954 w 11634289"/>
              <a:gd name="connsiteY1910" fmla="*/ 1326935 h 6003893"/>
              <a:gd name="connsiteX1911" fmla="*/ 66316 w 11634289"/>
              <a:gd name="connsiteY1911" fmla="*/ 1327793 h 6003893"/>
              <a:gd name="connsiteX1912" fmla="*/ 79683 w 11634289"/>
              <a:gd name="connsiteY1912" fmla="*/ 1332050 h 6003893"/>
              <a:gd name="connsiteX1913" fmla="*/ 101686 w 11634289"/>
              <a:gd name="connsiteY1913" fmla="*/ 1326135 h 6003893"/>
              <a:gd name="connsiteX1914" fmla="*/ 122012 w 11634289"/>
              <a:gd name="connsiteY1914" fmla="*/ 1318642 h 6003893"/>
              <a:gd name="connsiteX1915" fmla="*/ 162769 w 11634289"/>
              <a:gd name="connsiteY1915" fmla="*/ 1328707 h 6003893"/>
              <a:gd name="connsiteX1916" fmla="*/ 202508 w 11634289"/>
              <a:gd name="connsiteY1916" fmla="*/ 1334487 h 6003893"/>
              <a:gd name="connsiteX1917" fmla="*/ 223130 w 11634289"/>
              <a:gd name="connsiteY1917" fmla="*/ 1317291 h 6003893"/>
              <a:gd name="connsiteX1918" fmla="*/ 233110 w 11634289"/>
              <a:gd name="connsiteY1918" fmla="*/ 1310047 h 6003893"/>
              <a:gd name="connsiteX1919" fmla="*/ 268949 w 11634289"/>
              <a:gd name="connsiteY1919" fmla="*/ 1340433 h 6003893"/>
              <a:gd name="connsiteX1920" fmla="*/ 275356 w 11634289"/>
              <a:gd name="connsiteY1920" fmla="*/ 1356440 h 6003893"/>
              <a:gd name="connsiteX1921" fmla="*/ 318444 w 11634289"/>
              <a:gd name="connsiteY1921" fmla="*/ 1365371 h 6003893"/>
              <a:gd name="connsiteX1922" fmla="*/ 324420 w 11634289"/>
              <a:gd name="connsiteY1922" fmla="*/ 1357686 h 6003893"/>
              <a:gd name="connsiteX1923" fmla="*/ 331381 w 11634289"/>
              <a:gd name="connsiteY1923" fmla="*/ 1345936 h 6003893"/>
              <a:gd name="connsiteX1924" fmla="*/ 352726 w 11634289"/>
              <a:gd name="connsiteY1924" fmla="*/ 1342729 h 6003893"/>
              <a:gd name="connsiteX1925" fmla="*/ 407216 w 11634289"/>
              <a:gd name="connsiteY1925" fmla="*/ 1364046 h 6003893"/>
              <a:gd name="connsiteX1926" fmla="*/ 438975 w 11634289"/>
              <a:gd name="connsiteY1926" fmla="*/ 1377289 h 6003893"/>
              <a:gd name="connsiteX1927" fmla="*/ 536776 w 11634289"/>
              <a:gd name="connsiteY1927" fmla="*/ 1381135 h 6003893"/>
              <a:gd name="connsiteX1928" fmla="*/ 565480 w 11634289"/>
              <a:gd name="connsiteY1928" fmla="*/ 1381523 h 6003893"/>
              <a:gd name="connsiteX1929" fmla="*/ 646047 w 11634289"/>
              <a:gd name="connsiteY1929" fmla="*/ 1414066 h 6003893"/>
              <a:gd name="connsiteX1930" fmla="*/ 695803 w 11634289"/>
              <a:gd name="connsiteY1930" fmla="*/ 1420951 h 6003893"/>
              <a:gd name="connsiteX1931" fmla="*/ 769166 w 11634289"/>
              <a:gd name="connsiteY1931" fmla="*/ 1406798 h 6003893"/>
              <a:gd name="connsiteX1932" fmla="*/ 767266 w 11634289"/>
              <a:gd name="connsiteY1932" fmla="*/ 1431625 h 6003893"/>
              <a:gd name="connsiteX1933" fmla="*/ 797715 w 11634289"/>
              <a:gd name="connsiteY1933" fmla="*/ 1450287 h 6003893"/>
              <a:gd name="connsiteX1934" fmla="*/ 809666 w 11634289"/>
              <a:gd name="connsiteY1934" fmla="*/ 1434915 h 6003893"/>
              <a:gd name="connsiteX1935" fmla="*/ 833999 w 11634289"/>
              <a:gd name="connsiteY1935" fmla="*/ 1427865 h 6003893"/>
              <a:gd name="connsiteX1936" fmla="*/ 881095 w 11634289"/>
              <a:gd name="connsiteY1936" fmla="*/ 1437240 h 6003893"/>
              <a:gd name="connsiteX1937" fmla="*/ 943561 w 11634289"/>
              <a:gd name="connsiteY1937" fmla="*/ 1451092 h 6003893"/>
              <a:gd name="connsiteX1938" fmla="*/ 977949 w 11634289"/>
              <a:gd name="connsiteY1938" fmla="*/ 1453498 h 6003893"/>
              <a:gd name="connsiteX1939" fmla="*/ 996600 w 11634289"/>
              <a:gd name="connsiteY1939" fmla="*/ 1444430 h 6003893"/>
              <a:gd name="connsiteX1940" fmla="*/ 1027598 w 11634289"/>
              <a:gd name="connsiteY1940" fmla="*/ 1435335 h 6003893"/>
              <a:gd name="connsiteX1941" fmla="*/ 1033024 w 11634289"/>
              <a:gd name="connsiteY1941" fmla="*/ 1455408 h 6003893"/>
              <a:gd name="connsiteX1942" fmla="*/ 1045733 w 11634289"/>
              <a:gd name="connsiteY1942" fmla="*/ 1462374 h 6003893"/>
              <a:gd name="connsiteX1943" fmla="*/ 1057063 w 11634289"/>
              <a:gd name="connsiteY1943" fmla="*/ 1458061 h 6003893"/>
              <a:gd name="connsiteX1944" fmla="*/ 1088028 w 11634289"/>
              <a:gd name="connsiteY1944" fmla="*/ 1440618 h 6003893"/>
              <a:gd name="connsiteX1945" fmla="*/ 1099979 w 11634289"/>
              <a:gd name="connsiteY1945" fmla="*/ 1425245 h 6003893"/>
              <a:gd name="connsiteX1946" fmla="*/ 1087267 w 11634289"/>
              <a:gd name="connsiteY1946" fmla="*/ 1418279 h 6003893"/>
              <a:gd name="connsiteX1947" fmla="*/ 927880 w 11634289"/>
              <a:gd name="connsiteY1947" fmla="*/ 1371468 h 6003893"/>
              <a:gd name="connsiteX1948" fmla="*/ 809213 w 11634289"/>
              <a:gd name="connsiteY1948" fmla="*/ 1326372 h 6003893"/>
              <a:gd name="connsiteX1949" fmla="*/ 768282 w 11634289"/>
              <a:gd name="connsiteY1949" fmla="*/ 1274561 h 6003893"/>
              <a:gd name="connsiteX1950" fmla="*/ 723222 w 11634289"/>
              <a:gd name="connsiteY1950" fmla="*/ 1273757 h 6003893"/>
              <a:gd name="connsiteX1951" fmla="*/ 719476 w 11634289"/>
              <a:gd name="connsiteY1951" fmla="*/ 1255261 h 6003893"/>
              <a:gd name="connsiteX1952" fmla="*/ 697697 w 11634289"/>
              <a:gd name="connsiteY1952" fmla="*/ 1234775 h 6003893"/>
              <a:gd name="connsiteX1953" fmla="*/ 669028 w 11634289"/>
              <a:gd name="connsiteY1953" fmla="*/ 1242736 h 6003893"/>
              <a:gd name="connsiteX1954" fmla="*/ 647426 w 11634289"/>
              <a:gd name="connsiteY1954" fmla="*/ 1263997 h 6003893"/>
              <a:gd name="connsiteX1955" fmla="*/ 630965 w 11634289"/>
              <a:gd name="connsiteY1955" fmla="*/ 1238532 h 6003893"/>
              <a:gd name="connsiteX1956" fmla="*/ 606855 w 11634289"/>
              <a:gd name="connsiteY1956" fmla="*/ 1219179 h 6003893"/>
              <a:gd name="connsiteX1957" fmla="*/ 637059 w 11634289"/>
              <a:gd name="connsiteY1957" fmla="*/ 1179396 h 6003893"/>
              <a:gd name="connsiteX1958" fmla="*/ 668750 w 11634289"/>
              <a:gd name="connsiteY1958" fmla="*/ 1175940 h 6003893"/>
              <a:gd name="connsiteX1959" fmla="*/ 677490 w 11634289"/>
              <a:gd name="connsiteY1959" fmla="*/ 1190815 h 6003893"/>
              <a:gd name="connsiteX1960" fmla="*/ 687542 w 11634289"/>
              <a:gd name="connsiteY1960" fmla="*/ 1200271 h 6003893"/>
              <a:gd name="connsiteX1961" fmla="*/ 735692 w 11634289"/>
              <a:gd name="connsiteY1961" fmla="*/ 1222278 h 6003893"/>
              <a:gd name="connsiteX1962" fmla="*/ 779437 w 11634289"/>
              <a:gd name="connsiteY1962" fmla="*/ 1228500 h 6003893"/>
              <a:gd name="connsiteX1963" fmla="*/ 790473 w 11634289"/>
              <a:gd name="connsiteY1963" fmla="*/ 1233892 h 6003893"/>
              <a:gd name="connsiteX1964" fmla="*/ 800197 w 11634289"/>
              <a:gd name="connsiteY1964" fmla="*/ 1244702 h 6003893"/>
              <a:gd name="connsiteX1965" fmla="*/ 904372 w 11634289"/>
              <a:gd name="connsiteY1965" fmla="*/ 1256206 h 6003893"/>
              <a:gd name="connsiteX1966" fmla="*/ 959118 w 11634289"/>
              <a:gd name="connsiteY1966" fmla="*/ 1259469 h 6003893"/>
              <a:gd name="connsiteX1967" fmla="*/ 997251 w 11634289"/>
              <a:gd name="connsiteY1967" fmla="*/ 1280371 h 6003893"/>
              <a:gd name="connsiteX1968" fmla="*/ 1015972 w 11634289"/>
              <a:gd name="connsiteY1968" fmla="*/ 1288002 h 6003893"/>
              <a:gd name="connsiteX1969" fmla="*/ 1027923 w 11634289"/>
              <a:gd name="connsiteY1969" fmla="*/ 1272631 h 6003893"/>
              <a:gd name="connsiteX1970" fmla="*/ 1027525 w 11634289"/>
              <a:gd name="connsiteY1970" fmla="*/ 1257287 h 6003893"/>
              <a:gd name="connsiteX1971" fmla="*/ 1003381 w 11634289"/>
              <a:gd name="connsiteY1971" fmla="*/ 1229583 h 6003893"/>
              <a:gd name="connsiteX1972" fmla="*/ 906131 w 11634289"/>
              <a:gd name="connsiteY1972" fmla="*/ 1197981 h 6003893"/>
              <a:gd name="connsiteX1973" fmla="*/ 904024 w 11634289"/>
              <a:gd name="connsiteY1973" fmla="*/ 1172711 h 6003893"/>
              <a:gd name="connsiteX1974" fmla="*/ 906683 w 11634289"/>
              <a:gd name="connsiteY1974" fmla="*/ 1170223 h 6003893"/>
              <a:gd name="connsiteX1975" fmla="*/ 945627 w 11634289"/>
              <a:gd name="connsiteY1975" fmla="*/ 1145313 h 6003893"/>
              <a:gd name="connsiteX1976" fmla="*/ 960998 w 11634289"/>
              <a:gd name="connsiteY1976" fmla="*/ 1149793 h 6003893"/>
              <a:gd name="connsiteX1977" fmla="*/ 934367 w 11634289"/>
              <a:gd name="connsiteY1977" fmla="*/ 1166325 h 6003893"/>
              <a:gd name="connsiteX1978" fmla="*/ 951447 w 11634289"/>
              <a:gd name="connsiteY1978" fmla="*/ 1180730 h 6003893"/>
              <a:gd name="connsiteX1979" fmla="*/ 963761 w 11634289"/>
              <a:gd name="connsiteY1979" fmla="*/ 1172353 h 6003893"/>
              <a:gd name="connsiteX1980" fmla="*/ 1015417 w 11634289"/>
              <a:gd name="connsiteY1980" fmla="*/ 1154411 h 6003893"/>
              <a:gd name="connsiteX1981" fmla="*/ 1101561 w 11634289"/>
              <a:gd name="connsiteY1981" fmla="*/ 1163923 h 6003893"/>
              <a:gd name="connsiteX1982" fmla="*/ 1135065 w 11634289"/>
              <a:gd name="connsiteY1982" fmla="*/ 1195443 h 6003893"/>
              <a:gd name="connsiteX1983" fmla="*/ 1134081 w 11634289"/>
              <a:gd name="connsiteY1983" fmla="*/ 1199506 h 6003893"/>
              <a:gd name="connsiteX1984" fmla="*/ 1133132 w 11634289"/>
              <a:gd name="connsiteY1984" fmla="*/ 1211920 h 6003893"/>
              <a:gd name="connsiteX1985" fmla="*/ 1160161 w 11634289"/>
              <a:gd name="connsiteY1985" fmla="*/ 1210732 h 6003893"/>
              <a:gd name="connsiteX1986" fmla="*/ 1173786 w 11634289"/>
              <a:gd name="connsiteY1986" fmla="*/ 1196936 h 6003893"/>
              <a:gd name="connsiteX1987" fmla="*/ 1202817 w 11634289"/>
              <a:gd name="connsiteY1987" fmla="*/ 1195969 h 6003893"/>
              <a:gd name="connsiteX1988" fmla="*/ 1200883 w 11634289"/>
              <a:gd name="connsiteY1988" fmla="*/ 1212447 h 6003893"/>
              <a:gd name="connsiteX1989" fmla="*/ 1193232 w 11634289"/>
              <a:gd name="connsiteY1989" fmla="*/ 1218557 h 6003893"/>
              <a:gd name="connsiteX1990" fmla="*/ 1190935 w 11634289"/>
              <a:gd name="connsiteY1990" fmla="*/ 1228039 h 6003893"/>
              <a:gd name="connsiteX1991" fmla="*/ 1203612 w 11634289"/>
              <a:gd name="connsiteY1991" fmla="*/ 1226658 h 6003893"/>
              <a:gd name="connsiteX1992" fmla="*/ 1225581 w 11634289"/>
              <a:gd name="connsiteY1992" fmla="*/ 1212393 h 6003893"/>
              <a:gd name="connsiteX1993" fmla="*/ 1280290 w 11634289"/>
              <a:gd name="connsiteY1993" fmla="*/ 1207306 h 6003893"/>
              <a:gd name="connsiteX1994" fmla="*/ 1313071 w 11634289"/>
              <a:gd name="connsiteY1994" fmla="*/ 1224836 h 6003893"/>
              <a:gd name="connsiteX1995" fmla="*/ 1339771 w 11634289"/>
              <a:gd name="connsiteY1995" fmla="*/ 1225002 h 6003893"/>
              <a:gd name="connsiteX1996" fmla="*/ 1379769 w 11634289"/>
              <a:gd name="connsiteY1996" fmla="*/ 1212728 h 6003893"/>
              <a:gd name="connsiteX1997" fmla="*/ 1408836 w 11634289"/>
              <a:gd name="connsiteY1997" fmla="*/ 1220110 h 6003893"/>
              <a:gd name="connsiteX1998" fmla="*/ 1570556 w 11634289"/>
              <a:gd name="connsiteY1998" fmla="*/ 1265787 h 6003893"/>
              <a:gd name="connsiteX1999" fmla="*/ 1595614 w 11634289"/>
              <a:gd name="connsiteY1999" fmla="*/ 1272728 h 6003893"/>
              <a:gd name="connsiteX2000" fmla="*/ 1657096 w 11634289"/>
              <a:gd name="connsiteY2000" fmla="*/ 1290644 h 6003893"/>
              <a:gd name="connsiteX2001" fmla="*/ 1756831 w 11634289"/>
              <a:gd name="connsiteY2001" fmla="*/ 1278012 h 6003893"/>
              <a:gd name="connsiteX2002" fmla="*/ 1803203 w 11634289"/>
              <a:gd name="connsiteY2002" fmla="*/ 1273396 h 6003893"/>
              <a:gd name="connsiteX2003" fmla="*/ 1953231 w 11634289"/>
              <a:gd name="connsiteY2003" fmla="*/ 1316390 h 6003893"/>
              <a:gd name="connsiteX2004" fmla="*/ 1981935 w 11634289"/>
              <a:gd name="connsiteY2004" fmla="*/ 1316778 h 6003893"/>
              <a:gd name="connsiteX2005" fmla="*/ 1995594 w 11634289"/>
              <a:gd name="connsiteY2005" fmla="*/ 1311332 h 6003893"/>
              <a:gd name="connsiteX2006" fmla="*/ 2003575 w 11634289"/>
              <a:gd name="connsiteY2006" fmla="*/ 1303868 h 6003893"/>
              <a:gd name="connsiteX2007" fmla="*/ 1982486 w 11634289"/>
              <a:gd name="connsiteY2007" fmla="*/ 1289020 h 6003893"/>
              <a:gd name="connsiteX2008" fmla="*/ 1968392 w 11634289"/>
              <a:gd name="connsiteY2008" fmla="*/ 1270773 h 6003893"/>
              <a:gd name="connsiteX2009" fmla="*/ 1991086 w 11634289"/>
              <a:gd name="connsiteY2009" fmla="*/ 1270497 h 6003893"/>
              <a:gd name="connsiteX2010" fmla="*/ 2018909 w 11634289"/>
              <a:gd name="connsiteY2010" fmla="*/ 1299997 h 6003893"/>
              <a:gd name="connsiteX2011" fmla="*/ 2143585 w 11634289"/>
              <a:gd name="connsiteY2011" fmla="*/ 1345757 h 6003893"/>
              <a:gd name="connsiteX2012" fmla="*/ 2186968 w 11634289"/>
              <a:gd name="connsiteY2012" fmla="*/ 1344983 h 6003893"/>
              <a:gd name="connsiteX2013" fmla="*/ 2199021 w 11634289"/>
              <a:gd name="connsiteY2013" fmla="*/ 1354660 h 6003893"/>
              <a:gd name="connsiteX2014" fmla="*/ 2222114 w 11634289"/>
              <a:gd name="connsiteY2014" fmla="*/ 1369729 h 6003893"/>
              <a:gd name="connsiteX2015" fmla="*/ 2323921 w 11634289"/>
              <a:gd name="connsiteY2015" fmla="*/ 1374016 h 6003893"/>
              <a:gd name="connsiteX2016" fmla="*/ 2478371 w 11634289"/>
              <a:gd name="connsiteY2016" fmla="*/ 1356298 h 6003893"/>
              <a:gd name="connsiteX2017" fmla="*/ 2479717 w 11634289"/>
              <a:gd name="connsiteY2017" fmla="*/ 1359228 h 6003893"/>
              <a:gd name="connsiteX2018" fmla="*/ 2468422 w 11634289"/>
              <a:gd name="connsiteY2018" fmla="*/ 1371891 h 6003893"/>
              <a:gd name="connsiteX2019" fmla="*/ 2481531 w 11634289"/>
              <a:gd name="connsiteY2019" fmla="*/ 1394202 h 6003893"/>
              <a:gd name="connsiteX2020" fmla="*/ 2515191 w 11634289"/>
              <a:gd name="connsiteY2020" fmla="*/ 1382619 h 6003893"/>
              <a:gd name="connsiteX2021" fmla="*/ 2526157 w 11634289"/>
              <a:gd name="connsiteY2021" fmla="*/ 1371311 h 6003893"/>
              <a:gd name="connsiteX2022" fmla="*/ 2543273 w 11634289"/>
              <a:gd name="connsiteY2022" fmla="*/ 1394065 h 6003893"/>
              <a:gd name="connsiteX2023" fmla="*/ 2548004 w 11634289"/>
              <a:gd name="connsiteY2023" fmla="*/ 1408498 h 6003893"/>
              <a:gd name="connsiteX2024" fmla="*/ 2617898 w 11634289"/>
              <a:gd name="connsiteY2024" fmla="*/ 1442643 h 6003893"/>
              <a:gd name="connsiteX2025" fmla="*/ 2682007 w 11634289"/>
              <a:gd name="connsiteY2025" fmla="*/ 1449722 h 6003893"/>
              <a:gd name="connsiteX2026" fmla="*/ 2707360 w 11634289"/>
              <a:gd name="connsiteY2026" fmla="*/ 1446958 h 6003893"/>
              <a:gd name="connsiteX2027" fmla="*/ 2754454 w 11634289"/>
              <a:gd name="connsiteY2027" fmla="*/ 1456332 h 6003893"/>
              <a:gd name="connsiteX2028" fmla="*/ 2777216 w 11634289"/>
              <a:gd name="connsiteY2028" fmla="*/ 1472755 h 6003893"/>
              <a:gd name="connsiteX2029" fmla="*/ 2797286 w 11634289"/>
              <a:gd name="connsiteY2029" fmla="*/ 1483317 h 6003893"/>
              <a:gd name="connsiteX2030" fmla="*/ 2830323 w 11634289"/>
              <a:gd name="connsiteY2030" fmla="*/ 1482792 h 6003893"/>
              <a:gd name="connsiteX2031" fmla="*/ 2879613 w 11634289"/>
              <a:gd name="connsiteY2031" fmla="*/ 1457634 h 6003893"/>
              <a:gd name="connsiteX2032" fmla="*/ 2887556 w 11634289"/>
              <a:gd name="connsiteY2032" fmla="*/ 1441821 h 6003893"/>
              <a:gd name="connsiteX2033" fmla="*/ 2970921 w 11634289"/>
              <a:gd name="connsiteY2033" fmla="*/ 1505273 h 6003893"/>
              <a:gd name="connsiteX2034" fmla="*/ 3006618 w 11634289"/>
              <a:gd name="connsiteY2034" fmla="*/ 1502260 h 6003893"/>
              <a:gd name="connsiteX2035" fmla="*/ 3021558 w 11634289"/>
              <a:gd name="connsiteY2035" fmla="*/ 1483046 h 6003893"/>
              <a:gd name="connsiteX2036" fmla="*/ 3000176 w 11634289"/>
              <a:gd name="connsiteY2036" fmla="*/ 1477903 h 6003893"/>
              <a:gd name="connsiteX2037" fmla="*/ 2983457 w 11634289"/>
              <a:gd name="connsiteY2037" fmla="*/ 1470492 h 6003893"/>
              <a:gd name="connsiteX2038" fmla="*/ 2997087 w 11634289"/>
              <a:gd name="connsiteY2038" fmla="*/ 1456697 h 6003893"/>
              <a:gd name="connsiteX2039" fmla="*/ 3024114 w 11634289"/>
              <a:gd name="connsiteY2039" fmla="*/ 1455508 h 6003893"/>
              <a:gd name="connsiteX2040" fmla="*/ 3051469 w 11634289"/>
              <a:gd name="connsiteY2040" fmla="*/ 1452966 h 6003893"/>
              <a:gd name="connsiteX2041" fmla="*/ 3014682 w 11634289"/>
              <a:gd name="connsiteY2041" fmla="*/ 1434994 h 6003893"/>
              <a:gd name="connsiteX2042" fmla="*/ 2901734 w 11634289"/>
              <a:gd name="connsiteY2042" fmla="*/ 1400267 h 6003893"/>
              <a:gd name="connsiteX2043" fmla="*/ 2822619 w 11634289"/>
              <a:gd name="connsiteY2043" fmla="*/ 1395702 h 6003893"/>
              <a:gd name="connsiteX2044" fmla="*/ 2799235 w 11634289"/>
              <a:gd name="connsiteY2044" fmla="*/ 1390339 h 6003893"/>
              <a:gd name="connsiteX2045" fmla="*/ 2755057 w 11634289"/>
              <a:gd name="connsiteY2045" fmla="*/ 1360424 h 6003893"/>
              <a:gd name="connsiteX2046" fmla="*/ 2724679 w 11634289"/>
              <a:gd name="connsiteY2046" fmla="*/ 1358460 h 6003893"/>
              <a:gd name="connsiteX2047" fmla="*/ 2658931 w 11634289"/>
              <a:gd name="connsiteY2047" fmla="*/ 1358154 h 6003893"/>
              <a:gd name="connsiteX2048" fmla="*/ 2603786 w 11634289"/>
              <a:gd name="connsiteY2048" fmla="*/ 1339546 h 6003893"/>
              <a:gd name="connsiteX2049" fmla="*/ 2577777 w 11634289"/>
              <a:gd name="connsiteY2049" fmla="*/ 1345020 h 6003893"/>
              <a:gd name="connsiteX2050" fmla="*/ 2559126 w 11634289"/>
              <a:gd name="connsiteY2050" fmla="*/ 1354088 h 6003893"/>
              <a:gd name="connsiteX2051" fmla="*/ 2541681 w 11634289"/>
              <a:gd name="connsiteY2051" fmla="*/ 1332688 h 6003893"/>
              <a:gd name="connsiteX2052" fmla="*/ 2521215 w 11634289"/>
              <a:gd name="connsiteY2052" fmla="*/ 1306782 h 6003893"/>
              <a:gd name="connsiteX2053" fmla="*/ 2468471 w 11634289"/>
              <a:gd name="connsiteY2053" fmla="*/ 1303740 h 6003893"/>
              <a:gd name="connsiteX2054" fmla="*/ 2395334 w 11634289"/>
              <a:gd name="connsiteY2054" fmla="*/ 1291490 h 6003893"/>
              <a:gd name="connsiteX2055" fmla="*/ 2380221 w 11634289"/>
              <a:gd name="connsiteY2055" fmla="*/ 1268958 h 6003893"/>
              <a:gd name="connsiteX2056" fmla="*/ 2364453 w 11634289"/>
              <a:gd name="connsiteY2056" fmla="*/ 1249134 h 6003893"/>
              <a:gd name="connsiteX2057" fmla="*/ 2232782 w 11634289"/>
              <a:gd name="connsiteY2057" fmla="*/ 1206775 h 6003893"/>
              <a:gd name="connsiteX2058" fmla="*/ 2153702 w 11634289"/>
              <a:gd name="connsiteY2058" fmla="*/ 1210562 h 6003893"/>
              <a:gd name="connsiteX2059" fmla="*/ 2149695 w 11634289"/>
              <a:gd name="connsiteY2059" fmla="*/ 1210119 h 6003893"/>
              <a:gd name="connsiteX2060" fmla="*/ 2143616 w 11634289"/>
              <a:gd name="connsiteY2060" fmla="*/ 1192756 h 6003893"/>
              <a:gd name="connsiteX2061" fmla="*/ 2115966 w 11634289"/>
              <a:gd name="connsiteY2061" fmla="*/ 1205003 h 6003893"/>
              <a:gd name="connsiteX2062" fmla="*/ 2108643 w 11634289"/>
              <a:gd name="connsiteY2062" fmla="*/ 1209759 h 6003893"/>
              <a:gd name="connsiteX2063" fmla="*/ 2083723 w 11634289"/>
              <a:gd name="connsiteY2063" fmla="*/ 1236217 h 6003893"/>
              <a:gd name="connsiteX2064" fmla="*/ 2060374 w 11634289"/>
              <a:gd name="connsiteY2064" fmla="*/ 1239202 h 6003893"/>
              <a:gd name="connsiteX2065" fmla="*/ 2053311 w 11634289"/>
              <a:gd name="connsiteY2065" fmla="*/ 1225904 h 6003893"/>
              <a:gd name="connsiteX2066" fmla="*/ 2065451 w 11634289"/>
              <a:gd name="connsiteY2066" fmla="*/ 1175779 h 6003893"/>
              <a:gd name="connsiteX2067" fmla="*/ 2046728 w 11634289"/>
              <a:gd name="connsiteY2067" fmla="*/ 1168148 h 6003893"/>
              <a:gd name="connsiteX2068" fmla="*/ 1977008 w 11634289"/>
              <a:gd name="connsiteY2068" fmla="*/ 1175750 h 6003893"/>
              <a:gd name="connsiteX2069" fmla="*/ 1961637 w 11634289"/>
              <a:gd name="connsiteY2069" fmla="*/ 1171270 h 6003893"/>
              <a:gd name="connsiteX2070" fmla="*/ 1910793 w 11634289"/>
              <a:gd name="connsiteY2070" fmla="*/ 1143401 h 6003893"/>
              <a:gd name="connsiteX2071" fmla="*/ 1865304 w 11634289"/>
              <a:gd name="connsiteY2071" fmla="*/ 1118904 h 6003893"/>
              <a:gd name="connsiteX2072" fmla="*/ 1848585 w 11634289"/>
              <a:gd name="connsiteY2072" fmla="*/ 1111494 h 6003893"/>
              <a:gd name="connsiteX2073" fmla="*/ 1750386 w 11634289"/>
              <a:gd name="connsiteY2073" fmla="*/ 1092304 h 6003893"/>
              <a:gd name="connsiteX2074" fmla="*/ 1718659 w 11634289"/>
              <a:gd name="connsiteY2074" fmla="*/ 1087411 h 6003893"/>
              <a:gd name="connsiteX2075" fmla="*/ 1641513 w 11634289"/>
              <a:gd name="connsiteY2075" fmla="*/ 1074718 h 6003893"/>
              <a:gd name="connsiteX2076" fmla="*/ 1622134 w 11634289"/>
              <a:gd name="connsiteY2076" fmla="*/ 1069797 h 6003893"/>
              <a:gd name="connsiteX2077" fmla="*/ 1518185 w 11634289"/>
              <a:gd name="connsiteY2077" fmla="*/ 1031891 h 6003893"/>
              <a:gd name="connsiteX2078" fmla="*/ 1462127 w 11634289"/>
              <a:gd name="connsiteY2078" fmla="*/ 1034045 h 6003893"/>
              <a:gd name="connsiteX2079" fmla="*/ 1382284 w 11634289"/>
              <a:gd name="connsiteY2079" fmla="*/ 1015492 h 6003893"/>
              <a:gd name="connsiteX2080" fmla="*/ 1321683 w 11634289"/>
              <a:gd name="connsiteY2080" fmla="*/ 968464 h 6003893"/>
              <a:gd name="connsiteX2081" fmla="*/ 1321320 w 11634289"/>
              <a:gd name="connsiteY2081" fmla="*/ 961469 h 6003893"/>
              <a:gd name="connsiteX2082" fmla="*/ 1300267 w 11634289"/>
              <a:gd name="connsiteY2082" fmla="*/ 954970 h 6003893"/>
              <a:gd name="connsiteX2083" fmla="*/ 1270285 w 11634289"/>
              <a:gd name="connsiteY2083" fmla="*/ 968351 h 6003893"/>
              <a:gd name="connsiteX2084" fmla="*/ 1175730 w 11634289"/>
              <a:gd name="connsiteY2084" fmla="*/ 942609 h 6003893"/>
              <a:gd name="connsiteX2085" fmla="*/ 1145212 w 11634289"/>
              <a:gd name="connsiteY2085" fmla="*/ 907248 h 6003893"/>
              <a:gd name="connsiteX2086" fmla="*/ 1110034 w 11634289"/>
              <a:gd name="connsiteY2086" fmla="*/ 874152 h 6003893"/>
              <a:gd name="connsiteX2087" fmla="*/ 1087514 w 11634289"/>
              <a:gd name="connsiteY2087" fmla="*/ 916176 h 6003893"/>
              <a:gd name="connsiteX2088" fmla="*/ 1043405 w 11634289"/>
              <a:gd name="connsiteY2088" fmla="*/ 902960 h 6003893"/>
              <a:gd name="connsiteX2089" fmla="*/ 1011350 w 11634289"/>
              <a:gd name="connsiteY2089" fmla="*/ 899420 h 6003893"/>
              <a:gd name="connsiteX2090" fmla="*/ 920767 w 11634289"/>
              <a:gd name="connsiteY2090" fmla="*/ 865772 h 6003893"/>
              <a:gd name="connsiteX2091" fmla="*/ 641038 w 11634289"/>
              <a:gd name="connsiteY2091" fmla="*/ 772290 h 6003893"/>
              <a:gd name="connsiteX2092" fmla="*/ 622973 w 11634289"/>
              <a:gd name="connsiteY2092" fmla="*/ 761949 h 6003893"/>
              <a:gd name="connsiteX2093" fmla="*/ 640279 w 11634289"/>
              <a:gd name="connsiteY2093" fmla="*/ 749951 h 6003893"/>
              <a:gd name="connsiteX2094" fmla="*/ 652920 w 11634289"/>
              <a:gd name="connsiteY2094" fmla="*/ 740219 h 6003893"/>
              <a:gd name="connsiteX2095" fmla="*/ 637514 w 11634289"/>
              <a:gd name="connsiteY2095" fmla="*/ 727390 h 6003893"/>
              <a:gd name="connsiteX2096" fmla="*/ 619484 w 11634289"/>
              <a:gd name="connsiteY2096" fmla="*/ 725399 h 6003893"/>
              <a:gd name="connsiteX2097" fmla="*/ 582957 w 11634289"/>
              <a:gd name="connsiteY2097" fmla="*/ 689374 h 6003893"/>
              <a:gd name="connsiteX2098" fmla="*/ 591884 w 11634289"/>
              <a:gd name="connsiteY2098" fmla="*/ 669496 h 6003893"/>
              <a:gd name="connsiteX2099" fmla="*/ 576152 w 11634289"/>
              <a:gd name="connsiteY2099" fmla="*/ 658022 h 6003893"/>
              <a:gd name="connsiteX2100" fmla="*/ 537899 w 11634289"/>
              <a:gd name="connsiteY2100" fmla="*/ 688572 h 6003893"/>
              <a:gd name="connsiteX2101" fmla="*/ 515395 w 11634289"/>
              <a:gd name="connsiteY2101" fmla="*/ 654095 h 6003893"/>
              <a:gd name="connsiteX2102" fmla="*/ 539917 w 11634289"/>
              <a:gd name="connsiteY2102" fmla="*/ 612293 h 6003893"/>
              <a:gd name="connsiteX2103" fmla="*/ 589345 w 11634289"/>
              <a:gd name="connsiteY2103" fmla="*/ 620532 h 6003893"/>
              <a:gd name="connsiteX2104" fmla="*/ 652174 w 11634289"/>
              <a:gd name="connsiteY2104" fmla="*/ 641381 h 6003893"/>
              <a:gd name="connsiteX2105" fmla="*/ 698251 w 11634289"/>
              <a:gd name="connsiteY2105" fmla="*/ 646468 h 6003893"/>
              <a:gd name="connsiteX2106" fmla="*/ 871043 w 11634289"/>
              <a:gd name="connsiteY2106" fmla="*/ 705887 h 6003893"/>
              <a:gd name="connsiteX2107" fmla="*/ 915080 w 11634289"/>
              <a:gd name="connsiteY2107" fmla="*/ 702404 h 6003893"/>
              <a:gd name="connsiteX2108" fmla="*/ 921056 w 11634289"/>
              <a:gd name="connsiteY2108" fmla="*/ 694718 h 6003893"/>
              <a:gd name="connsiteX2109" fmla="*/ 931763 w 11634289"/>
              <a:gd name="connsiteY2109" fmla="*/ 701464 h 6003893"/>
              <a:gd name="connsiteX2110" fmla="*/ 936135 w 11634289"/>
              <a:gd name="connsiteY2110" fmla="*/ 708902 h 6003893"/>
              <a:gd name="connsiteX2111" fmla="*/ 958860 w 11634289"/>
              <a:gd name="connsiteY2111" fmla="*/ 716975 h 6003893"/>
              <a:gd name="connsiteX2112" fmla="*/ 953802 w 11634289"/>
              <a:gd name="connsiteY2112" fmla="*/ 703897 h 6003893"/>
              <a:gd name="connsiteX2113" fmla="*/ 952454 w 11634289"/>
              <a:gd name="connsiteY2113" fmla="*/ 700967 h 6003893"/>
              <a:gd name="connsiteX2114" fmla="*/ 952747 w 11634289"/>
              <a:gd name="connsiteY2114" fmla="*/ 691263 h 6003893"/>
              <a:gd name="connsiteX2115" fmla="*/ 967099 w 11634289"/>
              <a:gd name="connsiteY2115" fmla="*/ 691456 h 6003893"/>
              <a:gd name="connsiteX2116" fmla="*/ 1032155 w 11634289"/>
              <a:gd name="connsiteY2116" fmla="*/ 686122 h 6003893"/>
              <a:gd name="connsiteX2117" fmla="*/ 1046472 w 11634289"/>
              <a:gd name="connsiteY2117" fmla="*/ 677966 h 6003893"/>
              <a:gd name="connsiteX2118" fmla="*/ 1010964 w 11634289"/>
              <a:gd name="connsiteY2118" fmla="*/ 646227 h 6003893"/>
              <a:gd name="connsiteX2119" fmla="*/ 897393 w 11634289"/>
              <a:gd name="connsiteY2119" fmla="*/ 622558 h 6003893"/>
              <a:gd name="connsiteX2120" fmla="*/ 857000 w 11634289"/>
              <a:gd name="connsiteY2120" fmla="*/ 619488 h 6003893"/>
              <a:gd name="connsiteX2121" fmla="*/ 842284 w 11634289"/>
              <a:gd name="connsiteY2121" fmla="*/ 612300 h 6003893"/>
              <a:gd name="connsiteX2122" fmla="*/ 819159 w 11634289"/>
              <a:gd name="connsiteY2122" fmla="*/ 588882 h 6003893"/>
              <a:gd name="connsiteX2123" fmla="*/ 770025 w 11634289"/>
              <a:gd name="connsiteY2123" fmla="*/ 570938 h 6003893"/>
              <a:gd name="connsiteX2124" fmla="*/ 755241 w 11634289"/>
              <a:gd name="connsiteY2124" fmla="*/ 547051 h 6003893"/>
              <a:gd name="connsiteX2125" fmla="*/ 758885 w 11634289"/>
              <a:gd name="connsiteY2125" fmla="*/ 540498 h 6003893"/>
              <a:gd name="connsiteX2126" fmla="*/ 745812 w 11634289"/>
              <a:gd name="connsiteY2126" fmla="*/ 526536 h 6003893"/>
              <a:gd name="connsiteX2127" fmla="*/ 735172 w 11634289"/>
              <a:gd name="connsiteY2127" fmla="*/ 536488 h 6003893"/>
              <a:gd name="connsiteX2128" fmla="*/ 718196 w 11634289"/>
              <a:gd name="connsiteY2128" fmla="*/ 547132 h 6003893"/>
              <a:gd name="connsiteX2129" fmla="*/ 694379 w 11634289"/>
              <a:gd name="connsiteY2129" fmla="*/ 518074 h 6003893"/>
              <a:gd name="connsiteX2130" fmla="*/ 697004 w 11634289"/>
              <a:gd name="connsiteY2130" fmla="*/ 507237 h 6003893"/>
              <a:gd name="connsiteX2131" fmla="*/ 685674 w 11634289"/>
              <a:gd name="connsiteY2131" fmla="*/ 511550 h 6003893"/>
              <a:gd name="connsiteX2132" fmla="*/ 659959 w 11634289"/>
              <a:gd name="connsiteY2132" fmla="*/ 507319 h 6003893"/>
              <a:gd name="connsiteX2133" fmla="*/ 626420 w 11634289"/>
              <a:gd name="connsiteY2133" fmla="*/ 467451 h 6003893"/>
              <a:gd name="connsiteX2134" fmla="*/ 601187 w 11634289"/>
              <a:gd name="connsiteY2134" fmla="*/ 418763 h 6003893"/>
              <a:gd name="connsiteX2135" fmla="*/ 589426 w 11634289"/>
              <a:gd name="connsiteY2135" fmla="*/ 399383 h 6003893"/>
              <a:gd name="connsiteX2136" fmla="*/ 514368 w 11634289"/>
              <a:gd name="connsiteY2136" fmla="*/ 327111 h 6003893"/>
              <a:gd name="connsiteX2137" fmla="*/ 514953 w 11634289"/>
              <a:gd name="connsiteY2137" fmla="*/ 307702 h 6003893"/>
              <a:gd name="connsiteX2138" fmla="*/ 536660 w 11634289"/>
              <a:gd name="connsiteY2138" fmla="*/ 311490 h 6003893"/>
              <a:gd name="connsiteX2139" fmla="*/ 572720 w 11634289"/>
              <a:gd name="connsiteY2139" fmla="*/ 315472 h 6003893"/>
              <a:gd name="connsiteX2140" fmla="*/ 623099 w 11634289"/>
              <a:gd name="connsiteY2140" fmla="*/ 311298 h 6003893"/>
              <a:gd name="connsiteX2141" fmla="*/ 652633 w 11634289"/>
              <a:gd name="connsiteY2141" fmla="*/ 350724 h 6003893"/>
              <a:gd name="connsiteX2142" fmla="*/ 645345 w 11634289"/>
              <a:gd name="connsiteY2142" fmla="*/ 363829 h 6003893"/>
              <a:gd name="connsiteX2143" fmla="*/ 642687 w 11634289"/>
              <a:gd name="connsiteY2143" fmla="*/ 366317 h 6003893"/>
              <a:gd name="connsiteX2144" fmla="*/ 647020 w 11634289"/>
              <a:gd name="connsiteY2144" fmla="*/ 365405 h 6003893"/>
              <a:gd name="connsiteX2145" fmla="*/ 668728 w 11634289"/>
              <a:gd name="connsiteY2145" fmla="*/ 369193 h 6003893"/>
              <a:gd name="connsiteX2146" fmla="*/ 736410 w 11634289"/>
              <a:gd name="connsiteY2146" fmla="*/ 353021 h 6003893"/>
              <a:gd name="connsiteX2147" fmla="*/ 773421 w 11634289"/>
              <a:gd name="connsiteY2147" fmla="*/ 344590 h 6003893"/>
              <a:gd name="connsiteX2148" fmla="*/ 799535 w 11634289"/>
              <a:gd name="connsiteY2148" fmla="*/ 364164 h 6003893"/>
              <a:gd name="connsiteX2149" fmla="*/ 889236 w 11634289"/>
              <a:gd name="connsiteY2149" fmla="*/ 426926 h 6003893"/>
              <a:gd name="connsiteX2150" fmla="*/ 923882 w 11634289"/>
              <a:gd name="connsiteY2150" fmla="*/ 411278 h 6003893"/>
              <a:gd name="connsiteX2151" fmla="*/ 948474 w 11634289"/>
              <a:gd name="connsiteY2151" fmla="*/ 386175 h 6003893"/>
              <a:gd name="connsiteX2152" fmla="*/ 984309 w 11634289"/>
              <a:gd name="connsiteY2152" fmla="*/ 416560 h 6003893"/>
              <a:gd name="connsiteX2153" fmla="*/ 1038108 w 11634289"/>
              <a:gd name="connsiteY2153" fmla="*/ 432238 h 6003893"/>
              <a:gd name="connsiteX2154" fmla="*/ 1041787 w 11634289"/>
              <a:gd name="connsiteY2154" fmla="*/ 434035 h 6003893"/>
              <a:gd name="connsiteX2155" fmla="*/ 1088381 w 11634289"/>
              <a:gd name="connsiteY2155" fmla="*/ 403015 h 6003893"/>
              <a:gd name="connsiteX2156" fmla="*/ 1109985 w 11634289"/>
              <a:gd name="connsiteY2156" fmla="*/ 381756 h 6003893"/>
              <a:gd name="connsiteX2157" fmla="*/ 1117998 w 11634289"/>
              <a:gd name="connsiteY2157" fmla="*/ 382640 h 6003893"/>
              <a:gd name="connsiteX2158" fmla="*/ 1142108 w 11634289"/>
              <a:gd name="connsiteY2158" fmla="*/ 401994 h 6003893"/>
              <a:gd name="connsiteX2159" fmla="*/ 1156893 w 11634289"/>
              <a:gd name="connsiteY2159" fmla="*/ 425881 h 6003893"/>
              <a:gd name="connsiteX2160" fmla="*/ 1172367 w 11634289"/>
              <a:gd name="connsiteY2160" fmla="*/ 455409 h 6003893"/>
              <a:gd name="connsiteX2161" fmla="*/ 1215421 w 11634289"/>
              <a:gd name="connsiteY2161" fmla="*/ 455990 h 6003893"/>
              <a:gd name="connsiteX2162" fmla="*/ 1230136 w 11634289"/>
              <a:gd name="connsiteY2162" fmla="*/ 463179 h 6003893"/>
              <a:gd name="connsiteX2163" fmla="*/ 1252898 w 11634289"/>
              <a:gd name="connsiteY2163" fmla="*/ 479602 h 6003893"/>
              <a:gd name="connsiteX2164" fmla="*/ 1265247 w 11634289"/>
              <a:gd name="connsiteY2164" fmla="*/ 479574 h 6003893"/>
              <a:gd name="connsiteX2165" fmla="*/ 1302361 w 11634289"/>
              <a:gd name="connsiteY2165" fmla="*/ 496192 h 6003893"/>
              <a:gd name="connsiteX2166" fmla="*/ 1343518 w 11634289"/>
              <a:gd name="connsiteY2166" fmla="*/ 521600 h 6003893"/>
              <a:gd name="connsiteX2167" fmla="*/ 1372514 w 11634289"/>
              <a:gd name="connsiteY2167" fmla="*/ 512284 h 6003893"/>
              <a:gd name="connsiteX2168" fmla="*/ 1379802 w 11634289"/>
              <a:gd name="connsiteY2168" fmla="*/ 499179 h 6003893"/>
              <a:gd name="connsiteX2169" fmla="*/ 1384360 w 11634289"/>
              <a:gd name="connsiteY2169" fmla="*/ 471864 h 6003893"/>
              <a:gd name="connsiteX2170" fmla="*/ 1377779 w 11634289"/>
              <a:gd name="connsiteY2170" fmla="*/ 414109 h 6003893"/>
              <a:gd name="connsiteX2171" fmla="*/ 1419228 w 11634289"/>
              <a:gd name="connsiteY2171" fmla="*/ 429813 h 6003893"/>
              <a:gd name="connsiteX2172" fmla="*/ 1470694 w 11634289"/>
              <a:gd name="connsiteY2172" fmla="*/ 446624 h 6003893"/>
              <a:gd name="connsiteX2173" fmla="*/ 1512506 w 11634289"/>
              <a:gd name="connsiteY2173" fmla="*/ 469324 h 6003893"/>
              <a:gd name="connsiteX2174" fmla="*/ 1636955 w 11634289"/>
              <a:gd name="connsiteY2174" fmla="*/ 541485 h 6003893"/>
              <a:gd name="connsiteX2175" fmla="*/ 1657976 w 11634289"/>
              <a:gd name="connsiteY2175" fmla="*/ 539633 h 6003893"/>
              <a:gd name="connsiteX2176" fmla="*/ 1671636 w 11634289"/>
              <a:gd name="connsiteY2176" fmla="*/ 534187 h 6003893"/>
              <a:gd name="connsiteX2177" fmla="*/ 1675349 w 11634289"/>
              <a:gd name="connsiteY2177" fmla="*/ 544334 h 6003893"/>
              <a:gd name="connsiteX2178" fmla="*/ 1684088 w 11634289"/>
              <a:gd name="connsiteY2178" fmla="*/ 559208 h 6003893"/>
              <a:gd name="connsiteX2179" fmla="*/ 1710166 w 11634289"/>
              <a:gd name="connsiteY2179" fmla="*/ 570434 h 6003893"/>
              <a:gd name="connsiteX2180" fmla="*/ 1716246 w 11634289"/>
              <a:gd name="connsiteY2180" fmla="*/ 587797 h 6003893"/>
              <a:gd name="connsiteX2181" fmla="*/ 1725349 w 11634289"/>
              <a:gd name="connsiteY2181" fmla="*/ 609666 h 6003893"/>
              <a:gd name="connsiteX2182" fmla="*/ 1747677 w 11634289"/>
              <a:gd name="connsiteY2182" fmla="*/ 602395 h 6003893"/>
              <a:gd name="connsiteX2183" fmla="*/ 1757004 w 11634289"/>
              <a:gd name="connsiteY2183" fmla="*/ 597861 h 6003893"/>
              <a:gd name="connsiteX2184" fmla="*/ 1763775 w 11634289"/>
              <a:gd name="connsiteY2184" fmla="*/ 620864 h 6003893"/>
              <a:gd name="connsiteX2185" fmla="*/ 1779509 w 11634289"/>
              <a:gd name="connsiteY2185" fmla="*/ 632338 h 6003893"/>
              <a:gd name="connsiteX2186" fmla="*/ 1794154 w 11634289"/>
              <a:gd name="connsiteY2186" fmla="*/ 622827 h 6003893"/>
              <a:gd name="connsiteX2187" fmla="*/ 1879865 w 11634289"/>
              <a:gd name="connsiteY2187" fmla="*/ 608646 h 6003893"/>
              <a:gd name="connsiteX2188" fmla="*/ 1899933 w 11634289"/>
              <a:gd name="connsiteY2188" fmla="*/ 619207 h 6003893"/>
              <a:gd name="connsiteX2189" fmla="*/ 1993728 w 11634289"/>
              <a:gd name="connsiteY2189" fmla="*/ 622611 h 6003893"/>
              <a:gd name="connsiteX2190" fmla="*/ 1996059 w 11634289"/>
              <a:gd name="connsiteY2190" fmla="*/ 621478 h 6003893"/>
              <a:gd name="connsiteX2191" fmla="*/ 2024108 w 11634289"/>
              <a:gd name="connsiteY2191" fmla="*/ 624575 h 6003893"/>
              <a:gd name="connsiteX2192" fmla="*/ 2028148 w 11634289"/>
              <a:gd name="connsiteY2192" fmla="*/ 633367 h 6003893"/>
              <a:gd name="connsiteX2193" fmla="*/ 2005818 w 11634289"/>
              <a:gd name="connsiteY2193" fmla="*/ 640637 h 6003893"/>
              <a:gd name="connsiteX2194" fmla="*/ 1990483 w 11634289"/>
              <a:gd name="connsiteY2194" fmla="*/ 644507 h 6003893"/>
              <a:gd name="connsiteX2195" fmla="*/ 2000862 w 11634289"/>
              <a:gd name="connsiteY2195" fmla="*/ 652608 h 6003893"/>
              <a:gd name="connsiteX2196" fmla="*/ 2029271 w 11634289"/>
              <a:gd name="connsiteY2196" fmla="*/ 662701 h 6003893"/>
              <a:gd name="connsiteX2197" fmla="*/ 2059721 w 11634289"/>
              <a:gd name="connsiteY2197" fmla="*/ 681363 h 6003893"/>
              <a:gd name="connsiteX2198" fmla="*/ 2081100 w 11634289"/>
              <a:gd name="connsiteY2198" fmla="*/ 686506 h 6003893"/>
              <a:gd name="connsiteX2199" fmla="*/ 2141927 w 11634289"/>
              <a:gd name="connsiteY2199" fmla="*/ 707132 h 6003893"/>
              <a:gd name="connsiteX2200" fmla="*/ 2159407 w 11634289"/>
              <a:gd name="connsiteY2200" fmla="*/ 736881 h 6003893"/>
              <a:gd name="connsiteX2201" fmla="*/ 2196227 w 11634289"/>
              <a:gd name="connsiteY2201" fmla="*/ 763202 h 6003893"/>
              <a:gd name="connsiteX2202" fmla="*/ 2239576 w 11634289"/>
              <a:gd name="connsiteY2202" fmla="*/ 754080 h 6003893"/>
              <a:gd name="connsiteX2203" fmla="*/ 2287621 w 11634289"/>
              <a:gd name="connsiteY2203" fmla="*/ 751039 h 6003893"/>
              <a:gd name="connsiteX2204" fmla="*/ 2308671 w 11634289"/>
              <a:gd name="connsiteY2204" fmla="*/ 757537 h 6003893"/>
              <a:gd name="connsiteX2205" fmla="*/ 2329760 w 11634289"/>
              <a:gd name="connsiteY2205" fmla="*/ 772384 h 6003893"/>
              <a:gd name="connsiteX2206" fmla="*/ 2328119 w 11634289"/>
              <a:gd name="connsiteY2206" fmla="*/ 779157 h 6003893"/>
              <a:gd name="connsiteX2207" fmla="*/ 2349537 w 11634289"/>
              <a:gd name="connsiteY2207" fmla="*/ 792650 h 6003893"/>
              <a:gd name="connsiteX2208" fmla="*/ 2387892 w 11634289"/>
              <a:gd name="connsiteY2208" fmla="*/ 787149 h 6003893"/>
              <a:gd name="connsiteX2209" fmla="*/ 2495919 w 11634289"/>
              <a:gd name="connsiteY2209" fmla="*/ 842197 h 6003893"/>
              <a:gd name="connsiteX2210" fmla="*/ 2483383 w 11634289"/>
              <a:gd name="connsiteY2210" fmla="*/ 876978 h 6003893"/>
              <a:gd name="connsiteX2211" fmla="*/ 2507890 w 11634289"/>
              <a:gd name="connsiteY2211" fmla="*/ 911674 h 6003893"/>
              <a:gd name="connsiteX2212" fmla="*/ 2542308 w 11634289"/>
              <a:gd name="connsiteY2212" fmla="*/ 922430 h 6003893"/>
              <a:gd name="connsiteX2213" fmla="*/ 2593672 w 11634289"/>
              <a:gd name="connsiteY2213" fmla="*/ 914193 h 6003893"/>
              <a:gd name="connsiteX2214" fmla="*/ 2618039 w 11634289"/>
              <a:gd name="connsiteY2214" fmla="*/ 915492 h 6003893"/>
              <a:gd name="connsiteX2215" fmla="*/ 2670091 w 11634289"/>
              <a:gd name="connsiteY2215" fmla="*/ 912896 h 6003893"/>
              <a:gd name="connsiteX2216" fmla="*/ 2667362 w 11634289"/>
              <a:gd name="connsiteY2216" fmla="*/ 898685 h 6003893"/>
              <a:gd name="connsiteX2217" fmla="*/ 2651371 w 11634289"/>
              <a:gd name="connsiteY2217" fmla="*/ 905265 h 6003893"/>
              <a:gd name="connsiteX2218" fmla="*/ 2637710 w 11634289"/>
              <a:gd name="connsiteY2218" fmla="*/ 910711 h 6003893"/>
              <a:gd name="connsiteX2219" fmla="*/ 2627988 w 11634289"/>
              <a:gd name="connsiteY2219" fmla="*/ 899900 h 6003893"/>
              <a:gd name="connsiteX2220" fmla="*/ 2641146 w 11634289"/>
              <a:gd name="connsiteY2220" fmla="*/ 854061 h 6003893"/>
              <a:gd name="connsiteX2221" fmla="*/ 2649194 w 11634289"/>
              <a:gd name="connsiteY2221" fmla="*/ 863295 h 6003893"/>
              <a:gd name="connsiteX2222" fmla="*/ 2688640 w 11634289"/>
              <a:gd name="connsiteY2222" fmla="*/ 878779 h 6003893"/>
              <a:gd name="connsiteX2223" fmla="*/ 2706963 w 11634289"/>
              <a:gd name="connsiteY2223" fmla="*/ 871066 h 6003893"/>
              <a:gd name="connsiteX2224" fmla="*/ 2742005 w 11634289"/>
              <a:gd name="connsiteY2224" fmla="*/ 870763 h 6003893"/>
              <a:gd name="connsiteX2225" fmla="*/ 2781086 w 11634289"/>
              <a:gd name="connsiteY2225" fmla="*/ 879251 h 6003893"/>
              <a:gd name="connsiteX2226" fmla="*/ 2774644 w 11634289"/>
              <a:gd name="connsiteY2226" fmla="*/ 854893 h 6003893"/>
              <a:gd name="connsiteX2227" fmla="*/ 2812348 w 11634289"/>
              <a:gd name="connsiteY2227" fmla="*/ 852103 h 6003893"/>
              <a:gd name="connsiteX2228" fmla="*/ 2817008 w 11634289"/>
              <a:gd name="connsiteY2228" fmla="*/ 849835 h 6003893"/>
              <a:gd name="connsiteX2229" fmla="*/ 2812605 w 11634289"/>
              <a:gd name="connsiteY2229" fmla="*/ 834048 h 6003893"/>
              <a:gd name="connsiteX2230" fmla="*/ 2773486 w 11634289"/>
              <a:gd name="connsiteY2230" fmla="*/ 817210 h 6003893"/>
              <a:gd name="connsiteX2231" fmla="*/ 2734110 w 11634289"/>
              <a:gd name="connsiteY2231" fmla="*/ 818426 h 6003893"/>
              <a:gd name="connsiteX2232" fmla="*/ 2709742 w 11634289"/>
              <a:gd name="connsiteY2232" fmla="*/ 817127 h 6003893"/>
              <a:gd name="connsiteX2233" fmla="*/ 2671539 w 11634289"/>
              <a:gd name="connsiteY2233" fmla="*/ 779525 h 6003893"/>
              <a:gd name="connsiteX2234" fmla="*/ 2642146 w 11634289"/>
              <a:gd name="connsiteY2234" fmla="*/ 773497 h 6003893"/>
              <a:gd name="connsiteX2235" fmla="*/ 2610455 w 11634289"/>
              <a:gd name="connsiteY2235" fmla="*/ 776953 h 6003893"/>
              <a:gd name="connsiteX2236" fmla="*/ 2594031 w 11634289"/>
              <a:gd name="connsiteY2236" fmla="*/ 759839 h 6003893"/>
              <a:gd name="connsiteX2237" fmla="*/ 2550975 w 11634289"/>
              <a:gd name="connsiteY2237" fmla="*/ 759257 h 6003893"/>
              <a:gd name="connsiteX2238" fmla="*/ 2517902 w 11634289"/>
              <a:gd name="connsiteY2238" fmla="*/ 751432 h 6003893"/>
              <a:gd name="connsiteX2239" fmla="*/ 2468767 w 11634289"/>
              <a:gd name="connsiteY2239" fmla="*/ 733488 h 6003893"/>
              <a:gd name="connsiteX2240" fmla="*/ 2448629 w 11634289"/>
              <a:gd name="connsiteY2240" fmla="*/ 706227 h 6003893"/>
              <a:gd name="connsiteX2241" fmla="*/ 2392864 w 11634289"/>
              <a:gd name="connsiteY2241" fmla="*/ 698678 h 6003893"/>
              <a:gd name="connsiteX2242" fmla="*/ 2371224 w 11634289"/>
              <a:gd name="connsiteY2242" fmla="*/ 711589 h 6003893"/>
              <a:gd name="connsiteX2243" fmla="*/ 2366423 w 11634289"/>
              <a:gd name="connsiteY2243" fmla="*/ 680457 h 6003893"/>
              <a:gd name="connsiteX2244" fmla="*/ 2359099 w 11634289"/>
              <a:gd name="connsiteY2244" fmla="*/ 685213 h 6003893"/>
              <a:gd name="connsiteX2245" fmla="*/ 2298343 w 11634289"/>
              <a:gd name="connsiteY2245" fmla="*/ 681286 h 6003893"/>
              <a:gd name="connsiteX2246" fmla="*/ 2289605 w 11634289"/>
              <a:gd name="connsiteY2246" fmla="*/ 666411 h 6003893"/>
              <a:gd name="connsiteX2247" fmla="*/ 2291901 w 11634289"/>
              <a:gd name="connsiteY2247" fmla="*/ 656929 h 6003893"/>
              <a:gd name="connsiteX2248" fmla="*/ 2291468 w 11634289"/>
              <a:gd name="connsiteY2248" fmla="*/ 633234 h 6003893"/>
              <a:gd name="connsiteX2249" fmla="*/ 2196517 w 11634289"/>
              <a:gd name="connsiteY2249" fmla="*/ 592149 h 6003893"/>
              <a:gd name="connsiteX2250" fmla="*/ 2038404 w 11634289"/>
              <a:gd name="connsiteY2250" fmla="*/ 531570 h 6003893"/>
              <a:gd name="connsiteX2251" fmla="*/ 1986610 w 11634289"/>
              <a:gd name="connsiteY2251" fmla="*/ 516113 h 6003893"/>
              <a:gd name="connsiteX2252" fmla="*/ 1948840 w 11634289"/>
              <a:gd name="connsiteY2252" fmla="*/ 502206 h 6003893"/>
              <a:gd name="connsiteX2253" fmla="*/ 1885975 w 11634289"/>
              <a:gd name="connsiteY2253" fmla="*/ 473009 h 6003893"/>
              <a:gd name="connsiteX2254" fmla="*/ 1817464 w 11634289"/>
              <a:gd name="connsiteY2254" fmla="*/ 450143 h 6003893"/>
              <a:gd name="connsiteX2255" fmla="*/ 1755032 w 11634289"/>
              <a:gd name="connsiteY2255" fmla="*/ 444640 h 6003893"/>
              <a:gd name="connsiteX2256" fmla="*/ 1713184 w 11634289"/>
              <a:gd name="connsiteY2256" fmla="*/ 413591 h 6003893"/>
              <a:gd name="connsiteX2257" fmla="*/ 1665726 w 11634289"/>
              <a:gd name="connsiteY2257" fmla="*/ 397223 h 6003893"/>
              <a:gd name="connsiteX2258" fmla="*/ 1602498 w 11634289"/>
              <a:gd name="connsiteY2258" fmla="*/ 361031 h 6003893"/>
              <a:gd name="connsiteX2259" fmla="*/ 1475129 w 11634289"/>
              <a:gd name="connsiteY2259" fmla="*/ 309411 h 6003893"/>
              <a:gd name="connsiteX2260" fmla="*/ 1371177 w 11634289"/>
              <a:gd name="connsiteY2260" fmla="*/ 271505 h 6003893"/>
              <a:gd name="connsiteX2261" fmla="*/ 1350091 w 11634289"/>
              <a:gd name="connsiteY2261" fmla="*/ 256657 h 6003893"/>
              <a:gd name="connsiteX2262" fmla="*/ 1295895 w 11634289"/>
              <a:gd name="connsiteY2262" fmla="*/ 225635 h 6003893"/>
              <a:gd name="connsiteX2263" fmla="*/ 1281872 w 11634289"/>
              <a:gd name="connsiteY2263" fmla="*/ 224087 h 6003893"/>
              <a:gd name="connsiteX2264" fmla="*/ 1305480 w 11634289"/>
              <a:gd name="connsiteY2264" fmla="*/ 203048 h 6003893"/>
              <a:gd name="connsiteX2265" fmla="*/ 1353820 w 11634289"/>
              <a:gd name="connsiteY2265" fmla="*/ 190303 h 6003893"/>
              <a:gd name="connsiteX2266" fmla="*/ 1387549 w 11634289"/>
              <a:gd name="connsiteY2266" fmla="*/ 195419 h 6003893"/>
              <a:gd name="connsiteX2267" fmla="*/ 1414318 w 11634289"/>
              <a:gd name="connsiteY2267" fmla="*/ 212284 h 6003893"/>
              <a:gd name="connsiteX2268" fmla="*/ 1410380 w 11634289"/>
              <a:gd name="connsiteY2268" fmla="*/ 228542 h 6003893"/>
              <a:gd name="connsiteX2269" fmla="*/ 1422107 w 11634289"/>
              <a:gd name="connsiteY2269" fmla="*/ 239572 h 6003893"/>
              <a:gd name="connsiteX2270" fmla="*/ 1477804 w 11634289"/>
              <a:gd name="connsiteY2270" fmla="*/ 230423 h 6003893"/>
              <a:gd name="connsiteX2271" fmla="*/ 1490807 w 11634289"/>
              <a:gd name="connsiteY2271" fmla="*/ 227686 h 6003893"/>
              <a:gd name="connsiteX2272" fmla="*/ 1494850 w 11634289"/>
              <a:gd name="connsiteY2272" fmla="*/ 236478 h 6003893"/>
              <a:gd name="connsiteX2273" fmla="*/ 1493209 w 11634289"/>
              <a:gd name="connsiteY2273" fmla="*/ 243251 h 6003893"/>
              <a:gd name="connsiteX2274" fmla="*/ 1508943 w 11634289"/>
              <a:gd name="connsiteY2274" fmla="*/ 254725 h 6003893"/>
              <a:gd name="connsiteX2275" fmla="*/ 1531342 w 11634289"/>
              <a:gd name="connsiteY2275" fmla="*/ 264154 h 6003893"/>
              <a:gd name="connsiteX2276" fmla="*/ 1525729 w 11634289"/>
              <a:gd name="connsiteY2276" fmla="*/ 278834 h 6003893"/>
              <a:gd name="connsiteX2277" fmla="*/ 1502016 w 11634289"/>
              <a:gd name="connsiteY2277" fmla="*/ 274824 h 6003893"/>
              <a:gd name="connsiteX2278" fmla="*/ 1485662 w 11634289"/>
              <a:gd name="connsiteY2278" fmla="*/ 274410 h 6003893"/>
              <a:gd name="connsiteX2279" fmla="*/ 1484714 w 11634289"/>
              <a:gd name="connsiteY2279" fmla="*/ 286823 h 6003893"/>
              <a:gd name="connsiteX2280" fmla="*/ 1537094 w 11634289"/>
              <a:gd name="connsiteY2280" fmla="*/ 282871 h 6003893"/>
              <a:gd name="connsiteX2281" fmla="*/ 1584122 w 11634289"/>
              <a:gd name="connsiteY2281" fmla="*/ 275545 h 6003893"/>
              <a:gd name="connsiteX2282" fmla="*/ 1688726 w 11634289"/>
              <a:gd name="connsiteY2282" fmla="*/ 310744 h 6003893"/>
              <a:gd name="connsiteX2283" fmla="*/ 1691456 w 11634289"/>
              <a:gd name="connsiteY2283" fmla="*/ 324954 h 6003893"/>
              <a:gd name="connsiteX2284" fmla="*/ 1676190 w 11634289"/>
              <a:gd name="connsiteY2284" fmla="*/ 345523 h 6003893"/>
              <a:gd name="connsiteX2285" fmla="*/ 1688935 w 11634289"/>
              <a:gd name="connsiteY2285" fmla="*/ 360839 h 6003893"/>
              <a:gd name="connsiteX2286" fmla="*/ 1702268 w 11634289"/>
              <a:gd name="connsiteY2286" fmla="*/ 356748 h 6003893"/>
              <a:gd name="connsiteX2287" fmla="*/ 1741211 w 11634289"/>
              <a:gd name="connsiteY2287" fmla="*/ 331838 h 6003893"/>
              <a:gd name="connsiteX2288" fmla="*/ 1741905 w 11634289"/>
              <a:gd name="connsiteY2288" fmla="*/ 337478 h 6003893"/>
              <a:gd name="connsiteX2289" fmla="*/ 1763974 w 11634289"/>
              <a:gd name="connsiteY2289" fmla="*/ 348262 h 6003893"/>
              <a:gd name="connsiteX2290" fmla="*/ 1775339 w 11634289"/>
              <a:gd name="connsiteY2290" fmla="*/ 352299 h 6003893"/>
              <a:gd name="connsiteX2291" fmla="*/ 1804439 w 11634289"/>
              <a:gd name="connsiteY2291" fmla="*/ 368030 h 6003893"/>
              <a:gd name="connsiteX2292" fmla="*/ 1871863 w 11634289"/>
              <a:gd name="connsiteY2292" fmla="*/ 369912 h 6003893"/>
              <a:gd name="connsiteX2293" fmla="*/ 1884177 w 11634289"/>
              <a:gd name="connsiteY2293" fmla="*/ 361536 h 6003893"/>
              <a:gd name="connsiteX2294" fmla="*/ 1898787 w 11634289"/>
              <a:gd name="connsiteY2294" fmla="*/ 343676 h 6003893"/>
              <a:gd name="connsiteX2295" fmla="*/ 1849653 w 11634289"/>
              <a:gd name="connsiteY2295" fmla="*/ 325731 h 6003893"/>
              <a:gd name="connsiteX2296" fmla="*/ 1810172 w 11634289"/>
              <a:gd name="connsiteY2296" fmla="*/ 301899 h 6003893"/>
              <a:gd name="connsiteX2297" fmla="*/ 1872310 w 11634289"/>
              <a:gd name="connsiteY2297" fmla="*/ 317106 h 6003893"/>
              <a:gd name="connsiteX2298" fmla="*/ 1923707 w 11634289"/>
              <a:gd name="connsiteY2298" fmla="*/ 317218 h 6003893"/>
              <a:gd name="connsiteX2299" fmla="*/ 1949422 w 11634289"/>
              <a:gd name="connsiteY2299" fmla="*/ 321448 h 6003893"/>
              <a:gd name="connsiteX2300" fmla="*/ 1950441 w 11634289"/>
              <a:gd name="connsiteY2300" fmla="*/ 325734 h 6003893"/>
              <a:gd name="connsiteX2301" fmla="*/ 2042959 w 11634289"/>
              <a:gd name="connsiteY2301" fmla="*/ 342905 h 6003893"/>
              <a:gd name="connsiteX2302" fmla="*/ 2104631 w 11634289"/>
              <a:gd name="connsiteY2302" fmla="*/ 326069 h 6003893"/>
              <a:gd name="connsiteX2303" fmla="*/ 2168444 w 11634289"/>
              <a:gd name="connsiteY2303" fmla="*/ 342852 h 6003893"/>
              <a:gd name="connsiteX2304" fmla="*/ 2245988 w 11634289"/>
              <a:gd name="connsiteY2304" fmla="*/ 370888 h 6003893"/>
              <a:gd name="connsiteX2305" fmla="*/ 2305141 w 11634289"/>
              <a:gd name="connsiteY2305" fmla="*/ 389938 h 6003893"/>
              <a:gd name="connsiteX2306" fmla="*/ 2351580 w 11634289"/>
              <a:gd name="connsiteY2306" fmla="*/ 402022 h 6003893"/>
              <a:gd name="connsiteX2307" fmla="*/ 2389023 w 11634289"/>
              <a:gd name="connsiteY2307" fmla="*/ 417284 h 6003893"/>
              <a:gd name="connsiteX2308" fmla="*/ 2402306 w 11634289"/>
              <a:gd name="connsiteY2308" fmla="*/ 481342 h 6003893"/>
              <a:gd name="connsiteX2309" fmla="*/ 2411045 w 11634289"/>
              <a:gd name="connsiteY2309" fmla="*/ 496217 h 6003893"/>
              <a:gd name="connsiteX2310" fmla="*/ 2434723 w 11634289"/>
              <a:gd name="connsiteY2310" fmla="*/ 491878 h 6003893"/>
              <a:gd name="connsiteX2311" fmla="*/ 2449367 w 11634289"/>
              <a:gd name="connsiteY2311" fmla="*/ 482367 h 6003893"/>
              <a:gd name="connsiteX2312" fmla="*/ 2513405 w 11634289"/>
              <a:gd name="connsiteY2312" fmla="*/ 472747 h 6003893"/>
              <a:gd name="connsiteX2313" fmla="*/ 2535184 w 11634289"/>
              <a:gd name="connsiteY2313" fmla="*/ 493234 h 6003893"/>
              <a:gd name="connsiteX2314" fmla="*/ 2582866 w 11634289"/>
              <a:gd name="connsiteY2314" fmla="*/ 483200 h 6003893"/>
              <a:gd name="connsiteX2315" fmla="*/ 2648649 w 11634289"/>
              <a:gd name="connsiteY2315" fmla="*/ 491854 h 6003893"/>
              <a:gd name="connsiteX2316" fmla="*/ 2765638 w 11634289"/>
              <a:gd name="connsiteY2316" fmla="*/ 535374 h 6003893"/>
              <a:gd name="connsiteX2317" fmla="*/ 2784359 w 11634289"/>
              <a:gd name="connsiteY2317" fmla="*/ 543005 h 6003893"/>
              <a:gd name="connsiteX2318" fmla="*/ 2833426 w 11634289"/>
              <a:gd name="connsiteY2318" fmla="*/ 544251 h 6003893"/>
              <a:gd name="connsiteX2319" fmla="*/ 2848761 w 11634289"/>
              <a:gd name="connsiteY2319" fmla="*/ 540380 h 6003893"/>
              <a:gd name="connsiteX2320" fmla="*/ 2869450 w 11634289"/>
              <a:gd name="connsiteY2320" fmla="*/ 539884 h 6003893"/>
              <a:gd name="connsiteX2321" fmla="*/ 2892541 w 11634289"/>
              <a:gd name="connsiteY2321" fmla="*/ 554951 h 6003893"/>
              <a:gd name="connsiteX2322" fmla="*/ 2910313 w 11634289"/>
              <a:gd name="connsiteY2322" fmla="*/ 574996 h 6003893"/>
              <a:gd name="connsiteX2323" fmla="*/ 2934389 w 11634289"/>
              <a:gd name="connsiteY2323" fmla="*/ 586000 h 6003893"/>
              <a:gd name="connsiteX2324" fmla="*/ 2970154 w 11634289"/>
              <a:gd name="connsiteY2324" fmla="*/ 599686 h 6003893"/>
              <a:gd name="connsiteX2325" fmla="*/ 2988186 w 11634289"/>
              <a:gd name="connsiteY2325" fmla="*/ 601677 h 6003893"/>
              <a:gd name="connsiteX2326" fmla="*/ 3071343 w 11634289"/>
              <a:gd name="connsiteY2326" fmla="*/ 615034 h 6003893"/>
              <a:gd name="connsiteX2327" fmla="*/ 3105036 w 11634289"/>
              <a:gd name="connsiteY2327" fmla="*/ 611799 h 6003893"/>
              <a:gd name="connsiteX2328" fmla="*/ 3086938 w 11634289"/>
              <a:gd name="connsiteY2328" fmla="*/ 593109 h 6003893"/>
              <a:gd name="connsiteX2329" fmla="*/ 3081583 w 11634289"/>
              <a:gd name="connsiteY2329" fmla="*/ 589736 h 6003893"/>
              <a:gd name="connsiteX2330" fmla="*/ 3083705 w 11634289"/>
              <a:gd name="connsiteY2330" fmla="*/ 538505 h 6003893"/>
              <a:gd name="connsiteX2331" fmla="*/ 3107523 w 11634289"/>
              <a:gd name="connsiteY2331" fmla="*/ 567563 h 6003893"/>
              <a:gd name="connsiteX2332" fmla="*/ 3157242 w 11634289"/>
              <a:gd name="connsiteY2332" fmla="*/ 566100 h 6003893"/>
              <a:gd name="connsiteX2333" fmla="*/ 3165947 w 11634289"/>
              <a:gd name="connsiteY2333" fmla="*/ 572625 h 6003893"/>
              <a:gd name="connsiteX2334" fmla="*/ 3159973 w 11634289"/>
              <a:gd name="connsiteY2334" fmla="*/ 580310 h 6003893"/>
              <a:gd name="connsiteX2335" fmla="*/ 3157020 w 11634289"/>
              <a:gd name="connsiteY2335" fmla="*/ 592502 h 6003893"/>
              <a:gd name="connsiteX2336" fmla="*/ 3169368 w 11634289"/>
              <a:gd name="connsiteY2336" fmla="*/ 592475 h 6003893"/>
              <a:gd name="connsiteX2337" fmla="*/ 3183425 w 11634289"/>
              <a:gd name="connsiteY2337" fmla="*/ 602373 h 6003893"/>
              <a:gd name="connsiteX2338" fmla="*/ 3183462 w 11634289"/>
              <a:gd name="connsiteY2338" fmla="*/ 610723 h 6003893"/>
              <a:gd name="connsiteX2339" fmla="*/ 3291572 w 11634289"/>
              <a:gd name="connsiteY2339" fmla="*/ 605969 h 6003893"/>
              <a:gd name="connsiteX2340" fmla="*/ 3295252 w 11634289"/>
              <a:gd name="connsiteY2340" fmla="*/ 607767 h 6003893"/>
              <a:gd name="connsiteX2341" fmla="*/ 3423207 w 11634289"/>
              <a:gd name="connsiteY2341" fmla="*/ 639979 h 6003893"/>
              <a:gd name="connsiteX2342" fmla="*/ 3452635 w 11634289"/>
              <a:gd name="connsiteY2342" fmla="*/ 654356 h 6003893"/>
              <a:gd name="connsiteX2343" fmla="*/ 3484758 w 11634289"/>
              <a:gd name="connsiteY2343" fmla="*/ 674595 h 6003893"/>
              <a:gd name="connsiteX2344" fmla="*/ 3559247 w 11634289"/>
              <a:gd name="connsiteY2344" fmla="*/ 689774 h 6003893"/>
              <a:gd name="connsiteX2345" fmla="*/ 3581869 w 11634289"/>
              <a:gd name="connsiteY2345" fmla="*/ 672800 h 6003893"/>
              <a:gd name="connsiteX2346" fmla="*/ 3582491 w 11634289"/>
              <a:gd name="connsiteY2346" fmla="*/ 661741 h 6003893"/>
              <a:gd name="connsiteX2347" fmla="*/ 3595754 w 11634289"/>
              <a:gd name="connsiteY2347" fmla="*/ 640951 h 6003893"/>
              <a:gd name="connsiteX2348" fmla="*/ 3604390 w 11634289"/>
              <a:gd name="connsiteY2348" fmla="*/ 630776 h 6003893"/>
              <a:gd name="connsiteX2349" fmla="*/ 3616443 w 11634289"/>
              <a:gd name="connsiteY2349" fmla="*/ 640453 h 6003893"/>
              <a:gd name="connsiteX2350" fmla="*/ 3627256 w 11634289"/>
              <a:gd name="connsiteY2350" fmla="*/ 672247 h 6003893"/>
              <a:gd name="connsiteX2351" fmla="*/ 3695839 w 11634289"/>
              <a:gd name="connsiteY2351" fmla="*/ 711812 h 6003893"/>
              <a:gd name="connsiteX2352" fmla="*/ 3750257 w 11634289"/>
              <a:gd name="connsiteY2352" fmla="*/ 716431 h 6003893"/>
              <a:gd name="connsiteX2353" fmla="*/ 3785729 w 11634289"/>
              <a:gd name="connsiteY2353" fmla="*/ 739822 h 6003893"/>
              <a:gd name="connsiteX2354" fmla="*/ 3789770 w 11634289"/>
              <a:gd name="connsiteY2354" fmla="*/ 748614 h 6003893"/>
              <a:gd name="connsiteX2355" fmla="*/ 3823361 w 11634289"/>
              <a:gd name="connsiteY2355" fmla="*/ 720331 h 6003893"/>
              <a:gd name="connsiteX2356" fmla="*/ 3845398 w 11634289"/>
              <a:gd name="connsiteY2356" fmla="*/ 722765 h 6003893"/>
              <a:gd name="connsiteX2357" fmla="*/ 3878142 w 11634289"/>
              <a:gd name="connsiteY2357" fmla="*/ 731944 h 6003893"/>
              <a:gd name="connsiteX2358" fmla="*/ 3927536 w 11634289"/>
              <a:gd name="connsiteY2358" fmla="*/ 731834 h 6003893"/>
              <a:gd name="connsiteX2359" fmla="*/ 3997067 w 11634289"/>
              <a:gd name="connsiteY2359" fmla="*/ 758986 h 6003893"/>
              <a:gd name="connsiteX2360" fmla="*/ 4050466 w 11634289"/>
              <a:gd name="connsiteY2360" fmla="*/ 759319 h 6003893"/>
              <a:gd name="connsiteX2361" fmla="*/ 4105577 w 11634289"/>
              <a:gd name="connsiteY2361" fmla="*/ 769578 h 6003893"/>
              <a:gd name="connsiteX2362" fmla="*/ 4137302 w 11634289"/>
              <a:gd name="connsiteY2362" fmla="*/ 774472 h 6003893"/>
              <a:gd name="connsiteX2363" fmla="*/ 4141637 w 11634289"/>
              <a:gd name="connsiteY2363" fmla="*/ 773559 h 6003893"/>
              <a:gd name="connsiteX2364" fmla="*/ 4163017 w 11634289"/>
              <a:gd name="connsiteY2364" fmla="*/ 778703 h 6003893"/>
              <a:gd name="connsiteX2365" fmla="*/ 4166074 w 11634289"/>
              <a:gd name="connsiteY2365" fmla="*/ 791558 h 6003893"/>
              <a:gd name="connsiteX2366" fmla="*/ 4204207 w 11634289"/>
              <a:gd name="connsiteY2366" fmla="*/ 812460 h 6003893"/>
              <a:gd name="connsiteX2367" fmla="*/ 4257012 w 11634289"/>
              <a:gd name="connsiteY2367" fmla="*/ 809947 h 6003893"/>
              <a:gd name="connsiteX2368" fmla="*/ 4259294 w 11634289"/>
              <a:gd name="connsiteY2368" fmla="*/ 809651 h 6003893"/>
              <a:gd name="connsiteX2369" fmla="*/ 4261638 w 11634289"/>
              <a:gd name="connsiteY2369" fmla="*/ 797217 h 6003893"/>
              <a:gd name="connsiteX2370" fmla="*/ 4281623 w 11634289"/>
              <a:gd name="connsiteY2370" fmla="*/ 785120 h 6003893"/>
              <a:gd name="connsiteX2371" fmla="*/ 4278968 w 11634289"/>
              <a:gd name="connsiteY2371" fmla="*/ 777525 h 6003893"/>
              <a:gd name="connsiteX2372" fmla="*/ 4292541 w 11634289"/>
              <a:gd name="connsiteY2372" fmla="*/ 777770 h 6003893"/>
              <a:gd name="connsiteX2373" fmla="*/ 4301582 w 11634289"/>
              <a:gd name="connsiteY2373" fmla="*/ 780388 h 6003893"/>
              <a:gd name="connsiteX2374" fmla="*/ 4316009 w 11634289"/>
              <a:gd name="connsiteY2374" fmla="*/ 776102 h 6003893"/>
              <a:gd name="connsiteX2375" fmla="*/ 4329266 w 11634289"/>
              <a:gd name="connsiteY2375" fmla="*/ 770795 h 6003893"/>
              <a:gd name="connsiteX2376" fmla="*/ 4356726 w 11634289"/>
              <a:gd name="connsiteY2376" fmla="*/ 776839 h 6003893"/>
              <a:gd name="connsiteX2377" fmla="*/ 4383361 w 11634289"/>
              <a:gd name="connsiteY2377" fmla="*/ 780048 h 6003893"/>
              <a:gd name="connsiteX2378" fmla="*/ 4396474 w 11634289"/>
              <a:gd name="connsiteY2378" fmla="*/ 768281 h 6003893"/>
              <a:gd name="connsiteX2379" fmla="*/ 4402859 w 11634289"/>
              <a:gd name="connsiteY2379" fmla="*/ 763305 h 6003893"/>
              <a:gd name="connsiteX2380" fmla="*/ 4427759 w 11634289"/>
              <a:gd name="connsiteY2380" fmla="*/ 782942 h 6003893"/>
              <a:gd name="connsiteX2381" fmla="*/ 4432581 w 11634289"/>
              <a:gd name="connsiteY2381" fmla="*/ 793487 h 6003893"/>
              <a:gd name="connsiteX2382" fmla="*/ 4446243 w 11634289"/>
              <a:gd name="connsiteY2382" fmla="*/ 797770 h 6003893"/>
              <a:gd name="connsiteX2383" fmla="*/ 4454619 w 11634289"/>
              <a:gd name="connsiteY2383" fmla="*/ 798300 h 6003893"/>
              <a:gd name="connsiteX2384" fmla="*/ 4457405 w 11634289"/>
              <a:gd name="connsiteY2384" fmla="*/ 795737 h 6003893"/>
              <a:gd name="connsiteX2385" fmla="*/ 4464928 w 11634289"/>
              <a:gd name="connsiteY2385" fmla="*/ 795916 h 6003893"/>
              <a:gd name="connsiteX2386" fmla="*/ 4465260 w 11634289"/>
              <a:gd name="connsiteY2386" fmla="*/ 793533 h 6003893"/>
              <a:gd name="connsiteX2387" fmla="*/ 4469474 w 11634289"/>
              <a:gd name="connsiteY2387" fmla="*/ 785606 h 6003893"/>
              <a:gd name="connsiteX2388" fmla="*/ 4483561 w 11634289"/>
              <a:gd name="connsiteY2388" fmla="*/ 783133 h 6003893"/>
              <a:gd name="connsiteX2389" fmla="*/ 4499841 w 11634289"/>
              <a:gd name="connsiteY2389" fmla="*/ 793396 h 6003893"/>
              <a:gd name="connsiteX2390" fmla="*/ 4517848 w 11634289"/>
              <a:gd name="connsiteY2390" fmla="*/ 796045 h 6003893"/>
              <a:gd name="connsiteX2391" fmla="*/ 4525040 w 11634289"/>
              <a:gd name="connsiteY2391" fmla="*/ 788253 h 6003893"/>
              <a:gd name="connsiteX2392" fmla="*/ 4532773 w 11634289"/>
              <a:gd name="connsiteY2392" fmla="*/ 772242 h 6003893"/>
              <a:gd name="connsiteX2393" fmla="*/ 4538232 w 11634289"/>
              <a:gd name="connsiteY2393" fmla="*/ 800663 h 6003893"/>
              <a:gd name="connsiteX2394" fmla="*/ 4537046 w 11634289"/>
              <a:gd name="connsiteY2394" fmla="*/ 801970 h 6003893"/>
              <a:gd name="connsiteX2395" fmla="*/ 4542138 w 11634289"/>
              <a:gd name="connsiteY2395" fmla="*/ 804743 h 6003893"/>
              <a:gd name="connsiteX2396" fmla="*/ 4558601 w 11634289"/>
              <a:gd name="connsiteY2396" fmla="*/ 815281 h 6003893"/>
              <a:gd name="connsiteX2397" fmla="*/ 4570319 w 11634289"/>
              <a:gd name="connsiteY2397" fmla="*/ 818029 h 6003893"/>
              <a:gd name="connsiteX2398" fmla="*/ 4573670 w 11634289"/>
              <a:gd name="connsiteY2398" fmla="*/ 815704 h 6003893"/>
              <a:gd name="connsiteX2399" fmla="*/ 4619316 w 11634289"/>
              <a:gd name="connsiteY2399" fmla="*/ 797099 h 6003893"/>
              <a:gd name="connsiteX2400" fmla="*/ 4631958 w 11634289"/>
              <a:gd name="connsiteY2400" fmla="*/ 787367 h 6003893"/>
              <a:gd name="connsiteX2401" fmla="*/ 4652543 w 11634289"/>
              <a:gd name="connsiteY2401" fmla="*/ 761821 h 6003893"/>
              <a:gd name="connsiteX2402" fmla="*/ 4655928 w 11634289"/>
              <a:gd name="connsiteY2402" fmla="*/ 773322 h 6003893"/>
              <a:gd name="connsiteX2403" fmla="*/ 4698033 w 11634289"/>
              <a:gd name="connsiteY2403" fmla="*/ 786318 h 6003893"/>
              <a:gd name="connsiteX2404" fmla="*/ 4757771 w 11634289"/>
              <a:gd name="connsiteY2404" fmla="*/ 785960 h 6003893"/>
              <a:gd name="connsiteX2405" fmla="*/ 4800205 w 11634289"/>
              <a:gd name="connsiteY2405" fmla="*/ 797600 h 6003893"/>
              <a:gd name="connsiteX2406" fmla="*/ 4862944 w 11634289"/>
              <a:gd name="connsiteY2406" fmla="*/ 816699 h 6003893"/>
              <a:gd name="connsiteX2407" fmla="*/ 4916855 w 11634289"/>
              <a:gd name="connsiteY2407" fmla="*/ 839708 h 6003893"/>
              <a:gd name="connsiteX2408" fmla="*/ 4925403 w 11634289"/>
              <a:gd name="connsiteY2408" fmla="*/ 835145 h 6003893"/>
              <a:gd name="connsiteX2409" fmla="*/ 4935671 w 11634289"/>
              <a:gd name="connsiteY2409" fmla="*/ 833956 h 6003893"/>
              <a:gd name="connsiteX2410" fmla="*/ 4939983 w 11634289"/>
              <a:gd name="connsiteY2410" fmla="*/ 847218 h 6003893"/>
              <a:gd name="connsiteX2411" fmla="*/ 4948681 w 11634289"/>
              <a:gd name="connsiteY2411" fmla="*/ 851650 h 6003893"/>
              <a:gd name="connsiteX2412" fmla="*/ 4956065 w 11634289"/>
              <a:gd name="connsiteY2412" fmla="*/ 848601 h 6003893"/>
              <a:gd name="connsiteX2413" fmla="*/ 4976050 w 11634289"/>
              <a:gd name="connsiteY2413" fmla="*/ 836504 h 6003893"/>
              <a:gd name="connsiteX2414" fmla="*/ 4983460 w 11634289"/>
              <a:gd name="connsiteY2414" fmla="*/ 826089 h 6003893"/>
              <a:gd name="connsiteX2415" fmla="*/ 4974762 w 11634289"/>
              <a:gd name="connsiteY2415" fmla="*/ 821658 h 6003893"/>
              <a:gd name="connsiteX2416" fmla="*/ 4867113 w 11634289"/>
              <a:gd name="connsiteY2416" fmla="*/ 793067 h 6003893"/>
              <a:gd name="connsiteX2417" fmla="*/ 4786606 w 11634289"/>
              <a:gd name="connsiteY2417" fmla="*/ 764968 h 6003893"/>
              <a:gd name="connsiteX2418" fmla="*/ 4757568 w 11634289"/>
              <a:gd name="connsiteY2418" fmla="*/ 731160 h 6003893"/>
              <a:gd name="connsiteX2419" fmla="*/ 4727571 w 11634289"/>
              <a:gd name="connsiteY2419" fmla="*/ 731346 h 6003893"/>
              <a:gd name="connsiteX2420" fmla="*/ 4724431 w 11634289"/>
              <a:gd name="connsiteY2420" fmla="*/ 719103 h 6003893"/>
              <a:gd name="connsiteX2421" fmla="*/ 4709228 w 11634289"/>
              <a:gd name="connsiteY2421" fmla="*/ 705824 h 6003893"/>
              <a:gd name="connsiteX2422" fmla="*/ 4690438 w 11634289"/>
              <a:gd name="connsiteY2422" fmla="*/ 711577 h 6003893"/>
              <a:gd name="connsiteX2423" fmla="*/ 4676813 w 11634289"/>
              <a:gd name="connsiteY2423" fmla="*/ 726063 h 6003893"/>
              <a:gd name="connsiteX2424" fmla="*/ 4664974 w 11634289"/>
              <a:gd name="connsiteY2424" fmla="*/ 709389 h 6003893"/>
              <a:gd name="connsiteX2425" fmla="*/ 4648261 w 11634289"/>
              <a:gd name="connsiteY2425" fmla="*/ 696902 h 6003893"/>
              <a:gd name="connsiteX2426" fmla="*/ 4666959 w 11634289"/>
              <a:gd name="connsiteY2426" fmla="*/ 669959 h 6003893"/>
              <a:gd name="connsiteX2427" fmla="*/ 4687917 w 11634289"/>
              <a:gd name="connsiteY2427" fmla="*/ 667154 h 6003893"/>
              <a:gd name="connsiteX2428" fmla="*/ 4694250 w 11634289"/>
              <a:gd name="connsiteY2428" fmla="*/ 676909 h 6003893"/>
              <a:gd name="connsiteX2429" fmla="*/ 4701265 w 11634289"/>
              <a:gd name="connsiteY2429" fmla="*/ 683038 h 6003893"/>
              <a:gd name="connsiteX2430" fmla="*/ 4734063 w 11634289"/>
              <a:gd name="connsiteY2430" fmla="*/ 696907 h 6003893"/>
              <a:gd name="connsiteX2431" fmla="*/ 4763375 w 11634289"/>
              <a:gd name="connsiteY2431" fmla="*/ 700347 h 6003893"/>
              <a:gd name="connsiteX2432" fmla="*/ 4770904 w 11634289"/>
              <a:gd name="connsiteY2432" fmla="*/ 703757 h 6003893"/>
              <a:gd name="connsiteX2433" fmla="*/ 4777749 w 11634289"/>
              <a:gd name="connsiteY2433" fmla="*/ 710791 h 6003893"/>
              <a:gd name="connsiteX2434" fmla="*/ 4847441 w 11634289"/>
              <a:gd name="connsiteY2434" fmla="*/ 716779 h 6003893"/>
              <a:gd name="connsiteX2435" fmla="*/ 4883969 w 11634289"/>
              <a:gd name="connsiteY2435" fmla="*/ 718078 h 6003893"/>
              <a:gd name="connsiteX2436" fmla="*/ 4910062 w 11634289"/>
              <a:gd name="connsiteY2436" fmla="*/ 731370 h 6003893"/>
              <a:gd name="connsiteX2437" fmla="*/ 4922782 w 11634289"/>
              <a:gd name="connsiteY2437" fmla="*/ 736148 h 6003893"/>
              <a:gd name="connsiteX2438" fmla="*/ 4930193 w 11634289"/>
              <a:gd name="connsiteY2438" fmla="*/ 725733 h 6003893"/>
              <a:gd name="connsiteX2439" fmla="*/ 4929391 w 11634289"/>
              <a:gd name="connsiteY2439" fmla="*/ 715533 h 6003893"/>
              <a:gd name="connsiteX2440" fmla="*/ 4912362 w 11634289"/>
              <a:gd name="connsiteY2440" fmla="*/ 697493 h 6003893"/>
              <a:gd name="connsiteX2441" fmla="*/ 4846572 w 11634289"/>
              <a:gd name="connsiteY2441" fmla="*/ 678025 h 6003893"/>
              <a:gd name="connsiteX2442" fmla="*/ 4844287 w 11634289"/>
              <a:gd name="connsiteY2442" fmla="*/ 661252 h 6003893"/>
              <a:gd name="connsiteX2443" fmla="*/ 4845969 w 11634289"/>
              <a:gd name="connsiteY2443" fmla="*/ 659554 h 6003893"/>
              <a:gd name="connsiteX2444" fmla="*/ 4870999 w 11634289"/>
              <a:gd name="connsiteY2444" fmla="*/ 642365 h 6003893"/>
              <a:gd name="connsiteX2445" fmla="*/ 4881379 w 11634289"/>
              <a:gd name="connsiteY2445" fmla="*/ 645099 h 6003893"/>
              <a:gd name="connsiteX2446" fmla="*/ 4864246 w 11634289"/>
              <a:gd name="connsiteY2446" fmla="*/ 656520 h 6003893"/>
              <a:gd name="connsiteX2447" fmla="*/ 4876111 w 11634289"/>
              <a:gd name="connsiteY2447" fmla="*/ 665828 h 6003893"/>
              <a:gd name="connsiteX2448" fmla="*/ 4884007 w 11634289"/>
              <a:gd name="connsiteY2448" fmla="*/ 660060 h 6003893"/>
              <a:gd name="connsiteX2449" fmla="*/ 4917736 w 11634289"/>
              <a:gd name="connsiteY2449" fmla="*/ 647302 h 6003893"/>
              <a:gd name="connsiteX2450" fmla="*/ 4975365 w 11634289"/>
              <a:gd name="connsiteY2450" fmla="*/ 652255 h 6003893"/>
              <a:gd name="connsiteX2451" fmla="*/ 4998753 w 11634289"/>
              <a:gd name="connsiteY2451" fmla="*/ 672683 h 6003893"/>
              <a:gd name="connsiteX2452" fmla="*/ 4998242 w 11634289"/>
              <a:gd name="connsiteY2452" fmla="*/ 675402 h 6003893"/>
              <a:gd name="connsiteX2453" fmla="*/ 4998044 w 11634289"/>
              <a:gd name="connsiteY2453" fmla="*/ 683673 h 6003893"/>
              <a:gd name="connsiteX2454" fmla="*/ 5015978 w 11634289"/>
              <a:gd name="connsiteY2454" fmla="*/ 682452 h 6003893"/>
              <a:gd name="connsiteX2455" fmla="*/ 5024559 w 11634289"/>
              <a:gd name="connsiteY2455" fmla="*/ 673059 h 6003893"/>
              <a:gd name="connsiteX2456" fmla="*/ 5043834 w 11634289"/>
              <a:gd name="connsiteY2456" fmla="*/ 671952 h 6003893"/>
              <a:gd name="connsiteX2457" fmla="*/ 5043126 w 11634289"/>
              <a:gd name="connsiteY2457" fmla="*/ 682942 h 6003893"/>
              <a:gd name="connsiteX2458" fmla="*/ 5038251 w 11634289"/>
              <a:gd name="connsiteY2458" fmla="*/ 687128 h 6003893"/>
              <a:gd name="connsiteX2459" fmla="*/ 5037055 w 11634289"/>
              <a:gd name="connsiteY2459" fmla="*/ 693472 h 6003893"/>
              <a:gd name="connsiteX2460" fmla="*/ 5045439 w 11634289"/>
              <a:gd name="connsiteY2460" fmla="*/ 692351 h 6003893"/>
              <a:gd name="connsiteX2461" fmla="*/ 5059550 w 11634289"/>
              <a:gd name="connsiteY2461" fmla="*/ 682512 h 6003893"/>
              <a:gd name="connsiteX2462" fmla="*/ 5095761 w 11634289"/>
              <a:gd name="connsiteY2462" fmla="*/ 678257 h 6003893"/>
              <a:gd name="connsiteX2463" fmla="*/ 5118176 w 11634289"/>
              <a:gd name="connsiteY2463" fmla="*/ 689392 h 6003893"/>
              <a:gd name="connsiteX2464" fmla="*/ 5135942 w 11634289"/>
              <a:gd name="connsiteY2464" fmla="*/ 689076 h 6003893"/>
              <a:gd name="connsiteX2465" fmla="*/ 5162113 w 11634289"/>
              <a:gd name="connsiteY2465" fmla="*/ 680274 h 6003893"/>
              <a:gd name="connsiteX2466" fmla="*/ 5181705 w 11634289"/>
              <a:gd name="connsiteY2466" fmla="*/ 684721 h 6003893"/>
              <a:gd name="connsiteX2467" fmla="*/ 5290866 w 11634289"/>
              <a:gd name="connsiteY2467" fmla="*/ 712519 h 6003893"/>
              <a:gd name="connsiteX2468" fmla="*/ 5307776 w 11634289"/>
              <a:gd name="connsiteY2468" fmla="*/ 716735 h 6003893"/>
              <a:gd name="connsiteX2469" fmla="*/ 5349297 w 11634289"/>
              <a:gd name="connsiteY2469" fmla="*/ 727671 h 6003893"/>
              <a:gd name="connsiteX2470" fmla="*/ 5415193 w 11634289"/>
              <a:gd name="connsiteY2470" fmla="*/ 717677 h 6003893"/>
              <a:gd name="connsiteX2471" fmla="*/ 5445872 w 11634289"/>
              <a:gd name="connsiteY2471" fmla="*/ 713867 h 6003893"/>
              <a:gd name="connsiteX2472" fmla="*/ 5547164 w 11634289"/>
              <a:gd name="connsiteY2472" fmla="*/ 740069 h 6003893"/>
              <a:gd name="connsiteX2473" fmla="*/ 5566268 w 11634289"/>
              <a:gd name="connsiteY2473" fmla="*/ 739869 h 6003893"/>
              <a:gd name="connsiteX2474" fmla="*/ 5575163 w 11634289"/>
              <a:gd name="connsiteY2474" fmla="*/ 736029 h 6003893"/>
              <a:gd name="connsiteX2475" fmla="*/ 5580208 w 11634289"/>
              <a:gd name="connsiteY2475" fmla="*/ 730937 h 6003893"/>
              <a:gd name="connsiteX2476" fmla="*/ 5565664 w 11634289"/>
              <a:gd name="connsiteY2476" fmla="*/ 721398 h 6003893"/>
              <a:gd name="connsiteX2477" fmla="*/ 5555649 w 11634289"/>
              <a:gd name="connsiteY2477" fmla="*/ 709486 h 6003893"/>
              <a:gd name="connsiteX2478" fmla="*/ 5570735 w 11634289"/>
              <a:gd name="connsiteY2478" fmla="*/ 708941 h 6003893"/>
              <a:gd name="connsiteX2479" fmla="*/ 5590274 w 11634289"/>
              <a:gd name="connsiteY2479" fmla="*/ 728117 h 6003893"/>
              <a:gd name="connsiteX2480" fmla="*/ 5674798 w 11634289"/>
              <a:gd name="connsiteY2480" fmla="*/ 756562 h 6003893"/>
              <a:gd name="connsiteX2481" fmla="*/ 5703625 w 11634289"/>
              <a:gd name="connsiteY2481" fmla="*/ 755356 h 6003893"/>
              <a:gd name="connsiteX2482" fmla="*/ 5711982 w 11634289"/>
              <a:gd name="connsiteY2482" fmla="*/ 761600 h 6003893"/>
              <a:gd name="connsiteX2483" fmla="*/ 5727867 w 11634289"/>
              <a:gd name="connsiteY2483" fmla="*/ 771254 h 6003893"/>
              <a:gd name="connsiteX2484" fmla="*/ 5795732 w 11634289"/>
              <a:gd name="connsiteY2484" fmla="*/ 772480 h 6003893"/>
              <a:gd name="connsiteX2485" fmla="*/ 5897838 w 11634289"/>
              <a:gd name="connsiteY2485" fmla="*/ 758231 h 6003893"/>
              <a:gd name="connsiteX2486" fmla="*/ 5898836 w 11634289"/>
              <a:gd name="connsiteY2486" fmla="*/ 760159 h 6003893"/>
              <a:gd name="connsiteX2487" fmla="*/ 5891767 w 11634289"/>
              <a:gd name="connsiteY2487" fmla="*/ 768761 h 6003893"/>
              <a:gd name="connsiteX2488" fmla="*/ 5901269 w 11634289"/>
              <a:gd name="connsiteY2488" fmla="*/ 783392 h 6003893"/>
              <a:gd name="connsiteX2489" fmla="*/ 5923250 w 11634289"/>
              <a:gd name="connsiteY2489" fmla="*/ 775150 h 6003893"/>
              <a:gd name="connsiteX2490" fmla="*/ 5930148 w 11634289"/>
              <a:gd name="connsiteY2490" fmla="*/ 767453 h 6003893"/>
              <a:gd name="connsiteX2491" fmla="*/ 5942327 w 11634289"/>
              <a:gd name="connsiteY2491" fmla="*/ 782315 h 6003893"/>
              <a:gd name="connsiteX2492" fmla="*/ 5945981 w 11634289"/>
              <a:gd name="connsiteY2492" fmla="*/ 791838 h 6003893"/>
              <a:gd name="connsiteX2493" fmla="*/ 5993663 w 11634289"/>
              <a:gd name="connsiteY2493" fmla="*/ 813433 h 6003893"/>
              <a:gd name="connsiteX2494" fmla="*/ 6036552 w 11634289"/>
              <a:gd name="connsiteY2494" fmla="*/ 817119 h 6003893"/>
              <a:gd name="connsiteX2495" fmla="*/ 6053316 w 11634289"/>
              <a:gd name="connsiteY2495" fmla="*/ 814876 h 6003893"/>
              <a:gd name="connsiteX2496" fmla="*/ 6084969 w 11634289"/>
              <a:gd name="connsiteY2496" fmla="*/ 820359 h 6003893"/>
              <a:gd name="connsiteX2497" fmla="*/ 6100685 w 11634289"/>
              <a:gd name="connsiteY2497" fmla="*/ 830919 h 6003893"/>
              <a:gd name="connsiteX2498" fmla="*/ 6114401 w 11634289"/>
              <a:gd name="connsiteY2498" fmla="*/ 837623 h 6003893"/>
              <a:gd name="connsiteX2499" fmla="*/ 6136356 w 11634289"/>
              <a:gd name="connsiteY2499" fmla="*/ 836747 h 6003893"/>
              <a:gd name="connsiteX2500" fmla="*/ 6168259 w 11634289"/>
              <a:gd name="connsiteY2500" fmla="*/ 819227 h 6003893"/>
              <a:gd name="connsiteX2501" fmla="*/ 6172989 w 11634289"/>
              <a:gd name="connsiteY2501" fmla="*/ 808582 h 6003893"/>
              <a:gd name="connsiteX2502" fmla="*/ 6230658 w 11634289"/>
              <a:gd name="connsiteY2502" fmla="*/ 849455 h 6003893"/>
              <a:gd name="connsiteX2503" fmla="*/ 6254295 w 11634289"/>
              <a:gd name="connsiteY2503" fmla="*/ 846881 h 6003893"/>
              <a:gd name="connsiteX2504" fmla="*/ 6263559 w 11634289"/>
              <a:gd name="connsiteY2504" fmla="*/ 833864 h 6003893"/>
              <a:gd name="connsiteX2505" fmla="*/ 6249158 w 11634289"/>
              <a:gd name="connsiteY2505" fmla="*/ 830784 h 6003893"/>
              <a:gd name="connsiteX2506" fmla="*/ 6237780 w 11634289"/>
              <a:gd name="connsiteY2506" fmla="*/ 826123 h 6003893"/>
              <a:gd name="connsiteX2507" fmla="*/ 6246359 w 11634289"/>
              <a:gd name="connsiteY2507" fmla="*/ 816729 h 6003893"/>
              <a:gd name="connsiteX2508" fmla="*/ 6264295 w 11634289"/>
              <a:gd name="connsiteY2508" fmla="*/ 815507 h 6003893"/>
              <a:gd name="connsiteX2509" fmla="*/ 6282401 w 11634289"/>
              <a:gd name="connsiteY2509" fmla="*/ 813380 h 6003893"/>
              <a:gd name="connsiteX2510" fmla="*/ 6257303 w 11634289"/>
              <a:gd name="connsiteY2510" fmla="*/ 802014 h 6003893"/>
              <a:gd name="connsiteX2511" fmla="*/ 6180966 w 11634289"/>
              <a:gd name="connsiteY2511" fmla="*/ 780718 h 6003893"/>
              <a:gd name="connsiteX2512" fmla="*/ 6128184 w 11634289"/>
              <a:gd name="connsiteY2512" fmla="*/ 778945 h 6003893"/>
              <a:gd name="connsiteX2513" fmla="*/ 6112443 w 11634289"/>
              <a:gd name="connsiteY2513" fmla="*/ 775751 h 6003893"/>
              <a:gd name="connsiteX2514" fmla="*/ 6082011 w 11634289"/>
              <a:gd name="connsiteY2514" fmla="*/ 756559 h 6003893"/>
              <a:gd name="connsiteX2515" fmla="*/ 6061738 w 11634289"/>
              <a:gd name="connsiteY2515" fmla="*/ 755738 h 6003893"/>
              <a:gd name="connsiteX2516" fmla="*/ 6017997 w 11634289"/>
              <a:gd name="connsiteY2516" fmla="*/ 756584 h 6003893"/>
              <a:gd name="connsiteX2517" fmla="*/ 5980668 w 11634289"/>
              <a:gd name="connsiteY2517" fmla="*/ 745088 h 6003893"/>
              <a:gd name="connsiteX2518" fmla="*/ 5963560 w 11634289"/>
              <a:gd name="connsiteY2518" fmla="*/ 749144 h 6003893"/>
              <a:gd name="connsiteX2519" fmla="*/ 5951472 w 11634289"/>
              <a:gd name="connsiteY2519" fmla="*/ 755472 h 6003893"/>
              <a:gd name="connsiteX2520" fmla="*/ 5939121 w 11634289"/>
              <a:gd name="connsiteY2520" fmla="*/ 741518 h 6003893"/>
              <a:gd name="connsiteX2521" fmla="*/ 5924603 w 11634289"/>
              <a:gd name="connsiteY2521" fmla="*/ 724614 h 6003893"/>
              <a:gd name="connsiteX2522" fmla="*/ 5889416 w 11634289"/>
              <a:gd name="connsiteY2522" fmla="*/ 723432 h 6003893"/>
              <a:gd name="connsiteX2523" fmla="*/ 5840341 w 11634289"/>
              <a:gd name="connsiteY2523" fmla="*/ 716452 h 6003893"/>
              <a:gd name="connsiteX2524" fmla="*/ 5829501 w 11634289"/>
              <a:gd name="connsiteY2524" fmla="*/ 701706 h 6003893"/>
              <a:gd name="connsiteX2525" fmla="*/ 5818318 w 11634289"/>
              <a:gd name="connsiteY2525" fmla="*/ 688773 h 6003893"/>
              <a:gd name="connsiteX2526" fmla="*/ 5729261 w 11634289"/>
              <a:gd name="connsiteY2526" fmla="*/ 662701 h 6003893"/>
              <a:gd name="connsiteX2527" fmla="*/ 5676795 w 11634289"/>
              <a:gd name="connsiteY2527" fmla="*/ 666481 h 6003893"/>
              <a:gd name="connsiteX2528" fmla="*/ 5674116 w 11634289"/>
              <a:gd name="connsiteY2528" fmla="*/ 666251 h 6003893"/>
              <a:gd name="connsiteX2529" fmla="*/ 5669464 w 11634289"/>
              <a:gd name="connsiteY2529" fmla="*/ 654799 h 6003893"/>
              <a:gd name="connsiteX2530" fmla="*/ 5651501 w 11634289"/>
              <a:gd name="connsiteY2530" fmla="*/ 663387 h 6003893"/>
              <a:gd name="connsiteX2531" fmla="*/ 5646799 w 11634289"/>
              <a:gd name="connsiteY2531" fmla="*/ 666666 h 6003893"/>
              <a:gd name="connsiteX2532" fmla="*/ 5631149 w 11634289"/>
              <a:gd name="connsiteY2532" fmla="*/ 684661 h 6003893"/>
              <a:gd name="connsiteX2533" fmla="*/ 5615723 w 11634289"/>
              <a:gd name="connsiteY2533" fmla="*/ 687019 h 6003893"/>
              <a:gd name="connsiteX2534" fmla="*/ 5610560 w 11634289"/>
              <a:gd name="connsiteY2534" fmla="*/ 678287 h 6003893"/>
              <a:gd name="connsiteX2535" fmla="*/ 5616880 w 11634289"/>
              <a:gd name="connsiteY2535" fmla="*/ 644755 h 6003893"/>
              <a:gd name="connsiteX2536" fmla="*/ 5604161 w 11634289"/>
              <a:gd name="connsiteY2536" fmla="*/ 639978 h 6003893"/>
              <a:gd name="connsiteX2537" fmla="*/ 5558056 w 11634289"/>
              <a:gd name="connsiteY2537" fmla="*/ 646147 h 6003893"/>
              <a:gd name="connsiteX2538" fmla="*/ 5547675 w 11634289"/>
              <a:gd name="connsiteY2538" fmla="*/ 643413 h 6003893"/>
              <a:gd name="connsiteX2539" fmla="*/ 5512881 w 11634289"/>
              <a:gd name="connsiteY2539" fmla="*/ 625689 h 6003893"/>
              <a:gd name="connsiteX2540" fmla="*/ 5481769 w 11634289"/>
              <a:gd name="connsiteY2540" fmla="*/ 610121 h 6003893"/>
              <a:gd name="connsiteX2541" fmla="*/ 5470389 w 11634289"/>
              <a:gd name="connsiteY2541" fmla="*/ 605460 h 6003893"/>
              <a:gd name="connsiteX2542" fmla="*/ 5404402 w 11634289"/>
              <a:gd name="connsiteY2542" fmla="*/ 594263 h 6003893"/>
              <a:gd name="connsiteX2543" fmla="*/ 5383130 w 11634289"/>
              <a:gd name="connsiteY2543" fmla="*/ 591515 h 6003893"/>
              <a:gd name="connsiteX2544" fmla="*/ 5331373 w 11634289"/>
              <a:gd name="connsiteY2544" fmla="*/ 584304 h 6003893"/>
              <a:gd name="connsiteX2545" fmla="*/ 5318314 w 11634289"/>
              <a:gd name="connsiteY2545" fmla="*/ 581341 h 6003893"/>
              <a:gd name="connsiteX2546" fmla="*/ 5247847 w 11634289"/>
              <a:gd name="connsiteY2546" fmla="*/ 557787 h 6003893"/>
              <a:gd name="connsiteX2547" fmla="*/ 5210638 w 11634289"/>
              <a:gd name="connsiteY2547" fmla="*/ 560115 h 6003893"/>
              <a:gd name="connsiteX2548" fmla="*/ 5156884 w 11634289"/>
              <a:gd name="connsiteY2548" fmla="*/ 549049 h 6003893"/>
              <a:gd name="connsiteX2549" fmla="*/ 5114929 w 11634289"/>
              <a:gd name="connsiteY2549" fmla="*/ 518736 h 6003893"/>
              <a:gd name="connsiteX2550" fmla="*/ 5114443 w 11634289"/>
              <a:gd name="connsiteY2550" fmla="*/ 514090 h 6003893"/>
              <a:gd name="connsiteX2551" fmla="*/ 5100212 w 11634289"/>
              <a:gd name="connsiteY2551" fmla="*/ 510104 h 6003893"/>
              <a:gd name="connsiteX2552" fmla="*/ 5080741 w 11634289"/>
              <a:gd name="connsiteY2552" fmla="*/ 519482 h 6003893"/>
              <a:gd name="connsiteX2553" fmla="*/ 5016950 w 11634289"/>
              <a:gd name="connsiteY2553" fmla="*/ 503870 h 6003893"/>
              <a:gd name="connsiteX2554" fmla="*/ 4995414 w 11634289"/>
              <a:gd name="connsiteY2554" fmla="*/ 480837 h 6003893"/>
              <a:gd name="connsiteX2555" fmla="*/ 4970855 w 11634289"/>
              <a:gd name="connsiteY2555" fmla="*/ 459387 h 6003893"/>
              <a:gd name="connsiteX2556" fmla="*/ 4957347 w 11634289"/>
              <a:gd name="connsiteY2556" fmla="*/ 487697 h 6003893"/>
              <a:gd name="connsiteX2557" fmla="*/ 4927549 w 11634289"/>
              <a:gd name="connsiteY2557" fmla="*/ 479611 h 6003893"/>
              <a:gd name="connsiteX2558" fmla="*/ 4906105 w 11634289"/>
              <a:gd name="connsiteY2558" fmla="*/ 477768 h 6003893"/>
              <a:gd name="connsiteX2559" fmla="*/ 4844679 w 11634289"/>
              <a:gd name="connsiteY2559" fmla="*/ 456833 h 6003893"/>
              <a:gd name="connsiteX2560" fmla="*/ 4655354 w 11634289"/>
              <a:gd name="connsiteY2560" fmla="*/ 399122 h 6003893"/>
              <a:gd name="connsiteX2561" fmla="*/ 4642977 w 11634289"/>
              <a:gd name="connsiteY2561" fmla="*/ 392533 h 6003893"/>
              <a:gd name="connsiteX2562" fmla="*/ 4654067 w 11634289"/>
              <a:gd name="connsiteY2562" fmla="*/ 384275 h 6003893"/>
              <a:gd name="connsiteX2563" fmla="*/ 4662134 w 11634289"/>
              <a:gd name="connsiteY2563" fmla="*/ 377601 h 6003893"/>
              <a:gd name="connsiteX2564" fmla="*/ 4651440 w 11634289"/>
              <a:gd name="connsiteY2564" fmla="*/ 369314 h 6003893"/>
              <a:gd name="connsiteX2565" fmla="*/ 4639376 w 11634289"/>
              <a:gd name="connsiteY2565" fmla="*/ 368278 h 6003893"/>
              <a:gd name="connsiteX2566" fmla="*/ 4613820 w 11634289"/>
              <a:gd name="connsiteY2566" fmla="*/ 344900 h 6003893"/>
              <a:gd name="connsiteX2567" fmla="*/ 4619063 w 11634289"/>
              <a:gd name="connsiteY2567" fmla="*/ 331536 h 6003893"/>
              <a:gd name="connsiteX2568" fmla="*/ 4608196 w 11634289"/>
              <a:gd name="connsiteY2568" fmla="*/ 324156 h 6003893"/>
              <a:gd name="connsiteX2569" fmla="*/ 4583822 w 11634289"/>
              <a:gd name="connsiteY2569" fmla="*/ 345086 h 6003893"/>
              <a:gd name="connsiteX2570" fmla="*/ 4567648 w 11634289"/>
              <a:gd name="connsiteY2570" fmla="*/ 322513 h 6003893"/>
              <a:gd name="connsiteX2571" fmla="*/ 4582495 w 11634289"/>
              <a:gd name="connsiteY2571" fmla="*/ 294318 h 6003893"/>
              <a:gd name="connsiteX2572" fmla="*/ 4615660 w 11634289"/>
              <a:gd name="connsiteY2572" fmla="*/ 299010 h 6003893"/>
              <a:gd name="connsiteX2573" fmla="*/ 4658179 w 11634289"/>
              <a:gd name="connsiteY2573" fmla="*/ 311873 h 6003893"/>
              <a:gd name="connsiteX2574" fmla="*/ 4689004 w 11634289"/>
              <a:gd name="connsiteY2574" fmla="*/ 314522 h 6003893"/>
              <a:gd name="connsiteX2575" fmla="*/ 4806010 w 11634289"/>
              <a:gd name="connsiteY2575" fmla="*/ 351284 h 6003893"/>
              <a:gd name="connsiteX2576" fmla="*/ 4835178 w 11634289"/>
              <a:gd name="connsiteY2576" fmla="*/ 348265 h 6003893"/>
              <a:gd name="connsiteX2577" fmla="*/ 4838883 w 11634289"/>
              <a:gd name="connsiteY2577" fmla="*/ 343058 h 6003893"/>
              <a:gd name="connsiteX2578" fmla="*/ 4846242 w 11634289"/>
              <a:gd name="connsiteY2578" fmla="*/ 347375 h 6003893"/>
              <a:gd name="connsiteX2579" fmla="*/ 4849408 w 11634289"/>
              <a:gd name="connsiteY2579" fmla="*/ 352251 h 6003893"/>
              <a:gd name="connsiteX2580" fmla="*/ 4864809 w 11634289"/>
              <a:gd name="connsiteY2580" fmla="*/ 357258 h 6003893"/>
              <a:gd name="connsiteX2581" fmla="*/ 4860985 w 11634289"/>
              <a:gd name="connsiteY2581" fmla="*/ 348641 h 6003893"/>
              <a:gd name="connsiteX2582" fmla="*/ 4859987 w 11634289"/>
              <a:gd name="connsiteY2582" fmla="*/ 346713 h 6003893"/>
              <a:gd name="connsiteX2583" fmla="*/ 4859840 w 11634289"/>
              <a:gd name="connsiteY2583" fmla="*/ 340255 h 6003893"/>
              <a:gd name="connsiteX2584" fmla="*/ 4869393 w 11634289"/>
              <a:gd name="connsiteY2584" fmla="*/ 340153 h 6003893"/>
              <a:gd name="connsiteX2585" fmla="*/ 4912477 w 11634289"/>
              <a:gd name="connsiteY2585" fmla="*/ 335567 h 6003893"/>
              <a:gd name="connsiteX2586" fmla="*/ 4921716 w 11634289"/>
              <a:gd name="connsiteY2586" fmla="*/ 329914 h 6003893"/>
              <a:gd name="connsiteX2587" fmla="*/ 4896987 w 11634289"/>
              <a:gd name="connsiteY2587" fmla="*/ 309371 h 6003893"/>
              <a:gd name="connsiteX2588" fmla="*/ 4820620 w 11634289"/>
              <a:gd name="connsiteY2588" fmla="*/ 295441 h 6003893"/>
              <a:gd name="connsiteX2589" fmla="*/ 4793645 w 11634289"/>
              <a:gd name="connsiteY2589" fmla="*/ 294043 h 6003893"/>
              <a:gd name="connsiteX2590" fmla="*/ 4783606 w 11634289"/>
              <a:gd name="connsiteY2590" fmla="*/ 289497 h 6003893"/>
              <a:gd name="connsiteX2591" fmla="*/ 4767404 w 11634289"/>
              <a:gd name="connsiteY2591" fmla="*/ 274291 h 6003893"/>
              <a:gd name="connsiteX2592" fmla="*/ 4734098 w 11634289"/>
              <a:gd name="connsiteY2592" fmla="*/ 263140 h 6003893"/>
              <a:gd name="connsiteX2593" fmla="*/ 4723427 w 11634289"/>
              <a:gd name="connsiteY2593" fmla="*/ 247487 h 6003893"/>
              <a:gd name="connsiteX2594" fmla="*/ 4725624 w 11634289"/>
              <a:gd name="connsiteY2594" fmla="*/ 243071 h 6003893"/>
              <a:gd name="connsiteX2595" fmla="*/ 4716438 w 11634289"/>
              <a:gd name="connsiteY2595" fmla="*/ 233993 h 6003893"/>
              <a:gd name="connsiteX2596" fmla="*/ 4709709 w 11634289"/>
              <a:gd name="connsiteY2596" fmla="*/ 240783 h 6003893"/>
              <a:gd name="connsiteX2597" fmla="*/ 4698792 w 11634289"/>
              <a:gd name="connsiteY2597" fmla="*/ 248134 h 6003893"/>
              <a:gd name="connsiteX2598" fmla="*/ 4681932 w 11634289"/>
              <a:gd name="connsiteY2598" fmla="*/ 229187 h 6003893"/>
              <a:gd name="connsiteX2599" fmla="*/ 4683299 w 11634289"/>
              <a:gd name="connsiteY2599" fmla="*/ 221936 h 6003893"/>
              <a:gd name="connsiteX2600" fmla="*/ 4675915 w 11634289"/>
              <a:gd name="connsiteY2600" fmla="*/ 224986 h 6003893"/>
              <a:gd name="connsiteX2601" fmla="*/ 4658663 w 11634289"/>
              <a:gd name="connsiteY2601" fmla="*/ 222582 h 6003893"/>
              <a:gd name="connsiteX2602" fmla="*/ 4634959 w 11634289"/>
              <a:gd name="connsiteY2602" fmla="*/ 196601 h 6003893"/>
              <a:gd name="connsiteX2603" fmla="*/ 4616473 w 11634289"/>
              <a:gd name="connsiteY2603" fmla="*/ 164620 h 6003893"/>
              <a:gd name="connsiteX2604" fmla="*/ 4607970 w 11634289"/>
              <a:gd name="connsiteY2604" fmla="*/ 151918 h 6003893"/>
              <a:gd name="connsiteX2605" fmla="*/ 4555519 w 11634289"/>
              <a:gd name="connsiteY2605" fmla="*/ 105048 h 6003893"/>
              <a:gd name="connsiteX2606" fmla="*/ 4555230 w 11634289"/>
              <a:gd name="connsiteY2606" fmla="*/ 92129 h 6003893"/>
              <a:gd name="connsiteX2607" fmla="*/ 4569800 w 11634289"/>
              <a:gd name="connsiteY2607" fmla="*/ 94302 h 6003893"/>
              <a:gd name="connsiteX2608" fmla="*/ 4593924 w 11634289"/>
              <a:gd name="connsiteY2608" fmla="*/ 96375 h 6003893"/>
              <a:gd name="connsiteX2609" fmla="*/ 4627287 w 11634289"/>
              <a:gd name="connsiteY2609" fmla="*/ 92794 h 6003893"/>
              <a:gd name="connsiteX2610" fmla="*/ 4648309 w 11634289"/>
              <a:gd name="connsiteY2610" fmla="*/ 118546 h 6003893"/>
              <a:gd name="connsiteX2611" fmla="*/ 4643921 w 11634289"/>
              <a:gd name="connsiteY2611" fmla="*/ 127379 h 6003893"/>
              <a:gd name="connsiteX2612" fmla="*/ 4642238 w 11634289"/>
              <a:gd name="connsiteY2612" fmla="*/ 129076 h 6003893"/>
              <a:gd name="connsiteX2613" fmla="*/ 4645089 w 11634289"/>
              <a:gd name="connsiteY2613" fmla="*/ 128400 h 6003893"/>
              <a:gd name="connsiteX2614" fmla="*/ 4659660 w 11634289"/>
              <a:gd name="connsiteY2614" fmla="*/ 130573 h 6003893"/>
              <a:gd name="connsiteX2615" fmla="*/ 4704113 w 11634289"/>
              <a:gd name="connsiteY2615" fmla="*/ 118736 h 6003893"/>
              <a:gd name="connsiteX2616" fmla="*/ 4728432 w 11634289"/>
              <a:gd name="connsiteY2616" fmla="*/ 112537 h 6003893"/>
              <a:gd name="connsiteX2617" fmla="*/ 4746486 w 11634289"/>
              <a:gd name="connsiteY2617" fmla="*/ 125141 h 6003893"/>
              <a:gd name="connsiteX2618" fmla="*/ 4808345 w 11634289"/>
              <a:gd name="connsiteY2618" fmla="*/ 165453 h 6003893"/>
              <a:gd name="connsiteX2619" fmla="*/ 4830840 w 11634289"/>
              <a:gd name="connsiteY2619" fmla="*/ 154493 h 6003893"/>
              <a:gd name="connsiteX2620" fmla="*/ 4846319 w 11634289"/>
              <a:gd name="connsiteY2620" fmla="*/ 137402 h 6003893"/>
              <a:gd name="connsiteX2621" fmla="*/ 4871219 w 11634289"/>
              <a:gd name="connsiteY2621" fmla="*/ 157041 h 6003893"/>
              <a:gd name="connsiteX2622" fmla="*/ 4907547 w 11634289"/>
              <a:gd name="connsiteY2622" fmla="*/ 166609 h 6003893"/>
              <a:gd name="connsiteX2623" fmla="*/ 4910058 w 11634289"/>
              <a:gd name="connsiteY2623" fmla="*/ 167745 h 6003893"/>
              <a:gd name="connsiteX2624" fmla="*/ 4939962 w 11634289"/>
              <a:gd name="connsiteY2624" fmla="*/ 146372 h 6003893"/>
              <a:gd name="connsiteX2625" fmla="*/ 4953589 w 11634289"/>
              <a:gd name="connsiteY2625" fmla="*/ 131885 h 6003893"/>
              <a:gd name="connsiteX2626" fmla="*/ 4958948 w 11634289"/>
              <a:gd name="connsiteY2626" fmla="*/ 132346 h 6003893"/>
              <a:gd name="connsiteX2627" fmla="*/ 4975662 w 11634289"/>
              <a:gd name="connsiteY2627" fmla="*/ 144833 h 6003893"/>
              <a:gd name="connsiteX2628" fmla="*/ 4986333 w 11634289"/>
              <a:gd name="connsiteY2628" fmla="*/ 160486 h 6003893"/>
              <a:gd name="connsiteX2629" fmla="*/ 4997658 w 11634289"/>
              <a:gd name="connsiteY2629" fmla="*/ 179879 h 6003893"/>
              <a:gd name="connsiteX2630" fmla="*/ 5026316 w 11634289"/>
              <a:gd name="connsiteY2630" fmla="*/ 179578 h 6003893"/>
              <a:gd name="connsiteX2631" fmla="*/ 5036353 w 11634289"/>
              <a:gd name="connsiteY2631" fmla="*/ 184124 h 6003893"/>
              <a:gd name="connsiteX2632" fmla="*/ 5052067 w 11634289"/>
              <a:gd name="connsiteY2632" fmla="*/ 194684 h 6003893"/>
              <a:gd name="connsiteX2633" fmla="*/ 5060280 w 11634289"/>
              <a:gd name="connsiteY2633" fmla="*/ 194469 h 6003893"/>
              <a:gd name="connsiteX2634" fmla="*/ 5085546 w 11634289"/>
              <a:gd name="connsiteY2634" fmla="*/ 204929 h 6003893"/>
              <a:gd name="connsiteX2635" fmla="*/ 5113810 w 11634289"/>
              <a:gd name="connsiteY2635" fmla="*/ 221172 h 6003893"/>
              <a:gd name="connsiteX2636" fmla="*/ 5132770 w 11634289"/>
              <a:gd name="connsiteY2636" fmla="*/ 214512 h 6003893"/>
              <a:gd name="connsiteX2637" fmla="*/ 5137158 w 11634289"/>
              <a:gd name="connsiteY2637" fmla="*/ 205681 h 6003893"/>
              <a:gd name="connsiteX2638" fmla="*/ 5139235 w 11634289"/>
              <a:gd name="connsiteY2638" fmla="*/ 187439 h 6003893"/>
              <a:gd name="connsiteX2639" fmla="*/ 5132836 w 11634289"/>
              <a:gd name="connsiteY2639" fmla="*/ 149131 h 6003893"/>
              <a:gd name="connsiteX2640" fmla="*/ 5160954 w 11634289"/>
              <a:gd name="connsiteY2640" fmla="*/ 158914 h 6003893"/>
              <a:gd name="connsiteX2641" fmla="*/ 5195774 w 11634289"/>
              <a:gd name="connsiteY2641" fmla="*/ 169274 h 6003893"/>
              <a:gd name="connsiteX2642" fmla="*/ 5224376 w 11634289"/>
              <a:gd name="connsiteY2642" fmla="*/ 183704 h 6003893"/>
              <a:gd name="connsiteX2643" fmla="*/ 5309677 w 11634289"/>
              <a:gd name="connsiteY2643" fmla="*/ 229715 h 6003893"/>
              <a:gd name="connsiteX2644" fmla="*/ 5323592 w 11634289"/>
              <a:gd name="connsiteY2644" fmla="*/ 228148 h 6003893"/>
              <a:gd name="connsiteX2645" fmla="*/ 5332487 w 11634289"/>
              <a:gd name="connsiteY2645" fmla="*/ 224306 h 6003893"/>
              <a:gd name="connsiteX2646" fmla="*/ 5335311 w 11634289"/>
              <a:gd name="connsiteY2646" fmla="*/ 230997 h 6003893"/>
              <a:gd name="connsiteX2647" fmla="*/ 5341648 w 11634289"/>
              <a:gd name="connsiteY2647" fmla="*/ 240751 h 6003893"/>
              <a:gd name="connsiteX2648" fmla="*/ 5359384 w 11634289"/>
              <a:gd name="connsiteY2648" fmla="*/ 247800 h 6003893"/>
              <a:gd name="connsiteX2649" fmla="*/ 5364036 w 11634289"/>
              <a:gd name="connsiteY2649" fmla="*/ 259251 h 6003893"/>
              <a:gd name="connsiteX2650" fmla="*/ 5370856 w 11634289"/>
              <a:gd name="connsiteY2650" fmla="*/ 273652 h 6003893"/>
              <a:gd name="connsiteX2651" fmla="*/ 5385452 w 11634289"/>
              <a:gd name="connsiteY2651" fmla="*/ 268458 h 6003893"/>
              <a:gd name="connsiteX2652" fmla="*/ 5391496 w 11634289"/>
              <a:gd name="connsiteY2652" fmla="*/ 265294 h 6003893"/>
              <a:gd name="connsiteX2653" fmla="*/ 5396807 w 11634289"/>
              <a:gd name="connsiteY2653" fmla="*/ 280485 h 6003893"/>
              <a:gd name="connsiteX2654" fmla="*/ 5407673 w 11634289"/>
              <a:gd name="connsiteY2654" fmla="*/ 287867 h 6003893"/>
              <a:gd name="connsiteX2655" fmla="*/ 5417079 w 11634289"/>
              <a:gd name="connsiteY2655" fmla="*/ 281307 h 6003893"/>
              <a:gd name="connsiteX2656" fmla="*/ 5473591 w 11634289"/>
              <a:gd name="connsiteY2656" fmla="*/ 270507 h 6003893"/>
              <a:gd name="connsiteX2657" fmla="*/ 5487309 w 11634289"/>
              <a:gd name="connsiteY2657" fmla="*/ 277211 h 6003893"/>
              <a:gd name="connsiteX2658" fmla="*/ 5549813 w 11634289"/>
              <a:gd name="connsiteY2658" fmla="*/ 277978 h 6003893"/>
              <a:gd name="connsiteX2659" fmla="*/ 5551323 w 11634289"/>
              <a:gd name="connsiteY2659" fmla="*/ 277187 h 6003893"/>
              <a:gd name="connsiteX2660" fmla="*/ 5570087 w 11634289"/>
              <a:gd name="connsiteY2660" fmla="*/ 278799 h 6003893"/>
              <a:gd name="connsiteX2661" fmla="*/ 5573082 w 11634289"/>
              <a:gd name="connsiteY2661" fmla="*/ 284582 h 6003893"/>
              <a:gd name="connsiteX2662" fmla="*/ 5558485 w 11634289"/>
              <a:gd name="connsiteY2662" fmla="*/ 289775 h 6003893"/>
              <a:gd name="connsiteX2663" fmla="*/ 5548421 w 11634289"/>
              <a:gd name="connsiteY2663" fmla="*/ 292593 h 6003893"/>
              <a:gd name="connsiteX2664" fmla="*/ 5555607 w 11634289"/>
              <a:gd name="connsiteY2664" fmla="*/ 297816 h 6003893"/>
              <a:gd name="connsiteX2665" fmla="*/ 5574858 w 11634289"/>
              <a:gd name="connsiteY2665" fmla="*/ 304075 h 6003893"/>
              <a:gd name="connsiteX2666" fmla="*/ 5595761 w 11634289"/>
              <a:gd name="connsiteY2666" fmla="*/ 316002 h 6003893"/>
              <a:gd name="connsiteX2667" fmla="*/ 5610164 w 11634289"/>
              <a:gd name="connsiteY2667" fmla="*/ 319080 h 6003893"/>
              <a:gd name="connsiteX2668" fmla="*/ 5651342 w 11634289"/>
              <a:gd name="connsiteY2668" fmla="*/ 331830 h 6003893"/>
              <a:gd name="connsiteX2669" fmla="*/ 5664007 w 11634289"/>
              <a:gd name="connsiteY2669" fmla="*/ 351336 h 6003893"/>
              <a:gd name="connsiteX2670" fmla="*/ 5689418 w 11634289"/>
              <a:gd name="connsiteY2670" fmla="*/ 368255 h 6003893"/>
              <a:gd name="connsiteX2671" fmla="*/ 5717931 w 11634289"/>
              <a:gd name="connsiteY2671" fmla="*/ 361496 h 6003893"/>
              <a:gd name="connsiteX2672" fmla="*/ 5749781 w 11634289"/>
              <a:gd name="connsiteY2672" fmla="*/ 358707 h 6003893"/>
              <a:gd name="connsiteX2673" fmla="*/ 5764010 w 11634289"/>
              <a:gd name="connsiteY2673" fmla="*/ 362693 h 6003893"/>
              <a:gd name="connsiteX2674" fmla="*/ 5778554 w 11634289"/>
              <a:gd name="connsiteY2674" fmla="*/ 372231 h 6003893"/>
              <a:gd name="connsiteX2675" fmla="*/ 5777703 w 11634289"/>
              <a:gd name="connsiteY2675" fmla="*/ 376764 h 6003893"/>
              <a:gd name="connsiteX2676" fmla="*/ 5792417 w 11634289"/>
              <a:gd name="connsiteY2676" fmla="*/ 385395 h 6003893"/>
              <a:gd name="connsiteX2677" fmla="*/ 5817736 w 11634289"/>
              <a:gd name="connsiteY2677" fmla="*/ 381124 h 6003893"/>
              <a:gd name="connsiteX2678" fmla="*/ 5891514 w 11634289"/>
              <a:gd name="connsiteY2678" fmla="*/ 416013 h 6003893"/>
              <a:gd name="connsiteX2679" fmla="*/ 5884392 w 11634289"/>
              <a:gd name="connsiteY2679" fmla="*/ 439346 h 6003893"/>
              <a:gd name="connsiteX2680" fmla="*/ 5901909 w 11634289"/>
              <a:gd name="connsiteY2680" fmla="*/ 462034 h 6003893"/>
              <a:gd name="connsiteX2681" fmla="*/ 5925178 w 11634289"/>
              <a:gd name="connsiteY2681" fmla="*/ 468638 h 6003893"/>
              <a:gd name="connsiteX2682" fmla="*/ 5959052 w 11634289"/>
              <a:gd name="connsiteY2682" fmla="*/ 462338 h 6003893"/>
              <a:gd name="connsiteX2683" fmla="*/ 5975305 w 11634289"/>
              <a:gd name="connsiteY2683" fmla="*/ 462814 h 6003893"/>
              <a:gd name="connsiteX2684" fmla="*/ 6009834 w 11634289"/>
              <a:gd name="connsiteY2684" fmla="*/ 460256 h 6003893"/>
              <a:gd name="connsiteX2685" fmla="*/ 6007523 w 11634289"/>
              <a:gd name="connsiteY2685" fmla="*/ 450848 h 6003893"/>
              <a:gd name="connsiteX2686" fmla="*/ 5997117 w 11634289"/>
              <a:gd name="connsiteY2686" fmla="*/ 455479 h 6003893"/>
              <a:gd name="connsiteX2687" fmla="*/ 5988221 w 11634289"/>
              <a:gd name="connsiteY2687" fmla="*/ 459319 h 6003893"/>
              <a:gd name="connsiteX2688" fmla="*/ 5981376 w 11634289"/>
              <a:gd name="connsiteY2688" fmla="*/ 452285 h 6003893"/>
              <a:gd name="connsiteX2689" fmla="*/ 5988523 w 11634289"/>
              <a:gd name="connsiteY2689" fmla="*/ 421586 h 6003893"/>
              <a:gd name="connsiteX2690" fmla="*/ 5994198 w 11634289"/>
              <a:gd name="connsiteY2690" fmla="*/ 427600 h 6003893"/>
              <a:gd name="connsiteX2691" fmla="*/ 6020976 w 11634289"/>
              <a:gd name="connsiteY2691" fmla="*/ 437269 h 6003893"/>
              <a:gd name="connsiteX2692" fmla="*/ 6032895 w 11634289"/>
              <a:gd name="connsiteY2692" fmla="*/ 431846 h 6003893"/>
              <a:gd name="connsiteX2693" fmla="*/ 6056191 w 11634289"/>
              <a:gd name="connsiteY2693" fmla="*/ 431084 h 6003893"/>
              <a:gd name="connsiteX2694" fmla="*/ 6082481 w 11634289"/>
              <a:gd name="connsiteY2694" fmla="*/ 436107 h 6003893"/>
              <a:gd name="connsiteX2695" fmla="*/ 6077345 w 11634289"/>
              <a:gd name="connsiteY2695" fmla="*/ 420009 h 6003893"/>
              <a:gd name="connsiteX2696" fmla="*/ 6102322 w 11634289"/>
              <a:gd name="connsiteY2696" fmla="*/ 417551 h 6003893"/>
              <a:gd name="connsiteX2697" fmla="*/ 6105345 w 11634289"/>
              <a:gd name="connsiteY2697" fmla="*/ 415969 h 6003893"/>
              <a:gd name="connsiteX2698" fmla="*/ 6101862 w 11634289"/>
              <a:gd name="connsiteY2698" fmla="*/ 405539 h 6003893"/>
              <a:gd name="connsiteX2699" fmla="*/ 6075255 w 11634289"/>
              <a:gd name="connsiteY2699" fmla="*/ 394965 h 6003893"/>
              <a:gd name="connsiteX2700" fmla="*/ 6049109 w 11634289"/>
              <a:gd name="connsiteY2700" fmla="*/ 396401 h 6003893"/>
              <a:gd name="connsiteX2701" fmla="*/ 6032854 w 11634289"/>
              <a:gd name="connsiteY2701" fmla="*/ 395926 h 6003893"/>
              <a:gd name="connsiteX2702" fmla="*/ 6006128 w 11634289"/>
              <a:gd name="connsiteY2702" fmla="*/ 371526 h 6003893"/>
              <a:gd name="connsiteX2703" fmla="*/ 5986368 w 11634289"/>
              <a:gd name="connsiteY2703" fmla="*/ 367986 h 6003893"/>
              <a:gd name="connsiteX2704" fmla="*/ 5965409 w 11634289"/>
              <a:gd name="connsiteY2704" fmla="*/ 370789 h 6003893"/>
              <a:gd name="connsiteX2705" fmla="*/ 5953886 w 11634289"/>
              <a:gd name="connsiteY2705" fmla="*/ 359669 h 6003893"/>
              <a:gd name="connsiteX2706" fmla="*/ 5925231 w 11634289"/>
              <a:gd name="connsiteY2706" fmla="*/ 359969 h 6003893"/>
              <a:gd name="connsiteX2707" fmla="*/ 5902959 w 11634289"/>
              <a:gd name="connsiteY2707" fmla="*/ 355293 h 6003893"/>
              <a:gd name="connsiteX2708" fmla="*/ 5869651 w 11634289"/>
              <a:gd name="connsiteY2708" fmla="*/ 344142 h 6003893"/>
              <a:gd name="connsiteX2709" fmla="*/ 5855302 w 11634289"/>
              <a:gd name="connsiteY2709" fmla="*/ 326332 h 6003893"/>
              <a:gd name="connsiteX2710" fmla="*/ 5817948 w 11634289"/>
              <a:gd name="connsiteY2710" fmla="*/ 322201 h 6003893"/>
              <a:gd name="connsiteX2711" fmla="*/ 5804006 w 11634289"/>
              <a:gd name="connsiteY2711" fmla="*/ 331134 h 6003893"/>
              <a:gd name="connsiteX2712" fmla="*/ 5799722 w 11634289"/>
              <a:gd name="connsiteY2712" fmla="*/ 310504 h 6003893"/>
              <a:gd name="connsiteX2713" fmla="*/ 5795019 w 11634289"/>
              <a:gd name="connsiteY2713" fmla="*/ 313784 h 6003893"/>
              <a:gd name="connsiteX2714" fmla="*/ 5754471 w 11634289"/>
              <a:gd name="connsiteY2714" fmla="*/ 312142 h 6003893"/>
              <a:gd name="connsiteX2715" fmla="*/ 5748137 w 11634289"/>
              <a:gd name="connsiteY2715" fmla="*/ 302387 h 6003893"/>
              <a:gd name="connsiteX2716" fmla="*/ 5749335 w 11634289"/>
              <a:gd name="connsiteY2716" fmla="*/ 296044 h 6003893"/>
              <a:gd name="connsiteX2717" fmla="*/ 5748217 w 11634289"/>
              <a:gd name="connsiteY2717" fmla="*/ 280291 h 6003893"/>
              <a:gd name="connsiteX2718" fmla="*/ 5683623 w 11634289"/>
              <a:gd name="connsiteY2718" fmla="*/ 254480 h 6003893"/>
              <a:gd name="connsiteX2719" fmla="*/ 5576340 w 11634289"/>
              <a:gd name="connsiteY2719" fmla="*/ 216711 h 6003893"/>
              <a:gd name="connsiteX2720" fmla="*/ 5541351 w 11634289"/>
              <a:gd name="connsiteY2720" fmla="*/ 207258 h 6003893"/>
              <a:gd name="connsiteX2721" fmla="*/ 5515742 w 11634289"/>
              <a:gd name="connsiteY2721" fmla="*/ 198611 h 6003893"/>
              <a:gd name="connsiteX2722" fmla="*/ 5472907 w 11634289"/>
              <a:gd name="connsiteY2722" fmla="*/ 180195 h 6003893"/>
              <a:gd name="connsiteX2723" fmla="*/ 5426538 w 11634289"/>
              <a:gd name="connsiteY2723" fmla="*/ 166081 h 6003893"/>
              <a:gd name="connsiteX2724" fmla="*/ 5384823 w 11634289"/>
              <a:gd name="connsiteY2724" fmla="*/ 163416 h 6003893"/>
              <a:gd name="connsiteX2725" fmla="*/ 5355902 w 11634289"/>
              <a:gd name="connsiteY2725" fmla="*/ 143433 h 6003893"/>
              <a:gd name="connsiteX2726" fmla="*/ 5323763 w 11634289"/>
              <a:gd name="connsiteY2726" fmla="*/ 133303 h 6003893"/>
              <a:gd name="connsiteX2727" fmla="*/ 5280442 w 11634289"/>
              <a:gd name="connsiteY2727" fmla="*/ 110241 h 6003893"/>
              <a:gd name="connsiteX2728" fmla="*/ 5193920 w 11634289"/>
              <a:gd name="connsiteY2728" fmla="*/ 77940 h 6003893"/>
              <a:gd name="connsiteX2729" fmla="*/ 5123452 w 11634289"/>
              <a:gd name="connsiteY2729" fmla="*/ 54387 h 6003893"/>
              <a:gd name="connsiteX2730" fmla="*/ 5108909 w 11634289"/>
              <a:gd name="connsiteY2730" fmla="*/ 44849 h 6003893"/>
              <a:gd name="connsiteX2731" fmla="*/ 5071777 w 11634289"/>
              <a:gd name="connsiteY2731" fmla="*/ 25080 h 6003893"/>
              <a:gd name="connsiteX2732" fmla="*/ 5062393 w 11634289"/>
              <a:gd name="connsiteY2732" fmla="*/ 24274 h 6003893"/>
              <a:gd name="connsiteX2733" fmla="*/ 5077360 w 11634289"/>
              <a:gd name="connsiteY2733" fmla="*/ 9904 h 6003893"/>
              <a:gd name="connsiteX2734" fmla="*/ 5109066 w 11634289"/>
              <a:gd name="connsiteY2734" fmla="*/ 657 h 600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</a:cxnLst>
            <a:rect l="l" t="t" r="r" b="b"/>
            <a:pathLst>
              <a:path w="11634289" h="6003893">
                <a:moveTo>
                  <a:pt x="3399313" y="4129727"/>
                </a:moveTo>
                <a:lnTo>
                  <a:pt x="3404410" y="4133983"/>
                </a:lnTo>
                <a:cubicBezTo>
                  <a:pt x="3406820" y="4136451"/>
                  <a:pt x="3405577" y="4140548"/>
                  <a:pt x="3411636" y="4141389"/>
                </a:cubicBezTo>
                <a:lnTo>
                  <a:pt x="3418397" y="4130425"/>
                </a:lnTo>
                <a:close/>
                <a:moveTo>
                  <a:pt x="3069882" y="4117688"/>
                </a:moveTo>
                <a:lnTo>
                  <a:pt x="3099992" y="4127999"/>
                </a:lnTo>
                <a:cubicBezTo>
                  <a:pt x="3123994" y="4130051"/>
                  <a:pt x="3149706" y="4130633"/>
                  <a:pt x="3174951" y="4128588"/>
                </a:cubicBezTo>
                <a:cubicBezTo>
                  <a:pt x="3185632" y="4127723"/>
                  <a:pt x="3191709" y="4125899"/>
                  <a:pt x="3193855" y="4122728"/>
                </a:cubicBezTo>
                <a:lnTo>
                  <a:pt x="3193681" y="4122212"/>
                </a:lnTo>
                <a:close/>
                <a:moveTo>
                  <a:pt x="935073" y="4106847"/>
                </a:moveTo>
                <a:lnTo>
                  <a:pt x="909515" y="4107606"/>
                </a:lnTo>
                <a:lnTo>
                  <a:pt x="931393" y="4118594"/>
                </a:lnTo>
                <a:lnTo>
                  <a:pt x="945601" y="4113028"/>
                </a:lnTo>
                <a:close/>
                <a:moveTo>
                  <a:pt x="2762414" y="4098105"/>
                </a:moveTo>
                <a:lnTo>
                  <a:pt x="2762013" y="4099424"/>
                </a:lnTo>
                <a:cubicBezTo>
                  <a:pt x="2760770" y="4103520"/>
                  <a:pt x="2759531" y="4107617"/>
                  <a:pt x="2764114" y="4111242"/>
                </a:cubicBezTo>
                <a:cubicBezTo>
                  <a:pt x="2766522" y="4113711"/>
                  <a:pt x="2771649" y="4109301"/>
                  <a:pt x="2775531" y="4108985"/>
                </a:cubicBezTo>
                <a:cubicBezTo>
                  <a:pt x="2788424" y="4103945"/>
                  <a:pt x="2793008" y="4107570"/>
                  <a:pt x="2792466" y="4115607"/>
                </a:cubicBezTo>
                <a:cubicBezTo>
                  <a:pt x="2792934" y="4118233"/>
                  <a:pt x="2789514" y="4121174"/>
                  <a:pt x="2795807" y="4123327"/>
                </a:cubicBezTo>
                <a:cubicBezTo>
                  <a:pt x="2802779" y="4115436"/>
                  <a:pt x="2808947" y="4109276"/>
                  <a:pt x="2815144" y="4104653"/>
                </a:cubicBezTo>
                <a:lnTo>
                  <a:pt x="2819688" y="4102451"/>
                </a:lnTo>
                <a:close/>
                <a:moveTo>
                  <a:pt x="2701382" y="4093473"/>
                </a:moveTo>
                <a:lnTo>
                  <a:pt x="2708417" y="4097104"/>
                </a:lnTo>
                <a:lnTo>
                  <a:pt x="2729070" y="4095574"/>
                </a:lnTo>
                <a:close/>
                <a:moveTo>
                  <a:pt x="2581718" y="2865316"/>
                </a:moveTo>
                <a:lnTo>
                  <a:pt x="2573834" y="2865836"/>
                </a:lnTo>
                <a:lnTo>
                  <a:pt x="2581052" y="2865907"/>
                </a:lnTo>
                <a:close/>
                <a:moveTo>
                  <a:pt x="2505776" y="2856772"/>
                </a:moveTo>
                <a:lnTo>
                  <a:pt x="2514662" y="2860126"/>
                </a:lnTo>
                <a:cubicBezTo>
                  <a:pt x="2526969" y="2862411"/>
                  <a:pt x="2539166" y="2863333"/>
                  <a:pt x="2551476" y="2865617"/>
                </a:cubicBezTo>
                <a:lnTo>
                  <a:pt x="2573782" y="2865835"/>
                </a:lnTo>
                <a:lnTo>
                  <a:pt x="2517685" y="2858618"/>
                </a:lnTo>
                <a:close/>
                <a:moveTo>
                  <a:pt x="1692752" y="2664567"/>
                </a:moveTo>
                <a:lnTo>
                  <a:pt x="1687447" y="2664761"/>
                </a:lnTo>
                <a:lnTo>
                  <a:pt x="1700430" y="2684812"/>
                </a:lnTo>
                <a:cubicBezTo>
                  <a:pt x="1704898" y="2690116"/>
                  <a:pt x="1711268" y="2693983"/>
                  <a:pt x="1719329" y="2693690"/>
                </a:cubicBezTo>
                <a:cubicBezTo>
                  <a:pt x="1729402" y="2693322"/>
                  <a:pt x="1728857" y="2686510"/>
                  <a:pt x="1730547" y="2682348"/>
                </a:cubicBezTo>
                <a:lnTo>
                  <a:pt x="1738002" y="2672033"/>
                </a:lnTo>
                <a:lnTo>
                  <a:pt x="1724003" y="2666433"/>
                </a:lnTo>
                <a:cubicBezTo>
                  <a:pt x="1714205" y="2664287"/>
                  <a:pt x="1703786" y="2663665"/>
                  <a:pt x="1692752" y="2664567"/>
                </a:cubicBezTo>
                <a:close/>
                <a:moveTo>
                  <a:pt x="1596149" y="2628946"/>
                </a:moveTo>
                <a:lnTo>
                  <a:pt x="1603608" y="2636412"/>
                </a:lnTo>
                <a:cubicBezTo>
                  <a:pt x="1613793" y="2637409"/>
                  <a:pt x="1622289" y="2642565"/>
                  <a:pt x="1632472" y="2643560"/>
                </a:cubicBezTo>
                <a:cubicBezTo>
                  <a:pt x="1646793" y="2645772"/>
                  <a:pt x="1649245" y="2651148"/>
                  <a:pt x="1643852" y="2659544"/>
                </a:cubicBezTo>
                <a:cubicBezTo>
                  <a:pt x="1630728" y="2672320"/>
                  <a:pt x="1647064" y="2674458"/>
                  <a:pt x="1659589" y="2679468"/>
                </a:cubicBezTo>
                <a:cubicBezTo>
                  <a:pt x="1676252" y="2685693"/>
                  <a:pt x="1675381" y="2674792"/>
                  <a:pt x="1678976" y="2669196"/>
                </a:cubicBezTo>
                <a:lnTo>
                  <a:pt x="1684732" y="2664859"/>
                </a:lnTo>
                <a:lnTo>
                  <a:pt x="1661736" y="2665696"/>
                </a:lnTo>
                <a:cubicBezTo>
                  <a:pt x="1655830" y="2665913"/>
                  <a:pt x="1646969" y="2666235"/>
                  <a:pt x="1643616" y="2661349"/>
                </a:cubicBezTo>
                <a:cubicBezTo>
                  <a:pt x="1641820" y="2657408"/>
                  <a:pt x="1648966" y="2654143"/>
                  <a:pt x="1653155" y="2650986"/>
                </a:cubicBezTo>
                <a:cubicBezTo>
                  <a:pt x="1655951" y="2648882"/>
                  <a:pt x="1658824" y="2647775"/>
                  <a:pt x="1661619" y="2645670"/>
                </a:cubicBezTo>
                <a:cubicBezTo>
                  <a:pt x="1664412" y="2643566"/>
                  <a:pt x="1671636" y="2641298"/>
                  <a:pt x="1668365" y="2637412"/>
                </a:cubicBezTo>
                <a:cubicBezTo>
                  <a:pt x="1666568" y="2633472"/>
                  <a:pt x="1659184" y="2633740"/>
                  <a:pt x="1653357" y="2634953"/>
                </a:cubicBezTo>
                <a:cubicBezTo>
                  <a:pt x="1640065" y="2635438"/>
                  <a:pt x="1629568" y="2633817"/>
                  <a:pt x="1615958" y="2630307"/>
                </a:cubicBezTo>
                <a:close/>
                <a:moveTo>
                  <a:pt x="3618841" y="2389117"/>
                </a:moveTo>
                <a:lnTo>
                  <a:pt x="3620728" y="2390273"/>
                </a:lnTo>
                <a:cubicBezTo>
                  <a:pt x="3634089" y="2395294"/>
                  <a:pt x="3650883" y="2396937"/>
                  <a:pt x="3668025" y="2398315"/>
                </a:cubicBezTo>
                <a:lnTo>
                  <a:pt x="3675981" y="2396413"/>
                </a:lnTo>
                <a:close/>
                <a:moveTo>
                  <a:pt x="2197807" y="2145390"/>
                </a:moveTo>
                <a:cubicBezTo>
                  <a:pt x="2189744" y="2155700"/>
                  <a:pt x="2199560" y="2167362"/>
                  <a:pt x="2191498" y="2177671"/>
                </a:cubicBezTo>
                <a:cubicBezTo>
                  <a:pt x="2184335" y="2171421"/>
                  <a:pt x="2180752" y="2168297"/>
                  <a:pt x="2176447" y="2167702"/>
                </a:cubicBezTo>
                <a:lnTo>
                  <a:pt x="2157676" y="2172748"/>
                </a:lnTo>
                <a:lnTo>
                  <a:pt x="2167059" y="2174567"/>
                </a:lnTo>
                <a:cubicBezTo>
                  <a:pt x="2233862" y="2187507"/>
                  <a:pt x="2294688" y="2208133"/>
                  <a:pt x="2357846" y="2227626"/>
                </a:cubicBezTo>
                <a:cubicBezTo>
                  <a:pt x="2405961" y="2241285"/>
                  <a:pt x="2452731" y="2252013"/>
                  <a:pt x="2505766" y="2245352"/>
                </a:cubicBezTo>
                <a:cubicBezTo>
                  <a:pt x="2527112" y="2242145"/>
                  <a:pt x="2544487" y="2246845"/>
                  <a:pt x="2562880" y="2255831"/>
                </a:cubicBezTo>
                <a:cubicBezTo>
                  <a:pt x="2597991" y="2272227"/>
                  <a:pt x="2638748" y="2282291"/>
                  <a:pt x="2683150" y="2285803"/>
                </a:cubicBezTo>
                <a:cubicBezTo>
                  <a:pt x="2721870" y="2287296"/>
                  <a:pt x="2761610" y="2293076"/>
                  <a:pt x="2798034" y="2304053"/>
                </a:cubicBezTo>
                <a:cubicBezTo>
                  <a:pt x="2854161" y="2318597"/>
                  <a:pt x="2911274" y="2329076"/>
                  <a:pt x="2971374" y="2335714"/>
                </a:cubicBezTo>
                <a:cubicBezTo>
                  <a:pt x="3009439" y="2339917"/>
                  <a:pt x="3044844" y="2346609"/>
                  <a:pt x="3080247" y="2353300"/>
                </a:cubicBezTo>
                <a:lnTo>
                  <a:pt x="3188989" y="2371741"/>
                </a:lnTo>
                <a:lnTo>
                  <a:pt x="3234103" y="2366422"/>
                </a:lnTo>
                <a:cubicBezTo>
                  <a:pt x="3251885" y="2361893"/>
                  <a:pt x="3268350" y="2354783"/>
                  <a:pt x="3283059" y="2344231"/>
                </a:cubicBezTo>
                <a:cubicBezTo>
                  <a:pt x="3283059" y="2344231"/>
                  <a:pt x="3284616" y="2345176"/>
                  <a:pt x="3284696" y="2346175"/>
                </a:cubicBezTo>
                <a:cubicBezTo>
                  <a:pt x="3283456" y="2349225"/>
                  <a:pt x="3280743" y="2352329"/>
                  <a:pt x="3279585" y="2356377"/>
                </a:cubicBezTo>
                <a:cubicBezTo>
                  <a:pt x="3277349" y="2365472"/>
                  <a:pt x="3280622" y="2369359"/>
                  <a:pt x="3294073" y="2370873"/>
                </a:cubicBezTo>
                <a:cubicBezTo>
                  <a:pt x="3310478" y="2372277"/>
                  <a:pt x="3314750" y="2370119"/>
                  <a:pt x="3315347" y="2359080"/>
                </a:cubicBezTo>
                <a:cubicBezTo>
                  <a:pt x="3315109" y="2356084"/>
                  <a:pt x="3311677" y="2350200"/>
                  <a:pt x="3320538" y="2349878"/>
                </a:cubicBezTo>
                <a:cubicBezTo>
                  <a:pt x="3333750" y="2348394"/>
                  <a:pt x="3343248" y="2356061"/>
                  <a:pt x="3337979" y="2364265"/>
                </a:cubicBezTo>
                <a:cubicBezTo>
                  <a:pt x="3333948" y="2369420"/>
                  <a:pt x="3335663" y="2372362"/>
                  <a:pt x="3344685" y="2374036"/>
                </a:cubicBezTo>
                <a:cubicBezTo>
                  <a:pt x="3364282" y="2378330"/>
                  <a:pt x="3383958" y="2383624"/>
                  <a:pt x="3402319" y="2390967"/>
                </a:cubicBezTo>
                <a:cubicBezTo>
                  <a:pt x="3417567" y="2396421"/>
                  <a:pt x="3433892" y="2396828"/>
                  <a:pt x="3449579" y="2389245"/>
                </a:cubicBezTo>
                <a:cubicBezTo>
                  <a:pt x="3453769" y="2386089"/>
                  <a:pt x="3459595" y="2384875"/>
                  <a:pt x="3466981" y="2384606"/>
                </a:cubicBezTo>
                <a:cubicBezTo>
                  <a:pt x="3478876" y="2385174"/>
                  <a:pt x="3490768" y="2385742"/>
                  <a:pt x="3502663" y="2386310"/>
                </a:cubicBezTo>
                <a:cubicBezTo>
                  <a:pt x="3511524" y="2385988"/>
                  <a:pt x="3519148" y="2388714"/>
                  <a:pt x="3522659" y="2395598"/>
                </a:cubicBezTo>
                <a:cubicBezTo>
                  <a:pt x="3524697" y="2402535"/>
                  <a:pt x="3530683" y="2403318"/>
                  <a:pt x="3539383" y="2400998"/>
                </a:cubicBezTo>
                <a:cubicBezTo>
                  <a:pt x="3546689" y="2399730"/>
                  <a:pt x="3555469" y="2398409"/>
                  <a:pt x="3562774" y="2397141"/>
                </a:cubicBezTo>
                <a:lnTo>
                  <a:pt x="3579328" y="2384071"/>
                </a:lnTo>
                <a:lnTo>
                  <a:pt x="3538912" y="2378911"/>
                </a:lnTo>
                <a:cubicBezTo>
                  <a:pt x="3361926" y="2353804"/>
                  <a:pt x="3187598" y="2326207"/>
                  <a:pt x="3013929" y="2295903"/>
                </a:cubicBezTo>
                <a:lnTo>
                  <a:pt x="2980279" y="2289613"/>
                </a:lnTo>
                <a:lnTo>
                  <a:pt x="2974446" y="2300387"/>
                </a:lnTo>
                <a:cubicBezTo>
                  <a:pt x="2971892" y="2305488"/>
                  <a:pt x="2966063" y="2306702"/>
                  <a:pt x="2958519" y="2304974"/>
                </a:cubicBezTo>
                <a:cubicBezTo>
                  <a:pt x="2953930" y="2303138"/>
                  <a:pt x="2947783" y="2300356"/>
                  <a:pt x="2950417" y="2296254"/>
                </a:cubicBezTo>
                <a:lnTo>
                  <a:pt x="2953866" y="2284676"/>
                </a:lnTo>
                <a:lnTo>
                  <a:pt x="2678758" y="2233251"/>
                </a:lnTo>
                <a:lnTo>
                  <a:pt x="2651773" y="2238150"/>
                </a:lnTo>
                <a:cubicBezTo>
                  <a:pt x="2642144" y="2238125"/>
                  <a:pt x="2632365" y="2236228"/>
                  <a:pt x="2622407" y="2232084"/>
                </a:cubicBezTo>
                <a:cubicBezTo>
                  <a:pt x="2617737" y="2229248"/>
                  <a:pt x="2613227" y="2228412"/>
                  <a:pt x="2607479" y="2230624"/>
                </a:cubicBezTo>
                <a:cubicBezTo>
                  <a:pt x="2582852" y="2237531"/>
                  <a:pt x="2539227" y="2229104"/>
                  <a:pt x="2524740" y="2214609"/>
                </a:cubicBezTo>
                <a:cubicBezTo>
                  <a:pt x="2513561" y="2223029"/>
                  <a:pt x="2498873" y="2224565"/>
                  <a:pt x="2485343" y="2222053"/>
                </a:cubicBezTo>
                <a:cubicBezTo>
                  <a:pt x="2465744" y="2217758"/>
                  <a:pt x="2444990" y="2217514"/>
                  <a:pt x="2424235" y="2217268"/>
                </a:cubicBezTo>
                <a:cubicBezTo>
                  <a:pt x="2396017" y="2216292"/>
                  <a:pt x="2379292" y="2210892"/>
                  <a:pt x="2370233" y="2190190"/>
                </a:cubicBezTo>
                <a:cubicBezTo>
                  <a:pt x="2370073" y="2188192"/>
                  <a:pt x="2368517" y="2187247"/>
                  <a:pt x="2368357" y="2185251"/>
                </a:cubicBezTo>
                <a:cubicBezTo>
                  <a:pt x="2364845" y="2178367"/>
                  <a:pt x="2358858" y="2177583"/>
                  <a:pt x="2351872" y="2182846"/>
                </a:cubicBezTo>
                <a:cubicBezTo>
                  <a:pt x="2346285" y="2187056"/>
                  <a:pt x="2340697" y="2191266"/>
                  <a:pt x="2333631" y="2195529"/>
                </a:cubicBezTo>
                <a:cubicBezTo>
                  <a:pt x="2308245" y="2211477"/>
                  <a:pt x="2278309" y="2207560"/>
                  <a:pt x="2260389" y="2187180"/>
                </a:cubicBezTo>
                <a:cubicBezTo>
                  <a:pt x="2253765" y="2178407"/>
                  <a:pt x="2244264" y="2170740"/>
                  <a:pt x="2230494" y="2165232"/>
                </a:cubicBezTo>
                <a:cubicBezTo>
                  <a:pt x="2218201" y="2159671"/>
                  <a:pt x="2205909" y="2154110"/>
                  <a:pt x="2197807" y="2145390"/>
                </a:cubicBezTo>
                <a:close/>
                <a:moveTo>
                  <a:pt x="11059212" y="1393848"/>
                </a:moveTo>
                <a:lnTo>
                  <a:pt x="11055702" y="1395498"/>
                </a:lnTo>
                <a:lnTo>
                  <a:pt x="11054803" y="1397697"/>
                </a:lnTo>
                <a:close/>
                <a:moveTo>
                  <a:pt x="5109066" y="657"/>
                </a:moveTo>
                <a:cubicBezTo>
                  <a:pt x="5117107" y="1347"/>
                  <a:pt x="5123465" y="3736"/>
                  <a:pt x="5131678" y="3520"/>
                </a:cubicBezTo>
                <a:cubicBezTo>
                  <a:pt x="5145422" y="2859"/>
                  <a:pt x="5149100" y="5017"/>
                  <a:pt x="5150073" y="14311"/>
                </a:cubicBezTo>
                <a:cubicBezTo>
                  <a:pt x="5149389" y="17935"/>
                  <a:pt x="5148707" y="21560"/>
                  <a:pt x="5148024" y="25186"/>
                </a:cubicBezTo>
                <a:cubicBezTo>
                  <a:pt x="5145658" y="30508"/>
                  <a:pt x="5149509" y="31760"/>
                  <a:pt x="5156207" y="32336"/>
                </a:cubicBezTo>
                <a:cubicBezTo>
                  <a:pt x="5170781" y="34508"/>
                  <a:pt x="5182357" y="30898"/>
                  <a:pt x="5192934" y="25361"/>
                </a:cubicBezTo>
                <a:cubicBezTo>
                  <a:pt x="5195784" y="24685"/>
                  <a:pt x="5197637" y="22081"/>
                  <a:pt x="5201486" y="23333"/>
                </a:cubicBezTo>
                <a:cubicBezTo>
                  <a:pt x="5203998" y="24469"/>
                  <a:pt x="5203484" y="27188"/>
                  <a:pt x="5204484" y="29116"/>
                </a:cubicBezTo>
                <a:cubicBezTo>
                  <a:pt x="5204141" y="30929"/>
                  <a:pt x="5203971" y="31835"/>
                  <a:pt x="5203629" y="33648"/>
                </a:cubicBezTo>
                <a:cubicBezTo>
                  <a:pt x="5202431" y="39991"/>
                  <a:pt x="5206111" y="42149"/>
                  <a:pt x="5214495" y="41028"/>
                </a:cubicBezTo>
                <a:cubicBezTo>
                  <a:pt x="5223049" y="39001"/>
                  <a:pt x="5226557" y="42064"/>
                  <a:pt x="5229724" y="46941"/>
                </a:cubicBezTo>
                <a:cubicBezTo>
                  <a:pt x="5233062" y="50912"/>
                  <a:pt x="5231037" y="54422"/>
                  <a:pt x="5226504" y="56795"/>
                </a:cubicBezTo>
                <a:cubicBezTo>
                  <a:pt x="5221801" y="60075"/>
                  <a:pt x="5215441" y="57687"/>
                  <a:pt x="5210593" y="54507"/>
                </a:cubicBezTo>
                <a:cubicBezTo>
                  <a:pt x="5206742" y="53256"/>
                  <a:pt x="5204404" y="51212"/>
                  <a:pt x="5199699" y="54491"/>
                </a:cubicBezTo>
                <a:cubicBezTo>
                  <a:pt x="5194997" y="57772"/>
                  <a:pt x="5197336" y="59814"/>
                  <a:pt x="5199503" y="62764"/>
                </a:cubicBezTo>
                <a:cubicBezTo>
                  <a:pt x="5205351" y="67871"/>
                  <a:pt x="5230157" y="66319"/>
                  <a:pt x="5234203" y="59299"/>
                </a:cubicBezTo>
                <a:cubicBezTo>
                  <a:pt x="5241786" y="47979"/>
                  <a:pt x="5253505" y="50827"/>
                  <a:pt x="5265226" y="53676"/>
                </a:cubicBezTo>
                <a:cubicBezTo>
                  <a:pt x="5290178" y="58583"/>
                  <a:pt x="5312764" y="68813"/>
                  <a:pt x="5336034" y="75417"/>
                </a:cubicBezTo>
                <a:cubicBezTo>
                  <a:pt x="5342393" y="77804"/>
                  <a:pt x="5341711" y="81430"/>
                  <a:pt x="5338347" y="84826"/>
                </a:cubicBezTo>
                <a:cubicBezTo>
                  <a:pt x="5334812" y="89126"/>
                  <a:pt x="5331277" y="93427"/>
                  <a:pt x="5328912" y="98750"/>
                </a:cubicBezTo>
                <a:cubicBezTo>
                  <a:pt x="5327887" y="104187"/>
                  <a:pt x="5332906" y="106461"/>
                  <a:pt x="5337927" y="108733"/>
                </a:cubicBezTo>
                <a:cubicBezTo>
                  <a:pt x="5341606" y="110892"/>
                  <a:pt x="5343801" y="106475"/>
                  <a:pt x="5346651" y="105799"/>
                </a:cubicBezTo>
                <a:cubicBezTo>
                  <a:pt x="5354547" y="100031"/>
                  <a:pt x="5363784" y="94379"/>
                  <a:pt x="5371681" y="88611"/>
                </a:cubicBezTo>
                <a:cubicBezTo>
                  <a:pt x="5372680" y="90538"/>
                  <a:pt x="5372510" y="91444"/>
                  <a:pt x="5372340" y="92351"/>
                </a:cubicBezTo>
                <a:cubicBezTo>
                  <a:pt x="5371629" y="103341"/>
                  <a:pt x="5371629" y="103341"/>
                  <a:pt x="5387397" y="99171"/>
                </a:cubicBezTo>
                <a:cubicBezTo>
                  <a:pt x="5393270" y="96912"/>
                  <a:pt x="5394268" y="98840"/>
                  <a:pt x="5395096" y="101674"/>
                </a:cubicBezTo>
                <a:cubicBezTo>
                  <a:pt x="5397750" y="109270"/>
                  <a:pt x="5405279" y="112680"/>
                  <a:pt x="5415003" y="111673"/>
                </a:cubicBezTo>
                <a:cubicBezTo>
                  <a:pt x="5430598" y="108408"/>
                  <a:pt x="5445170" y="110582"/>
                  <a:pt x="5459914" y="111849"/>
                </a:cubicBezTo>
                <a:cubicBezTo>
                  <a:pt x="5467953" y="112540"/>
                  <a:pt x="5472146" y="111978"/>
                  <a:pt x="5467808" y="106080"/>
                </a:cubicBezTo>
                <a:cubicBezTo>
                  <a:pt x="5464814" y="100297"/>
                  <a:pt x="5466837" y="96787"/>
                  <a:pt x="5476901" y="93969"/>
                </a:cubicBezTo>
                <a:cubicBezTo>
                  <a:pt x="5465351" y="90213"/>
                  <a:pt x="5453631" y="87363"/>
                  <a:pt x="5443593" y="82818"/>
                </a:cubicBezTo>
                <a:cubicBezTo>
                  <a:pt x="5433384" y="79178"/>
                  <a:pt x="5423345" y="74631"/>
                  <a:pt x="5416499" y="67596"/>
                </a:cubicBezTo>
                <a:cubicBezTo>
                  <a:pt x="5434433" y="66374"/>
                  <a:pt x="5434433" y="66374"/>
                  <a:pt x="5458362" y="76718"/>
                </a:cubicBezTo>
                <a:cubicBezTo>
                  <a:pt x="5473419" y="83539"/>
                  <a:pt x="5481631" y="83324"/>
                  <a:pt x="5492550" y="75973"/>
                </a:cubicBezTo>
                <a:cubicBezTo>
                  <a:pt x="5503638" y="67717"/>
                  <a:pt x="5503638" y="67717"/>
                  <a:pt x="5509801" y="78377"/>
                </a:cubicBezTo>
                <a:cubicBezTo>
                  <a:pt x="5509632" y="79283"/>
                  <a:pt x="5510799" y="80304"/>
                  <a:pt x="5510628" y="81210"/>
                </a:cubicBezTo>
                <a:cubicBezTo>
                  <a:pt x="5524952" y="106386"/>
                  <a:pt x="5543544" y="108905"/>
                  <a:pt x="5572765" y="91155"/>
                </a:cubicBezTo>
                <a:cubicBezTo>
                  <a:pt x="5583684" y="83805"/>
                  <a:pt x="5598111" y="79518"/>
                  <a:pt x="5613197" y="78972"/>
                </a:cubicBezTo>
                <a:cubicBezTo>
                  <a:pt x="5629449" y="79448"/>
                  <a:pt x="5642167" y="84225"/>
                  <a:pt x="5656226" y="89117"/>
                </a:cubicBezTo>
                <a:cubicBezTo>
                  <a:pt x="5672623" y="96052"/>
                  <a:pt x="5690363" y="103102"/>
                  <a:pt x="5708782" y="106527"/>
                </a:cubicBezTo>
                <a:cubicBezTo>
                  <a:pt x="5723355" y="108700"/>
                  <a:pt x="5737585" y="112685"/>
                  <a:pt x="5748793" y="118253"/>
                </a:cubicBezTo>
                <a:cubicBezTo>
                  <a:pt x="5757491" y="122685"/>
                  <a:pt x="5768870" y="127346"/>
                  <a:pt x="5780103" y="125548"/>
                </a:cubicBezTo>
                <a:cubicBezTo>
                  <a:pt x="5794190" y="123075"/>
                  <a:pt x="5800036" y="128183"/>
                  <a:pt x="5805543" y="135101"/>
                </a:cubicBezTo>
                <a:cubicBezTo>
                  <a:pt x="5815385" y="147921"/>
                  <a:pt x="5819522" y="162090"/>
                  <a:pt x="5816619" y="177497"/>
                </a:cubicBezTo>
                <a:cubicBezTo>
                  <a:pt x="5815935" y="181123"/>
                  <a:pt x="5815252" y="184747"/>
                  <a:pt x="5822950" y="187250"/>
                </a:cubicBezTo>
                <a:cubicBezTo>
                  <a:pt x="5830482" y="190661"/>
                  <a:pt x="5834015" y="186359"/>
                  <a:pt x="5838548" y="183986"/>
                </a:cubicBezTo>
                <a:cubicBezTo>
                  <a:pt x="5841741" y="181498"/>
                  <a:pt x="5844935" y="179009"/>
                  <a:pt x="5847956" y="177426"/>
                </a:cubicBezTo>
                <a:cubicBezTo>
                  <a:pt x="5860214" y="170192"/>
                  <a:pt x="5875299" y="169646"/>
                  <a:pt x="5890212" y="170006"/>
                </a:cubicBezTo>
                <a:cubicBezTo>
                  <a:pt x="5902273" y="171043"/>
                  <a:pt x="5900906" y="178294"/>
                  <a:pt x="5905414" y="183285"/>
                </a:cubicBezTo>
                <a:cubicBezTo>
                  <a:pt x="5913653" y="175705"/>
                  <a:pt x="5925058" y="173000"/>
                  <a:pt x="5936778" y="175850"/>
                </a:cubicBezTo>
                <a:cubicBezTo>
                  <a:pt x="5951007" y="179836"/>
                  <a:pt x="5965920" y="180196"/>
                  <a:pt x="5980834" y="180556"/>
                </a:cubicBezTo>
                <a:cubicBezTo>
                  <a:pt x="6011830" y="182300"/>
                  <a:pt x="6040460" y="189365"/>
                  <a:pt x="6060170" y="207635"/>
                </a:cubicBezTo>
                <a:cubicBezTo>
                  <a:pt x="6063677" y="210699"/>
                  <a:pt x="6067185" y="213763"/>
                  <a:pt x="6072887" y="212412"/>
                </a:cubicBezTo>
                <a:cubicBezTo>
                  <a:pt x="6084464" y="208802"/>
                  <a:pt x="6095015" y="210629"/>
                  <a:pt x="6105566" y="212457"/>
                </a:cubicBezTo>
                <a:cubicBezTo>
                  <a:pt x="6109587" y="212803"/>
                  <a:pt x="6112437" y="212126"/>
                  <a:pt x="6115630" y="209638"/>
                </a:cubicBezTo>
                <a:cubicBezTo>
                  <a:pt x="6119164" y="205336"/>
                  <a:pt x="6124355" y="206704"/>
                  <a:pt x="6129374" y="208978"/>
                </a:cubicBezTo>
                <a:cubicBezTo>
                  <a:pt x="6135734" y="211365"/>
                  <a:pt x="6145286" y="211265"/>
                  <a:pt x="6145260" y="218631"/>
                </a:cubicBezTo>
                <a:cubicBezTo>
                  <a:pt x="6143894" y="225881"/>
                  <a:pt x="6150082" y="229176"/>
                  <a:pt x="6157783" y="231679"/>
                </a:cubicBezTo>
                <a:cubicBezTo>
                  <a:pt x="6164141" y="234067"/>
                  <a:pt x="6172184" y="234758"/>
                  <a:pt x="6174180" y="238614"/>
                </a:cubicBezTo>
                <a:cubicBezTo>
                  <a:pt x="6178002" y="247231"/>
                  <a:pt x="6187726" y="246225"/>
                  <a:pt x="6198448" y="247146"/>
                </a:cubicBezTo>
                <a:cubicBezTo>
                  <a:pt x="6202640" y="246585"/>
                  <a:pt x="6206489" y="247837"/>
                  <a:pt x="6210511" y="248183"/>
                </a:cubicBezTo>
                <a:cubicBezTo>
                  <a:pt x="6229101" y="250701"/>
                  <a:pt x="6247353" y="255032"/>
                  <a:pt x="6266285" y="255738"/>
                </a:cubicBezTo>
                <a:cubicBezTo>
                  <a:pt x="6274498" y="255523"/>
                  <a:pt x="6285221" y="256444"/>
                  <a:pt x="6288582" y="253049"/>
                </a:cubicBezTo>
                <a:cubicBezTo>
                  <a:pt x="6292289" y="247842"/>
                  <a:pt x="6282080" y="244202"/>
                  <a:pt x="6275892" y="240907"/>
                </a:cubicBezTo>
                <a:cubicBezTo>
                  <a:pt x="6274722" y="239886"/>
                  <a:pt x="6273552" y="238864"/>
                  <a:pt x="6272212" y="238750"/>
                </a:cubicBezTo>
                <a:cubicBezTo>
                  <a:pt x="6253987" y="227053"/>
                  <a:pt x="6253186" y="216854"/>
                  <a:pt x="6271831" y="204642"/>
                </a:cubicBezTo>
                <a:cubicBezTo>
                  <a:pt x="6276168" y="210539"/>
                  <a:pt x="6278650" y="219042"/>
                  <a:pt x="6288688" y="223587"/>
                </a:cubicBezTo>
                <a:cubicBezTo>
                  <a:pt x="6300067" y="228250"/>
                  <a:pt x="6310474" y="223618"/>
                  <a:pt x="6321708" y="221821"/>
                </a:cubicBezTo>
                <a:cubicBezTo>
                  <a:pt x="6326070" y="220354"/>
                  <a:pt x="6329920" y="221605"/>
                  <a:pt x="6327726" y="226022"/>
                </a:cubicBezTo>
                <a:cubicBezTo>
                  <a:pt x="6326045" y="227719"/>
                  <a:pt x="6325703" y="229531"/>
                  <a:pt x="6324020" y="231229"/>
                </a:cubicBezTo>
                <a:cubicBezTo>
                  <a:pt x="6322168" y="233833"/>
                  <a:pt x="6320315" y="236436"/>
                  <a:pt x="6322483" y="239385"/>
                </a:cubicBezTo>
                <a:cubicBezTo>
                  <a:pt x="6323481" y="241313"/>
                  <a:pt x="6328016" y="238939"/>
                  <a:pt x="6330695" y="239170"/>
                </a:cubicBezTo>
                <a:cubicBezTo>
                  <a:pt x="6340589" y="237257"/>
                  <a:pt x="6342757" y="240206"/>
                  <a:pt x="6340392" y="245529"/>
                </a:cubicBezTo>
                <a:cubicBezTo>
                  <a:pt x="6340050" y="247341"/>
                  <a:pt x="6337029" y="248924"/>
                  <a:pt x="6340708" y="251082"/>
                </a:cubicBezTo>
                <a:cubicBezTo>
                  <a:pt x="6367248" y="233102"/>
                  <a:pt x="6378312" y="232210"/>
                  <a:pt x="6412448" y="246195"/>
                </a:cubicBezTo>
                <a:cubicBezTo>
                  <a:pt x="6413790" y="246310"/>
                  <a:pt x="6413790" y="246310"/>
                  <a:pt x="6414958" y="247332"/>
                </a:cubicBezTo>
                <a:cubicBezTo>
                  <a:pt x="6441393" y="258813"/>
                  <a:pt x="6469854" y="266784"/>
                  <a:pt x="6501192" y="266715"/>
                </a:cubicBezTo>
                <a:cubicBezTo>
                  <a:pt x="6512084" y="266729"/>
                  <a:pt x="6518271" y="270024"/>
                  <a:pt x="6521267" y="275807"/>
                </a:cubicBezTo>
                <a:cubicBezTo>
                  <a:pt x="6525433" y="282612"/>
                  <a:pt x="6534132" y="287043"/>
                  <a:pt x="6543344" y="288755"/>
                </a:cubicBezTo>
                <a:cubicBezTo>
                  <a:pt x="6558912" y="292856"/>
                  <a:pt x="6575993" y="296166"/>
                  <a:pt x="6593418" y="297663"/>
                </a:cubicBezTo>
                <a:cubicBezTo>
                  <a:pt x="6608158" y="298930"/>
                  <a:pt x="6611523" y="295535"/>
                  <a:pt x="6607871" y="286012"/>
                </a:cubicBezTo>
                <a:cubicBezTo>
                  <a:pt x="6607041" y="283177"/>
                  <a:pt x="6603363" y="281020"/>
                  <a:pt x="6607896" y="278646"/>
                </a:cubicBezTo>
                <a:cubicBezTo>
                  <a:pt x="6615280" y="275597"/>
                  <a:pt x="6614966" y="270045"/>
                  <a:pt x="6615989" y="264607"/>
                </a:cubicBezTo>
                <a:cubicBezTo>
                  <a:pt x="6616502" y="261888"/>
                  <a:pt x="6615844" y="258147"/>
                  <a:pt x="6621377" y="257702"/>
                </a:cubicBezTo>
                <a:cubicBezTo>
                  <a:pt x="6626908" y="257257"/>
                  <a:pt x="6628906" y="261112"/>
                  <a:pt x="6629734" y="263946"/>
                </a:cubicBezTo>
                <a:cubicBezTo>
                  <a:pt x="6632388" y="271542"/>
                  <a:pt x="6635212" y="278231"/>
                  <a:pt x="6638038" y="284920"/>
                </a:cubicBezTo>
                <a:cubicBezTo>
                  <a:pt x="6646026" y="300342"/>
                  <a:pt x="6660742" y="308974"/>
                  <a:pt x="6685037" y="310141"/>
                </a:cubicBezTo>
                <a:cubicBezTo>
                  <a:pt x="6697100" y="311177"/>
                  <a:pt x="6709333" y="311307"/>
                  <a:pt x="6721393" y="312344"/>
                </a:cubicBezTo>
                <a:cubicBezTo>
                  <a:pt x="6736307" y="312705"/>
                  <a:pt x="6743495" y="317927"/>
                  <a:pt x="6745806" y="327336"/>
                </a:cubicBezTo>
                <a:cubicBezTo>
                  <a:pt x="6746804" y="329263"/>
                  <a:pt x="6744953" y="331867"/>
                  <a:pt x="6748805" y="333118"/>
                </a:cubicBezTo>
                <a:cubicBezTo>
                  <a:pt x="6755361" y="327235"/>
                  <a:pt x="6763426" y="320560"/>
                  <a:pt x="6770152" y="313771"/>
                </a:cubicBezTo>
                <a:cubicBezTo>
                  <a:pt x="6779734" y="306305"/>
                  <a:pt x="6779734" y="306305"/>
                  <a:pt x="6784897" y="315037"/>
                </a:cubicBezTo>
                <a:cubicBezTo>
                  <a:pt x="6788891" y="322748"/>
                  <a:pt x="6795250" y="325138"/>
                  <a:pt x="6806996" y="320622"/>
                </a:cubicBezTo>
                <a:cubicBezTo>
                  <a:pt x="6817232" y="316896"/>
                  <a:pt x="6828126" y="316911"/>
                  <a:pt x="6839845" y="319760"/>
                </a:cubicBezTo>
                <a:cubicBezTo>
                  <a:pt x="6856926" y="323070"/>
                  <a:pt x="6871985" y="329890"/>
                  <a:pt x="6887041" y="336709"/>
                </a:cubicBezTo>
                <a:cubicBezTo>
                  <a:pt x="6902100" y="343529"/>
                  <a:pt x="6908970" y="343198"/>
                  <a:pt x="6922571" y="336078"/>
                </a:cubicBezTo>
                <a:cubicBezTo>
                  <a:pt x="6937852" y="327261"/>
                  <a:pt x="6952423" y="329434"/>
                  <a:pt x="6959583" y="342021"/>
                </a:cubicBezTo>
                <a:cubicBezTo>
                  <a:pt x="6967087" y="352797"/>
                  <a:pt x="6967087" y="352797"/>
                  <a:pt x="6980857" y="344770"/>
                </a:cubicBezTo>
                <a:cubicBezTo>
                  <a:pt x="6982196" y="344886"/>
                  <a:pt x="6982368" y="343979"/>
                  <a:pt x="6983706" y="344094"/>
                </a:cubicBezTo>
                <a:cubicBezTo>
                  <a:pt x="6989922" y="340024"/>
                  <a:pt x="6995113" y="341391"/>
                  <a:pt x="6998109" y="347173"/>
                </a:cubicBezTo>
                <a:cubicBezTo>
                  <a:pt x="6998937" y="350008"/>
                  <a:pt x="6999763" y="352842"/>
                  <a:pt x="7000592" y="355676"/>
                </a:cubicBezTo>
                <a:cubicBezTo>
                  <a:pt x="7004244" y="365200"/>
                  <a:pt x="7012772" y="370537"/>
                  <a:pt x="7026687" y="368970"/>
                </a:cubicBezTo>
                <a:cubicBezTo>
                  <a:pt x="7050323" y="366396"/>
                  <a:pt x="7073279" y="367447"/>
                  <a:pt x="7096259" y="361134"/>
                </a:cubicBezTo>
                <a:cubicBezTo>
                  <a:pt x="7103473" y="358991"/>
                  <a:pt x="7111685" y="358776"/>
                  <a:pt x="7111660" y="366140"/>
                </a:cubicBezTo>
                <a:cubicBezTo>
                  <a:pt x="7113314" y="371809"/>
                  <a:pt x="7118675" y="372270"/>
                  <a:pt x="7124380" y="370918"/>
                </a:cubicBezTo>
                <a:cubicBezTo>
                  <a:pt x="7135611" y="369120"/>
                  <a:pt x="7147675" y="370157"/>
                  <a:pt x="7158396" y="371078"/>
                </a:cubicBezTo>
                <a:cubicBezTo>
                  <a:pt x="7175818" y="372575"/>
                  <a:pt x="7183202" y="369525"/>
                  <a:pt x="7189272" y="358996"/>
                </a:cubicBezTo>
                <a:cubicBezTo>
                  <a:pt x="7191808" y="352767"/>
                  <a:pt x="7195828" y="353113"/>
                  <a:pt x="7203871" y="353803"/>
                </a:cubicBezTo>
                <a:cubicBezTo>
                  <a:pt x="7213253" y="354609"/>
                  <a:pt x="7221607" y="360854"/>
                  <a:pt x="7232014" y="356222"/>
                </a:cubicBezTo>
                <a:cubicBezTo>
                  <a:pt x="7240910" y="352382"/>
                  <a:pt x="7238427" y="343880"/>
                  <a:pt x="7243814" y="336975"/>
                </a:cubicBezTo>
                <a:cubicBezTo>
                  <a:pt x="7249319" y="343894"/>
                  <a:pt x="7250975" y="349563"/>
                  <a:pt x="7248439" y="355792"/>
                </a:cubicBezTo>
                <a:cubicBezTo>
                  <a:pt x="7243367" y="368250"/>
                  <a:pt x="7224263" y="368450"/>
                  <a:pt x="7211005" y="373757"/>
                </a:cubicBezTo>
                <a:cubicBezTo>
                  <a:pt x="7230228" y="387381"/>
                  <a:pt x="7243801" y="387627"/>
                  <a:pt x="7261447" y="373487"/>
                </a:cubicBezTo>
                <a:cubicBezTo>
                  <a:pt x="7264640" y="370998"/>
                  <a:pt x="7269173" y="368625"/>
                  <a:pt x="7272537" y="365230"/>
                </a:cubicBezTo>
                <a:cubicBezTo>
                  <a:pt x="7280604" y="358556"/>
                  <a:pt x="7288501" y="352787"/>
                  <a:pt x="7302245" y="352127"/>
                </a:cubicBezTo>
                <a:cubicBezTo>
                  <a:pt x="7307775" y="351681"/>
                  <a:pt x="7308288" y="348962"/>
                  <a:pt x="7310312" y="345452"/>
                </a:cubicBezTo>
                <a:cubicBezTo>
                  <a:pt x="7314016" y="340245"/>
                  <a:pt x="7314043" y="332879"/>
                  <a:pt x="7323109" y="328133"/>
                </a:cubicBezTo>
                <a:cubicBezTo>
                  <a:pt x="7323937" y="330967"/>
                  <a:pt x="7324935" y="332894"/>
                  <a:pt x="7325765" y="335728"/>
                </a:cubicBezTo>
                <a:cubicBezTo>
                  <a:pt x="7332097" y="345482"/>
                  <a:pt x="7339797" y="347985"/>
                  <a:pt x="7354223" y="343700"/>
                </a:cubicBezTo>
                <a:cubicBezTo>
                  <a:pt x="7367311" y="339298"/>
                  <a:pt x="7380883" y="339544"/>
                  <a:pt x="7393943" y="342508"/>
                </a:cubicBezTo>
                <a:cubicBezTo>
                  <a:pt x="7402985" y="345127"/>
                  <a:pt x="7412195" y="346840"/>
                  <a:pt x="7422575" y="349573"/>
                </a:cubicBezTo>
                <a:cubicBezTo>
                  <a:pt x="7451205" y="356638"/>
                  <a:pt x="7479664" y="364610"/>
                  <a:pt x="7504592" y="376882"/>
                </a:cubicBezTo>
                <a:cubicBezTo>
                  <a:pt x="7514628" y="381428"/>
                  <a:pt x="7515115" y="386075"/>
                  <a:pt x="7508558" y="391958"/>
                </a:cubicBezTo>
                <a:cubicBezTo>
                  <a:pt x="7502173" y="396936"/>
                  <a:pt x="7494788" y="399984"/>
                  <a:pt x="7486065" y="402919"/>
                </a:cubicBezTo>
                <a:cubicBezTo>
                  <a:pt x="7477169" y="406759"/>
                  <a:pt x="7465934" y="408556"/>
                  <a:pt x="7456699" y="414209"/>
                </a:cubicBezTo>
                <a:cubicBezTo>
                  <a:pt x="7502435" y="417219"/>
                  <a:pt x="7545322" y="420905"/>
                  <a:pt x="7583270" y="400220"/>
                </a:cubicBezTo>
                <a:cubicBezTo>
                  <a:pt x="7587630" y="398753"/>
                  <a:pt x="7593333" y="397401"/>
                  <a:pt x="7598352" y="399674"/>
                </a:cubicBezTo>
                <a:cubicBezTo>
                  <a:pt x="7603203" y="402854"/>
                  <a:pt x="7606709" y="405918"/>
                  <a:pt x="7605685" y="411356"/>
                </a:cubicBezTo>
                <a:cubicBezTo>
                  <a:pt x="7605172" y="414075"/>
                  <a:pt x="7601978" y="416563"/>
                  <a:pt x="7598788" y="419051"/>
                </a:cubicBezTo>
                <a:cubicBezTo>
                  <a:pt x="7590720" y="425726"/>
                  <a:pt x="7578973" y="430243"/>
                  <a:pt x="7572074" y="437938"/>
                </a:cubicBezTo>
                <a:cubicBezTo>
                  <a:pt x="7565177" y="445634"/>
                  <a:pt x="7566807" y="458667"/>
                  <a:pt x="7575676" y="462192"/>
                </a:cubicBezTo>
                <a:cubicBezTo>
                  <a:pt x="7585712" y="466739"/>
                  <a:pt x="7594780" y="461992"/>
                  <a:pt x="7603673" y="458152"/>
                </a:cubicBezTo>
                <a:cubicBezTo>
                  <a:pt x="7609548" y="455893"/>
                  <a:pt x="7610231" y="452268"/>
                  <a:pt x="7612254" y="448759"/>
                </a:cubicBezTo>
                <a:cubicBezTo>
                  <a:pt x="7620034" y="429166"/>
                  <a:pt x="7631951" y="423744"/>
                  <a:pt x="7661095" y="428090"/>
                </a:cubicBezTo>
                <a:cubicBezTo>
                  <a:pt x="7674324" y="430148"/>
                  <a:pt x="7686557" y="430278"/>
                  <a:pt x="7699131" y="428595"/>
                </a:cubicBezTo>
                <a:cubicBezTo>
                  <a:pt x="7734174" y="423318"/>
                  <a:pt x="7765998" y="427895"/>
                  <a:pt x="7789215" y="449229"/>
                </a:cubicBezTo>
                <a:cubicBezTo>
                  <a:pt x="7800910" y="459444"/>
                  <a:pt x="7800910" y="459444"/>
                  <a:pt x="7813852" y="448583"/>
                </a:cubicBezTo>
                <a:cubicBezTo>
                  <a:pt x="7823601" y="440212"/>
                  <a:pt x="7848579" y="437753"/>
                  <a:pt x="7854084" y="444673"/>
                </a:cubicBezTo>
                <a:cubicBezTo>
                  <a:pt x="7862586" y="457377"/>
                  <a:pt x="7877156" y="459549"/>
                  <a:pt x="7894578" y="461046"/>
                </a:cubicBezTo>
                <a:cubicBezTo>
                  <a:pt x="7904133" y="460946"/>
                  <a:pt x="7915196" y="460055"/>
                  <a:pt x="7923723" y="465393"/>
                </a:cubicBezTo>
                <a:cubicBezTo>
                  <a:pt x="7933420" y="471752"/>
                  <a:pt x="7939294" y="469494"/>
                  <a:pt x="7946020" y="462704"/>
                </a:cubicBezTo>
                <a:cubicBezTo>
                  <a:pt x="7949384" y="459309"/>
                  <a:pt x="7952747" y="455915"/>
                  <a:pt x="7958937" y="459209"/>
                </a:cubicBezTo>
                <a:cubicBezTo>
                  <a:pt x="7963784" y="462388"/>
                  <a:pt x="7967294" y="465453"/>
                  <a:pt x="7962247" y="470546"/>
                </a:cubicBezTo>
                <a:cubicBezTo>
                  <a:pt x="7958884" y="473940"/>
                  <a:pt x="7954180" y="477219"/>
                  <a:pt x="7950647" y="481521"/>
                </a:cubicBezTo>
                <a:cubicBezTo>
                  <a:pt x="7938530" y="495215"/>
                  <a:pt x="7949883" y="507242"/>
                  <a:pt x="7972839" y="508294"/>
                </a:cubicBezTo>
                <a:cubicBezTo>
                  <a:pt x="7978199" y="508754"/>
                  <a:pt x="7983902" y="507402"/>
                  <a:pt x="7989433" y="506956"/>
                </a:cubicBezTo>
                <a:cubicBezTo>
                  <a:pt x="7994964" y="506510"/>
                  <a:pt x="8000496" y="506065"/>
                  <a:pt x="8004004" y="509130"/>
                </a:cubicBezTo>
                <a:cubicBezTo>
                  <a:pt x="8023057" y="523660"/>
                  <a:pt x="8048033" y="521202"/>
                  <a:pt x="8071330" y="520441"/>
                </a:cubicBezTo>
                <a:cubicBezTo>
                  <a:pt x="8074182" y="519765"/>
                  <a:pt x="8076861" y="519994"/>
                  <a:pt x="8076035" y="517161"/>
                </a:cubicBezTo>
                <a:cubicBezTo>
                  <a:pt x="8075206" y="514327"/>
                  <a:pt x="8075888" y="510702"/>
                  <a:pt x="8072381" y="507638"/>
                </a:cubicBezTo>
                <a:cubicBezTo>
                  <a:pt x="8070042" y="505595"/>
                  <a:pt x="8068190" y="508199"/>
                  <a:pt x="8066680" y="508989"/>
                </a:cubicBezTo>
                <a:cubicBezTo>
                  <a:pt x="8053422" y="514297"/>
                  <a:pt x="8042530" y="514282"/>
                  <a:pt x="8032834" y="507923"/>
                </a:cubicBezTo>
                <a:cubicBezTo>
                  <a:pt x="8021795" y="501449"/>
                  <a:pt x="8018313" y="491019"/>
                  <a:pt x="8023871" y="483208"/>
                </a:cubicBezTo>
                <a:cubicBezTo>
                  <a:pt x="8026066" y="478792"/>
                  <a:pt x="8030256" y="478231"/>
                  <a:pt x="8034932" y="482317"/>
                </a:cubicBezTo>
                <a:cubicBezTo>
                  <a:pt x="8043290" y="488560"/>
                  <a:pt x="8048993" y="487210"/>
                  <a:pt x="8059571" y="481671"/>
                </a:cubicBezTo>
                <a:cubicBezTo>
                  <a:pt x="8073511" y="472739"/>
                  <a:pt x="8102168" y="472438"/>
                  <a:pt x="8111695" y="479703"/>
                </a:cubicBezTo>
                <a:cubicBezTo>
                  <a:pt x="8118709" y="485832"/>
                  <a:pt x="8125412" y="486407"/>
                  <a:pt x="8133795" y="485286"/>
                </a:cubicBezTo>
                <a:cubicBezTo>
                  <a:pt x="8144858" y="484396"/>
                  <a:pt x="8155579" y="485317"/>
                  <a:pt x="8160743" y="494049"/>
                </a:cubicBezTo>
                <a:cubicBezTo>
                  <a:pt x="8163739" y="499832"/>
                  <a:pt x="8172122" y="498711"/>
                  <a:pt x="8179164" y="497473"/>
                </a:cubicBezTo>
                <a:cubicBezTo>
                  <a:pt x="8186206" y="496237"/>
                  <a:pt x="8193420" y="494094"/>
                  <a:pt x="8199781" y="496482"/>
                </a:cubicBezTo>
                <a:cubicBezTo>
                  <a:pt x="8208989" y="498195"/>
                  <a:pt x="8203773" y="504193"/>
                  <a:pt x="8207769" y="511904"/>
                </a:cubicBezTo>
                <a:cubicBezTo>
                  <a:pt x="8218057" y="493448"/>
                  <a:pt x="8242495" y="501074"/>
                  <a:pt x="8261457" y="494414"/>
                </a:cubicBezTo>
                <a:cubicBezTo>
                  <a:pt x="8258091" y="497809"/>
                  <a:pt x="8256409" y="499507"/>
                  <a:pt x="8254729" y="501204"/>
                </a:cubicBezTo>
                <a:cubicBezTo>
                  <a:pt x="8244125" y="514107"/>
                  <a:pt x="8248461" y="520005"/>
                  <a:pt x="8269904" y="521848"/>
                </a:cubicBezTo>
                <a:cubicBezTo>
                  <a:pt x="8284817" y="522209"/>
                  <a:pt x="8298219" y="523361"/>
                  <a:pt x="8312793" y="525533"/>
                </a:cubicBezTo>
                <a:cubicBezTo>
                  <a:pt x="8335065" y="530210"/>
                  <a:pt x="8355483" y="537490"/>
                  <a:pt x="8372535" y="548165"/>
                </a:cubicBezTo>
                <a:cubicBezTo>
                  <a:pt x="8386083" y="555777"/>
                  <a:pt x="8393125" y="554539"/>
                  <a:pt x="8400366" y="545031"/>
                </a:cubicBezTo>
                <a:cubicBezTo>
                  <a:pt x="8406606" y="533595"/>
                  <a:pt x="8416671" y="530776"/>
                  <a:pt x="8433582" y="534993"/>
                </a:cubicBezTo>
                <a:cubicBezTo>
                  <a:pt x="8444134" y="536820"/>
                  <a:pt x="8454511" y="539553"/>
                  <a:pt x="8466745" y="539684"/>
                </a:cubicBezTo>
                <a:cubicBezTo>
                  <a:pt x="8473446" y="540260"/>
                  <a:pt x="8479806" y="542648"/>
                  <a:pt x="8482972" y="547525"/>
                </a:cubicBezTo>
                <a:cubicBezTo>
                  <a:pt x="8483970" y="549452"/>
                  <a:pt x="8483628" y="551265"/>
                  <a:pt x="8487992" y="549798"/>
                </a:cubicBezTo>
                <a:cubicBezTo>
                  <a:pt x="8505611" y="543024"/>
                  <a:pt x="8524033" y="546448"/>
                  <a:pt x="8541283" y="548852"/>
                </a:cubicBezTo>
                <a:cubicBezTo>
                  <a:pt x="8558536" y="551255"/>
                  <a:pt x="8574790" y="551731"/>
                  <a:pt x="8589899" y="543820"/>
                </a:cubicBezTo>
                <a:cubicBezTo>
                  <a:pt x="8595944" y="540655"/>
                  <a:pt x="8599794" y="541907"/>
                  <a:pt x="8602961" y="546784"/>
                </a:cubicBezTo>
                <a:cubicBezTo>
                  <a:pt x="8609293" y="556538"/>
                  <a:pt x="8610635" y="556652"/>
                  <a:pt x="8622551" y="551231"/>
                </a:cubicBezTo>
                <a:cubicBezTo>
                  <a:pt x="8643366" y="541967"/>
                  <a:pt x="8664835" y="536445"/>
                  <a:pt x="8689444" y="543164"/>
                </a:cubicBezTo>
                <a:cubicBezTo>
                  <a:pt x="8697315" y="544761"/>
                  <a:pt x="8706355" y="547380"/>
                  <a:pt x="8715565" y="549093"/>
                </a:cubicBezTo>
                <a:cubicBezTo>
                  <a:pt x="8721923" y="551481"/>
                  <a:pt x="8731478" y="551381"/>
                  <a:pt x="8727259" y="559307"/>
                </a:cubicBezTo>
                <a:cubicBezTo>
                  <a:pt x="8725236" y="562818"/>
                  <a:pt x="8731251" y="567018"/>
                  <a:pt x="8734932" y="569176"/>
                </a:cubicBezTo>
                <a:cubicBezTo>
                  <a:pt x="8749820" y="576902"/>
                  <a:pt x="8766729" y="581118"/>
                  <a:pt x="8785834" y="580918"/>
                </a:cubicBezTo>
                <a:cubicBezTo>
                  <a:pt x="8802257" y="580488"/>
                  <a:pt x="8802428" y="579581"/>
                  <a:pt x="8801798" y="568475"/>
                </a:cubicBezTo>
                <a:cubicBezTo>
                  <a:pt x="8800311" y="561901"/>
                  <a:pt x="8802508" y="557485"/>
                  <a:pt x="8811405" y="553645"/>
                </a:cubicBezTo>
                <a:cubicBezTo>
                  <a:pt x="8807014" y="562477"/>
                  <a:pt x="8811179" y="569282"/>
                  <a:pt x="8822900" y="572130"/>
                </a:cubicBezTo>
                <a:cubicBezTo>
                  <a:pt x="8839980" y="575440"/>
                  <a:pt x="8854041" y="580332"/>
                  <a:pt x="8848286" y="596415"/>
                </a:cubicBezTo>
                <a:cubicBezTo>
                  <a:pt x="8860228" y="583626"/>
                  <a:pt x="8875141" y="583988"/>
                  <a:pt x="8892052" y="588204"/>
                </a:cubicBezTo>
                <a:cubicBezTo>
                  <a:pt x="8899752" y="590707"/>
                  <a:pt x="8906967" y="588563"/>
                  <a:pt x="8914179" y="586421"/>
                </a:cubicBezTo>
                <a:cubicBezTo>
                  <a:pt x="8934310" y="580783"/>
                  <a:pt x="8944518" y="584423"/>
                  <a:pt x="8945975" y="598363"/>
                </a:cubicBezTo>
                <a:cubicBezTo>
                  <a:pt x="8947290" y="605844"/>
                  <a:pt x="8951482" y="605282"/>
                  <a:pt x="8957696" y="601212"/>
                </a:cubicBezTo>
                <a:cubicBezTo>
                  <a:pt x="8966764" y="596466"/>
                  <a:pt x="8975316" y="594437"/>
                  <a:pt x="8986354" y="600912"/>
                </a:cubicBezTo>
                <a:cubicBezTo>
                  <a:pt x="8981822" y="603285"/>
                  <a:pt x="8977459" y="604752"/>
                  <a:pt x="8974436" y="606334"/>
                </a:cubicBezTo>
                <a:cubicBezTo>
                  <a:pt x="8966882" y="610289"/>
                  <a:pt x="8966028" y="614822"/>
                  <a:pt x="8973386" y="619137"/>
                </a:cubicBezTo>
                <a:cubicBezTo>
                  <a:pt x="8979404" y="623338"/>
                  <a:pt x="8984765" y="623799"/>
                  <a:pt x="8989809" y="618707"/>
                </a:cubicBezTo>
                <a:cubicBezTo>
                  <a:pt x="9002580" y="608753"/>
                  <a:pt x="9019687" y="604697"/>
                  <a:pt x="9035627" y="599620"/>
                </a:cubicBezTo>
                <a:cubicBezTo>
                  <a:pt x="9047031" y="596915"/>
                  <a:pt x="9058094" y="596025"/>
                  <a:pt x="9069643" y="599780"/>
                </a:cubicBezTo>
                <a:cubicBezTo>
                  <a:pt x="9081193" y="603535"/>
                  <a:pt x="9093255" y="604572"/>
                  <a:pt x="9105488" y="604702"/>
                </a:cubicBezTo>
                <a:cubicBezTo>
                  <a:pt x="9119231" y="604041"/>
                  <a:pt x="9134144" y="604402"/>
                  <a:pt x="9143499" y="612573"/>
                </a:cubicBezTo>
                <a:cubicBezTo>
                  <a:pt x="9154195" y="620860"/>
                  <a:pt x="9161410" y="618717"/>
                  <a:pt x="9171986" y="613179"/>
                </a:cubicBezTo>
                <a:cubicBezTo>
                  <a:pt x="9186755" y="607081"/>
                  <a:pt x="9194797" y="607771"/>
                  <a:pt x="9205321" y="616965"/>
                </a:cubicBezTo>
                <a:cubicBezTo>
                  <a:pt x="9208999" y="619123"/>
                  <a:pt x="9211167" y="622072"/>
                  <a:pt x="9213507" y="624115"/>
                </a:cubicBezTo>
                <a:cubicBezTo>
                  <a:pt x="9222862" y="632286"/>
                  <a:pt x="9234583" y="635136"/>
                  <a:pt x="9249494" y="635496"/>
                </a:cubicBezTo>
                <a:cubicBezTo>
                  <a:pt x="9261727" y="635626"/>
                  <a:pt x="9266943" y="629627"/>
                  <a:pt x="9272161" y="623629"/>
                </a:cubicBezTo>
                <a:cubicBezTo>
                  <a:pt x="9279059" y="615933"/>
                  <a:pt x="9296507" y="610065"/>
                  <a:pt x="9305207" y="614497"/>
                </a:cubicBezTo>
                <a:cubicBezTo>
                  <a:pt x="9325282" y="623589"/>
                  <a:pt x="9339880" y="618397"/>
                  <a:pt x="9357159" y="613435"/>
                </a:cubicBezTo>
                <a:cubicBezTo>
                  <a:pt x="9361350" y="612874"/>
                  <a:pt x="9366711" y="613335"/>
                  <a:pt x="9370903" y="612774"/>
                </a:cubicBezTo>
                <a:cubicBezTo>
                  <a:pt x="9395367" y="613035"/>
                  <a:pt x="9418297" y="621452"/>
                  <a:pt x="9445443" y="621943"/>
                </a:cubicBezTo>
                <a:cubicBezTo>
                  <a:pt x="9433694" y="626458"/>
                  <a:pt x="9428650" y="631551"/>
                  <a:pt x="9424603" y="638570"/>
                </a:cubicBezTo>
                <a:cubicBezTo>
                  <a:pt x="9422749" y="641175"/>
                  <a:pt x="9422067" y="644800"/>
                  <a:pt x="9417705" y="646267"/>
                </a:cubicBezTo>
                <a:cubicBezTo>
                  <a:pt x="9413173" y="648640"/>
                  <a:pt x="9409807" y="652035"/>
                  <a:pt x="9414657" y="655214"/>
                </a:cubicBezTo>
                <a:cubicBezTo>
                  <a:pt x="9419505" y="658393"/>
                  <a:pt x="9423698" y="657832"/>
                  <a:pt x="9428231" y="655459"/>
                </a:cubicBezTo>
                <a:cubicBezTo>
                  <a:pt x="9434273" y="652294"/>
                  <a:pt x="9438978" y="649016"/>
                  <a:pt x="9445021" y="645851"/>
                </a:cubicBezTo>
                <a:cubicBezTo>
                  <a:pt x="9449726" y="642571"/>
                  <a:pt x="9453575" y="643823"/>
                  <a:pt x="9455401" y="648585"/>
                </a:cubicBezTo>
                <a:cubicBezTo>
                  <a:pt x="9457399" y="652441"/>
                  <a:pt x="9456716" y="656066"/>
                  <a:pt x="9461565" y="659245"/>
                </a:cubicBezTo>
                <a:cubicBezTo>
                  <a:pt x="9482470" y="671172"/>
                  <a:pt x="9509616" y="671663"/>
                  <a:pt x="9530768" y="660587"/>
                </a:cubicBezTo>
                <a:cubicBezTo>
                  <a:pt x="9536643" y="658329"/>
                  <a:pt x="9542687" y="655165"/>
                  <a:pt x="9548729" y="652001"/>
                </a:cubicBezTo>
                <a:cubicBezTo>
                  <a:pt x="9548048" y="655625"/>
                  <a:pt x="9547365" y="659250"/>
                  <a:pt x="9545342" y="662760"/>
                </a:cubicBezTo>
                <a:cubicBezTo>
                  <a:pt x="9543805" y="670916"/>
                  <a:pt x="9547484" y="673075"/>
                  <a:pt x="9558545" y="672183"/>
                </a:cubicBezTo>
                <a:cubicBezTo>
                  <a:pt x="9566757" y="671968"/>
                  <a:pt x="9573630" y="671637"/>
                  <a:pt x="9582014" y="670516"/>
                </a:cubicBezTo>
                <a:cubicBezTo>
                  <a:pt x="9591736" y="669510"/>
                  <a:pt x="9596440" y="666229"/>
                  <a:pt x="9597635" y="659886"/>
                </a:cubicBezTo>
                <a:cubicBezTo>
                  <a:pt x="9597491" y="653427"/>
                  <a:pt x="9592985" y="648435"/>
                  <a:pt x="9594180" y="642092"/>
                </a:cubicBezTo>
                <a:cubicBezTo>
                  <a:pt x="9601537" y="646407"/>
                  <a:pt x="9606214" y="650493"/>
                  <a:pt x="9612233" y="654694"/>
                </a:cubicBezTo>
                <a:cubicBezTo>
                  <a:pt x="9618250" y="658895"/>
                  <a:pt x="9624953" y="659471"/>
                  <a:pt x="9632335" y="656421"/>
                </a:cubicBezTo>
                <a:cubicBezTo>
                  <a:pt x="9660875" y="642297"/>
                  <a:pt x="9668915" y="642987"/>
                  <a:pt x="9697521" y="657418"/>
                </a:cubicBezTo>
                <a:cubicBezTo>
                  <a:pt x="9712579" y="664237"/>
                  <a:pt x="9741576" y="662124"/>
                  <a:pt x="9750326" y="651825"/>
                </a:cubicBezTo>
                <a:cubicBezTo>
                  <a:pt x="9754033" y="646617"/>
                  <a:pt x="9756541" y="647754"/>
                  <a:pt x="9763073" y="649237"/>
                </a:cubicBezTo>
                <a:cubicBezTo>
                  <a:pt x="9779982" y="653452"/>
                  <a:pt x="9782834" y="652777"/>
                  <a:pt x="9795605" y="642823"/>
                </a:cubicBezTo>
                <a:cubicBezTo>
                  <a:pt x="9795775" y="641916"/>
                  <a:pt x="9795947" y="641010"/>
                  <a:pt x="9797287" y="641125"/>
                </a:cubicBezTo>
                <a:cubicBezTo>
                  <a:pt x="9801989" y="637845"/>
                  <a:pt x="9806353" y="636378"/>
                  <a:pt x="9813055" y="636954"/>
                </a:cubicBezTo>
                <a:cubicBezTo>
                  <a:pt x="9821095" y="637645"/>
                  <a:pt x="9817561" y="641946"/>
                  <a:pt x="9818388" y="644780"/>
                </a:cubicBezTo>
                <a:cubicBezTo>
                  <a:pt x="9820701" y="654189"/>
                  <a:pt x="9824209" y="657252"/>
                  <a:pt x="9837125" y="653757"/>
                </a:cubicBezTo>
                <a:cubicBezTo>
                  <a:pt x="9855572" y="649817"/>
                  <a:pt x="9873167" y="650408"/>
                  <a:pt x="9891929" y="652020"/>
                </a:cubicBezTo>
                <a:cubicBezTo>
                  <a:pt x="9905332" y="653172"/>
                  <a:pt x="9919075" y="652511"/>
                  <a:pt x="9933162" y="650038"/>
                </a:cubicBezTo>
                <a:cubicBezTo>
                  <a:pt x="9938862" y="648686"/>
                  <a:pt x="9941372" y="649822"/>
                  <a:pt x="9943370" y="653678"/>
                </a:cubicBezTo>
                <a:cubicBezTo>
                  <a:pt x="9948703" y="661504"/>
                  <a:pt x="9960256" y="665259"/>
                  <a:pt x="9972487" y="665389"/>
                </a:cubicBezTo>
                <a:cubicBezTo>
                  <a:pt x="9988741" y="665865"/>
                  <a:pt x="10003824" y="665320"/>
                  <a:pt x="10020395" y="671349"/>
                </a:cubicBezTo>
                <a:cubicBezTo>
                  <a:pt x="10017225" y="666471"/>
                  <a:pt x="10016569" y="662732"/>
                  <a:pt x="10014403" y="659781"/>
                </a:cubicBezTo>
                <a:cubicBezTo>
                  <a:pt x="10011235" y="654905"/>
                  <a:pt x="10014598" y="651510"/>
                  <a:pt x="10021471" y="651180"/>
                </a:cubicBezTo>
                <a:cubicBezTo>
                  <a:pt x="10042086" y="650188"/>
                  <a:pt x="10058877" y="640580"/>
                  <a:pt x="10076327" y="634711"/>
                </a:cubicBezTo>
                <a:cubicBezTo>
                  <a:pt x="10101160" y="625794"/>
                  <a:pt x="10126821" y="619711"/>
                  <a:pt x="10155307" y="620317"/>
                </a:cubicBezTo>
                <a:cubicBezTo>
                  <a:pt x="10163348" y="621008"/>
                  <a:pt x="10164347" y="622935"/>
                  <a:pt x="10162153" y="627352"/>
                </a:cubicBezTo>
                <a:cubicBezTo>
                  <a:pt x="10160786" y="634602"/>
                  <a:pt x="10152062" y="637536"/>
                  <a:pt x="10143338" y="640470"/>
                </a:cubicBezTo>
                <a:cubicBezTo>
                  <a:pt x="10137294" y="643635"/>
                  <a:pt x="10135441" y="646239"/>
                  <a:pt x="10138608" y="651115"/>
                </a:cubicBezTo>
                <a:cubicBezTo>
                  <a:pt x="10141944" y="655086"/>
                  <a:pt x="10147477" y="654640"/>
                  <a:pt x="10153008" y="654195"/>
                </a:cubicBezTo>
                <a:cubicBezTo>
                  <a:pt x="10160050" y="652957"/>
                  <a:pt x="10168604" y="650929"/>
                  <a:pt x="10175646" y="649693"/>
                </a:cubicBezTo>
                <a:cubicBezTo>
                  <a:pt x="10180011" y="648226"/>
                  <a:pt x="10187224" y="646083"/>
                  <a:pt x="10190560" y="650054"/>
                </a:cubicBezTo>
                <a:cubicBezTo>
                  <a:pt x="10195238" y="654139"/>
                  <a:pt x="10189196" y="657304"/>
                  <a:pt x="10185829" y="660699"/>
                </a:cubicBezTo>
                <a:cubicBezTo>
                  <a:pt x="10184150" y="662396"/>
                  <a:pt x="10179786" y="663863"/>
                  <a:pt x="10182127" y="665906"/>
                </a:cubicBezTo>
                <a:cubicBezTo>
                  <a:pt x="10184292" y="668855"/>
                  <a:pt x="10188827" y="666481"/>
                  <a:pt x="10191678" y="665806"/>
                </a:cubicBezTo>
                <a:cubicBezTo>
                  <a:pt x="10216998" y="661535"/>
                  <a:pt x="10241658" y="653523"/>
                  <a:pt x="10265323" y="643585"/>
                </a:cubicBezTo>
                <a:cubicBezTo>
                  <a:pt x="10299392" y="629015"/>
                  <a:pt x="10331295" y="611495"/>
                  <a:pt x="10367704" y="598967"/>
                </a:cubicBezTo>
                <a:cubicBezTo>
                  <a:pt x="10370555" y="598291"/>
                  <a:pt x="10373749" y="595803"/>
                  <a:pt x="10377427" y="597960"/>
                </a:cubicBezTo>
                <a:cubicBezTo>
                  <a:pt x="10381105" y="600119"/>
                  <a:pt x="10381933" y="602952"/>
                  <a:pt x="10380082" y="605556"/>
                </a:cubicBezTo>
                <a:cubicBezTo>
                  <a:pt x="10379056" y="610994"/>
                  <a:pt x="10375352" y="616201"/>
                  <a:pt x="10371647" y="621409"/>
                </a:cubicBezTo>
                <a:cubicBezTo>
                  <a:pt x="10368111" y="625709"/>
                  <a:pt x="10364406" y="630917"/>
                  <a:pt x="10366234" y="635679"/>
                </a:cubicBezTo>
                <a:cubicBezTo>
                  <a:pt x="10367888" y="641347"/>
                  <a:pt x="10372908" y="643620"/>
                  <a:pt x="10379122" y="639549"/>
                </a:cubicBezTo>
                <a:cubicBezTo>
                  <a:pt x="10385166" y="636385"/>
                  <a:pt x="10389871" y="633105"/>
                  <a:pt x="10395915" y="629941"/>
                </a:cubicBezTo>
                <a:cubicBezTo>
                  <a:pt x="10402301" y="624963"/>
                  <a:pt x="10409515" y="622821"/>
                  <a:pt x="10415018" y="629740"/>
                </a:cubicBezTo>
                <a:cubicBezTo>
                  <a:pt x="10417359" y="631784"/>
                  <a:pt x="10419868" y="632920"/>
                  <a:pt x="10422719" y="632244"/>
                </a:cubicBezTo>
                <a:cubicBezTo>
                  <a:pt x="10429931" y="630101"/>
                  <a:pt x="10437802" y="631698"/>
                  <a:pt x="10444675" y="631368"/>
                </a:cubicBezTo>
                <a:cubicBezTo>
                  <a:pt x="10464948" y="632190"/>
                  <a:pt x="10470823" y="629931"/>
                  <a:pt x="10478575" y="617703"/>
                </a:cubicBezTo>
                <a:cubicBezTo>
                  <a:pt x="10484817" y="606268"/>
                  <a:pt x="10496562" y="601751"/>
                  <a:pt x="10515495" y="602457"/>
                </a:cubicBezTo>
                <a:cubicBezTo>
                  <a:pt x="10520856" y="602918"/>
                  <a:pt x="10527385" y="604400"/>
                  <a:pt x="10532748" y="604860"/>
                </a:cubicBezTo>
                <a:cubicBezTo>
                  <a:pt x="10575974" y="606733"/>
                  <a:pt x="10612530" y="600665"/>
                  <a:pt x="10639097" y="575319"/>
                </a:cubicBezTo>
                <a:cubicBezTo>
                  <a:pt x="10648846" y="566948"/>
                  <a:pt x="10662104" y="561640"/>
                  <a:pt x="10678357" y="562116"/>
                </a:cubicBezTo>
                <a:cubicBezTo>
                  <a:pt x="10685229" y="561785"/>
                  <a:pt x="10692102" y="561455"/>
                  <a:pt x="10698802" y="562031"/>
                </a:cubicBezTo>
                <a:cubicBezTo>
                  <a:pt x="10713885" y="561485"/>
                  <a:pt x="10727458" y="561730"/>
                  <a:pt x="10738549" y="553473"/>
                </a:cubicBezTo>
                <a:cubicBezTo>
                  <a:pt x="10747955" y="546915"/>
                  <a:pt x="10750808" y="546239"/>
                  <a:pt x="10755971" y="554970"/>
                </a:cubicBezTo>
                <a:cubicBezTo>
                  <a:pt x="10761305" y="562797"/>
                  <a:pt x="10768177" y="562467"/>
                  <a:pt x="10775903" y="557605"/>
                </a:cubicBezTo>
                <a:cubicBezTo>
                  <a:pt x="10781947" y="554441"/>
                  <a:pt x="10788505" y="548556"/>
                  <a:pt x="10798885" y="551291"/>
                </a:cubicBezTo>
                <a:cubicBezTo>
                  <a:pt x="10802732" y="552542"/>
                  <a:pt x="10801907" y="549708"/>
                  <a:pt x="10802078" y="548802"/>
                </a:cubicBezTo>
                <a:cubicBezTo>
                  <a:pt x="10799594" y="540300"/>
                  <a:pt x="10806319" y="533511"/>
                  <a:pt x="10809028" y="526376"/>
                </a:cubicBezTo>
                <a:cubicBezTo>
                  <a:pt x="10811563" y="520147"/>
                  <a:pt x="10819774" y="519932"/>
                  <a:pt x="10827646" y="521529"/>
                </a:cubicBezTo>
                <a:cubicBezTo>
                  <a:pt x="10834174" y="523011"/>
                  <a:pt x="10834660" y="527657"/>
                  <a:pt x="10832637" y="531167"/>
                </a:cubicBezTo>
                <a:cubicBezTo>
                  <a:pt x="10830275" y="536491"/>
                  <a:pt x="10829250" y="541928"/>
                  <a:pt x="10827054" y="546344"/>
                </a:cubicBezTo>
                <a:cubicBezTo>
                  <a:pt x="10838145" y="538087"/>
                  <a:pt x="10846552" y="529600"/>
                  <a:pt x="10856303" y="521229"/>
                </a:cubicBezTo>
                <a:cubicBezTo>
                  <a:pt x="10866052" y="512856"/>
                  <a:pt x="10876799" y="506413"/>
                  <a:pt x="10892395" y="503148"/>
                </a:cubicBezTo>
                <a:cubicBezTo>
                  <a:pt x="10899440" y="501911"/>
                  <a:pt x="10901777" y="503954"/>
                  <a:pt x="10900924" y="508486"/>
                </a:cubicBezTo>
                <a:cubicBezTo>
                  <a:pt x="10899899" y="513924"/>
                  <a:pt x="10895024" y="518109"/>
                  <a:pt x="10888808" y="522180"/>
                </a:cubicBezTo>
                <a:cubicBezTo>
                  <a:pt x="10882424" y="527157"/>
                  <a:pt x="10874868" y="531112"/>
                  <a:pt x="10873503" y="538362"/>
                </a:cubicBezTo>
                <a:cubicBezTo>
                  <a:pt x="10887929" y="534076"/>
                  <a:pt x="10901161" y="536134"/>
                  <a:pt x="10913367" y="543631"/>
                </a:cubicBezTo>
                <a:cubicBezTo>
                  <a:pt x="10904132" y="549284"/>
                  <a:pt x="10892554" y="552894"/>
                  <a:pt x="10882147" y="557526"/>
                </a:cubicBezTo>
                <a:cubicBezTo>
                  <a:pt x="10868719" y="563739"/>
                  <a:pt x="10861822" y="571434"/>
                  <a:pt x="10861112" y="582425"/>
                </a:cubicBezTo>
                <a:cubicBezTo>
                  <a:pt x="10860259" y="586956"/>
                  <a:pt x="10864279" y="587302"/>
                  <a:pt x="10868642" y="585835"/>
                </a:cubicBezTo>
                <a:cubicBezTo>
                  <a:pt x="10874686" y="582671"/>
                  <a:pt x="10880728" y="579506"/>
                  <a:pt x="10886774" y="576342"/>
                </a:cubicBezTo>
                <a:cubicBezTo>
                  <a:pt x="10906417" y="566057"/>
                  <a:pt x="10911777" y="566517"/>
                  <a:pt x="10922447" y="582169"/>
                </a:cubicBezTo>
                <a:cubicBezTo>
                  <a:pt x="10922447" y="582169"/>
                  <a:pt x="10923787" y="582285"/>
                  <a:pt x="10925126" y="582399"/>
                </a:cubicBezTo>
                <a:cubicBezTo>
                  <a:pt x="10939580" y="570749"/>
                  <a:pt x="10959539" y="566017"/>
                  <a:pt x="10981496" y="565140"/>
                </a:cubicBezTo>
                <a:cubicBezTo>
                  <a:pt x="11010493" y="563028"/>
                  <a:pt x="11038809" y="564540"/>
                  <a:pt x="11067005" y="552228"/>
                </a:cubicBezTo>
                <a:cubicBezTo>
                  <a:pt x="11064299" y="559362"/>
                  <a:pt x="11058083" y="563433"/>
                  <a:pt x="11053038" y="568526"/>
                </a:cubicBezTo>
                <a:cubicBezTo>
                  <a:pt x="11045971" y="577128"/>
                  <a:pt x="11046795" y="579961"/>
                  <a:pt x="11062879" y="581343"/>
                </a:cubicBezTo>
                <a:cubicBezTo>
                  <a:pt x="11082983" y="583071"/>
                  <a:pt x="11102574" y="587518"/>
                  <a:pt x="11115094" y="600566"/>
                </a:cubicBezTo>
                <a:cubicBezTo>
                  <a:pt x="11119601" y="605558"/>
                  <a:pt x="11122600" y="611341"/>
                  <a:pt x="11125766" y="616218"/>
                </a:cubicBezTo>
                <a:cubicBezTo>
                  <a:pt x="11129760" y="623929"/>
                  <a:pt x="11136947" y="629152"/>
                  <a:pt x="11145475" y="634489"/>
                </a:cubicBezTo>
                <a:cubicBezTo>
                  <a:pt x="11153002" y="637899"/>
                  <a:pt x="11159046" y="634734"/>
                  <a:pt x="11165919" y="634403"/>
                </a:cubicBezTo>
                <a:cubicBezTo>
                  <a:pt x="11178322" y="633628"/>
                  <a:pt x="11186850" y="638965"/>
                  <a:pt x="11186484" y="648143"/>
                </a:cubicBezTo>
                <a:cubicBezTo>
                  <a:pt x="11186796" y="653695"/>
                  <a:pt x="11187113" y="659249"/>
                  <a:pt x="11187427" y="664801"/>
                </a:cubicBezTo>
                <a:cubicBezTo>
                  <a:pt x="11188400" y="674094"/>
                  <a:pt x="11183014" y="680999"/>
                  <a:pt x="11168928" y="683472"/>
                </a:cubicBezTo>
                <a:cubicBezTo>
                  <a:pt x="11159204" y="684480"/>
                  <a:pt x="11153476" y="693196"/>
                  <a:pt x="11143266" y="689556"/>
                </a:cubicBezTo>
                <a:cubicBezTo>
                  <a:pt x="11134227" y="686938"/>
                  <a:pt x="11135765" y="678781"/>
                  <a:pt x="11131429" y="672883"/>
                </a:cubicBezTo>
                <a:cubicBezTo>
                  <a:pt x="11127265" y="666079"/>
                  <a:pt x="11121902" y="665618"/>
                  <a:pt x="11114348" y="669574"/>
                </a:cubicBezTo>
                <a:cubicBezTo>
                  <a:pt x="11099578" y="675672"/>
                  <a:pt x="11090171" y="682231"/>
                  <a:pt x="11090632" y="694243"/>
                </a:cubicBezTo>
                <a:cubicBezTo>
                  <a:pt x="11091116" y="698889"/>
                  <a:pt x="11089095" y="702400"/>
                  <a:pt x="11088240" y="706931"/>
                </a:cubicBezTo>
                <a:cubicBezTo>
                  <a:pt x="11088240" y="706931"/>
                  <a:pt x="11086900" y="706816"/>
                  <a:pt x="11086729" y="707722"/>
                </a:cubicBezTo>
                <a:cubicBezTo>
                  <a:pt x="11088070" y="707838"/>
                  <a:pt x="11089408" y="707952"/>
                  <a:pt x="11089408" y="707952"/>
                </a:cubicBezTo>
                <a:cubicBezTo>
                  <a:pt x="11118237" y="706746"/>
                  <a:pt x="11143727" y="701568"/>
                  <a:pt x="11169730" y="693672"/>
                </a:cubicBezTo>
                <a:cubicBezTo>
                  <a:pt x="11182987" y="688365"/>
                  <a:pt x="11198413" y="686007"/>
                  <a:pt x="11214496" y="687389"/>
                </a:cubicBezTo>
                <a:cubicBezTo>
                  <a:pt x="11227727" y="689446"/>
                  <a:pt x="11235111" y="686397"/>
                  <a:pt x="11238159" y="677450"/>
                </a:cubicBezTo>
                <a:cubicBezTo>
                  <a:pt x="11240524" y="672127"/>
                  <a:pt x="11244887" y="670660"/>
                  <a:pt x="11250904" y="674861"/>
                </a:cubicBezTo>
                <a:cubicBezTo>
                  <a:pt x="11257922" y="680990"/>
                  <a:pt x="11266134" y="680774"/>
                  <a:pt x="11275199" y="676028"/>
                </a:cubicBezTo>
                <a:cubicBezTo>
                  <a:pt x="11293672" y="664722"/>
                  <a:pt x="11321673" y="660682"/>
                  <a:pt x="11330621" y="642110"/>
                </a:cubicBezTo>
                <a:cubicBezTo>
                  <a:pt x="11331961" y="642226"/>
                  <a:pt x="11332131" y="641319"/>
                  <a:pt x="11333642" y="640528"/>
                </a:cubicBezTo>
                <a:cubicBezTo>
                  <a:pt x="11338005" y="639061"/>
                  <a:pt x="11341026" y="637479"/>
                  <a:pt x="11346046" y="639752"/>
                </a:cubicBezTo>
                <a:cubicBezTo>
                  <a:pt x="11349725" y="641910"/>
                  <a:pt x="11352062" y="643952"/>
                  <a:pt x="11351379" y="647577"/>
                </a:cubicBezTo>
                <a:cubicBezTo>
                  <a:pt x="11350526" y="652109"/>
                  <a:pt x="11345995" y="654483"/>
                  <a:pt x="11342802" y="656971"/>
                </a:cubicBezTo>
                <a:cubicBezTo>
                  <a:pt x="11333393" y="663530"/>
                  <a:pt x="11322644" y="669974"/>
                  <a:pt x="11313237" y="676533"/>
                </a:cubicBezTo>
                <a:cubicBezTo>
                  <a:pt x="11311897" y="676418"/>
                  <a:pt x="11311725" y="677325"/>
                  <a:pt x="11311555" y="678231"/>
                </a:cubicBezTo>
                <a:cubicBezTo>
                  <a:pt x="11310215" y="678115"/>
                  <a:pt x="11310044" y="679022"/>
                  <a:pt x="11308704" y="678907"/>
                </a:cubicBezTo>
                <a:cubicBezTo>
                  <a:pt x="11310044" y="679022"/>
                  <a:pt x="11311385" y="679137"/>
                  <a:pt x="11312725" y="679252"/>
                </a:cubicBezTo>
                <a:cubicBezTo>
                  <a:pt x="11312725" y="679252"/>
                  <a:pt x="11314235" y="678461"/>
                  <a:pt x="11315576" y="678576"/>
                </a:cubicBezTo>
                <a:cubicBezTo>
                  <a:pt x="11328321" y="675988"/>
                  <a:pt x="11342408" y="673515"/>
                  <a:pt x="11355151" y="670925"/>
                </a:cubicBezTo>
                <a:cubicBezTo>
                  <a:pt x="11370577" y="668567"/>
                  <a:pt x="11386003" y="666209"/>
                  <a:pt x="11398432" y="658068"/>
                </a:cubicBezTo>
                <a:cubicBezTo>
                  <a:pt x="11406501" y="651393"/>
                  <a:pt x="11413030" y="652876"/>
                  <a:pt x="11419877" y="659911"/>
                </a:cubicBezTo>
                <a:cubicBezTo>
                  <a:pt x="11425380" y="666830"/>
                  <a:pt x="11421848" y="671130"/>
                  <a:pt x="11414293" y="675087"/>
                </a:cubicBezTo>
                <a:cubicBezTo>
                  <a:pt x="11403373" y="682437"/>
                  <a:pt x="11392454" y="689787"/>
                  <a:pt x="11382876" y="697253"/>
                </a:cubicBezTo>
                <a:cubicBezTo>
                  <a:pt x="11373638" y="702906"/>
                  <a:pt x="11368253" y="709811"/>
                  <a:pt x="11366716" y="717967"/>
                </a:cubicBezTo>
                <a:cubicBezTo>
                  <a:pt x="11377779" y="717076"/>
                  <a:pt x="11381655" y="710963"/>
                  <a:pt x="11386528" y="706776"/>
                </a:cubicBezTo>
                <a:cubicBezTo>
                  <a:pt x="11396621" y="696592"/>
                  <a:pt x="11411388" y="690494"/>
                  <a:pt x="11430492" y="690294"/>
                </a:cubicBezTo>
                <a:cubicBezTo>
                  <a:pt x="11448258" y="689977"/>
                  <a:pt x="11465680" y="691475"/>
                  <a:pt x="11482616" y="688326"/>
                </a:cubicBezTo>
                <a:cubicBezTo>
                  <a:pt x="11506597" y="683939"/>
                  <a:pt x="11518316" y="686788"/>
                  <a:pt x="11525963" y="704023"/>
                </a:cubicBezTo>
                <a:cubicBezTo>
                  <a:pt x="11529617" y="713546"/>
                  <a:pt x="11540509" y="713561"/>
                  <a:pt x="11550087" y="706096"/>
                </a:cubicBezTo>
                <a:cubicBezTo>
                  <a:pt x="11557643" y="702140"/>
                  <a:pt x="11561518" y="696026"/>
                  <a:pt x="11572753" y="694229"/>
                </a:cubicBezTo>
                <a:cubicBezTo>
                  <a:pt x="11581056" y="715204"/>
                  <a:pt x="11602618" y="730871"/>
                  <a:pt x="11618137" y="749702"/>
                </a:cubicBezTo>
                <a:cubicBezTo>
                  <a:pt x="11635993" y="770576"/>
                  <a:pt x="11642958" y="791436"/>
                  <a:pt x="11618412" y="813272"/>
                </a:cubicBezTo>
                <a:cubicBezTo>
                  <a:pt x="11606639" y="825154"/>
                  <a:pt x="11594868" y="837036"/>
                  <a:pt x="11581926" y="847895"/>
                </a:cubicBezTo>
                <a:cubicBezTo>
                  <a:pt x="11572347" y="855361"/>
                  <a:pt x="11559089" y="860669"/>
                  <a:pt x="11543833" y="862121"/>
                </a:cubicBezTo>
                <a:cubicBezTo>
                  <a:pt x="11543520" y="856568"/>
                  <a:pt x="11545543" y="853058"/>
                  <a:pt x="11543716" y="848296"/>
                </a:cubicBezTo>
                <a:cubicBezTo>
                  <a:pt x="11520736" y="854610"/>
                  <a:pt x="11511497" y="860263"/>
                  <a:pt x="11502064" y="874188"/>
                </a:cubicBezTo>
                <a:cubicBezTo>
                  <a:pt x="11495165" y="881883"/>
                  <a:pt x="11487270" y="887651"/>
                  <a:pt x="11473696" y="887406"/>
                </a:cubicBezTo>
                <a:cubicBezTo>
                  <a:pt x="11458783" y="887045"/>
                  <a:pt x="11444529" y="890425"/>
                  <a:pt x="11431952" y="892108"/>
                </a:cubicBezTo>
                <a:cubicBezTo>
                  <a:pt x="11417868" y="894581"/>
                  <a:pt x="11404295" y="894336"/>
                  <a:pt x="11392574" y="891487"/>
                </a:cubicBezTo>
                <a:cubicBezTo>
                  <a:pt x="11370473" y="885904"/>
                  <a:pt x="11360581" y="887816"/>
                  <a:pt x="11353827" y="901971"/>
                </a:cubicBezTo>
                <a:cubicBezTo>
                  <a:pt x="11349097" y="912617"/>
                  <a:pt x="11340031" y="917363"/>
                  <a:pt x="11325775" y="920743"/>
                </a:cubicBezTo>
                <a:cubicBezTo>
                  <a:pt x="11318902" y="921074"/>
                  <a:pt x="11311688" y="923217"/>
                  <a:pt x="11304474" y="925359"/>
                </a:cubicBezTo>
                <a:cubicBezTo>
                  <a:pt x="11266070" y="934032"/>
                  <a:pt x="11224522" y="930461"/>
                  <a:pt x="11185631" y="934486"/>
                </a:cubicBezTo>
                <a:cubicBezTo>
                  <a:pt x="11174566" y="935377"/>
                  <a:pt x="11163674" y="935363"/>
                  <a:pt x="11151782" y="933420"/>
                </a:cubicBezTo>
                <a:cubicBezTo>
                  <a:pt x="11118449" y="929635"/>
                  <a:pt x="11106702" y="934152"/>
                  <a:pt x="11091882" y="954981"/>
                </a:cubicBezTo>
                <a:cubicBezTo>
                  <a:pt x="11086152" y="963698"/>
                  <a:pt x="11078085" y="970372"/>
                  <a:pt x="11066338" y="974889"/>
                </a:cubicBezTo>
                <a:cubicBezTo>
                  <a:pt x="11047207" y="982455"/>
                  <a:pt x="11036263" y="997169"/>
                  <a:pt x="11039062" y="1011224"/>
                </a:cubicBezTo>
                <a:cubicBezTo>
                  <a:pt x="11039891" y="1014059"/>
                  <a:pt x="11040889" y="1015986"/>
                  <a:pt x="11044910" y="1016333"/>
                </a:cubicBezTo>
                <a:cubicBezTo>
                  <a:pt x="11048758" y="1017584"/>
                  <a:pt x="11053122" y="1016117"/>
                  <a:pt x="11053634" y="1013398"/>
                </a:cubicBezTo>
                <a:cubicBezTo>
                  <a:pt x="11055484" y="1010794"/>
                  <a:pt x="11055828" y="1008982"/>
                  <a:pt x="11056340" y="1006263"/>
                </a:cubicBezTo>
                <a:cubicBezTo>
                  <a:pt x="11056562" y="990625"/>
                  <a:pt x="11062437" y="988368"/>
                  <a:pt x="11084052" y="989304"/>
                </a:cubicBezTo>
                <a:cubicBezTo>
                  <a:pt x="11102984" y="990011"/>
                  <a:pt x="11119383" y="996945"/>
                  <a:pt x="11138317" y="997651"/>
                </a:cubicBezTo>
                <a:cubicBezTo>
                  <a:pt x="11130249" y="1004325"/>
                  <a:pt x="11123521" y="1011115"/>
                  <a:pt x="11115454" y="1017789"/>
                </a:cubicBezTo>
                <a:cubicBezTo>
                  <a:pt x="11113603" y="1020393"/>
                  <a:pt x="11110238" y="1023787"/>
                  <a:pt x="11113917" y="1025945"/>
                </a:cubicBezTo>
                <a:cubicBezTo>
                  <a:pt x="11117597" y="1028104"/>
                  <a:pt x="11123469" y="1025846"/>
                  <a:pt x="11126493" y="1024264"/>
                </a:cubicBezTo>
                <a:cubicBezTo>
                  <a:pt x="11131195" y="1020984"/>
                  <a:pt x="11135899" y="1017704"/>
                  <a:pt x="11142942" y="1016467"/>
                </a:cubicBezTo>
                <a:cubicBezTo>
                  <a:pt x="11155859" y="1012972"/>
                  <a:pt x="11160878" y="1015245"/>
                  <a:pt x="11160509" y="1024424"/>
                </a:cubicBezTo>
                <a:cubicBezTo>
                  <a:pt x="11159628" y="1036321"/>
                  <a:pt x="11163308" y="1038479"/>
                  <a:pt x="11180901" y="1039070"/>
                </a:cubicBezTo>
                <a:cubicBezTo>
                  <a:pt x="11191793" y="1039084"/>
                  <a:pt x="11195301" y="1042148"/>
                  <a:pt x="11191254" y="1049168"/>
                </a:cubicBezTo>
                <a:cubicBezTo>
                  <a:pt x="11189404" y="1051772"/>
                  <a:pt x="11187720" y="1053470"/>
                  <a:pt x="11186038" y="1055167"/>
                </a:cubicBezTo>
                <a:cubicBezTo>
                  <a:pt x="11182164" y="1061281"/>
                  <a:pt x="11183990" y="1066042"/>
                  <a:pt x="11194539" y="1067869"/>
                </a:cubicBezTo>
                <a:cubicBezTo>
                  <a:pt x="11220005" y="1070058"/>
                  <a:pt x="11238228" y="1081754"/>
                  <a:pt x="11259987" y="1089150"/>
                </a:cubicBezTo>
                <a:cubicBezTo>
                  <a:pt x="11265007" y="1091423"/>
                  <a:pt x="11268517" y="1094488"/>
                  <a:pt x="11271850" y="1098458"/>
                </a:cubicBezTo>
                <a:cubicBezTo>
                  <a:pt x="11282205" y="1108558"/>
                  <a:pt x="11279158" y="1117505"/>
                  <a:pt x="11262050" y="1121560"/>
                </a:cubicBezTo>
                <a:cubicBezTo>
                  <a:pt x="11247624" y="1125847"/>
                  <a:pt x="11233368" y="1129227"/>
                  <a:pt x="11217942" y="1131585"/>
                </a:cubicBezTo>
                <a:cubicBezTo>
                  <a:pt x="11168643" y="1140242"/>
                  <a:pt x="11119004" y="1150712"/>
                  <a:pt x="11071532" y="1164131"/>
                </a:cubicBezTo>
                <a:cubicBezTo>
                  <a:pt x="11060127" y="1166835"/>
                  <a:pt x="11047380" y="1169423"/>
                  <a:pt x="11038144" y="1175076"/>
                </a:cubicBezTo>
                <a:cubicBezTo>
                  <a:pt x="11002879" y="1195990"/>
                  <a:pt x="10961279" y="1207150"/>
                  <a:pt x="10915515" y="1211507"/>
                </a:cubicBezTo>
                <a:cubicBezTo>
                  <a:pt x="10911323" y="1212067"/>
                  <a:pt x="10905791" y="1212512"/>
                  <a:pt x="10905278" y="1215231"/>
                </a:cubicBezTo>
                <a:cubicBezTo>
                  <a:pt x="10902060" y="1225086"/>
                  <a:pt x="10893821" y="1232667"/>
                  <a:pt x="10888093" y="1241384"/>
                </a:cubicBezTo>
                <a:cubicBezTo>
                  <a:pt x="10885728" y="1246707"/>
                  <a:pt x="10885045" y="1250331"/>
                  <a:pt x="10891062" y="1254532"/>
                </a:cubicBezTo>
                <a:cubicBezTo>
                  <a:pt x="10895741" y="1258617"/>
                  <a:pt x="10901785" y="1255454"/>
                  <a:pt x="10906147" y="1253986"/>
                </a:cubicBezTo>
                <a:cubicBezTo>
                  <a:pt x="10944894" y="1243503"/>
                  <a:pt x="10983813" y="1232111"/>
                  <a:pt x="11023900" y="1221741"/>
                </a:cubicBezTo>
                <a:cubicBezTo>
                  <a:pt x="11066840" y="1210696"/>
                  <a:pt x="11110437" y="1203391"/>
                  <a:pt x="11156515" y="1204588"/>
                </a:cubicBezTo>
                <a:cubicBezTo>
                  <a:pt x="11161878" y="1205048"/>
                  <a:pt x="11170261" y="1203927"/>
                  <a:pt x="11172426" y="1206876"/>
                </a:cubicBezTo>
                <a:cubicBezTo>
                  <a:pt x="11174426" y="1210731"/>
                  <a:pt x="11169552" y="1214917"/>
                  <a:pt x="11166187" y="1218312"/>
                </a:cubicBezTo>
                <a:cubicBezTo>
                  <a:pt x="11163166" y="1219894"/>
                  <a:pt x="11161484" y="1221592"/>
                  <a:pt x="11158461" y="1223174"/>
                </a:cubicBezTo>
                <a:cubicBezTo>
                  <a:pt x="11153414" y="1228266"/>
                  <a:pt x="11145861" y="1232221"/>
                  <a:pt x="11143326" y="1238450"/>
                </a:cubicBezTo>
                <a:cubicBezTo>
                  <a:pt x="11173980" y="1242006"/>
                  <a:pt x="11200415" y="1253487"/>
                  <a:pt x="11231752" y="1253417"/>
                </a:cubicBezTo>
                <a:cubicBezTo>
                  <a:pt x="11238624" y="1253087"/>
                  <a:pt x="11243474" y="1256266"/>
                  <a:pt x="11235748" y="1261128"/>
                </a:cubicBezTo>
                <a:cubicBezTo>
                  <a:pt x="11231043" y="1264407"/>
                  <a:pt x="11228678" y="1269730"/>
                  <a:pt x="11229166" y="1274376"/>
                </a:cubicBezTo>
                <a:cubicBezTo>
                  <a:pt x="11231109" y="1292962"/>
                  <a:pt x="11220506" y="1305866"/>
                  <a:pt x="11199181" y="1317848"/>
                </a:cubicBezTo>
                <a:cubicBezTo>
                  <a:pt x="11182389" y="1327456"/>
                  <a:pt x="11166808" y="1337859"/>
                  <a:pt x="11150812" y="1347767"/>
                </a:cubicBezTo>
                <a:lnTo>
                  <a:pt x="11133738" y="1356809"/>
                </a:lnTo>
                <a:lnTo>
                  <a:pt x="11157984" y="1352245"/>
                </a:lnTo>
                <a:cubicBezTo>
                  <a:pt x="11179882" y="1344537"/>
                  <a:pt x="11192160" y="1345617"/>
                  <a:pt x="11205022" y="1361251"/>
                </a:cubicBezTo>
                <a:cubicBezTo>
                  <a:pt x="11211573" y="1369972"/>
                  <a:pt x="11222154" y="1368420"/>
                  <a:pt x="11229098" y="1359793"/>
                </a:cubicBezTo>
                <a:cubicBezTo>
                  <a:pt x="11235186" y="1354866"/>
                  <a:pt x="11237021" y="1348372"/>
                  <a:pt x="11247361" y="1345011"/>
                </a:cubicBezTo>
                <a:cubicBezTo>
                  <a:pt x="11262041" y="1364182"/>
                  <a:pt x="11287919" y="1376292"/>
                  <a:pt x="11308928" y="1392343"/>
                </a:cubicBezTo>
                <a:cubicBezTo>
                  <a:pt x="11332851" y="1410042"/>
                  <a:pt x="11346193" y="1429293"/>
                  <a:pt x="11329252" y="1454025"/>
                </a:cubicBezTo>
                <a:cubicBezTo>
                  <a:pt x="11321569" y="1467255"/>
                  <a:pt x="11313889" y="1480485"/>
                  <a:pt x="11304748" y="1492890"/>
                </a:cubicBezTo>
                <a:cubicBezTo>
                  <a:pt x="11297804" y="1501517"/>
                  <a:pt x="11286607" y="1508577"/>
                  <a:pt x="11272253" y="1512181"/>
                </a:cubicBezTo>
                <a:cubicBezTo>
                  <a:pt x="11270195" y="1506835"/>
                  <a:pt x="11271052" y="1503137"/>
                  <a:pt x="11267778" y="1498775"/>
                </a:cubicBezTo>
                <a:cubicBezTo>
                  <a:pt x="11247458" y="1508212"/>
                  <a:pt x="11240272" y="1515029"/>
                  <a:pt x="11235505" y="1529906"/>
                </a:cubicBezTo>
                <a:cubicBezTo>
                  <a:pt x="11231237" y="1538370"/>
                  <a:pt x="11225388" y="1545107"/>
                  <a:pt x="11212134" y="1546822"/>
                </a:cubicBezTo>
                <a:cubicBezTo>
                  <a:pt x="11197541" y="1548616"/>
                  <a:pt x="11184764" y="1553949"/>
                  <a:pt x="11173085" y="1557391"/>
                </a:cubicBezTo>
                <a:cubicBezTo>
                  <a:pt x="11160191" y="1561818"/>
                  <a:pt x="11146935" y="1563533"/>
                  <a:pt x="11134658" y="1562452"/>
                </a:cubicBezTo>
                <a:cubicBezTo>
                  <a:pt x="11111436" y="1560211"/>
                  <a:pt x="11102435" y="1563491"/>
                  <a:pt x="11100344" y="1578205"/>
                </a:cubicBezTo>
                <a:cubicBezTo>
                  <a:pt x="11099726" y="1583714"/>
                  <a:pt x="11097592" y="1587947"/>
                  <a:pt x="11094014" y="1591468"/>
                </a:cubicBezTo>
                <a:lnTo>
                  <a:pt x="11088933" y="1594519"/>
                </a:lnTo>
                <a:lnTo>
                  <a:pt x="11090224" y="1597377"/>
                </a:lnTo>
                <a:cubicBezTo>
                  <a:pt x="11090750" y="1613257"/>
                  <a:pt x="11083305" y="1629125"/>
                  <a:pt x="11064016" y="1645078"/>
                </a:cubicBezTo>
                <a:cubicBezTo>
                  <a:pt x="11045399" y="1662496"/>
                  <a:pt x="11026783" y="1679913"/>
                  <a:pt x="11006491" y="1695754"/>
                </a:cubicBezTo>
                <a:cubicBezTo>
                  <a:pt x="10991519" y="1706619"/>
                  <a:pt x="10971190" y="1714111"/>
                  <a:pt x="10948170" y="1715741"/>
                </a:cubicBezTo>
                <a:cubicBezTo>
                  <a:pt x="10948136" y="1707392"/>
                  <a:pt x="10951451" y="1702194"/>
                  <a:pt x="10949085" y="1694979"/>
                </a:cubicBezTo>
                <a:lnTo>
                  <a:pt x="10918672" y="1705873"/>
                </a:lnTo>
                <a:lnTo>
                  <a:pt x="10905443" y="1724946"/>
                </a:lnTo>
                <a:cubicBezTo>
                  <a:pt x="10904465" y="1727742"/>
                  <a:pt x="10902270" y="1731521"/>
                  <a:pt x="10906522" y="1733086"/>
                </a:cubicBezTo>
                <a:cubicBezTo>
                  <a:pt x="10910774" y="1734652"/>
                  <a:pt x="10915766" y="1731616"/>
                  <a:pt x="10918201" y="1729644"/>
                </a:cubicBezTo>
                <a:cubicBezTo>
                  <a:pt x="10921732" y="1725784"/>
                  <a:pt x="10925265" y="1721923"/>
                  <a:pt x="10931712" y="1719709"/>
                </a:cubicBezTo>
                <a:cubicBezTo>
                  <a:pt x="10943151" y="1714458"/>
                  <a:pt x="10948743" y="1715942"/>
                  <a:pt x="10951281" y="1724906"/>
                </a:cubicBezTo>
                <a:cubicBezTo>
                  <a:pt x="10954178" y="1736585"/>
                  <a:pt x="10958431" y="1738150"/>
                  <a:pt x="10975701" y="1736193"/>
                </a:cubicBezTo>
                <a:cubicBezTo>
                  <a:pt x="10986281" y="1734641"/>
                  <a:pt x="10990654" y="1737111"/>
                  <a:pt x="10988937" y="1744509"/>
                </a:cubicBezTo>
                <a:cubicBezTo>
                  <a:pt x="10987961" y="1747303"/>
                  <a:pt x="10986866" y="1749193"/>
                  <a:pt x="10985765" y="1751083"/>
                </a:cubicBezTo>
                <a:cubicBezTo>
                  <a:pt x="10983933" y="1757577"/>
                  <a:pt x="10987208" y="1761937"/>
                  <a:pt x="10998029" y="1762194"/>
                </a:cubicBezTo>
                <a:cubicBezTo>
                  <a:pt x="11023442" y="1760656"/>
                  <a:pt x="11044827" y="1769391"/>
                  <a:pt x="11068289" y="1773442"/>
                </a:cubicBezTo>
                <a:cubicBezTo>
                  <a:pt x="11073878" y="1774926"/>
                  <a:pt x="11078251" y="1777397"/>
                  <a:pt x="11082743" y="1780772"/>
                </a:cubicBezTo>
                <a:cubicBezTo>
                  <a:pt x="11095984" y="1789088"/>
                  <a:pt x="11095846" y="1798214"/>
                  <a:pt x="11080517" y="1804613"/>
                </a:cubicBezTo>
                <a:cubicBezTo>
                  <a:pt x="11067861" y="1810850"/>
                  <a:pt x="11055086" y="1816182"/>
                  <a:pt x="11040854" y="1820690"/>
                </a:cubicBezTo>
                <a:cubicBezTo>
                  <a:pt x="10995717" y="1836188"/>
                  <a:pt x="10950825" y="1853494"/>
                  <a:pt x="10908967" y="1873351"/>
                </a:cubicBezTo>
                <a:cubicBezTo>
                  <a:pt x="10898746" y="1877617"/>
                  <a:pt x="10887187" y="1881964"/>
                  <a:pt x="10880003" y="1888781"/>
                </a:cubicBezTo>
                <a:cubicBezTo>
                  <a:pt x="10852361" y="1914161"/>
                  <a:pt x="10815494" y="1930980"/>
                  <a:pt x="10772432" y="1941793"/>
                </a:cubicBezTo>
                <a:cubicBezTo>
                  <a:pt x="10768540" y="1942940"/>
                  <a:pt x="10763311" y="1944168"/>
                  <a:pt x="10763671" y="1946883"/>
                </a:cubicBezTo>
                <a:cubicBezTo>
                  <a:pt x="10763654" y="1956913"/>
                  <a:pt x="10758047" y="1965459"/>
                  <a:pt x="10755235" y="1974746"/>
                </a:cubicBezTo>
                <a:cubicBezTo>
                  <a:pt x="10754619" y="1980254"/>
                  <a:pt x="10755100" y="1983872"/>
                  <a:pt x="10762268" y="1987086"/>
                </a:cubicBezTo>
                <a:cubicBezTo>
                  <a:pt x="10768097" y="1990379"/>
                  <a:pt x="10772967" y="1986438"/>
                  <a:pt x="10776741" y="1984385"/>
                </a:cubicBezTo>
                <a:cubicBezTo>
                  <a:pt x="10811054" y="1968632"/>
                  <a:pt x="10845248" y="1951973"/>
                  <a:pt x="10880899" y="1936139"/>
                </a:cubicBezTo>
                <a:cubicBezTo>
                  <a:pt x="10919103" y="1919237"/>
                  <a:pt x="10959127" y="1905874"/>
                  <a:pt x="11004245" y="1900406"/>
                </a:cubicBezTo>
                <a:cubicBezTo>
                  <a:pt x="11009595" y="1900083"/>
                  <a:pt x="11017381" y="1897787"/>
                  <a:pt x="11020415" y="1900340"/>
                </a:cubicBezTo>
                <a:cubicBezTo>
                  <a:pt x="11023571" y="1903795"/>
                  <a:pt x="11020159" y="1908561"/>
                  <a:pt x="11017964" y="1912341"/>
                </a:cubicBezTo>
                <a:cubicBezTo>
                  <a:pt x="11015529" y="1914312"/>
                  <a:pt x="11014432" y="1916202"/>
                  <a:pt x="11011996" y="1918172"/>
                </a:cubicBezTo>
                <a:cubicBezTo>
                  <a:pt x="11008704" y="1923843"/>
                  <a:pt x="11002617" y="1928771"/>
                  <a:pt x="11002121" y="1935182"/>
                </a:cubicBezTo>
                <a:cubicBezTo>
                  <a:pt x="11033005" y="1934225"/>
                  <a:pt x="11062297" y="1941569"/>
                  <a:pt x="11092698" y="1936993"/>
                </a:cubicBezTo>
                <a:cubicBezTo>
                  <a:pt x="11099267" y="1935684"/>
                  <a:pt x="11104978" y="1938074"/>
                  <a:pt x="11099010" y="1943905"/>
                </a:cubicBezTo>
                <a:cubicBezTo>
                  <a:pt x="11095477" y="1947766"/>
                  <a:pt x="11094860" y="1953275"/>
                  <a:pt x="11096800" y="1957715"/>
                </a:cubicBezTo>
                <a:cubicBezTo>
                  <a:pt x="11104553" y="1975481"/>
                  <a:pt x="11098327" y="1989535"/>
                  <a:pt x="11081404" y="2004236"/>
                </a:cubicBezTo>
                <a:cubicBezTo>
                  <a:pt x="11054858" y="2027727"/>
                  <a:pt x="11034024" y="2053604"/>
                  <a:pt x="11002986" y="2073719"/>
                </a:cubicBezTo>
                <a:cubicBezTo>
                  <a:pt x="10980709" y="2088744"/>
                  <a:pt x="10959653" y="2102784"/>
                  <a:pt x="10940294" y="2119455"/>
                </a:cubicBezTo>
                <a:cubicBezTo>
                  <a:pt x="10924465" y="2132267"/>
                  <a:pt x="10905483" y="2141623"/>
                  <a:pt x="10882128" y="2148507"/>
                </a:cubicBezTo>
                <a:cubicBezTo>
                  <a:pt x="10866677" y="2154000"/>
                  <a:pt x="10851346" y="2160399"/>
                  <a:pt x="10840390" y="2169268"/>
                </a:cubicBezTo>
                <a:lnTo>
                  <a:pt x="10824631" y="2177387"/>
                </a:lnTo>
                <a:lnTo>
                  <a:pt x="10826789" y="2176855"/>
                </a:lnTo>
                <a:cubicBezTo>
                  <a:pt x="10846927" y="2174008"/>
                  <a:pt x="10860639" y="2179658"/>
                  <a:pt x="10874199" y="2197611"/>
                </a:cubicBezTo>
                <a:cubicBezTo>
                  <a:pt x="10883347" y="2210943"/>
                  <a:pt x="10899356" y="2208993"/>
                  <a:pt x="10910467" y="2196290"/>
                </a:cubicBezTo>
                <a:cubicBezTo>
                  <a:pt x="10919996" y="2189111"/>
                  <a:pt x="10923266" y="2179426"/>
                  <a:pt x="10939057" y="2174751"/>
                </a:cubicBezTo>
                <a:cubicBezTo>
                  <a:pt x="10959586" y="2204066"/>
                  <a:pt x="10997487" y="2223183"/>
                  <a:pt x="11027764" y="2248043"/>
                </a:cubicBezTo>
                <a:cubicBezTo>
                  <a:pt x="11062289" y="2275482"/>
                  <a:pt x="11080803" y="2304870"/>
                  <a:pt x="11053409" y="2341396"/>
                </a:cubicBezTo>
                <a:cubicBezTo>
                  <a:pt x="11040829" y="2360986"/>
                  <a:pt x="11028248" y="2380574"/>
                  <a:pt x="11013544" y="2398875"/>
                </a:cubicBezTo>
                <a:cubicBezTo>
                  <a:pt x="11002433" y="2411578"/>
                  <a:pt x="10985062" y="2421776"/>
                  <a:pt x="10963224" y="2426670"/>
                </a:cubicBezTo>
                <a:cubicBezTo>
                  <a:pt x="10960556" y="2418569"/>
                  <a:pt x="10962137" y="2413045"/>
                  <a:pt x="10957562" y="2406379"/>
                </a:cubicBezTo>
                <a:cubicBezTo>
                  <a:pt x="10926302" y="2419816"/>
                  <a:pt x="10914974" y="2429794"/>
                  <a:pt x="10906642" y="2451961"/>
                </a:cubicBezTo>
                <a:cubicBezTo>
                  <a:pt x="10899560" y="2464518"/>
                  <a:pt x="10890249" y="2474422"/>
                  <a:pt x="10870209" y="2476519"/>
                </a:cubicBezTo>
                <a:cubicBezTo>
                  <a:pt x="10848155" y="2478688"/>
                  <a:pt x="10828550" y="2486235"/>
                  <a:pt x="10810743" y="2490983"/>
                </a:cubicBezTo>
                <a:cubicBezTo>
                  <a:pt x="10791028" y="2497168"/>
                  <a:pt x="10770988" y="2499264"/>
                  <a:pt x="10752636" y="2497199"/>
                </a:cubicBezTo>
                <a:cubicBezTo>
                  <a:pt x="10717948" y="2492996"/>
                  <a:pt x="10704170" y="2497599"/>
                  <a:pt x="10699868" y="2519619"/>
                </a:cubicBezTo>
                <a:cubicBezTo>
                  <a:pt x="10697143" y="2536115"/>
                  <a:pt x="10685707" y="2544731"/>
                  <a:pt x="10666101" y="2552277"/>
                </a:cubicBezTo>
                <a:cubicBezTo>
                  <a:pt x="10656135" y="2554008"/>
                  <a:pt x="10646388" y="2558462"/>
                  <a:pt x="10636640" y="2562916"/>
                </a:cubicBezTo>
                <a:cubicBezTo>
                  <a:pt x="10583653" y="2582611"/>
                  <a:pt x="10521191" y="2584885"/>
                  <a:pt x="10465644" y="2597841"/>
                </a:cubicBezTo>
                <a:cubicBezTo>
                  <a:pt x="10449740" y="2601153"/>
                  <a:pt x="10433733" y="2603103"/>
                  <a:pt x="10415490" y="2602401"/>
                </a:cubicBezTo>
                <a:cubicBezTo>
                  <a:pt x="10365007" y="2602873"/>
                  <a:pt x="10349542" y="2611635"/>
                  <a:pt x="10336035" y="2644922"/>
                </a:cubicBezTo>
                <a:cubicBezTo>
                  <a:pt x="10331079" y="2658768"/>
                  <a:pt x="10321875" y="2670035"/>
                  <a:pt x="10306409" y="2678798"/>
                </a:cubicBezTo>
                <a:cubicBezTo>
                  <a:pt x="10293856" y="2686087"/>
                  <a:pt x="10285019" y="2695633"/>
                  <a:pt x="10280534" y="2705874"/>
                </a:cubicBezTo>
                <a:lnTo>
                  <a:pt x="10280692" y="2728094"/>
                </a:lnTo>
                <a:lnTo>
                  <a:pt x="10288138" y="2724845"/>
                </a:lnTo>
                <a:cubicBezTo>
                  <a:pt x="10292600" y="2727047"/>
                  <a:pt x="10296710" y="2727727"/>
                  <a:pt x="10300519" y="2727103"/>
                </a:cubicBezTo>
                <a:lnTo>
                  <a:pt x="10304371" y="2725074"/>
                </a:lnTo>
                <a:lnTo>
                  <a:pt x="10306911" y="2704060"/>
                </a:lnTo>
                <a:cubicBezTo>
                  <a:pt x="10312124" y="2699770"/>
                  <a:pt x="10322092" y="2698041"/>
                  <a:pt x="10338156" y="2696772"/>
                </a:cubicBezTo>
                <a:lnTo>
                  <a:pt x="10338220" y="2696775"/>
                </a:lnTo>
                <a:lnTo>
                  <a:pt x="10348940" y="2680126"/>
                </a:lnTo>
                <a:cubicBezTo>
                  <a:pt x="10350227" y="2679991"/>
                  <a:pt x="10350026" y="2679121"/>
                  <a:pt x="10351112" y="2678115"/>
                </a:cubicBezTo>
                <a:cubicBezTo>
                  <a:pt x="10354567" y="2675969"/>
                  <a:pt x="10356738" y="2673959"/>
                  <a:pt x="10362284" y="2675156"/>
                </a:cubicBezTo>
                <a:cubicBezTo>
                  <a:pt x="10366543" y="2676489"/>
                  <a:pt x="10369517" y="2677956"/>
                  <a:pt x="10370321" y="2681435"/>
                </a:cubicBezTo>
                <a:cubicBezTo>
                  <a:pt x="10371328" y="2685784"/>
                  <a:pt x="10368074" y="2688800"/>
                  <a:pt x="10366103" y="2691680"/>
                </a:cubicBezTo>
                <a:lnTo>
                  <a:pt x="10361278" y="2697452"/>
                </a:lnTo>
                <a:lnTo>
                  <a:pt x="10379679" y="2697992"/>
                </a:lnTo>
                <a:lnTo>
                  <a:pt x="10390267" y="2698304"/>
                </a:lnTo>
                <a:lnTo>
                  <a:pt x="10418030" y="2682642"/>
                </a:lnTo>
                <a:cubicBezTo>
                  <a:pt x="10422852" y="2675006"/>
                  <a:pt x="10429482" y="2675199"/>
                  <a:pt x="10438608" y="2680472"/>
                </a:cubicBezTo>
                <a:cubicBezTo>
                  <a:pt x="10446445" y="2685882"/>
                  <a:pt x="10444880" y="2690501"/>
                  <a:pt x="10439455" y="2695528"/>
                </a:cubicBezTo>
                <a:cubicBezTo>
                  <a:pt x="10432262" y="2704304"/>
                  <a:pt x="10425068" y="2713080"/>
                  <a:pt x="10419162" y="2721721"/>
                </a:cubicBezTo>
                <a:lnTo>
                  <a:pt x="10413248" y="2741086"/>
                </a:lnTo>
                <a:lnTo>
                  <a:pt x="10414394" y="2740455"/>
                </a:lnTo>
                <a:lnTo>
                  <a:pt x="10418717" y="2737494"/>
                </a:lnTo>
                <a:lnTo>
                  <a:pt x="10426318" y="2729875"/>
                </a:lnTo>
                <a:cubicBezTo>
                  <a:pt x="10431619" y="2718626"/>
                  <a:pt x="10442873" y="2710313"/>
                  <a:pt x="10460476" y="2706675"/>
                </a:cubicBezTo>
                <a:cubicBezTo>
                  <a:pt x="10476791" y="2703173"/>
                  <a:pt x="10493511" y="2701410"/>
                  <a:pt x="10507940" y="2695434"/>
                </a:cubicBezTo>
                <a:cubicBezTo>
                  <a:pt x="10528397" y="2687042"/>
                  <a:pt x="10540372" y="2687561"/>
                  <a:pt x="10554281" y="2702130"/>
                </a:cubicBezTo>
                <a:cubicBezTo>
                  <a:pt x="10561437" y="2710284"/>
                  <a:pt x="10571524" y="2708330"/>
                  <a:pt x="10577431" y="2699689"/>
                </a:cubicBezTo>
                <a:cubicBezTo>
                  <a:pt x="10582856" y="2694663"/>
                  <a:pt x="10584020" y="2688305"/>
                  <a:pt x="10593706" y="2684610"/>
                </a:cubicBezTo>
                <a:cubicBezTo>
                  <a:pt x="10609704" y="2702523"/>
                  <a:pt x="10635871" y="2713127"/>
                  <a:pt x="10657698" y="2727753"/>
                </a:cubicBezTo>
                <a:cubicBezTo>
                  <a:pt x="10682498" y="2743846"/>
                  <a:pt x="10697211" y="2761895"/>
                  <a:pt x="10683148" y="2786541"/>
                </a:cubicBezTo>
                <a:cubicBezTo>
                  <a:pt x="10676959" y="2799666"/>
                  <a:pt x="10670775" y="2812791"/>
                  <a:pt x="10663097" y="2825180"/>
                </a:cubicBezTo>
                <a:lnTo>
                  <a:pt x="10660198" y="2827144"/>
                </a:lnTo>
                <a:lnTo>
                  <a:pt x="10670847" y="2842483"/>
                </a:lnTo>
                <a:cubicBezTo>
                  <a:pt x="10670077" y="2848659"/>
                  <a:pt x="10663964" y="2854348"/>
                  <a:pt x="10652202" y="2858876"/>
                </a:cubicBezTo>
                <a:cubicBezTo>
                  <a:pt x="10632707" y="2867786"/>
                  <a:pt x="10613100" y="2875332"/>
                  <a:pt x="10591372" y="2881590"/>
                </a:cubicBezTo>
                <a:lnTo>
                  <a:pt x="10463343" y="2928648"/>
                </a:lnTo>
                <a:lnTo>
                  <a:pt x="10454887" y="2938893"/>
                </a:lnTo>
                <a:cubicBezTo>
                  <a:pt x="10448658" y="2940441"/>
                  <a:pt x="10442832" y="2943728"/>
                  <a:pt x="10437003" y="2947015"/>
                </a:cubicBezTo>
                <a:cubicBezTo>
                  <a:pt x="10420949" y="2954498"/>
                  <a:pt x="10402955" y="2959291"/>
                  <a:pt x="10384673" y="2963558"/>
                </a:cubicBezTo>
                <a:lnTo>
                  <a:pt x="10362755" y="2968984"/>
                </a:lnTo>
                <a:lnTo>
                  <a:pt x="10344459" y="2978038"/>
                </a:lnTo>
                <a:cubicBezTo>
                  <a:pt x="10322702" y="2996594"/>
                  <a:pt x="10297652" y="3011855"/>
                  <a:pt x="10269851" y="3024312"/>
                </a:cubicBezTo>
                <a:lnTo>
                  <a:pt x="10236844" y="3034983"/>
                </a:lnTo>
                <a:lnTo>
                  <a:pt x="10236223" y="3035890"/>
                </a:lnTo>
                <a:cubicBezTo>
                  <a:pt x="10221516" y="3046350"/>
                  <a:pt x="10217218" y="3061947"/>
                  <a:pt x="10225378" y="3074450"/>
                </a:cubicBezTo>
                <a:cubicBezTo>
                  <a:pt x="10227268" y="3076924"/>
                  <a:pt x="10228956" y="3078528"/>
                  <a:pt x="10232814" y="3078121"/>
                </a:cubicBezTo>
                <a:cubicBezTo>
                  <a:pt x="10236875" y="3078584"/>
                  <a:pt x="10240329" y="3076437"/>
                  <a:pt x="10239726" y="3073829"/>
                </a:cubicBezTo>
                <a:cubicBezTo>
                  <a:pt x="10240410" y="3071084"/>
                  <a:pt x="10240007" y="3069345"/>
                  <a:pt x="10239404" y="3066736"/>
                </a:cubicBezTo>
                <a:cubicBezTo>
                  <a:pt x="10233414" y="3052222"/>
                  <a:pt x="10237953" y="3049071"/>
                  <a:pt x="10258331" y="3046032"/>
                </a:cubicBezTo>
                <a:cubicBezTo>
                  <a:pt x="10276135" y="3043264"/>
                  <a:pt x="10294061" y="3046719"/>
                  <a:pt x="10311865" y="3043952"/>
                </a:cubicBezTo>
                <a:cubicBezTo>
                  <a:pt x="10307043" y="3051586"/>
                  <a:pt x="10303508" y="3059086"/>
                  <a:pt x="10298687" y="3066722"/>
                </a:cubicBezTo>
                <a:lnTo>
                  <a:pt x="10298909" y="3067684"/>
                </a:lnTo>
                <a:lnTo>
                  <a:pt x="10342060" y="3049182"/>
                </a:lnTo>
                <a:cubicBezTo>
                  <a:pt x="10400767" y="3025180"/>
                  <a:pt x="10461921" y="3006554"/>
                  <a:pt x="10530101" y="2999971"/>
                </a:cubicBezTo>
                <a:cubicBezTo>
                  <a:pt x="10538162" y="2999679"/>
                  <a:pt x="10550032" y="2996513"/>
                  <a:pt x="10554389" y="3000454"/>
                </a:cubicBezTo>
                <a:cubicBezTo>
                  <a:pt x="10558856" y="3005757"/>
                  <a:pt x="10553354" y="3012790"/>
                  <a:pt x="10549761" y="3018386"/>
                </a:cubicBezTo>
                <a:cubicBezTo>
                  <a:pt x="10545946" y="3021258"/>
                  <a:pt x="10544150" y="3024056"/>
                  <a:pt x="10540338" y="3026928"/>
                </a:cubicBezTo>
                <a:cubicBezTo>
                  <a:pt x="10534947" y="3035324"/>
                  <a:pt x="10525416" y="3042504"/>
                  <a:pt x="10524164" y="3052114"/>
                </a:cubicBezTo>
                <a:cubicBezTo>
                  <a:pt x="10570615" y="3051789"/>
                  <a:pt x="10614017" y="3063873"/>
                  <a:pt x="10660033" y="3058097"/>
                </a:cubicBezTo>
                <a:cubicBezTo>
                  <a:pt x="10669999" y="3056369"/>
                  <a:pt x="10678387" y="3060162"/>
                  <a:pt x="10668963" y="3068704"/>
                </a:cubicBezTo>
                <a:cubicBezTo>
                  <a:pt x="10663354" y="3074374"/>
                  <a:pt x="10661993" y="3082623"/>
                  <a:pt x="10664552" y="3089362"/>
                </a:cubicBezTo>
                <a:cubicBezTo>
                  <a:pt x="10674788" y="3116319"/>
                  <a:pt x="10664334" y="3137197"/>
                  <a:pt x="10637755" y="3158662"/>
                </a:cubicBezTo>
                <a:cubicBezTo>
                  <a:pt x="10596041" y="3192977"/>
                  <a:pt x="10562711" y="3231087"/>
                  <a:pt x="10514516" y="3260172"/>
                </a:cubicBezTo>
                <a:lnTo>
                  <a:pt x="10507249" y="3265109"/>
                </a:lnTo>
                <a:lnTo>
                  <a:pt x="10506467" y="3270208"/>
                </a:lnTo>
                <a:cubicBezTo>
                  <a:pt x="10503415" y="3274094"/>
                  <a:pt x="10503335" y="3279448"/>
                  <a:pt x="10505626" y="3283660"/>
                </a:cubicBezTo>
                <a:cubicBezTo>
                  <a:pt x="10514793" y="3300511"/>
                  <a:pt x="10510092" y="3314370"/>
                  <a:pt x="10495103" y="3329314"/>
                </a:cubicBezTo>
                <a:cubicBezTo>
                  <a:pt x="10471635" y="3353170"/>
                  <a:pt x="10453917" y="3379092"/>
                  <a:pt x="10425786" y="3399875"/>
                </a:cubicBezTo>
                <a:cubicBezTo>
                  <a:pt x="10405651" y="3415361"/>
                  <a:pt x="10386603" y="3429842"/>
                  <a:pt x="10369444" y="3446796"/>
                </a:cubicBezTo>
                <a:cubicBezTo>
                  <a:pt x="10355340" y="3459864"/>
                  <a:pt x="10337858" y="3469726"/>
                  <a:pt x="10315917" y="3477383"/>
                </a:cubicBezTo>
                <a:cubicBezTo>
                  <a:pt x="10301488" y="3483359"/>
                  <a:pt x="10287260" y="3490204"/>
                  <a:pt x="10277496" y="3499251"/>
                </a:cubicBezTo>
                <a:lnTo>
                  <a:pt x="10263017" y="3507778"/>
                </a:lnTo>
                <a:lnTo>
                  <a:pt x="10265055" y="3507172"/>
                </a:lnTo>
                <a:cubicBezTo>
                  <a:pt x="10284266" y="3503556"/>
                  <a:pt x="10298058" y="3508434"/>
                  <a:pt x="10312860" y="3525217"/>
                </a:cubicBezTo>
                <a:cubicBezTo>
                  <a:pt x="10322959" y="3537719"/>
                  <a:pt x="10338260" y="3535148"/>
                  <a:pt x="10347813" y="3522386"/>
                </a:cubicBezTo>
                <a:cubicBezTo>
                  <a:pt x="10356356" y="3515035"/>
                  <a:pt x="10358607" y="3505528"/>
                  <a:pt x="10373443" y="3500330"/>
                </a:cubicBezTo>
                <a:cubicBezTo>
                  <a:pt x="10396050" y="3527805"/>
                  <a:pt x="10434504" y="3544671"/>
                  <a:pt x="10466121" y="3567419"/>
                </a:cubicBezTo>
                <a:cubicBezTo>
                  <a:pt x="10502091" y="3592479"/>
                  <a:pt x="10522757" y="3620110"/>
                  <a:pt x="10499693" y="3656611"/>
                </a:cubicBezTo>
                <a:cubicBezTo>
                  <a:pt x="10489365" y="3676097"/>
                  <a:pt x="10479035" y="3695581"/>
                  <a:pt x="10466534" y="3713911"/>
                </a:cubicBezTo>
                <a:cubicBezTo>
                  <a:pt x="10456981" y="3726673"/>
                  <a:pt x="10441136" y="3737280"/>
                  <a:pt x="10420475" y="3742949"/>
                </a:cubicBezTo>
                <a:cubicBezTo>
                  <a:pt x="10417134" y="3735228"/>
                  <a:pt x="10418144" y="3729817"/>
                  <a:pt x="10413094" y="3723567"/>
                </a:cubicBezTo>
                <a:cubicBezTo>
                  <a:pt x="10384122" y="3737901"/>
                  <a:pt x="10374102" y="3748037"/>
                  <a:pt x="10368125" y="3769834"/>
                </a:cubicBezTo>
                <a:cubicBezTo>
                  <a:pt x="10362456" y="3782281"/>
                  <a:pt x="10354380" y="3792260"/>
                  <a:pt x="10335194" y="3795146"/>
                </a:cubicBezTo>
                <a:cubicBezTo>
                  <a:pt x="10314067" y="3798188"/>
                  <a:pt x="10295814" y="3806328"/>
                  <a:pt x="10279036" y="3811682"/>
                </a:cubicBezTo>
                <a:cubicBezTo>
                  <a:pt x="10260551" y="3818507"/>
                  <a:pt x="10241365" y="3821393"/>
                  <a:pt x="10223421" y="3820181"/>
                </a:cubicBezTo>
                <a:cubicBezTo>
                  <a:pt x="10189475" y="3817602"/>
                  <a:pt x="10176582" y="3822644"/>
                  <a:pt x="10174488" y="3844126"/>
                </a:cubicBezTo>
                <a:cubicBezTo>
                  <a:pt x="10173404" y="3860198"/>
                  <a:pt x="10163150" y="3869021"/>
                  <a:pt x="10144897" y="3877159"/>
                </a:cubicBezTo>
                <a:cubicBezTo>
                  <a:pt x="10135421" y="3879259"/>
                  <a:pt x="10126412" y="3883985"/>
                  <a:pt x="10117402" y="3888710"/>
                </a:cubicBezTo>
                <a:cubicBezTo>
                  <a:pt x="10068001" y="3910027"/>
                  <a:pt x="10007804" y="3914902"/>
                  <a:pt x="9955296" y="3929811"/>
                </a:cubicBezTo>
                <a:cubicBezTo>
                  <a:pt x="9940228" y="3933695"/>
                  <a:pt x="9924925" y="3936266"/>
                  <a:pt x="9907217" y="3936369"/>
                </a:cubicBezTo>
                <a:cubicBezTo>
                  <a:pt x="9858434" y="3938987"/>
                  <a:pt x="9844297" y="3948124"/>
                  <a:pt x="9834361" y="3980898"/>
                </a:cubicBezTo>
                <a:cubicBezTo>
                  <a:pt x="9830866" y="3994502"/>
                  <a:pt x="9823025" y="4005793"/>
                  <a:pt x="9808887" y="4014930"/>
                </a:cubicBezTo>
                <a:cubicBezTo>
                  <a:pt x="9785974" y="4030106"/>
                  <a:pt x="9778288" y="4053374"/>
                  <a:pt x="9789555" y="4072442"/>
                </a:cubicBezTo>
                <a:cubicBezTo>
                  <a:pt x="9792197" y="4076224"/>
                  <a:pt x="9794605" y="4078693"/>
                  <a:pt x="9800431" y="4078221"/>
                </a:cubicBezTo>
                <a:cubicBezTo>
                  <a:pt x="9806491" y="4079063"/>
                  <a:pt x="9811849" y="4075964"/>
                  <a:pt x="9811149" y="4072025"/>
                </a:cubicBezTo>
                <a:cubicBezTo>
                  <a:pt x="9812391" y="4067928"/>
                  <a:pt x="9811925" y="4065302"/>
                  <a:pt x="9811226" y="4061363"/>
                </a:cubicBezTo>
                <a:cubicBezTo>
                  <a:pt x="9803377" y="4039353"/>
                  <a:pt x="9810444" y="4034785"/>
                  <a:pt x="9841283" y="4030955"/>
                </a:cubicBezTo>
                <a:cubicBezTo>
                  <a:pt x="9868235" y="4027440"/>
                  <a:pt x="9894879" y="4033275"/>
                  <a:pt x="9921833" y="4029761"/>
                </a:cubicBezTo>
                <a:cubicBezTo>
                  <a:pt x="9913989" y="4041052"/>
                  <a:pt x="9908088" y="4052186"/>
                  <a:pt x="9900243" y="4063478"/>
                </a:cubicBezTo>
                <a:cubicBezTo>
                  <a:pt x="9899002" y="4067574"/>
                  <a:pt x="9896051" y="4073141"/>
                  <a:pt x="9902343" y="4075297"/>
                </a:cubicBezTo>
                <a:cubicBezTo>
                  <a:pt x="9908636" y="4077450"/>
                  <a:pt x="9915703" y="4072882"/>
                  <a:pt x="9919121" y="4069941"/>
                </a:cubicBezTo>
                <a:cubicBezTo>
                  <a:pt x="9924014" y="4064216"/>
                  <a:pt x="9928906" y="4058492"/>
                  <a:pt x="9938150" y="4055080"/>
                </a:cubicBezTo>
                <a:cubicBezTo>
                  <a:pt x="9954460" y="4047099"/>
                  <a:pt x="9962695" y="4049096"/>
                  <a:pt x="9966968" y="4062070"/>
                </a:cubicBezTo>
                <a:cubicBezTo>
                  <a:pt x="9971942" y="4078984"/>
                  <a:pt x="9978235" y="4081139"/>
                  <a:pt x="10003245" y="4077780"/>
                </a:cubicBezTo>
                <a:cubicBezTo>
                  <a:pt x="10018549" y="4075210"/>
                  <a:pt x="10025074" y="4078677"/>
                  <a:pt x="10023056" y="4089496"/>
                </a:cubicBezTo>
                <a:cubicBezTo>
                  <a:pt x="10021812" y="4093594"/>
                  <a:pt x="10020338" y="4096378"/>
                  <a:pt x="10018863" y="4099161"/>
                </a:cubicBezTo>
                <a:cubicBezTo>
                  <a:pt x="10016612" y="4108666"/>
                  <a:pt x="10021661" y="4114919"/>
                  <a:pt x="10037430" y="4114973"/>
                </a:cubicBezTo>
                <a:cubicBezTo>
                  <a:pt x="10074325" y="4111986"/>
                  <a:pt x="10106021" y="4124071"/>
                  <a:pt x="10140432" y="4129277"/>
                </a:cubicBezTo>
                <a:cubicBezTo>
                  <a:pt x="10148666" y="4131274"/>
                  <a:pt x="10155191" y="4134741"/>
                  <a:pt x="10161950" y="4139523"/>
                </a:cubicBezTo>
                <a:cubicBezTo>
                  <a:pt x="10181761" y="4151238"/>
                  <a:pt x="10182151" y="4164527"/>
                  <a:pt x="10160249" y="4174294"/>
                </a:cubicBezTo>
                <a:cubicBezTo>
                  <a:pt x="10142227" y="4183745"/>
                  <a:pt x="10123974" y="4191884"/>
                  <a:pt x="10103547" y="4198867"/>
                </a:cubicBezTo>
                <a:cubicBezTo>
                  <a:pt x="10038846" y="4222755"/>
                  <a:pt x="9974611" y="4249269"/>
                  <a:pt x="9914959" y="4279409"/>
                </a:cubicBezTo>
                <a:cubicBezTo>
                  <a:pt x="9900357" y="4285920"/>
                  <a:pt x="9883813" y="4292588"/>
                  <a:pt x="9873793" y="4302724"/>
                </a:cubicBezTo>
                <a:cubicBezTo>
                  <a:pt x="9835195" y="4340482"/>
                  <a:pt x="9782611" y="4366054"/>
                  <a:pt x="9720627" y="4383062"/>
                </a:cubicBezTo>
                <a:cubicBezTo>
                  <a:pt x="9715035" y="4384847"/>
                  <a:pt x="9707500" y="4386789"/>
                  <a:pt x="9708199" y="4390728"/>
                </a:cubicBezTo>
                <a:cubicBezTo>
                  <a:pt x="9708822" y="4405330"/>
                  <a:pt x="9701213" y="4417935"/>
                  <a:pt x="9697719" y="4431538"/>
                </a:cubicBezTo>
                <a:cubicBezTo>
                  <a:pt x="9697176" y="4439575"/>
                  <a:pt x="9698109" y="4444828"/>
                  <a:pt x="9708752" y="4449294"/>
                </a:cubicBezTo>
                <a:cubicBezTo>
                  <a:pt x="9717453" y="4453917"/>
                  <a:pt x="9724288" y="4448036"/>
                  <a:pt x="9729647" y="4444937"/>
                </a:cubicBezTo>
                <a:cubicBezTo>
                  <a:pt x="9778581" y="4420994"/>
                  <a:pt x="9827279" y="4395738"/>
                  <a:pt x="9878155" y="4371637"/>
                </a:cubicBezTo>
                <a:cubicBezTo>
                  <a:pt x="9932679" y="4345908"/>
                  <a:pt x="9990079" y="4325275"/>
                  <a:pt x="10055404" y="4315988"/>
                </a:cubicBezTo>
                <a:cubicBezTo>
                  <a:pt x="10063174" y="4315359"/>
                  <a:pt x="10074359" y="4311790"/>
                  <a:pt x="10078941" y="4315415"/>
                </a:cubicBezTo>
                <a:cubicBezTo>
                  <a:pt x="10083760" y="4320353"/>
                  <a:pt x="10079098" y="4327390"/>
                  <a:pt x="10076147" y="4332957"/>
                </a:cubicBezTo>
                <a:cubicBezTo>
                  <a:pt x="10072732" y="4335898"/>
                  <a:pt x="10071255" y="4338682"/>
                  <a:pt x="10067837" y="4341623"/>
                </a:cubicBezTo>
                <a:cubicBezTo>
                  <a:pt x="10063411" y="4349974"/>
                  <a:pt x="10054868" y="4357326"/>
                  <a:pt x="10054560" y="4366675"/>
                </a:cubicBezTo>
                <a:cubicBezTo>
                  <a:pt x="10099456" y="4364371"/>
                  <a:pt x="10142569" y="4374200"/>
                  <a:pt x="10186533" y="4366643"/>
                </a:cubicBezTo>
                <a:cubicBezTo>
                  <a:pt x="10196008" y="4364544"/>
                  <a:pt x="10204476" y="4367854"/>
                  <a:pt x="10196165" y="4376520"/>
                </a:cubicBezTo>
                <a:cubicBezTo>
                  <a:pt x="10191273" y="4382244"/>
                  <a:pt x="10190731" y="4390280"/>
                  <a:pt x="10193838" y="4396689"/>
                </a:cubicBezTo>
                <a:cubicBezTo>
                  <a:pt x="10206273" y="4422323"/>
                  <a:pt x="10198120" y="4442964"/>
                  <a:pt x="10174430" y="4464862"/>
                </a:cubicBezTo>
                <a:cubicBezTo>
                  <a:pt x="10137306" y="4499837"/>
                  <a:pt x="10108649" y="4538124"/>
                  <a:pt x="10064767" y="4568319"/>
                </a:cubicBezTo>
                <a:cubicBezTo>
                  <a:pt x="10033312" y="4590847"/>
                  <a:pt x="10003564" y="4611904"/>
                  <a:pt x="9976459" y="4636745"/>
                </a:cubicBezTo>
                <a:cubicBezTo>
                  <a:pt x="9954246" y="4655860"/>
                  <a:pt x="9927216" y="4670037"/>
                  <a:pt x="9893662" y="4680747"/>
                </a:cubicBezTo>
                <a:cubicBezTo>
                  <a:pt x="9871524" y="4689200"/>
                  <a:pt x="9849621" y="4698966"/>
                  <a:pt x="9834243" y="4712200"/>
                </a:cubicBezTo>
                <a:cubicBezTo>
                  <a:pt x="9797894" y="4740453"/>
                  <a:pt x="9755330" y="4755888"/>
                  <a:pt x="9700724" y="4758978"/>
                </a:cubicBezTo>
                <a:cubicBezTo>
                  <a:pt x="9658003" y="4762438"/>
                  <a:pt x="9624914" y="4775775"/>
                  <a:pt x="9604099" y="4802769"/>
                </a:cubicBezTo>
                <a:cubicBezTo>
                  <a:pt x="9591364" y="4819784"/>
                  <a:pt x="9576684" y="4836957"/>
                  <a:pt x="9562240" y="4855444"/>
                </a:cubicBezTo>
                <a:cubicBezTo>
                  <a:pt x="9542669" y="4878342"/>
                  <a:pt x="9523098" y="4901240"/>
                  <a:pt x="9492885" y="4919671"/>
                </a:cubicBezTo>
                <a:cubicBezTo>
                  <a:pt x="9485583" y="4922926"/>
                  <a:pt x="9481701" y="4923241"/>
                  <a:pt x="9475173" y="4919773"/>
                </a:cubicBezTo>
                <a:cubicBezTo>
                  <a:pt x="9458006" y="4911839"/>
                  <a:pt x="9441305" y="4906532"/>
                  <a:pt x="9422894" y="4902694"/>
                </a:cubicBezTo>
                <a:cubicBezTo>
                  <a:pt x="9390658" y="4898645"/>
                  <a:pt x="9368288" y="4905784"/>
                  <a:pt x="9351900" y="4924428"/>
                </a:cubicBezTo>
                <a:cubicBezTo>
                  <a:pt x="9345764" y="4934249"/>
                  <a:pt x="9341573" y="4943913"/>
                  <a:pt x="9337379" y="4953577"/>
                </a:cubicBezTo>
                <a:cubicBezTo>
                  <a:pt x="9325810" y="4977158"/>
                  <a:pt x="9312916" y="4982199"/>
                  <a:pt x="9279513" y="4971584"/>
                </a:cubicBezTo>
                <a:cubicBezTo>
                  <a:pt x="9279513" y="4971584"/>
                  <a:pt x="9277803" y="4973055"/>
                  <a:pt x="9275861" y="4973211"/>
                </a:cubicBezTo>
                <a:cubicBezTo>
                  <a:pt x="9274619" y="4977308"/>
                  <a:pt x="9273145" y="4980092"/>
                  <a:pt x="9271903" y="4984189"/>
                </a:cubicBezTo>
                <a:cubicBezTo>
                  <a:pt x="9265458" y="5003359"/>
                  <a:pt x="9258391" y="5007928"/>
                  <a:pt x="9233456" y="5000623"/>
                </a:cubicBezTo>
                <a:cubicBezTo>
                  <a:pt x="9187933" y="4988325"/>
                  <a:pt x="9143736" y="4994568"/>
                  <a:pt x="9100472" y="5006064"/>
                </a:cubicBezTo>
                <a:cubicBezTo>
                  <a:pt x="9053792" y="5020501"/>
                  <a:pt x="9015577" y="5038248"/>
                  <a:pt x="9002221" y="5073962"/>
                </a:cubicBezTo>
                <a:cubicBezTo>
                  <a:pt x="8998262" y="5084940"/>
                  <a:pt x="8990417" y="5096231"/>
                  <a:pt x="8980397" y="5106367"/>
                </a:cubicBezTo>
                <a:cubicBezTo>
                  <a:pt x="8962303" y="5126481"/>
                  <a:pt x="8934107" y="5134092"/>
                  <a:pt x="8900162" y="5131513"/>
                </a:cubicBezTo>
                <a:cubicBezTo>
                  <a:pt x="8882219" y="5130303"/>
                  <a:pt x="8868858" y="5132716"/>
                  <a:pt x="8856431" y="5140383"/>
                </a:cubicBezTo>
                <a:cubicBezTo>
                  <a:pt x="8836935" y="5152618"/>
                  <a:pt x="8817208" y="5163540"/>
                  <a:pt x="8797015" y="5171836"/>
                </a:cubicBezTo>
                <a:cubicBezTo>
                  <a:pt x="8734255" y="5195568"/>
                  <a:pt x="8676311" y="5224237"/>
                  <a:pt x="8625360" y="5259000"/>
                </a:cubicBezTo>
                <a:cubicBezTo>
                  <a:pt x="8606099" y="5272548"/>
                  <a:pt x="8582254" y="5282471"/>
                  <a:pt x="8553125" y="5284831"/>
                </a:cubicBezTo>
                <a:cubicBezTo>
                  <a:pt x="8504809" y="5290075"/>
                  <a:pt x="8468770" y="5308978"/>
                  <a:pt x="8437548" y="5332820"/>
                </a:cubicBezTo>
                <a:cubicBezTo>
                  <a:pt x="8425354" y="5341799"/>
                  <a:pt x="8410986" y="5349623"/>
                  <a:pt x="8391566" y="5351196"/>
                </a:cubicBezTo>
                <a:cubicBezTo>
                  <a:pt x="8383799" y="5351826"/>
                  <a:pt x="8378206" y="5353610"/>
                  <a:pt x="8373079" y="5358021"/>
                </a:cubicBezTo>
                <a:cubicBezTo>
                  <a:pt x="8338672" y="5386117"/>
                  <a:pt x="8290515" y="5403337"/>
                  <a:pt x="8239249" y="5414149"/>
                </a:cubicBezTo>
                <a:cubicBezTo>
                  <a:pt x="8224181" y="5418033"/>
                  <a:pt x="8210589" y="5419133"/>
                  <a:pt x="8201191" y="5410571"/>
                </a:cubicBezTo>
                <a:cubicBezTo>
                  <a:pt x="8187438" y="5399695"/>
                  <a:pt x="8206624" y="5396811"/>
                  <a:pt x="8211517" y="5391086"/>
                </a:cubicBezTo>
                <a:cubicBezTo>
                  <a:pt x="8215942" y="5382736"/>
                  <a:pt x="8227127" y="5379165"/>
                  <a:pt x="8241421" y="5382005"/>
                </a:cubicBezTo>
                <a:cubicBezTo>
                  <a:pt x="8268065" y="5387838"/>
                  <a:pt x="8268065" y="5387838"/>
                  <a:pt x="8278859" y="5370980"/>
                </a:cubicBezTo>
                <a:cubicBezTo>
                  <a:pt x="8281811" y="5365413"/>
                  <a:pt x="8286704" y="5359688"/>
                  <a:pt x="8291595" y="5353964"/>
                </a:cubicBezTo>
                <a:cubicBezTo>
                  <a:pt x="8293071" y="5351181"/>
                  <a:pt x="8294313" y="5347083"/>
                  <a:pt x="8289963" y="5344772"/>
                </a:cubicBezTo>
                <a:cubicBezTo>
                  <a:pt x="8285613" y="5342459"/>
                  <a:pt x="8281261" y="5340148"/>
                  <a:pt x="8275903" y="5343247"/>
                </a:cubicBezTo>
                <a:cubicBezTo>
                  <a:pt x="8263010" y="5348286"/>
                  <a:pt x="8248483" y="5344135"/>
                  <a:pt x="8236599" y="5343766"/>
                </a:cubicBezTo>
                <a:cubicBezTo>
                  <a:pt x="8224714" y="5343396"/>
                  <a:pt x="8210886" y="5343183"/>
                  <a:pt x="8201876" y="5347910"/>
                </a:cubicBezTo>
                <a:cubicBezTo>
                  <a:pt x="8151703" y="5375949"/>
                  <a:pt x="8090728" y="5387548"/>
                  <a:pt x="8029053" y="5395206"/>
                </a:cubicBezTo>
                <a:cubicBezTo>
                  <a:pt x="8009867" y="5398092"/>
                  <a:pt x="7996742" y="5401820"/>
                  <a:pt x="7989131" y="5414424"/>
                </a:cubicBezTo>
                <a:cubicBezTo>
                  <a:pt x="7984937" y="5424089"/>
                  <a:pt x="7977171" y="5424717"/>
                  <a:pt x="7966061" y="5417624"/>
                </a:cubicBezTo>
                <a:cubicBezTo>
                  <a:pt x="7959068" y="5411530"/>
                  <a:pt x="7950368" y="5406907"/>
                  <a:pt x="7937475" y="5411947"/>
                </a:cubicBezTo>
                <a:cubicBezTo>
                  <a:pt x="7922871" y="5418458"/>
                  <a:pt x="7910443" y="5426124"/>
                  <a:pt x="7904309" y="5435946"/>
                </a:cubicBezTo>
                <a:cubicBezTo>
                  <a:pt x="7899883" y="5444296"/>
                  <a:pt x="7892583" y="5447552"/>
                  <a:pt x="7878988" y="5448653"/>
                </a:cubicBezTo>
                <a:cubicBezTo>
                  <a:pt x="7873163" y="5449124"/>
                  <a:pt x="7867336" y="5449596"/>
                  <a:pt x="7861745" y="5451381"/>
                </a:cubicBezTo>
                <a:cubicBezTo>
                  <a:pt x="7826015" y="5460934"/>
                  <a:pt x="7790286" y="5470489"/>
                  <a:pt x="7752379" y="5478887"/>
                </a:cubicBezTo>
                <a:cubicBezTo>
                  <a:pt x="7737078" y="5481458"/>
                  <a:pt x="7723951" y="5485185"/>
                  <a:pt x="7715875" y="5495164"/>
                </a:cubicBezTo>
                <a:cubicBezTo>
                  <a:pt x="7709039" y="5501045"/>
                  <a:pt x="7701738" y="5504301"/>
                  <a:pt x="7691096" y="5499835"/>
                </a:cubicBezTo>
                <a:cubicBezTo>
                  <a:pt x="7663519" y="5488747"/>
                  <a:pt x="7638740" y="5493417"/>
                  <a:pt x="7610313" y="5499717"/>
                </a:cubicBezTo>
                <a:cubicBezTo>
                  <a:pt x="7538618" y="5517511"/>
                  <a:pt x="7467701" y="5528583"/>
                  <a:pt x="7391343" y="5520114"/>
                </a:cubicBezTo>
                <a:cubicBezTo>
                  <a:pt x="7363222" y="5517064"/>
                  <a:pt x="7335802" y="5517951"/>
                  <a:pt x="7309314" y="5524092"/>
                </a:cubicBezTo>
                <a:cubicBezTo>
                  <a:pt x="7265584" y="5532962"/>
                  <a:pt x="7221621" y="5540519"/>
                  <a:pt x="7177189" y="5545449"/>
                </a:cubicBezTo>
                <a:cubicBezTo>
                  <a:pt x="7117224" y="5551636"/>
                  <a:pt x="7056792" y="5555199"/>
                  <a:pt x="6998923" y="5573207"/>
                </a:cubicBezTo>
                <a:cubicBezTo>
                  <a:pt x="6952476" y="5588956"/>
                  <a:pt x="6902688" y="5596984"/>
                  <a:pt x="6850721" y="5603857"/>
                </a:cubicBezTo>
                <a:cubicBezTo>
                  <a:pt x="6802406" y="5609102"/>
                  <a:pt x="6753859" y="5613033"/>
                  <a:pt x="6706944" y="5626157"/>
                </a:cubicBezTo>
                <a:cubicBezTo>
                  <a:pt x="6673157" y="5635554"/>
                  <a:pt x="6638667" y="5641011"/>
                  <a:pt x="6604180" y="5646469"/>
                </a:cubicBezTo>
                <a:cubicBezTo>
                  <a:pt x="6459704" y="5664829"/>
                  <a:pt x="6318333" y="5689598"/>
                  <a:pt x="6178441" y="5711583"/>
                </a:cubicBezTo>
                <a:cubicBezTo>
                  <a:pt x="6023479" y="5737454"/>
                  <a:pt x="5870692" y="5764480"/>
                  <a:pt x="5715264" y="5787723"/>
                </a:cubicBezTo>
                <a:cubicBezTo>
                  <a:pt x="5567602" y="5810338"/>
                  <a:pt x="5419242" y="5829012"/>
                  <a:pt x="5269715" y="5841123"/>
                </a:cubicBezTo>
                <a:cubicBezTo>
                  <a:pt x="5155143" y="5850401"/>
                  <a:pt x="5041269" y="5863619"/>
                  <a:pt x="4927863" y="5879464"/>
                </a:cubicBezTo>
                <a:cubicBezTo>
                  <a:pt x="4841411" y="5891793"/>
                  <a:pt x="4754957" y="5904123"/>
                  <a:pt x="4668038" y="5913826"/>
                </a:cubicBezTo>
                <a:cubicBezTo>
                  <a:pt x="4606130" y="5920172"/>
                  <a:pt x="4544223" y="5926516"/>
                  <a:pt x="4480604" y="5934333"/>
                </a:cubicBezTo>
                <a:cubicBezTo>
                  <a:pt x="4441769" y="5937478"/>
                  <a:pt x="4400988" y="5940781"/>
                  <a:pt x="4362383" y="5945240"/>
                </a:cubicBezTo>
                <a:cubicBezTo>
                  <a:pt x="4348790" y="5946340"/>
                  <a:pt x="4337139" y="5947283"/>
                  <a:pt x="4325487" y="5948227"/>
                </a:cubicBezTo>
                <a:cubicBezTo>
                  <a:pt x="4321602" y="5948542"/>
                  <a:pt x="4319427" y="5947386"/>
                  <a:pt x="4317487" y="5947544"/>
                </a:cubicBezTo>
                <a:cubicBezTo>
                  <a:pt x="4131838" y="5955918"/>
                  <a:pt x="3948523" y="5977423"/>
                  <a:pt x="3762177" y="5981858"/>
                </a:cubicBezTo>
                <a:cubicBezTo>
                  <a:pt x="3713161" y="5983164"/>
                  <a:pt x="3664614" y="5987095"/>
                  <a:pt x="3615367" y="5987088"/>
                </a:cubicBezTo>
                <a:cubicBezTo>
                  <a:pt x="3507162" y="5987858"/>
                  <a:pt x="3401366" y="5991098"/>
                  <a:pt x="3293863" y="5995808"/>
                </a:cubicBezTo>
                <a:cubicBezTo>
                  <a:pt x="3209892" y="5999944"/>
                  <a:pt x="3125925" y="6004081"/>
                  <a:pt x="3040556" y="6000338"/>
                </a:cubicBezTo>
                <a:cubicBezTo>
                  <a:pt x="2961015" y="5996123"/>
                  <a:pt x="2881938" y="5994535"/>
                  <a:pt x="2804728" y="6003452"/>
                </a:cubicBezTo>
                <a:cubicBezTo>
                  <a:pt x="2800845" y="6003766"/>
                  <a:pt x="2797446" y="6004042"/>
                  <a:pt x="2794203" y="6003804"/>
                </a:cubicBezTo>
                <a:cubicBezTo>
                  <a:pt x="2790959" y="6003567"/>
                  <a:pt x="2787872" y="6002819"/>
                  <a:pt x="2784611" y="6001085"/>
                </a:cubicBezTo>
                <a:cubicBezTo>
                  <a:pt x="2745922" y="5982905"/>
                  <a:pt x="2704676" y="5983581"/>
                  <a:pt x="2660247" y="5988511"/>
                </a:cubicBezTo>
                <a:cubicBezTo>
                  <a:pt x="2617759" y="5993284"/>
                  <a:pt x="2575036" y="5996744"/>
                  <a:pt x="2531382" y="5994952"/>
                </a:cubicBezTo>
                <a:cubicBezTo>
                  <a:pt x="2457898" y="5991579"/>
                  <a:pt x="2385890" y="5985421"/>
                  <a:pt x="2311863" y="5990084"/>
                </a:cubicBezTo>
                <a:cubicBezTo>
                  <a:pt x="2278851" y="5992758"/>
                  <a:pt x="2248322" y="5987237"/>
                  <a:pt x="2222220" y="5973367"/>
                </a:cubicBezTo>
                <a:cubicBezTo>
                  <a:pt x="2213520" y="5968743"/>
                  <a:pt x="2207695" y="5969216"/>
                  <a:pt x="2200627" y="5973784"/>
                </a:cubicBezTo>
                <a:cubicBezTo>
                  <a:pt x="2184315" y="5981765"/>
                  <a:pt x="2167539" y="5987120"/>
                  <a:pt x="2150138" y="5977873"/>
                </a:cubicBezTo>
                <a:cubicBezTo>
                  <a:pt x="2126678" y="5967784"/>
                  <a:pt x="2102909" y="5967045"/>
                  <a:pt x="2075954" y="5970560"/>
                </a:cubicBezTo>
                <a:cubicBezTo>
                  <a:pt x="2035408" y="5975175"/>
                  <a:pt x="1997344" y="5971598"/>
                  <a:pt x="1961301" y="5957201"/>
                </a:cubicBezTo>
                <a:cubicBezTo>
                  <a:pt x="1940015" y="5948268"/>
                  <a:pt x="1911898" y="5945217"/>
                  <a:pt x="1893876" y="5954668"/>
                </a:cubicBezTo>
                <a:cubicBezTo>
                  <a:pt x="1861487" y="5971944"/>
                  <a:pt x="1831425" y="5969051"/>
                  <a:pt x="1798256" y="5959748"/>
                </a:cubicBezTo>
                <a:cubicBezTo>
                  <a:pt x="1781788" y="5955754"/>
                  <a:pt x="1763378" y="5951916"/>
                  <a:pt x="1744425" y="5956115"/>
                </a:cubicBezTo>
                <a:cubicBezTo>
                  <a:pt x="1735181" y="5959529"/>
                  <a:pt x="1730599" y="5955903"/>
                  <a:pt x="1729666" y="5950651"/>
                </a:cubicBezTo>
                <a:cubicBezTo>
                  <a:pt x="1728965" y="5946711"/>
                  <a:pt x="1728499" y="5944084"/>
                  <a:pt x="1728032" y="5941459"/>
                </a:cubicBezTo>
                <a:cubicBezTo>
                  <a:pt x="1727410" y="5926857"/>
                  <a:pt x="1725467" y="5927014"/>
                  <a:pt x="1709156" y="5934995"/>
                </a:cubicBezTo>
                <a:cubicBezTo>
                  <a:pt x="1690903" y="5943133"/>
                  <a:pt x="1670477" y="5950116"/>
                  <a:pt x="1651756" y="5955628"/>
                </a:cubicBezTo>
                <a:cubicBezTo>
                  <a:pt x="1644222" y="5957570"/>
                  <a:pt x="1636687" y="5959512"/>
                  <a:pt x="1630162" y="5956044"/>
                </a:cubicBezTo>
                <a:cubicBezTo>
                  <a:pt x="1623635" y="5952577"/>
                  <a:pt x="1626588" y="5947010"/>
                  <a:pt x="1629771" y="5942757"/>
                </a:cubicBezTo>
                <a:cubicBezTo>
                  <a:pt x="1637614" y="5931464"/>
                  <a:pt x="1630855" y="5926684"/>
                  <a:pt x="1615087" y="5926628"/>
                </a:cubicBezTo>
                <a:cubicBezTo>
                  <a:pt x="1609029" y="5925787"/>
                  <a:pt x="1602736" y="5923632"/>
                  <a:pt x="1596910" y="5924104"/>
                </a:cubicBezTo>
                <a:cubicBezTo>
                  <a:pt x="1583318" y="5925206"/>
                  <a:pt x="1580676" y="5921423"/>
                  <a:pt x="1587044" y="5912915"/>
                </a:cubicBezTo>
                <a:cubicBezTo>
                  <a:pt x="1590462" y="5909975"/>
                  <a:pt x="1593646" y="5905720"/>
                  <a:pt x="1587352" y="5903566"/>
                </a:cubicBezTo>
                <a:cubicBezTo>
                  <a:pt x="1582768" y="5899941"/>
                  <a:pt x="1577178" y="5901726"/>
                  <a:pt x="1571584" y="5903511"/>
                </a:cubicBezTo>
                <a:cubicBezTo>
                  <a:pt x="1556982" y="5910022"/>
                  <a:pt x="1540980" y="5908653"/>
                  <a:pt x="1523037" y="5907442"/>
                </a:cubicBezTo>
                <a:cubicBezTo>
                  <a:pt x="1468741" y="5901183"/>
                  <a:pt x="1423767" y="5914150"/>
                  <a:pt x="1382368" y="5936150"/>
                </a:cubicBezTo>
                <a:cubicBezTo>
                  <a:pt x="1375066" y="5939406"/>
                  <a:pt x="1372350" y="5946287"/>
                  <a:pt x="1362873" y="5948387"/>
                </a:cubicBezTo>
                <a:cubicBezTo>
                  <a:pt x="1363649" y="5941663"/>
                  <a:pt x="1364657" y="5936254"/>
                  <a:pt x="1365434" y="5929530"/>
                </a:cubicBezTo>
                <a:cubicBezTo>
                  <a:pt x="1366984" y="5916085"/>
                  <a:pt x="1357817" y="5908834"/>
                  <a:pt x="1339874" y="5907623"/>
                </a:cubicBezTo>
                <a:cubicBezTo>
                  <a:pt x="1279985" y="5903149"/>
                  <a:pt x="1220094" y="5898675"/>
                  <a:pt x="1160204" y="5894201"/>
                </a:cubicBezTo>
                <a:cubicBezTo>
                  <a:pt x="1138376" y="5893304"/>
                  <a:pt x="1117249" y="5896347"/>
                  <a:pt x="1094954" y="5892826"/>
                </a:cubicBezTo>
                <a:cubicBezTo>
                  <a:pt x="1080662" y="5889986"/>
                  <a:pt x="1072194" y="5886676"/>
                  <a:pt x="1073978" y="5874542"/>
                </a:cubicBezTo>
                <a:cubicBezTo>
                  <a:pt x="1073355" y="5859942"/>
                  <a:pt x="1056420" y="5853320"/>
                  <a:pt x="1038167" y="5861458"/>
                </a:cubicBezTo>
                <a:cubicBezTo>
                  <a:pt x="1023567" y="5867969"/>
                  <a:pt x="1011680" y="5867599"/>
                  <a:pt x="997155" y="5863448"/>
                </a:cubicBezTo>
                <a:cubicBezTo>
                  <a:pt x="988453" y="5858824"/>
                  <a:pt x="980685" y="5859454"/>
                  <a:pt x="971909" y="5865492"/>
                </a:cubicBezTo>
                <a:cubicBezTo>
                  <a:pt x="963367" y="5872844"/>
                  <a:pt x="951947" y="5875101"/>
                  <a:pt x="939596" y="5872106"/>
                </a:cubicBezTo>
                <a:cubicBezTo>
                  <a:pt x="931596" y="5871421"/>
                  <a:pt x="921187" y="5868269"/>
                  <a:pt x="913419" y="5868897"/>
                </a:cubicBezTo>
                <a:cubicBezTo>
                  <a:pt x="901767" y="5869840"/>
                  <a:pt x="897183" y="5866216"/>
                  <a:pt x="894076" y="5859807"/>
                </a:cubicBezTo>
                <a:cubicBezTo>
                  <a:pt x="885917" y="5847148"/>
                  <a:pt x="881800" y="5846148"/>
                  <a:pt x="863782" y="5855600"/>
                </a:cubicBezTo>
                <a:cubicBezTo>
                  <a:pt x="853064" y="5861797"/>
                  <a:pt x="842577" y="5869306"/>
                  <a:pt x="829450" y="5873033"/>
                </a:cubicBezTo>
                <a:cubicBezTo>
                  <a:pt x="829217" y="5871721"/>
                  <a:pt x="827276" y="5871877"/>
                  <a:pt x="827042" y="5870564"/>
                </a:cubicBezTo>
                <a:cubicBezTo>
                  <a:pt x="841486" y="5852077"/>
                  <a:pt x="841486" y="5852077"/>
                  <a:pt x="822688" y="5834952"/>
                </a:cubicBezTo>
                <a:cubicBezTo>
                  <a:pt x="820278" y="5832484"/>
                  <a:pt x="817871" y="5830014"/>
                  <a:pt x="815695" y="5828858"/>
                </a:cubicBezTo>
                <a:cubicBezTo>
                  <a:pt x="796194" y="5807792"/>
                  <a:pt x="772192" y="5805740"/>
                  <a:pt x="741046" y="5818919"/>
                </a:cubicBezTo>
                <a:cubicBezTo>
                  <a:pt x="724734" y="5826900"/>
                  <a:pt x="712383" y="5823905"/>
                  <a:pt x="708109" y="5810930"/>
                </a:cubicBezTo>
                <a:cubicBezTo>
                  <a:pt x="705001" y="5804521"/>
                  <a:pt x="703834" y="5797955"/>
                  <a:pt x="704610" y="5791233"/>
                </a:cubicBezTo>
                <a:cubicBezTo>
                  <a:pt x="707172" y="5772376"/>
                  <a:pt x="731483" y="5765079"/>
                  <a:pt x="753000" y="5775325"/>
                </a:cubicBezTo>
                <a:cubicBezTo>
                  <a:pt x="770169" y="5783259"/>
                  <a:pt x="786405" y="5785941"/>
                  <a:pt x="804348" y="5787151"/>
                </a:cubicBezTo>
                <a:cubicBezTo>
                  <a:pt x="822059" y="5787049"/>
                  <a:pt x="838293" y="5789730"/>
                  <a:pt x="851577" y="5797979"/>
                </a:cubicBezTo>
                <a:cubicBezTo>
                  <a:pt x="871853" y="5812322"/>
                  <a:pt x="881795" y="5812849"/>
                  <a:pt x="900825" y="5797987"/>
                </a:cubicBezTo>
                <a:cubicBezTo>
                  <a:pt x="914961" y="5788850"/>
                  <a:pt x="928086" y="5785123"/>
                  <a:pt x="947973" y="5786176"/>
                </a:cubicBezTo>
                <a:cubicBezTo>
                  <a:pt x="983626" y="5787284"/>
                  <a:pt x="1018505" y="5795117"/>
                  <a:pt x="1052449" y="5797695"/>
                </a:cubicBezTo>
                <a:cubicBezTo>
                  <a:pt x="1082512" y="5800589"/>
                  <a:pt x="1111640" y="5798230"/>
                  <a:pt x="1134785" y="5784367"/>
                </a:cubicBezTo>
                <a:cubicBezTo>
                  <a:pt x="1146981" y="5775388"/>
                  <a:pt x="1155213" y="5777385"/>
                  <a:pt x="1168265" y="5784320"/>
                </a:cubicBezTo>
                <a:cubicBezTo>
                  <a:pt x="1229169" y="5816686"/>
                  <a:pt x="1294576" y="5830037"/>
                  <a:pt x="1366344" y="5801580"/>
                </a:cubicBezTo>
                <a:cubicBezTo>
                  <a:pt x="1377296" y="5796697"/>
                  <a:pt x="1387473" y="5798538"/>
                  <a:pt x="1397649" y="5800378"/>
                </a:cubicBezTo>
                <a:cubicBezTo>
                  <a:pt x="1403940" y="5802531"/>
                  <a:pt x="1412642" y="5807155"/>
                  <a:pt x="1419711" y="5802587"/>
                </a:cubicBezTo>
                <a:cubicBezTo>
                  <a:pt x="1426544" y="5796705"/>
                  <a:pt x="1419786" y="5791924"/>
                  <a:pt x="1416912" y="5786828"/>
                </a:cubicBezTo>
                <a:cubicBezTo>
                  <a:pt x="1409686" y="5779421"/>
                  <a:pt x="1415046" y="5776323"/>
                  <a:pt x="1426696" y="5775380"/>
                </a:cubicBezTo>
                <a:cubicBezTo>
                  <a:pt x="1438347" y="5774437"/>
                  <a:pt x="1450466" y="5776119"/>
                  <a:pt x="1462350" y="5776489"/>
                </a:cubicBezTo>
                <a:cubicBezTo>
                  <a:pt x="1488529" y="5779696"/>
                  <a:pt x="1511055" y="5784532"/>
                  <a:pt x="1537543" y="5778391"/>
                </a:cubicBezTo>
                <a:cubicBezTo>
                  <a:pt x="1543369" y="5777920"/>
                  <a:pt x="1543835" y="5780546"/>
                  <a:pt x="1546242" y="5783016"/>
                </a:cubicBezTo>
                <a:cubicBezTo>
                  <a:pt x="1554167" y="5794362"/>
                  <a:pt x="1568227" y="5795887"/>
                  <a:pt x="1583763" y="5794629"/>
                </a:cubicBezTo>
                <a:cubicBezTo>
                  <a:pt x="1642254" y="5791225"/>
                  <a:pt x="1701209" y="5790446"/>
                  <a:pt x="1759858" y="5799017"/>
                </a:cubicBezTo>
                <a:cubicBezTo>
                  <a:pt x="1763974" y="5800015"/>
                  <a:pt x="1769801" y="5799544"/>
                  <a:pt x="1775393" y="5797758"/>
                </a:cubicBezTo>
                <a:cubicBezTo>
                  <a:pt x="1791703" y="5789778"/>
                  <a:pt x="1804056" y="5792773"/>
                  <a:pt x="1816098" y="5805119"/>
                </a:cubicBezTo>
                <a:cubicBezTo>
                  <a:pt x="1828139" y="5817463"/>
                  <a:pt x="1840024" y="5817833"/>
                  <a:pt x="1855636" y="5805912"/>
                </a:cubicBezTo>
                <a:cubicBezTo>
                  <a:pt x="1862703" y="5801344"/>
                  <a:pt x="1867829" y="5796933"/>
                  <a:pt x="1874663" y="5791051"/>
                </a:cubicBezTo>
                <a:cubicBezTo>
                  <a:pt x="1883832" y="5798300"/>
                  <a:pt x="1892998" y="5805550"/>
                  <a:pt x="1906591" y="5804450"/>
                </a:cubicBezTo>
                <a:cubicBezTo>
                  <a:pt x="1922127" y="5803192"/>
                  <a:pt x="1937896" y="5803247"/>
                  <a:pt x="1951490" y="5802146"/>
                </a:cubicBezTo>
                <a:cubicBezTo>
                  <a:pt x="2002212" y="5799370"/>
                  <a:pt x="2008503" y="5801525"/>
                  <a:pt x="2011683" y="5763970"/>
                </a:cubicBezTo>
                <a:cubicBezTo>
                  <a:pt x="2011683" y="5763970"/>
                  <a:pt x="2013625" y="5763813"/>
                  <a:pt x="2013392" y="5762500"/>
                </a:cubicBezTo>
                <a:cubicBezTo>
                  <a:pt x="2016884" y="5748897"/>
                  <a:pt x="2023953" y="5744328"/>
                  <a:pt x="2044072" y="5746695"/>
                </a:cubicBezTo>
                <a:cubicBezTo>
                  <a:pt x="2131614" y="5751593"/>
                  <a:pt x="2220399" y="5752395"/>
                  <a:pt x="2307476" y="5754668"/>
                </a:cubicBezTo>
                <a:cubicBezTo>
                  <a:pt x="2362782" y="5755517"/>
                  <a:pt x="2419798" y="5754896"/>
                  <a:pt x="2474870" y="5754432"/>
                </a:cubicBezTo>
                <a:cubicBezTo>
                  <a:pt x="2541830" y="5754337"/>
                  <a:pt x="2606302" y="5762436"/>
                  <a:pt x="2672483" y="5769065"/>
                </a:cubicBezTo>
                <a:cubicBezTo>
                  <a:pt x="2722431" y="5773013"/>
                  <a:pt x="2769970" y="5774490"/>
                  <a:pt x="2816419" y="5758740"/>
                </a:cubicBezTo>
                <a:cubicBezTo>
                  <a:pt x="2834906" y="5751916"/>
                  <a:pt x="2852849" y="5753127"/>
                  <a:pt x="2873434" y="5758120"/>
                </a:cubicBezTo>
                <a:cubicBezTo>
                  <a:pt x="2912429" y="5766950"/>
                  <a:pt x="2954143" y="5768900"/>
                  <a:pt x="2996632" y="5764127"/>
                </a:cubicBezTo>
                <a:cubicBezTo>
                  <a:pt x="3033060" y="5758513"/>
                  <a:pt x="3072133" y="5756681"/>
                  <a:pt x="3110196" y="5760258"/>
                </a:cubicBezTo>
                <a:cubicBezTo>
                  <a:pt x="3167910" y="5763576"/>
                  <a:pt x="3224924" y="5762956"/>
                  <a:pt x="3283181" y="5758238"/>
                </a:cubicBezTo>
                <a:cubicBezTo>
                  <a:pt x="3320079" y="5755249"/>
                  <a:pt x="3355499" y="5755045"/>
                  <a:pt x="3390919" y="5754841"/>
                </a:cubicBezTo>
                <a:cubicBezTo>
                  <a:pt x="3468055" y="5756586"/>
                  <a:pt x="3546431" y="5754235"/>
                  <a:pt x="3624340" y="5749257"/>
                </a:cubicBezTo>
                <a:cubicBezTo>
                  <a:pt x="3702249" y="5744280"/>
                  <a:pt x="3779692" y="5736675"/>
                  <a:pt x="3856124" y="5734482"/>
                </a:cubicBezTo>
                <a:cubicBezTo>
                  <a:pt x="3909258" y="5734175"/>
                  <a:pt x="3962855" y="5736495"/>
                  <a:pt x="4014587" y="5728310"/>
                </a:cubicBezTo>
                <a:cubicBezTo>
                  <a:pt x="4096689" y="5713668"/>
                  <a:pt x="4179183" y="5712316"/>
                  <a:pt x="4261209" y="5708337"/>
                </a:cubicBezTo>
                <a:cubicBezTo>
                  <a:pt x="4302457" y="5707661"/>
                  <a:pt x="4343935" y="5708297"/>
                  <a:pt x="4386424" y="5703524"/>
                </a:cubicBezTo>
                <a:cubicBezTo>
                  <a:pt x="4434505" y="5696967"/>
                  <a:pt x="4485928" y="5698130"/>
                  <a:pt x="4533077" y="5686320"/>
                </a:cubicBezTo>
                <a:cubicBezTo>
                  <a:pt x="4563214" y="5678551"/>
                  <a:pt x="4594517" y="5677348"/>
                  <a:pt x="4624345" y="5678928"/>
                </a:cubicBezTo>
                <a:cubicBezTo>
                  <a:pt x="4658292" y="5681508"/>
                  <a:pt x="4689596" y="5680305"/>
                  <a:pt x="4721908" y="5673692"/>
                </a:cubicBezTo>
                <a:cubicBezTo>
                  <a:pt x="4759579" y="5663981"/>
                  <a:pt x="4799892" y="5658052"/>
                  <a:pt x="4840439" y="5653435"/>
                </a:cubicBezTo>
                <a:cubicBezTo>
                  <a:pt x="4896290" y="5646249"/>
                  <a:pt x="4950430" y="5640532"/>
                  <a:pt x="5004337" y="5633503"/>
                </a:cubicBezTo>
                <a:cubicBezTo>
                  <a:pt x="5077429" y="5623587"/>
                  <a:pt x="5150520" y="5613671"/>
                  <a:pt x="5223615" y="5603756"/>
                </a:cubicBezTo>
                <a:cubicBezTo>
                  <a:pt x="5268046" y="5598826"/>
                  <a:pt x="5310301" y="5592739"/>
                  <a:pt x="5352557" y="5586653"/>
                </a:cubicBezTo>
                <a:cubicBezTo>
                  <a:pt x="5419824" y="5577209"/>
                  <a:pt x="5483983" y="5561357"/>
                  <a:pt x="5554049" y="5567671"/>
                </a:cubicBezTo>
                <a:cubicBezTo>
                  <a:pt x="5563992" y="5568198"/>
                  <a:pt x="5567410" y="5565257"/>
                  <a:pt x="5566243" y="5558691"/>
                </a:cubicBezTo>
                <a:cubicBezTo>
                  <a:pt x="5564609" y="5549499"/>
                  <a:pt x="5557850" y="5544719"/>
                  <a:pt x="5544258" y="5545819"/>
                </a:cubicBezTo>
                <a:cubicBezTo>
                  <a:pt x="5530664" y="5546920"/>
                  <a:pt x="5517305" y="5549335"/>
                  <a:pt x="5503711" y="5550436"/>
                </a:cubicBezTo>
                <a:cubicBezTo>
                  <a:pt x="5213357" y="5579278"/>
                  <a:pt x="4921529" y="5610903"/>
                  <a:pt x="4630708" y="5637119"/>
                </a:cubicBezTo>
                <a:cubicBezTo>
                  <a:pt x="4362958" y="5660135"/>
                  <a:pt x="4094976" y="5681838"/>
                  <a:pt x="3825593" y="5695661"/>
                </a:cubicBezTo>
                <a:cubicBezTo>
                  <a:pt x="3651831" y="5704406"/>
                  <a:pt x="3479544" y="5710366"/>
                  <a:pt x="3306789" y="5713701"/>
                </a:cubicBezTo>
                <a:cubicBezTo>
                  <a:pt x="3155863" y="5717931"/>
                  <a:pt x="3004237" y="5718221"/>
                  <a:pt x="2852376" y="5717200"/>
                </a:cubicBezTo>
                <a:cubicBezTo>
                  <a:pt x="2664864" y="5715068"/>
                  <a:pt x="2479600" y="5703431"/>
                  <a:pt x="2292863" y="5694577"/>
                </a:cubicBezTo>
                <a:cubicBezTo>
                  <a:pt x="2233440" y="5692729"/>
                  <a:pt x="2172851" y="5684316"/>
                  <a:pt x="2114826" y="5690347"/>
                </a:cubicBezTo>
                <a:cubicBezTo>
                  <a:pt x="2048802" y="5695694"/>
                  <a:pt x="1985960" y="5696787"/>
                  <a:pt x="1926689" y="5673615"/>
                </a:cubicBezTo>
                <a:cubicBezTo>
                  <a:pt x="1903462" y="5664839"/>
                  <a:pt x="1876042" y="5665727"/>
                  <a:pt x="1849788" y="5673182"/>
                </a:cubicBezTo>
                <a:cubicBezTo>
                  <a:pt x="1833011" y="5678537"/>
                  <a:pt x="1815301" y="5678639"/>
                  <a:pt x="1795415" y="5677585"/>
                </a:cubicBezTo>
                <a:cubicBezTo>
                  <a:pt x="1765586" y="5676004"/>
                  <a:pt x="1735060" y="5670485"/>
                  <a:pt x="1704921" y="5678254"/>
                </a:cubicBezTo>
                <a:cubicBezTo>
                  <a:pt x="1678434" y="5684395"/>
                  <a:pt x="1658082" y="5680715"/>
                  <a:pt x="1638039" y="5667685"/>
                </a:cubicBezTo>
                <a:cubicBezTo>
                  <a:pt x="1631280" y="5662905"/>
                  <a:pt x="1623280" y="5662220"/>
                  <a:pt x="1614037" y="5665632"/>
                </a:cubicBezTo>
                <a:cubicBezTo>
                  <a:pt x="1601144" y="5670674"/>
                  <a:pt x="1585840" y="5673245"/>
                  <a:pt x="1569606" y="5670563"/>
                </a:cubicBezTo>
                <a:cubicBezTo>
                  <a:pt x="1521134" y="5663833"/>
                  <a:pt x="1468237" y="5665452"/>
                  <a:pt x="1419299" y="5656095"/>
                </a:cubicBezTo>
                <a:cubicBezTo>
                  <a:pt x="1402829" y="5652100"/>
                  <a:pt x="1387061" y="5652046"/>
                  <a:pt x="1372459" y="5658556"/>
                </a:cubicBezTo>
                <a:cubicBezTo>
                  <a:pt x="1341081" y="5670422"/>
                  <a:pt x="1331134" y="5669895"/>
                  <a:pt x="1306277" y="5651927"/>
                </a:cubicBezTo>
                <a:cubicBezTo>
                  <a:pt x="1297109" y="5644678"/>
                  <a:pt x="1286467" y="5640211"/>
                  <a:pt x="1274815" y="5641155"/>
                </a:cubicBezTo>
                <a:cubicBezTo>
                  <a:pt x="1233802" y="5643144"/>
                  <a:pt x="1195039" y="5635627"/>
                  <a:pt x="1156744" y="5630736"/>
                </a:cubicBezTo>
                <a:cubicBezTo>
                  <a:pt x="1122333" y="5625531"/>
                  <a:pt x="1088154" y="5621638"/>
                  <a:pt x="1053899" y="5628409"/>
                </a:cubicBezTo>
                <a:cubicBezTo>
                  <a:pt x="1040538" y="5630823"/>
                  <a:pt x="1032305" y="5628826"/>
                  <a:pt x="1025312" y="5622731"/>
                </a:cubicBezTo>
                <a:cubicBezTo>
                  <a:pt x="1016145" y="5615481"/>
                  <a:pt x="1004804" y="5607076"/>
                  <a:pt x="989734" y="5610960"/>
                </a:cubicBezTo>
                <a:cubicBezTo>
                  <a:pt x="957655" y="5618886"/>
                  <a:pt x="928837" y="5611897"/>
                  <a:pt x="902735" y="5598026"/>
                </a:cubicBezTo>
                <a:cubicBezTo>
                  <a:pt x="863814" y="5578532"/>
                  <a:pt x="819693" y="5574114"/>
                  <a:pt x="774720" y="5587080"/>
                </a:cubicBezTo>
                <a:cubicBezTo>
                  <a:pt x="757710" y="5591122"/>
                  <a:pt x="751417" y="5588968"/>
                  <a:pt x="749320" y="5577149"/>
                </a:cubicBezTo>
                <a:cubicBezTo>
                  <a:pt x="748618" y="5573210"/>
                  <a:pt x="747919" y="5569270"/>
                  <a:pt x="745511" y="5566801"/>
                </a:cubicBezTo>
                <a:cubicBezTo>
                  <a:pt x="715368" y="5541269"/>
                  <a:pt x="685458" y="5517051"/>
                  <a:pt x="631861" y="5514731"/>
                </a:cubicBezTo>
                <a:cubicBezTo>
                  <a:pt x="619975" y="5514361"/>
                  <a:pt x="621217" y="5510264"/>
                  <a:pt x="624169" y="5504697"/>
                </a:cubicBezTo>
                <a:cubicBezTo>
                  <a:pt x="625644" y="5501914"/>
                  <a:pt x="629062" y="5498973"/>
                  <a:pt x="632480" y="5496032"/>
                </a:cubicBezTo>
                <a:cubicBezTo>
                  <a:pt x="639313" y="5490151"/>
                  <a:pt x="646382" y="5485582"/>
                  <a:pt x="637214" y="5478332"/>
                </a:cubicBezTo>
                <a:cubicBezTo>
                  <a:pt x="629989" y="5470925"/>
                  <a:pt x="621213" y="5476964"/>
                  <a:pt x="611736" y="5479063"/>
                </a:cubicBezTo>
                <a:cubicBezTo>
                  <a:pt x="593017" y="5484576"/>
                  <a:pt x="572356" y="5490245"/>
                  <a:pt x="555421" y="5483624"/>
                </a:cubicBezTo>
                <a:cubicBezTo>
                  <a:pt x="534368" y="5476005"/>
                  <a:pt x="525359" y="5480731"/>
                  <a:pt x="513630" y="5492337"/>
                </a:cubicBezTo>
                <a:cubicBezTo>
                  <a:pt x="510215" y="5495277"/>
                  <a:pt x="506797" y="5498218"/>
                  <a:pt x="501205" y="5500003"/>
                </a:cubicBezTo>
                <a:cubicBezTo>
                  <a:pt x="496078" y="5504414"/>
                  <a:pt x="490486" y="5506200"/>
                  <a:pt x="481785" y="5501576"/>
                </a:cubicBezTo>
                <a:cubicBezTo>
                  <a:pt x="475258" y="5498108"/>
                  <a:pt x="474327" y="5492856"/>
                  <a:pt x="479453" y="5488444"/>
                </a:cubicBezTo>
                <a:cubicBezTo>
                  <a:pt x="484346" y="5482720"/>
                  <a:pt x="485354" y="5477310"/>
                  <a:pt x="492423" y="5472741"/>
                </a:cubicBezTo>
                <a:cubicBezTo>
                  <a:pt x="496073" y="5471114"/>
                  <a:pt x="499724" y="5469485"/>
                  <a:pt x="497083" y="5465703"/>
                </a:cubicBezTo>
                <a:cubicBezTo>
                  <a:pt x="494674" y="5463235"/>
                  <a:pt x="489082" y="5465020"/>
                  <a:pt x="485197" y="5465334"/>
                </a:cubicBezTo>
                <a:cubicBezTo>
                  <a:pt x="479371" y="5465806"/>
                  <a:pt x="475488" y="5466121"/>
                  <a:pt x="472070" y="5469062"/>
                </a:cubicBezTo>
                <a:cubicBezTo>
                  <a:pt x="468652" y="5472002"/>
                  <a:pt x="464770" y="5472317"/>
                  <a:pt x="460419" y="5470005"/>
                </a:cubicBezTo>
                <a:cubicBezTo>
                  <a:pt x="436493" y="5457290"/>
                  <a:pt x="410082" y="5452769"/>
                  <a:pt x="381187" y="5456441"/>
                </a:cubicBezTo>
                <a:cubicBezTo>
                  <a:pt x="367826" y="5458855"/>
                  <a:pt x="354233" y="5459956"/>
                  <a:pt x="340406" y="5459744"/>
                </a:cubicBezTo>
                <a:cubicBezTo>
                  <a:pt x="332639" y="5460373"/>
                  <a:pt x="320987" y="5461316"/>
                  <a:pt x="315936" y="5455064"/>
                </a:cubicBezTo>
                <a:cubicBezTo>
                  <a:pt x="313061" y="5449970"/>
                  <a:pt x="322071" y="5445244"/>
                  <a:pt x="327198" y="5440833"/>
                </a:cubicBezTo>
                <a:cubicBezTo>
                  <a:pt x="330616" y="5437892"/>
                  <a:pt x="334265" y="5436263"/>
                  <a:pt x="337683" y="5433323"/>
                </a:cubicBezTo>
                <a:cubicBezTo>
                  <a:pt x="341100" y="5430382"/>
                  <a:pt x="350343" y="5426970"/>
                  <a:pt x="345527" y="5422032"/>
                </a:cubicBezTo>
                <a:cubicBezTo>
                  <a:pt x="342651" y="5416936"/>
                  <a:pt x="332941" y="5417722"/>
                  <a:pt x="325408" y="5419665"/>
                </a:cubicBezTo>
                <a:cubicBezTo>
                  <a:pt x="307931" y="5421080"/>
                  <a:pt x="293871" y="5419555"/>
                  <a:pt x="275461" y="5415717"/>
                </a:cubicBezTo>
                <a:cubicBezTo>
                  <a:pt x="234289" y="5405731"/>
                  <a:pt x="214095" y="5414027"/>
                  <a:pt x="203225" y="5441548"/>
                </a:cubicBezTo>
                <a:cubicBezTo>
                  <a:pt x="199266" y="5452526"/>
                  <a:pt x="190488" y="5458565"/>
                  <a:pt x="174720" y="5458509"/>
                </a:cubicBezTo>
                <a:cubicBezTo>
                  <a:pt x="170289" y="5433559"/>
                  <a:pt x="166089" y="5409923"/>
                  <a:pt x="161658" y="5384972"/>
                </a:cubicBezTo>
                <a:cubicBezTo>
                  <a:pt x="188612" y="5381457"/>
                  <a:pt x="193272" y="5374420"/>
                  <a:pt x="183405" y="5363230"/>
                </a:cubicBezTo>
                <a:cubicBezTo>
                  <a:pt x="180763" y="5359449"/>
                  <a:pt x="172529" y="5357451"/>
                  <a:pt x="175714" y="5353197"/>
                </a:cubicBezTo>
                <a:cubicBezTo>
                  <a:pt x="180840" y="5348786"/>
                  <a:pt x="188840" y="5349470"/>
                  <a:pt x="194899" y="5350312"/>
                </a:cubicBezTo>
                <a:cubicBezTo>
                  <a:pt x="200725" y="5349840"/>
                  <a:pt x="204842" y="5350838"/>
                  <a:pt x="208959" y="5351836"/>
                </a:cubicBezTo>
                <a:cubicBezTo>
                  <a:pt x="221077" y="5353520"/>
                  <a:pt x="226670" y="5351735"/>
                  <a:pt x="226979" y="5342386"/>
                </a:cubicBezTo>
                <a:cubicBezTo>
                  <a:pt x="227988" y="5336976"/>
                  <a:pt x="232414" y="5328624"/>
                  <a:pt x="242824" y="5331778"/>
                </a:cubicBezTo>
                <a:cubicBezTo>
                  <a:pt x="257115" y="5334617"/>
                  <a:pt x="270710" y="5333516"/>
                  <a:pt x="284536" y="5333728"/>
                </a:cubicBezTo>
                <a:cubicBezTo>
                  <a:pt x="296421" y="5334097"/>
                  <a:pt x="310481" y="5335623"/>
                  <a:pt x="323607" y="5331896"/>
                </a:cubicBezTo>
                <a:cubicBezTo>
                  <a:pt x="334793" y="5328326"/>
                  <a:pt x="347919" y="5324599"/>
                  <a:pt x="335878" y="5312254"/>
                </a:cubicBezTo>
                <a:cubicBezTo>
                  <a:pt x="331293" y="5308628"/>
                  <a:pt x="334710" y="5305688"/>
                  <a:pt x="342245" y="5303745"/>
                </a:cubicBezTo>
                <a:cubicBezTo>
                  <a:pt x="371375" y="5301387"/>
                  <a:pt x="382016" y="5305853"/>
                  <a:pt x="387457" y="5325393"/>
                </a:cubicBezTo>
                <a:cubicBezTo>
                  <a:pt x="388623" y="5331959"/>
                  <a:pt x="391499" y="5337053"/>
                  <a:pt x="399733" y="5339051"/>
                </a:cubicBezTo>
                <a:cubicBezTo>
                  <a:pt x="414025" y="5341890"/>
                  <a:pt x="428086" y="5343415"/>
                  <a:pt x="443153" y="5339530"/>
                </a:cubicBezTo>
                <a:cubicBezTo>
                  <a:pt x="447039" y="5339216"/>
                  <a:pt x="448046" y="5333807"/>
                  <a:pt x="445639" y="5331338"/>
                </a:cubicBezTo>
                <a:cubicBezTo>
                  <a:pt x="444937" y="5327398"/>
                  <a:pt x="444004" y="5322145"/>
                  <a:pt x="447424" y="5319205"/>
                </a:cubicBezTo>
                <a:cubicBezTo>
                  <a:pt x="452549" y="5314793"/>
                  <a:pt x="458684" y="5304973"/>
                  <a:pt x="465908" y="5312379"/>
                </a:cubicBezTo>
                <a:cubicBezTo>
                  <a:pt x="484009" y="5325565"/>
                  <a:pt x="503429" y="5323993"/>
                  <a:pt x="524791" y="5322263"/>
                </a:cubicBezTo>
                <a:cubicBezTo>
                  <a:pt x="536675" y="5322632"/>
                  <a:pt x="548560" y="5323002"/>
                  <a:pt x="559435" y="5328782"/>
                </a:cubicBezTo>
                <a:cubicBezTo>
                  <a:pt x="600530" y="5349430"/>
                  <a:pt x="629425" y="5345759"/>
                  <a:pt x="651480" y="5314667"/>
                </a:cubicBezTo>
                <a:cubicBezTo>
                  <a:pt x="657849" y="5306160"/>
                  <a:pt x="667091" y="5302746"/>
                  <a:pt x="678201" y="5309839"/>
                </a:cubicBezTo>
                <a:cubicBezTo>
                  <a:pt x="704303" y="5323710"/>
                  <a:pt x="734365" y="5326604"/>
                  <a:pt x="765668" y="5325401"/>
                </a:cubicBezTo>
                <a:cubicBezTo>
                  <a:pt x="781436" y="5325456"/>
                  <a:pt x="796739" y="5322884"/>
                  <a:pt x="814448" y="5322782"/>
                </a:cubicBezTo>
                <a:cubicBezTo>
                  <a:pt x="844043" y="5323050"/>
                  <a:pt x="869289" y="5321005"/>
                  <a:pt x="876741" y="5296425"/>
                </a:cubicBezTo>
                <a:cubicBezTo>
                  <a:pt x="878374" y="5305617"/>
                  <a:pt x="877600" y="5312340"/>
                  <a:pt x="884823" y="5319747"/>
                </a:cubicBezTo>
                <a:cubicBezTo>
                  <a:pt x="892517" y="5329780"/>
                  <a:pt x="906809" y="5332619"/>
                  <a:pt x="920403" y="5331519"/>
                </a:cubicBezTo>
                <a:cubicBezTo>
                  <a:pt x="935704" y="5328947"/>
                  <a:pt x="924362" y="5320541"/>
                  <a:pt x="925372" y="5315131"/>
                </a:cubicBezTo>
                <a:cubicBezTo>
                  <a:pt x="925914" y="5307095"/>
                  <a:pt x="932748" y="5301213"/>
                  <a:pt x="945100" y="5304208"/>
                </a:cubicBezTo>
                <a:cubicBezTo>
                  <a:pt x="961566" y="5308203"/>
                  <a:pt x="975161" y="5307103"/>
                  <a:pt x="992404" y="5304374"/>
                </a:cubicBezTo>
                <a:cubicBezTo>
                  <a:pt x="1013066" y="5298705"/>
                  <a:pt x="1034426" y="5296975"/>
                  <a:pt x="1055712" y="5305907"/>
                </a:cubicBezTo>
                <a:cubicBezTo>
                  <a:pt x="1068530" y="5311530"/>
                  <a:pt x="1079948" y="5309273"/>
                  <a:pt x="1088492" y="5301921"/>
                </a:cubicBezTo>
                <a:cubicBezTo>
                  <a:pt x="1093619" y="5297509"/>
                  <a:pt x="1098744" y="5293098"/>
                  <a:pt x="1102161" y="5290157"/>
                </a:cubicBezTo>
                <a:cubicBezTo>
                  <a:pt x="1110939" y="5284119"/>
                  <a:pt x="1115131" y="5274454"/>
                  <a:pt x="1127248" y="5276138"/>
                </a:cubicBezTo>
                <a:cubicBezTo>
                  <a:pt x="1139367" y="5277820"/>
                  <a:pt x="1139057" y="5287170"/>
                  <a:pt x="1140224" y="5293736"/>
                </a:cubicBezTo>
                <a:cubicBezTo>
                  <a:pt x="1141388" y="5300301"/>
                  <a:pt x="1148691" y="5297046"/>
                  <a:pt x="1154750" y="5297887"/>
                </a:cubicBezTo>
                <a:cubicBezTo>
                  <a:pt x="1160576" y="5297415"/>
                  <a:pt x="1166400" y="5296944"/>
                  <a:pt x="1163526" y="5291848"/>
                </a:cubicBezTo>
                <a:cubicBezTo>
                  <a:pt x="1157076" y="5277718"/>
                  <a:pt x="1168029" y="5272835"/>
                  <a:pt x="1185272" y="5270106"/>
                </a:cubicBezTo>
                <a:cubicBezTo>
                  <a:pt x="1202516" y="5267378"/>
                  <a:pt x="1203523" y="5261967"/>
                  <a:pt x="1190242" y="5253719"/>
                </a:cubicBezTo>
                <a:cubicBezTo>
                  <a:pt x="1187833" y="5251250"/>
                  <a:pt x="1181774" y="5250409"/>
                  <a:pt x="1175714" y="5249568"/>
                </a:cubicBezTo>
                <a:cubicBezTo>
                  <a:pt x="1122426" y="5237899"/>
                  <a:pt x="1066653" y="5234424"/>
                  <a:pt x="1009638" y="5235044"/>
                </a:cubicBezTo>
                <a:cubicBezTo>
                  <a:pt x="964273" y="5234722"/>
                  <a:pt x="922328" y="5231458"/>
                  <a:pt x="881934" y="5214749"/>
                </a:cubicBezTo>
                <a:cubicBezTo>
                  <a:pt x="858474" y="5204661"/>
                  <a:pt x="840140" y="5190161"/>
                  <a:pt x="823513" y="5174192"/>
                </a:cubicBezTo>
                <a:cubicBezTo>
                  <a:pt x="812718" y="5191050"/>
                  <a:pt x="803243" y="5193150"/>
                  <a:pt x="781491" y="5181590"/>
                </a:cubicBezTo>
                <a:cubicBezTo>
                  <a:pt x="774966" y="5178122"/>
                  <a:pt x="769916" y="5171871"/>
                  <a:pt x="770692" y="5165149"/>
                </a:cubicBezTo>
                <a:cubicBezTo>
                  <a:pt x="770535" y="5153173"/>
                  <a:pt x="756242" y="5150334"/>
                  <a:pt x="742414" y="5150122"/>
                </a:cubicBezTo>
                <a:cubicBezTo>
                  <a:pt x="728354" y="5148596"/>
                  <a:pt x="723696" y="5155634"/>
                  <a:pt x="719034" y="5162672"/>
                </a:cubicBezTo>
                <a:cubicBezTo>
                  <a:pt x="716318" y="5169552"/>
                  <a:pt x="717718" y="5177431"/>
                  <a:pt x="707467" y="5186253"/>
                </a:cubicBezTo>
                <a:cubicBezTo>
                  <a:pt x="710492" y="5170023"/>
                  <a:pt x="698143" y="5167027"/>
                  <a:pt x="682141" y="5165659"/>
                </a:cubicBezTo>
                <a:cubicBezTo>
                  <a:pt x="668313" y="5165447"/>
                  <a:pt x="651612" y="5160139"/>
                  <a:pt x="652153" y="5152104"/>
                </a:cubicBezTo>
                <a:cubicBezTo>
                  <a:pt x="653472" y="5137344"/>
                  <a:pt x="652847" y="5122742"/>
                  <a:pt x="664343" y="5109823"/>
                </a:cubicBezTo>
                <a:cubicBezTo>
                  <a:pt x="670945" y="5102628"/>
                  <a:pt x="678478" y="5100686"/>
                  <a:pt x="692305" y="5100899"/>
                </a:cubicBezTo>
                <a:cubicBezTo>
                  <a:pt x="702482" y="5102738"/>
                  <a:pt x="706831" y="5105050"/>
                  <a:pt x="706289" y="5113086"/>
                </a:cubicBezTo>
                <a:cubicBezTo>
                  <a:pt x="707221" y="5118339"/>
                  <a:pt x="713513" y="5120494"/>
                  <a:pt x="719339" y="5120021"/>
                </a:cubicBezTo>
                <a:cubicBezTo>
                  <a:pt x="742408" y="5116821"/>
                  <a:pt x="757401" y="5123599"/>
                  <a:pt x="772629" y="5131690"/>
                </a:cubicBezTo>
                <a:cubicBezTo>
                  <a:pt x="787620" y="5138468"/>
                  <a:pt x="803622" y="5139836"/>
                  <a:pt x="815584" y="5129544"/>
                </a:cubicBezTo>
                <a:cubicBezTo>
                  <a:pt x="824126" y="5122191"/>
                  <a:pt x="828477" y="5124503"/>
                  <a:pt x="827935" y="5132539"/>
                </a:cubicBezTo>
                <a:cubicBezTo>
                  <a:pt x="828866" y="5137792"/>
                  <a:pt x="832985" y="5138791"/>
                  <a:pt x="841219" y="5140789"/>
                </a:cubicBezTo>
                <a:cubicBezTo>
                  <a:pt x="875631" y="5145993"/>
                  <a:pt x="910586" y="5143162"/>
                  <a:pt x="942198" y="5132610"/>
                </a:cubicBezTo>
                <a:cubicBezTo>
                  <a:pt x="958742" y="5125942"/>
                  <a:pt x="976219" y="5124527"/>
                  <a:pt x="994164" y="5125737"/>
                </a:cubicBezTo>
                <a:cubicBezTo>
                  <a:pt x="1010165" y="5127105"/>
                  <a:pt x="1024925" y="5132571"/>
                  <a:pt x="1037741" y="5138193"/>
                </a:cubicBezTo>
                <a:cubicBezTo>
                  <a:pt x="1044269" y="5141661"/>
                  <a:pt x="1049083" y="5146599"/>
                  <a:pt x="1058095" y="5141873"/>
                </a:cubicBezTo>
                <a:cubicBezTo>
                  <a:pt x="1067104" y="5137147"/>
                  <a:pt x="1066171" y="5131895"/>
                  <a:pt x="1063064" y="5125486"/>
                </a:cubicBezTo>
                <a:cubicBezTo>
                  <a:pt x="1060187" y="5120391"/>
                  <a:pt x="1055604" y="5116766"/>
                  <a:pt x="1056614" y="5111356"/>
                </a:cubicBezTo>
                <a:cubicBezTo>
                  <a:pt x="1054047" y="5096912"/>
                  <a:pt x="1043173" y="5091132"/>
                  <a:pt x="1023286" y="5090078"/>
                </a:cubicBezTo>
                <a:cubicBezTo>
                  <a:pt x="987400" y="5087657"/>
                  <a:pt x="955162" y="5083607"/>
                  <a:pt x="920749" y="5078401"/>
                </a:cubicBezTo>
                <a:cubicBezTo>
                  <a:pt x="900166" y="5073409"/>
                  <a:pt x="897057" y="5066999"/>
                  <a:pt x="908783" y="5055394"/>
                </a:cubicBezTo>
                <a:cubicBezTo>
                  <a:pt x="910726" y="5055236"/>
                  <a:pt x="910494" y="5053923"/>
                  <a:pt x="910262" y="5052611"/>
                </a:cubicBezTo>
                <a:cubicBezTo>
                  <a:pt x="911814" y="5039165"/>
                  <a:pt x="924005" y="5030184"/>
                  <a:pt x="936431" y="5022517"/>
                </a:cubicBezTo>
                <a:cubicBezTo>
                  <a:pt x="945209" y="5016479"/>
                  <a:pt x="949559" y="5018790"/>
                  <a:pt x="952435" y="5023886"/>
                </a:cubicBezTo>
                <a:cubicBezTo>
                  <a:pt x="958418" y="5035390"/>
                  <a:pt x="949640" y="5041429"/>
                  <a:pt x="934339" y="5044000"/>
                </a:cubicBezTo>
                <a:cubicBezTo>
                  <a:pt x="939389" y="5050252"/>
                  <a:pt x="946148" y="5055032"/>
                  <a:pt x="955857" y="5054246"/>
                </a:cubicBezTo>
                <a:cubicBezTo>
                  <a:pt x="961683" y="5053773"/>
                  <a:pt x="962692" y="5048364"/>
                  <a:pt x="963933" y="5044267"/>
                </a:cubicBezTo>
                <a:cubicBezTo>
                  <a:pt x="968202" y="5023941"/>
                  <a:pt x="975271" y="5019373"/>
                  <a:pt x="1004633" y="5018326"/>
                </a:cubicBezTo>
                <a:cubicBezTo>
                  <a:pt x="1032285" y="5018751"/>
                  <a:pt x="1061415" y="5016392"/>
                  <a:pt x="1088135" y="5011564"/>
                </a:cubicBezTo>
                <a:cubicBezTo>
                  <a:pt x="1124332" y="5004636"/>
                  <a:pt x="1133033" y="5009260"/>
                  <a:pt x="1131638" y="5034682"/>
                </a:cubicBezTo>
                <a:cubicBezTo>
                  <a:pt x="1131870" y="5035995"/>
                  <a:pt x="1132104" y="5037308"/>
                  <a:pt x="1132337" y="5038621"/>
                </a:cubicBezTo>
                <a:cubicBezTo>
                  <a:pt x="1131094" y="5042718"/>
                  <a:pt x="1126203" y="5048443"/>
                  <a:pt x="1136377" y="5050282"/>
                </a:cubicBezTo>
                <a:cubicBezTo>
                  <a:pt x="1146320" y="5050809"/>
                  <a:pt x="1156497" y="5052649"/>
                  <a:pt x="1160924" y="5044299"/>
                </a:cubicBezTo>
                <a:cubicBezTo>
                  <a:pt x="1163875" y="5038732"/>
                  <a:pt x="1167058" y="5034478"/>
                  <a:pt x="1168066" y="5029068"/>
                </a:cubicBezTo>
                <a:cubicBezTo>
                  <a:pt x="1174436" y="5020560"/>
                  <a:pt x="1181970" y="5018617"/>
                  <a:pt x="1194555" y="5022926"/>
                </a:cubicBezTo>
                <a:cubicBezTo>
                  <a:pt x="1206906" y="5025922"/>
                  <a:pt x="1206130" y="5032645"/>
                  <a:pt x="1199295" y="5038527"/>
                </a:cubicBezTo>
                <a:cubicBezTo>
                  <a:pt x="1197820" y="5041311"/>
                  <a:pt x="1196111" y="5042781"/>
                  <a:pt x="1194636" y="5045564"/>
                </a:cubicBezTo>
                <a:cubicBezTo>
                  <a:pt x="1191220" y="5048505"/>
                  <a:pt x="1191917" y="5052445"/>
                  <a:pt x="1196268" y="5054756"/>
                </a:cubicBezTo>
                <a:cubicBezTo>
                  <a:pt x="1202561" y="5056912"/>
                  <a:pt x="1203803" y="5052814"/>
                  <a:pt x="1207454" y="5051187"/>
                </a:cubicBezTo>
                <a:cubicBezTo>
                  <a:pt x="1214521" y="5046618"/>
                  <a:pt x="1219414" y="5040894"/>
                  <a:pt x="1222132" y="5034013"/>
                </a:cubicBezTo>
                <a:cubicBezTo>
                  <a:pt x="1232692" y="5015842"/>
                  <a:pt x="1243878" y="5012272"/>
                  <a:pt x="1270754" y="5019419"/>
                </a:cubicBezTo>
                <a:cubicBezTo>
                  <a:pt x="1283106" y="5022415"/>
                  <a:pt x="1295691" y="5026724"/>
                  <a:pt x="1308042" y="5029720"/>
                </a:cubicBezTo>
                <a:cubicBezTo>
                  <a:pt x="1316277" y="5031718"/>
                  <a:pt x="1326219" y="5032244"/>
                  <a:pt x="1332820" y="5025049"/>
                </a:cubicBezTo>
                <a:cubicBezTo>
                  <a:pt x="1341131" y="5016384"/>
                  <a:pt x="1345323" y="5006720"/>
                  <a:pt x="1364976" y="5006461"/>
                </a:cubicBezTo>
                <a:cubicBezTo>
                  <a:pt x="1376861" y="5006830"/>
                  <a:pt x="1384162" y="5003575"/>
                  <a:pt x="1394805" y="5008041"/>
                </a:cubicBezTo>
                <a:cubicBezTo>
                  <a:pt x="1448250" y="5031686"/>
                  <a:pt x="1503790" y="5033848"/>
                  <a:pt x="1562589" y="5021094"/>
                </a:cubicBezTo>
                <a:cubicBezTo>
                  <a:pt x="1572066" y="5018994"/>
                  <a:pt x="1580066" y="5019679"/>
                  <a:pt x="1588532" y="5022989"/>
                </a:cubicBezTo>
                <a:cubicBezTo>
                  <a:pt x="1608111" y="5033392"/>
                  <a:pt x="1629704" y="5032975"/>
                  <a:pt x="1652541" y="5028462"/>
                </a:cubicBezTo>
                <a:cubicBezTo>
                  <a:pt x="1684620" y="5020536"/>
                  <a:pt x="1712583" y="5011611"/>
                  <a:pt x="1739845" y="4998747"/>
                </a:cubicBezTo>
                <a:cubicBezTo>
                  <a:pt x="1752507" y="4992394"/>
                  <a:pt x="1765166" y="4986039"/>
                  <a:pt x="1780934" y="4986095"/>
                </a:cubicBezTo>
                <a:cubicBezTo>
                  <a:pt x="1832823" y="4989885"/>
                  <a:pt x="1887197" y="4985481"/>
                  <a:pt x="1936837" y="4998778"/>
                </a:cubicBezTo>
                <a:cubicBezTo>
                  <a:pt x="1947245" y="5001931"/>
                  <a:pt x="1954779" y="4999989"/>
                  <a:pt x="1963556" y="4993950"/>
                </a:cubicBezTo>
                <a:cubicBezTo>
                  <a:pt x="1966973" y="4991010"/>
                  <a:pt x="1970391" y="4988068"/>
                  <a:pt x="1974040" y="4986440"/>
                </a:cubicBezTo>
                <a:cubicBezTo>
                  <a:pt x="1983517" y="4984342"/>
                  <a:pt x="1981110" y="4981872"/>
                  <a:pt x="1978467" y="4978090"/>
                </a:cubicBezTo>
                <a:cubicBezTo>
                  <a:pt x="1973183" y="4970526"/>
                  <a:pt x="1964717" y="4967215"/>
                  <a:pt x="1953064" y="4968159"/>
                </a:cubicBezTo>
                <a:cubicBezTo>
                  <a:pt x="1939472" y="4969259"/>
                  <a:pt x="1932246" y="4961852"/>
                  <a:pt x="1932790" y="4953816"/>
                </a:cubicBezTo>
                <a:cubicBezTo>
                  <a:pt x="1933564" y="4947093"/>
                  <a:pt x="1945683" y="4948776"/>
                  <a:pt x="1953683" y="4949460"/>
                </a:cubicBezTo>
                <a:cubicBezTo>
                  <a:pt x="1975511" y="4950356"/>
                  <a:pt x="1983437" y="4961703"/>
                  <a:pt x="1991126" y="4971736"/>
                </a:cubicBezTo>
                <a:cubicBezTo>
                  <a:pt x="2024846" y="5006303"/>
                  <a:pt x="2073549" y="5014347"/>
                  <a:pt x="2124658" y="4991560"/>
                </a:cubicBezTo>
                <a:cubicBezTo>
                  <a:pt x="2137551" y="4986519"/>
                  <a:pt x="2150678" y="4982791"/>
                  <a:pt x="2164506" y="4983005"/>
                </a:cubicBezTo>
                <a:cubicBezTo>
                  <a:pt x="2174214" y="4982218"/>
                  <a:pt x="2178332" y="4983216"/>
                  <a:pt x="2179498" y="4989782"/>
                </a:cubicBezTo>
                <a:cubicBezTo>
                  <a:pt x="2183539" y="5001444"/>
                  <a:pt x="2190064" y="5004912"/>
                  <a:pt x="2206842" y="4999557"/>
                </a:cubicBezTo>
                <a:cubicBezTo>
                  <a:pt x="2238687" y="4990317"/>
                  <a:pt x="2269759" y="4987801"/>
                  <a:pt x="2302773" y="4985127"/>
                </a:cubicBezTo>
                <a:cubicBezTo>
                  <a:pt x="2355435" y="4982195"/>
                  <a:pt x="2402585" y="4970384"/>
                  <a:pt x="2438699" y="4940819"/>
                </a:cubicBezTo>
                <a:cubicBezTo>
                  <a:pt x="2438699" y="4940819"/>
                  <a:pt x="2440873" y="4941974"/>
                  <a:pt x="2441109" y="4943287"/>
                </a:cubicBezTo>
                <a:cubicBezTo>
                  <a:pt x="2439864" y="4947383"/>
                  <a:pt x="2436682" y="4951638"/>
                  <a:pt x="2435672" y="4957048"/>
                </a:cubicBezTo>
                <a:cubicBezTo>
                  <a:pt x="2433888" y="4969180"/>
                  <a:pt x="2438705" y="4974118"/>
                  <a:pt x="2456648" y="4975330"/>
                </a:cubicBezTo>
                <a:cubicBezTo>
                  <a:pt x="2478476" y="4976226"/>
                  <a:pt x="2483834" y="4973129"/>
                  <a:pt x="2483212" y="4958526"/>
                </a:cubicBezTo>
                <a:cubicBezTo>
                  <a:pt x="2482512" y="4954586"/>
                  <a:pt x="2477229" y="4947022"/>
                  <a:pt x="2488880" y="4946078"/>
                </a:cubicBezTo>
                <a:cubicBezTo>
                  <a:pt x="2506124" y="4943350"/>
                  <a:pt x="2519641" y="4952912"/>
                  <a:pt x="2513739" y="4964046"/>
                </a:cubicBezTo>
                <a:cubicBezTo>
                  <a:pt x="2509080" y="4971083"/>
                  <a:pt x="2511722" y="4974866"/>
                  <a:pt x="2523839" y="4976548"/>
                </a:cubicBezTo>
                <a:cubicBezTo>
                  <a:pt x="2550251" y="4981070"/>
                  <a:pt x="2576893" y="4986904"/>
                  <a:pt x="2602064" y="4995523"/>
                </a:cubicBezTo>
                <a:cubicBezTo>
                  <a:pt x="2622881" y="5001828"/>
                  <a:pt x="2644477" y="5001411"/>
                  <a:pt x="2664205" y="4990490"/>
                </a:cubicBezTo>
                <a:cubicBezTo>
                  <a:pt x="2669330" y="4986078"/>
                  <a:pt x="2676865" y="4984136"/>
                  <a:pt x="2686574" y="4983351"/>
                </a:cubicBezTo>
                <a:cubicBezTo>
                  <a:pt x="2702344" y="4983405"/>
                  <a:pt x="2718111" y="4983461"/>
                  <a:pt x="2733879" y="4983515"/>
                </a:cubicBezTo>
                <a:cubicBezTo>
                  <a:pt x="2745531" y="4982571"/>
                  <a:pt x="2755941" y="4985725"/>
                  <a:pt x="2761456" y="4994603"/>
                </a:cubicBezTo>
                <a:cubicBezTo>
                  <a:pt x="2765032" y="5003638"/>
                  <a:pt x="2773033" y="5004321"/>
                  <a:pt x="2784218" y="5000751"/>
                </a:cubicBezTo>
                <a:cubicBezTo>
                  <a:pt x="2793693" y="4998652"/>
                  <a:pt x="2805112" y="4996395"/>
                  <a:pt x="2814588" y="4994295"/>
                </a:cubicBezTo>
                <a:cubicBezTo>
                  <a:pt x="2837191" y="4988469"/>
                  <a:pt x="2849152" y="4978177"/>
                  <a:pt x="2850238" y="4962104"/>
                </a:cubicBezTo>
                <a:cubicBezTo>
                  <a:pt x="2851245" y="4956694"/>
                  <a:pt x="2850313" y="4951442"/>
                  <a:pt x="2851322" y="4946032"/>
                </a:cubicBezTo>
                <a:cubicBezTo>
                  <a:pt x="2864146" y="4984954"/>
                  <a:pt x="2908034" y="4988060"/>
                  <a:pt x="2953629" y="4989695"/>
                </a:cubicBezTo>
                <a:cubicBezTo>
                  <a:pt x="2967691" y="4991221"/>
                  <a:pt x="2976701" y="4986495"/>
                  <a:pt x="2985476" y="4980457"/>
                </a:cubicBezTo>
                <a:cubicBezTo>
                  <a:pt x="2994253" y="4974418"/>
                  <a:pt x="2996971" y="4967537"/>
                  <a:pt x="2991688" y="4959973"/>
                </a:cubicBezTo>
                <a:cubicBezTo>
                  <a:pt x="2986638" y="4953722"/>
                  <a:pt x="2977628" y="4958448"/>
                  <a:pt x="2969859" y="4959075"/>
                </a:cubicBezTo>
                <a:cubicBezTo>
                  <a:pt x="2964034" y="4959549"/>
                  <a:pt x="2954558" y="4961648"/>
                  <a:pt x="2951449" y="4955238"/>
                </a:cubicBezTo>
                <a:cubicBezTo>
                  <a:pt x="2948575" y="4950144"/>
                  <a:pt x="2951291" y="4943263"/>
                  <a:pt x="2958595" y="4940008"/>
                </a:cubicBezTo>
                <a:cubicBezTo>
                  <a:pt x="2965660" y="4935440"/>
                  <a:pt x="2975371" y="4934654"/>
                  <a:pt x="2983139" y="4934024"/>
                </a:cubicBezTo>
                <a:cubicBezTo>
                  <a:pt x="2992848" y="4933237"/>
                  <a:pt x="3002558" y="4932452"/>
                  <a:pt x="3007450" y="4926727"/>
                </a:cubicBezTo>
                <a:cubicBezTo>
                  <a:pt x="2996108" y="4918321"/>
                  <a:pt x="2979875" y="4915640"/>
                  <a:pt x="2966280" y="4916741"/>
                </a:cubicBezTo>
                <a:cubicBezTo>
                  <a:pt x="2925034" y="4917417"/>
                  <a:pt x="2886505" y="4911213"/>
                  <a:pt x="2847975" y="4905009"/>
                </a:cubicBezTo>
                <a:cubicBezTo>
                  <a:pt x="2821564" y="4900488"/>
                  <a:pt x="2796321" y="4902532"/>
                  <a:pt x="2772941" y="4915082"/>
                </a:cubicBezTo>
                <a:cubicBezTo>
                  <a:pt x="2765872" y="4919651"/>
                  <a:pt x="2757872" y="4918966"/>
                  <a:pt x="2749171" y="4914342"/>
                </a:cubicBezTo>
                <a:cubicBezTo>
                  <a:pt x="2733712" y="4904938"/>
                  <a:pt x="2715068" y="4899788"/>
                  <a:pt x="2696425" y="4894638"/>
                </a:cubicBezTo>
                <a:cubicBezTo>
                  <a:pt x="2686250" y="4892797"/>
                  <a:pt x="2676541" y="4893583"/>
                  <a:pt x="2667529" y="4898310"/>
                </a:cubicBezTo>
                <a:cubicBezTo>
                  <a:pt x="2649512" y="4907761"/>
                  <a:pt x="2628615" y="4912117"/>
                  <a:pt x="2606555" y="4909908"/>
                </a:cubicBezTo>
                <a:cubicBezTo>
                  <a:pt x="2586437" y="4907541"/>
                  <a:pt x="2566318" y="4905174"/>
                  <a:pt x="2548140" y="4902650"/>
                </a:cubicBezTo>
                <a:cubicBezTo>
                  <a:pt x="2533847" y="4899811"/>
                  <a:pt x="2526316" y="4901754"/>
                  <a:pt x="2526237" y="4912416"/>
                </a:cubicBezTo>
                <a:cubicBezTo>
                  <a:pt x="2525461" y="4919139"/>
                  <a:pt x="2522277" y="4923394"/>
                  <a:pt x="2512568" y="4924179"/>
                </a:cubicBezTo>
                <a:cubicBezTo>
                  <a:pt x="2491441" y="4927223"/>
                  <a:pt x="2484447" y="4921129"/>
                  <a:pt x="2487940" y="4907526"/>
                </a:cubicBezTo>
                <a:cubicBezTo>
                  <a:pt x="2492444" y="4888512"/>
                  <a:pt x="2485918" y="4885044"/>
                  <a:pt x="2458731" y="4887245"/>
                </a:cubicBezTo>
                <a:cubicBezTo>
                  <a:pt x="2441255" y="4888661"/>
                  <a:pt x="2424010" y="4891390"/>
                  <a:pt x="2408708" y="4893961"/>
                </a:cubicBezTo>
                <a:cubicBezTo>
                  <a:pt x="2383463" y="4896006"/>
                  <a:pt x="2360626" y="4900519"/>
                  <a:pt x="2336159" y="4895841"/>
                </a:cubicBezTo>
                <a:cubicBezTo>
                  <a:pt x="2322098" y="4894315"/>
                  <a:pt x="2311689" y="4891163"/>
                  <a:pt x="2313241" y="4877716"/>
                </a:cubicBezTo>
                <a:cubicBezTo>
                  <a:pt x="2315491" y="4868209"/>
                  <a:pt x="2306324" y="4860960"/>
                  <a:pt x="2290789" y="4862218"/>
                </a:cubicBezTo>
                <a:cubicBezTo>
                  <a:pt x="2242009" y="4864836"/>
                  <a:pt x="2197188" y="4856478"/>
                  <a:pt x="2152133" y="4846806"/>
                </a:cubicBezTo>
                <a:cubicBezTo>
                  <a:pt x="2117488" y="4840287"/>
                  <a:pt x="2097836" y="4840547"/>
                  <a:pt x="2080439" y="4864600"/>
                </a:cubicBezTo>
                <a:cubicBezTo>
                  <a:pt x="2078498" y="4864757"/>
                  <a:pt x="2076555" y="4864915"/>
                  <a:pt x="2076555" y="4864915"/>
                </a:cubicBezTo>
                <a:cubicBezTo>
                  <a:pt x="2068088" y="4861605"/>
                  <a:pt x="2075699" y="4849000"/>
                  <a:pt x="2064048" y="4849943"/>
                </a:cubicBezTo>
                <a:cubicBezTo>
                  <a:pt x="2054338" y="4850730"/>
                  <a:pt x="2047969" y="4859238"/>
                  <a:pt x="2043310" y="4866276"/>
                </a:cubicBezTo>
                <a:cubicBezTo>
                  <a:pt x="2041601" y="4867746"/>
                  <a:pt x="2040126" y="4870530"/>
                  <a:pt x="2038417" y="4872000"/>
                </a:cubicBezTo>
                <a:cubicBezTo>
                  <a:pt x="2032282" y="4881821"/>
                  <a:pt x="2028089" y="4891484"/>
                  <a:pt x="2025838" y="4900991"/>
                </a:cubicBezTo>
                <a:cubicBezTo>
                  <a:pt x="2023120" y="4907872"/>
                  <a:pt x="2015585" y="4909814"/>
                  <a:pt x="2005410" y="4907974"/>
                </a:cubicBezTo>
                <a:cubicBezTo>
                  <a:pt x="1999117" y="4905819"/>
                  <a:pt x="1990649" y="4902509"/>
                  <a:pt x="1993601" y="4896942"/>
                </a:cubicBezTo>
                <a:cubicBezTo>
                  <a:pt x="2008046" y="4878455"/>
                  <a:pt x="1995538" y="4863484"/>
                  <a:pt x="1984971" y="4848355"/>
                </a:cubicBezTo>
                <a:cubicBezTo>
                  <a:pt x="1979454" y="4839477"/>
                  <a:pt x="1974872" y="4835853"/>
                  <a:pt x="1964620" y="4844675"/>
                </a:cubicBezTo>
                <a:cubicBezTo>
                  <a:pt x="1947066" y="4856754"/>
                  <a:pt x="1923996" y="4859954"/>
                  <a:pt x="1903102" y="4864309"/>
                </a:cubicBezTo>
                <a:cubicBezTo>
                  <a:pt x="1895569" y="4866252"/>
                  <a:pt x="1889741" y="4866724"/>
                  <a:pt x="1887100" y="4862941"/>
                </a:cubicBezTo>
                <a:cubicBezTo>
                  <a:pt x="1872649" y="4848127"/>
                  <a:pt x="1850821" y="4847231"/>
                  <a:pt x="1828995" y="4846334"/>
                </a:cubicBezTo>
                <a:cubicBezTo>
                  <a:pt x="1808876" y="4843967"/>
                  <a:pt x="1788990" y="4842914"/>
                  <a:pt x="1777181" y="4831881"/>
                </a:cubicBezTo>
                <a:cubicBezTo>
                  <a:pt x="1772132" y="4825631"/>
                  <a:pt x="1768248" y="4825945"/>
                  <a:pt x="1758771" y="4828044"/>
                </a:cubicBezTo>
                <a:cubicBezTo>
                  <a:pt x="1724983" y="4837441"/>
                  <a:pt x="1691971" y="4840114"/>
                  <a:pt x="1660277" y="4828029"/>
                </a:cubicBezTo>
                <a:cubicBezTo>
                  <a:pt x="1647694" y="4823720"/>
                  <a:pt x="1639926" y="4824349"/>
                  <a:pt x="1628973" y="4829232"/>
                </a:cubicBezTo>
                <a:cubicBezTo>
                  <a:pt x="1605128" y="4839155"/>
                  <a:pt x="1579882" y="4841200"/>
                  <a:pt x="1552539" y="4831426"/>
                </a:cubicBezTo>
                <a:cubicBezTo>
                  <a:pt x="1546012" y="4827958"/>
                  <a:pt x="1539954" y="4827117"/>
                  <a:pt x="1532653" y="4830372"/>
                </a:cubicBezTo>
                <a:cubicBezTo>
                  <a:pt x="1501040" y="4840924"/>
                  <a:pt x="1442391" y="4832354"/>
                  <a:pt x="1421418" y="4814072"/>
                </a:cubicBezTo>
                <a:cubicBezTo>
                  <a:pt x="1407749" y="4825835"/>
                  <a:pt x="1388562" y="4828721"/>
                  <a:pt x="1370384" y="4826197"/>
                </a:cubicBezTo>
                <a:cubicBezTo>
                  <a:pt x="1343973" y="4821675"/>
                  <a:pt x="1316553" y="4822564"/>
                  <a:pt x="1289133" y="4823453"/>
                </a:cubicBezTo>
                <a:cubicBezTo>
                  <a:pt x="1251770" y="4823815"/>
                  <a:pt x="1229009" y="4817665"/>
                  <a:pt x="1214404" y="4790876"/>
                </a:cubicBezTo>
                <a:cubicBezTo>
                  <a:pt x="1213938" y="4788249"/>
                  <a:pt x="1211762" y="4787092"/>
                  <a:pt x="1211295" y="4784467"/>
                </a:cubicBezTo>
                <a:cubicBezTo>
                  <a:pt x="1205779" y="4775589"/>
                  <a:pt x="1197777" y="4774905"/>
                  <a:pt x="1189235" y="4782257"/>
                </a:cubicBezTo>
                <a:cubicBezTo>
                  <a:pt x="1182399" y="4788139"/>
                  <a:pt x="1175566" y="4794021"/>
                  <a:pt x="1166788" y="4800060"/>
                </a:cubicBezTo>
                <a:cubicBezTo>
                  <a:pt x="1135333" y="4822588"/>
                  <a:pt x="1095328" y="4819168"/>
                  <a:pt x="1069070" y="4793321"/>
                </a:cubicBezTo>
                <a:cubicBezTo>
                  <a:pt x="1059201" y="4782131"/>
                  <a:pt x="1045683" y="4772570"/>
                  <a:pt x="1026808" y="4766107"/>
                </a:cubicBezTo>
                <a:cubicBezTo>
                  <a:pt x="1009872" y="4759486"/>
                  <a:pt x="992939" y="4752864"/>
                  <a:pt x="981131" y="4741833"/>
                </a:cubicBezTo>
                <a:cubicBezTo>
                  <a:pt x="971812" y="4755908"/>
                  <a:pt x="986261" y="4770722"/>
                  <a:pt x="976941" y="4784797"/>
                </a:cubicBezTo>
                <a:cubicBezTo>
                  <a:pt x="956433" y="4769142"/>
                  <a:pt x="956433" y="4769142"/>
                  <a:pt x="930879" y="4780536"/>
                </a:cubicBezTo>
                <a:cubicBezTo>
                  <a:pt x="919694" y="4784106"/>
                  <a:pt x="912159" y="4786047"/>
                  <a:pt x="899807" y="4783051"/>
                </a:cubicBezTo>
                <a:cubicBezTo>
                  <a:pt x="867105" y="4776375"/>
                  <a:pt x="834867" y="4772326"/>
                  <a:pt x="802631" y="4768277"/>
                </a:cubicBezTo>
                <a:cubicBezTo>
                  <a:pt x="703745" y="4754972"/>
                  <a:pt x="604318" y="4749704"/>
                  <a:pt x="506674" y="4732303"/>
                </a:cubicBezTo>
                <a:cubicBezTo>
                  <a:pt x="498675" y="4731619"/>
                  <a:pt x="487025" y="4732562"/>
                  <a:pt x="485856" y="4725996"/>
                </a:cubicBezTo>
                <a:cubicBezTo>
                  <a:pt x="482748" y="4719588"/>
                  <a:pt x="491992" y="4716176"/>
                  <a:pt x="497119" y="4711764"/>
                </a:cubicBezTo>
                <a:cubicBezTo>
                  <a:pt x="502477" y="4708666"/>
                  <a:pt x="509778" y="4705411"/>
                  <a:pt x="504962" y="4700472"/>
                </a:cubicBezTo>
                <a:cubicBezTo>
                  <a:pt x="501853" y="4694064"/>
                  <a:pt x="493621" y="4692067"/>
                  <a:pt x="485619" y="4691383"/>
                </a:cubicBezTo>
                <a:cubicBezTo>
                  <a:pt x="479793" y="4691854"/>
                  <a:pt x="473967" y="4692326"/>
                  <a:pt x="468142" y="4692797"/>
                </a:cubicBezTo>
                <a:cubicBezTo>
                  <a:pt x="440721" y="4693686"/>
                  <a:pt x="423320" y="4684440"/>
                  <a:pt x="420054" y="4666055"/>
                </a:cubicBezTo>
                <a:cubicBezTo>
                  <a:pt x="418887" y="4659489"/>
                  <a:pt x="417723" y="4652924"/>
                  <a:pt x="420439" y="4646043"/>
                </a:cubicBezTo>
                <a:cubicBezTo>
                  <a:pt x="420983" y="4638007"/>
                  <a:pt x="412515" y="4634697"/>
                  <a:pt x="401331" y="4638267"/>
                </a:cubicBezTo>
                <a:cubicBezTo>
                  <a:pt x="380668" y="4643936"/>
                  <a:pt x="372825" y="4655228"/>
                  <a:pt x="378034" y="4673455"/>
                </a:cubicBezTo>
                <a:cubicBezTo>
                  <a:pt x="362572" y="4664050"/>
                  <a:pt x="351230" y="4655645"/>
                  <a:pt x="343539" y="4645611"/>
                </a:cubicBezTo>
                <a:cubicBezTo>
                  <a:pt x="335847" y="4635577"/>
                  <a:pt x="337475" y="4611469"/>
                  <a:pt x="349669" y="4602490"/>
                </a:cubicBezTo>
                <a:cubicBezTo>
                  <a:pt x="365512" y="4591882"/>
                  <a:pt x="384156" y="4597032"/>
                  <a:pt x="398684" y="4601184"/>
                </a:cubicBezTo>
                <a:cubicBezTo>
                  <a:pt x="419500" y="4607490"/>
                  <a:pt x="441795" y="4611013"/>
                  <a:pt x="465098" y="4609126"/>
                </a:cubicBezTo>
                <a:cubicBezTo>
                  <a:pt x="478691" y="4608025"/>
                  <a:pt x="494227" y="4606767"/>
                  <a:pt x="509762" y="4605508"/>
                </a:cubicBezTo>
                <a:cubicBezTo>
                  <a:pt x="573844" y="4600318"/>
                  <a:pt x="637152" y="4601852"/>
                  <a:pt x="693239" y="4629279"/>
                </a:cubicBezTo>
                <a:cubicBezTo>
                  <a:pt x="714759" y="4639525"/>
                  <a:pt x="725710" y="4634641"/>
                  <a:pt x="732621" y="4618098"/>
                </a:cubicBezTo>
                <a:cubicBezTo>
                  <a:pt x="734096" y="4615314"/>
                  <a:pt x="729514" y="4611689"/>
                  <a:pt x="735104" y="4609904"/>
                </a:cubicBezTo>
                <a:cubicBezTo>
                  <a:pt x="740930" y="4609433"/>
                  <a:pt x="745281" y="4611744"/>
                  <a:pt x="747689" y="4614213"/>
                </a:cubicBezTo>
                <a:cubicBezTo>
                  <a:pt x="750097" y="4616682"/>
                  <a:pt x="752505" y="4619151"/>
                  <a:pt x="754683" y="4620307"/>
                </a:cubicBezTo>
                <a:cubicBezTo>
                  <a:pt x="761672" y="4626401"/>
                  <a:pt x="770375" y="4631025"/>
                  <a:pt x="778917" y="4623673"/>
                </a:cubicBezTo>
                <a:cubicBezTo>
                  <a:pt x="789404" y="4616164"/>
                  <a:pt x="773633" y="4616108"/>
                  <a:pt x="769049" y="4612483"/>
                </a:cubicBezTo>
                <a:cubicBezTo>
                  <a:pt x="768817" y="4611170"/>
                  <a:pt x="766874" y="4611328"/>
                  <a:pt x="766643" y="4610014"/>
                </a:cubicBezTo>
                <a:cubicBezTo>
                  <a:pt x="762292" y="4607702"/>
                  <a:pt x="759650" y="4603921"/>
                  <a:pt x="763068" y="4600979"/>
                </a:cubicBezTo>
                <a:cubicBezTo>
                  <a:pt x="766250" y="4596726"/>
                  <a:pt x="770135" y="4596411"/>
                  <a:pt x="776427" y="4598566"/>
                </a:cubicBezTo>
                <a:cubicBezTo>
                  <a:pt x="801130" y="4604556"/>
                  <a:pt x="821557" y="4597575"/>
                  <a:pt x="834527" y="4581872"/>
                </a:cubicBezTo>
                <a:cubicBezTo>
                  <a:pt x="837945" y="4578931"/>
                  <a:pt x="845246" y="4575675"/>
                  <a:pt x="844546" y="4571736"/>
                </a:cubicBezTo>
                <a:cubicBezTo>
                  <a:pt x="841980" y="4557291"/>
                  <a:pt x="818055" y="4544576"/>
                  <a:pt x="799101" y="4548776"/>
                </a:cubicBezTo>
                <a:cubicBezTo>
                  <a:pt x="761197" y="4557174"/>
                  <a:pt x="723600" y="4556222"/>
                  <a:pt x="684604" y="4547391"/>
                </a:cubicBezTo>
                <a:cubicBezTo>
                  <a:pt x="670545" y="4545866"/>
                  <a:pt x="656485" y="4544341"/>
                  <a:pt x="646001" y="4551850"/>
                </a:cubicBezTo>
                <a:cubicBezTo>
                  <a:pt x="636991" y="4556576"/>
                  <a:pt x="632872" y="4555578"/>
                  <a:pt x="629531" y="4547856"/>
                </a:cubicBezTo>
                <a:cubicBezTo>
                  <a:pt x="625724" y="4537508"/>
                  <a:pt x="614847" y="4531728"/>
                  <a:pt x="598846" y="4530360"/>
                </a:cubicBezTo>
                <a:cubicBezTo>
                  <a:pt x="582611" y="4527679"/>
                  <a:pt x="564434" y="4525155"/>
                  <a:pt x="546258" y="4522631"/>
                </a:cubicBezTo>
                <a:cubicBezTo>
                  <a:pt x="530255" y="4521262"/>
                  <a:pt x="523030" y="4513855"/>
                  <a:pt x="523107" y="4503193"/>
                </a:cubicBezTo>
                <a:cubicBezTo>
                  <a:pt x="522873" y="4501878"/>
                  <a:pt x="522406" y="4499253"/>
                  <a:pt x="523884" y="4496469"/>
                </a:cubicBezTo>
                <a:cubicBezTo>
                  <a:pt x="522716" y="4489903"/>
                  <a:pt x="515957" y="4485123"/>
                  <a:pt x="506247" y="4485910"/>
                </a:cubicBezTo>
                <a:cubicBezTo>
                  <a:pt x="498247" y="4485225"/>
                  <a:pt x="499413" y="4491791"/>
                  <a:pt x="500346" y="4497043"/>
                </a:cubicBezTo>
                <a:cubicBezTo>
                  <a:pt x="499336" y="4502454"/>
                  <a:pt x="500269" y="4507706"/>
                  <a:pt x="488852" y="4509963"/>
                </a:cubicBezTo>
                <a:cubicBezTo>
                  <a:pt x="471375" y="4511378"/>
                  <a:pt x="453508" y="4499505"/>
                  <a:pt x="455292" y="4487372"/>
                </a:cubicBezTo>
                <a:cubicBezTo>
                  <a:pt x="454592" y="4483432"/>
                  <a:pt x="458010" y="4480491"/>
                  <a:pt x="453426" y="4476866"/>
                </a:cubicBezTo>
                <a:cubicBezTo>
                  <a:pt x="447602" y="4477339"/>
                  <a:pt x="448299" y="4481278"/>
                  <a:pt x="444649" y="4482906"/>
                </a:cubicBezTo>
                <a:cubicBezTo>
                  <a:pt x="436339" y="4491571"/>
                  <a:pt x="428571" y="4492199"/>
                  <a:pt x="419170" y="4483637"/>
                </a:cubicBezTo>
                <a:cubicBezTo>
                  <a:pt x="406896" y="4469978"/>
                  <a:pt x="389495" y="4460731"/>
                  <a:pt x="372326" y="4452797"/>
                </a:cubicBezTo>
                <a:cubicBezTo>
                  <a:pt x="352751" y="4442395"/>
                  <a:pt x="334883" y="4430521"/>
                  <a:pt x="329676" y="4412294"/>
                </a:cubicBezTo>
                <a:cubicBezTo>
                  <a:pt x="326566" y="4405886"/>
                  <a:pt x="321283" y="4398322"/>
                  <a:pt x="311108" y="4396482"/>
                </a:cubicBezTo>
                <a:cubicBezTo>
                  <a:pt x="269937" y="4386495"/>
                  <a:pt x="252687" y="4355922"/>
                  <a:pt x="212994" y="4343153"/>
                </a:cubicBezTo>
                <a:cubicBezTo>
                  <a:pt x="202351" y="4338687"/>
                  <a:pt x="203125" y="4331964"/>
                  <a:pt x="205844" y="4325083"/>
                </a:cubicBezTo>
                <a:cubicBezTo>
                  <a:pt x="210503" y="4318045"/>
                  <a:pt x="220913" y="4321199"/>
                  <a:pt x="227438" y="4324667"/>
                </a:cubicBezTo>
                <a:cubicBezTo>
                  <a:pt x="240256" y="4330289"/>
                  <a:pt x="251675" y="4328032"/>
                  <a:pt x="262392" y="4321836"/>
                </a:cubicBezTo>
                <a:cubicBezTo>
                  <a:pt x="274820" y="4314170"/>
                  <a:pt x="289889" y="4310285"/>
                  <a:pt x="307367" y="4308870"/>
                </a:cubicBezTo>
                <a:cubicBezTo>
                  <a:pt x="336727" y="4307823"/>
                  <a:pt x="354829" y="4321011"/>
                  <a:pt x="350326" y="4340023"/>
                </a:cubicBezTo>
                <a:cubicBezTo>
                  <a:pt x="349084" y="4344120"/>
                  <a:pt x="348075" y="4349530"/>
                  <a:pt x="348774" y="4353469"/>
                </a:cubicBezTo>
                <a:cubicBezTo>
                  <a:pt x="349008" y="4354783"/>
                  <a:pt x="347301" y="4356253"/>
                  <a:pt x="347301" y="4356253"/>
                </a:cubicBezTo>
                <a:cubicBezTo>
                  <a:pt x="349241" y="4356096"/>
                  <a:pt x="349241" y="4356096"/>
                  <a:pt x="350950" y="4354625"/>
                </a:cubicBezTo>
                <a:cubicBezTo>
                  <a:pt x="358718" y="4353996"/>
                  <a:pt x="364544" y="4353524"/>
                  <a:pt x="372544" y="4354208"/>
                </a:cubicBezTo>
                <a:cubicBezTo>
                  <a:pt x="410606" y="4357786"/>
                  <a:pt x="421559" y="4352903"/>
                  <a:pt x="428779" y="4327009"/>
                </a:cubicBezTo>
                <a:cubicBezTo>
                  <a:pt x="430563" y="4314877"/>
                  <a:pt x="441747" y="4311307"/>
                  <a:pt x="459691" y="4312518"/>
                </a:cubicBezTo>
                <a:cubicBezTo>
                  <a:pt x="473517" y="4312730"/>
                  <a:pt x="482219" y="4317354"/>
                  <a:pt x="491619" y="4325916"/>
                </a:cubicBezTo>
                <a:cubicBezTo>
                  <a:pt x="517645" y="4350450"/>
                  <a:pt x="553690" y="4364847"/>
                  <a:pt x="599518" y="4367796"/>
                </a:cubicBezTo>
                <a:cubicBezTo>
                  <a:pt x="637814" y="4372687"/>
                  <a:pt x="637814" y="4372687"/>
                  <a:pt x="625383" y="4347053"/>
                </a:cubicBezTo>
                <a:cubicBezTo>
                  <a:pt x="618934" y="4332922"/>
                  <a:pt x="621652" y="4326043"/>
                  <a:pt x="638195" y="4319375"/>
                </a:cubicBezTo>
                <a:cubicBezTo>
                  <a:pt x="647519" y="4338599"/>
                  <a:pt x="654046" y="4342068"/>
                  <a:pt x="683405" y="4341022"/>
                </a:cubicBezTo>
                <a:cubicBezTo>
                  <a:pt x="702827" y="4339449"/>
                  <a:pt x="723488" y="4333780"/>
                  <a:pt x="739412" y="4345810"/>
                </a:cubicBezTo>
                <a:cubicBezTo>
                  <a:pt x="739646" y="4347124"/>
                  <a:pt x="741588" y="4346966"/>
                  <a:pt x="743529" y="4346809"/>
                </a:cubicBezTo>
                <a:cubicBezTo>
                  <a:pt x="765901" y="4339669"/>
                  <a:pt x="775451" y="4326907"/>
                  <a:pt x="774361" y="4309679"/>
                </a:cubicBezTo>
                <a:cubicBezTo>
                  <a:pt x="772729" y="4300487"/>
                  <a:pt x="771097" y="4291295"/>
                  <a:pt x="785932" y="4286097"/>
                </a:cubicBezTo>
                <a:cubicBezTo>
                  <a:pt x="787643" y="4284627"/>
                  <a:pt x="792999" y="4281529"/>
                  <a:pt x="793700" y="4285468"/>
                </a:cubicBezTo>
                <a:cubicBezTo>
                  <a:pt x="797509" y="4295816"/>
                  <a:pt x="811333" y="4296028"/>
                  <a:pt x="823685" y="4299024"/>
                </a:cubicBezTo>
                <a:cubicBezTo>
                  <a:pt x="837979" y="4301863"/>
                  <a:pt x="846913" y="4307800"/>
                  <a:pt x="846835" y="4318462"/>
                </a:cubicBezTo>
                <a:cubicBezTo>
                  <a:pt x="846993" y="4330437"/>
                  <a:pt x="856395" y="4339001"/>
                  <a:pt x="872863" y="4342996"/>
                </a:cubicBezTo>
                <a:cubicBezTo>
                  <a:pt x="887622" y="4348460"/>
                  <a:pt x="900515" y="4343420"/>
                  <a:pt x="912942" y="4335753"/>
                </a:cubicBezTo>
                <a:cubicBezTo>
                  <a:pt x="923195" y="4326930"/>
                  <a:pt x="928011" y="4331869"/>
                  <a:pt x="929410" y="4339747"/>
                </a:cubicBezTo>
                <a:cubicBezTo>
                  <a:pt x="931510" y="4351566"/>
                  <a:pt x="941920" y="4354719"/>
                  <a:pt x="956987" y="4350835"/>
                </a:cubicBezTo>
                <a:cubicBezTo>
                  <a:pt x="960872" y="4350521"/>
                  <a:pt x="964756" y="4350206"/>
                  <a:pt x="968405" y="4348579"/>
                </a:cubicBezTo>
                <a:cubicBezTo>
                  <a:pt x="985417" y="4344536"/>
                  <a:pt x="999243" y="4344749"/>
                  <a:pt x="1009342" y="4357252"/>
                </a:cubicBezTo>
                <a:cubicBezTo>
                  <a:pt x="1021151" y="4368283"/>
                  <a:pt x="1039796" y="4373433"/>
                  <a:pt x="1057505" y="4373332"/>
                </a:cubicBezTo>
                <a:cubicBezTo>
                  <a:pt x="1071567" y="4374857"/>
                  <a:pt x="1087102" y="4373599"/>
                  <a:pt x="1080653" y="4359468"/>
                </a:cubicBezTo>
                <a:cubicBezTo>
                  <a:pt x="1079952" y="4355530"/>
                  <a:pt x="1080959" y="4350120"/>
                  <a:pt x="1082202" y="4346023"/>
                </a:cubicBezTo>
                <a:cubicBezTo>
                  <a:pt x="1080570" y="4336830"/>
                  <a:pt x="1084764" y="4327166"/>
                  <a:pt x="1075595" y="4319917"/>
                </a:cubicBezTo>
                <a:cubicBezTo>
                  <a:pt x="1051437" y="4305889"/>
                  <a:pt x="1050113" y="4287347"/>
                  <a:pt x="1046613" y="4267650"/>
                </a:cubicBezTo>
                <a:cubicBezTo>
                  <a:pt x="1061141" y="4271801"/>
                  <a:pt x="1075668" y="4275954"/>
                  <a:pt x="1091203" y="4274695"/>
                </a:cubicBezTo>
                <a:cubicBezTo>
                  <a:pt x="1110389" y="4271810"/>
                  <a:pt x="1128565" y="4274334"/>
                  <a:pt x="1145500" y="4280955"/>
                </a:cubicBezTo>
                <a:cubicBezTo>
                  <a:pt x="1160259" y="4286420"/>
                  <a:pt x="1176727" y="4290414"/>
                  <a:pt x="1193197" y="4294408"/>
                </a:cubicBezTo>
                <a:cubicBezTo>
                  <a:pt x="1240892" y="4307863"/>
                  <a:pt x="1292005" y="4318376"/>
                  <a:pt x="1336983" y="4338709"/>
                </a:cubicBezTo>
                <a:cubicBezTo>
                  <a:pt x="1347627" y="4343175"/>
                  <a:pt x="1352984" y="4340077"/>
                  <a:pt x="1355702" y="4333197"/>
                </a:cubicBezTo>
                <a:cubicBezTo>
                  <a:pt x="1357179" y="4330414"/>
                  <a:pt x="1358187" y="4325004"/>
                  <a:pt x="1366189" y="4325688"/>
                </a:cubicBezTo>
                <a:cubicBezTo>
                  <a:pt x="1372247" y="4326530"/>
                  <a:pt x="1373180" y="4331782"/>
                  <a:pt x="1373647" y="4334408"/>
                </a:cubicBezTo>
                <a:cubicBezTo>
                  <a:pt x="1376755" y="4340817"/>
                  <a:pt x="1379629" y="4345912"/>
                  <a:pt x="1387630" y="4346597"/>
                </a:cubicBezTo>
                <a:cubicBezTo>
                  <a:pt x="1397573" y="4347123"/>
                  <a:pt x="1406272" y="4351747"/>
                  <a:pt x="1416217" y="4352273"/>
                </a:cubicBezTo>
                <a:cubicBezTo>
                  <a:pt x="1430276" y="4353799"/>
                  <a:pt x="1433152" y="4358895"/>
                  <a:pt x="1428725" y="4367245"/>
                </a:cubicBezTo>
                <a:cubicBezTo>
                  <a:pt x="1417230" y="4380165"/>
                  <a:pt x="1433232" y="4381533"/>
                  <a:pt x="1445817" y="4385842"/>
                </a:cubicBezTo>
                <a:cubicBezTo>
                  <a:pt x="1462518" y="4391149"/>
                  <a:pt x="1460652" y="4380644"/>
                  <a:pt x="1463603" y="4375077"/>
                </a:cubicBezTo>
                <a:cubicBezTo>
                  <a:pt x="1465078" y="4372293"/>
                  <a:pt x="1464612" y="4369667"/>
                  <a:pt x="1470439" y="4369195"/>
                </a:cubicBezTo>
                <a:cubicBezTo>
                  <a:pt x="1475489" y="4375446"/>
                  <a:pt x="1482481" y="4381541"/>
                  <a:pt x="1485820" y="4389262"/>
                </a:cubicBezTo>
                <a:cubicBezTo>
                  <a:pt x="1490638" y="4394200"/>
                  <a:pt x="1497163" y="4397667"/>
                  <a:pt x="1504932" y="4397039"/>
                </a:cubicBezTo>
                <a:cubicBezTo>
                  <a:pt x="1514640" y="4396252"/>
                  <a:pt x="1513474" y="4389687"/>
                  <a:pt x="1514717" y="4385590"/>
                </a:cubicBezTo>
                <a:cubicBezTo>
                  <a:pt x="1525587" y="4358069"/>
                  <a:pt x="1547725" y="4349616"/>
                  <a:pt x="1588428" y="4356976"/>
                </a:cubicBezTo>
                <a:cubicBezTo>
                  <a:pt x="1596663" y="4358973"/>
                  <a:pt x="1604664" y="4359657"/>
                  <a:pt x="1611188" y="4363124"/>
                </a:cubicBezTo>
                <a:cubicBezTo>
                  <a:pt x="1646300" y="4372270"/>
                  <a:pt x="1676129" y="4373850"/>
                  <a:pt x="1699349" y="4349325"/>
                </a:cubicBezTo>
                <a:cubicBezTo>
                  <a:pt x="1699349" y="4349325"/>
                  <a:pt x="1701292" y="4349167"/>
                  <a:pt x="1701058" y="4347855"/>
                </a:cubicBezTo>
                <a:cubicBezTo>
                  <a:pt x="1710301" y="4344442"/>
                  <a:pt x="1717836" y="4342499"/>
                  <a:pt x="1728246" y="4345653"/>
                </a:cubicBezTo>
                <a:cubicBezTo>
                  <a:pt x="1732361" y="4346651"/>
                  <a:pt x="1736712" y="4348963"/>
                  <a:pt x="1735470" y="4353060"/>
                </a:cubicBezTo>
                <a:cubicBezTo>
                  <a:pt x="1734694" y="4359782"/>
                  <a:pt x="1725219" y="4361882"/>
                  <a:pt x="1717683" y="4363825"/>
                </a:cubicBezTo>
                <a:cubicBezTo>
                  <a:pt x="1711859" y="4364297"/>
                  <a:pt x="1704324" y="4366239"/>
                  <a:pt x="1705024" y="4370178"/>
                </a:cubicBezTo>
                <a:cubicBezTo>
                  <a:pt x="1704014" y="4375588"/>
                  <a:pt x="1713491" y="4373489"/>
                  <a:pt x="1717840" y="4375800"/>
                </a:cubicBezTo>
                <a:cubicBezTo>
                  <a:pt x="1728018" y="4377640"/>
                  <a:pt x="1737961" y="4378167"/>
                  <a:pt x="1748136" y="4380007"/>
                </a:cubicBezTo>
                <a:cubicBezTo>
                  <a:pt x="1762197" y="4381533"/>
                  <a:pt x="1774548" y="4384527"/>
                  <a:pt x="1783715" y="4391778"/>
                </a:cubicBezTo>
                <a:cubicBezTo>
                  <a:pt x="1790474" y="4396559"/>
                  <a:pt x="1796299" y="4396087"/>
                  <a:pt x="1805543" y="4392675"/>
                </a:cubicBezTo>
                <a:cubicBezTo>
                  <a:pt x="1831563" y="4383908"/>
                  <a:pt x="1849739" y="4386431"/>
                  <a:pt x="1870015" y="4400773"/>
                </a:cubicBezTo>
                <a:cubicBezTo>
                  <a:pt x="1881123" y="4407866"/>
                  <a:pt x="1888583" y="4416587"/>
                  <a:pt x="1897983" y="4425150"/>
                </a:cubicBezTo>
                <a:cubicBezTo>
                  <a:pt x="1909559" y="4434868"/>
                  <a:pt x="1924318" y="4440333"/>
                  <a:pt x="1942494" y="4442858"/>
                </a:cubicBezTo>
                <a:cubicBezTo>
                  <a:pt x="1962615" y="4445225"/>
                  <a:pt x="1971856" y="4441811"/>
                  <a:pt x="1979001" y="4426581"/>
                </a:cubicBezTo>
                <a:cubicBezTo>
                  <a:pt x="1985911" y="4410036"/>
                  <a:pt x="1999271" y="4407622"/>
                  <a:pt x="2022264" y="4415084"/>
                </a:cubicBezTo>
                <a:cubicBezTo>
                  <a:pt x="2030500" y="4417082"/>
                  <a:pt x="2034850" y="4419393"/>
                  <a:pt x="2044326" y="4417293"/>
                </a:cubicBezTo>
                <a:cubicBezTo>
                  <a:pt x="2066696" y="4410154"/>
                  <a:pt x="2066696" y="4410154"/>
                  <a:pt x="2069728" y="4427225"/>
                </a:cubicBezTo>
                <a:cubicBezTo>
                  <a:pt x="2068253" y="4430009"/>
                  <a:pt x="2068485" y="4431322"/>
                  <a:pt x="2070895" y="4433791"/>
                </a:cubicBezTo>
                <a:cubicBezTo>
                  <a:pt x="2072759" y="4444296"/>
                  <a:pt x="2081227" y="4447607"/>
                  <a:pt x="2096062" y="4442410"/>
                </a:cubicBezTo>
                <a:cubicBezTo>
                  <a:pt x="2107249" y="4438839"/>
                  <a:pt x="2117967" y="4432644"/>
                  <a:pt x="2129383" y="4430387"/>
                </a:cubicBezTo>
                <a:cubicBezTo>
                  <a:pt x="2178008" y="4415792"/>
                  <a:pt x="2233939" y="4431243"/>
                  <a:pt x="2251188" y="4461815"/>
                </a:cubicBezTo>
                <a:cubicBezTo>
                  <a:pt x="2257171" y="4473319"/>
                  <a:pt x="2251268" y="4484453"/>
                  <a:pt x="2253369" y="4496273"/>
                </a:cubicBezTo>
                <a:cubicBezTo>
                  <a:pt x="2254458" y="4513501"/>
                  <a:pt x="2265567" y="4520593"/>
                  <a:pt x="2289802" y="4523958"/>
                </a:cubicBezTo>
                <a:cubicBezTo>
                  <a:pt x="2301921" y="4525641"/>
                  <a:pt x="2313806" y="4526011"/>
                  <a:pt x="2325923" y="4527693"/>
                </a:cubicBezTo>
                <a:cubicBezTo>
                  <a:pt x="2350159" y="4531059"/>
                  <a:pt x="2363286" y="4527332"/>
                  <a:pt x="2370198" y="4510788"/>
                </a:cubicBezTo>
                <a:cubicBezTo>
                  <a:pt x="2376331" y="4500966"/>
                  <a:pt x="2382392" y="4501808"/>
                  <a:pt x="2393266" y="4507587"/>
                </a:cubicBezTo>
                <a:cubicBezTo>
                  <a:pt x="2416962" y="4518989"/>
                  <a:pt x="2432029" y="4515105"/>
                  <a:pt x="2440414" y="4495777"/>
                </a:cubicBezTo>
                <a:cubicBezTo>
                  <a:pt x="2441424" y="4490366"/>
                  <a:pt x="2440491" y="4485114"/>
                  <a:pt x="2432257" y="4483117"/>
                </a:cubicBezTo>
                <a:cubicBezTo>
                  <a:pt x="2422081" y="4481276"/>
                  <a:pt x="2421073" y="4486687"/>
                  <a:pt x="2420063" y="4492097"/>
                </a:cubicBezTo>
                <a:cubicBezTo>
                  <a:pt x="2420763" y="4496036"/>
                  <a:pt x="2417578" y="4500290"/>
                  <a:pt x="2409577" y="4499606"/>
                </a:cubicBezTo>
                <a:cubicBezTo>
                  <a:pt x="2401810" y="4500235"/>
                  <a:pt x="2395285" y="4496767"/>
                  <a:pt x="2396294" y="4491358"/>
                </a:cubicBezTo>
                <a:cubicBezTo>
                  <a:pt x="2395670" y="4476756"/>
                  <a:pt x="2391162" y="4462468"/>
                  <a:pt x="2390306" y="4446553"/>
                </a:cubicBezTo>
                <a:cubicBezTo>
                  <a:pt x="2396831" y="4450020"/>
                  <a:pt x="2399005" y="4451177"/>
                  <a:pt x="2401415" y="4453646"/>
                </a:cubicBezTo>
                <a:cubicBezTo>
                  <a:pt x="2414465" y="4460581"/>
                  <a:pt x="2430002" y="4459322"/>
                  <a:pt x="2444060" y="4460848"/>
                </a:cubicBezTo>
                <a:cubicBezTo>
                  <a:pt x="2452062" y="4461532"/>
                  <a:pt x="2452604" y="4453496"/>
                  <a:pt x="2457963" y="4450398"/>
                </a:cubicBezTo>
                <a:cubicBezTo>
                  <a:pt x="2466972" y="4445672"/>
                  <a:pt x="2476216" y="4442260"/>
                  <a:pt x="2490275" y="4443786"/>
                </a:cubicBezTo>
                <a:cubicBezTo>
                  <a:pt x="2502160" y="4444155"/>
                  <a:pt x="2515755" y="4443054"/>
                  <a:pt x="2529814" y="4444579"/>
                </a:cubicBezTo>
                <a:cubicBezTo>
                  <a:pt x="2522354" y="4435859"/>
                  <a:pt x="2503944" y="4432022"/>
                  <a:pt x="2514197" y="4423199"/>
                </a:cubicBezTo>
                <a:cubicBezTo>
                  <a:pt x="2520798" y="4416004"/>
                  <a:pt x="2528410" y="4403400"/>
                  <a:pt x="2547985" y="4413803"/>
                </a:cubicBezTo>
                <a:cubicBezTo>
                  <a:pt x="2547985" y="4413803"/>
                  <a:pt x="2551636" y="4412175"/>
                  <a:pt x="2551403" y="4410862"/>
                </a:cubicBezTo>
                <a:cubicBezTo>
                  <a:pt x="2552179" y="4404138"/>
                  <a:pt x="2554895" y="4397259"/>
                  <a:pt x="2541069" y="4397045"/>
                </a:cubicBezTo>
                <a:cubicBezTo>
                  <a:pt x="2525301" y="4396992"/>
                  <a:pt x="2510776" y="4392838"/>
                  <a:pt x="2498191" y="4388530"/>
                </a:cubicBezTo>
                <a:cubicBezTo>
                  <a:pt x="2481723" y="4384535"/>
                  <a:pt x="2468363" y="4386950"/>
                  <a:pt x="2462226" y="4396770"/>
                </a:cubicBezTo>
                <a:cubicBezTo>
                  <a:pt x="2454150" y="4406750"/>
                  <a:pt x="2447857" y="4404595"/>
                  <a:pt x="2439157" y="4399972"/>
                </a:cubicBezTo>
                <a:cubicBezTo>
                  <a:pt x="2421756" y="4390724"/>
                  <a:pt x="2408005" y="4379849"/>
                  <a:pt x="2388896" y="4372073"/>
                </a:cubicBezTo>
                <a:lnTo>
                  <a:pt x="2377845" y="4369333"/>
                </a:lnTo>
                <a:lnTo>
                  <a:pt x="2372401" y="4368843"/>
                </a:lnTo>
                <a:lnTo>
                  <a:pt x="2359301" y="4371806"/>
                </a:lnTo>
                <a:cubicBezTo>
                  <a:pt x="2350292" y="4376531"/>
                  <a:pt x="2343456" y="4382413"/>
                  <a:pt x="2331339" y="4380730"/>
                </a:cubicBezTo>
                <a:cubicBezTo>
                  <a:pt x="2319454" y="4380361"/>
                  <a:pt x="2316112" y="4372639"/>
                  <a:pt x="2309354" y="4367859"/>
                </a:cubicBezTo>
                <a:cubicBezTo>
                  <a:pt x="2294675" y="4385031"/>
                  <a:pt x="2294675" y="4385031"/>
                  <a:pt x="2269273" y="4375100"/>
                </a:cubicBezTo>
                <a:cubicBezTo>
                  <a:pt x="2258864" y="4371947"/>
                  <a:pt x="2248222" y="4367481"/>
                  <a:pt x="2235561" y="4373834"/>
                </a:cubicBezTo>
                <a:cubicBezTo>
                  <a:pt x="2207831" y="4384072"/>
                  <a:pt x="2201773" y="4383231"/>
                  <a:pt x="2182972" y="4366105"/>
                </a:cubicBezTo>
                <a:cubicBezTo>
                  <a:pt x="2173803" y="4358855"/>
                  <a:pt x="2164638" y="4351605"/>
                  <a:pt x="2153529" y="4344512"/>
                </a:cubicBezTo>
                <a:lnTo>
                  <a:pt x="2141787" y="4339352"/>
                </a:lnTo>
                <a:lnTo>
                  <a:pt x="2113810" y="4338327"/>
                </a:lnTo>
                <a:lnTo>
                  <a:pt x="2098923" y="4347603"/>
                </a:lnTo>
                <a:cubicBezTo>
                  <a:pt x="2093796" y="4352014"/>
                  <a:pt x="2090845" y="4357581"/>
                  <a:pt x="2084010" y="4363463"/>
                </a:cubicBezTo>
                <a:cubicBezTo>
                  <a:pt x="2078261" y="4353272"/>
                  <a:pt x="2072978" y="4345707"/>
                  <a:pt x="2067228" y="4335517"/>
                </a:cubicBezTo>
                <a:cubicBezTo>
                  <a:pt x="2063810" y="4338458"/>
                  <a:pt x="2064044" y="4339771"/>
                  <a:pt x="2062335" y="4341241"/>
                </a:cubicBezTo>
                <a:cubicBezTo>
                  <a:pt x="2049055" y="4366294"/>
                  <a:pt x="2029637" y="4367866"/>
                  <a:pt x="2004545" y="4348586"/>
                </a:cubicBezTo>
                <a:cubicBezTo>
                  <a:pt x="1999960" y="4344961"/>
                  <a:pt x="1995376" y="4341336"/>
                  <a:pt x="1990560" y="4336397"/>
                </a:cubicBezTo>
                <a:cubicBezTo>
                  <a:pt x="1988152" y="4333928"/>
                  <a:pt x="1985743" y="4331460"/>
                  <a:pt x="1988927" y="4327206"/>
                </a:cubicBezTo>
                <a:cubicBezTo>
                  <a:pt x="1995878" y="4321981"/>
                  <a:pt x="1996151" y="4317962"/>
                  <a:pt x="1993325" y="4314528"/>
                </a:cubicBezTo>
                <a:lnTo>
                  <a:pt x="1989118" y="4311808"/>
                </a:lnTo>
                <a:lnTo>
                  <a:pt x="1964035" y="4314990"/>
                </a:lnTo>
                <a:cubicBezTo>
                  <a:pt x="1928966" y="4331299"/>
                  <a:pt x="1898305" y="4326949"/>
                  <a:pt x="1865086" y="4315861"/>
                </a:cubicBezTo>
                <a:cubicBezTo>
                  <a:pt x="1848533" y="4310998"/>
                  <a:pt x="1829962" y="4306208"/>
                  <a:pt x="1810032" y="4309667"/>
                </a:cubicBezTo>
                <a:cubicBezTo>
                  <a:pt x="1800174" y="4312760"/>
                  <a:pt x="1795817" y="4308818"/>
                  <a:pt x="1795383" y="4303368"/>
                </a:cubicBezTo>
                <a:cubicBezTo>
                  <a:pt x="1795056" y="4299281"/>
                  <a:pt x="1794838" y="4296556"/>
                  <a:pt x="1794621" y="4293831"/>
                </a:cubicBezTo>
                <a:cubicBezTo>
                  <a:pt x="1795438" y="4278770"/>
                  <a:pt x="1793423" y="4278843"/>
                  <a:pt x="1775833" y="4286316"/>
                </a:cubicBezTo>
                <a:cubicBezTo>
                  <a:pt x="1756228" y="4293863"/>
                  <a:pt x="1734501" y="4300120"/>
                  <a:pt x="1714677" y="4304941"/>
                </a:cubicBezTo>
                <a:cubicBezTo>
                  <a:pt x="1706726" y="4306598"/>
                  <a:pt x="1698775" y="4308253"/>
                  <a:pt x="1692405" y="4304387"/>
                </a:cubicBezTo>
                <a:cubicBezTo>
                  <a:pt x="1686034" y="4300519"/>
                  <a:pt x="1689628" y="4294923"/>
                  <a:pt x="1693331" y="4290689"/>
                </a:cubicBezTo>
                <a:cubicBezTo>
                  <a:pt x="1702535" y="4279420"/>
                  <a:pt x="1696054" y="4274191"/>
                  <a:pt x="1679827" y="4273415"/>
                </a:cubicBezTo>
                <a:cubicBezTo>
                  <a:pt x="1673674" y="4272274"/>
                  <a:pt x="1667411" y="4269769"/>
                  <a:pt x="1661366" y="4269989"/>
                </a:cubicBezTo>
                <a:cubicBezTo>
                  <a:pt x="1647261" y="4270502"/>
                  <a:pt x="1644920" y="4266488"/>
                  <a:pt x="1652326" y="4258020"/>
                </a:cubicBezTo>
                <a:cubicBezTo>
                  <a:pt x="1654233" y="4256584"/>
                  <a:pt x="1656111" y="4254807"/>
                  <a:pt x="1656732" y="4253077"/>
                </a:cubicBezTo>
                <a:lnTo>
                  <a:pt x="1655891" y="4251832"/>
                </a:lnTo>
                <a:lnTo>
                  <a:pt x="1650553" y="4252041"/>
                </a:lnTo>
                <a:cubicBezTo>
                  <a:pt x="1642903" y="4253327"/>
                  <a:pt x="1635504" y="4253260"/>
                  <a:pt x="1628657" y="4252149"/>
                </a:cubicBezTo>
                <a:lnTo>
                  <a:pt x="1622405" y="4250078"/>
                </a:lnTo>
                <a:lnTo>
                  <a:pt x="1613165" y="4251588"/>
                </a:lnTo>
                <a:cubicBezTo>
                  <a:pt x="1604827" y="4251550"/>
                  <a:pt x="1596155" y="4250500"/>
                  <a:pt x="1586980" y="4249468"/>
                </a:cubicBezTo>
                <a:cubicBezTo>
                  <a:pt x="1531706" y="4240549"/>
                  <a:pt x="1484109" y="4251848"/>
                  <a:pt x="1439292" y="4272612"/>
                </a:cubicBezTo>
                <a:cubicBezTo>
                  <a:pt x="1431449" y="4275630"/>
                  <a:pt x="1427962" y="4282589"/>
                  <a:pt x="1417997" y="4284319"/>
                </a:cubicBezTo>
                <a:cubicBezTo>
                  <a:pt x="1419468" y="4277433"/>
                  <a:pt x="1421048" y="4271909"/>
                  <a:pt x="1422518" y="4265024"/>
                </a:cubicBezTo>
                <a:cubicBezTo>
                  <a:pt x="1425460" y="4251252"/>
                  <a:pt x="1416747" y="4243370"/>
                  <a:pt x="1398395" y="4241305"/>
                </a:cubicBezTo>
                <a:cubicBezTo>
                  <a:pt x="1337187" y="4233970"/>
                  <a:pt x="1275978" y="4226635"/>
                  <a:pt x="1214768" y="4219298"/>
                </a:cubicBezTo>
                <a:cubicBezTo>
                  <a:pt x="1192387" y="4217381"/>
                  <a:pt x="1170332" y="4219550"/>
                  <a:pt x="1147733" y="4214908"/>
                </a:cubicBezTo>
                <a:cubicBezTo>
                  <a:pt x="1133301" y="4211334"/>
                  <a:pt x="1124913" y="4207540"/>
                  <a:pt x="1127964" y="4195130"/>
                </a:cubicBezTo>
                <a:cubicBezTo>
                  <a:pt x="1128783" y="4180070"/>
                  <a:pt x="1112011" y="4172481"/>
                  <a:pt x="1092406" y="4180028"/>
                </a:cubicBezTo>
                <a:cubicBezTo>
                  <a:pt x="1076721" y="4186065"/>
                  <a:pt x="1064524" y="4185142"/>
                  <a:pt x="1049982" y="4180207"/>
                </a:cubicBezTo>
                <a:cubicBezTo>
                  <a:pt x="1041488" y="4175050"/>
                  <a:pt x="1033428" y="4175343"/>
                  <a:pt x="1023789" y="4181160"/>
                </a:cubicBezTo>
                <a:cubicBezTo>
                  <a:pt x="1014259" y="4188339"/>
                  <a:pt x="1002278" y="4190142"/>
                  <a:pt x="989861" y="4186496"/>
                </a:cubicBezTo>
                <a:cubicBezTo>
                  <a:pt x="981694" y="4185427"/>
                  <a:pt x="971293" y="4181707"/>
                  <a:pt x="963234" y="4182000"/>
                </a:cubicBezTo>
                <a:cubicBezTo>
                  <a:pt x="951143" y="4182440"/>
                  <a:pt x="946786" y="4178500"/>
                  <a:pt x="944229" y="4171760"/>
                </a:cubicBezTo>
                <a:cubicBezTo>
                  <a:pt x="937095" y="4158356"/>
                  <a:pt x="932957" y="4157140"/>
                  <a:pt x="913460" y="4166049"/>
                </a:cubicBezTo>
                <a:cubicBezTo>
                  <a:pt x="901807" y="4171939"/>
                  <a:pt x="890261" y="4179192"/>
                  <a:pt x="876376" y="4182431"/>
                </a:cubicBezTo>
                <a:cubicBezTo>
                  <a:pt x="876266" y="4181068"/>
                  <a:pt x="874252" y="4181142"/>
                  <a:pt x="874142" y="4179780"/>
                </a:cubicBezTo>
                <a:cubicBezTo>
                  <a:pt x="890861" y="4161406"/>
                  <a:pt x="890861" y="4161406"/>
                  <a:pt x="873220" y="4142918"/>
                </a:cubicBezTo>
                <a:cubicBezTo>
                  <a:pt x="870985" y="4140267"/>
                  <a:pt x="868753" y="4137614"/>
                  <a:pt x="866630" y="4136326"/>
                </a:cubicBezTo>
                <a:cubicBezTo>
                  <a:pt x="848658" y="4113750"/>
                  <a:pt x="824156" y="4110543"/>
                  <a:pt x="790772" y="4122691"/>
                </a:cubicBezTo>
                <a:cubicBezTo>
                  <a:pt x="773181" y="4130164"/>
                  <a:pt x="760766" y="4126517"/>
                  <a:pt x="757662" y="4112964"/>
                </a:cubicBezTo>
                <a:cubicBezTo>
                  <a:pt x="755103" y="4106226"/>
                  <a:pt x="754560" y="4099413"/>
                  <a:pt x="756029" y="4092527"/>
                </a:cubicBezTo>
                <a:cubicBezTo>
                  <a:pt x="760550" y="4073231"/>
                  <a:pt x="786308" y="4066828"/>
                  <a:pt x="807437" y="4078356"/>
                </a:cubicBezTo>
                <a:cubicBezTo>
                  <a:pt x="824319" y="4087307"/>
                  <a:pt x="840764" y="4090808"/>
                  <a:pt x="859115" y="4092872"/>
                </a:cubicBezTo>
                <a:cubicBezTo>
                  <a:pt x="868238" y="4093222"/>
                  <a:pt x="876910" y="4094273"/>
                  <a:pt x="884909" y="4096373"/>
                </a:cubicBezTo>
                <a:lnTo>
                  <a:pt x="888786" y="4098120"/>
                </a:lnTo>
                <a:lnTo>
                  <a:pt x="896047" y="4085365"/>
                </a:lnTo>
                <a:cubicBezTo>
                  <a:pt x="901482" y="4071605"/>
                  <a:pt x="916085" y="4065094"/>
                  <a:pt x="935737" y="4064835"/>
                </a:cubicBezTo>
                <a:cubicBezTo>
                  <a:pt x="947389" y="4063890"/>
                  <a:pt x="957563" y="4065732"/>
                  <a:pt x="968983" y="4063474"/>
                </a:cubicBezTo>
                <a:cubicBezTo>
                  <a:pt x="987935" y="4059275"/>
                  <a:pt x="994229" y="4061430"/>
                  <a:pt x="1000443" y="4074247"/>
                </a:cubicBezTo>
                <a:cubicBezTo>
                  <a:pt x="1001376" y="4079499"/>
                  <a:pt x="1002310" y="4084751"/>
                  <a:pt x="1003242" y="4090004"/>
                </a:cubicBezTo>
                <a:cubicBezTo>
                  <a:pt x="1002700" y="4098041"/>
                  <a:pt x="1008758" y="4098883"/>
                  <a:pt x="1018469" y="4098095"/>
                </a:cubicBezTo>
                <a:cubicBezTo>
                  <a:pt x="1040063" y="4097679"/>
                  <a:pt x="1054431" y="4089856"/>
                  <a:pt x="1066391" y="4079562"/>
                </a:cubicBezTo>
                <a:cubicBezTo>
                  <a:pt x="1070043" y="4077934"/>
                  <a:pt x="1071286" y="4073837"/>
                  <a:pt x="1077343" y="4074679"/>
                </a:cubicBezTo>
                <a:cubicBezTo>
                  <a:pt x="1081460" y="4075677"/>
                  <a:pt x="1082161" y="4079618"/>
                  <a:pt x="1084570" y="4082086"/>
                </a:cubicBezTo>
                <a:cubicBezTo>
                  <a:pt x="1085035" y="4084712"/>
                  <a:pt x="1085268" y="4086026"/>
                  <a:pt x="1085737" y="4088652"/>
                </a:cubicBezTo>
                <a:cubicBezTo>
                  <a:pt x="1087369" y="4097844"/>
                  <a:pt x="1093660" y="4099998"/>
                  <a:pt x="1104846" y="4096429"/>
                </a:cubicBezTo>
                <a:cubicBezTo>
                  <a:pt x="1115797" y="4091545"/>
                  <a:pt x="1122323" y="4095013"/>
                  <a:pt x="1129314" y="4101107"/>
                </a:cubicBezTo>
                <a:lnTo>
                  <a:pt x="1129935" y="4115620"/>
                </a:lnTo>
                <a:lnTo>
                  <a:pt x="1143404" y="4116099"/>
                </a:lnTo>
                <a:lnTo>
                  <a:pt x="1157415" y="4102661"/>
                </a:lnTo>
                <a:cubicBezTo>
                  <a:pt x="1164736" y="4100903"/>
                  <a:pt x="1173709" y="4101509"/>
                  <a:pt x="1182681" y="4102113"/>
                </a:cubicBezTo>
                <a:lnTo>
                  <a:pt x="1202491" y="4104165"/>
                </a:lnTo>
                <a:lnTo>
                  <a:pt x="1217082" y="4099647"/>
                </a:lnTo>
                <a:cubicBezTo>
                  <a:pt x="1222425" y="4100135"/>
                  <a:pt x="1227681" y="4102677"/>
                  <a:pt x="1234050" y="4106544"/>
                </a:cubicBezTo>
                <a:lnTo>
                  <a:pt x="1236279" y="4107665"/>
                </a:lnTo>
                <a:lnTo>
                  <a:pt x="1238616" y="4107907"/>
                </a:lnTo>
                <a:cubicBezTo>
                  <a:pt x="1257096" y="4110740"/>
                  <a:pt x="1275388" y="4113921"/>
                  <a:pt x="1293449" y="4115788"/>
                </a:cubicBezTo>
                <a:cubicBezTo>
                  <a:pt x="1303624" y="4117627"/>
                  <a:pt x="1304559" y="4122881"/>
                  <a:pt x="1301607" y="4128448"/>
                </a:cubicBezTo>
                <a:lnTo>
                  <a:pt x="1299768" y="4135160"/>
                </a:lnTo>
                <a:lnTo>
                  <a:pt x="1328675" y="4143238"/>
                </a:lnTo>
                <a:lnTo>
                  <a:pt x="1335037" y="4143480"/>
                </a:lnTo>
                <a:lnTo>
                  <a:pt x="1350387" y="4125829"/>
                </a:lnTo>
                <a:cubicBezTo>
                  <a:pt x="1352796" y="4128298"/>
                  <a:pt x="1353030" y="4129611"/>
                  <a:pt x="1353263" y="4130925"/>
                </a:cubicBezTo>
                <a:cubicBezTo>
                  <a:pt x="1358002" y="4146525"/>
                  <a:pt x="1358002" y="4146525"/>
                  <a:pt x="1377965" y="4136916"/>
                </a:cubicBezTo>
                <a:cubicBezTo>
                  <a:pt x="1385032" y="4132348"/>
                  <a:pt x="1387441" y="4134816"/>
                  <a:pt x="1390082" y="4138600"/>
                </a:cubicBezTo>
                <a:lnTo>
                  <a:pt x="1395258" y="4142090"/>
                </a:lnTo>
                <a:lnTo>
                  <a:pt x="1436248" y="4133341"/>
                </a:lnTo>
                <a:cubicBezTo>
                  <a:pt x="1448009" y="4128813"/>
                  <a:pt x="1458303" y="4131172"/>
                  <a:pt x="1468595" y="4133530"/>
                </a:cubicBezTo>
                <a:cubicBezTo>
                  <a:pt x="1471726" y="4134783"/>
                  <a:pt x="1475415" y="4136698"/>
                  <a:pt x="1479289" y="4137752"/>
                </a:cubicBezTo>
                <a:lnTo>
                  <a:pt x="1488344" y="4137028"/>
                </a:lnTo>
                <a:lnTo>
                  <a:pt x="1491245" y="4136386"/>
                </a:lnTo>
                <a:lnTo>
                  <a:pt x="1494210" y="4128497"/>
                </a:lnTo>
                <a:cubicBezTo>
                  <a:pt x="1493237" y="4125800"/>
                  <a:pt x="1491005" y="4123148"/>
                  <a:pt x="1489780" y="4120459"/>
                </a:cubicBezTo>
                <a:cubicBezTo>
                  <a:pt x="1486431" y="4116482"/>
                  <a:pt x="1486213" y="4113757"/>
                  <a:pt x="1488344" y="4111971"/>
                </a:cubicBezTo>
                <a:lnTo>
                  <a:pt x="1499623" y="4109428"/>
                </a:lnTo>
                <a:lnTo>
                  <a:pt x="1500925" y="4108310"/>
                </a:lnTo>
                <a:cubicBezTo>
                  <a:pt x="1482746" y="4105786"/>
                  <a:pt x="1464803" y="4104575"/>
                  <a:pt x="1448335" y="4100580"/>
                </a:cubicBezTo>
                <a:cubicBezTo>
                  <a:pt x="1432100" y="4097899"/>
                  <a:pt x="1415631" y="4093904"/>
                  <a:pt x="1402348" y="4085657"/>
                </a:cubicBezTo>
                <a:cubicBezTo>
                  <a:pt x="1426892" y="4079672"/>
                  <a:pt x="1426892" y="4079672"/>
                  <a:pt x="1465888" y="4088503"/>
                </a:cubicBezTo>
                <a:cubicBezTo>
                  <a:pt x="1490591" y="4094495"/>
                  <a:pt x="1502009" y="4092238"/>
                  <a:pt x="1513504" y="4079318"/>
                </a:cubicBezTo>
                <a:cubicBezTo>
                  <a:pt x="1524764" y="4065085"/>
                  <a:pt x="1524764" y="4065085"/>
                  <a:pt x="1538981" y="4078587"/>
                </a:cubicBezTo>
                <a:cubicBezTo>
                  <a:pt x="1539215" y="4079901"/>
                  <a:pt x="1541389" y="4081056"/>
                  <a:pt x="1541621" y="4082370"/>
                </a:cubicBezTo>
                <a:cubicBezTo>
                  <a:pt x="1574873" y="4114310"/>
                  <a:pt x="1602293" y="4113421"/>
                  <a:pt x="1634058" y="4081544"/>
                </a:cubicBezTo>
                <a:cubicBezTo>
                  <a:pt x="1645553" y="4068624"/>
                  <a:pt x="1663571" y="4059173"/>
                  <a:pt x="1684466" y="4054817"/>
                </a:cubicBezTo>
                <a:cubicBezTo>
                  <a:pt x="1707536" y="4051616"/>
                  <a:pt x="1727889" y="4055296"/>
                  <a:pt x="1750183" y="4058819"/>
                </a:cubicBezTo>
                <a:cubicBezTo>
                  <a:pt x="1776828" y="4064653"/>
                  <a:pt x="1805412" y="4070331"/>
                  <a:pt x="1833066" y="4070754"/>
                </a:cubicBezTo>
                <a:cubicBezTo>
                  <a:pt x="1854660" y="4070338"/>
                  <a:pt x="1876721" y="4072547"/>
                  <a:pt x="1895364" y="4077698"/>
                </a:cubicBezTo>
                <a:cubicBezTo>
                  <a:pt x="1909891" y="4081850"/>
                  <a:pt x="1928302" y="4085687"/>
                  <a:pt x="1943137" y="4080489"/>
                </a:cubicBezTo>
                <a:cubicBezTo>
                  <a:pt x="1961622" y="4073664"/>
                  <a:pt x="1972497" y="4079444"/>
                  <a:pt x="1983839" y="4087850"/>
                </a:cubicBezTo>
                <a:cubicBezTo>
                  <a:pt x="2004349" y="4103505"/>
                  <a:pt x="2017558" y="4122416"/>
                  <a:pt x="2021523" y="4144739"/>
                </a:cubicBezTo>
                <a:cubicBezTo>
                  <a:pt x="2022457" y="4149993"/>
                  <a:pt x="2023388" y="4155245"/>
                  <a:pt x="2035507" y="4156928"/>
                </a:cubicBezTo>
                <a:cubicBezTo>
                  <a:pt x="2047858" y="4159923"/>
                  <a:pt x="2050576" y="4153043"/>
                  <a:pt x="2055702" y="4148633"/>
                </a:cubicBezTo>
                <a:cubicBezTo>
                  <a:pt x="2058886" y="4144378"/>
                  <a:pt x="2062071" y="4140124"/>
                  <a:pt x="2065488" y="4137183"/>
                </a:cubicBezTo>
                <a:cubicBezTo>
                  <a:pt x="2072205" y="4130645"/>
                  <a:pt x="2080787" y="4126287"/>
                  <a:pt x="2090332" y="4123183"/>
                </a:cubicBezTo>
                <a:lnTo>
                  <a:pt x="2108872" y="4119261"/>
                </a:lnTo>
                <a:lnTo>
                  <a:pt x="2117049" y="4108714"/>
                </a:lnTo>
                <a:cubicBezTo>
                  <a:pt x="2122161" y="4106307"/>
                  <a:pt x="2129213" y="4106050"/>
                  <a:pt x="2139451" y="4107728"/>
                </a:cubicBezTo>
                <a:lnTo>
                  <a:pt x="2221487" y="4113861"/>
                </a:lnTo>
                <a:lnTo>
                  <a:pt x="2221887" y="4113861"/>
                </a:lnTo>
                <a:cubicBezTo>
                  <a:pt x="2232568" y="4112996"/>
                  <a:pt x="2243131" y="4111474"/>
                  <a:pt x="2253695" y="4109953"/>
                </a:cubicBezTo>
                <a:cubicBezTo>
                  <a:pt x="2275910" y="4107488"/>
                  <a:pt x="2297991" y="4107031"/>
                  <a:pt x="2319167" y="4109812"/>
                </a:cubicBezTo>
                <a:lnTo>
                  <a:pt x="2365260" y="4124609"/>
                </a:lnTo>
                <a:lnTo>
                  <a:pt x="2409828" y="4127941"/>
                </a:lnTo>
                <a:lnTo>
                  <a:pt x="2414783" y="4128153"/>
                </a:lnTo>
                <a:lnTo>
                  <a:pt x="2422004" y="4125960"/>
                </a:lnTo>
                <a:cubicBezTo>
                  <a:pt x="2429714" y="4125003"/>
                  <a:pt x="2437599" y="4125030"/>
                  <a:pt x="2445483" y="4125058"/>
                </a:cubicBezTo>
                <a:cubicBezTo>
                  <a:pt x="2451308" y="4124586"/>
                  <a:pt x="2454959" y="4122958"/>
                  <a:pt x="2458144" y="4118705"/>
                </a:cubicBezTo>
                <a:cubicBezTo>
                  <a:pt x="2460860" y="4111824"/>
                  <a:pt x="2468862" y="4112509"/>
                  <a:pt x="2477096" y="4114506"/>
                </a:cubicBezTo>
                <a:cubicBezTo>
                  <a:pt x="2487271" y="4116346"/>
                  <a:pt x="2500633" y="4113931"/>
                  <a:pt x="2504440" y="4124280"/>
                </a:cubicBezTo>
                <a:lnTo>
                  <a:pt x="2510509" y="4132256"/>
                </a:lnTo>
                <a:lnTo>
                  <a:pt x="2582183" y="4135328"/>
                </a:lnTo>
                <a:cubicBezTo>
                  <a:pt x="2616654" y="4136806"/>
                  <a:pt x="2650281" y="4140363"/>
                  <a:pt x="2683724" y="4144782"/>
                </a:cubicBezTo>
                <a:lnTo>
                  <a:pt x="2697829" y="4146834"/>
                </a:lnTo>
                <a:lnTo>
                  <a:pt x="2711872" y="4144278"/>
                </a:lnTo>
                <a:cubicBezTo>
                  <a:pt x="2717552" y="4142986"/>
                  <a:pt x="2722172" y="4141279"/>
                  <a:pt x="2723647" y="4138496"/>
                </a:cubicBezTo>
                <a:cubicBezTo>
                  <a:pt x="2726132" y="4130303"/>
                  <a:pt x="2709896" y="4127621"/>
                  <a:pt x="2699488" y="4124468"/>
                </a:cubicBezTo>
                <a:cubicBezTo>
                  <a:pt x="2697313" y="4123312"/>
                  <a:pt x="2695139" y="4122157"/>
                  <a:pt x="2693195" y="4122314"/>
                </a:cubicBezTo>
                <a:cubicBezTo>
                  <a:pt x="2677349" y="4116270"/>
                  <a:pt x="2667812" y="4109717"/>
                  <a:pt x="2664712" y="4101976"/>
                </a:cubicBezTo>
                <a:lnTo>
                  <a:pt x="2668889" y="4090673"/>
                </a:lnTo>
                <a:lnTo>
                  <a:pt x="2400789" y="4065412"/>
                </a:lnTo>
                <a:cubicBezTo>
                  <a:pt x="2339799" y="4060801"/>
                  <a:pt x="2278264" y="4049379"/>
                  <a:pt x="2217925" y="4052943"/>
                </a:cubicBezTo>
                <a:cubicBezTo>
                  <a:pt x="2149418" y="4055438"/>
                  <a:pt x="2084614" y="4053699"/>
                  <a:pt x="2025912" y="4027141"/>
                </a:cubicBezTo>
                <a:cubicBezTo>
                  <a:pt x="2002877" y="4017048"/>
                  <a:pt x="1974560" y="4016712"/>
                  <a:pt x="1946786" y="4023191"/>
                </a:cubicBezTo>
                <a:cubicBezTo>
                  <a:pt x="1928977" y="4027939"/>
                  <a:pt x="1910735" y="4027237"/>
                  <a:pt x="1890369" y="4025246"/>
                </a:cubicBezTo>
                <a:cubicBezTo>
                  <a:pt x="1859818" y="4022259"/>
                  <a:pt x="1828943" y="4015185"/>
                  <a:pt x="1797138" y="4021809"/>
                </a:cubicBezTo>
                <a:cubicBezTo>
                  <a:pt x="1769256" y="4026925"/>
                  <a:pt x="1748672" y="4022208"/>
                  <a:pt x="1729340" y="4007881"/>
                </a:cubicBezTo>
                <a:cubicBezTo>
                  <a:pt x="1722861" y="4002650"/>
                  <a:pt x="1714692" y="4001581"/>
                  <a:pt x="1704835" y="4004674"/>
                </a:cubicBezTo>
                <a:cubicBezTo>
                  <a:pt x="1691057" y="4009275"/>
                  <a:pt x="1675045" y="4011225"/>
                  <a:pt x="1658601" y="4007724"/>
                </a:cubicBezTo>
                <a:cubicBezTo>
                  <a:pt x="1609372" y="3998586"/>
                  <a:pt x="1554753" y="3997843"/>
                  <a:pt x="1505307" y="3985979"/>
                </a:cubicBezTo>
                <a:cubicBezTo>
                  <a:pt x="1488751" y="3981116"/>
                  <a:pt x="1472523" y="3980340"/>
                  <a:pt x="1456840" y="3986378"/>
                </a:cubicBezTo>
                <a:cubicBezTo>
                  <a:pt x="1423348" y="3997163"/>
                  <a:pt x="1413165" y="3996168"/>
                  <a:pt x="1389367" y="3976537"/>
                </a:cubicBezTo>
                <a:cubicBezTo>
                  <a:pt x="1380656" y="3968656"/>
                  <a:pt x="1370146" y="3963572"/>
                  <a:pt x="1358057" y="3964013"/>
                </a:cubicBezTo>
                <a:cubicBezTo>
                  <a:pt x="1315632" y="3964191"/>
                  <a:pt x="1276480" y="3954686"/>
                  <a:pt x="1237544" y="3947905"/>
                </a:cubicBezTo>
                <a:cubicBezTo>
                  <a:pt x="1202638" y="3940977"/>
                  <a:pt x="1167838" y="3935412"/>
                  <a:pt x="1131897" y="3940821"/>
                </a:cubicBezTo>
                <a:cubicBezTo>
                  <a:pt x="1117902" y="3942697"/>
                  <a:pt x="1109625" y="3940267"/>
                  <a:pt x="1103038" y="3933674"/>
                </a:cubicBezTo>
                <a:cubicBezTo>
                  <a:pt x="1094324" y="3925792"/>
                  <a:pt x="1083487" y="3916622"/>
                  <a:pt x="1067585" y="3919934"/>
                </a:cubicBezTo>
                <a:cubicBezTo>
                  <a:pt x="1033767" y="3926632"/>
                  <a:pt x="1004797" y="3918122"/>
                  <a:pt x="979311" y="3902652"/>
                </a:cubicBezTo>
                <a:cubicBezTo>
                  <a:pt x="941193" y="3880810"/>
                  <a:pt x="896212" y="3874250"/>
                  <a:pt x="848615" y="3885549"/>
                </a:cubicBezTo>
                <a:cubicBezTo>
                  <a:pt x="830698" y="3888935"/>
                  <a:pt x="824437" y="3886430"/>
                  <a:pt x="823457" y="3874167"/>
                </a:cubicBezTo>
                <a:cubicBezTo>
                  <a:pt x="823131" y="3870079"/>
                  <a:pt x="822805" y="3865992"/>
                  <a:pt x="820572" y="3863340"/>
                </a:cubicBezTo>
                <a:cubicBezTo>
                  <a:pt x="792093" y="3835681"/>
                  <a:pt x="763721" y="3809385"/>
                  <a:pt x="708774" y="3804554"/>
                </a:cubicBezTo>
                <a:cubicBezTo>
                  <a:pt x="696576" y="3803632"/>
                  <a:pt x="698264" y="3799471"/>
                  <a:pt x="701860" y="3793874"/>
                </a:cubicBezTo>
                <a:cubicBezTo>
                  <a:pt x="703656" y="3791076"/>
                  <a:pt x="707468" y="3788204"/>
                  <a:pt x="711281" y="3785332"/>
                </a:cubicBezTo>
                <a:cubicBezTo>
                  <a:pt x="718904" y="3779588"/>
                  <a:pt x="726638" y="3775207"/>
                  <a:pt x="717925" y="3767326"/>
                </a:cubicBezTo>
                <a:cubicBezTo>
                  <a:pt x="711227" y="3759371"/>
                  <a:pt x="701589" y="3765188"/>
                  <a:pt x="691623" y="3766917"/>
                </a:cubicBezTo>
                <a:cubicBezTo>
                  <a:pt x="671799" y="3771739"/>
                  <a:pt x="649963" y="3776634"/>
                  <a:pt x="633191" y="3769045"/>
                </a:cubicBezTo>
                <a:cubicBezTo>
                  <a:pt x="612280" y="3760242"/>
                  <a:pt x="602532" y="3764697"/>
                  <a:pt x="589297" y="3776111"/>
                </a:cubicBezTo>
                <a:cubicBezTo>
                  <a:pt x="585485" y="3778982"/>
                  <a:pt x="581673" y="3781854"/>
                  <a:pt x="575737" y="3783437"/>
                </a:cubicBezTo>
                <a:cubicBezTo>
                  <a:pt x="570018" y="3787745"/>
                  <a:pt x="564085" y="3789328"/>
                  <a:pt x="555587" y="3784171"/>
                </a:cubicBezTo>
                <a:cubicBezTo>
                  <a:pt x="549216" y="3780303"/>
                  <a:pt x="548782" y="3774853"/>
                  <a:pt x="554500" y="3770546"/>
                </a:cubicBezTo>
                <a:cubicBezTo>
                  <a:pt x="560108" y="3764875"/>
                  <a:pt x="561689" y="3759352"/>
                  <a:pt x="569422" y="3754971"/>
                </a:cubicBezTo>
                <a:cubicBezTo>
                  <a:pt x="573342" y="3753461"/>
                  <a:pt x="577264" y="3751952"/>
                  <a:pt x="574922" y="3747937"/>
                </a:cubicBezTo>
                <a:cubicBezTo>
                  <a:pt x="572689" y="3745287"/>
                  <a:pt x="566753" y="3746869"/>
                  <a:pt x="562724" y="3747016"/>
                </a:cubicBezTo>
                <a:cubicBezTo>
                  <a:pt x="556678" y="3747236"/>
                  <a:pt x="552650" y="3747383"/>
                  <a:pt x="548837" y="3750255"/>
                </a:cubicBezTo>
                <a:cubicBezTo>
                  <a:pt x="545025" y="3753126"/>
                  <a:pt x="540995" y="3753273"/>
                  <a:pt x="536748" y="3750695"/>
                </a:cubicBezTo>
                <a:cubicBezTo>
                  <a:pt x="513387" y="3736515"/>
                  <a:pt x="486649" y="3730656"/>
                  <a:pt x="456533" y="3733119"/>
                </a:cubicBezTo>
                <a:cubicBezTo>
                  <a:pt x="442538" y="3734995"/>
                  <a:pt x="428434" y="3735510"/>
                  <a:pt x="414221" y="3734660"/>
                </a:cubicBezTo>
                <a:cubicBezTo>
                  <a:pt x="406161" y="3734955"/>
                  <a:pt x="394072" y="3735395"/>
                  <a:pt x="389496" y="3728728"/>
                </a:cubicBezTo>
                <a:cubicBezTo>
                  <a:pt x="387047" y="3723352"/>
                  <a:pt x="396796" y="3718898"/>
                  <a:pt x="402514" y="3714590"/>
                </a:cubicBezTo>
                <a:cubicBezTo>
                  <a:pt x="406326" y="3711719"/>
                  <a:pt x="410248" y="3710209"/>
                  <a:pt x="414059" y="3707337"/>
                </a:cubicBezTo>
                <a:cubicBezTo>
                  <a:pt x="417870" y="3704465"/>
                  <a:pt x="427727" y="3701372"/>
                  <a:pt x="423262" y="3696069"/>
                </a:cubicBezTo>
                <a:cubicBezTo>
                  <a:pt x="420811" y="3690692"/>
                  <a:pt x="410738" y="3691060"/>
                  <a:pt x="402788" y="3692716"/>
                </a:cubicBezTo>
                <a:cubicBezTo>
                  <a:pt x="384652" y="3693377"/>
                  <a:pt x="370331" y="3691166"/>
                  <a:pt x="351761" y="3686376"/>
                </a:cubicBezTo>
                <a:cubicBezTo>
                  <a:pt x="310373" y="3674219"/>
                  <a:pt x="288756" y="3681839"/>
                  <a:pt x="274812" y="3709677"/>
                </a:cubicBezTo>
                <a:cubicBezTo>
                  <a:pt x="269638" y="3720797"/>
                  <a:pt x="260000" y="3726614"/>
                  <a:pt x="243772" y="3725838"/>
                </a:cubicBezTo>
                <a:cubicBezTo>
                  <a:pt x="241703" y="3699950"/>
                  <a:pt x="239743" y="3675424"/>
                  <a:pt x="237676" y="3649537"/>
                </a:cubicBezTo>
                <a:cubicBezTo>
                  <a:pt x="265776" y="3647147"/>
                  <a:pt x="271276" y="3640114"/>
                  <a:pt x="262238" y="3628145"/>
                </a:cubicBezTo>
                <a:cubicBezTo>
                  <a:pt x="259895" y="3624131"/>
                  <a:pt x="251618" y="3621700"/>
                  <a:pt x="255321" y="3617465"/>
                </a:cubicBezTo>
                <a:cubicBezTo>
                  <a:pt x="261038" y="3613158"/>
                  <a:pt x="269207" y="3614226"/>
                  <a:pt x="275362" y="3615368"/>
                </a:cubicBezTo>
                <a:cubicBezTo>
                  <a:pt x="281407" y="3615149"/>
                  <a:pt x="285545" y="3616364"/>
                  <a:pt x="289684" y="3617580"/>
                </a:cubicBezTo>
                <a:cubicBezTo>
                  <a:pt x="301991" y="3619864"/>
                  <a:pt x="307927" y="3618282"/>
                  <a:pt x="309180" y="3608671"/>
                </a:cubicBezTo>
                <a:cubicBezTo>
                  <a:pt x="310760" y="3603148"/>
                  <a:pt x="316152" y="3594752"/>
                  <a:pt x="326551" y="3598473"/>
                </a:cubicBezTo>
                <a:cubicBezTo>
                  <a:pt x="340983" y="3602047"/>
                  <a:pt x="355088" y="3601534"/>
                  <a:pt x="369301" y="3602382"/>
                </a:cubicBezTo>
                <a:cubicBezTo>
                  <a:pt x="381499" y="3603304"/>
                  <a:pt x="395820" y="3605515"/>
                  <a:pt x="409705" y="3602276"/>
                </a:cubicBezTo>
                <a:cubicBezTo>
                  <a:pt x="421580" y="3599111"/>
                  <a:pt x="435467" y="3595872"/>
                  <a:pt x="424302" y="3582613"/>
                </a:cubicBezTo>
                <a:cubicBezTo>
                  <a:pt x="419945" y="3578672"/>
                  <a:pt x="423758" y="3575801"/>
                  <a:pt x="431708" y="3574145"/>
                </a:cubicBezTo>
                <a:cubicBezTo>
                  <a:pt x="461933" y="3573044"/>
                  <a:pt x="472443" y="3578127"/>
                  <a:pt x="476091" y="3598492"/>
                </a:cubicBezTo>
                <a:cubicBezTo>
                  <a:pt x="476634" y="3605304"/>
                  <a:pt x="479085" y="3610681"/>
                  <a:pt x="487362" y="3613113"/>
                </a:cubicBezTo>
                <a:cubicBezTo>
                  <a:pt x="501791" y="3616686"/>
                  <a:pt x="516115" y="3618897"/>
                  <a:pt x="532016" y="3615585"/>
                </a:cubicBezTo>
                <a:cubicBezTo>
                  <a:pt x="536046" y="3615438"/>
                  <a:pt x="537625" y="3609915"/>
                  <a:pt x="535393" y="3607263"/>
                </a:cubicBezTo>
                <a:cubicBezTo>
                  <a:pt x="535067" y="3603176"/>
                  <a:pt x="534630" y="3597726"/>
                  <a:pt x="538444" y="3594854"/>
                </a:cubicBezTo>
                <a:cubicBezTo>
                  <a:pt x="544161" y="3590546"/>
                  <a:pt x="551458" y="3580715"/>
                  <a:pt x="558157" y="3588670"/>
                </a:cubicBezTo>
                <a:cubicBezTo>
                  <a:pt x="575472" y="3603070"/>
                  <a:pt x="595623" y="3602337"/>
                  <a:pt x="617787" y="3601529"/>
                </a:cubicBezTo>
                <a:cubicBezTo>
                  <a:pt x="629984" y="3602451"/>
                  <a:pt x="642183" y="3603374"/>
                  <a:pt x="652802" y="3609819"/>
                </a:cubicBezTo>
                <a:cubicBezTo>
                  <a:pt x="693045" y="3632951"/>
                  <a:pt x="723159" y="3630487"/>
                  <a:pt x="748973" y="3599484"/>
                </a:cubicBezTo>
                <a:cubicBezTo>
                  <a:pt x="756380" y="3591015"/>
                  <a:pt x="766235" y="3587922"/>
                  <a:pt x="776963" y="3595731"/>
                </a:cubicBezTo>
                <a:cubicBezTo>
                  <a:pt x="802449" y="3611202"/>
                  <a:pt x="833109" y="3615550"/>
                  <a:pt x="865456" y="3615739"/>
                </a:cubicBezTo>
                <a:cubicBezTo>
                  <a:pt x="881683" y="3616514"/>
                  <a:pt x="897694" y="3614564"/>
                  <a:pt x="915937" y="3615266"/>
                </a:cubicBezTo>
                <a:cubicBezTo>
                  <a:pt x="946377" y="3616890"/>
                  <a:pt x="972573" y="3615936"/>
                  <a:pt x="982702" y="3590970"/>
                </a:cubicBezTo>
                <a:cubicBezTo>
                  <a:pt x="983465" y="3600507"/>
                  <a:pt x="981994" y="3607394"/>
                  <a:pt x="988692" y="3615349"/>
                </a:cubicBezTo>
                <a:cubicBezTo>
                  <a:pt x="995606" y="3626028"/>
                  <a:pt x="1010039" y="3629602"/>
                  <a:pt x="1024142" y="3629089"/>
                </a:cubicBezTo>
                <a:cubicBezTo>
                  <a:pt x="1040152" y="3627140"/>
                  <a:pt x="1029317" y="3617969"/>
                  <a:pt x="1030896" y="3612445"/>
                </a:cubicBezTo>
                <a:cubicBezTo>
                  <a:pt x="1032258" y="3604196"/>
                  <a:pt x="1039881" y="3598453"/>
                  <a:pt x="1052298" y="3602100"/>
                </a:cubicBezTo>
                <a:cubicBezTo>
                  <a:pt x="1068853" y="3606963"/>
                  <a:pt x="1082957" y="3606449"/>
                  <a:pt x="1100982" y="3604426"/>
                </a:cubicBezTo>
                <a:cubicBezTo>
                  <a:pt x="1122819" y="3599531"/>
                  <a:pt x="1144983" y="3598724"/>
                  <a:pt x="1166003" y="3608891"/>
                </a:cubicBezTo>
                <a:cubicBezTo>
                  <a:pt x="1178638" y="3615262"/>
                  <a:pt x="1190617" y="3613459"/>
                  <a:pt x="1200148" y="3606279"/>
                </a:cubicBezTo>
                <a:cubicBezTo>
                  <a:pt x="1205868" y="3601972"/>
                  <a:pt x="1211583" y="3597664"/>
                  <a:pt x="1215395" y="3594792"/>
                </a:cubicBezTo>
                <a:cubicBezTo>
                  <a:pt x="1225036" y="3588976"/>
                  <a:pt x="1230318" y="3579218"/>
                  <a:pt x="1242624" y="3581502"/>
                </a:cubicBezTo>
                <a:cubicBezTo>
                  <a:pt x="1254932" y="3583787"/>
                  <a:pt x="1253679" y="3593398"/>
                  <a:pt x="1254224" y="3600211"/>
                </a:cubicBezTo>
                <a:cubicBezTo>
                  <a:pt x="1254768" y="3607023"/>
                  <a:pt x="1262611" y="3604005"/>
                  <a:pt x="1268764" y="3605147"/>
                </a:cubicBezTo>
                <a:cubicBezTo>
                  <a:pt x="1274808" y="3604927"/>
                  <a:pt x="1280854" y="3604707"/>
                  <a:pt x="1278402" y="3599330"/>
                </a:cubicBezTo>
                <a:cubicBezTo>
                  <a:pt x="1273174" y="3584489"/>
                  <a:pt x="1284940" y="3579961"/>
                  <a:pt x="1302964" y="3577938"/>
                </a:cubicBezTo>
                <a:cubicBezTo>
                  <a:pt x="1320990" y="3575915"/>
                  <a:pt x="1322569" y="3570392"/>
                  <a:pt x="1309717" y="3561294"/>
                </a:cubicBezTo>
                <a:cubicBezTo>
                  <a:pt x="1307485" y="3558643"/>
                  <a:pt x="1301332" y="3557501"/>
                  <a:pt x="1295177" y="3556359"/>
                </a:cubicBezTo>
                <a:cubicBezTo>
                  <a:pt x="1241485" y="3541916"/>
                  <a:pt x="1184413" y="3535796"/>
                  <a:pt x="1125655" y="3533837"/>
                </a:cubicBezTo>
                <a:cubicBezTo>
                  <a:pt x="1078985" y="3531437"/>
                  <a:pt x="1036128" y="3526166"/>
                  <a:pt x="996212" y="3507123"/>
                </a:cubicBezTo>
                <a:cubicBezTo>
                  <a:pt x="973067" y="3495667"/>
                  <a:pt x="955642" y="3479904"/>
                  <a:pt x="940123" y="3462705"/>
                </a:cubicBezTo>
                <a:cubicBezTo>
                  <a:pt x="927324" y="3479569"/>
                  <a:pt x="917360" y="3481299"/>
                  <a:pt x="896121" y="3468407"/>
                </a:cubicBezTo>
                <a:cubicBezTo>
                  <a:pt x="889750" y="3464540"/>
                  <a:pt x="885175" y="3457875"/>
                  <a:pt x="886647" y="3450988"/>
                </a:cubicBezTo>
                <a:cubicBezTo>
                  <a:pt x="887683" y="3438653"/>
                  <a:pt x="873252" y="3435078"/>
                  <a:pt x="859038" y="3434229"/>
                </a:cubicBezTo>
                <a:cubicBezTo>
                  <a:pt x="844716" y="3432019"/>
                  <a:pt x="839216" y="3439051"/>
                  <a:pt x="833715" y="3446084"/>
                </a:cubicBezTo>
                <a:cubicBezTo>
                  <a:pt x="830229" y="3453044"/>
                  <a:pt x="830882" y="3461218"/>
                  <a:pt x="819446" y="3469834"/>
                </a:cubicBezTo>
                <a:cubicBezTo>
                  <a:pt x="824185" y="3453264"/>
                  <a:pt x="811769" y="3449616"/>
                  <a:pt x="795432" y="3447478"/>
                </a:cubicBezTo>
                <a:cubicBezTo>
                  <a:pt x="781218" y="3446629"/>
                  <a:pt x="764556" y="3440404"/>
                  <a:pt x="765917" y="3432156"/>
                </a:cubicBezTo>
                <a:cubicBezTo>
                  <a:pt x="768750" y="3417021"/>
                  <a:pt x="769568" y="3401960"/>
                  <a:pt x="782690" y="3389184"/>
                </a:cubicBezTo>
                <a:cubicBezTo>
                  <a:pt x="790208" y="3382078"/>
                  <a:pt x="798159" y="3380421"/>
                  <a:pt x="812372" y="3381271"/>
                </a:cubicBezTo>
                <a:cubicBezTo>
                  <a:pt x="822664" y="3383629"/>
                  <a:pt x="826912" y="3386207"/>
                  <a:pt x="825549" y="3394456"/>
                </a:cubicBezTo>
                <a:cubicBezTo>
                  <a:pt x="825985" y="3399905"/>
                  <a:pt x="832246" y="3402410"/>
                  <a:pt x="838293" y="3402190"/>
                </a:cubicBezTo>
                <a:cubicBezTo>
                  <a:pt x="862361" y="3399946"/>
                  <a:pt x="877121" y="3407608"/>
                  <a:pt x="891986" y="3416632"/>
                </a:cubicBezTo>
                <a:cubicBezTo>
                  <a:pt x="906741" y="3424292"/>
                  <a:pt x="923079" y="3426431"/>
                  <a:pt x="936421" y="3416380"/>
                </a:cubicBezTo>
                <a:cubicBezTo>
                  <a:pt x="945952" y="3409200"/>
                  <a:pt x="950201" y="3411779"/>
                  <a:pt x="948837" y="3420027"/>
                </a:cubicBezTo>
                <a:cubicBezTo>
                  <a:pt x="949273" y="3425477"/>
                  <a:pt x="953412" y="3426693"/>
                  <a:pt x="961689" y="3429124"/>
                </a:cubicBezTo>
                <a:cubicBezTo>
                  <a:pt x="996595" y="3436052"/>
                  <a:pt x="1032865" y="3434730"/>
                  <a:pt x="1066465" y="3425308"/>
                </a:cubicBezTo>
                <a:cubicBezTo>
                  <a:pt x="1084163" y="3419197"/>
                  <a:pt x="1102297" y="3418536"/>
                  <a:pt x="1120651" y="3420601"/>
                </a:cubicBezTo>
                <a:cubicBezTo>
                  <a:pt x="1136987" y="3422739"/>
                  <a:pt x="1151634" y="3429038"/>
                  <a:pt x="1164269" y="3435410"/>
                </a:cubicBezTo>
                <a:cubicBezTo>
                  <a:pt x="1170640" y="3439277"/>
                  <a:pt x="1175105" y="3444581"/>
                  <a:pt x="1184853" y="3440126"/>
                </a:cubicBezTo>
                <a:cubicBezTo>
                  <a:pt x="1194601" y="3435671"/>
                  <a:pt x="1194167" y="3430222"/>
                  <a:pt x="1191608" y="3423483"/>
                </a:cubicBezTo>
                <a:cubicBezTo>
                  <a:pt x="1189157" y="3418106"/>
                  <a:pt x="1184800" y="3414165"/>
                  <a:pt x="1186380" y="3408641"/>
                </a:cubicBezTo>
                <a:cubicBezTo>
                  <a:pt x="1185182" y="3393654"/>
                  <a:pt x="1174565" y="3387209"/>
                  <a:pt x="1154197" y="3385217"/>
                </a:cubicBezTo>
                <a:cubicBezTo>
                  <a:pt x="1117493" y="3381088"/>
                  <a:pt x="1084711" y="3375449"/>
                  <a:pt x="1049805" y="3368522"/>
                </a:cubicBezTo>
                <a:cubicBezTo>
                  <a:pt x="1029110" y="3362444"/>
                  <a:pt x="1026552" y="3355705"/>
                  <a:pt x="1039786" y="3344290"/>
                </a:cubicBezTo>
                <a:cubicBezTo>
                  <a:pt x="1041800" y="3344218"/>
                  <a:pt x="1041690" y="3342854"/>
                  <a:pt x="1041582" y="3341492"/>
                </a:cubicBezTo>
                <a:cubicBezTo>
                  <a:pt x="1044523" y="3327721"/>
                  <a:pt x="1057975" y="3319032"/>
                  <a:pt x="1071535" y="3311705"/>
                </a:cubicBezTo>
                <a:cubicBezTo>
                  <a:pt x="1081173" y="3305888"/>
                  <a:pt x="1085422" y="3308466"/>
                  <a:pt x="1087871" y="3313843"/>
                </a:cubicBezTo>
                <a:cubicBezTo>
                  <a:pt x="1092881" y="3325959"/>
                  <a:pt x="1083242" y="3331776"/>
                  <a:pt x="1067232" y="3333726"/>
                </a:cubicBezTo>
                <a:cubicBezTo>
                  <a:pt x="1071806" y="3340392"/>
                  <a:pt x="1078286" y="3345621"/>
                  <a:pt x="1088358" y="3345254"/>
                </a:cubicBezTo>
                <a:cubicBezTo>
                  <a:pt x="1094405" y="3345034"/>
                  <a:pt x="1095985" y="3339511"/>
                  <a:pt x="1097672" y="3335349"/>
                </a:cubicBezTo>
                <a:cubicBezTo>
                  <a:pt x="1104099" y="3314618"/>
                  <a:pt x="1111833" y="3310237"/>
                  <a:pt x="1142166" y="3310498"/>
                </a:cubicBezTo>
                <a:cubicBezTo>
                  <a:pt x="1170591" y="3312196"/>
                  <a:pt x="1200815" y="3311096"/>
                  <a:pt x="1228806" y="3307343"/>
                </a:cubicBezTo>
                <a:cubicBezTo>
                  <a:pt x="1266762" y="3301860"/>
                  <a:pt x="1275258" y="3307017"/>
                  <a:pt x="1271282" y="3333126"/>
                </a:cubicBezTo>
                <a:cubicBezTo>
                  <a:pt x="1271390" y="3334488"/>
                  <a:pt x="1271499" y="3335850"/>
                  <a:pt x="1271606" y="3337213"/>
                </a:cubicBezTo>
                <a:cubicBezTo>
                  <a:pt x="1269919" y="3341374"/>
                  <a:pt x="1264311" y="3347045"/>
                  <a:pt x="1274602" y="3349402"/>
                </a:cubicBezTo>
                <a:cubicBezTo>
                  <a:pt x="1284785" y="3350398"/>
                  <a:pt x="1295078" y="3352755"/>
                  <a:pt x="1300470" y="3344361"/>
                </a:cubicBezTo>
                <a:cubicBezTo>
                  <a:pt x="1304064" y="3338764"/>
                  <a:pt x="1307766" y="3334530"/>
                  <a:pt x="1309345" y="3329005"/>
                </a:cubicBezTo>
                <a:cubicBezTo>
                  <a:pt x="1316754" y="3320537"/>
                  <a:pt x="1324703" y="3318881"/>
                  <a:pt x="1337229" y="3323891"/>
                </a:cubicBezTo>
                <a:cubicBezTo>
                  <a:pt x="1349643" y="3327538"/>
                  <a:pt x="1348174" y="3334424"/>
                  <a:pt x="1340550" y="3340168"/>
                </a:cubicBezTo>
                <a:cubicBezTo>
                  <a:pt x="1338752" y="3342967"/>
                  <a:pt x="1336847" y="3344402"/>
                  <a:pt x="1335049" y="3347201"/>
                </a:cubicBezTo>
                <a:cubicBezTo>
                  <a:pt x="1331238" y="3350072"/>
                  <a:pt x="1331564" y="3354160"/>
                  <a:pt x="1335810" y="3356738"/>
                </a:cubicBezTo>
                <a:cubicBezTo>
                  <a:pt x="1342074" y="3359243"/>
                  <a:pt x="1343763" y="3355082"/>
                  <a:pt x="1347683" y="3353573"/>
                </a:cubicBezTo>
                <a:cubicBezTo>
                  <a:pt x="1355416" y="3349192"/>
                  <a:pt x="1361026" y="3343521"/>
                  <a:pt x="1364512" y="3336562"/>
                </a:cubicBezTo>
                <a:cubicBezTo>
                  <a:pt x="1377201" y="3318335"/>
                  <a:pt x="1389073" y="3315170"/>
                  <a:pt x="1416027" y="3323753"/>
                </a:cubicBezTo>
                <a:cubicBezTo>
                  <a:pt x="1428445" y="3327400"/>
                  <a:pt x="1440968" y="3332410"/>
                  <a:pt x="1453385" y="3336057"/>
                </a:cubicBezTo>
                <a:cubicBezTo>
                  <a:pt x="1461663" y="3338489"/>
                  <a:pt x="1471845" y="3339484"/>
                  <a:pt x="1479360" y="3332378"/>
                </a:cubicBezTo>
                <a:cubicBezTo>
                  <a:pt x="1488782" y="3323836"/>
                  <a:pt x="1494065" y="3314079"/>
                  <a:pt x="1514324" y="3314708"/>
                </a:cubicBezTo>
                <a:cubicBezTo>
                  <a:pt x="1526522" y="3315629"/>
                  <a:pt x="1534363" y="3312610"/>
                  <a:pt x="1544874" y="3317694"/>
                </a:cubicBezTo>
                <a:cubicBezTo>
                  <a:pt x="1597532" y="3344472"/>
                  <a:pt x="1654493" y="3349230"/>
                  <a:pt x="1716303" y="3338780"/>
                </a:cubicBezTo>
                <a:cubicBezTo>
                  <a:pt x="1726267" y="3337049"/>
                  <a:pt x="1734436" y="3338118"/>
                  <a:pt x="1742823" y="3341913"/>
                </a:cubicBezTo>
                <a:cubicBezTo>
                  <a:pt x="1761936" y="3353515"/>
                  <a:pt x="1784208" y="3354071"/>
                  <a:pt x="1808170" y="3350464"/>
                </a:cubicBezTo>
                <a:cubicBezTo>
                  <a:pt x="1841988" y="3343767"/>
                  <a:pt x="1871669" y="3335852"/>
                  <a:pt x="1901020" y="3323851"/>
                </a:cubicBezTo>
                <a:cubicBezTo>
                  <a:pt x="1914689" y="3317888"/>
                  <a:pt x="1928359" y="3311924"/>
                  <a:pt x="1944587" y="3312699"/>
                </a:cubicBezTo>
                <a:cubicBezTo>
                  <a:pt x="1997627" y="3318966"/>
                  <a:pt x="2054044" y="3316911"/>
                  <a:pt x="2103819" y="3332863"/>
                </a:cubicBezTo>
                <a:cubicBezTo>
                  <a:pt x="2114219" y="3336583"/>
                  <a:pt x="2122170" y="3334928"/>
                  <a:pt x="2131808" y="3329111"/>
                </a:cubicBezTo>
                <a:cubicBezTo>
                  <a:pt x="2135620" y="3326239"/>
                  <a:pt x="2139433" y="3323367"/>
                  <a:pt x="2143354" y="3321858"/>
                </a:cubicBezTo>
                <a:cubicBezTo>
                  <a:pt x="2153320" y="3320128"/>
                  <a:pt x="2151087" y="3317476"/>
                  <a:pt x="2148745" y="3313462"/>
                </a:cubicBezTo>
                <a:cubicBezTo>
                  <a:pt x="2144061" y="3305434"/>
                  <a:pt x="2135676" y="3301640"/>
                  <a:pt x="2123587" y="3302081"/>
                </a:cubicBezTo>
                <a:cubicBezTo>
                  <a:pt x="2109481" y="3302594"/>
                  <a:pt x="2102784" y="3294639"/>
                  <a:pt x="2104147" y="3286391"/>
                </a:cubicBezTo>
                <a:cubicBezTo>
                  <a:pt x="2105616" y="3279504"/>
                  <a:pt x="2117924" y="3281789"/>
                  <a:pt x="2126091" y="3282858"/>
                </a:cubicBezTo>
                <a:cubicBezTo>
                  <a:pt x="2148475" y="3284776"/>
                  <a:pt x="2155499" y="3296819"/>
                  <a:pt x="2162413" y="3307498"/>
                </a:cubicBezTo>
                <a:cubicBezTo>
                  <a:pt x="2193671" y="3344621"/>
                  <a:pt x="2243009" y="3355123"/>
                  <a:pt x="2297900" y="3333992"/>
                </a:cubicBezTo>
                <a:cubicBezTo>
                  <a:pt x="2311680" y="3329391"/>
                  <a:pt x="2325567" y="3326153"/>
                  <a:pt x="2339778" y="3327001"/>
                </a:cubicBezTo>
                <a:cubicBezTo>
                  <a:pt x="2349854" y="3326634"/>
                  <a:pt x="2353993" y="3327849"/>
                  <a:pt x="2354536" y="3334662"/>
                </a:cubicBezTo>
                <a:cubicBezTo>
                  <a:pt x="2357531" y="3346852"/>
                  <a:pt x="2363902" y="3350719"/>
                  <a:pt x="2381711" y="3345971"/>
                </a:cubicBezTo>
                <a:cubicBezTo>
                  <a:pt x="2415420" y="3337910"/>
                  <a:pt x="2447658" y="3336736"/>
                  <a:pt x="2481911" y="3335489"/>
                </a:cubicBezTo>
                <a:cubicBezTo>
                  <a:pt x="2536423" y="3334869"/>
                  <a:pt x="2586142" y="3324860"/>
                  <a:pt x="2626279" y="3296068"/>
                </a:cubicBezTo>
                <a:cubicBezTo>
                  <a:pt x="2626279" y="3296068"/>
                  <a:pt x="2628402" y="3297357"/>
                  <a:pt x="2628510" y="3298719"/>
                </a:cubicBezTo>
                <a:cubicBezTo>
                  <a:pt x="2626822" y="3302880"/>
                  <a:pt x="2623118" y="3307115"/>
                  <a:pt x="2621541" y="3312638"/>
                </a:cubicBezTo>
                <a:cubicBezTo>
                  <a:pt x="2618489" y="3325047"/>
                  <a:pt x="2622954" y="3330350"/>
                  <a:pt x="2641307" y="3332415"/>
                </a:cubicBezTo>
                <a:cubicBezTo>
                  <a:pt x="2663689" y="3334333"/>
                  <a:pt x="2669517" y="3331388"/>
                  <a:pt x="2670333" y="3316327"/>
                </a:cubicBezTo>
                <a:cubicBezTo>
                  <a:pt x="2670007" y="3312239"/>
                  <a:pt x="2665324" y="3304211"/>
                  <a:pt x="2677413" y="3303771"/>
                </a:cubicBezTo>
                <a:cubicBezTo>
                  <a:pt x="2695439" y="3301747"/>
                  <a:pt x="2708399" y="3312207"/>
                  <a:pt x="2701209" y="3323401"/>
                </a:cubicBezTo>
                <a:cubicBezTo>
                  <a:pt x="2695710" y="3330434"/>
                  <a:pt x="2698052" y="3334448"/>
                  <a:pt x="2710359" y="3336733"/>
                </a:cubicBezTo>
                <a:cubicBezTo>
                  <a:pt x="2737097" y="3342591"/>
                  <a:pt x="2763943" y="3349812"/>
                  <a:pt x="2788991" y="3359832"/>
                </a:cubicBezTo>
                <a:cubicBezTo>
                  <a:pt x="2809794" y="3367273"/>
                  <a:pt x="2832068" y="3367828"/>
                  <a:pt x="2853469" y="3357482"/>
                </a:cubicBezTo>
                <a:cubicBezTo>
                  <a:pt x="2859187" y="3353174"/>
                  <a:pt x="2867139" y="3351519"/>
                  <a:pt x="2877213" y="3351153"/>
                </a:cubicBezTo>
                <a:cubicBezTo>
                  <a:pt x="2893440" y="3351927"/>
                  <a:pt x="2909669" y="3352703"/>
                  <a:pt x="2925897" y="3353478"/>
                </a:cubicBezTo>
                <a:cubicBezTo>
                  <a:pt x="2937986" y="3353038"/>
                  <a:pt x="2948387" y="3356759"/>
                  <a:pt x="2953179" y="3366149"/>
                </a:cubicBezTo>
                <a:cubicBezTo>
                  <a:pt x="2955956" y="3375614"/>
                  <a:pt x="2964125" y="3376683"/>
                  <a:pt x="2975996" y="3373517"/>
                </a:cubicBezTo>
                <a:cubicBezTo>
                  <a:pt x="2985962" y="3371788"/>
                  <a:pt x="2997942" y="3369986"/>
                  <a:pt x="3007908" y="3368255"/>
                </a:cubicBezTo>
                <a:cubicBezTo>
                  <a:pt x="3031759" y="3363287"/>
                  <a:pt x="3045102" y="3353236"/>
                  <a:pt x="3047827" y="3336739"/>
                </a:cubicBezTo>
                <a:cubicBezTo>
                  <a:pt x="3049406" y="3331215"/>
                  <a:pt x="3048972" y="3325765"/>
                  <a:pt x="3050551" y="3320242"/>
                </a:cubicBezTo>
                <a:cubicBezTo>
                  <a:pt x="3059860" y="3360897"/>
                  <a:pt x="3104731" y="3366096"/>
                  <a:pt x="3151510" y="3369856"/>
                </a:cubicBezTo>
                <a:cubicBezTo>
                  <a:pt x="3165832" y="3372068"/>
                  <a:pt x="3175580" y="3367614"/>
                  <a:pt x="3185220" y="3361796"/>
                </a:cubicBezTo>
                <a:cubicBezTo>
                  <a:pt x="3194859" y="3355980"/>
                  <a:pt x="3198346" y="3349020"/>
                  <a:pt x="3193663" y="3340992"/>
                </a:cubicBezTo>
                <a:cubicBezTo>
                  <a:pt x="3189088" y="3334326"/>
                  <a:pt x="3179339" y="3338781"/>
                  <a:pt x="3171280" y="3339074"/>
                </a:cubicBezTo>
                <a:cubicBezTo>
                  <a:pt x="3165236" y="3339295"/>
                  <a:pt x="3155269" y="3341024"/>
                  <a:pt x="3152710" y="3334284"/>
                </a:cubicBezTo>
                <a:cubicBezTo>
                  <a:pt x="3150260" y="3328908"/>
                  <a:pt x="3153745" y="3321949"/>
                  <a:pt x="3161590" y="3318930"/>
                </a:cubicBezTo>
                <a:cubicBezTo>
                  <a:pt x="3169319" y="3314549"/>
                  <a:pt x="3179395" y="3314182"/>
                  <a:pt x="3187455" y="3313888"/>
                </a:cubicBezTo>
                <a:cubicBezTo>
                  <a:pt x="3197529" y="3313521"/>
                  <a:pt x="3207605" y="3313154"/>
                  <a:pt x="3213213" y="3307484"/>
                </a:cubicBezTo>
                <a:cubicBezTo>
                  <a:pt x="3202375" y="3298314"/>
                  <a:pt x="3185932" y="3294813"/>
                  <a:pt x="3171828" y="3295327"/>
                </a:cubicBezTo>
                <a:cubicBezTo>
                  <a:pt x="3129296" y="3294143"/>
                  <a:pt x="3090251" y="3286001"/>
                  <a:pt x="3051206" y="3277857"/>
                </a:cubicBezTo>
                <a:cubicBezTo>
                  <a:pt x="3024468" y="3271999"/>
                  <a:pt x="2998274" y="3272953"/>
                  <a:pt x="2972951" y="3284807"/>
                </a:cubicBezTo>
                <a:cubicBezTo>
                  <a:pt x="2965219" y="3289188"/>
                  <a:pt x="2957047" y="3288119"/>
                  <a:pt x="2948556" y="3282962"/>
                </a:cubicBezTo>
                <a:cubicBezTo>
                  <a:pt x="2933579" y="3272576"/>
                  <a:pt x="2914901" y="3266425"/>
                  <a:pt x="2896222" y="3260272"/>
                </a:cubicBezTo>
                <a:cubicBezTo>
                  <a:pt x="2885930" y="3257914"/>
                  <a:pt x="2875855" y="3258281"/>
                  <a:pt x="2866108" y="3262736"/>
                </a:cubicBezTo>
                <a:cubicBezTo>
                  <a:pt x="2846612" y="3271645"/>
                  <a:pt x="2824665" y="3275176"/>
                  <a:pt x="2802176" y="3271896"/>
                </a:cubicBezTo>
                <a:cubicBezTo>
                  <a:pt x="2781699" y="3268543"/>
                  <a:pt x="2761223" y="3265190"/>
                  <a:pt x="2742763" y="3261762"/>
                </a:cubicBezTo>
                <a:cubicBezTo>
                  <a:pt x="2728331" y="3258189"/>
                  <a:pt x="2720382" y="3259844"/>
                  <a:pt x="2719238" y="3270818"/>
                </a:cubicBezTo>
                <a:cubicBezTo>
                  <a:pt x="2717768" y="3277704"/>
                  <a:pt x="2714064" y="3281939"/>
                  <a:pt x="2703989" y="3282306"/>
                </a:cubicBezTo>
                <a:cubicBezTo>
                  <a:pt x="2681933" y="3284475"/>
                  <a:pt x="2675344" y="3277883"/>
                  <a:pt x="2680299" y="3264037"/>
                </a:cubicBezTo>
                <a:cubicBezTo>
                  <a:pt x="2686836" y="3244668"/>
                  <a:pt x="2680465" y="3240801"/>
                  <a:pt x="2652254" y="3241829"/>
                </a:cubicBezTo>
                <a:cubicBezTo>
                  <a:pt x="2634123" y="3242489"/>
                  <a:pt x="2616097" y="3244512"/>
                  <a:pt x="2600086" y="3246462"/>
                </a:cubicBezTo>
                <a:cubicBezTo>
                  <a:pt x="2573893" y="3247416"/>
                  <a:pt x="2549931" y="3251022"/>
                  <a:pt x="2525208" y="3245090"/>
                </a:cubicBezTo>
                <a:cubicBezTo>
                  <a:pt x="2510886" y="3242880"/>
                  <a:pt x="2500486" y="3239158"/>
                  <a:pt x="2503427" y="3225387"/>
                </a:cubicBezTo>
                <a:cubicBezTo>
                  <a:pt x="2506693" y="3215702"/>
                  <a:pt x="2497980" y="3207820"/>
                  <a:pt x="2481863" y="3208408"/>
                </a:cubicBezTo>
                <a:cubicBezTo>
                  <a:pt x="2431382" y="3208880"/>
                  <a:pt x="2386073" y="3198232"/>
                  <a:pt x="2340657" y="3186220"/>
                </a:cubicBezTo>
                <a:cubicBezTo>
                  <a:pt x="2305643" y="3177931"/>
                  <a:pt x="2285384" y="3177302"/>
                  <a:pt x="2265072" y="3201273"/>
                </a:cubicBezTo>
                <a:cubicBezTo>
                  <a:pt x="2263056" y="3201346"/>
                  <a:pt x="2261041" y="3201419"/>
                  <a:pt x="2261041" y="3201419"/>
                </a:cubicBezTo>
                <a:cubicBezTo>
                  <a:pt x="2252654" y="3197625"/>
                  <a:pt x="2261750" y="3184996"/>
                  <a:pt x="2249661" y="3185436"/>
                </a:cubicBezTo>
                <a:cubicBezTo>
                  <a:pt x="2239586" y="3185803"/>
                  <a:pt x="2232178" y="3194272"/>
                  <a:pt x="2226678" y="3201305"/>
                </a:cubicBezTo>
                <a:cubicBezTo>
                  <a:pt x="2224774" y="3202741"/>
                  <a:pt x="2222976" y="3205539"/>
                  <a:pt x="2221068" y="3206975"/>
                </a:cubicBezTo>
                <a:cubicBezTo>
                  <a:pt x="2213773" y="3216806"/>
                  <a:pt x="2208489" y="3226564"/>
                  <a:pt x="2205220" y="3236249"/>
                </a:cubicBezTo>
                <a:cubicBezTo>
                  <a:pt x="2201736" y="3243208"/>
                  <a:pt x="2193785" y="3244864"/>
                  <a:pt x="2183493" y="3242505"/>
                </a:cubicBezTo>
                <a:cubicBezTo>
                  <a:pt x="2177229" y="3240000"/>
                  <a:pt x="2168844" y="3236207"/>
                  <a:pt x="2172440" y="3230610"/>
                </a:cubicBezTo>
                <a:cubicBezTo>
                  <a:pt x="2189157" y="3212237"/>
                  <a:pt x="2177777" y="3196253"/>
                  <a:pt x="2168411" y="3180197"/>
                </a:cubicBezTo>
                <a:cubicBezTo>
                  <a:pt x="2163619" y="3170806"/>
                  <a:pt x="2159263" y="3166865"/>
                  <a:pt x="2147826" y="3175481"/>
                </a:cubicBezTo>
                <a:cubicBezTo>
                  <a:pt x="2128547" y="3187115"/>
                  <a:pt x="2104477" y="3189358"/>
                  <a:pt x="2082532" y="3192890"/>
                </a:cubicBezTo>
                <a:cubicBezTo>
                  <a:pt x="2074581" y="3194547"/>
                  <a:pt x="2068536" y="3194767"/>
                  <a:pt x="2066194" y="3190753"/>
                </a:cubicBezTo>
                <a:cubicBezTo>
                  <a:pt x="2052799" y="3174842"/>
                  <a:pt x="2030417" y="3172925"/>
                  <a:pt x="2008035" y="3171007"/>
                </a:cubicBezTo>
                <a:cubicBezTo>
                  <a:pt x="1987560" y="3167654"/>
                  <a:pt x="1967194" y="3165663"/>
                  <a:pt x="1956140" y="3153767"/>
                </a:cubicBezTo>
                <a:cubicBezTo>
                  <a:pt x="1951565" y="3147101"/>
                  <a:pt x="1947537" y="3147248"/>
                  <a:pt x="1937569" y="3148977"/>
                </a:cubicBezTo>
                <a:cubicBezTo>
                  <a:pt x="1901845" y="3157112"/>
                  <a:pt x="1867592" y="3158359"/>
                  <a:pt x="1836170" y="3144472"/>
                </a:cubicBezTo>
                <a:cubicBezTo>
                  <a:pt x="1823646" y="3139463"/>
                  <a:pt x="1815587" y="3139756"/>
                  <a:pt x="1803823" y="3144283"/>
                </a:cubicBezTo>
                <a:cubicBezTo>
                  <a:pt x="1778283" y="3153412"/>
                  <a:pt x="1752089" y="3154367"/>
                  <a:pt x="1724915" y="3143058"/>
                </a:cubicBezTo>
                <a:cubicBezTo>
                  <a:pt x="1718544" y="3139191"/>
                  <a:pt x="1712392" y="3138049"/>
                  <a:pt x="1704547" y="3141067"/>
                </a:cubicBezTo>
                <a:cubicBezTo>
                  <a:pt x="1670949" y="3150490"/>
                  <a:pt x="1611428" y="3138994"/>
                  <a:pt x="1591662" y="3119216"/>
                </a:cubicBezTo>
                <a:cubicBezTo>
                  <a:pt x="1576414" y="3130704"/>
                  <a:pt x="1556372" y="3132800"/>
                  <a:pt x="1537912" y="3129373"/>
                </a:cubicBezTo>
                <a:cubicBezTo>
                  <a:pt x="1511173" y="3123514"/>
                  <a:pt x="1482857" y="3123179"/>
                  <a:pt x="1454538" y="3122844"/>
                </a:cubicBezTo>
                <a:cubicBezTo>
                  <a:pt x="1416038" y="3121514"/>
                  <a:pt x="1393221" y="3114146"/>
                  <a:pt x="1380861" y="3085901"/>
                </a:cubicBezTo>
                <a:cubicBezTo>
                  <a:pt x="1380643" y="3083175"/>
                  <a:pt x="1378519" y="3081886"/>
                  <a:pt x="1378301" y="3079160"/>
                </a:cubicBezTo>
                <a:cubicBezTo>
                  <a:pt x="1373509" y="3069770"/>
                  <a:pt x="1365340" y="3068701"/>
                  <a:pt x="1355810" y="3075881"/>
                </a:cubicBezTo>
                <a:cubicBezTo>
                  <a:pt x="1348185" y="3081624"/>
                  <a:pt x="1340562" y="3087368"/>
                  <a:pt x="1330923" y="3093185"/>
                </a:cubicBezTo>
                <a:cubicBezTo>
                  <a:pt x="1296286" y="3114944"/>
                  <a:pt x="1255444" y="3109599"/>
                  <a:pt x="1230997" y="3081794"/>
                </a:cubicBezTo>
                <a:cubicBezTo>
                  <a:pt x="1221955" y="3069824"/>
                  <a:pt x="1208994" y="3059364"/>
                  <a:pt x="1190208" y="3051850"/>
                </a:cubicBezTo>
                <a:cubicBezTo>
                  <a:pt x="1173436" y="3044262"/>
                  <a:pt x="1156663" y="3036674"/>
                  <a:pt x="1145609" y="3024778"/>
                </a:cubicBezTo>
                <a:cubicBezTo>
                  <a:pt x="1134609" y="3038844"/>
                  <a:pt x="1148004" y="3054754"/>
                  <a:pt x="1137003" y="3068820"/>
                </a:cubicBezTo>
                <a:cubicBezTo>
                  <a:pt x="1117455" y="3051768"/>
                  <a:pt x="1117455" y="3051768"/>
                  <a:pt x="1090008" y="3062333"/>
                </a:cubicBezTo>
                <a:cubicBezTo>
                  <a:pt x="1078135" y="3065498"/>
                  <a:pt x="1070184" y="3067153"/>
                  <a:pt x="1057768" y="3063507"/>
                </a:cubicBezTo>
                <a:cubicBezTo>
                  <a:pt x="1024769" y="3055143"/>
                  <a:pt x="991985" y="3049504"/>
                  <a:pt x="959203" y="3043867"/>
                </a:cubicBezTo>
                <a:cubicBezTo>
                  <a:pt x="858731" y="3025663"/>
                  <a:pt x="756896" y="3015707"/>
                  <a:pt x="658114" y="2993343"/>
                </a:cubicBezTo>
                <a:cubicBezTo>
                  <a:pt x="649945" y="2992273"/>
                  <a:pt x="637856" y="2992713"/>
                  <a:pt x="637311" y="2985901"/>
                </a:cubicBezTo>
                <a:cubicBezTo>
                  <a:pt x="634752" y="2979162"/>
                  <a:pt x="644609" y="2976070"/>
                  <a:pt x="650327" y="2971762"/>
                </a:cubicBezTo>
                <a:cubicBezTo>
                  <a:pt x="656154" y="2968816"/>
                  <a:pt x="663996" y="2965798"/>
                  <a:pt x="659530" y="2960495"/>
                </a:cubicBezTo>
                <a:cubicBezTo>
                  <a:pt x="656970" y="2953756"/>
                  <a:pt x="648695" y="2951325"/>
                  <a:pt x="640524" y="2950255"/>
                </a:cubicBezTo>
                <a:cubicBezTo>
                  <a:pt x="634481" y="2950475"/>
                  <a:pt x="628435" y="2950696"/>
                  <a:pt x="622392" y="2950916"/>
                </a:cubicBezTo>
                <a:cubicBezTo>
                  <a:pt x="594073" y="2950581"/>
                  <a:pt x="577083" y="2940268"/>
                  <a:pt x="575559" y="2921193"/>
                </a:cubicBezTo>
                <a:cubicBezTo>
                  <a:pt x="575016" y="2914381"/>
                  <a:pt x="574471" y="2907567"/>
                  <a:pt x="577957" y="2900608"/>
                </a:cubicBezTo>
                <a:cubicBezTo>
                  <a:pt x="579318" y="2892360"/>
                  <a:pt x="570933" y="2888566"/>
                  <a:pt x="559061" y="2891731"/>
                </a:cubicBezTo>
                <a:cubicBezTo>
                  <a:pt x="537223" y="2896626"/>
                  <a:pt x="528019" y="2907892"/>
                  <a:pt x="531560" y="2926895"/>
                </a:cubicBezTo>
                <a:cubicBezTo>
                  <a:pt x="516583" y="2916509"/>
                  <a:pt x="505747" y="2907338"/>
                  <a:pt x="498831" y="2896658"/>
                </a:cubicBezTo>
                <a:cubicBezTo>
                  <a:pt x="491916" y="2885978"/>
                  <a:pt x="496001" y="2861232"/>
                  <a:pt x="509452" y="2852544"/>
                </a:cubicBezTo>
                <a:cubicBezTo>
                  <a:pt x="526825" y="2842345"/>
                  <a:pt x="545503" y="2848498"/>
                  <a:pt x="560043" y="2853434"/>
                </a:cubicBezTo>
                <a:cubicBezTo>
                  <a:pt x="580845" y="2860876"/>
                  <a:pt x="603444" y="2865518"/>
                  <a:pt x="627624" y="2864637"/>
                </a:cubicBezTo>
                <a:cubicBezTo>
                  <a:pt x="641728" y="2864123"/>
                  <a:pt x="657846" y="2863537"/>
                  <a:pt x="673967" y="2862949"/>
                </a:cubicBezTo>
                <a:cubicBezTo>
                  <a:pt x="740459" y="2860526"/>
                  <a:pt x="805478" y="2864991"/>
                  <a:pt x="860479" y="2895783"/>
                </a:cubicBezTo>
                <a:cubicBezTo>
                  <a:pt x="881609" y="2907312"/>
                  <a:pt x="893371" y="2902783"/>
                  <a:pt x="902140" y="2886067"/>
                </a:cubicBezTo>
                <a:cubicBezTo>
                  <a:pt x="903936" y="2883269"/>
                  <a:pt x="899581" y="2879328"/>
                  <a:pt x="905517" y="2877745"/>
                </a:cubicBezTo>
                <a:cubicBezTo>
                  <a:pt x="911560" y="2877525"/>
                  <a:pt x="915809" y="2880103"/>
                  <a:pt x="918041" y="2882755"/>
                </a:cubicBezTo>
                <a:cubicBezTo>
                  <a:pt x="920273" y="2885406"/>
                  <a:pt x="922506" y="2888058"/>
                  <a:pt x="924630" y="2889347"/>
                </a:cubicBezTo>
                <a:cubicBezTo>
                  <a:pt x="931218" y="2895940"/>
                  <a:pt x="939715" y="2901096"/>
                  <a:pt x="949243" y="2893916"/>
                </a:cubicBezTo>
                <a:cubicBezTo>
                  <a:pt x="960789" y="2886664"/>
                  <a:pt x="944560" y="2885889"/>
                  <a:pt x="940205" y="2881947"/>
                </a:cubicBezTo>
                <a:cubicBezTo>
                  <a:pt x="940095" y="2880585"/>
                  <a:pt x="938081" y="2880658"/>
                  <a:pt x="937972" y="2879296"/>
                </a:cubicBezTo>
                <a:cubicBezTo>
                  <a:pt x="933726" y="2876718"/>
                  <a:pt x="931384" y="2872704"/>
                  <a:pt x="935195" y="2869832"/>
                </a:cubicBezTo>
                <a:cubicBezTo>
                  <a:pt x="938899" y="2865598"/>
                  <a:pt x="942928" y="2865450"/>
                  <a:pt x="949191" y="2867956"/>
                </a:cubicBezTo>
                <a:cubicBezTo>
                  <a:pt x="974024" y="2875249"/>
                  <a:pt x="995751" y="2868992"/>
                  <a:pt x="1010672" y="2853417"/>
                </a:cubicBezTo>
                <a:cubicBezTo>
                  <a:pt x="1014485" y="2850546"/>
                  <a:pt x="1022327" y="2847527"/>
                  <a:pt x="1022001" y="2843440"/>
                </a:cubicBezTo>
                <a:cubicBezTo>
                  <a:pt x="1020803" y="2828451"/>
                  <a:pt x="997442" y="2814272"/>
                  <a:pt x="977510" y="2817730"/>
                </a:cubicBezTo>
                <a:cubicBezTo>
                  <a:pt x="937649" y="2824649"/>
                  <a:pt x="899039" y="2821955"/>
                  <a:pt x="859776" y="2811087"/>
                </a:cubicBezTo>
                <a:cubicBezTo>
                  <a:pt x="845453" y="2808876"/>
                  <a:pt x="831131" y="2806665"/>
                  <a:pt x="819587" y="2813917"/>
                </a:cubicBezTo>
                <a:cubicBezTo>
                  <a:pt x="809838" y="2818372"/>
                  <a:pt x="805698" y="2817156"/>
                  <a:pt x="803031" y="2809054"/>
                </a:cubicBezTo>
                <a:cubicBezTo>
                  <a:pt x="800146" y="2798228"/>
                  <a:pt x="789526" y="2791782"/>
                  <a:pt x="773190" y="2789643"/>
                </a:cubicBezTo>
                <a:cubicBezTo>
                  <a:pt x="756744" y="2786144"/>
                  <a:pt x="738284" y="2782717"/>
                  <a:pt x="719824" y="2779289"/>
                </a:cubicBezTo>
                <a:cubicBezTo>
                  <a:pt x="703486" y="2777152"/>
                  <a:pt x="696787" y="2769196"/>
                  <a:pt x="697932" y="2758224"/>
                </a:cubicBezTo>
                <a:cubicBezTo>
                  <a:pt x="697823" y="2756861"/>
                  <a:pt x="697606" y="2754135"/>
                  <a:pt x="699403" y="2751337"/>
                </a:cubicBezTo>
                <a:cubicBezTo>
                  <a:pt x="698858" y="2744524"/>
                  <a:pt x="692377" y="2739295"/>
                  <a:pt x="682305" y="2739662"/>
                </a:cubicBezTo>
                <a:cubicBezTo>
                  <a:pt x="674136" y="2738592"/>
                  <a:pt x="674678" y="2745405"/>
                  <a:pt x="675115" y="2750856"/>
                </a:cubicBezTo>
                <a:cubicBezTo>
                  <a:pt x="673535" y="2756380"/>
                  <a:pt x="673970" y="2761829"/>
                  <a:pt x="661991" y="2763632"/>
                </a:cubicBezTo>
                <a:cubicBezTo>
                  <a:pt x="643856" y="2764292"/>
                  <a:pt x="626649" y="2751255"/>
                  <a:pt x="629700" y="2738845"/>
                </a:cubicBezTo>
                <a:cubicBezTo>
                  <a:pt x="629373" y="2734757"/>
                  <a:pt x="633183" y="2731886"/>
                  <a:pt x="628828" y="2727945"/>
                </a:cubicBezTo>
                <a:cubicBezTo>
                  <a:pt x="622784" y="2728165"/>
                  <a:pt x="623110" y="2732252"/>
                  <a:pt x="619187" y="2733762"/>
                </a:cubicBezTo>
                <a:cubicBezTo>
                  <a:pt x="609768" y="2742304"/>
                  <a:pt x="601708" y="2742597"/>
                  <a:pt x="592885" y="2733353"/>
                </a:cubicBezTo>
                <a:cubicBezTo>
                  <a:pt x="581615" y="2718733"/>
                  <a:pt x="564624" y="2708420"/>
                  <a:pt x="547742" y="2699469"/>
                </a:cubicBezTo>
                <a:cubicBezTo>
                  <a:pt x="528629" y="2687867"/>
                  <a:pt x="511420" y="2674829"/>
                  <a:pt x="507884" y="2655827"/>
                </a:cubicBezTo>
                <a:cubicBezTo>
                  <a:pt x="505323" y="2649087"/>
                  <a:pt x="500641" y="2641060"/>
                  <a:pt x="490348" y="2638701"/>
                </a:cubicBezTo>
                <a:cubicBezTo>
                  <a:pt x="448961" y="2626545"/>
                  <a:pt x="434260" y="2594284"/>
                  <a:pt x="394672" y="2579329"/>
                </a:cubicBezTo>
                <a:cubicBezTo>
                  <a:pt x="384162" y="2574245"/>
                  <a:pt x="385631" y="2567359"/>
                  <a:pt x="389116" y="2560400"/>
                </a:cubicBezTo>
                <a:cubicBezTo>
                  <a:pt x="394617" y="2553367"/>
                  <a:pt x="405018" y="2557088"/>
                  <a:pt x="411391" y="2560955"/>
                </a:cubicBezTo>
                <a:cubicBezTo>
                  <a:pt x="424023" y="2567328"/>
                  <a:pt x="436006" y="2565525"/>
                  <a:pt x="447656" y="2559635"/>
                </a:cubicBezTo>
                <a:cubicBezTo>
                  <a:pt x="461218" y="2552308"/>
                  <a:pt x="477120" y="2548995"/>
                  <a:pt x="495254" y="2548335"/>
                </a:cubicBezTo>
                <a:cubicBezTo>
                  <a:pt x="525586" y="2548596"/>
                  <a:pt x="542903" y="2562998"/>
                  <a:pt x="536367" y="2582367"/>
                </a:cubicBezTo>
                <a:cubicBezTo>
                  <a:pt x="534679" y="2586527"/>
                  <a:pt x="533099" y="2592051"/>
                  <a:pt x="533425" y="2596138"/>
                </a:cubicBezTo>
                <a:cubicBezTo>
                  <a:pt x="533536" y="2597501"/>
                  <a:pt x="531628" y="2598937"/>
                  <a:pt x="531628" y="2598937"/>
                </a:cubicBezTo>
                <a:cubicBezTo>
                  <a:pt x="533644" y="2598864"/>
                  <a:pt x="533644" y="2598864"/>
                  <a:pt x="535550" y="2597427"/>
                </a:cubicBezTo>
                <a:cubicBezTo>
                  <a:pt x="543611" y="2597133"/>
                  <a:pt x="549654" y="2596914"/>
                  <a:pt x="557822" y="2597983"/>
                </a:cubicBezTo>
                <a:cubicBezTo>
                  <a:pt x="596649" y="2603401"/>
                  <a:pt x="608413" y="2598872"/>
                  <a:pt x="618434" y="2572545"/>
                </a:cubicBezTo>
                <a:cubicBezTo>
                  <a:pt x="621484" y="2560136"/>
                  <a:pt x="633357" y="2556970"/>
                  <a:pt x="651707" y="2559034"/>
                </a:cubicBezTo>
                <a:cubicBezTo>
                  <a:pt x="665920" y="2559883"/>
                  <a:pt x="674416" y="2565040"/>
                  <a:pt x="683237" y="2574284"/>
                </a:cubicBezTo>
                <a:cubicBezTo>
                  <a:pt x="707579" y="2600726"/>
                  <a:pt x="743246" y="2617192"/>
                  <a:pt x="790134" y="2622316"/>
                </a:cubicBezTo>
                <a:cubicBezTo>
                  <a:pt x="829070" y="2629096"/>
                  <a:pt x="829070" y="2629096"/>
                  <a:pt x="818835" y="2602141"/>
                </a:cubicBezTo>
                <a:cubicBezTo>
                  <a:pt x="813607" y="2587299"/>
                  <a:pt x="817093" y="2580339"/>
                  <a:pt x="834790" y="2574229"/>
                </a:cubicBezTo>
                <a:cubicBezTo>
                  <a:pt x="842468" y="2594446"/>
                  <a:pt x="848839" y="2598314"/>
                  <a:pt x="879172" y="2598575"/>
                </a:cubicBezTo>
                <a:cubicBezTo>
                  <a:pt x="899322" y="2597841"/>
                  <a:pt x="921160" y="2592946"/>
                  <a:pt x="936350" y="2606058"/>
                </a:cubicBezTo>
                <a:cubicBezTo>
                  <a:pt x="936461" y="2607421"/>
                  <a:pt x="938475" y="2607347"/>
                  <a:pt x="940489" y="2607274"/>
                </a:cubicBezTo>
                <a:cubicBezTo>
                  <a:pt x="964234" y="2600943"/>
                  <a:pt x="975343" y="2588240"/>
                  <a:pt x="975943" y="2570453"/>
                </a:cubicBezTo>
                <a:cubicBezTo>
                  <a:pt x="975182" y="2560917"/>
                  <a:pt x="974419" y="2551379"/>
                  <a:pt x="990212" y="2546705"/>
                </a:cubicBezTo>
                <a:cubicBezTo>
                  <a:pt x="992120" y="2545269"/>
                  <a:pt x="997945" y="2542323"/>
                  <a:pt x="998272" y="2546410"/>
                </a:cubicBezTo>
                <a:cubicBezTo>
                  <a:pt x="1001157" y="2557237"/>
                  <a:pt x="1015371" y="2558086"/>
                  <a:pt x="1027786" y="2561733"/>
                </a:cubicBezTo>
                <a:cubicBezTo>
                  <a:pt x="1042219" y="2565308"/>
                  <a:pt x="1050822" y="2571826"/>
                  <a:pt x="1049677" y="2582800"/>
                </a:cubicBezTo>
                <a:cubicBezTo>
                  <a:pt x="1048642" y="2595136"/>
                  <a:pt x="1057464" y="2604380"/>
                  <a:pt x="1074017" y="2609243"/>
                </a:cubicBezTo>
                <a:cubicBezTo>
                  <a:pt x="1088666" y="2615542"/>
                  <a:pt x="1102445" y="2610940"/>
                  <a:pt x="1116005" y="2603614"/>
                </a:cubicBezTo>
                <a:cubicBezTo>
                  <a:pt x="1127441" y="2594999"/>
                  <a:pt x="1131907" y="2600302"/>
                  <a:pt x="1132559" y="2608477"/>
                </a:cubicBezTo>
                <a:cubicBezTo>
                  <a:pt x="1133538" y="2620740"/>
                  <a:pt x="1143940" y="2624460"/>
                  <a:pt x="1159841" y="2621148"/>
                </a:cubicBezTo>
                <a:cubicBezTo>
                  <a:pt x="1163872" y="2621001"/>
                  <a:pt x="1167901" y="2620855"/>
                  <a:pt x="1171822" y="2619345"/>
                </a:cubicBezTo>
                <a:cubicBezTo>
                  <a:pt x="1189739" y="2615959"/>
                  <a:pt x="1203951" y="2616808"/>
                  <a:pt x="1213099" y="2630140"/>
                </a:cubicBezTo>
                <a:cubicBezTo>
                  <a:pt x="1224153" y="2642035"/>
                  <a:pt x="1242834" y="2648188"/>
                  <a:pt x="1261076" y="2648890"/>
                </a:cubicBezTo>
                <a:cubicBezTo>
                  <a:pt x="1275399" y="2651101"/>
                  <a:pt x="1291517" y="2650513"/>
                  <a:pt x="1286291" y="2635672"/>
                </a:cubicBezTo>
                <a:cubicBezTo>
                  <a:pt x="1285964" y="2631586"/>
                  <a:pt x="1287542" y="2626062"/>
                  <a:pt x="1289231" y="2621900"/>
                </a:cubicBezTo>
                <a:cubicBezTo>
                  <a:pt x="1288470" y="2612363"/>
                  <a:pt x="1293752" y="2602606"/>
                  <a:pt x="1285038" y="2594724"/>
                </a:cubicBezTo>
                <a:cubicBezTo>
                  <a:pt x="1261569" y="2579181"/>
                  <a:pt x="1262061" y="2560031"/>
                  <a:pt x="1260426" y="2539595"/>
                </a:cubicBezTo>
                <a:cubicBezTo>
                  <a:pt x="1274966" y="2544531"/>
                  <a:pt x="1289506" y="2549468"/>
                  <a:pt x="1305627" y="2548880"/>
                </a:cubicBezTo>
                <a:cubicBezTo>
                  <a:pt x="1325667" y="2546783"/>
                  <a:pt x="1344127" y="2550210"/>
                  <a:pt x="1360899" y="2557798"/>
                </a:cubicBezTo>
                <a:cubicBezTo>
                  <a:pt x="1375548" y="2564097"/>
                  <a:pt x="1392103" y="2568960"/>
                  <a:pt x="1408657" y="2573823"/>
                </a:cubicBezTo>
                <a:cubicBezTo>
                  <a:pt x="1432536" y="2581836"/>
                  <a:pt x="1457368" y="2589130"/>
                  <a:pt x="1481764" y="2597294"/>
                </a:cubicBezTo>
                <a:lnTo>
                  <a:pt x="1533543" y="2618368"/>
                </a:lnTo>
                <a:lnTo>
                  <a:pt x="1532339" y="2603306"/>
                </a:lnTo>
                <a:cubicBezTo>
                  <a:pt x="1552934" y="2601554"/>
                  <a:pt x="1556967" y="2596399"/>
                  <a:pt x="1550340" y="2587626"/>
                </a:cubicBezTo>
                <a:cubicBezTo>
                  <a:pt x="1548623" y="2584684"/>
                  <a:pt x="1542557" y="2582902"/>
                  <a:pt x="1545272" y="2579799"/>
                </a:cubicBezTo>
                <a:cubicBezTo>
                  <a:pt x="1549463" y="2576641"/>
                  <a:pt x="1555451" y="2577425"/>
                  <a:pt x="1559960" y="2578262"/>
                </a:cubicBezTo>
                <a:cubicBezTo>
                  <a:pt x="1564391" y="2578101"/>
                  <a:pt x="1567426" y="2578992"/>
                  <a:pt x="1570459" y="2579882"/>
                </a:cubicBezTo>
                <a:cubicBezTo>
                  <a:pt x="1579479" y="2581557"/>
                  <a:pt x="1583829" y="2580398"/>
                  <a:pt x="1584747" y="2573353"/>
                </a:cubicBezTo>
                <a:cubicBezTo>
                  <a:pt x="1585905" y="2569305"/>
                  <a:pt x="1589858" y="2563151"/>
                  <a:pt x="1597479" y="2565878"/>
                </a:cubicBezTo>
                <a:cubicBezTo>
                  <a:pt x="1608057" y="2568498"/>
                  <a:pt x="1618394" y="2568121"/>
                  <a:pt x="1628813" y="2568744"/>
                </a:cubicBezTo>
                <a:cubicBezTo>
                  <a:pt x="1637753" y="2569419"/>
                  <a:pt x="1648250" y="2571040"/>
                  <a:pt x="1658429" y="2568666"/>
                </a:cubicBezTo>
                <a:cubicBezTo>
                  <a:pt x="1667131" y="2566345"/>
                  <a:pt x="1677308" y="2563972"/>
                  <a:pt x="1669126" y="2554254"/>
                </a:cubicBezTo>
                <a:cubicBezTo>
                  <a:pt x="1665933" y="2551367"/>
                  <a:pt x="1668728" y="2549261"/>
                  <a:pt x="1674555" y="2548048"/>
                </a:cubicBezTo>
                <a:cubicBezTo>
                  <a:pt x="1696707" y="2547241"/>
                  <a:pt x="1704411" y="2550966"/>
                  <a:pt x="1707084" y="2565893"/>
                </a:cubicBezTo>
                <a:cubicBezTo>
                  <a:pt x="1707483" y="2570886"/>
                  <a:pt x="1709279" y="2574826"/>
                  <a:pt x="1715347" y="2576609"/>
                </a:cubicBezTo>
                <a:cubicBezTo>
                  <a:pt x="1725922" y="2579228"/>
                  <a:pt x="1736421" y="2580849"/>
                  <a:pt x="1748076" y="2578421"/>
                </a:cubicBezTo>
                <a:cubicBezTo>
                  <a:pt x="1751029" y="2578313"/>
                  <a:pt x="1752185" y="2574265"/>
                  <a:pt x="1750550" y="2572321"/>
                </a:cubicBezTo>
                <a:cubicBezTo>
                  <a:pt x="1750310" y="2569326"/>
                  <a:pt x="1749991" y="2565331"/>
                  <a:pt x="1752785" y="2563226"/>
                </a:cubicBezTo>
                <a:cubicBezTo>
                  <a:pt x="1756976" y="2560069"/>
                  <a:pt x="1762325" y="2552863"/>
                  <a:pt x="1767235" y="2558694"/>
                </a:cubicBezTo>
                <a:cubicBezTo>
                  <a:pt x="1779927" y="2569248"/>
                  <a:pt x="1794695" y="2568711"/>
                  <a:pt x="1810941" y="2568118"/>
                </a:cubicBezTo>
                <a:cubicBezTo>
                  <a:pt x="1819881" y="2568794"/>
                  <a:pt x="1828822" y="2569471"/>
                  <a:pt x="1836604" y="2574195"/>
                </a:cubicBezTo>
                <a:cubicBezTo>
                  <a:pt x="1866101" y="2591149"/>
                  <a:pt x="1888173" y="2589343"/>
                  <a:pt x="1907092" y="2566620"/>
                </a:cubicBezTo>
                <a:cubicBezTo>
                  <a:pt x="1912523" y="2560412"/>
                  <a:pt x="1919747" y="2558146"/>
                  <a:pt x="1927609" y="2563869"/>
                </a:cubicBezTo>
                <a:cubicBezTo>
                  <a:pt x="1946287" y="2575208"/>
                  <a:pt x="1968759" y="2578395"/>
                  <a:pt x="1992469" y="2578533"/>
                </a:cubicBezTo>
                <a:lnTo>
                  <a:pt x="2007188" y="2578395"/>
                </a:lnTo>
                <a:lnTo>
                  <a:pt x="1938904" y="2558609"/>
                </a:lnTo>
                <a:cubicBezTo>
                  <a:pt x="1922133" y="2551020"/>
                  <a:pt x="1903782" y="2548956"/>
                  <a:pt x="1883740" y="2551053"/>
                </a:cubicBezTo>
                <a:cubicBezTo>
                  <a:pt x="1867730" y="2553002"/>
                  <a:pt x="1853298" y="2549428"/>
                  <a:pt x="1842679" y="2542983"/>
                </a:cubicBezTo>
                <a:cubicBezTo>
                  <a:pt x="1821660" y="2532817"/>
                  <a:pt x="1798952" y="2526811"/>
                  <a:pt x="1772430" y="2523677"/>
                </a:cubicBezTo>
                <a:cubicBezTo>
                  <a:pt x="1747925" y="2520471"/>
                  <a:pt x="1721732" y="2521425"/>
                  <a:pt x="1698698" y="2511332"/>
                </a:cubicBezTo>
                <a:cubicBezTo>
                  <a:pt x="1677895" y="2503890"/>
                  <a:pt x="1657420" y="2500537"/>
                  <a:pt x="1636343" y="2514970"/>
                </a:cubicBezTo>
                <a:cubicBezTo>
                  <a:pt x="1632478" y="2491881"/>
                  <a:pt x="1610207" y="2491326"/>
                  <a:pt x="1585918" y="2490844"/>
                </a:cubicBezTo>
                <a:cubicBezTo>
                  <a:pt x="1567784" y="2491504"/>
                  <a:pt x="1549540" y="2490802"/>
                  <a:pt x="1534674" y="2481778"/>
                </a:cubicBezTo>
                <a:cubicBezTo>
                  <a:pt x="1513328" y="2467524"/>
                  <a:pt x="1488605" y="2461593"/>
                  <a:pt x="1461868" y="2455734"/>
                </a:cubicBezTo>
                <a:cubicBezTo>
                  <a:pt x="1414653" y="2446522"/>
                  <a:pt x="1365642" y="2440109"/>
                  <a:pt x="1321916" y="2423937"/>
                </a:cubicBezTo>
                <a:cubicBezTo>
                  <a:pt x="1286572" y="2411559"/>
                  <a:pt x="1249543" y="2403343"/>
                  <a:pt x="1209025" y="2402086"/>
                </a:cubicBezTo>
                <a:cubicBezTo>
                  <a:pt x="1196938" y="2402526"/>
                  <a:pt x="1188551" y="2398732"/>
                  <a:pt x="1183867" y="2390703"/>
                </a:cubicBezTo>
                <a:cubicBezTo>
                  <a:pt x="1165681" y="2365403"/>
                  <a:pt x="1163666" y="2365476"/>
                  <a:pt x="1121461" y="2368380"/>
                </a:cubicBezTo>
                <a:cubicBezTo>
                  <a:pt x="1117433" y="2368527"/>
                  <a:pt x="1113401" y="2368673"/>
                  <a:pt x="1107356" y="2368894"/>
                </a:cubicBezTo>
                <a:cubicBezTo>
                  <a:pt x="1112748" y="2360499"/>
                  <a:pt x="1118139" y="2352103"/>
                  <a:pt x="1123641" y="2345070"/>
                </a:cubicBezTo>
                <a:cubicBezTo>
                  <a:pt x="1130611" y="2331152"/>
                  <a:pt x="1146296" y="2325114"/>
                  <a:pt x="1166553" y="2325744"/>
                </a:cubicBezTo>
                <a:cubicBezTo>
                  <a:pt x="1178645" y="2325303"/>
                  <a:pt x="1188935" y="2327661"/>
                  <a:pt x="1200917" y="2325858"/>
                </a:cubicBezTo>
                <a:cubicBezTo>
                  <a:pt x="1220846" y="2322399"/>
                  <a:pt x="1227111" y="2324904"/>
                  <a:pt x="1232227" y="2338382"/>
                </a:cubicBezTo>
                <a:cubicBezTo>
                  <a:pt x="1232663" y="2343833"/>
                  <a:pt x="1233100" y="2349283"/>
                  <a:pt x="1233535" y="2354732"/>
                </a:cubicBezTo>
                <a:cubicBezTo>
                  <a:pt x="1232171" y="2362980"/>
                  <a:pt x="1238326" y="2364123"/>
                  <a:pt x="1248401" y="2363756"/>
                </a:cubicBezTo>
                <a:cubicBezTo>
                  <a:pt x="1270673" y="2364312"/>
                  <a:pt x="1286248" y="2356912"/>
                  <a:pt x="1299590" y="2346860"/>
                </a:cubicBezTo>
                <a:cubicBezTo>
                  <a:pt x="1303512" y="2345351"/>
                  <a:pt x="1305200" y="2341190"/>
                  <a:pt x="1311353" y="2342332"/>
                </a:cubicBezTo>
                <a:cubicBezTo>
                  <a:pt x="1315491" y="2343548"/>
                  <a:pt x="1315818" y="2347636"/>
                  <a:pt x="1318053" y="2350288"/>
                </a:cubicBezTo>
                <a:cubicBezTo>
                  <a:pt x="1318269" y="2353013"/>
                  <a:pt x="1318378" y="2354375"/>
                  <a:pt x="1318595" y="2357100"/>
                </a:cubicBezTo>
                <a:cubicBezTo>
                  <a:pt x="1319356" y="2366637"/>
                  <a:pt x="1325619" y="2369142"/>
                  <a:pt x="1337492" y="2365977"/>
                </a:cubicBezTo>
                <a:cubicBezTo>
                  <a:pt x="1349254" y="2361450"/>
                  <a:pt x="1355627" y="2365317"/>
                  <a:pt x="1362215" y="2371909"/>
                </a:cubicBezTo>
                <a:cubicBezTo>
                  <a:pt x="1368694" y="2377139"/>
                  <a:pt x="1367116" y="2382662"/>
                  <a:pt x="1361398" y="2386970"/>
                </a:cubicBezTo>
                <a:cubicBezTo>
                  <a:pt x="1355788" y="2392640"/>
                  <a:pt x="1345497" y="2390282"/>
                  <a:pt x="1337109" y="2386487"/>
                </a:cubicBezTo>
                <a:cubicBezTo>
                  <a:pt x="1330957" y="2385346"/>
                  <a:pt x="1326709" y="2382767"/>
                  <a:pt x="1321101" y="2388438"/>
                </a:cubicBezTo>
                <a:cubicBezTo>
                  <a:pt x="1315490" y="2394108"/>
                  <a:pt x="1319737" y="2396686"/>
                  <a:pt x="1324094" y="2400627"/>
                </a:cubicBezTo>
                <a:cubicBezTo>
                  <a:pt x="1334713" y="2407073"/>
                  <a:pt x="1370546" y="2400301"/>
                  <a:pt x="1373705" y="2389254"/>
                </a:cubicBezTo>
                <a:cubicBezTo>
                  <a:pt x="1380350" y="2371248"/>
                  <a:pt x="1398700" y="2373313"/>
                  <a:pt x="1417054" y="2375377"/>
                </a:cubicBezTo>
                <a:cubicBezTo>
                  <a:pt x="1455664" y="2378070"/>
                  <a:pt x="1492910" y="2389013"/>
                  <a:pt x="1529723" y="2394504"/>
                </a:cubicBezTo>
                <a:cubicBezTo>
                  <a:pt x="1540015" y="2396862"/>
                  <a:pt x="1540450" y="2402311"/>
                  <a:pt x="1536856" y="2407908"/>
                </a:cubicBezTo>
                <a:cubicBezTo>
                  <a:pt x="1533371" y="2414867"/>
                  <a:pt x="1529886" y="2421827"/>
                  <a:pt x="1528524" y="2430076"/>
                </a:cubicBezTo>
                <a:cubicBezTo>
                  <a:pt x="1529176" y="2438251"/>
                  <a:pt x="1537452" y="2440683"/>
                  <a:pt x="1545731" y="2443113"/>
                </a:cubicBezTo>
                <a:cubicBezTo>
                  <a:pt x="1551994" y="2445619"/>
                  <a:pt x="1553465" y="2438732"/>
                  <a:pt x="1557385" y="2437224"/>
                </a:cubicBezTo>
                <a:cubicBezTo>
                  <a:pt x="1566697" y="2427319"/>
                  <a:pt x="1578025" y="2417341"/>
                  <a:pt x="1587337" y="2407436"/>
                </a:cubicBezTo>
                <a:cubicBezTo>
                  <a:pt x="1589570" y="2410088"/>
                  <a:pt x="1589680" y="2411450"/>
                  <a:pt x="1589788" y="2412813"/>
                </a:cubicBezTo>
                <a:cubicBezTo>
                  <a:pt x="1593108" y="2429089"/>
                  <a:pt x="1593108" y="2429089"/>
                  <a:pt x="1614619" y="2420107"/>
                </a:cubicBezTo>
                <a:cubicBezTo>
                  <a:pt x="1622353" y="2415726"/>
                  <a:pt x="1624586" y="2418378"/>
                  <a:pt x="1626926" y="2422393"/>
                </a:cubicBezTo>
                <a:cubicBezTo>
                  <a:pt x="1633842" y="2433073"/>
                  <a:pt x="1646258" y="2436719"/>
                  <a:pt x="1660145" y="2433481"/>
                </a:cubicBezTo>
                <a:cubicBezTo>
                  <a:pt x="1681766" y="2425861"/>
                  <a:pt x="1704038" y="2426415"/>
                  <a:pt x="1726203" y="2425609"/>
                </a:cubicBezTo>
                <a:cubicBezTo>
                  <a:pt x="1738292" y="2425168"/>
                  <a:pt x="1744228" y="2423585"/>
                  <a:pt x="1735514" y="2415704"/>
                </a:cubicBezTo>
                <a:cubicBezTo>
                  <a:pt x="1728817" y="2407748"/>
                  <a:pt x="1730395" y="2402226"/>
                  <a:pt x="1744065" y="2396262"/>
                </a:cubicBezTo>
                <a:cubicBezTo>
                  <a:pt x="1725604" y="2392835"/>
                  <a:pt x="1707252" y="2390770"/>
                  <a:pt x="1690697" y="2385907"/>
                </a:cubicBezTo>
                <a:cubicBezTo>
                  <a:pt x="1674253" y="2382407"/>
                  <a:pt x="1657696" y="2377544"/>
                  <a:pt x="1644847" y="2368447"/>
                </a:cubicBezTo>
                <a:cubicBezTo>
                  <a:pt x="1670713" y="2363405"/>
                  <a:pt x="1670713" y="2363405"/>
                  <a:pt x="1709977" y="2374273"/>
                </a:cubicBezTo>
                <a:cubicBezTo>
                  <a:pt x="1734808" y="2381567"/>
                  <a:pt x="1746787" y="2379765"/>
                  <a:pt x="1759913" y="2366989"/>
                </a:cubicBezTo>
                <a:cubicBezTo>
                  <a:pt x="1772931" y="2352849"/>
                  <a:pt x="1772931" y="2352849"/>
                  <a:pt x="1786216" y="2367396"/>
                </a:cubicBezTo>
                <a:cubicBezTo>
                  <a:pt x="1786324" y="2368759"/>
                  <a:pt x="1788448" y="2370048"/>
                  <a:pt x="1788558" y="2371411"/>
                </a:cubicBezTo>
                <a:cubicBezTo>
                  <a:pt x="1819597" y="2405809"/>
                  <a:pt x="1847914" y="2406143"/>
                  <a:pt x="1883802" y="2374774"/>
                </a:cubicBezTo>
                <a:lnTo>
                  <a:pt x="1885894" y="2373372"/>
                </a:lnTo>
                <a:lnTo>
                  <a:pt x="1857566" y="2366417"/>
                </a:lnTo>
                <a:cubicBezTo>
                  <a:pt x="1843774" y="2360722"/>
                  <a:pt x="1831728" y="2353132"/>
                  <a:pt x="1821676" y="2343677"/>
                </a:cubicBezTo>
                <a:cubicBezTo>
                  <a:pt x="1814975" y="2337373"/>
                  <a:pt x="1808965" y="2336710"/>
                  <a:pt x="1799968" y="2339888"/>
                </a:cubicBezTo>
                <a:cubicBezTo>
                  <a:pt x="1780297" y="2344671"/>
                  <a:pt x="1761283" y="2346744"/>
                  <a:pt x="1747880" y="2334137"/>
                </a:cubicBezTo>
                <a:cubicBezTo>
                  <a:pt x="1728797" y="2319511"/>
                  <a:pt x="1705412" y="2314147"/>
                  <a:pt x="1677037" y="2312404"/>
                </a:cubicBezTo>
                <a:cubicBezTo>
                  <a:pt x="1634639" y="2309113"/>
                  <a:pt x="1598215" y="2298136"/>
                  <a:pt x="1568424" y="2276765"/>
                </a:cubicBezTo>
                <a:cubicBezTo>
                  <a:pt x="1551014" y="2263715"/>
                  <a:pt x="1524281" y="2255198"/>
                  <a:pt x="1502278" y="2261115"/>
                </a:cubicBezTo>
                <a:cubicBezTo>
                  <a:pt x="1462608" y="2272035"/>
                  <a:pt x="1433870" y="2263298"/>
                  <a:pt x="1404769" y="2247565"/>
                </a:cubicBezTo>
                <a:cubicBezTo>
                  <a:pt x="1390056" y="2240377"/>
                  <a:pt x="1373337" y="2232966"/>
                  <a:pt x="1352647" y="2233464"/>
                </a:cubicBezTo>
                <a:cubicBezTo>
                  <a:pt x="1341974" y="2235067"/>
                  <a:pt x="1338952" y="2230560"/>
                  <a:pt x="1340265" y="2225143"/>
                </a:cubicBezTo>
                <a:cubicBezTo>
                  <a:pt x="1341246" y="2221078"/>
                  <a:pt x="1341904" y="2218368"/>
                  <a:pt x="1342560" y="2215659"/>
                </a:cubicBezTo>
                <a:cubicBezTo>
                  <a:pt x="1348173" y="2200978"/>
                  <a:pt x="1346169" y="2200757"/>
                  <a:pt x="1326499" y="2205541"/>
                </a:cubicBezTo>
                <a:cubicBezTo>
                  <a:pt x="1304824" y="2210100"/>
                  <a:pt x="1281478" y="2213086"/>
                  <a:pt x="1260459" y="2214938"/>
                </a:cubicBezTo>
                <a:cubicBezTo>
                  <a:pt x="1252117" y="2215408"/>
                  <a:pt x="1243774" y="2215878"/>
                  <a:pt x="1238749" y="2211150"/>
                </a:cubicBezTo>
                <a:cubicBezTo>
                  <a:pt x="1233723" y="2206422"/>
                  <a:pt x="1239043" y="2201446"/>
                  <a:pt x="1244033" y="2197824"/>
                </a:cubicBezTo>
                <a:cubicBezTo>
                  <a:pt x="1256675" y="2188093"/>
                  <a:pt x="1251977" y="2182010"/>
                  <a:pt x="1236279" y="2178885"/>
                </a:cubicBezTo>
                <a:cubicBezTo>
                  <a:pt x="1230597" y="2176867"/>
                  <a:pt x="1225243" y="2173494"/>
                  <a:pt x="1219232" y="2172831"/>
                </a:cubicBezTo>
                <a:cubicBezTo>
                  <a:pt x="1205209" y="2171282"/>
                  <a:pt x="1204190" y="2166996"/>
                  <a:pt x="1214172" y="2159753"/>
                </a:cubicBezTo>
                <a:cubicBezTo>
                  <a:pt x="1218835" y="2157486"/>
                  <a:pt x="1223826" y="2153864"/>
                  <a:pt x="1218471" y="2150491"/>
                </a:cubicBezTo>
                <a:cubicBezTo>
                  <a:pt x="1215450" y="2145985"/>
                  <a:pt x="1209111" y="2146676"/>
                  <a:pt x="1202774" y="2147367"/>
                </a:cubicBezTo>
                <a:cubicBezTo>
                  <a:pt x="1185433" y="2151016"/>
                  <a:pt x="1170063" y="2146536"/>
                  <a:pt x="1152688" y="2141836"/>
                </a:cubicBezTo>
                <a:cubicBezTo>
                  <a:pt x="1101225" y="2125025"/>
                  <a:pt x="1050846" y="2129199"/>
                  <a:pt x="1000176" y="2143077"/>
                </a:cubicBezTo>
                <a:cubicBezTo>
                  <a:pt x="991505" y="2144901"/>
                  <a:pt x="985858" y="2151231"/>
                  <a:pt x="975514" y="2151481"/>
                </a:cubicBezTo>
                <a:cubicBezTo>
                  <a:pt x="979158" y="2144928"/>
                  <a:pt x="982474" y="2139731"/>
                  <a:pt x="986116" y="2133179"/>
                </a:cubicBezTo>
                <a:cubicBezTo>
                  <a:pt x="993404" y="2120074"/>
                  <a:pt x="987360" y="2111061"/>
                  <a:pt x="969987" y="2106360"/>
                </a:cubicBezTo>
                <a:cubicBezTo>
                  <a:pt x="912184" y="2090240"/>
                  <a:pt x="854378" y="2074122"/>
                  <a:pt x="796574" y="2058002"/>
                </a:cubicBezTo>
                <a:cubicBezTo>
                  <a:pt x="775194" y="2052859"/>
                  <a:pt x="752828" y="2051780"/>
                  <a:pt x="732102" y="2043928"/>
                </a:cubicBezTo>
                <a:cubicBezTo>
                  <a:pt x="719064" y="2038315"/>
                  <a:pt x="712034" y="2033366"/>
                  <a:pt x="718994" y="2021616"/>
                </a:cubicBezTo>
                <a:cubicBezTo>
                  <a:pt x="724607" y="2006935"/>
                  <a:pt x="710547" y="1997038"/>
                  <a:pt x="688876" y="2001598"/>
                </a:cubicBezTo>
                <a:cubicBezTo>
                  <a:pt x="671536" y="2005248"/>
                  <a:pt x="659845" y="2002566"/>
                  <a:pt x="647134" y="1995598"/>
                </a:cubicBezTo>
                <a:cubicBezTo>
                  <a:pt x="640431" y="1989295"/>
                  <a:pt x="632419" y="1988409"/>
                  <a:pt x="621090" y="1992722"/>
                </a:cubicBezTo>
                <a:cubicBezTo>
                  <a:pt x="609432" y="1998390"/>
                  <a:pt x="597082" y="1998417"/>
                  <a:pt x="586046" y="1993025"/>
                </a:cubicBezTo>
                <a:cubicBezTo>
                  <a:pt x="578363" y="1990785"/>
                  <a:pt x="569329" y="1985616"/>
                  <a:pt x="561317" y="1984731"/>
                </a:cubicBezTo>
                <a:cubicBezTo>
                  <a:pt x="549298" y="1983404"/>
                  <a:pt x="546273" y="1978897"/>
                  <a:pt x="545910" y="1971902"/>
                </a:cubicBezTo>
                <a:cubicBezTo>
                  <a:pt x="543181" y="1957692"/>
                  <a:pt x="539502" y="1955894"/>
                  <a:pt x="517501" y="1961810"/>
                </a:cubicBezTo>
                <a:cubicBezTo>
                  <a:pt x="504170" y="1965902"/>
                  <a:pt x="490509" y="1971348"/>
                  <a:pt x="475827" y="1972509"/>
                </a:cubicBezTo>
                <a:cubicBezTo>
                  <a:pt x="476157" y="1971154"/>
                  <a:pt x="474154" y="1970933"/>
                  <a:pt x="474481" y="1969578"/>
                </a:cubicBezTo>
                <a:cubicBezTo>
                  <a:pt x="496775" y="1953957"/>
                  <a:pt x="496775" y="1953957"/>
                  <a:pt x="485344" y="1933223"/>
                </a:cubicBezTo>
                <a:cubicBezTo>
                  <a:pt x="483995" y="1930292"/>
                  <a:pt x="482648" y="1927361"/>
                  <a:pt x="480973" y="1925786"/>
                </a:cubicBezTo>
                <a:cubicBezTo>
                  <a:pt x="470524" y="1900985"/>
                  <a:pt x="447468" y="1894266"/>
                  <a:pt x="410787" y="1901343"/>
                </a:cubicBezTo>
                <a:cubicBezTo>
                  <a:pt x="391116" y="1906126"/>
                  <a:pt x="380082" y="1900735"/>
                  <a:pt x="381358" y="1886966"/>
                </a:cubicBezTo>
                <a:cubicBezTo>
                  <a:pt x="380996" y="1879971"/>
                  <a:pt x="382635" y="1873197"/>
                  <a:pt x="386280" y="1866645"/>
                </a:cubicBezTo>
                <a:cubicBezTo>
                  <a:pt x="396883" y="1848343"/>
                  <a:pt x="424238" y="1845800"/>
                  <a:pt x="441319" y="1860205"/>
                </a:cubicBezTo>
                <a:cubicBezTo>
                  <a:pt x="455051" y="1871458"/>
                  <a:pt x="470091" y="1877291"/>
                  <a:pt x="487466" y="1881992"/>
                </a:cubicBezTo>
                <a:cubicBezTo>
                  <a:pt x="505168" y="1885338"/>
                  <a:pt x="520211" y="1891173"/>
                  <a:pt x="529935" y="1901982"/>
                </a:cubicBezTo>
                <a:cubicBezTo>
                  <a:pt x="544027" y="1920229"/>
                  <a:pt x="553715" y="1922691"/>
                  <a:pt x="579035" y="1911577"/>
                </a:cubicBezTo>
                <a:cubicBezTo>
                  <a:pt x="597030" y="1905217"/>
                  <a:pt x="611708" y="1904057"/>
                  <a:pt x="631086" y="1908980"/>
                </a:cubicBezTo>
                <a:cubicBezTo>
                  <a:pt x="666163" y="1917025"/>
                  <a:pt x="697594" y="1931624"/>
                  <a:pt x="730340" y="1940803"/>
                </a:cubicBezTo>
                <a:cubicBezTo>
                  <a:pt x="759078" y="1949540"/>
                  <a:pt x="789128" y="1952858"/>
                  <a:pt x="818124" y="1943543"/>
                </a:cubicBezTo>
                <a:cubicBezTo>
                  <a:pt x="834116" y="1936962"/>
                  <a:pt x="841474" y="1940557"/>
                  <a:pt x="851525" y="1950013"/>
                </a:cubicBezTo>
                <a:cubicBezTo>
                  <a:pt x="898432" y="1994138"/>
                  <a:pt x="957947" y="2020184"/>
                  <a:pt x="1041655" y="2005781"/>
                </a:cubicBezTo>
                <a:cubicBezTo>
                  <a:pt x="1054659" y="2003045"/>
                  <a:pt x="1064020" y="2006860"/>
                  <a:pt x="1073381" y="2010676"/>
                </a:cubicBezTo>
                <a:cubicBezTo>
                  <a:pt x="1078734" y="2014048"/>
                  <a:pt x="1085435" y="2020353"/>
                  <a:pt x="1094433" y="2017173"/>
                </a:cubicBezTo>
                <a:cubicBezTo>
                  <a:pt x="1103759" y="2012640"/>
                  <a:pt x="1099063" y="2006557"/>
                  <a:pt x="1098371" y="2000917"/>
                </a:cubicBezTo>
                <a:cubicBezTo>
                  <a:pt x="1094329" y="1992125"/>
                  <a:pt x="1100995" y="1990079"/>
                  <a:pt x="1113016" y="1991406"/>
                </a:cubicBezTo>
                <a:cubicBezTo>
                  <a:pt x="1125036" y="1992734"/>
                  <a:pt x="1136400" y="1996770"/>
                  <a:pt x="1148091" y="1999452"/>
                </a:cubicBezTo>
                <a:cubicBezTo>
                  <a:pt x="1172825" y="2007747"/>
                  <a:pt x="1193220" y="2016954"/>
                  <a:pt x="1222250" y="2015987"/>
                </a:cubicBezTo>
                <a:cubicBezTo>
                  <a:pt x="1228260" y="2016651"/>
                  <a:pt x="1227605" y="2019361"/>
                  <a:pt x="1228952" y="2022291"/>
                </a:cubicBezTo>
                <a:cubicBezTo>
                  <a:pt x="1232008" y="2035147"/>
                  <a:pt x="1245375" y="2039405"/>
                  <a:pt x="1261402" y="2041175"/>
                </a:cubicBezTo>
                <a:cubicBezTo>
                  <a:pt x="1321175" y="2049166"/>
                  <a:pt x="1380292" y="2059867"/>
                  <a:pt x="1435108" y="2079830"/>
                </a:cubicBezTo>
                <a:cubicBezTo>
                  <a:pt x="1438787" y="2081627"/>
                  <a:pt x="1444796" y="2082292"/>
                  <a:pt x="1451135" y="2081600"/>
                </a:cubicBezTo>
                <a:cubicBezTo>
                  <a:pt x="1470806" y="2076818"/>
                  <a:pt x="1481843" y="2082210"/>
                  <a:pt x="1488578" y="2096862"/>
                </a:cubicBezTo>
                <a:cubicBezTo>
                  <a:pt x="1495313" y="2111515"/>
                  <a:pt x="1507007" y="2114198"/>
                  <a:pt x="1527660" y="2105350"/>
                </a:cubicBezTo>
                <a:cubicBezTo>
                  <a:pt x="1536659" y="2102171"/>
                  <a:pt x="1543652" y="2098771"/>
                  <a:pt x="1552979" y="2094237"/>
                </a:cubicBezTo>
                <a:cubicBezTo>
                  <a:pt x="1559024" y="2103250"/>
                  <a:pt x="1565069" y="2112263"/>
                  <a:pt x="1579091" y="2113812"/>
                </a:cubicBezTo>
                <a:cubicBezTo>
                  <a:pt x="1595120" y="2115582"/>
                  <a:pt x="1610818" y="2118706"/>
                  <a:pt x="1624841" y="2120255"/>
                </a:cubicBezTo>
                <a:cubicBezTo>
                  <a:pt x="1676600" y="2127362"/>
                  <a:pt x="1681954" y="2130735"/>
                  <a:pt x="1701157" y="2093909"/>
                </a:cubicBezTo>
                <a:cubicBezTo>
                  <a:pt x="1701157" y="2093909"/>
                  <a:pt x="1703161" y="2094130"/>
                  <a:pt x="1703488" y="2092775"/>
                </a:cubicBezTo>
                <a:cubicBezTo>
                  <a:pt x="1712780" y="2079892"/>
                  <a:pt x="1721778" y="2076713"/>
                  <a:pt x="1740828" y="2082990"/>
                </a:cubicBezTo>
                <a:lnTo>
                  <a:pt x="1836221" y="2104784"/>
                </a:lnTo>
                <a:lnTo>
                  <a:pt x="1841536" y="2098274"/>
                </a:lnTo>
                <a:cubicBezTo>
                  <a:pt x="1839659" y="2093335"/>
                  <a:pt x="1833595" y="2091553"/>
                  <a:pt x="1827606" y="2090769"/>
                </a:cubicBezTo>
                <a:cubicBezTo>
                  <a:pt x="1823176" y="2090931"/>
                  <a:pt x="1818745" y="2091092"/>
                  <a:pt x="1814316" y="2091253"/>
                </a:cubicBezTo>
                <a:cubicBezTo>
                  <a:pt x="1793559" y="2091008"/>
                  <a:pt x="1781107" y="2083449"/>
                  <a:pt x="1779990" y="2069468"/>
                </a:cubicBezTo>
                <a:cubicBezTo>
                  <a:pt x="1779590" y="2064475"/>
                  <a:pt x="1779194" y="2059481"/>
                  <a:pt x="1781747" y="2054380"/>
                </a:cubicBezTo>
                <a:cubicBezTo>
                  <a:pt x="1782745" y="2048334"/>
                  <a:pt x="1776599" y="2045555"/>
                  <a:pt x="1767898" y="2047874"/>
                </a:cubicBezTo>
                <a:cubicBezTo>
                  <a:pt x="1751891" y="2051461"/>
                  <a:pt x="1745145" y="2059719"/>
                  <a:pt x="1747739" y="2073647"/>
                </a:cubicBezTo>
                <a:cubicBezTo>
                  <a:pt x="1736763" y="2066034"/>
                  <a:pt x="1728822" y="2059313"/>
                  <a:pt x="1723752" y="2051485"/>
                </a:cubicBezTo>
                <a:cubicBezTo>
                  <a:pt x="1721218" y="2047571"/>
                  <a:pt x="1720700" y="2041079"/>
                  <a:pt x="1722046" y="2034771"/>
                </a:cubicBezTo>
                <a:lnTo>
                  <a:pt x="1730180" y="2021386"/>
                </a:lnTo>
                <a:lnTo>
                  <a:pt x="1694364" y="2009159"/>
                </a:lnTo>
                <a:cubicBezTo>
                  <a:pt x="1680464" y="2003125"/>
                  <a:pt x="1667291" y="1995933"/>
                  <a:pt x="1654990" y="1987273"/>
                </a:cubicBezTo>
                <a:cubicBezTo>
                  <a:pt x="1635579" y="1974001"/>
                  <a:pt x="1607860" y="1969549"/>
                  <a:pt x="1578500" y="1971871"/>
                </a:cubicBezTo>
                <a:cubicBezTo>
                  <a:pt x="1559486" y="1973944"/>
                  <a:pt x="1541784" y="1970599"/>
                  <a:pt x="1522407" y="1965676"/>
                </a:cubicBezTo>
                <a:cubicBezTo>
                  <a:pt x="1493341" y="1958294"/>
                  <a:pt x="1465260" y="1946848"/>
                  <a:pt x="1431893" y="1948727"/>
                </a:cubicBezTo>
                <a:cubicBezTo>
                  <a:pt x="1402862" y="1949694"/>
                  <a:pt x="1384140" y="1942063"/>
                  <a:pt x="1369719" y="1925169"/>
                </a:cubicBezTo>
                <a:cubicBezTo>
                  <a:pt x="1365022" y="1919086"/>
                  <a:pt x="1357337" y="1916847"/>
                  <a:pt x="1346664" y="1918450"/>
                </a:cubicBezTo>
                <a:cubicBezTo>
                  <a:pt x="1331656" y="1920966"/>
                  <a:pt x="1315300" y="1920552"/>
                  <a:pt x="1300257" y="1914718"/>
                </a:cubicBezTo>
                <a:cubicBezTo>
                  <a:pt x="1254802" y="1898570"/>
                  <a:pt x="1201369" y="1889888"/>
                  <a:pt x="1156568" y="1871032"/>
                </a:cubicBezTo>
                <a:cubicBezTo>
                  <a:pt x="1141853" y="1863843"/>
                  <a:pt x="1126155" y="1860719"/>
                  <a:pt x="1108816" y="1864367"/>
                </a:cubicBezTo>
                <a:cubicBezTo>
                  <a:pt x="1072462" y="1870090"/>
                  <a:pt x="1062772" y="1867628"/>
                  <a:pt x="1045658" y="1844875"/>
                </a:cubicBezTo>
                <a:cubicBezTo>
                  <a:pt x="1039613" y="1835862"/>
                  <a:pt x="1030909" y="1829336"/>
                  <a:pt x="1018890" y="1828009"/>
                </a:cubicBezTo>
                <a:cubicBezTo>
                  <a:pt x="977146" y="1822009"/>
                  <a:pt x="941707" y="1806968"/>
                  <a:pt x="905613" y="1794636"/>
                </a:cubicBezTo>
                <a:cubicBezTo>
                  <a:pt x="873523" y="1782748"/>
                  <a:pt x="841105" y="1772213"/>
                  <a:pt x="804062" y="1772295"/>
                </a:cubicBezTo>
                <a:cubicBezTo>
                  <a:pt x="789709" y="1772101"/>
                  <a:pt x="782351" y="1768507"/>
                  <a:pt x="777984" y="1761070"/>
                </a:cubicBezTo>
                <a:cubicBezTo>
                  <a:pt x="771939" y="1752056"/>
                  <a:pt x="764218" y="1741467"/>
                  <a:pt x="747534" y="1742406"/>
                </a:cubicBezTo>
                <a:cubicBezTo>
                  <a:pt x="712167" y="1744065"/>
                  <a:pt x="686416" y="1731485"/>
                  <a:pt x="666314" y="1712574"/>
                </a:cubicBezTo>
                <a:cubicBezTo>
                  <a:pt x="635830" y="1685561"/>
                  <a:pt x="593725" y="1672566"/>
                  <a:pt x="543347" y="1676739"/>
                </a:cubicBezTo>
                <a:cubicBezTo>
                  <a:pt x="524660" y="1677458"/>
                  <a:pt x="519307" y="1674086"/>
                  <a:pt x="522260" y="1661893"/>
                </a:cubicBezTo>
                <a:cubicBezTo>
                  <a:pt x="523244" y="1657828"/>
                  <a:pt x="524228" y="1653765"/>
                  <a:pt x="522882" y="1650833"/>
                </a:cubicBezTo>
                <a:cubicBezTo>
                  <a:pt x="503727" y="1619509"/>
                  <a:pt x="484246" y="1589539"/>
                  <a:pt x="431795" y="1576793"/>
                </a:cubicBezTo>
                <a:cubicBezTo>
                  <a:pt x="420103" y="1574110"/>
                  <a:pt x="423092" y="1570267"/>
                  <a:pt x="428411" y="1565291"/>
                </a:cubicBezTo>
                <a:cubicBezTo>
                  <a:pt x="431070" y="1562804"/>
                  <a:pt x="435733" y="1560536"/>
                  <a:pt x="440397" y="1558270"/>
                </a:cubicBezTo>
                <a:cubicBezTo>
                  <a:pt x="449722" y="1553735"/>
                  <a:pt x="458721" y="1550556"/>
                  <a:pt x="452675" y="1541543"/>
                </a:cubicBezTo>
                <a:cubicBezTo>
                  <a:pt x="448634" y="1532752"/>
                  <a:pt x="437305" y="1537064"/>
                  <a:pt x="426959" y="1537312"/>
                </a:cubicBezTo>
                <a:cubicBezTo>
                  <a:pt x="405941" y="1539165"/>
                  <a:pt x="382919" y="1540795"/>
                  <a:pt x="368862" y="1530897"/>
                </a:cubicBezTo>
                <a:cubicBezTo>
                  <a:pt x="351125" y="1519201"/>
                  <a:pt x="340124" y="1522160"/>
                  <a:pt x="323475" y="1531449"/>
                </a:cubicBezTo>
                <a:cubicBezTo>
                  <a:pt x="318813" y="1533716"/>
                  <a:pt x="314148" y="1535982"/>
                  <a:pt x="307811" y="1536674"/>
                </a:cubicBezTo>
                <a:cubicBezTo>
                  <a:pt x="300817" y="1540074"/>
                  <a:pt x="294480" y="1540765"/>
                  <a:pt x="287778" y="1534461"/>
                </a:cubicBezTo>
                <a:cubicBezTo>
                  <a:pt x="282752" y="1529733"/>
                  <a:pt x="284066" y="1524315"/>
                  <a:pt x="291059" y="1520915"/>
                </a:cubicBezTo>
                <a:cubicBezTo>
                  <a:pt x="298382" y="1516159"/>
                  <a:pt x="301696" y="1510961"/>
                  <a:pt x="310696" y="1507782"/>
                </a:cubicBezTo>
                <a:cubicBezTo>
                  <a:pt x="315029" y="1506871"/>
                  <a:pt x="319366" y="1505958"/>
                  <a:pt x="318345" y="1501672"/>
                </a:cubicBezTo>
                <a:cubicBezTo>
                  <a:pt x="316998" y="1498741"/>
                  <a:pt x="310660" y="1499433"/>
                  <a:pt x="306653" y="1498991"/>
                </a:cubicBezTo>
                <a:cubicBezTo>
                  <a:pt x="300643" y="1498327"/>
                  <a:pt x="296636" y="1497884"/>
                  <a:pt x="291972" y="1500151"/>
                </a:cubicBezTo>
                <a:cubicBezTo>
                  <a:pt x="287312" y="1502418"/>
                  <a:pt x="283304" y="1501975"/>
                  <a:pt x="279954" y="1498824"/>
                </a:cubicBezTo>
                <a:cubicBezTo>
                  <a:pt x="261525" y="1481489"/>
                  <a:pt x="237122" y="1471839"/>
                  <a:pt x="206743" y="1469876"/>
                </a:cubicBezTo>
                <a:cubicBezTo>
                  <a:pt x="192393" y="1469681"/>
                  <a:pt x="178368" y="1468133"/>
                  <a:pt x="164674" y="1465230"/>
                </a:cubicBezTo>
                <a:cubicBezTo>
                  <a:pt x="156660" y="1464345"/>
                  <a:pt x="144641" y="1463017"/>
                  <a:pt x="142274" y="1455802"/>
                </a:cubicBezTo>
                <a:cubicBezTo>
                  <a:pt x="141583" y="1450162"/>
                  <a:pt x="152583" y="1447204"/>
                  <a:pt x="159578" y="1443803"/>
                </a:cubicBezTo>
                <a:cubicBezTo>
                  <a:pt x="164243" y="1441536"/>
                  <a:pt x="168576" y="1440623"/>
                  <a:pt x="173238" y="1438357"/>
                </a:cubicBezTo>
                <a:cubicBezTo>
                  <a:pt x="177902" y="1436090"/>
                  <a:pt x="188575" y="1434486"/>
                  <a:pt x="185880" y="1428625"/>
                </a:cubicBezTo>
                <a:cubicBezTo>
                  <a:pt x="185189" y="1422985"/>
                  <a:pt x="175172" y="1421879"/>
                  <a:pt x="166831" y="1422349"/>
                </a:cubicBezTo>
                <a:cubicBezTo>
                  <a:pt x="148801" y="1420358"/>
                  <a:pt x="135434" y="1416100"/>
                  <a:pt x="118717" y="1408690"/>
                </a:cubicBezTo>
                <a:cubicBezTo>
                  <a:pt x="81930" y="1390718"/>
                  <a:pt x="58252" y="1395058"/>
                  <a:pt x="35663" y="1420383"/>
                </a:cubicBezTo>
                <a:cubicBezTo>
                  <a:pt x="27028" y="1430557"/>
                  <a:pt x="15700" y="1434870"/>
                  <a:pt x="0" y="1431745"/>
                </a:cubicBezTo>
                <a:cubicBezTo>
                  <a:pt x="6234" y="1406006"/>
                  <a:pt x="12141" y="1381620"/>
                  <a:pt x="18373" y="1355881"/>
                </a:cubicBezTo>
                <a:cubicBezTo>
                  <a:pt x="46748" y="1357623"/>
                  <a:pt x="54400" y="1351514"/>
                  <a:pt x="49340" y="1338437"/>
                </a:cubicBezTo>
                <a:cubicBezTo>
                  <a:pt x="48321" y="1334152"/>
                  <a:pt x="40963" y="1330557"/>
                  <a:pt x="45954" y="1326935"/>
                </a:cubicBezTo>
                <a:cubicBezTo>
                  <a:pt x="52947" y="1323535"/>
                  <a:pt x="60635" y="1325774"/>
                  <a:pt x="66316" y="1327793"/>
                </a:cubicBezTo>
                <a:cubicBezTo>
                  <a:pt x="72326" y="1328456"/>
                  <a:pt x="76004" y="1330253"/>
                  <a:pt x="79683" y="1332050"/>
                </a:cubicBezTo>
                <a:cubicBezTo>
                  <a:pt x="91046" y="1336087"/>
                  <a:pt x="97383" y="1335397"/>
                  <a:pt x="101686" y="1326135"/>
                </a:cubicBezTo>
                <a:cubicBezTo>
                  <a:pt x="105001" y="1320938"/>
                  <a:pt x="112981" y="1313473"/>
                  <a:pt x="122012" y="1318642"/>
                </a:cubicBezTo>
                <a:cubicBezTo>
                  <a:pt x="135052" y="1324256"/>
                  <a:pt x="149075" y="1325804"/>
                  <a:pt x="162769" y="1328707"/>
                </a:cubicBezTo>
                <a:cubicBezTo>
                  <a:pt x="174463" y="1331389"/>
                  <a:pt x="187830" y="1335648"/>
                  <a:pt x="202508" y="1334487"/>
                </a:cubicBezTo>
                <a:cubicBezTo>
                  <a:pt x="215185" y="1333104"/>
                  <a:pt x="229865" y="1331943"/>
                  <a:pt x="223130" y="1317291"/>
                </a:cubicBezTo>
                <a:cubicBezTo>
                  <a:pt x="220106" y="1312783"/>
                  <a:pt x="224771" y="1310517"/>
                  <a:pt x="233110" y="1310047"/>
                </a:cubicBezTo>
                <a:cubicBezTo>
                  <a:pt x="263162" y="1313365"/>
                  <a:pt x="271867" y="1319890"/>
                  <a:pt x="268949" y="1340433"/>
                </a:cubicBezTo>
                <a:cubicBezTo>
                  <a:pt x="267307" y="1347205"/>
                  <a:pt x="267999" y="1352846"/>
                  <a:pt x="275356" y="1356440"/>
                </a:cubicBezTo>
                <a:cubicBezTo>
                  <a:pt x="288394" y="1362053"/>
                  <a:pt x="301763" y="1366311"/>
                  <a:pt x="318444" y="1365371"/>
                </a:cubicBezTo>
                <a:cubicBezTo>
                  <a:pt x="322452" y="1365814"/>
                  <a:pt x="325768" y="1360616"/>
                  <a:pt x="324420" y="1357686"/>
                </a:cubicBezTo>
                <a:cubicBezTo>
                  <a:pt x="325405" y="1353621"/>
                  <a:pt x="326717" y="1348202"/>
                  <a:pt x="331381" y="1345936"/>
                </a:cubicBezTo>
                <a:cubicBezTo>
                  <a:pt x="338375" y="1342535"/>
                  <a:pt x="348684" y="1333937"/>
                  <a:pt x="352726" y="1342729"/>
                </a:cubicBezTo>
                <a:cubicBezTo>
                  <a:pt x="365143" y="1359401"/>
                  <a:pt x="385179" y="1361613"/>
                  <a:pt x="407216" y="1364046"/>
                </a:cubicBezTo>
                <a:cubicBezTo>
                  <a:pt x="418907" y="1366728"/>
                  <a:pt x="430599" y="1369410"/>
                  <a:pt x="438975" y="1377289"/>
                </a:cubicBezTo>
                <a:cubicBezTo>
                  <a:pt x="471134" y="1405878"/>
                  <a:pt x="501511" y="1407842"/>
                  <a:pt x="536776" y="1381135"/>
                </a:cubicBezTo>
                <a:cubicBezTo>
                  <a:pt x="546758" y="1373892"/>
                  <a:pt x="557432" y="1372288"/>
                  <a:pt x="565480" y="1381523"/>
                </a:cubicBezTo>
                <a:cubicBezTo>
                  <a:pt x="585584" y="1400434"/>
                  <a:pt x="614322" y="1409172"/>
                  <a:pt x="646047" y="1414066"/>
                </a:cubicBezTo>
                <a:cubicBezTo>
                  <a:pt x="661745" y="1417190"/>
                  <a:pt x="678101" y="1417606"/>
                  <a:pt x="695803" y="1420951"/>
                </a:cubicBezTo>
                <a:cubicBezTo>
                  <a:pt x="725197" y="1426978"/>
                  <a:pt x="751241" y="1429855"/>
                  <a:pt x="769166" y="1406798"/>
                </a:cubicBezTo>
                <a:cubicBezTo>
                  <a:pt x="766869" y="1416280"/>
                  <a:pt x="763226" y="1422833"/>
                  <a:pt x="767266" y="1431625"/>
                </a:cubicBezTo>
                <a:cubicBezTo>
                  <a:pt x="770652" y="1443125"/>
                  <a:pt x="783693" y="1448739"/>
                  <a:pt x="797715" y="1450287"/>
                </a:cubicBezTo>
                <a:cubicBezTo>
                  <a:pt x="814070" y="1450703"/>
                  <a:pt x="806350" y="1440113"/>
                  <a:pt x="809666" y="1434915"/>
                </a:cubicBezTo>
                <a:cubicBezTo>
                  <a:pt x="813638" y="1427009"/>
                  <a:pt x="822963" y="1422474"/>
                  <a:pt x="833999" y="1427865"/>
                </a:cubicBezTo>
                <a:cubicBezTo>
                  <a:pt x="848713" y="1435055"/>
                  <a:pt x="862738" y="1436604"/>
                  <a:pt x="881095" y="1437240"/>
                </a:cubicBezTo>
                <a:cubicBezTo>
                  <a:pt x="904117" y="1435609"/>
                  <a:pt x="926154" y="1438042"/>
                  <a:pt x="943561" y="1451092"/>
                </a:cubicBezTo>
                <a:cubicBezTo>
                  <a:pt x="953942" y="1459193"/>
                  <a:pt x="966290" y="1459166"/>
                  <a:pt x="977949" y="1453498"/>
                </a:cubicBezTo>
                <a:cubicBezTo>
                  <a:pt x="984942" y="1450098"/>
                  <a:pt x="991935" y="1446697"/>
                  <a:pt x="996600" y="1444430"/>
                </a:cubicBezTo>
                <a:cubicBezTo>
                  <a:pt x="1007929" y="1440119"/>
                  <a:pt x="1016236" y="1431298"/>
                  <a:pt x="1027598" y="1435335"/>
                </a:cubicBezTo>
                <a:cubicBezTo>
                  <a:pt x="1038962" y="1439372"/>
                  <a:pt x="1034663" y="1448634"/>
                  <a:pt x="1033024" y="1455408"/>
                </a:cubicBezTo>
                <a:cubicBezTo>
                  <a:pt x="1031381" y="1462181"/>
                  <a:pt x="1040051" y="1460356"/>
                  <a:pt x="1045733" y="1462374"/>
                </a:cubicBezTo>
                <a:cubicBezTo>
                  <a:pt x="1051745" y="1463038"/>
                  <a:pt x="1057754" y="1463703"/>
                  <a:pt x="1057063" y="1458061"/>
                </a:cubicBezTo>
                <a:cubicBezTo>
                  <a:pt x="1056666" y="1442718"/>
                  <a:pt x="1069670" y="1439982"/>
                  <a:pt x="1088028" y="1440618"/>
                </a:cubicBezTo>
                <a:cubicBezTo>
                  <a:pt x="1106387" y="1441254"/>
                  <a:pt x="1109702" y="1436056"/>
                  <a:pt x="1099979" y="1425245"/>
                </a:cubicBezTo>
                <a:cubicBezTo>
                  <a:pt x="1098632" y="1422315"/>
                  <a:pt x="1092949" y="1420297"/>
                  <a:pt x="1087267" y="1418279"/>
                </a:cubicBezTo>
                <a:cubicBezTo>
                  <a:pt x="1039118" y="1396270"/>
                  <a:pt x="984992" y="1381948"/>
                  <a:pt x="927880" y="1371468"/>
                </a:cubicBezTo>
                <a:cubicBezTo>
                  <a:pt x="882785" y="1362316"/>
                  <a:pt x="842355" y="1350896"/>
                  <a:pt x="809213" y="1326372"/>
                </a:cubicBezTo>
                <a:cubicBezTo>
                  <a:pt x="790131" y="1311747"/>
                  <a:pt x="778040" y="1293720"/>
                  <a:pt x="768282" y="1274561"/>
                </a:cubicBezTo>
                <a:cubicBezTo>
                  <a:pt x="750320" y="1289268"/>
                  <a:pt x="739976" y="1289518"/>
                  <a:pt x="723222" y="1273757"/>
                </a:cubicBezTo>
                <a:cubicBezTo>
                  <a:pt x="718198" y="1269029"/>
                  <a:pt x="715833" y="1261814"/>
                  <a:pt x="719476" y="1255261"/>
                </a:cubicBezTo>
                <a:cubicBezTo>
                  <a:pt x="724431" y="1243291"/>
                  <a:pt x="711393" y="1237677"/>
                  <a:pt x="697697" y="1234775"/>
                </a:cubicBezTo>
                <a:cubicBezTo>
                  <a:pt x="684330" y="1230517"/>
                  <a:pt x="676679" y="1236627"/>
                  <a:pt x="669028" y="1242736"/>
                </a:cubicBezTo>
                <a:cubicBezTo>
                  <a:pt x="663381" y="1249068"/>
                  <a:pt x="661413" y="1257196"/>
                  <a:pt x="647426" y="1263997"/>
                </a:cubicBezTo>
                <a:cubicBezTo>
                  <a:pt x="657372" y="1248404"/>
                  <a:pt x="646336" y="1243012"/>
                  <a:pt x="630965" y="1238532"/>
                </a:cubicBezTo>
                <a:cubicBezTo>
                  <a:pt x="617269" y="1235629"/>
                  <a:pt x="602883" y="1227087"/>
                  <a:pt x="606855" y="1219179"/>
                </a:cubicBezTo>
                <a:cubicBezTo>
                  <a:pt x="614471" y="1204720"/>
                  <a:pt x="620084" y="1190039"/>
                  <a:pt x="637059" y="1179396"/>
                </a:cubicBezTo>
                <a:cubicBezTo>
                  <a:pt x="646715" y="1173506"/>
                  <a:pt x="655056" y="1173038"/>
                  <a:pt x="668750" y="1175940"/>
                </a:cubicBezTo>
                <a:cubicBezTo>
                  <a:pt x="678111" y="1179756"/>
                  <a:pt x="681461" y="1182908"/>
                  <a:pt x="677490" y="1190815"/>
                </a:cubicBezTo>
                <a:cubicBezTo>
                  <a:pt x="676177" y="1196234"/>
                  <a:pt x="681532" y="1199607"/>
                  <a:pt x="687542" y="1200271"/>
                </a:cubicBezTo>
                <a:cubicBezTo>
                  <a:pt x="711910" y="1201570"/>
                  <a:pt x="723964" y="1211248"/>
                  <a:pt x="735692" y="1222278"/>
                </a:cubicBezTo>
                <a:cubicBezTo>
                  <a:pt x="747746" y="1231955"/>
                  <a:pt x="763116" y="1236434"/>
                  <a:pt x="779437" y="1228500"/>
                </a:cubicBezTo>
                <a:cubicBezTo>
                  <a:pt x="791095" y="1222832"/>
                  <a:pt x="794446" y="1225985"/>
                  <a:pt x="790473" y="1233892"/>
                </a:cubicBezTo>
                <a:cubicBezTo>
                  <a:pt x="789161" y="1239311"/>
                  <a:pt x="792839" y="1241107"/>
                  <a:pt x="800197" y="1244702"/>
                </a:cubicBezTo>
                <a:cubicBezTo>
                  <a:pt x="832285" y="1256592"/>
                  <a:pt x="868346" y="1260574"/>
                  <a:pt x="904372" y="1256206"/>
                </a:cubicBezTo>
                <a:cubicBezTo>
                  <a:pt x="923715" y="1252778"/>
                  <a:pt x="941745" y="1254769"/>
                  <a:pt x="959118" y="1259469"/>
                </a:cubicBezTo>
                <a:cubicBezTo>
                  <a:pt x="974489" y="1263949"/>
                  <a:pt x="986871" y="1272271"/>
                  <a:pt x="997251" y="1280371"/>
                </a:cubicBezTo>
                <a:cubicBezTo>
                  <a:pt x="1002278" y="1285100"/>
                  <a:pt x="1004972" y="1290961"/>
                  <a:pt x="1015972" y="1288002"/>
                </a:cubicBezTo>
                <a:cubicBezTo>
                  <a:pt x="1026973" y="1285044"/>
                  <a:pt x="1028286" y="1279626"/>
                  <a:pt x="1027923" y="1272631"/>
                </a:cubicBezTo>
                <a:cubicBezTo>
                  <a:pt x="1027233" y="1266991"/>
                  <a:pt x="1024209" y="1262484"/>
                  <a:pt x="1027525" y="1257287"/>
                </a:cubicBezTo>
                <a:cubicBezTo>
                  <a:pt x="1031134" y="1242386"/>
                  <a:pt x="1022758" y="1234506"/>
                  <a:pt x="1003381" y="1229583"/>
                </a:cubicBezTo>
                <a:cubicBezTo>
                  <a:pt x="968633" y="1220183"/>
                  <a:pt x="938220" y="1209870"/>
                  <a:pt x="906131" y="1197981"/>
                </a:cubicBezTo>
                <a:cubicBezTo>
                  <a:pt x="887737" y="1188995"/>
                  <a:pt x="887375" y="1182000"/>
                  <a:pt x="904024" y="1172711"/>
                </a:cubicBezTo>
                <a:cubicBezTo>
                  <a:pt x="906027" y="1172933"/>
                  <a:pt x="906356" y="1171578"/>
                  <a:pt x="906683" y="1170223"/>
                </a:cubicBezTo>
                <a:cubicBezTo>
                  <a:pt x="913971" y="1157118"/>
                  <a:pt x="929963" y="1150539"/>
                  <a:pt x="945627" y="1145313"/>
                </a:cubicBezTo>
                <a:cubicBezTo>
                  <a:pt x="956956" y="1141001"/>
                  <a:pt x="960306" y="1144152"/>
                  <a:pt x="960998" y="1149793"/>
                </a:cubicBezTo>
                <a:cubicBezTo>
                  <a:pt x="962052" y="1162428"/>
                  <a:pt x="950723" y="1166741"/>
                  <a:pt x="934367" y="1166325"/>
                </a:cubicBezTo>
                <a:cubicBezTo>
                  <a:pt x="936734" y="1173542"/>
                  <a:pt x="941431" y="1179624"/>
                  <a:pt x="951447" y="1180730"/>
                </a:cubicBezTo>
                <a:cubicBezTo>
                  <a:pt x="957456" y="1181394"/>
                  <a:pt x="960774" y="1176195"/>
                  <a:pt x="963761" y="1172353"/>
                </a:cubicBezTo>
                <a:cubicBezTo>
                  <a:pt x="976696" y="1152917"/>
                  <a:pt x="985694" y="1149738"/>
                  <a:pt x="1015417" y="1154411"/>
                </a:cubicBezTo>
                <a:cubicBezTo>
                  <a:pt x="1042807" y="1160217"/>
                  <a:pt x="1072859" y="1163536"/>
                  <a:pt x="1101561" y="1163923"/>
                </a:cubicBezTo>
                <a:cubicBezTo>
                  <a:pt x="1140609" y="1164063"/>
                  <a:pt x="1147311" y="1170367"/>
                  <a:pt x="1135065" y="1195443"/>
                </a:cubicBezTo>
                <a:cubicBezTo>
                  <a:pt x="1134737" y="1196797"/>
                  <a:pt x="1134410" y="1198151"/>
                  <a:pt x="1134081" y="1199506"/>
                </a:cubicBezTo>
                <a:cubicBezTo>
                  <a:pt x="1131094" y="1203350"/>
                  <a:pt x="1123771" y="1208105"/>
                  <a:pt x="1133132" y="1211920"/>
                </a:cubicBezTo>
                <a:cubicBezTo>
                  <a:pt x="1142821" y="1214381"/>
                  <a:pt x="1152182" y="1218197"/>
                  <a:pt x="1160161" y="1210732"/>
                </a:cubicBezTo>
                <a:cubicBezTo>
                  <a:pt x="1165479" y="1205756"/>
                  <a:pt x="1170470" y="1202134"/>
                  <a:pt x="1173786" y="1196936"/>
                </a:cubicBezTo>
                <a:cubicBezTo>
                  <a:pt x="1183768" y="1189693"/>
                  <a:pt x="1192110" y="1189223"/>
                  <a:pt x="1202817" y="1195969"/>
                </a:cubicBezTo>
                <a:cubicBezTo>
                  <a:pt x="1213853" y="1201361"/>
                  <a:pt x="1210208" y="1207913"/>
                  <a:pt x="1200883" y="1212447"/>
                </a:cubicBezTo>
                <a:cubicBezTo>
                  <a:pt x="1198223" y="1214935"/>
                  <a:pt x="1195892" y="1216069"/>
                  <a:pt x="1193232" y="1218557"/>
                </a:cubicBezTo>
                <a:cubicBezTo>
                  <a:pt x="1188570" y="1220824"/>
                  <a:pt x="1187585" y="1224888"/>
                  <a:pt x="1190935" y="1228039"/>
                </a:cubicBezTo>
                <a:cubicBezTo>
                  <a:pt x="1196289" y="1231413"/>
                  <a:pt x="1199277" y="1227570"/>
                  <a:pt x="1203612" y="1226658"/>
                </a:cubicBezTo>
                <a:cubicBezTo>
                  <a:pt x="1212609" y="1223479"/>
                  <a:pt x="1219932" y="1218723"/>
                  <a:pt x="1225581" y="1212393"/>
                </a:cubicBezTo>
                <a:cubicBezTo>
                  <a:pt x="1243868" y="1196329"/>
                  <a:pt x="1256545" y="1194948"/>
                  <a:pt x="1280290" y="1207306"/>
                </a:cubicBezTo>
                <a:cubicBezTo>
                  <a:pt x="1291326" y="1212698"/>
                  <a:pt x="1302035" y="1219444"/>
                  <a:pt x="1313071" y="1224836"/>
                </a:cubicBezTo>
                <a:cubicBezTo>
                  <a:pt x="1320429" y="1228431"/>
                  <a:pt x="1330117" y="1230890"/>
                  <a:pt x="1339771" y="1225002"/>
                </a:cubicBezTo>
                <a:cubicBezTo>
                  <a:pt x="1351757" y="1217979"/>
                  <a:pt x="1360063" y="1209161"/>
                  <a:pt x="1379769" y="1212728"/>
                </a:cubicBezTo>
                <a:cubicBezTo>
                  <a:pt x="1391461" y="1215409"/>
                  <a:pt x="1400131" y="1213586"/>
                  <a:pt x="1408836" y="1220110"/>
                </a:cubicBezTo>
                <a:cubicBezTo>
                  <a:pt x="1452028" y="1254090"/>
                  <a:pt x="1506481" y="1267057"/>
                  <a:pt x="1570556" y="1265787"/>
                </a:cubicBezTo>
                <a:cubicBezTo>
                  <a:pt x="1580899" y="1265539"/>
                  <a:pt x="1588585" y="1267779"/>
                  <a:pt x="1595614" y="1272728"/>
                </a:cubicBezTo>
                <a:cubicBezTo>
                  <a:pt x="1610692" y="1286910"/>
                  <a:pt x="1632401" y="1290699"/>
                  <a:pt x="1657096" y="1290644"/>
                </a:cubicBezTo>
                <a:cubicBezTo>
                  <a:pt x="1692467" y="1288986"/>
                  <a:pt x="1724158" y="1285531"/>
                  <a:pt x="1756831" y="1278012"/>
                </a:cubicBezTo>
                <a:cubicBezTo>
                  <a:pt x="1772168" y="1274142"/>
                  <a:pt x="1787505" y="1270271"/>
                  <a:pt x="1803203" y="1273396"/>
                </a:cubicBezTo>
                <a:cubicBezTo>
                  <a:pt x="1853323" y="1287276"/>
                  <a:pt x="1909416" y="1293469"/>
                  <a:pt x="1953231" y="1316390"/>
                </a:cubicBezTo>
                <a:cubicBezTo>
                  <a:pt x="1962264" y="1321561"/>
                  <a:pt x="1970604" y="1321091"/>
                  <a:pt x="1981935" y="1316778"/>
                </a:cubicBezTo>
                <a:cubicBezTo>
                  <a:pt x="1986597" y="1314512"/>
                  <a:pt x="1991261" y="1312244"/>
                  <a:pt x="1995594" y="1311332"/>
                </a:cubicBezTo>
                <a:cubicBezTo>
                  <a:pt x="2005940" y="1311084"/>
                  <a:pt x="2004594" y="1308153"/>
                  <a:pt x="2003575" y="1303868"/>
                </a:cubicBezTo>
                <a:cubicBezTo>
                  <a:pt x="2001536" y="1295297"/>
                  <a:pt x="1994507" y="1290348"/>
                  <a:pt x="1982486" y="1289020"/>
                </a:cubicBezTo>
                <a:cubicBezTo>
                  <a:pt x="1968463" y="1287471"/>
                  <a:pt x="1964421" y="1278680"/>
                  <a:pt x="1968392" y="1270773"/>
                </a:cubicBezTo>
                <a:cubicBezTo>
                  <a:pt x="1972036" y="1264220"/>
                  <a:pt x="1983400" y="1268257"/>
                  <a:pt x="1991086" y="1270497"/>
                </a:cubicBezTo>
                <a:cubicBezTo>
                  <a:pt x="2012466" y="1275640"/>
                  <a:pt x="2015525" y="1288496"/>
                  <a:pt x="2018909" y="1299997"/>
                </a:cubicBezTo>
                <a:cubicBezTo>
                  <a:pt x="2037770" y="1341026"/>
                  <a:pt x="2082898" y="1358529"/>
                  <a:pt x="2143585" y="1345757"/>
                </a:cubicBezTo>
                <a:cubicBezTo>
                  <a:pt x="2158594" y="1343241"/>
                  <a:pt x="2173272" y="1342080"/>
                  <a:pt x="2186968" y="1344983"/>
                </a:cubicBezTo>
                <a:cubicBezTo>
                  <a:pt x="2196985" y="1346089"/>
                  <a:pt x="2200664" y="1347886"/>
                  <a:pt x="2199021" y="1354660"/>
                </a:cubicBezTo>
                <a:cubicBezTo>
                  <a:pt x="2198073" y="1367074"/>
                  <a:pt x="2203100" y="1371801"/>
                  <a:pt x="2222114" y="1369729"/>
                </a:cubicBezTo>
                <a:cubicBezTo>
                  <a:pt x="2257811" y="1366715"/>
                  <a:pt x="2289863" y="1370255"/>
                  <a:pt x="2323921" y="1374016"/>
                </a:cubicBezTo>
                <a:cubicBezTo>
                  <a:pt x="2377684" y="1381344"/>
                  <a:pt x="2429736" y="1378746"/>
                  <a:pt x="2478371" y="1356298"/>
                </a:cubicBezTo>
                <a:cubicBezTo>
                  <a:pt x="2478371" y="1356298"/>
                  <a:pt x="2480045" y="1357874"/>
                  <a:pt x="2479717" y="1359228"/>
                </a:cubicBezTo>
                <a:cubicBezTo>
                  <a:pt x="2476729" y="1363071"/>
                  <a:pt x="2471738" y="1366693"/>
                  <a:pt x="2468422" y="1371891"/>
                </a:cubicBezTo>
                <a:cubicBezTo>
                  <a:pt x="2461463" y="1383640"/>
                  <a:pt x="2464157" y="1389501"/>
                  <a:pt x="2481531" y="1394202"/>
                </a:cubicBezTo>
                <a:cubicBezTo>
                  <a:pt x="2502912" y="1399345"/>
                  <a:pt x="2509578" y="1397300"/>
                  <a:pt x="2515191" y="1382619"/>
                </a:cubicBezTo>
                <a:cubicBezTo>
                  <a:pt x="2516174" y="1378554"/>
                  <a:pt x="2514138" y="1369984"/>
                  <a:pt x="2526157" y="1371311"/>
                </a:cubicBezTo>
                <a:cubicBezTo>
                  <a:pt x="2544515" y="1371948"/>
                  <a:pt x="2553910" y="1384113"/>
                  <a:pt x="2543273" y="1394065"/>
                </a:cubicBezTo>
                <a:cubicBezTo>
                  <a:pt x="2535622" y="1400175"/>
                  <a:pt x="2536641" y="1404461"/>
                  <a:pt x="2548004" y="1408498"/>
                </a:cubicBezTo>
                <a:cubicBezTo>
                  <a:pt x="2572407" y="1418146"/>
                  <a:pt x="2596483" y="1429151"/>
                  <a:pt x="2617898" y="1442643"/>
                </a:cubicBezTo>
                <a:cubicBezTo>
                  <a:pt x="2635963" y="1452984"/>
                  <a:pt x="2657672" y="1456772"/>
                  <a:pt x="2682007" y="1449722"/>
                </a:cubicBezTo>
                <a:cubicBezTo>
                  <a:pt x="2689000" y="1446321"/>
                  <a:pt x="2697341" y="1445853"/>
                  <a:pt x="2707360" y="1446958"/>
                </a:cubicBezTo>
                <a:cubicBezTo>
                  <a:pt x="2723058" y="1450083"/>
                  <a:pt x="2738756" y="1453208"/>
                  <a:pt x="2754454" y="1456332"/>
                </a:cubicBezTo>
                <a:cubicBezTo>
                  <a:pt x="2766475" y="1457659"/>
                  <a:pt x="2775507" y="1462830"/>
                  <a:pt x="2777216" y="1472755"/>
                </a:cubicBezTo>
                <a:cubicBezTo>
                  <a:pt x="2776925" y="1482459"/>
                  <a:pt x="2784608" y="1484699"/>
                  <a:pt x="2797286" y="1483317"/>
                </a:cubicBezTo>
                <a:cubicBezTo>
                  <a:pt x="2807631" y="1483068"/>
                  <a:pt x="2819979" y="1483041"/>
                  <a:pt x="2830323" y="1482792"/>
                </a:cubicBezTo>
                <a:cubicBezTo>
                  <a:pt x="2855349" y="1481382"/>
                  <a:pt x="2871669" y="1473449"/>
                  <a:pt x="2879613" y="1457634"/>
                </a:cubicBezTo>
                <a:cubicBezTo>
                  <a:pt x="2882928" y="1452436"/>
                  <a:pt x="2884240" y="1447018"/>
                  <a:pt x="2887556" y="1441821"/>
                </a:cubicBezTo>
                <a:cubicBezTo>
                  <a:pt x="2883724" y="1483126"/>
                  <a:pt x="2926156" y="1494766"/>
                  <a:pt x="2970921" y="1505273"/>
                </a:cubicBezTo>
                <a:cubicBezTo>
                  <a:pt x="2984290" y="1509530"/>
                  <a:pt x="2995289" y="1506572"/>
                  <a:pt x="3006618" y="1502260"/>
                </a:cubicBezTo>
                <a:cubicBezTo>
                  <a:pt x="3017949" y="1497947"/>
                  <a:pt x="3023597" y="1491616"/>
                  <a:pt x="3021558" y="1483046"/>
                </a:cubicBezTo>
                <a:cubicBezTo>
                  <a:pt x="3019193" y="1475829"/>
                  <a:pt x="3008191" y="1478787"/>
                  <a:pt x="3000176" y="1477903"/>
                </a:cubicBezTo>
                <a:cubicBezTo>
                  <a:pt x="2994166" y="1477239"/>
                  <a:pt x="2983822" y="1477487"/>
                  <a:pt x="2983457" y="1470492"/>
                </a:cubicBezTo>
                <a:cubicBezTo>
                  <a:pt x="2982769" y="1464852"/>
                  <a:pt x="2988414" y="1458522"/>
                  <a:pt x="2997087" y="1456697"/>
                </a:cubicBezTo>
                <a:cubicBezTo>
                  <a:pt x="3006082" y="1453518"/>
                  <a:pt x="3016099" y="1454624"/>
                  <a:pt x="3024114" y="1455508"/>
                </a:cubicBezTo>
                <a:cubicBezTo>
                  <a:pt x="3034130" y="1456615"/>
                  <a:pt x="3044147" y="1457721"/>
                  <a:pt x="3051469" y="1452966"/>
                </a:cubicBezTo>
                <a:cubicBezTo>
                  <a:pt x="3043747" y="1442377"/>
                  <a:pt x="3028705" y="1436543"/>
                  <a:pt x="3014682" y="1434994"/>
                </a:cubicBezTo>
                <a:cubicBezTo>
                  <a:pt x="2973268" y="1427639"/>
                  <a:pt x="2937502" y="1413953"/>
                  <a:pt x="2901734" y="1400267"/>
                </a:cubicBezTo>
                <a:cubicBezTo>
                  <a:pt x="2877330" y="1390618"/>
                  <a:pt x="2851288" y="1387741"/>
                  <a:pt x="2822619" y="1395702"/>
                </a:cubicBezTo>
                <a:cubicBezTo>
                  <a:pt x="2813621" y="1398882"/>
                  <a:pt x="2805935" y="1396643"/>
                  <a:pt x="2799235" y="1390339"/>
                </a:cubicBezTo>
                <a:cubicBezTo>
                  <a:pt x="2787836" y="1377952"/>
                  <a:pt x="2771447" y="1369188"/>
                  <a:pt x="2755057" y="1360424"/>
                </a:cubicBezTo>
                <a:cubicBezTo>
                  <a:pt x="2745697" y="1356608"/>
                  <a:pt x="2735678" y="1355502"/>
                  <a:pt x="2724679" y="1358460"/>
                </a:cubicBezTo>
                <a:cubicBezTo>
                  <a:pt x="2702677" y="1364377"/>
                  <a:pt x="2679981" y="1364652"/>
                  <a:pt x="2658931" y="1358154"/>
                </a:cubicBezTo>
                <a:cubicBezTo>
                  <a:pt x="2639881" y="1351878"/>
                  <a:pt x="2620832" y="1345602"/>
                  <a:pt x="2603786" y="1339546"/>
                </a:cubicBezTo>
                <a:cubicBezTo>
                  <a:pt x="2590746" y="1333934"/>
                  <a:pt x="2582405" y="1334403"/>
                  <a:pt x="2577777" y="1345020"/>
                </a:cubicBezTo>
                <a:cubicBezTo>
                  <a:pt x="2574134" y="1351573"/>
                  <a:pt x="2569142" y="1355194"/>
                  <a:pt x="2559126" y="1354088"/>
                </a:cubicBezTo>
                <a:cubicBezTo>
                  <a:pt x="2536759" y="1353009"/>
                  <a:pt x="2532389" y="1345572"/>
                  <a:pt x="2541681" y="1332688"/>
                </a:cubicBezTo>
                <a:cubicBezTo>
                  <a:pt x="2554289" y="1314607"/>
                  <a:pt x="2549263" y="1309879"/>
                  <a:pt x="2521215" y="1306782"/>
                </a:cubicBezTo>
                <a:cubicBezTo>
                  <a:pt x="2503186" y="1304792"/>
                  <a:pt x="2484827" y="1304155"/>
                  <a:pt x="2468471" y="1303740"/>
                </a:cubicBezTo>
                <a:cubicBezTo>
                  <a:pt x="2442428" y="1300864"/>
                  <a:pt x="2417732" y="1300918"/>
                  <a:pt x="2395334" y="1291490"/>
                </a:cubicBezTo>
                <a:cubicBezTo>
                  <a:pt x="2381965" y="1287233"/>
                  <a:pt x="2372933" y="1282063"/>
                  <a:pt x="2380221" y="1268958"/>
                </a:cubicBezTo>
                <a:cubicBezTo>
                  <a:pt x="2386524" y="1259917"/>
                  <a:pt x="2380478" y="1250904"/>
                  <a:pt x="2364453" y="1249134"/>
                </a:cubicBezTo>
                <a:cubicBezTo>
                  <a:pt x="2314696" y="1242250"/>
                  <a:pt x="2273577" y="1225190"/>
                  <a:pt x="2232782" y="1206775"/>
                </a:cubicBezTo>
                <a:cubicBezTo>
                  <a:pt x="2201022" y="1193532"/>
                  <a:pt x="2181316" y="1189965"/>
                  <a:pt x="2153702" y="1210562"/>
                </a:cubicBezTo>
                <a:cubicBezTo>
                  <a:pt x="2151699" y="1210340"/>
                  <a:pt x="2149695" y="1210119"/>
                  <a:pt x="2149695" y="1210119"/>
                </a:cubicBezTo>
                <a:cubicBezTo>
                  <a:pt x="2142666" y="1205170"/>
                  <a:pt x="2155635" y="1194084"/>
                  <a:pt x="2143616" y="1192756"/>
                </a:cubicBezTo>
                <a:cubicBezTo>
                  <a:pt x="2133598" y="1191649"/>
                  <a:pt x="2123615" y="1198894"/>
                  <a:pt x="2115966" y="1205003"/>
                </a:cubicBezTo>
                <a:cubicBezTo>
                  <a:pt x="2113635" y="1206138"/>
                  <a:pt x="2110974" y="1208626"/>
                  <a:pt x="2108643" y="1209759"/>
                </a:cubicBezTo>
                <a:cubicBezTo>
                  <a:pt x="2098332" y="1218357"/>
                  <a:pt x="2090027" y="1227176"/>
                  <a:pt x="2083723" y="1236217"/>
                </a:cubicBezTo>
                <a:cubicBezTo>
                  <a:pt x="2078076" y="1242548"/>
                  <a:pt x="2069734" y="1243017"/>
                  <a:pt x="2060374" y="1239202"/>
                </a:cubicBezTo>
                <a:cubicBezTo>
                  <a:pt x="2055020" y="1235829"/>
                  <a:pt x="2047990" y="1230880"/>
                  <a:pt x="2053311" y="1225904"/>
                </a:cubicBezTo>
                <a:cubicBezTo>
                  <a:pt x="2075606" y="1210283"/>
                  <a:pt x="2069526" y="1192921"/>
                  <a:pt x="2065451" y="1175779"/>
                </a:cubicBezTo>
                <a:cubicBezTo>
                  <a:pt x="2063740" y="1165854"/>
                  <a:pt x="2060718" y="1161348"/>
                  <a:pt x="2046728" y="1168148"/>
                </a:cubicBezTo>
                <a:cubicBezTo>
                  <a:pt x="2024070" y="1176774"/>
                  <a:pt x="1999701" y="1175473"/>
                  <a:pt x="1977008" y="1175750"/>
                </a:cubicBezTo>
                <a:cubicBezTo>
                  <a:pt x="1968667" y="1176220"/>
                  <a:pt x="1962657" y="1175555"/>
                  <a:pt x="1961637" y="1171270"/>
                </a:cubicBezTo>
                <a:cubicBezTo>
                  <a:pt x="1953556" y="1153686"/>
                  <a:pt x="1932173" y="1148544"/>
                  <a:pt x="1910793" y="1143401"/>
                </a:cubicBezTo>
                <a:cubicBezTo>
                  <a:pt x="1891745" y="1137124"/>
                  <a:pt x="1872366" y="1132203"/>
                  <a:pt x="1865304" y="1118904"/>
                </a:cubicBezTo>
                <a:cubicBezTo>
                  <a:pt x="1862937" y="1111688"/>
                  <a:pt x="1858930" y="1111246"/>
                  <a:pt x="1848585" y="1111494"/>
                </a:cubicBezTo>
                <a:cubicBezTo>
                  <a:pt x="1810885" y="1114286"/>
                  <a:pt x="1776827" y="1110525"/>
                  <a:pt x="1750386" y="1092304"/>
                </a:cubicBezTo>
                <a:cubicBezTo>
                  <a:pt x="1739679" y="1085559"/>
                  <a:pt x="1731665" y="1084674"/>
                  <a:pt x="1718659" y="1087411"/>
                </a:cubicBezTo>
                <a:cubicBezTo>
                  <a:pt x="1690647" y="1092662"/>
                  <a:pt x="1664603" y="1089787"/>
                  <a:pt x="1641513" y="1074718"/>
                </a:cubicBezTo>
                <a:cubicBezTo>
                  <a:pt x="1636486" y="1069991"/>
                  <a:pt x="1630806" y="1067972"/>
                  <a:pt x="1622134" y="1069797"/>
                </a:cubicBezTo>
                <a:cubicBezTo>
                  <a:pt x="1586109" y="1074165"/>
                  <a:pt x="1531292" y="1054201"/>
                  <a:pt x="1518185" y="1031891"/>
                </a:cubicBezTo>
                <a:cubicBezTo>
                  <a:pt x="1499534" y="1040958"/>
                  <a:pt x="1479172" y="1040101"/>
                  <a:pt x="1462127" y="1034045"/>
                </a:cubicBezTo>
                <a:cubicBezTo>
                  <a:pt x="1437723" y="1024396"/>
                  <a:pt x="1410004" y="1019944"/>
                  <a:pt x="1382284" y="1015492"/>
                </a:cubicBezTo>
                <a:cubicBezTo>
                  <a:pt x="1344878" y="1008580"/>
                  <a:pt x="1324809" y="998018"/>
                  <a:pt x="1321683" y="968464"/>
                </a:cubicBezTo>
                <a:cubicBezTo>
                  <a:pt x="1322339" y="965753"/>
                  <a:pt x="1320663" y="964177"/>
                  <a:pt x="1321320" y="961469"/>
                </a:cubicBezTo>
                <a:cubicBezTo>
                  <a:pt x="1319610" y="951542"/>
                  <a:pt x="1311925" y="949302"/>
                  <a:pt x="1300267" y="954970"/>
                </a:cubicBezTo>
                <a:cubicBezTo>
                  <a:pt x="1290940" y="959504"/>
                  <a:pt x="1281616" y="964039"/>
                  <a:pt x="1270285" y="968351"/>
                </a:cubicBezTo>
                <a:cubicBezTo>
                  <a:pt x="1229304" y="984690"/>
                  <a:pt x="1190876" y="973491"/>
                  <a:pt x="1175730" y="942609"/>
                </a:cubicBezTo>
                <a:cubicBezTo>
                  <a:pt x="1170670" y="929532"/>
                  <a:pt x="1161275" y="917367"/>
                  <a:pt x="1145212" y="907248"/>
                </a:cubicBezTo>
                <a:cubicBezTo>
                  <a:pt x="1131155" y="897349"/>
                  <a:pt x="1117096" y="887452"/>
                  <a:pt x="1110034" y="874152"/>
                </a:cubicBezTo>
                <a:cubicBezTo>
                  <a:pt x="1094732" y="886373"/>
                  <a:pt x="1102814" y="903956"/>
                  <a:pt x="1087514" y="916176"/>
                </a:cubicBezTo>
                <a:cubicBezTo>
                  <a:pt x="1073749" y="896575"/>
                  <a:pt x="1073749" y="896575"/>
                  <a:pt x="1043405" y="902960"/>
                </a:cubicBezTo>
                <a:cubicBezTo>
                  <a:pt x="1030728" y="904343"/>
                  <a:pt x="1022386" y="904811"/>
                  <a:pt x="1011350" y="899420"/>
                </a:cubicBezTo>
                <a:cubicBezTo>
                  <a:pt x="981595" y="886398"/>
                  <a:pt x="951179" y="876085"/>
                  <a:pt x="920767" y="865772"/>
                </a:cubicBezTo>
                <a:cubicBezTo>
                  <a:pt x="827852" y="833256"/>
                  <a:pt x="730965" y="808647"/>
                  <a:pt x="641038" y="772290"/>
                </a:cubicBezTo>
                <a:cubicBezTo>
                  <a:pt x="633352" y="770049"/>
                  <a:pt x="621334" y="768722"/>
                  <a:pt x="622973" y="761949"/>
                </a:cubicBezTo>
                <a:cubicBezTo>
                  <a:pt x="622611" y="754954"/>
                  <a:pt x="633284" y="753351"/>
                  <a:pt x="640279" y="749951"/>
                </a:cubicBezTo>
                <a:cubicBezTo>
                  <a:pt x="646943" y="747905"/>
                  <a:pt x="655614" y="746080"/>
                  <a:pt x="652920" y="740219"/>
                </a:cubicBezTo>
                <a:cubicBezTo>
                  <a:pt x="652557" y="733225"/>
                  <a:pt x="645200" y="729630"/>
                  <a:pt x="637514" y="727390"/>
                </a:cubicBezTo>
                <a:cubicBezTo>
                  <a:pt x="631505" y="726726"/>
                  <a:pt x="625494" y="726064"/>
                  <a:pt x="619484" y="725399"/>
                </a:cubicBezTo>
                <a:cubicBezTo>
                  <a:pt x="591765" y="720948"/>
                  <a:pt x="578363" y="708340"/>
                  <a:pt x="582957" y="689374"/>
                </a:cubicBezTo>
                <a:cubicBezTo>
                  <a:pt x="584598" y="682601"/>
                  <a:pt x="586238" y="675827"/>
                  <a:pt x="591884" y="669496"/>
                </a:cubicBezTo>
                <a:cubicBezTo>
                  <a:pt x="595856" y="661590"/>
                  <a:pt x="588827" y="656641"/>
                  <a:pt x="576152" y="658022"/>
                </a:cubicBezTo>
                <a:cubicBezTo>
                  <a:pt x="553130" y="659653"/>
                  <a:pt x="540489" y="669384"/>
                  <a:pt x="537899" y="688572"/>
                </a:cubicBezTo>
                <a:cubicBezTo>
                  <a:pt x="526500" y="676185"/>
                  <a:pt x="518779" y="665596"/>
                  <a:pt x="515395" y="654095"/>
                </a:cubicBezTo>
                <a:cubicBezTo>
                  <a:pt x="512008" y="642593"/>
                  <a:pt x="523924" y="618872"/>
                  <a:pt x="539917" y="612293"/>
                </a:cubicBezTo>
                <a:cubicBezTo>
                  <a:pt x="560243" y="604800"/>
                  <a:pt x="576633" y="613566"/>
                  <a:pt x="589345" y="620532"/>
                </a:cubicBezTo>
                <a:cubicBezTo>
                  <a:pt x="607409" y="630873"/>
                  <a:pt x="628135" y="638725"/>
                  <a:pt x="652174" y="641381"/>
                </a:cubicBezTo>
                <a:cubicBezTo>
                  <a:pt x="666198" y="642929"/>
                  <a:pt x="682224" y="644699"/>
                  <a:pt x="698251" y="646468"/>
                </a:cubicBezTo>
                <a:cubicBezTo>
                  <a:pt x="764363" y="653769"/>
                  <a:pt x="826829" y="667622"/>
                  <a:pt x="871043" y="705887"/>
                </a:cubicBezTo>
                <a:cubicBezTo>
                  <a:pt x="888123" y="720291"/>
                  <a:pt x="901127" y="717554"/>
                  <a:pt x="915080" y="702404"/>
                </a:cubicBezTo>
                <a:cubicBezTo>
                  <a:pt x="917740" y="699916"/>
                  <a:pt x="914719" y="695409"/>
                  <a:pt x="921056" y="694718"/>
                </a:cubicBezTo>
                <a:cubicBezTo>
                  <a:pt x="927066" y="695381"/>
                  <a:pt x="930417" y="698533"/>
                  <a:pt x="931763" y="701464"/>
                </a:cubicBezTo>
                <a:cubicBezTo>
                  <a:pt x="933111" y="704395"/>
                  <a:pt x="934457" y="707325"/>
                  <a:pt x="936135" y="708902"/>
                </a:cubicBezTo>
                <a:cubicBezTo>
                  <a:pt x="940502" y="716338"/>
                  <a:pt x="947205" y="722642"/>
                  <a:pt x="958860" y="716975"/>
                </a:cubicBezTo>
                <a:cubicBezTo>
                  <a:pt x="972522" y="711529"/>
                  <a:pt x="956823" y="708404"/>
                  <a:pt x="953802" y="703897"/>
                </a:cubicBezTo>
                <a:cubicBezTo>
                  <a:pt x="954130" y="702543"/>
                  <a:pt x="952127" y="702322"/>
                  <a:pt x="952454" y="700967"/>
                </a:cubicBezTo>
                <a:cubicBezTo>
                  <a:pt x="949104" y="697815"/>
                  <a:pt x="948085" y="693530"/>
                  <a:pt x="952747" y="691263"/>
                </a:cubicBezTo>
                <a:cubicBezTo>
                  <a:pt x="957738" y="687641"/>
                  <a:pt x="961745" y="688083"/>
                  <a:pt x="967099" y="691456"/>
                </a:cubicBezTo>
                <a:cubicBezTo>
                  <a:pt x="989171" y="702240"/>
                  <a:pt x="1012520" y="699255"/>
                  <a:pt x="1032155" y="686122"/>
                </a:cubicBezTo>
                <a:cubicBezTo>
                  <a:pt x="1036818" y="683856"/>
                  <a:pt x="1045487" y="682031"/>
                  <a:pt x="1046472" y="677966"/>
                </a:cubicBezTo>
                <a:cubicBezTo>
                  <a:pt x="1050083" y="663065"/>
                  <a:pt x="1031654" y="645730"/>
                  <a:pt x="1010964" y="646227"/>
                </a:cubicBezTo>
                <a:cubicBezTo>
                  <a:pt x="969585" y="647222"/>
                  <a:pt x="932505" y="638954"/>
                  <a:pt x="897393" y="622558"/>
                </a:cubicBezTo>
                <a:cubicBezTo>
                  <a:pt x="884028" y="618300"/>
                  <a:pt x="870659" y="614042"/>
                  <a:pt x="857000" y="619488"/>
                </a:cubicBezTo>
                <a:cubicBezTo>
                  <a:pt x="845998" y="622446"/>
                  <a:pt x="842319" y="620649"/>
                  <a:pt x="842284" y="612300"/>
                </a:cubicBezTo>
                <a:cubicBezTo>
                  <a:pt x="842906" y="601241"/>
                  <a:pt x="834530" y="593361"/>
                  <a:pt x="819159" y="588882"/>
                </a:cubicBezTo>
                <a:cubicBezTo>
                  <a:pt x="804115" y="583048"/>
                  <a:pt x="787071" y="576992"/>
                  <a:pt x="770025" y="570938"/>
                </a:cubicBezTo>
                <a:cubicBezTo>
                  <a:pt x="754656" y="566458"/>
                  <a:pt x="750613" y="557666"/>
                  <a:pt x="755241" y="547051"/>
                </a:cubicBezTo>
                <a:cubicBezTo>
                  <a:pt x="755569" y="545695"/>
                  <a:pt x="756226" y="542986"/>
                  <a:pt x="758885" y="540498"/>
                </a:cubicBezTo>
                <a:cubicBezTo>
                  <a:pt x="760525" y="533723"/>
                  <a:pt x="755827" y="527641"/>
                  <a:pt x="745812" y="526536"/>
                </a:cubicBezTo>
                <a:cubicBezTo>
                  <a:pt x="738125" y="524296"/>
                  <a:pt x="736485" y="531070"/>
                  <a:pt x="735172" y="536488"/>
                </a:cubicBezTo>
                <a:cubicBezTo>
                  <a:pt x="731857" y="541686"/>
                  <a:pt x="730543" y="547105"/>
                  <a:pt x="718196" y="547132"/>
                </a:cubicBezTo>
                <a:cubicBezTo>
                  <a:pt x="700166" y="545141"/>
                  <a:pt x="687420" y="529824"/>
                  <a:pt x="694379" y="518074"/>
                </a:cubicBezTo>
                <a:cubicBezTo>
                  <a:pt x="695364" y="514010"/>
                  <a:pt x="700026" y="511743"/>
                  <a:pt x="697004" y="507237"/>
                </a:cubicBezTo>
                <a:cubicBezTo>
                  <a:pt x="690995" y="506573"/>
                  <a:pt x="690009" y="510637"/>
                  <a:pt x="685674" y="511550"/>
                </a:cubicBezTo>
                <a:cubicBezTo>
                  <a:pt x="673689" y="518571"/>
                  <a:pt x="665677" y="517687"/>
                  <a:pt x="659959" y="507319"/>
                </a:cubicBezTo>
                <a:cubicBezTo>
                  <a:pt x="653552" y="491310"/>
                  <a:pt x="640150" y="478703"/>
                  <a:pt x="626420" y="467451"/>
                </a:cubicBezTo>
                <a:cubicBezTo>
                  <a:pt x="611342" y="453267"/>
                  <a:pt x="598596" y="437950"/>
                  <a:pt x="601187" y="418763"/>
                </a:cubicBezTo>
                <a:cubicBezTo>
                  <a:pt x="600823" y="411768"/>
                  <a:pt x="598787" y="403198"/>
                  <a:pt x="589426" y="399383"/>
                </a:cubicBezTo>
                <a:cubicBezTo>
                  <a:pt x="552639" y="381411"/>
                  <a:pt x="548493" y="347570"/>
                  <a:pt x="514368" y="327111"/>
                </a:cubicBezTo>
                <a:cubicBezTo>
                  <a:pt x="505662" y="320585"/>
                  <a:pt x="509306" y="314033"/>
                  <a:pt x="514953" y="307702"/>
                </a:cubicBezTo>
                <a:cubicBezTo>
                  <a:pt x="522603" y="301592"/>
                  <a:pt x="531637" y="306762"/>
                  <a:pt x="536660" y="311490"/>
                </a:cubicBezTo>
                <a:cubicBezTo>
                  <a:pt x="547042" y="319591"/>
                  <a:pt x="559390" y="319564"/>
                  <a:pt x="572720" y="315472"/>
                </a:cubicBezTo>
                <a:cubicBezTo>
                  <a:pt x="588386" y="310247"/>
                  <a:pt x="605069" y="309307"/>
                  <a:pt x="623099" y="311298"/>
                </a:cubicBezTo>
                <a:cubicBezTo>
                  <a:pt x="652821" y="315971"/>
                  <a:pt x="665240" y="332643"/>
                  <a:pt x="652633" y="350724"/>
                </a:cubicBezTo>
                <a:cubicBezTo>
                  <a:pt x="649646" y="354567"/>
                  <a:pt x="646328" y="359765"/>
                  <a:pt x="645345" y="363829"/>
                </a:cubicBezTo>
                <a:cubicBezTo>
                  <a:pt x="645016" y="365184"/>
                  <a:pt x="642687" y="366317"/>
                  <a:pt x="642687" y="366317"/>
                </a:cubicBezTo>
                <a:cubicBezTo>
                  <a:pt x="644690" y="366539"/>
                  <a:pt x="644690" y="366539"/>
                  <a:pt x="647020" y="365405"/>
                </a:cubicBezTo>
                <a:cubicBezTo>
                  <a:pt x="655035" y="366290"/>
                  <a:pt x="661043" y="366954"/>
                  <a:pt x="668728" y="369193"/>
                </a:cubicBezTo>
                <a:cubicBezTo>
                  <a:pt x="705152" y="380170"/>
                  <a:pt x="718157" y="377434"/>
                  <a:pt x="736410" y="353021"/>
                </a:cubicBezTo>
                <a:cubicBezTo>
                  <a:pt x="743369" y="341271"/>
                  <a:pt x="756046" y="339890"/>
                  <a:pt x="773421" y="344590"/>
                </a:cubicBezTo>
                <a:cubicBezTo>
                  <a:pt x="787115" y="347493"/>
                  <a:pt x="793818" y="353797"/>
                  <a:pt x="799535" y="364164"/>
                </a:cubicBezTo>
                <a:cubicBezTo>
                  <a:pt x="815009" y="393692"/>
                  <a:pt x="844802" y="415064"/>
                  <a:pt x="889236" y="426926"/>
                </a:cubicBezTo>
                <a:cubicBezTo>
                  <a:pt x="925332" y="439257"/>
                  <a:pt x="925332" y="439257"/>
                  <a:pt x="923882" y="411278"/>
                </a:cubicBezTo>
                <a:cubicBezTo>
                  <a:pt x="923483" y="395934"/>
                  <a:pt x="929130" y="389603"/>
                  <a:pt x="948474" y="386175"/>
                </a:cubicBezTo>
                <a:cubicBezTo>
                  <a:pt x="949563" y="407159"/>
                  <a:pt x="954588" y="411887"/>
                  <a:pt x="984309" y="416560"/>
                </a:cubicBezTo>
                <a:cubicBezTo>
                  <a:pt x="1004344" y="418773"/>
                  <a:pt x="1027365" y="417142"/>
                  <a:pt x="1038108" y="432238"/>
                </a:cubicBezTo>
                <a:cubicBezTo>
                  <a:pt x="1037779" y="433592"/>
                  <a:pt x="1039783" y="433814"/>
                  <a:pt x="1041787" y="434035"/>
                </a:cubicBezTo>
                <a:cubicBezTo>
                  <a:pt x="1067139" y="431271"/>
                  <a:pt x="1082112" y="420406"/>
                  <a:pt x="1088381" y="403015"/>
                </a:cubicBezTo>
                <a:cubicBezTo>
                  <a:pt x="1090677" y="393533"/>
                  <a:pt x="1092975" y="384050"/>
                  <a:pt x="1109985" y="381756"/>
                </a:cubicBezTo>
                <a:cubicBezTo>
                  <a:pt x="1112317" y="380622"/>
                  <a:pt x="1118982" y="378576"/>
                  <a:pt x="1117998" y="382640"/>
                </a:cubicBezTo>
                <a:cubicBezTo>
                  <a:pt x="1117376" y="393698"/>
                  <a:pt x="1131073" y="396602"/>
                  <a:pt x="1142108" y="401994"/>
                </a:cubicBezTo>
                <a:cubicBezTo>
                  <a:pt x="1155148" y="407606"/>
                  <a:pt x="1161521" y="415265"/>
                  <a:pt x="1156893" y="425881"/>
                </a:cubicBezTo>
                <a:cubicBezTo>
                  <a:pt x="1151936" y="437853"/>
                  <a:pt x="1157652" y="448221"/>
                  <a:pt x="1172367" y="455409"/>
                </a:cubicBezTo>
                <a:cubicBezTo>
                  <a:pt x="1184749" y="463731"/>
                  <a:pt x="1199757" y="461215"/>
                  <a:pt x="1215421" y="455990"/>
                </a:cubicBezTo>
                <a:cubicBezTo>
                  <a:pt x="1229410" y="449189"/>
                  <a:pt x="1232104" y="455051"/>
                  <a:pt x="1230136" y="463179"/>
                </a:cubicBezTo>
                <a:cubicBezTo>
                  <a:pt x="1227183" y="475371"/>
                  <a:pt x="1236215" y="480541"/>
                  <a:pt x="1252898" y="479602"/>
                </a:cubicBezTo>
                <a:cubicBezTo>
                  <a:pt x="1256907" y="480045"/>
                  <a:pt x="1260912" y="480487"/>
                  <a:pt x="1265247" y="479574"/>
                </a:cubicBezTo>
                <a:cubicBezTo>
                  <a:pt x="1283935" y="478857"/>
                  <a:pt x="1297629" y="481759"/>
                  <a:pt x="1302361" y="496192"/>
                </a:cubicBezTo>
                <a:cubicBezTo>
                  <a:pt x="1309425" y="509490"/>
                  <a:pt x="1325815" y="518255"/>
                  <a:pt x="1343518" y="521600"/>
                </a:cubicBezTo>
                <a:cubicBezTo>
                  <a:pt x="1356885" y="525858"/>
                  <a:pt x="1372911" y="527629"/>
                  <a:pt x="1372514" y="512284"/>
                </a:cubicBezTo>
                <a:cubicBezTo>
                  <a:pt x="1373499" y="508220"/>
                  <a:pt x="1376815" y="503022"/>
                  <a:pt x="1379802" y="499179"/>
                </a:cubicBezTo>
                <a:cubicBezTo>
                  <a:pt x="1382099" y="489696"/>
                  <a:pt x="1390405" y="480877"/>
                  <a:pt x="1384360" y="471864"/>
                </a:cubicBezTo>
                <a:cubicBezTo>
                  <a:pt x="1366261" y="453174"/>
                  <a:pt x="1372858" y="434429"/>
                  <a:pt x="1377779" y="414109"/>
                </a:cubicBezTo>
                <a:cubicBezTo>
                  <a:pt x="1390490" y="421075"/>
                  <a:pt x="1403201" y="428044"/>
                  <a:pt x="1419228" y="429813"/>
                </a:cubicBezTo>
                <a:cubicBezTo>
                  <a:pt x="1439591" y="430671"/>
                  <a:pt x="1456635" y="436726"/>
                  <a:pt x="1470694" y="446624"/>
                </a:cubicBezTo>
                <a:cubicBezTo>
                  <a:pt x="1483078" y="454946"/>
                  <a:pt x="1497791" y="462135"/>
                  <a:pt x="1512506" y="469324"/>
                </a:cubicBezTo>
                <a:cubicBezTo>
                  <a:pt x="1554318" y="492023"/>
                  <a:pt x="1600791" y="512455"/>
                  <a:pt x="1636955" y="541485"/>
                </a:cubicBezTo>
                <a:cubicBezTo>
                  <a:pt x="1645662" y="548011"/>
                  <a:pt x="1652327" y="545965"/>
                  <a:pt x="1657976" y="539633"/>
                </a:cubicBezTo>
                <a:cubicBezTo>
                  <a:pt x="1660634" y="537145"/>
                  <a:pt x="1663949" y="531948"/>
                  <a:pt x="1671636" y="534187"/>
                </a:cubicBezTo>
                <a:cubicBezTo>
                  <a:pt x="1677317" y="536206"/>
                  <a:pt x="1676005" y="541624"/>
                  <a:pt x="1675349" y="544334"/>
                </a:cubicBezTo>
                <a:cubicBezTo>
                  <a:pt x="1675712" y="551329"/>
                  <a:pt x="1676402" y="556969"/>
                  <a:pt x="1684088" y="559208"/>
                </a:cubicBezTo>
                <a:cubicBezTo>
                  <a:pt x="1693776" y="561670"/>
                  <a:pt x="1700478" y="567973"/>
                  <a:pt x="1710166" y="570434"/>
                </a:cubicBezTo>
                <a:cubicBezTo>
                  <a:pt x="1723533" y="574692"/>
                  <a:pt x="1724225" y="580332"/>
                  <a:pt x="1716246" y="587797"/>
                </a:cubicBezTo>
                <a:cubicBezTo>
                  <a:pt x="1699269" y="598440"/>
                  <a:pt x="1714640" y="602919"/>
                  <a:pt x="1725349" y="609666"/>
                </a:cubicBezTo>
                <a:cubicBezTo>
                  <a:pt x="1739735" y="618209"/>
                  <a:pt x="1742358" y="607371"/>
                  <a:pt x="1747677" y="602395"/>
                </a:cubicBezTo>
                <a:cubicBezTo>
                  <a:pt x="1750339" y="599907"/>
                  <a:pt x="1750993" y="597197"/>
                  <a:pt x="1757004" y="597861"/>
                </a:cubicBezTo>
                <a:cubicBezTo>
                  <a:pt x="1759371" y="605077"/>
                  <a:pt x="1763741" y="612514"/>
                  <a:pt x="1763775" y="620864"/>
                </a:cubicBezTo>
                <a:cubicBezTo>
                  <a:pt x="1766469" y="626726"/>
                  <a:pt x="1771496" y="631453"/>
                  <a:pt x="1779509" y="632338"/>
                </a:cubicBezTo>
                <a:cubicBezTo>
                  <a:pt x="1789526" y="633444"/>
                  <a:pt x="1791166" y="626670"/>
                  <a:pt x="1794154" y="622827"/>
                </a:cubicBezTo>
                <a:cubicBezTo>
                  <a:pt x="1816742" y="597503"/>
                  <a:pt x="1842425" y="593384"/>
                  <a:pt x="1879865" y="608646"/>
                </a:cubicBezTo>
                <a:cubicBezTo>
                  <a:pt x="1887223" y="612240"/>
                  <a:pt x="1894908" y="614481"/>
                  <a:pt x="1899933" y="619207"/>
                </a:cubicBezTo>
                <a:cubicBezTo>
                  <a:pt x="1931037" y="635161"/>
                  <a:pt x="1960104" y="642544"/>
                  <a:pt x="1993728" y="622611"/>
                </a:cubicBezTo>
                <a:cubicBezTo>
                  <a:pt x="1993728" y="622611"/>
                  <a:pt x="1995732" y="622833"/>
                  <a:pt x="1996059" y="621478"/>
                </a:cubicBezTo>
                <a:cubicBezTo>
                  <a:pt x="2006732" y="619875"/>
                  <a:pt x="2015076" y="619405"/>
                  <a:pt x="2024108" y="624575"/>
                </a:cubicBezTo>
                <a:cubicBezTo>
                  <a:pt x="2027786" y="626371"/>
                  <a:pt x="2031135" y="629524"/>
                  <a:pt x="2028148" y="633367"/>
                </a:cubicBezTo>
                <a:cubicBezTo>
                  <a:pt x="2024505" y="639919"/>
                  <a:pt x="2014159" y="640167"/>
                  <a:pt x="2005818" y="640637"/>
                </a:cubicBezTo>
                <a:cubicBezTo>
                  <a:pt x="1999809" y="639974"/>
                  <a:pt x="1991467" y="640444"/>
                  <a:pt x="1990483" y="644507"/>
                </a:cubicBezTo>
                <a:cubicBezTo>
                  <a:pt x="1987167" y="649704"/>
                  <a:pt x="1997512" y="649456"/>
                  <a:pt x="2000862" y="652608"/>
                </a:cubicBezTo>
                <a:cubicBezTo>
                  <a:pt x="2010223" y="656424"/>
                  <a:pt x="2019913" y="658885"/>
                  <a:pt x="2029271" y="662701"/>
                </a:cubicBezTo>
                <a:cubicBezTo>
                  <a:pt x="2042640" y="666958"/>
                  <a:pt x="2053676" y="672350"/>
                  <a:pt x="2059721" y="681363"/>
                </a:cubicBezTo>
                <a:cubicBezTo>
                  <a:pt x="2064417" y="687445"/>
                  <a:pt x="2070427" y="688109"/>
                  <a:pt x="2081100" y="686506"/>
                </a:cubicBezTo>
                <a:cubicBezTo>
                  <a:pt x="2110789" y="682829"/>
                  <a:pt x="2127833" y="688885"/>
                  <a:pt x="2141927" y="707132"/>
                </a:cubicBezTo>
                <a:cubicBezTo>
                  <a:pt x="2149976" y="716366"/>
                  <a:pt x="2153689" y="726513"/>
                  <a:pt x="2159407" y="736881"/>
                </a:cubicBezTo>
                <a:cubicBezTo>
                  <a:pt x="2166797" y="748825"/>
                  <a:pt x="2179181" y="757147"/>
                  <a:pt x="2196227" y="763202"/>
                </a:cubicBezTo>
                <a:cubicBezTo>
                  <a:pt x="2215276" y="769479"/>
                  <a:pt x="2225948" y="767875"/>
                  <a:pt x="2239576" y="754080"/>
                </a:cubicBezTo>
                <a:cubicBezTo>
                  <a:pt x="2253529" y="738929"/>
                  <a:pt x="2267880" y="739123"/>
                  <a:pt x="2287621" y="751039"/>
                </a:cubicBezTo>
                <a:cubicBezTo>
                  <a:pt x="2294977" y="754634"/>
                  <a:pt x="2298328" y="757786"/>
                  <a:pt x="2308671" y="757537"/>
                </a:cubicBezTo>
                <a:cubicBezTo>
                  <a:pt x="2334026" y="754772"/>
                  <a:pt x="2334026" y="754772"/>
                  <a:pt x="2329760" y="772384"/>
                </a:cubicBezTo>
                <a:cubicBezTo>
                  <a:pt x="2327100" y="774873"/>
                  <a:pt x="2326773" y="776227"/>
                  <a:pt x="2328119" y="779157"/>
                </a:cubicBezTo>
                <a:cubicBezTo>
                  <a:pt x="2325495" y="789995"/>
                  <a:pt x="2332525" y="794945"/>
                  <a:pt x="2349537" y="792650"/>
                </a:cubicBezTo>
                <a:cubicBezTo>
                  <a:pt x="2362212" y="791268"/>
                  <a:pt x="2375544" y="787177"/>
                  <a:pt x="2387892" y="787149"/>
                </a:cubicBezTo>
                <a:cubicBezTo>
                  <a:pt x="2442606" y="782063"/>
                  <a:pt x="2491774" y="808356"/>
                  <a:pt x="2495919" y="842197"/>
                </a:cubicBezTo>
                <a:cubicBezTo>
                  <a:pt x="2496973" y="854832"/>
                  <a:pt x="2486334" y="864785"/>
                  <a:pt x="2483383" y="876978"/>
                </a:cubicBezTo>
                <a:cubicBezTo>
                  <a:pt x="2477114" y="894367"/>
                  <a:pt x="2485163" y="903601"/>
                  <a:pt x="2507890" y="911674"/>
                </a:cubicBezTo>
                <a:cubicBezTo>
                  <a:pt x="2519254" y="915711"/>
                  <a:pt x="2530945" y="918394"/>
                  <a:pt x="2542308" y="922430"/>
                </a:cubicBezTo>
                <a:cubicBezTo>
                  <a:pt x="2565037" y="930503"/>
                  <a:pt x="2579717" y="929344"/>
                  <a:pt x="2593672" y="914193"/>
                </a:cubicBezTo>
                <a:cubicBezTo>
                  <a:pt x="2603981" y="905595"/>
                  <a:pt x="2609664" y="907613"/>
                  <a:pt x="2618039" y="915492"/>
                </a:cubicBezTo>
                <a:cubicBezTo>
                  <a:pt x="2636795" y="931473"/>
                  <a:pt x="2653479" y="930534"/>
                  <a:pt x="2670091" y="912896"/>
                </a:cubicBezTo>
                <a:cubicBezTo>
                  <a:pt x="2673407" y="907698"/>
                  <a:pt x="2674721" y="902278"/>
                  <a:pt x="2667362" y="898685"/>
                </a:cubicBezTo>
                <a:cubicBezTo>
                  <a:pt x="2658002" y="894869"/>
                  <a:pt x="2654686" y="900067"/>
                  <a:pt x="2651371" y="905265"/>
                </a:cubicBezTo>
                <a:cubicBezTo>
                  <a:pt x="2650386" y="909329"/>
                  <a:pt x="2645395" y="912950"/>
                  <a:pt x="2637710" y="910711"/>
                </a:cubicBezTo>
                <a:cubicBezTo>
                  <a:pt x="2629697" y="909826"/>
                  <a:pt x="2624670" y="905098"/>
                  <a:pt x="2627988" y="899900"/>
                </a:cubicBezTo>
                <a:cubicBezTo>
                  <a:pt x="2633599" y="885220"/>
                  <a:pt x="2635206" y="870097"/>
                  <a:pt x="2641146" y="854061"/>
                </a:cubicBezTo>
                <a:cubicBezTo>
                  <a:pt x="2646172" y="858789"/>
                  <a:pt x="2647847" y="860365"/>
                  <a:pt x="2649194" y="863295"/>
                </a:cubicBezTo>
                <a:cubicBezTo>
                  <a:pt x="2659245" y="872751"/>
                  <a:pt x="2675273" y="874520"/>
                  <a:pt x="2688640" y="878779"/>
                </a:cubicBezTo>
                <a:cubicBezTo>
                  <a:pt x="2696325" y="881018"/>
                  <a:pt x="2700297" y="873111"/>
                  <a:pt x="2706963" y="871066"/>
                </a:cubicBezTo>
                <a:cubicBezTo>
                  <a:pt x="2717963" y="868107"/>
                  <a:pt x="2728637" y="866504"/>
                  <a:pt x="2742005" y="870763"/>
                </a:cubicBezTo>
                <a:cubicBezTo>
                  <a:pt x="2753696" y="873445"/>
                  <a:pt x="2767720" y="874994"/>
                  <a:pt x="2781086" y="879251"/>
                </a:cubicBezTo>
                <a:cubicBezTo>
                  <a:pt x="2777373" y="869105"/>
                  <a:pt x="2760656" y="861695"/>
                  <a:pt x="2774644" y="854893"/>
                </a:cubicBezTo>
                <a:cubicBezTo>
                  <a:pt x="2784298" y="849005"/>
                  <a:pt x="2797267" y="837919"/>
                  <a:pt x="2812348" y="852103"/>
                </a:cubicBezTo>
                <a:cubicBezTo>
                  <a:pt x="2812348" y="852103"/>
                  <a:pt x="2816681" y="851190"/>
                  <a:pt x="2817008" y="849835"/>
                </a:cubicBezTo>
                <a:cubicBezTo>
                  <a:pt x="2820653" y="843282"/>
                  <a:pt x="2826300" y="836952"/>
                  <a:pt x="2812605" y="834048"/>
                </a:cubicBezTo>
                <a:cubicBezTo>
                  <a:pt x="2796906" y="830924"/>
                  <a:pt x="2784194" y="823957"/>
                  <a:pt x="2773486" y="817210"/>
                </a:cubicBezTo>
                <a:cubicBezTo>
                  <a:pt x="2758771" y="810022"/>
                  <a:pt x="2744421" y="809828"/>
                  <a:pt x="2734110" y="818426"/>
                </a:cubicBezTo>
                <a:cubicBezTo>
                  <a:pt x="2721796" y="826803"/>
                  <a:pt x="2716442" y="823430"/>
                  <a:pt x="2709742" y="817127"/>
                </a:cubicBezTo>
                <a:cubicBezTo>
                  <a:pt x="2696340" y="804519"/>
                  <a:pt x="2687272" y="790999"/>
                  <a:pt x="2671539" y="779525"/>
                </a:cubicBezTo>
                <a:cubicBezTo>
                  <a:pt x="2662836" y="773000"/>
                  <a:pt x="2655148" y="770760"/>
                  <a:pt x="2642146" y="773497"/>
                </a:cubicBezTo>
                <a:cubicBezTo>
                  <a:pt x="2631144" y="776455"/>
                  <a:pt x="2621820" y="780990"/>
                  <a:pt x="2610455" y="776953"/>
                </a:cubicBezTo>
                <a:cubicBezTo>
                  <a:pt x="2598762" y="774270"/>
                  <a:pt x="2598727" y="765921"/>
                  <a:pt x="2594031" y="759839"/>
                </a:cubicBezTo>
                <a:cubicBezTo>
                  <a:pt x="2572062" y="774104"/>
                  <a:pt x="2572062" y="774104"/>
                  <a:pt x="2550975" y="759257"/>
                </a:cubicBezTo>
                <a:cubicBezTo>
                  <a:pt x="2541943" y="754086"/>
                  <a:pt x="2533239" y="747561"/>
                  <a:pt x="2517902" y="751432"/>
                </a:cubicBezTo>
                <a:cubicBezTo>
                  <a:pt x="2485883" y="756242"/>
                  <a:pt x="2480203" y="754224"/>
                  <a:pt x="2468767" y="733488"/>
                </a:cubicBezTo>
                <a:cubicBezTo>
                  <a:pt x="2462723" y="724475"/>
                  <a:pt x="2456678" y="715461"/>
                  <a:pt x="2448629" y="706227"/>
                </a:cubicBezTo>
                <a:cubicBezTo>
                  <a:pt x="2431515" y="683473"/>
                  <a:pt x="2421498" y="682366"/>
                  <a:pt x="2392864" y="698678"/>
                </a:cubicBezTo>
                <a:cubicBezTo>
                  <a:pt x="2385871" y="702078"/>
                  <a:pt x="2380551" y="707055"/>
                  <a:pt x="2371224" y="711589"/>
                </a:cubicBezTo>
                <a:cubicBezTo>
                  <a:pt x="2369844" y="700309"/>
                  <a:pt x="2367806" y="691738"/>
                  <a:pt x="2366423" y="680457"/>
                </a:cubicBezTo>
                <a:cubicBezTo>
                  <a:pt x="2361761" y="682725"/>
                  <a:pt x="2361430" y="684080"/>
                  <a:pt x="2359099" y="685213"/>
                </a:cubicBezTo>
                <a:cubicBezTo>
                  <a:pt x="2335164" y="707607"/>
                  <a:pt x="2315131" y="705394"/>
                  <a:pt x="2298343" y="681286"/>
                </a:cubicBezTo>
                <a:cubicBezTo>
                  <a:pt x="2295320" y="676779"/>
                  <a:pt x="2292298" y="672272"/>
                  <a:pt x="2289605" y="666411"/>
                </a:cubicBezTo>
                <a:cubicBezTo>
                  <a:pt x="2288257" y="663480"/>
                  <a:pt x="2286910" y="660549"/>
                  <a:pt x="2291901" y="656929"/>
                </a:cubicBezTo>
                <a:cubicBezTo>
                  <a:pt x="2310226" y="649215"/>
                  <a:pt x="2299845" y="641113"/>
                  <a:pt x="2291468" y="633234"/>
                </a:cubicBezTo>
                <a:cubicBezTo>
                  <a:pt x="2265355" y="613660"/>
                  <a:pt x="2230936" y="602905"/>
                  <a:pt x="2196517" y="592149"/>
                </a:cubicBezTo>
                <a:cubicBezTo>
                  <a:pt x="2140714" y="576250"/>
                  <a:pt x="2082254" y="562839"/>
                  <a:pt x="2038404" y="531570"/>
                </a:cubicBezTo>
                <a:cubicBezTo>
                  <a:pt x="2024347" y="521671"/>
                  <a:pt x="2006972" y="516972"/>
                  <a:pt x="1986610" y="516113"/>
                </a:cubicBezTo>
                <a:cubicBezTo>
                  <a:pt x="1970255" y="515699"/>
                  <a:pt x="1957216" y="510085"/>
                  <a:pt x="1948840" y="502206"/>
                </a:cubicBezTo>
                <a:cubicBezTo>
                  <a:pt x="1931432" y="489157"/>
                  <a:pt x="1911036" y="479950"/>
                  <a:pt x="1885975" y="473009"/>
                </a:cubicBezTo>
                <a:cubicBezTo>
                  <a:pt x="1862919" y="466291"/>
                  <a:pt x="1836875" y="463415"/>
                  <a:pt x="1817464" y="450143"/>
                </a:cubicBezTo>
                <a:cubicBezTo>
                  <a:pt x="1799400" y="439802"/>
                  <a:pt x="1780350" y="433527"/>
                  <a:pt x="1755032" y="444640"/>
                </a:cubicBezTo>
                <a:cubicBezTo>
                  <a:pt x="1758605" y="421388"/>
                  <a:pt x="1736897" y="417601"/>
                  <a:pt x="1713184" y="413591"/>
                </a:cubicBezTo>
                <a:cubicBezTo>
                  <a:pt x="1695155" y="411600"/>
                  <a:pt x="1677452" y="408255"/>
                  <a:pt x="1665726" y="397223"/>
                </a:cubicBezTo>
                <a:cubicBezTo>
                  <a:pt x="1649302" y="380109"/>
                  <a:pt x="1626901" y="370681"/>
                  <a:pt x="1602498" y="361031"/>
                </a:cubicBezTo>
                <a:cubicBezTo>
                  <a:pt x="1559046" y="345106"/>
                  <a:pt x="1512934" y="331668"/>
                  <a:pt x="1475129" y="309411"/>
                </a:cubicBezTo>
                <a:cubicBezTo>
                  <a:pt x="1444352" y="292103"/>
                  <a:pt x="1410589" y="278638"/>
                  <a:pt x="1371177" y="271505"/>
                </a:cubicBezTo>
                <a:cubicBezTo>
                  <a:pt x="1359157" y="270176"/>
                  <a:pt x="1352128" y="265228"/>
                  <a:pt x="1350091" y="256657"/>
                </a:cubicBezTo>
                <a:cubicBezTo>
                  <a:pt x="1340297" y="229147"/>
                  <a:pt x="1338294" y="228927"/>
                  <a:pt x="1295895" y="225635"/>
                </a:cubicBezTo>
                <a:cubicBezTo>
                  <a:pt x="1291889" y="225193"/>
                  <a:pt x="1287882" y="224750"/>
                  <a:pt x="1281872" y="224087"/>
                </a:cubicBezTo>
                <a:cubicBezTo>
                  <a:pt x="1289850" y="216622"/>
                  <a:pt x="1297829" y="209157"/>
                  <a:pt x="1305480" y="203048"/>
                </a:cubicBezTo>
                <a:cubicBezTo>
                  <a:pt x="1316774" y="190386"/>
                  <a:pt x="1334114" y="186736"/>
                  <a:pt x="1353820" y="190303"/>
                </a:cubicBezTo>
                <a:cubicBezTo>
                  <a:pt x="1365839" y="191631"/>
                  <a:pt x="1375199" y="195447"/>
                  <a:pt x="1387549" y="195419"/>
                </a:cubicBezTo>
                <a:cubicBezTo>
                  <a:pt x="1408238" y="194922"/>
                  <a:pt x="1413593" y="198295"/>
                  <a:pt x="1414318" y="212284"/>
                </a:cubicBezTo>
                <a:cubicBezTo>
                  <a:pt x="1413005" y="217704"/>
                  <a:pt x="1411693" y="223122"/>
                  <a:pt x="1410380" y="228542"/>
                </a:cubicBezTo>
                <a:cubicBezTo>
                  <a:pt x="1406407" y="236447"/>
                  <a:pt x="1412089" y="238467"/>
                  <a:pt x="1422107" y="239572"/>
                </a:cubicBezTo>
                <a:cubicBezTo>
                  <a:pt x="1443816" y="243360"/>
                  <a:pt x="1461484" y="238357"/>
                  <a:pt x="1477804" y="230423"/>
                </a:cubicBezTo>
                <a:cubicBezTo>
                  <a:pt x="1482137" y="229510"/>
                  <a:pt x="1485127" y="225667"/>
                  <a:pt x="1490807" y="227686"/>
                </a:cubicBezTo>
                <a:cubicBezTo>
                  <a:pt x="1494487" y="229483"/>
                  <a:pt x="1493501" y="233547"/>
                  <a:pt x="1494850" y="236478"/>
                </a:cubicBezTo>
                <a:cubicBezTo>
                  <a:pt x="1494192" y="239187"/>
                  <a:pt x="1493865" y="240542"/>
                  <a:pt x="1493209" y="243251"/>
                </a:cubicBezTo>
                <a:cubicBezTo>
                  <a:pt x="1490912" y="252734"/>
                  <a:pt x="1496266" y="256107"/>
                  <a:pt x="1508943" y="254725"/>
                </a:cubicBezTo>
                <a:cubicBezTo>
                  <a:pt x="1521947" y="251989"/>
                  <a:pt x="1526973" y="256716"/>
                  <a:pt x="1531342" y="264154"/>
                </a:cubicBezTo>
                <a:cubicBezTo>
                  <a:pt x="1536040" y="270236"/>
                  <a:pt x="1532724" y="275434"/>
                  <a:pt x="1525729" y="278834"/>
                </a:cubicBezTo>
                <a:cubicBezTo>
                  <a:pt x="1518407" y="283589"/>
                  <a:pt x="1509048" y="279773"/>
                  <a:pt x="1502016" y="274824"/>
                </a:cubicBezTo>
                <a:cubicBezTo>
                  <a:pt x="1496335" y="272806"/>
                  <a:pt x="1492985" y="269654"/>
                  <a:pt x="1485662" y="274410"/>
                </a:cubicBezTo>
                <a:cubicBezTo>
                  <a:pt x="1478339" y="279165"/>
                  <a:pt x="1481692" y="282317"/>
                  <a:pt x="1484714" y="286823"/>
                </a:cubicBezTo>
                <a:cubicBezTo>
                  <a:pt x="1493087" y="294703"/>
                  <a:pt x="1530462" y="293266"/>
                  <a:pt x="1537094" y="282871"/>
                </a:cubicBezTo>
                <a:cubicBezTo>
                  <a:pt x="1549373" y="266145"/>
                  <a:pt x="1566746" y="270845"/>
                  <a:pt x="1584122" y="275545"/>
                </a:cubicBezTo>
                <a:cubicBezTo>
                  <a:pt x="1621199" y="283813"/>
                  <a:pt x="1654306" y="299987"/>
                  <a:pt x="1688726" y="310744"/>
                </a:cubicBezTo>
                <a:cubicBezTo>
                  <a:pt x="1698087" y="314558"/>
                  <a:pt x="1696775" y="319977"/>
                  <a:pt x="1691456" y="324954"/>
                </a:cubicBezTo>
                <a:cubicBezTo>
                  <a:pt x="1685809" y="331284"/>
                  <a:pt x="1680162" y="337616"/>
                  <a:pt x="1676190" y="345523"/>
                </a:cubicBezTo>
                <a:cubicBezTo>
                  <a:pt x="1674220" y="353651"/>
                  <a:pt x="1681578" y="357245"/>
                  <a:pt x="1688935" y="360839"/>
                </a:cubicBezTo>
                <a:cubicBezTo>
                  <a:pt x="1694290" y="364212"/>
                  <a:pt x="1697933" y="357660"/>
                  <a:pt x="1702268" y="356748"/>
                </a:cubicBezTo>
                <a:cubicBezTo>
                  <a:pt x="1714582" y="348372"/>
                  <a:pt x="1728899" y="340216"/>
                  <a:pt x="1741211" y="331838"/>
                </a:cubicBezTo>
                <a:cubicBezTo>
                  <a:pt x="1742559" y="334770"/>
                  <a:pt x="1742230" y="336124"/>
                  <a:pt x="1741905" y="337478"/>
                </a:cubicBezTo>
                <a:cubicBezTo>
                  <a:pt x="1739969" y="353956"/>
                  <a:pt x="1739969" y="353956"/>
                  <a:pt x="1763974" y="348262"/>
                </a:cubicBezTo>
                <a:cubicBezTo>
                  <a:pt x="1772972" y="345083"/>
                  <a:pt x="1774320" y="348013"/>
                  <a:pt x="1775339" y="352299"/>
                </a:cubicBezTo>
                <a:cubicBezTo>
                  <a:pt x="1778724" y="363800"/>
                  <a:pt x="1789760" y="369191"/>
                  <a:pt x="1804439" y="368030"/>
                </a:cubicBezTo>
                <a:cubicBezTo>
                  <a:pt x="1828117" y="363691"/>
                  <a:pt x="1849826" y="367478"/>
                  <a:pt x="1871863" y="369912"/>
                </a:cubicBezTo>
                <a:cubicBezTo>
                  <a:pt x="1883884" y="371239"/>
                  <a:pt x="1890222" y="370549"/>
                  <a:pt x="1884177" y="361536"/>
                </a:cubicBezTo>
                <a:cubicBezTo>
                  <a:pt x="1880134" y="352743"/>
                  <a:pt x="1883450" y="347546"/>
                  <a:pt x="1898787" y="343676"/>
                </a:cubicBezTo>
                <a:cubicBezTo>
                  <a:pt x="1881741" y="337621"/>
                  <a:pt x="1864368" y="332920"/>
                  <a:pt x="1849653" y="325731"/>
                </a:cubicBezTo>
                <a:cubicBezTo>
                  <a:pt x="1834611" y="319897"/>
                  <a:pt x="1819895" y="312708"/>
                  <a:pt x="1810172" y="301899"/>
                </a:cubicBezTo>
                <a:cubicBezTo>
                  <a:pt x="1837198" y="300710"/>
                  <a:pt x="1837198" y="300710"/>
                  <a:pt x="1872310" y="317106"/>
                </a:cubicBezTo>
                <a:cubicBezTo>
                  <a:pt x="1894382" y="327889"/>
                  <a:pt x="1906731" y="327862"/>
                  <a:pt x="1923707" y="317218"/>
                </a:cubicBezTo>
                <a:cubicBezTo>
                  <a:pt x="1941012" y="305219"/>
                  <a:pt x="1941012" y="305219"/>
                  <a:pt x="1949422" y="321448"/>
                </a:cubicBezTo>
                <a:cubicBezTo>
                  <a:pt x="1949095" y="322803"/>
                  <a:pt x="1950770" y="324379"/>
                  <a:pt x="1950441" y="325734"/>
                </a:cubicBezTo>
                <a:cubicBezTo>
                  <a:pt x="1969959" y="364053"/>
                  <a:pt x="1997678" y="368506"/>
                  <a:pt x="2042959" y="342905"/>
                </a:cubicBezTo>
                <a:cubicBezTo>
                  <a:pt x="2059934" y="332261"/>
                  <a:pt x="2081937" y="326345"/>
                  <a:pt x="2104631" y="326069"/>
                </a:cubicBezTo>
                <a:cubicBezTo>
                  <a:pt x="2128999" y="327369"/>
                  <a:pt x="2147721" y="335000"/>
                  <a:pt x="2168444" y="342852"/>
                </a:cubicBezTo>
                <a:cubicBezTo>
                  <a:pt x="2192520" y="353856"/>
                  <a:pt x="2218598" y="365082"/>
                  <a:pt x="2245988" y="370888"/>
                </a:cubicBezTo>
                <a:cubicBezTo>
                  <a:pt x="2267698" y="374676"/>
                  <a:pt x="2288749" y="381174"/>
                  <a:pt x="2305141" y="389938"/>
                </a:cubicBezTo>
                <a:cubicBezTo>
                  <a:pt x="2317852" y="396906"/>
                  <a:pt x="2334570" y="404316"/>
                  <a:pt x="2351580" y="402022"/>
                </a:cubicBezTo>
                <a:cubicBezTo>
                  <a:pt x="2372926" y="398815"/>
                  <a:pt x="2381302" y="406695"/>
                  <a:pt x="2389023" y="417284"/>
                </a:cubicBezTo>
                <a:cubicBezTo>
                  <a:pt x="2402788" y="436886"/>
                  <a:pt x="2407882" y="458313"/>
                  <a:pt x="2402306" y="481342"/>
                </a:cubicBezTo>
                <a:cubicBezTo>
                  <a:pt x="2400993" y="486762"/>
                  <a:pt x="2399679" y="492180"/>
                  <a:pt x="2411045" y="496217"/>
                </a:cubicBezTo>
                <a:cubicBezTo>
                  <a:pt x="2422080" y="501609"/>
                  <a:pt x="2427727" y="495278"/>
                  <a:pt x="2434723" y="491878"/>
                </a:cubicBezTo>
                <a:cubicBezTo>
                  <a:pt x="2439712" y="488255"/>
                  <a:pt x="2444704" y="484634"/>
                  <a:pt x="2449367" y="482367"/>
                </a:cubicBezTo>
                <a:cubicBezTo>
                  <a:pt x="2468347" y="471945"/>
                  <a:pt x="2491039" y="471669"/>
                  <a:pt x="2513405" y="472747"/>
                </a:cubicBezTo>
                <a:cubicBezTo>
                  <a:pt x="2531434" y="474738"/>
                  <a:pt x="2528811" y="485576"/>
                  <a:pt x="2535184" y="493234"/>
                </a:cubicBezTo>
                <a:cubicBezTo>
                  <a:pt x="2548152" y="482148"/>
                  <a:pt x="2565491" y="478499"/>
                  <a:pt x="2582866" y="483200"/>
                </a:cubicBezTo>
                <a:cubicBezTo>
                  <a:pt x="2603918" y="489697"/>
                  <a:pt x="2626283" y="490775"/>
                  <a:pt x="2648649" y="491854"/>
                </a:cubicBezTo>
                <a:cubicBezTo>
                  <a:pt x="2695054" y="495588"/>
                  <a:pt x="2737488" y="507228"/>
                  <a:pt x="2765638" y="535374"/>
                </a:cubicBezTo>
                <a:cubicBezTo>
                  <a:pt x="2770665" y="540101"/>
                  <a:pt x="2775689" y="544830"/>
                  <a:pt x="2784359" y="543005"/>
                </a:cubicBezTo>
                <a:cubicBezTo>
                  <a:pt x="2802025" y="538001"/>
                  <a:pt x="2817725" y="541126"/>
                  <a:pt x="2833426" y="544251"/>
                </a:cubicBezTo>
                <a:cubicBezTo>
                  <a:pt x="2839434" y="544914"/>
                  <a:pt x="2843769" y="544002"/>
                  <a:pt x="2848761" y="540380"/>
                </a:cubicBezTo>
                <a:cubicBezTo>
                  <a:pt x="2854407" y="534048"/>
                  <a:pt x="2862093" y="536289"/>
                  <a:pt x="2869450" y="539884"/>
                </a:cubicBezTo>
                <a:cubicBezTo>
                  <a:pt x="2878811" y="543699"/>
                  <a:pt x="2893162" y="543893"/>
                  <a:pt x="2892541" y="554951"/>
                </a:cubicBezTo>
                <a:cubicBezTo>
                  <a:pt x="2889917" y="565789"/>
                  <a:pt x="2898948" y="570959"/>
                  <a:pt x="2910313" y="574996"/>
                </a:cubicBezTo>
                <a:cubicBezTo>
                  <a:pt x="2919674" y="578811"/>
                  <a:pt x="2931692" y="580138"/>
                  <a:pt x="2934389" y="586000"/>
                </a:cubicBezTo>
                <a:cubicBezTo>
                  <a:pt x="2939448" y="599078"/>
                  <a:pt x="2954127" y="597916"/>
                  <a:pt x="2970154" y="599686"/>
                </a:cubicBezTo>
                <a:cubicBezTo>
                  <a:pt x="2976494" y="598996"/>
                  <a:pt x="2982175" y="601014"/>
                  <a:pt x="2988186" y="601677"/>
                </a:cubicBezTo>
                <a:cubicBezTo>
                  <a:pt x="3015904" y="606130"/>
                  <a:pt x="3042965" y="613291"/>
                  <a:pt x="3071343" y="615034"/>
                </a:cubicBezTo>
                <a:cubicBezTo>
                  <a:pt x="3083690" y="615005"/>
                  <a:pt x="3099717" y="616775"/>
                  <a:pt x="3105036" y="611799"/>
                </a:cubicBezTo>
                <a:cubicBezTo>
                  <a:pt x="3111011" y="604114"/>
                  <a:pt x="3095968" y="598279"/>
                  <a:pt x="3086938" y="593109"/>
                </a:cubicBezTo>
                <a:cubicBezTo>
                  <a:pt x="3085260" y="591533"/>
                  <a:pt x="3083586" y="589958"/>
                  <a:pt x="3081583" y="589736"/>
                </a:cubicBezTo>
                <a:cubicBezTo>
                  <a:pt x="3055142" y="571516"/>
                  <a:pt x="3054743" y="556172"/>
                  <a:pt x="3083705" y="538505"/>
                </a:cubicBezTo>
                <a:cubicBezTo>
                  <a:pt x="3089750" y="547519"/>
                  <a:pt x="3092808" y="560375"/>
                  <a:pt x="3107523" y="567563"/>
                </a:cubicBezTo>
                <a:cubicBezTo>
                  <a:pt x="3124240" y="574973"/>
                  <a:pt x="3140231" y="568394"/>
                  <a:pt x="3157242" y="566100"/>
                </a:cubicBezTo>
                <a:cubicBezTo>
                  <a:pt x="3163907" y="564053"/>
                  <a:pt x="3169591" y="566072"/>
                  <a:pt x="3165947" y="572625"/>
                </a:cubicBezTo>
                <a:cubicBezTo>
                  <a:pt x="3163287" y="575113"/>
                  <a:pt x="3162632" y="577822"/>
                  <a:pt x="3159973" y="580310"/>
                </a:cubicBezTo>
                <a:cubicBezTo>
                  <a:pt x="3156984" y="584153"/>
                  <a:pt x="3153997" y="587996"/>
                  <a:pt x="3157020" y="592502"/>
                </a:cubicBezTo>
                <a:cubicBezTo>
                  <a:pt x="3158366" y="595433"/>
                  <a:pt x="3165360" y="592033"/>
                  <a:pt x="3169368" y="592475"/>
                </a:cubicBezTo>
                <a:cubicBezTo>
                  <a:pt x="3184376" y="589959"/>
                  <a:pt x="3187397" y="594466"/>
                  <a:pt x="3183425" y="602373"/>
                </a:cubicBezTo>
                <a:cubicBezTo>
                  <a:pt x="3182770" y="605083"/>
                  <a:pt x="3178107" y="607349"/>
                  <a:pt x="3183462" y="610723"/>
                </a:cubicBezTo>
                <a:cubicBezTo>
                  <a:pt x="3224736" y="584680"/>
                  <a:pt x="3241418" y="583740"/>
                  <a:pt x="3291572" y="605969"/>
                </a:cubicBezTo>
                <a:cubicBezTo>
                  <a:pt x="3293576" y="606191"/>
                  <a:pt x="3293576" y="606191"/>
                  <a:pt x="3295252" y="607767"/>
                </a:cubicBezTo>
                <a:cubicBezTo>
                  <a:pt x="3334040" y="625959"/>
                  <a:pt x="3376145" y="638955"/>
                  <a:pt x="3423207" y="639979"/>
                </a:cubicBezTo>
                <a:cubicBezTo>
                  <a:pt x="3439562" y="640394"/>
                  <a:pt x="3448593" y="645564"/>
                  <a:pt x="3452635" y="654356"/>
                </a:cubicBezTo>
                <a:cubicBezTo>
                  <a:pt x="3458353" y="664724"/>
                  <a:pt x="3471064" y="671692"/>
                  <a:pt x="3484758" y="674595"/>
                </a:cubicBezTo>
                <a:cubicBezTo>
                  <a:pt x="3507815" y="681313"/>
                  <a:pt x="3533203" y="686899"/>
                  <a:pt x="3559247" y="689774"/>
                </a:cubicBezTo>
                <a:cubicBezTo>
                  <a:pt x="3581284" y="692208"/>
                  <a:pt x="3586604" y="687232"/>
                  <a:pt x="3581869" y="672800"/>
                </a:cubicBezTo>
                <a:cubicBezTo>
                  <a:pt x="3580850" y="668515"/>
                  <a:pt x="3575498" y="665141"/>
                  <a:pt x="3582491" y="661741"/>
                </a:cubicBezTo>
                <a:cubicBezTo>
                  <a:pt x="3593820" y="657428"/>
                  <a:pt x="3593786" y="649079"/>
                  <a:pt x="3595754" y="640951"/>
                </a:cubicBezTo>
                <a:cubicBezTo>
                  <a:pt x="3596738" y="636887"/>
                  <a:pt x="3596048" y="631247"/>
                  <a:pt x="3604390" y="630776"/>
                </a:cubicBezTo>
                <a:cubicBezTo>
                  <a:pt x="3612730" y="630307"/>
                  <a:pt x="3615426" y="636167"/>
                  <a:pt x="3616443" y="640453"/>
                </a:cubicBezTo>
                <a:cubicBezTo>
                  <a:pt x="3619830" y="651954"/>
                  <a:pt x="3623543" y="662102"/>
                  <a:pt x="3627256" y="672247"/>
                </a:cubicBezTo>
                <a:cubicBezTo>
                  <a:pt x="3638033" y="695694"/>
                  <a:pt x="3659449" y="709185"/>
                  <a:pt x="3695839" y="711812"/>
                </a:cubicBezTo>
                <a:cubicBezTo>
                  <a:pt x="3713868" y="713803"/>
                  <a:pt x="3732228" y="714440"/>
                  <a:pt x="3750257" y="716431"/>
                </a:cubicBezTo>
                <a:cubicBezTo>
                  <a:pt x="3772621" y="717510"/>
                  <a:pt x="3783002" y="725611"/>
                  <a:pt x="3785729" y="739822"/>
                </a:cubicBezTo>
                <a:cubicBezTo>
                  <a:pt x="3787078" y="742752"/>
                  <a:pt x="3784090" y="746595"/>
                  <a:pt x="3789770" y="748614"/>
                </a:cubicBezTo>
                <a:cubicBezTo>
                  <a:pt x="3800082" y="740016"/>
                  <a:pt x="3812722" y="730283"/>
                  <a:pt x="3823361" y="720331"/>
                </a:cubicBezTo>
                <a:cubicBezTo>
                  <a:pt x="3838335" y="709466"/>
                  <a:pt x="3838335" y="709466"/>
                  <a:pt x="3845398" y="722765"/>
                </a:cubicBezTo>
                <a:cubicBezTo>
                  <a:pt x="3850787" y="734488"/>
                  <a:pt x="3860147" y="738302"/>
                  <a:pt x="3878142" y="731944"/>
                </a:cubicBezTo>
                <a:cubicBezTo>
                  <a:pt x="3893807" y="726719"/>
                  <a:pt x="3910162" y="727134"/>
                  <a:pt x="3927536" y="731834"/>
                </a:cubicBezTo>
                <a:cubicBezTo>
                  <a:pt x="3952924" y="737420"/>
                  <a:pt x="3974995" y="748203"/>
                  <a:pt x="3997067" y="758986"/>
                </a:cubicBezTo>
                <a:cubicBezTo>
                  <a:pt x="4019139" y="769769"/>
                  <a:pt x="4029482" y="769521"/>
                  <a:pt x="4050466" y="759319"/>
                </a:cubicBezTo>
                <a:cubicBezTo>
                  <a:pt x="4074109" y="746629"/>
                  <a:pt x="4095818" y="750418"/>
                  <a:pt x="4105577" y="769578"/>
                </a:cubicBezTo>
                <a:cubicBezTo>
                  <a:pt x="4115989" y="786028"/>
                  <a:pt x="4115989" y="786028"/>
                  <a:pt x="4137302" y="774472"/>
                </a:cubicBezTo>
                <a:cubicBezTo>
                  <a:pt x="4139304" y="774693"/>
                  <a:pt x="4139633" y="773339"/>
                  <a:pt x="4141637" y="773559"/>
                </a:cubicBezTo>
                <a:cubicBezTo>
                  <a:pt x="4151289" y="767671"/>
                  <a:pt x="4158975" y="769910"/>
                  <a:pt x="4163017" y="778703"/>
                </a:cubicBezTo>
                <a:cubicBezTo>
                  <a:pt x="4164037" y="782988"/>
                  <a:pt x="4165055" y="787272"/>
                  <a:pt x="4166074" y="791558"/>
                </a:cubicBezTo>
                <a:cubicBezTo>
                  <a:pt x="4170807" y="805991"/>
                  <a:pt x="4183190" y="814313"/>
                  <a:pt x="4204207" y="812460"/>
                </a:cubicBezTo>
                <a:cubicBezTo>
                  <a:pt x="4222057" y="810954"/>
                  <a:pt x="4239578" y="810802"/>
                  <a:pt x="4257012" y="809947"/>
                </a:cubicBezTo>
                <a:lnTo>
                  <a:pt x="4259294" y="809651"/>
                </a:lnTo>
                <a:lnTo>
                  <a:pt x="4261638" y="797217"/>
                </a:lnTo>
                <a:cubicBezTo>
                  <a:pt x="4280572" y="797923"/>
                  <a:pt x="4285446" y="793737"/>
                  <a:pt x="4281623" y="785120"/>
                </a:cubicBezTo>
                <a:cubicBezTo>
                  <a:pt x="4280795" y="782286"/>
                  <a:pt x="4275776" y="780013"/>
                  <a:pt x="4278968" y="777525"/>
                </a:cubicBezTo>
                <a:cubicBezTo>
                  <a:pt x="4283500" y="775151"/>
                  <a:pt x="4288691" y="776518"/>
                  <a:pt x="4292541" y="777770"/>
                </a:cubicBezTo>
                <a:cubicBezTo>
                  <a:pt x="4296562" y="778115"/>
                  <a:pt x="4299071" y="779252"/>
                  <a:pt x="4301582" y="780388"/>
                </a:cubicBezTo>
                <a:cubicBezTo>
                  <a:pt x="4309281" y="782892"/>
                  <a:pt x="4313473" y="782330"/>
                  <a:pt x="4316009" y="776102"/>
                </a:cubicBezTo>
                <a:cubicBezTo>
                  <a:pt x="4318032" y="772592"/>
                  <a:pt x="4323077" y="767501"/>
                  <a:pt x="4329266" y="770795"/>
                </a:cubicBezTo>
                <a:cubicBezTo>
                  <a:pt x="4338136" y="774320"/>
                  <a:pt x="4347516" y="775126"/>
                  <a:pt x="4356726" y="776839"/>
                </a:cubicBezTo>
                <a:cubicBezTo>
                  <a:pt x="4364597" y="778435"/>
                  <a:pt x="4373637" y="781054"/>
                  <a:pt x="4383361" y="780048"/>
                </a:cubicBezTo>
                <a:cubicBezTo>
                  <a:pt x="4391744" y="778926"/>
                  <a:pt x="4401467" y="777920"/>
                  <a:pt x="4396474" y="768281"/>
                </a:cubicBezTo>
                <a:cubicBezTo>
                  <a:pt x="4394307" y="765332"/>
                  <a:pt x="4397328" y="763750"/>
                  <a:pt x="4402859" y="763305"/>
                </a:cubicBezTo>
                <a:cubicBezTo>
                  <a:pt x="4422962" y="765032"/>
                  <a:pt x="4428981" y="769233"/>
                  <a:pt x="4427759" y="782942"/>
                </a:cubicBezTo>
                <a:cubicBezTo>
                  <a:pt x="4426905" y="787474"/>
                  <a:pt x="4427562" y="791214"/>
                  <a:pt x="4432581" y="793487"/>
                </a:cubicBezTo>
                <a:cubicBezTo>
                  <a:pt x="4437016" y="795249"/>
                  <a:pt x="4441493" y="796785"/>
                  <a:pt x="4446243" y="797770"/>
                </a:cubicBezTo>
                <a:lnTo>
                  <a:pt x="4454619" y="798300"/>
                </a:lnTo>
                <a:lnTo>
                  <a:pt x="4457405" y="795737"/>
                </a:lnTo>
                <a:lnTo>
                  <a:pt x="4464928" y="795916"/>
                </a:lnTo>
                <a:lnTo>
                  <a:pt x="4465260" y="793533"/>
                </a:lnTo>
                <a:cubicBezTo>
                  <a:pt x="4465770" y="790814"/>
                  <a:pt x="4466454" y="787188"/>
                  <a:pt x="4469474" y="785606"/>
                </a:cubicBezTo>
                <a:cubicBezTo>
                  <a:pt x="4474009" y="783233"/>
                  <a:pt x="4480567" y="777350"/>
                  <a:pt x="4483561" y="783133"/>
                </a:cubicBezTo>
                <a:cubicBezTo>
                  <a:pt x="4487982" y="788577"/>
                  <a:pt x="4493543" y="791588"/>
                  <a:pt x="4499841" y="793396"/>
                </a:cubicBezTo>
                <a:lnTo>
                  <a:pt x="4517848" y="796045"/>
                </a:lnTo>
                <a:lnTo>
                  <a:pt x="4525040" y="788253"/>
                </a:lnTo>
                <a:cubicBezTo>
                  <a:pt x="4527061" y="783086"/>
                  <a:pt x="4528456" y="777328"/>
                  <a:pt x="4532773" y="772242"/>
                </a:cubicBezTo>
                <a:cubicBezTo>
                  <a:pt x="4540494" y="782831"/>
                  <a:pt x="4542531" y="791401"/>
                  <a:pt x="4538232" y="800663"/>
                </a:cubicBezTo>
                <a:lnTo>
                  <a:pt x="4537046" y="801970"/>
                </a:lnTo>
                <a:lnTo>
                  <a:pt x="4542138" y="804743"/>
                </a:lnTo>
                <a:cubicBezTo>
                  <a:pt x="4547735" y="809369"/>
                  <a:pt x="4553199" y="812889"/>
                  <a:pt x="4558601" y="815281"/>
                </a:cubicBezTo>
                <a:lnTo>
                  <a:pt x="4570319" y="818029"/>
                </a:lnTo>
                <a:lnTo>
                  <a:pt x="4573670" y="815704"/>
                </a:lnTo>
                <a:cubicBezTo>
                  <a:pt x="4586313" y="805973"/>
                  <a:pt x="4598626" y="797596"/>
                  <a:pt x="4619316" y="797099"/>
                </a:cubicBezTo>
                <a:cubicBezTo>
                  <a:pt x="4627657" y="796628"/>
                  <a:pt x="4628642" y="792564"/>
                  <a:pt x="4631958" y="787367"/>
                </a:cubicBezTo>
                <a:cubicBezTo>
                  <a:pt x="4637932" y="779680"/>
                  <a:pt x="4638555" y="768623"/>
                  <a:pt x="4652543" y="761821"/>
                </a:cubicBezTo>
                <a:cubicBezTo>
                  <a:pt x="4653562" y="766107"/>
                  <a:pt x="4654909" y="769037"/>
                  <a:pt x="4655928" y="773322"/>
                </a:cubicBezTo>
                <a:cubicBezTo>
                  <a:pt x="4664667" y="788197"/>
                  <a:pt x="4676032" y="792233"/>
                  <a:pt x="4698033" y="786318"/>
                </a:cubicBezTo>
                <a:cubicBezTo>
                  <a:pt x="4718032" y="780180"/>
                  <a:pt x="4738394" y="781038"/>
                  <a:pt x="4757771" y="785960"/>
                </a:cubicBezTo>
                <a:cubicBezTo>
                  <a:pt x="4771139" y="790218"/>
                  <a:pt x="4784834" y="793121"/>
                  <a:pt x="4800205" y="797600"/>
                </a:cubicBezTo>
                <a:cubicBezTo>
                  <a:pt x="4821422" y="803421"/>
                  <a:pt x="4842556" y="809579"/>
                  <a:pt x="4862944" y="816699"/>
                </a:cubicBezTo>
                <a:lnTo>
                  <a:pt x="4916855" y="839708"/>
                </a:lnTo>
                <a:lnTo>
                  <a:pt x="4925403" y="835145"/>
                </a:lnTo>
                <a:cubicBezTo>
                  <a:pt x="4928594" y="833578"/>
                  <a:pt x="4931822" y="832704"/>
                  <a:pt x="4935671" y="833956"/>
                </a:cubicBezTo>
                <a:cubicBezTo>
                  <a:pt x="4943373" y="836458"/>
                  <a:pt x="4940838" y="842688"/>
                  <a:pt x="4939983" y="847218"/>
                </a:cubicBezTo>
                <a:cubicBezTo>
                  <a:pt x="4939129" y="851750"/>
                  <a:pt x="4944832" y="850398"/>
                  <a:pt x="4948681" y="851650"/>
                </a:cubicBezTo>
                <a:cubicBezTo>
                  <a:pt x="4952700" y="851996"/>
                  <a:pt x="4956722" y="852341"/>
                  <a:pt x="4956065" y="848601"/>
                </a:cubicBezTo>
                <a:cubicBezTo>
                  <a:pt x="4955264" y="838401"/>
                  <a:pt x="4963818" y="836374"/>
                  <a:pt x="4976050" y="836504"/>
                </a:cubicBezTo>
                <a:cubicBezTo>
                  <a:pt x="4988282" y="836634"/>
                  <a:pt x="4990306" y="833124"/>
                  <a:pt x="4983460" y="826089"/>
                </a:cubicBezTo>
                <a:cubicBezTo>
                  <a:pt x="4982461" y="824162"/>
                  <a:pt x="4978614" y="822910"/>
                  <a:pt x="4974762" y="821658"/>
                </a:cubicBezTo>
                <a:cubicBezTo>
                  <a:pt x="4941968" y="807788"/>
                  <a:pt x="4905465" y="799126"/>
                  <a:pt x="4867113" y="793067"/>
                </a:cubicBezTo>
                <a:cubicBezTo>
                  <a:pt x="4836800" y="787700"/>
                  <a:pt x="4809508" y="780750"/>
                  <a:pt x="4786606" y="764968"/>
                </a:cubicBezTo>
                <a:cubicBezTo>
                  <a:pt x="4773401" y="755544"/>
                  <a:pt x="4764730" y="743747"/>
                  <a:pt x="4757568" y="731160"/>
                </a:cubicBezTo>
                <a:cubicBezTo>
                  <a:pt x="4746136" y="741229"/>
                  <a:pt x="4739265" y="741559"/>
                  <a:pt x="4727571" y="731346"/>
                </a:cubicBezTo>
                <a:cubicBezTo>
                  <a:pt x="4724063" y="728281"/>
                  <a:pt x="4722237" y="723519"/>
                  <a:pt x="4724431" y="719103"/>
                </a:cubicBezTo>
                <a:cubicBezTo>
                  <a:pt x="4727307" y="711062"/>
                  <a:pt x="4718439" y="707537"/>
                  <a:pt x="4709228" y="705824"/>
                </a:cubicBezTo>
                <a:cubicBezTo>
                  <a:pt x="4700188" y="703205"/>
                  <a:pt x="4695313" y="707391"/>
                  <a:pt x="4690438" y="711577"/>
                </a:cubicBezTo>
                <a:cubicBezTo>
                  <a:pt x="4686904" y="715878"/>
                  <a:pt x="4685879" y="721317"/>
                  <a:pt x="4676813" y="726063"/>
                </a:cubicBezTo>
                <a:cubicBezTo>
                  <a:pt x="4682883" y="715533"/>
                  <a:pt x="4675355" y="712123"/>
                  <a:pt x="4664974" y="709389"/>
                </a:cubicBezTo>
                <a:cubicBezTo>
                  <a:pt x="4655764" y="707677"/>
                  <a:pt x="4645898" y="702224"/>
                  <a:pt x="4648261" y="696902"/>
                </a:cubicBezTo>
                <a:cubicBezTo>
                  <a:pt x="4652821" y="687163"/>
                  <a:pt x="4656041" y="677309"/>
                  <a:pt x="4666959" y="669959"/>
                </a:cubicBezTo>
                <a:cubicBezTo>
                  <a:pt x="4673174" y="665887"/>
                  <a:pt x="4678705" y="665442"/>
                  <a:pt x="4687917" y="667154"/>
                </a:cubicBezTo>
                <a:cubicBezTo>
                  <a:pt x="4694276" y="669543"/>
                  <a:pt x="4696613" y="671586"/>
                  <a:pt x="4694250" y="676909"/>
                </a:cubicBezTo>
                <a:cubicBezTo>
                  <a:pt x="4693565" y="680534"/>
                  <a:pt x="4697246" y="682691"/>
                  <a:pt x="4701265" y="683038"/>
                </a:cubicBezTo>
                <a:cubicBezTo>
                  <a:pt x="4717520" y="683512"/>
                  <a:pt x="4725877" y="689757"/>
                  <a:pt x="4734063" y="696907"/>
                </a:cubicBezTo>
                <a:cubicBezTo>
                  <a:pt x="4742419" y="703150"/>
                  <a:pt x="4752798" y="705884"/>
                  <a:pt x="4763375" y="700347"/>
                </a:cubicBezTo>
                <a:cubicBezTo>
                  <a:pt x="4770931" y="696391"/>
                  <a:pt x="4773269" y="698434"/>
                  <a:pt x="4770904" y="703757"/>
                </a:cubicBezTo>
                <a:cubicBezTo>
                  <a:pt x="4770223" y="707382"/>
                  <a:pt x="4772730" y="708519"/>
                  <a:pt x="4777749" y="710791"/>
                </a:cubicBezTo>
                <a:cubicBezTo>
                  <a:pt x="4799509" y="718187"/>
                  <a:pt x="4823633" y="720260"/>
                  <a:pt x="4847441" y="716779"/>
                </a:cubicBezTo>
                <a:cubicBezTo>
                  <a:pt x="4860185" y="714191"/>
                  <a:pt x="4872247" y="715228"/>
                  <a:pt x="4883969" y="718078"/>
                </a:cubicBezTo>
                <a:cubicBezTo>
                  <a:pt x="4894348" y="720811"/>
                  <a:pt x="4902877" y="726149"/>
                  <a:pt x="4910062" y="731370"/>
                </a:cubicBezTo>
                <a:cubicBezTo>
                  <a:pt x="4913570" y="734435"/>
                  <a:pt x="4915569" y="738291"/>
                  <a:pt x="4922782" y="736148"/>
                </a:cubicBezTo>
                <a:cubicBezTo>
                  <a:pt x="4929994" y="734004"/>
                  <a:pt x="4930678" y="730379"/>
                  <a:pt x="4930193" y="725733"/>
                </a:cubicBezTo>
                <a:cubicBezTo>
                  <a:pt x="4929534" y="721992"/>
                  <a:pt x="4927367" y="719043"/>
                  <a:pt x="4929391" y="715533"/>
                </a:cubicBezTo>
                <a:cubicBezTo>
                  <a:pt x="4931271" y="705564"/>
                  <a:pt x="4925422" y="700457"/>
                  <a:pt x="4912362" y="697493"/>
                </a:cubicBezTo>
                <a:cubicBezTo>
                  <a:pt x="4888922" y="691794"/>
                  <a:pt x="4868332" y="685421"/>
                  <a:pt x="4846572" y="678025"/>
                </a:cubicBezTo>
                <a:cubicBezTo>
                  <a:pt x="4834026" y="672342"/>
                  <a:pt x="4833539" y="667696"/>
                  <a:pt x="4844287" y="661252"/>
                </a:cubicBezTo>
                <a:cubicBezTo>
                  <a:pt x="4845627" y="661366"/>
                  <a:pt x="4845798" y="660461"/>
                  <a:pt x="4845969" y="659554"/>
                </a:cubicBezTo>
                <a:cubicBezTo>
                  <a:pt x="4850357" y="650722"/>
                  <a:pt x="4860764" y="646090"/>
                  <a:pt x="4870999" y="642365"/>
                </a:cubicBezTo>
                <a:cubicBezTo>
                  <a:pt x="4878383" y="639316"/>
                  <a:pt x="4880723" y="641359"/>
                  <a:pt x="4881379" y="645099"/>
                </a:cubicBezTo>
                <a:cubicBezTo>
                  <a:pt x="4882524" y="653485"/>
                  <a:pt x="4875140" y="656535"/>
                  <a:pt x="4864246" y="656520"/>
                </a:cubicBezTo>
                <a:cubicBezTo>
                  <a:pt x="4866073" y="661282"/>
                  <a:pt x="4869410" y="665252"/>
                  <a:pt x="4876111" y="665828"/>
                </a:cubicBezTo>
                <a:cubicBezTo>
                  <a:pt x="4880132" y="666173"/>
                  <a:pt x="4882155" y="662663"/>
                  <a:pt x="4884007" y="660060"/>
                </a:cubicBezTo>
                <a:cubicBezTo>
                  <a:pt x="4891932" y="646927"/>
                  <a:pt x="4897803" y="644668"/>
                  <a:pt x="4917736" y="647302"/>
                </a:cubicBezTo>
                <a:cubicBezTo>
                  <a:pt x="4936156" y="650727"/>
                  <a:pt x="4956260" y="652455"/>
                  <a:pt x="4975365" y="652255"/>
                </a:cubicBezTo>
                <a:cubicBezTo>
                  <a:pt x="5001341" y="651724"/>
                  <a:pt x="5006019" y="655810"/>
                  <a:pt x="4998753" y="672683"/>
                </a:cubicBezTo>
                <a:cubicBezTo>
                  <a:pt x="4998582" y="673589"/>
                  <a:pt x="4998411" y="674495"/>
                  <a:pt x="4998242" y="675402"/>
                </a:cubicBezTo>
                <a:cubicBezTo>
                  <a:pt x="4996387" y="678006"/>
                  <a:pt x="4991685" y="681285"/>
                  <a:pt x="4998044" y="683673"/>
                </a:cubicBezTo>
                <a:cubicBezTo>
                  <a:pt x="5004574" y="685156"/>
                  <a:pt x="5010933" y="687544"/>
                  <a:pt x="5015978" y="682452"/>
                </a:cubicBezTo>
                <a:cubicBezTo>
                  <a:pt x="5019343" y="679057"/>
                  <a:pt x="5022536" y="676569"/>
                  <a:pt x="5024559" y="673059"/>
                </a:cubicBezTo>
                <a:cubicBezTo>
                  <a:pt x="5030945" y="668081"/>
                  <a:pt x="5036475" y="667636"/>
                  <a:pt x="5043834" y="671952"/>
                </a:cubicBezTo>
                <a:cubicBezTo>
                  <a:pt x="5051363" y="675362"/>
                  <a:pt x="5049170" y="679778"/>
                  <a:pt x="5043126" y="682942"/>
                </a:cubicBezTo>
                <a:cubicBezTo>
                  <a:pt x="5041442" y="684641"/>
                  <a:pt x="5039931" y="685431"/>
                  <a:pt x="5038251" y="687128"/>
                </a:cubicBezTo>
                <a:cubicBezTo>
                  <a:pt x="5035228" y="688711"/>
                  <a:pt x="5034716" y="691429"/>
                  <a:pt x="5037055" y="693472"/>
                </a:cubicBezTo>
                <a:cubicBezTo>
                  <a:pt x="5040734" y="695631"/>
                  <a:pt x="5042587" y="693027"/>
                  <a:pt x="5045439" y="692351"/>
                </a:cubicBezTo>
                <a:cubicBezTo>
                  <a:pt x="5051311" y="690092"/>
                  <a:pt x="5056015" y="686813"/>
                  <a:pt x="5059550" y="682512"/>
                </a:cubicBezTo>
                <a:cubicBezTo>
                  <a:pt x="5071150" y="671536"/>
                  <a:pt x="5079534" y="670416"/>
                  <a:pt x="5095761" y="678257"/>
                </a:cubicBezTo>
                <a:cubicBezTo>
                  <a:pt x="5103290" y="681666"/>
                  <a:pt x="5110649" y="685983"/>
                  <a:pt x="5118176" y="689392"/>
                </a:cubicBezTo>
                <a:cubicBezTo>
                  <a:pt x="5123195" y="691666"/>
                  <a:pt x="5129726" y="693147"/>
                  <a:pt x="5135942" y="689076"/>
                </a:cubicBezTo>
                <a:cubicBezTo>
                  <a:pt x="5143667" y="684215"/>
                  <a:pt x="5148884" y="678216"/>
                  <a:pt x="5162113" y="680274"/>
                </a:cubicBezTo>
                <a:cubicBezTo>
                  <a:pt x="5169985" y="681872"/>
                  <a:pt x="5175688" y="680519"/>
                  <a:pt x="5181705" y="684721"/>
                </a:cubicBezTo>
                <a:cubicBezTo>
                  <a:pt x="5211625" y="706631"/>
                  <a:pt x="5248296" y="714387"/>
                  <a:pt x="5290866" y="712519"/>
                </a:cubicBezTo>
                <a:cubicBezTo>
                  <a:pt x="5297738" y="712189"/>
                  <a:pt x="5302929" y="713556"/>
                  <a:pt x="5307776" y="716735"/>
                </a:cubicBezTo>
                <a:cubicBezTo>
                  <a:pt x="5318302" y="725929"/>
                  <a:pt x="5332874" y="728102"/>
                  <a:pt x="5349297" y="727671"/>
                </a:cubicBezTo>
                <a:cubicBezTo>
                  <a:pt x="5372765" y="726004"/>
                  <a:pt x="5393722" y="723200"/>
                  <a:pt x="5415193" y="717677"/>
                </a:cubicBezTo>
                <a:cubicBezTo>
                  <a:pt x="5425256" y="714859"/>
                  <a:pt x="5435320" y="712039"/>
                  <a:pt x="5445872" y="713867"/>
                </a:cubicBezTo>
                <a:cubicBezTo>
                  <a:pt x="5479693" y="722300"/>
                  <a:pt x="5517219" y="725524"/>
                  <a:pt x="5547164" y="740069"/>
                </a:cubicBezTo>
                <a:cubicBezTo>
                  <a:pt x="5553351" y="743364"/>
                  <a:pt x="5558882" y="742919"/>
                  <a:pt x="5566268" y="739869"/>
                </a:cubicBezTo>
                <a:cubicBezTo>
                  <a:pt x="5569289" y="738287"/>
                  <a:pt x="5572312" y="736705"/>
                  <a:pt x="5575163" y="736029"/>
                </a:cubicBezTo>
                <a:cubicBezTo>
                  <a:pt x="5582034" y="735698"/>
                  <a:pt x="5581035" y="733770"/>
                  <a:pt x="5580208" y="730937"/>
                </a:cubicBezTo>
                <a:cubicBezTo>
                  <a:pt x="5578554" y="725269"/>
                  <a:pt x="5573705" y="722089"/>
                  <a:pt x="5565664" y="721398"/>
                </a:cubicBezTo>
                <a:cubicBezTo>
                  <a:pt x="5556280" y="720592"/>
                  <a:pt x="5553286" y="714809"/>
                  <a:pt x="5555649" y="709486"/>
                </a:cubicBezTo>
                <a:cubicBezTo>
                  <a:pt x="5557846" y="705070"/>
                  <a:pt x="5565544" y="707573"/>
                  <a:pt x="5570735" y="708941"/>
                </a:cubicBezTo>
                <a:cubicBezTo>
                  <a:pt x="5585135" y="712020"/>
                  <a:pt x="5587619" y="720521"/>
                  <a:pt x="5590274" y="728117"/>
                </a:cubicBezTo>
                <a:cubicBezTo>
                  <a:pt x="5604254" y="755106"/>
                  <a:pt x="5634882" y="766026"/>
                  <a:pt x="5674798" y="756562"/>
                </a:cubicBezTo>
                <a:cubicBezTo>
                  <a:pt x="5684693" y="754650"/>
                  <a:pt x="5694416" y="753644"/>
                  <a:pt x="5703625" y="755356"/>
                </a:cubicBezTo>
                <a:cubicBezTo>
                  <a:pt x="5710328" y="755933"/>
                  <a:pt x="5712837" y="757069"/>
                  <a:pt x="5711982" y="761600"/>
                </a:cubicBezTo>
                <a:cubicBezTo>
                  <a:pt x="5711785" y="769872"/>
                  <a:pt x="5715294" y="772936"/>
                  <a:pt x="5727867" y="771254"/>
                </a:cubicBezTo>
                <a:cubicBezTo>
                  <a:pt x="5751507" y="768680"/>
                  <a:pt x="5772949" y="770523"/>
                  <a:pt x="5795732" y="772480"/>
                </a:cubicBezTo>
                <a:cubicBezTo>
                  <a:pt x="5831749" y="776497"/>
                  <a:pt x="5866277" y="773938"/>
                  <a:pt x="5897838" y="758231"/>
                </a:cubicBezTo>
                <a:cubicBezTo>
                  <a:pt x="5897838" y="758231"/>
                  <a:pt x="5899008" y="759252"/>
                  <a:pt x="5898836" y="760159"/>
                </a:cubicBezTo>
                <a:cubicBezTo>
                  <a:pt x="5896983" y="762763"/>
                  <a:pt x="5893790" y="765250"/>
                  <a:pt x="5891767" y="768761"/>
                </a:cubicBezTo>
                <a:cubicBezTo>
                  <a:pt x="5887551" y="776687"/>
                  <a:pt x="5889547" y="780542"/>
                  <a:pt x="5901269" y="783392"/>
                </a:cubicBezTo>
                <a:cubicBezTo>
                  <a:pt x="5915669" y="786470"/>
                  <a:pt x="5920030" y="785004"/>
                  <a:pt x="5923250" y="775150"/>
                </a:cubicBezTo>
                <a:cubicBezTo>
                  <a:pt x="5923762" y="772431"/>
                  <a:pt x="5922106" y="766763"/>
                  <a:pt x="5930148" y="767453"/>
                </a:cubicBezTo>
                <a:cubicBezTo>
                  <a:pt x="5942379" y="767584"/>
                  <a:pt x="5949055" y="775526"/>
                  <a:pt x="5942327" y="782315"/>
                </a:cubicBezTo>
                <a:cubicBezTo>
                  <a:pt x="5937453" y="786500"/>
                  <a:pt x="5938280" y="789335"/>
                  <a:pt x="5945981" y="791838"/>
                </a:cubicBezTo>
                <a:cubicBezTo>
                  <a:pt x="5962548" y="797867"/>
                  <a:pt x="5978947" y="804802"/>
                  <a:pt x="5993663" y="813433"/>
                </a:cubicBezTo>
                <a:cubicBezTo>
                  <a:pt x="6006040" y="820023"/>
                  <a:pt x="6020614" y="822197"/>
                  <a:pt x="6036552" y="817119"/>
                </a:cubicBezTo>
                <a:cubicBezTo>
                  <a:pt x="6041083" y="814746"/>
                  <a:pt x="6046616" y="814300"/>
                  <a:pt x="6053316" y="814876"/>
                </a:cubicBezTo>
                <a:cubicBezTo>
                  <a:pt x="6063868" y="816703"/>
                  <a:pt x="6074418" y="818532"/>
                  <a:pt x="6084969" y="820359"/>
                </a:cubicBezTo>
                <a:cubicBezTo>
                  <a:pt x="6093009" y="821050"/>
                  <a:pt x="6099199" y="824345"/>
                  <a:pt x="6100685" y="830919"/>
                </a:cubicBezTo>
                <a:cubicBezTo>
                  <a:pt x="6100828" y="837378"/>
                  <a:pt x="6106017" y="838745"/>
                  <a:pt x="6114401" y="837623"/>
                </a:cubicBezTo>
                <a:cubicBezTo>
                  <a:pt x="6121274" y="837293"/>
                  <a:pt x="6129486" y="837078"/>
                  <a:pt x="6136356" y="836747"/>
                </a:cubicBezTo>
                <a:cubicBezTo>
                  <a:pt x="6152950" y="835410"/>
                  <a:pt x="6163529" y="829873"/>
                  <a:pt x="6168259" y="819227"/>
                </a:cubicBezTo>
                <a:cubicBezTo>
                  <a:pt x="6170282" y="815717"/>
                  <a:pt x="6170965" y="812092"/>
                  <a:pt x="6172989" y="808582"/>
                </a:cubicBezTo>
                <a:cubicBezTo>
                  <a:pt x="6171886" y="836116"/>
                  <a:pt x="6200516" y="843181"/>
                  <a:pt x="6230658" y="849455"/>
                </a:cubicBezTo>
                <a:cubicBezTo>
                  <a:pt x="6239697" y="852074"/>
                  <a:pt x="6246911" y="849931"/>
                  <a:pt x="6254295" y="846881"/>
                </a:cubicBezTo>
                <a:cubicBezTo>
                  <a:pt x="6261681" y="843832"/>
                  <a:pt x="6265216" y="839531"/>
                  <a:pt x="6263559" y="833864"/>
                </a:cubicBezTo>
                <a:cubicBezTo>
                  <a:pt x="6261733" y="829102"/>
                  <a:pt x="6254519" y="831245"/>
                  <a:pt x="6249158" y="830784"/>
                </a:cubicBezTo>
                <a:cubicBezTo>
                  <a:pt x="6245137" y="830439"/>
                  <a:pt x="6238265" y="830769"/>
                  <a:pt x="6237780" y="826123"/>
                </a:cubicBezTo>
                <a:cubicBezTo>
                  <a:pt x="6237124" y="822382"/>
                  <a:pt x="6240657" y="818081"/>
                  <a:pt x="6246359" y="816729"/>
                </a:cubicBezTo>
                <a:cubicBezTo>
                  <a:pt x="6252232" y="814471"/>
                  <a:pt x="6258935" y="815047"/>
                  <a:pt x="6264295" y="815507"/>
                </a:cubicBezTo>
                <a:cubicBezTo>
                  <a:pt x="6270996" y="816083"/>
                  <a:pt x="6277696" y="816659"/>
                  <a:pt x="6282401" y="813380"/>
                </a:cubicBezTo>
                <a:cubicBezTo>
                  <a:pt x="6276895" y="806460"/>
                  <a:pt x="6266686" y="802820"/>
                  <a:pt x="6257303" y="802014"/>
                </a:cubicBezTo>
                <a:cubicBezTo>
                  <a:pt x="6229501" y="797783"/>
                  <a:pt x="6205234" y="789251"/>
                  <a:pt x="6180966" y="780718"/>
                </a:cubicBezTo>
                <a:cubicBezTo>
                  <a:pt x="6164397" y="774690"/>
                  <a:pt x="6146973" y="773192"/>
                  <a:pt x="6128184" y="778945"/>
                </a:cubicBezTo>
                <a:cubicBezTo>
                  <a:pt x="6122311" y="781204"/>
                  <a:pt x="6117120" y="779838"/>
                  <a:pt x="6112443" y="775751"/>
                </a:cubicBezTo>
                <a:cubicBezTo>
                  <a:pt x="6104427" y="767694"/>
                  <a:pt x="6093219" y="762126"/>
                  <a:pt x="6082011" y="756559"/>
                </a:cubicBezTo>
                <a:cubicBezTo>
                  <a:pt x="6075653" y="754170"/>
                  <a:pt x="6068952" y="753595"/>
                  <a:pt x="6061738" y="755738"/>
                </a:cubicBezTo>
                <a:cubicBezTo>
                  <a:pt x="6047312" y="760024"/>
                  <a:pt x="6032226" y="760570"/>
                  <a:pt x="6017997" y="756584"/>
                </a:cubicBezTo>
                <a:cubicBezTo>
                  <a:pt x="6005108" y="752713"/>
                  <a:pt x="5992218" y="748843"/>
                  <a:pt x="5980668" y="745088"/>
                </a:cubicBezTo>
                <a:cubicBezTo>
                  <a:pt x="5971798" y="741563"/>
                  <a:pt x="5966268" y="742008"/>
                  <a:pt x="5963560" y="749144"/>
                </a:cubicBezTo>
                <a:cubicBezTo>
                  <a:pt x="5961365" y="753559"/>
                  <a:pt x="5958174" y="756048"/>
                  <a:pt x="5951472" y="755472"/>
                </a:cubicBezTo>
                <a:cubicBezTo>
                  <a:pt x="5936559" y="755112"/>
                  <a:pt x="5933393" y="750234"/>
                  <a:pt x="5939121" y="741518"/>
                </a:cubicBezTo>
                <a:cubicBezTo>
                  <a:pt x="5946874" y="729290"/>
                  <a:pt x="5943365" y="726226"/>
                  <a:pt x="5924603" y="724614"/>
                </a:cubicBezTo>
                <a:cubicBezTo>
                  <a:pt x="5912542" y="723577"/>
                  <a:pt x="5900308" y="723446"/>
                  <a:pt x="5889416" y="723432"/>
                </a:cubicBezTo>
                <a:cubicBezTo>
                  <a:pt x="5871992" y="721935"/>
                  <a:pt x="5855568" y="722365"/>
                  <a:pt x="5840341" y="716452"/>
                </a:cubicBezTo>
                <a:cubicBezTo>
                  <a:pt x="5831300" y="713833"/>
                  <a:pt x="5825111" y="710538"/>
                  <a:pt x="5829501" y="701706"/>
                </a:cubicBezTo>
                <a:cubicBezTo>
                  <a:pt x="5833377" y="695593"/>
                  <a:pt x="5829040" y="689694"/>
                  <a:pt x="5818318" y="688773"/>
                </a:cubicBezTo>
                <a:cubicBezTo>
                  <a:pt x="5784983" y="684987"/>
                  <a:pt x="5757036" y="674297"/>
                  <a:pt x="5729261" y="662701"/>
                </a:cubicBezTo>
                <a:cubicBezTo>
                  <a:pt x="5707673" y="654399"/>
                  <a:pt x="5694440" y="652341"/>
                  <a:pt x="5676795" y="666481"/>
                </a:cubicBezTo>
                <a:cubicBezTo>
                  <a:pt x="5675454" y="666366"/>
                  <a:pt x="5674116" y="666251"/>
                  <a:pt x="5674116" y="666251"/>
                </a:cubicBezTo>
                <a:cubicBezTo>
                  <a:pt x="5669267" y="663071"/>
                  <a:pt x="5677504" y="655490"/>
                  <a:pt x="5669464" y="654799"/>
                </a:cubicBezTo>
                <a:cubicBezTo>
                  <a:pt x="5662763" y="654224"/>
                  <a:pt x="5656376" y="659201"/>
                  <a:pt x="5651501" y="663387"/>
                </a:cubicBezTo>
                <a:cubicBezTo>
                  <a:pt x="5649989" y="664177"/>
                  <a:pt x="5648309" y="665876"/>
                  <a:pt x="5646799" y="666666"/>
                </a:cubicBezTo>
                <a:cubicBezTo>
                  <a:pt x="5640240" y="672549"/>
                  <a:pt x="5635026" y="678548"/>
                  <a:pt x="5631149" y="684661"/>
                </a:cubicBezTo>
                <a:cubicBezTo>
                  <a:pt x="5627614" y="688962"/>
                  <a:pt x="5622082" y="689408"/>
                  <a:pt x="5615723" y="687019"/>
                </a:cubicBezTo>
                <a:cubicBezTo>
                  <a:pt x="5612044" y="684862"/>
                  <a:pt x="5607196" y="681683"/>
                  <a:pt x="5610560" y="678287"/>
                </a:cubicBezTo>
                <a:cubicBezTo>
                  <a:pt x="5624841" y="667543"/>
                  <a:pt x="5620191" y="656090"/>
                  <a:pt x="5616880" y="644755"/>
                </a:cubicBezTo>
                <a:cubicBezTo>
                  <a:pt x="5615394" y="638181"/>
                  <a:pt x="5613225" y="635232"/>
                  <a:pt x="5604161" y="639978"/>
                </a:cubicBezTo>
                <a:cubicBezTo>
                  <a:pt x="5589393" y="646077"/>
                  <a:pt x="5573140" y="645602"/>
                  <a:pt x="5558056" y="646147"/>
                </a:cubicBezTo>
                <a:cubicBezTo>
                  <a:pt x="5552523" y="646592"/>
                  <a:pt x="5548502" y="646247"/>
                  <a:pt x="5547675" y="643413"/>
                </a:cubicBezTo>
                <a:cubicBezTo>
                  <a:pt x="5541683" y="631847"/>
                  <a:pt x="5527283" y="628767"/>
                  <a:pt x="5512881" y="625689"/>
                </a:cubicBezTo>
                <a:cubicBezTo>
                  <a:pt x="5499991" y="621818"/>
                  <a:pt x="5486930" y="618853"/>
                  <a:pt x="5481769" y="610121"/>
                </a:cubicBezTo>
                <a:cubicBezTo>
                  <a:pt x="5479942" y="605359"/>
                  <a:pt x="5477259" y="605129"/>
                  <a:pt x="5470389" y="605460"/>
                </a:cubicBezTo>
                <a:cubicBezTo>
                  <a:pt x="5445410" y="607917"/>
                  <a:pt x="5422627" y="605960"/>
                  <a:pt x="5404402" y="594263"/>
                </a:cubicBezTo>
                <a:cubicBezTo>
                  <a:pt x="5397045" y="589948"/>
                  <a:pt x="5391684" y="589487"/>
                  <a:pt x="5383130" y="591515"/>
                </a:cubicBezTo>
                <a:cubicBezTo>
                  <a:pt x="5364682" y="595455"/>
                  <a:pt x="5347260" y="593958"/>
                  <a:pt x="5331373" y="584304"/>
                </a:cubicBezTo>
                <a:cubicBezTo>
                  <a:pt x="5327867" y="581240"/>
                  <a:pt x="5324016" y="579988"/>
                  <a:pt x="5318314" y="581341"/>
                </a:cubicBezTo>
                <a:cubicBezTo>
                  <a:pt x="5294506" y="584820"/>
                  <a:pt x="5257348" y="572417"/>
                  <a:pt x="5247847" y="557787"/>
                </a:cubicBezTo>
                <a:cubicBezTo>
                  <a:pt x="5235758" y="564115"/>
                  <a:pt x="5222187" y="563870"/>
                  <a:pt x="5210638" y="560115"/>
                </a:cubicBezTo>
                <a:cubicBezTo>
                  <a:pt x="5194068" y="554086"/>
                  <a:pt x="5175476" y="551567"/>
                  <a:pt x="5156884" y="549049"/>
                </a:cubicBezTo>
                <a:cubicBezTo>
                  <a:pt x="5131762" y="545049"/>
                  <a:pt x="5118045" y="538344"/>
                  <a:pt x="5114929" y="518736"/>
                </a:cubicBezTo>
                <a:cubicBezTo>
                  <a:pt x="5115271" y="516923"/>
                  <a:pt x="5114101" y="515902"/>
                  <a:pt x="5114443" y="514090"/>
                </a:cubicBezTo>
                <a:cubicBezTo>
                  <a:pt x="5112957" y="507516"/>
                  <a:pt x="5107768" y="506149"/>
                  <a:pt x="5100212" y="510104"/>
                </a:cubicBezTo>
                <a:cubicBezTo>
                  <a:pt x="5094169" y="513269"/>
                  <a:pt x="5088125" y="516433"/>
                  <a:pt x="5080741" y="519482"/>
                </a:cubicBezTo>
                <a:cubicBezTo>
                  <a:pt x="5054055" y="531003"/>
                  <a:pt x="5028106" y="524169"/>
                  <a:pt x="5016950" y="503870"/>
                </a:cubicBezTo>
                <a:cubicBezTo>
                  <a:pt x="5013126" y="495253"/>
                  <a:pt x="5006450" y="487312"/>
                  <a:pt x="4995414" y="480837"/>
                </a:cubicBezTo>
                <a:cubicBezTo>
                  <a:pt x="4985717" y="474479"/>
                  <a:pt x="4976019" y="468119"/>
                  <a:pt x="4970855" y="459387"/>
                </a:cubicBezTo>
                <a:cubicBezTo>
                  <a:pt x="4961108" y="467759"/>
                  <a:pt x="4967098" y="479325"/>
                  <a:pt x="4957347" y="487697"/>
                </a:cubicBezTo>
                <a:cubicBezTo>
                  <a:pt x="4947508" y="474879"/>
                  <a:pt x="4947508" y="474879"/>
                  <a:pt x="4927549" y="479611"/>
                </a:cubicBezTo>
                <a:cubicBezTo>
                  <a:pt x="4919167" y="480732"/>
                  <a:pt x="4913634" y="481178"/>
                  <a:pt x="4906105" y="477768"/>
                </a:cubicBezTo>
                <a:cubicBezTo>
                  <a:pt x="4885857" y="469581"/>
                  <a:pt x="4865269" y="463207"/>
                  <a:pt x="4844679" y="456833"/>
                </a:cubicBezTo>
                <a:cubicBezTo>
                  <a:pt x="4781741" y="436690"/>
                  <a:pt x="4716439" y="421869"/>
                  <a:pt x="4655354" y="399122"/>
                </a:cubicBezTo>
                <a:cubicBezTo>
                  <a:pt x="4650164" y="397754"/>
                  <a:pt x="4642123" y="397063"/>
                  <a:pt x="4642977" y="392533"/>
                </a:cubicBezTo>
                <a:cubicBezTo>
                  <a:pt x="4642492" y="387885"/>
                  <a:pt x="4649534" y="386649"/>
                  <a:pt x="4654067" y="384275"/>
                </a:cubicBezTo>
                <a:cubicBezTo>
                  <a:pt x="4658429" y="382808"/>
                  <a:pt x="4664130" y="381457"/>
                  <a:pt x="4662134" y="377601"/>
                </a:cubicBezTo>
                <a:cubicBezTo>
                  <a:pt x="4661648" y="372955"/>
                  <a:pt x="4656629" y="370682"/>
                  <a:pt x="4651440" y="369314"/>
                </a:cubicBezTo>
                <a:cubicBezTo>
                  <a:pt x="4647419" y="368969"/>
                  <a:pt x="4643398" y="368623"/>
                  <a:pt x="4639376" y="368278"/>
                </a:cubicBezTo>
                <a:cubicBezTo>
                  <a:pt x="4620784" y="365760"/>
                  <a:pt x="4611429" y="357588"/>
                  <a:pt x="4613820" y="344900"/>
                </a:cubicBezTo>
                <a:cubicBezTo>
                  <a:pt x="4614673" y="340369"/>
                  <a:pt x="4615528" y="335836"/>
                  <a:pt x="4619063" y="331536"/>
                </a:cubicBezTo>
                <a:cubicBezTo>
                  <a:pt x="4621426" y="326213"/>
                  <a:pt x="4616580" y="323035"/>
                  <a:pt x="4608196" y="324156"/>
                </a:cubicBezTo>
                <a:cubicBezTo>
                  <a:pt x="4592942" y="325608"/>
                  <a:pt x="4584875" y="332282"/>
                  <a:pt x="4583822" y="345086"/>
                </a:cubicBezTo>
                <a:cubicBezTo>
                  <a:pt x="4575809" y="337029"/>
                  <a:pt x="4570304" y="330110"/>
                  <a:pt x="4567648" y="322513"/>
                </a:cubicBezTo>
                <a:cubicBezTo>
                  <a:pt x="4564995" y="314917"/>
                  <a:pt x="4572090" y="298951"/>
                  <a:pt x="4582495" y="294318"/>
                </a:cubicBezTo>
                <a:cubicBezTo>
                  <a:pt x="4595753" y="289011"/>
                  <a:pt x="4606960" y="294579"/>
                  <a:pt x="4615660" y="299010"/>
                </a:cubicBezTo>
                <a:cubicBezTo>
                  <a:pt x="4628037" y="305600"/>
                  <a:pt x="4642095" y="310492"/>
                  <a:pt x="4658179" y="311873"/>
                </a:cubicBezTo>
                <a:cubicBezTo>
                  <a:pt x="4667558" y="312679"/>
                  <a:pt x="4678282" y="313601"/>
                  <a:pt x="4689004" y="314522"/>
                </a:cubicBezTo>
                <a:cubicBezTo>
                  <a:pt x="4733231" y="318323"/>
                  <a:pt x="4775264" y="326539"/>
                  <a:pt x="4806010" y="351284"/>
                </a:cubicBezTo>
                <a:cubicBezTo>
                  <a:pt x="4817874" y="360592"/>
                  <a:pt x="4826428" y="358565"/>
                  <a:pt x="4835178" y="348265"/>
                </a:cubicBezTo>
                <a:cubicBezTo>
                  <a:pt x="4836860" y="346567"/>
                  <a:pt x="4834693" y="343619"/>
                  <a:pt x="4838883" y="343058"/>
                </a:cubicBezTo>
                <a:cubicBezTo>
                  <a:pt x="4842904" y="343403"/>
                  <a:pt x="4845243" y="345446"/>
                  <a:pt x="4846242" y="347375"/>
                </a:cubicBezTo>
                <a:cubicBezTo>
                  <a:pt x="4847241" y="349301"/>
                  <a:pt x="4848239" y="351230"/>
                  <a:pt x="4849408" y="352251"/>
                </a:cubicBezTo>
                <a:cubicBezTo>
                  <a:pt x="4852576" y="357128"/>
                  <a:pt x="4857254" y="361214"/>
                  <a:pt x="4864809" y="357258"/>
                </a:cubicBezTo>
                <a:cubicBezTo>
                  <a:pt x="4873703" y="353418"/>
                  <a:pt x="4863153" y="351590"/>
                  <a:pt x="4860985" y="348641"/>
                </a:cubicBezTo>
                <a:cubicBezTo>
                  <a:pt x="4861155" y="347735"/>
                  <a:pt x="4859815" y="347620"/>
                  <a:pt x="4859987" y="346713"/>
                </a:cubicBezTo>
                <a:cubicBezTo>
                  <a:pt x="4857648" y="344670"/>
                  <a:pt x="4856819" y="341836"/>
                  <a:pt x="4859840" y="340255"/>
                </a:cubicBezTo>
                <a:cubicBezTo>
                  <a:pt x="4863036" y="337766"/>
                  <a:pt x="4865715" y="337997"/>
                  <a:pt x="4869393" y="340153"/>
                </a:cubicBezTo>
                <a:cubicBezTo>
                  <a:pt x="4884452" y="346974"/>
                  <a:pt x="4899877" y="344616"/>
                  <a:pt x="4912477" y="335567"/>
                </a:cubicBezTo>
                <a:cubicBezTo>
                  <a:pt x="4915499" y="333985"/>
                  <a:pt x="4921200" y="332633"/>
                  <a:pt x="4921716" y="329914"/>
                </a:cubicBezTo>
                <a:cubicBezTo>
                  <a:pt x="4923592" y="319946"/>
                  <a:pt x="4910728" y="308709"/>
                  <a:pt x="4896987" y="309371"/>
                </a:cubicBezTo>
                <a:cubicBezTo>
                  <a:pt x="4869499" y="310693"/>
                  <a:pt x="4844546" y="305785"/>
                  <a:pt x="4820620" y="295441"/>
                </a:cubicBezTo>
                <a:cubicBezTo>
                  <a:pt x="4811580" y="292821"/>
                  <a:pt x="4802540" y="290204"/>
                  <a:pt x="4793645" y="294043"/>
                </a:cubicBezTo>
                <a:cubicBezTo>
                  <a:pt x="4786432" y="296187"/>
                  <a:pt x="4783920" y="295051"/>
                  <a:pt x="4783606" y="289497"/>
                </a:cubicBezTo>
                <a:cubicBezTo>
                  <a:pt x="4783633" y="282132"/>
                  <a:pt x="4777786" y="277025"/>
                  <a:pt x="4767404" y="274291"/>
                </a:cubicBezTo>
                <a:cubicBezTo>
                  <a:pt x="4757196" y="270650"/>
                  <a:pt x="4745646" y="266895"/>
                  <a:pt x="4734098" y="263140"/>
                </a:cubicBezTo>
                <a:cubicBezTo>
                  <a:pt x="4723718" y="260406"/>
                  <a:pt x="4720722" y="254623"/>
                  <a:pt x="4723427" y="247487"/>
                </a:cubicBezTo>
                <a:cubicBezTo>
                  <a:pt x="4723599" y="246582"/>
                  <a:pt x="4723940" y="244769"/>
                  <a:pt x="4725624" y="243071"/>
                </a:cubicBezTo>
                <a:cubicBezTo>
                  <a:pt x="4726477" y="238541"/>
                  <a:pt x="4723139" y="234569"/>
                  <a:pt x="4716438" y="233993"/>
                </a:cubicBezTo>
                <a:cubicBezTo>
                  <a:pt x="4711247" y="232627"/>
                  <a:pt x="4710395" y="237159"/>
                  <a:pt x="4709709" y="240783"/>
                </a:cubicBezTo>
                <a:cubicBezTo>
                  <a:pt x="4707686" y="244293"/>
                  <a:pt x="4707004" y="247919"/>
                  <a:pt x="4698792" y="248134"/>
                </a:cubicBezTo>
                <a:cubicBezTo>
                  <a:pt x="4686729" y="247097"/>
                  <a:pt x="4677716" y="237114"/>
                  <a:pt x="4681932" y="229187"/>
                </a:cubicBezTo>
                <a:cubicBezTo>
                  <a:pt x="4682446" y="226469"/>
                  <a:pt x="4685467" y="224886"/>
                  <a:pt x="4683299" y="221936"/>
                </a:cubicBezTo>
                <a:cubicBezTo>
                  <a:pt x="4679280" y="221591"/>
                  <a:pt x="4678766" y="224310"/>
                  <a:pt x="4675915" y="224986"/>
                </a:cubicBezTo>
                <a:cubicBezTo>
                  <a:pt x="4668191" y="229848"/>
                  <a:pt x="4662830" y="229387"/>
                  <a:pt x="4658663" y="222582"/>
                </a:cubicBezTo>
                <a:cubicBezTo>
                  <a:pt x="4653843" y="212038"/>
                  <a:pt x="4644486" y="203866"/>
                  <a:pt x="4634959" y="196601"/>
                </a:cubicBezTo>
                <a:cubicBezTo>
                  <a:pt x="4624436" y="187408"/>
                  <a:pt x="4615423" y="177424"/>
                  <a:pt x="4616473" y="164620"/>
                </a:cubicBezTo>
                <a:cubicBezTo>
                  <a:pt x="4615987" y="159974"/>
                  <a:pt x="4614330" y="154306"/>
                  <a:pt x="4607970" y="151918"/>
                </a:cubicBezTo>
                <a:cubicBezTo>
                  <a:pt x="4582876" y="140552"/>
                  <a:pt x="4578933" y="118110"/>
                  <a:pt x="4555519" y="105048"/>
                </a:cubicBezTo>
                <a:cubicBezTo>
                  <a:pt x="4549501" y="100846"/>
                  <a:pt x="4551694" y="96430"/>
                  <a:pt x="4555230" y="92129"/>
                </a:cubicBezTo>
                <a:cubicBezTo>
                  <a:pt x="4560104" y="87943"/>
                  <a:pt x="4566294" y="91237"/>
                  <a:pt x="4569800" y="94302"/>
                </a:cubicBezTo>
                <a:cubicBezTo>
                  <a:pt x="4576987" y="99524"/>
                  <a:pt x="4585202" y="99309"/>
                  <a:pt x="4593924" y="96375"/>
                </a:cubicBezTo>
                <a:cubicBezTo>
                  <a:pt x="4604160" y="92650"/>
                  <a:pt x="4615224" y="91758"/>
                  <a:pt x="4627287" y="92794"/>
                </a:cubicBezTo>
                <a:cubicBezTo>
                  <a:pt x="4647219" y="95428"/>
                  <a:pt x="4656062" y="106318"/>
                  <a:pt x="4648309" y="118546"/>
                </a:cubicBezTo>
                <a:cubicBezTo>
                  <a:pt x="4646456" y="121149"/>
                  <a:pt x="4644432" y="124660"/>
                  <a:pt x="4643921" y="127379"/>
                </a:cubicBezTo>
                <a:cubicBezTo>
                  <a:pt x="4643749" y="128285"/>
                  <a:pt x="4642238" y="129076"/>
                  <a:pt x="4642238" y="129076"/>
                </a:cubicBezTo>
                <a:cubicBezTo>
                  <a:pt x="4643579" y="129191"/>
                  <a:pt x="4643579" y="129191"/>
                  <a:pt x="4645089" y="128400"/>
                </a:cubicBezTo>
                <a:cubicBezTo>
                  <a:pt x="4650450" y="128860"/>
                  <a:pt x="4654471" y="129206"/>
                  <a:pt x="4659660" y="130573"/>
                </a:cubicBezTo>
                <a:cubicBezTo>
                  <a:pt x="4684272" y="137292"/>
                  <a:pt x="4692825" y="135264"/>
                  <a:pt x="4704113" y="118736"/>
                </a:cubicBezTo>
                <a:cubicBezTo>
                  <a:pt x="4708329" y="110810"/>
                  <a:pt x="4716711" y="109688"/>
                  <a:pt x="4728432" y="112537"/>
                </a:cubicBezTo>
                <a:cubicBezTo>
                  <a:pt x="4737645" y="114250"/>
                  <a:pt x="4742320" y="118337"/>
                  <a:pt x="4746486" y="125141"/>
                </a:cubicBezTo>
                <a:cubicBezTo>
                  <a:pt x="4757813" y="144533"/>
                  <a:pt x="4778375" y="158273"/>
                  <a:pt x="4808345" y="165453"/>
                </a:cubicBezTo>
                <a:cubicBezTo>
                  <a:pt x="4832787" y="173078"/>
                  <a:pt x="4832787" y="173078"/>
                  <a:pt x="4830840" y="154493"/>
                </a:cubicBezTo>
                <a:cubicBezTo>
                  <a:pt x="4830038" y="144293"/>
                  <a:pt x="4833574" y="139991"/>
                  <a:pt x="4846319" y="137402"/>
                </a:cubicBezTo>
                <a:cubicBezTo>
                  <a:pt x="4847777" y="151342"/>
                  <a:pt x="4851286" y="154407"/>
                  <a:pt x="4871219" y="157041"/>
                </a:cubicBezTo>
                <a:cubicBezTo>
                  <a:pt x="4884619" y="158192"/>
                  <a:pt x="4899873" y="156741"/>
                  <a:pt x="4907547" y="166609"/>
                </a:cubicBezTo>
                <a:cubicBezTo>
                  <a:pt x="4907378" y="167515"/>
                  <a:pt x="4908717" y="167631"/>
                  <a:pt x="4910058" y="167745"/>
                </a:cubicBezTo>
                <a:cubicBezTo>
                  <a:pt x="4926823" y="165504"/>
                  <a:pt x="4936402" y="158037"/>
                  <a:pt x="4939962" y="146372"/>
                </a:cubicBezTo>
                <a:cubicBezTo>
                  <a:pt x="4941159" y="140027"/>
                  <a:pt x="4942354" y="133683"/>
                  <a:pt x="4953589" y="131885"/>
                </a:cubicBezTo>
                <a:cubicBezTo>
                  <a:pt x="4955098" y="131095"/>
                  <a:pt x="4959461" y="129628"/>
                  <a:pt x="4958948" y="132346"/>
                </a:cubicBezTo>
                <a:cubicBezTo>
                  <a:pt x="4958923" y="139712"/>
                  <a:pt x="4968133" y="141424"/>
                  <a:pt x="4975662" y="144833"/>
                </a:cubicBezTo>
                <a:cubicBezTo>
                  <a:pt x="4984532" y="148359"/>
                  <a:pt x="4989038" y="153351"/>
                  <a:pt x="4986333" y="160486"/>
                </a:cubicBezTo>
                <a:cubicBezTo>
                  <a:pt x="4983454" y="168527"/>
                  <a:pt x="4987622" y="175332"/>
                  <a:pt x="4997658" y="179879"/>
                </a:cubicBezTo>
                <a:cubicBezTo>
                  <a:pt x="5006185" y="185215"/>
                  <a:pt x="5016079" y="183303"/>
                  <a:pt x="5026316" y="179578"/>
                </a:cubicBezTo>
                <a:cubicBezTo>
                  <a:pt x="5035382" y="174831"/>
                  <a:pt x="5037380" y="178687"/>
                  <a:pt x="5036353" y="184124"/>
                </a:cubicBezTo>
                <a:cubicBezTo>
                  <a:pt x="5034816" y="192281"/>
                  <a:pt x="5041004" y="195575"/>
                  <a:pt x="5052067" y="194684"/>
                </a:cubicBezTo>
                <a:cubicBezTo>
                  <a:pt x="5054748" y="194915"/>
                  <a:pt x="5057429" y="195145"/>
                  <a:pt x="5060280" y="194469"/>
                </a:cubicBezTo>
                <a:cubicBezTo>
                  <a:pt x="5072684" y="193693"/>
                  <a:pt x="5081894" y="195406"/>
                  <a:pt x="5085546" y="204929"/>
                </a:cubicBezTo>
                <a:cubicBezTo>
                  <a:pt x="5090711" y="213661"/>
                  <a:pt x="5101918" y="219229"/>
                  <a:pt x="5113810" y="221172"/>
                </a:cubicBezTo>
                <a:cubicBezTo>
                  <a:pt x="5122849" y="223791"/>
                  <a:pt x="5133571" y="224712"/>
                  <a:pt x="5132770" y="214512"/>
                </a:cubicBezTo>
                <a:cubicBezTo>
                  <a:pt x="5133282" y="211794"/>
                  <a:pt x="5135305" y="208284"/>
                  <a:pt x="5137158" y="205681"/>
                </a:cubicBezTo>
                <a:cubicBezTo>
                  <a:pt x="5138354" y="199336"/>
                  <a:pt x="5143570" y="193337"/>
                  <a:pt x="5139235" y="187439"/>
                </a:cubicBezTo>
                <a:cubicBezTo>
                  <a:pt x="5126542" y="175297"/>
                  <a:pt x="5130274" y="162725"/>
                  <a:pt x="5132836" y="149131"/>
                </a:cubicBezTo>
                <a:cubicBezTo>
                  <a:pt x="5141534" y="153562"/>
                  <a:pt x="5150232" y="157993"/>
                  <a:pt x="5160954" y="158914"/>
                </a:cubicBezTo>
                <a:cubicBezTo>
                  <a:pt x="5174525" y="159159"/>
                  <a:pt x="5186075" y="162914"/>
                  <a:pt x="5195774" y="169274"/>
                </a:cubicBezTo>
                <a:cubicBezTo>
                  <a:pt x="5204300" y="174612"/>
                  <a:pt x="5214338" y="179158"/>
                  <a:pt x="5224376" y="183704"/>
                </a:cubicBezTo>
                <a:cubicBezTo>
                  <a:pt x="5252980" y="198134"/>
                  <a:pt x="5284608" y="210983"/>
                  <a:pt x="5309677" y="229715"/>
                </a:cubicBezTo>
                <a:cubicBezTo>
                  <a:pt x="5315696" y="233915"/>
                  <a:pt x="5320057" y="232448"/>
                  <a:pt x="5323592" y="228148"/>
                </a:cubicBezTo>
                <a:cubicBezTo>
                  <a:pt x="5325273" y="226449"/>
                  <a:pt x="5327296" y="222940"/>
                  <a:pt x="5332487" y="224306"/>
                </a:cubicBezTo>
                <a:cubicBezTo>
                  <a:pt x="5336336" y="225558"/>
                  <a:pt x="5335653" y="229184"/>
                  <a:pt x="5335311" y="230997"/>
                </a:cubicBezTo>
                <a:cubicBezTo>
                  <a:pt x="5335800" y="235642"/>
                  <a:pt x="5336456" y="239383"/>
                  <a:pt x="5341648" y="240751"/>
                </a:cubicBezTo>
                <a:cubicBezTo>
                  <a:pt x="5348178" y="242232"/>
                  <a:pt x="5352853" y="246317"/>
                  <a:pt x="5359384" y="247800"/>
                </a:cubicBezTo>
                <a:cubicBezTo>
                  <a:pt x="5368424" y="250418"/>
                  <a:pt x="5369082" y="254159"/>
                  <a:pt x="5364036" y="259251"/>
                </a:cubicBezTo>
                <a:cubicBezTo>
                  <a:pt x="5353118" y="266601"/>
                  <a:pt x="5363497" y="269335"/>
                  <a:pt x="5370856" y="273652"/>
                </a:cubicBezTo>
                <a:cubicBezTo>
                  <a:pt x="5380723" y="279104"/>
                  <a:pt x="5382089" y="271854"/>
                  <a:pt x="5385452" y="268458"/>
                </a:cubicBezTo>
                <a:cubicBezTo>
                  <a:pt x="5387133" y="266762"/>
                  <a:pt x="5387476" y="264950"/>
                  <a:pt x="5391496" y="265294"/>
                </a:cubicBezTo>
                <a:cubicBezTo>
                  <a:pt x="5393323" y="270056"/>
                  <a:pt x="5396492" y="274933"/>
                  <a:pt x="5396807" y="280485"/>
                </a:cubicBezTo>
                <a:cubicBezTo>
                  <a:pt x="5398802" y="284341"/>
                  <a:pt x="5402310" y="287406"/>
                  <a:pt x="5407673" y="287867"/>
                </a:cubicBezTo>
                <a:cubicBezTo>
                  <a:pt x="5414374" y="288443"/>
                  <a:pt x="5415225" y="283911"/>
                  <a:pt x="5417079" y="281307"/>
                </a:cubicBezTo>
                <a:cubicBezTo>
                  <a:pt x="5431217" y="264103"/>
                  <a:pt x="5448153" y="260954"/>
                  <a:pt x="5473591" y="270507"/>
                </a:cubicBezTo>
                <a:cubicBezTo>
                  <a:pt x="5478612" y="272780"/>
                  <a:pt x="5483801" y="274147"/>
                  <a:pt x="5487309" y="277211"/>
                </a:cubicBezTo>
                <a:cubicBezTo>
                  <a:pt x="5508556" y="287326"/>
                  <a:pt x="5528147" y="291772"/>
                  <a:pt x="5549813" y="277978"/>
                </a:cubicBezTo>
                <a:cubicBezTo>
                  <a:pt x="5549813" y="277978"/>
                  <a:pt x="5551152" y="278093"/>
                  <a:pt x="5551323" y="277187"/>
                </a:cubicBezTo>
                <a:cubicBezTo>
                  <a:pt x="5558366" y="275950"/>
                  <a:pt x="5563898" y="275504"/>
                  <a:pt x="5570087" y="278799"/>
                </a:cubicBezTo>
                <a:cubicBezTo>
                  <a:pt x="5572596" y="279936"/>
                  <a:pt x="5574936" y="281979"/>
                  <a:pt x="5573082" y="284582"/>
                </a:cubicBezTo>
                <a:cubicBezTo>
                  <a:pt x="5570887" y="288999"/>
                  <a:pt x="5564017" y="289329"/>
                  <a:pt x="5558485" y="289775"/>
                </a:cubicBezTo>
                <a:cubicBezTo>
                  <a:pt x="5554465" y="289429"/>
                  <a:pt x="5548932" y="289875"/>
                  <a:pt x="5548421" y="292593"/>
                </a:cubicBezTo>
                <a:cubicBezTo>
                  <a:pt x="5546396" y="296103"/>
                  <a:pt x="5553268" y="295773"/>
                  <a:pt x="5555607" y="297816"/>
                </a:cubicBezTo>
                <a:cubicBezTo>
                  <a:pt x="5561967" y="300204"/>
                  <a:pt x="5568495" y="301686"/>
                  <a:pt x="5574858" y="304075"/>
                </a:cubicBezTo>
                <a:cubicBezTo>
                  <a:pt x="5583896" y="306693"/>
                  <a:pt x="5591426" y="310103"/>
                  <a:pt x="5595761" y="316002"/>
                </a:cubicBezTo>
                <a:cubicBezTo>
                  <a:pt x="5599098" y="319972"/>
                  <a:pt x="5603119" y="320318"/>
                  <a:pt x="5610164" y="319080"/>
                </a:cubicBezTo>
                <a:cubicBezTo>
                  <a:pt x="5629779" y="316162"/>
                  <a:pt x="5641329" y="319918"/>
                  <a:pt x="5651342" y="331830"/>
                </a:cubicBezTo>
                <a:cubicBezTo>
                  <a:pt x="5657017" y="337843"/>
                  <a:pt x="5659842" y="344533"/>
                  <a:pt x="5664007" y="351336"/>
                </a:cubicBezTo>
                <a:cubicBezTo>
                  <a:pt x="5669343" y="359163"/>
                  <a:pt x="5677868" y="364500"/>
                  <a:pt x="5689418" y="368255"/>
                </a:cubicBezTo>
                <a:cubicBezTo>
                  <a:pt x="5702309" y="372126"/>
                  <a:pt x="5709351" y="370889"/>
                  <a:pt x="5717931" y="361496"/>
                </a:cubicBezTo>
                <a:cubicBezTo>
                  <a:pt x="5726682" y="351197"/>
                  <a:pt x="5736233" y="351096"/>
                  <a:pt x="5749781" y="358707"/>
                </a:cubicBezTo>
                <a:cubicBezTo>
                  <a:pt x="5754800" y="360981"/>
                  <a:pt x="5757140" y="363024"/>
                  <a:pt x="5764010" y="362693"/>
                </a:cubicBezTo>
                <a:cubicBezTo>
                  <a:pt x="5780776" y="360450"/>
                  <a:pt x="5780776" y="360450"/>
                  <a:pt x="5778554" y="372231"/>
                </a:cubicBezTo>
                <a:cubicBezTo>
                  <a:pt x="5776873" y="373929"/>
                  <a:pt x="5776703" y="374835"/>
                  <a:pt x="5777703" y="376764"/>
                </a:cubicBezTo>
                <a:cubicBezTo>
                  <a:pt x="5776336" y="384012"/>
                  <a:pt x="5781183" y="387193"/>
                  <a:pt x="5792417" y="385395"/>
                </a:cubicBezTo>
                <a:cubicBezTo>
                  <a:pt x="5800800" y="384274"/>
                  <a:pt x="5809525" y="381339"/>
                  <a:pt x="5817736" y="381124"/>
                </a:cubicBezTo>
                <a:cubicBezTo>
                  <a:pt x="5853948" y="376868"/>
                  <a:pt x="5887573" y="393572"/>
                  <a:pt x="5891514" y="416013"/>
                </a:cubicBezTo>
                <a:cubicBezTo>
                  <a:pt x="5892659" y="424400"/>
                  <a:pt x="5885930" y="431190"/>
                  <a:pt x="5884392" y="439346"/>
                </a:cubicBezTo>
                <a:cubicBezTo>
                  <a:pt x="5880832" y="451013"/>
                  <a:pt x="5886510" y="457026"/>
                  <a:pt x="5901909" y="462034"/>
                </a:cubicBezTo>
                <a:cubicBezTo>
                  <a:pt x="5909607" y="464537"/>
                  <a:pt x="5917478" y="466134"/>
                  <a:pt x="5925178" y="468638"/>
                </a:cubicBezTo>
                <a:cubicBezTo>
                  <a:pt x="5940578" y="473645"/>
                  <a:pt x="5950302" y="472639"/>
                  <a:pt x="5959052" y="462338"/>
                </a:cubicBezTo>
                <a:cubicBezTo>
                  <a:pt x="5965608" y="456456"/>
                  <a:pt x="5969458" y="457707"/>
                  <a:pt x="5975305" y="462814"/>
                </a:cubicBezTo>
                <a:cubicBezTo>
                  <a:pt x="5988339" y="473144"/>
                  <a:pt x="5999402" y="472253"/>
                  <a:pt x="6009834" y="460256"/>
                </a:cubicBezTo>
                <a:cubicBezTo>
                  <a:pt x="6011858" y="456746"/>
                  <a:pt x="6012541" y="453121"/>
                  <a:pt x="6007523" y="450848"/>
                </a:cubicBezTo>
                <a:cubicBezTo>
                  <a:pt x="6001163" y="448459"/>
                  <a:pt x="5999140" y="451969"/>
                  <a:pt x="5997117" y="455479"/>
                </a:cubicBezTo>
                <a:cubicBezTo>
                  <a:pt x="5996604" y="458198"/>
                  <a:pt x="5993410" y="460687"/>
                  <a:pt x="5988221" y="459319"/>
                </a:cubicBezTo>
                <a:cubicBezTo>
                  <a:pt x="5982860" y="458859"/>
                  <a:pt x="5979351" y="455794"/>
                  <a:pt x="5981376" y="452285"/>
                </a:cubicBezTo>
                <a:cubicBezTo>
                  <a:pt x="5984594" y="442431"/>
                  <a:pt x="5985133" y="432346"/>
                  <a:pt x="5988523" y="421586"/>
                </a:cubicBezTo>
                <a:cubicBezTo>
                  <a:pt x="5992031" y="424651"/>
                  <a:pt x="5993200" y="425672"/>
                  <a:pt x="5994198" y="427600"/>
                </a:cubicBezTo>
                <a:cubicBezTo>
                  <a:pt x="6001216" y="433728"/>
                  <a:pt x="6011935" y="434650"/>
                  <a:pt x="6020976" y="437269"/>
                </a:cubicBezTo>
                <a:cubicBezTo>
                  <a:pt x="6026167" y="438636"/>
                  <a:pt x="6028532" y="433313"/>
                  <a:pt x="6032895" y="431846"/>
                </a:cubicBezTo>
                <a:cubicBezTo>
                  <a:pt x="6040109" y="429702"/>
                  <a:pt x="6047151" y="428467"/>
                  <a:pt x="6056191" y="431084"/>
                </a:cubicBezTo>
                <a:cubicBezTo>
                  <a:pt x="6064060" y="432682"/>
                  <a:pt x="6073442" y="433488"/>
                  <a:pt x="6082481" y="436107"/>
                </a:cubicBezTo>
                <a:cubicBezTo>
                  <a:pt x="6079656" y="429417"/>
                  <a:pt x="6068280" y="424756"/>
                  <a:pt x="6077345" y="420009"/>
                </a:cubicBezTo>
                <a:cubicBezTo>
                  <a:pt x="6083559" y="415938"/>
                  <a:pt x="6091797" y="408358"/>
                  <a:pt x="6102322" y="417551"/>
                </a:cubicBezTo>
                <a:cubicBezTo>
                  <a:pt x="6102322" y="417551"/>
                  <a:pt x="6105173" y="416875"/>
                  <a:pt x="6105345" y="415969"/>
                </a:cubicBezTo>
                <a:cubicBezTo>
                  <a:pt x="6107540" y="411552"/>
                  <a:pt x="6111073" y="407251"/>
                  <a:pt x="6101862" y="405539"/>
                </a:cubicBezTo>
                <a:cubicBezTo>
                  <a:pt x="6091312" y="403711"/>
                  <a:pt x="6082614" y="399280"/>
                  <a:pt x="6075255" y="394965"/>
                </a:cubicBezTo>
                <a:cubicBezTo>
                  <a:pt x="6065217" y="390418"/>
                  <a:pt x="6055665" y="390518"/>
                  <a:pt x="6049109" y="396401"/>
                </a:cubicBezTo>
                <a:cubicBezTo>
                  <a:pt x="6041211" y="402169"/>
                  <a:pt x="6037531" y="400011"/>
                  <a:pt x="6032854" y="395926"/>
                </a:cubicBezTo>
                <a:cubicBezTo>
                  <a:pt x="6023499" y="387754"/>
                  <a:pt x="6016996" y="378906"/>
                  <a:pt x="6006128" y="371526"/>
                </a:cubicBezTo>
                <a:cubicBezTo>
                  <a:pt x="6000111" y="367325"/>
                  <a:pt x="5994921" y="365957"/>
                  <a:pt x="5986368" y="367986"/>
                </a:cubicBezTo>
                <a:cubicBezTo>
                  <a:pt x="5979153" y="370129"/>
                  <a:pt x="5973109" y="373293"/>
                  <a:pt x="5965409" y="370789"/>
                </a:cubicBezTo>
                <a:cubicBezTo>
                  <a:pt x="5957540" y="369193"/>
                  <a:pt x="5957224" y="363640"/>
                  <a:pt x="5953886" y="359669"/>
                </a:cubicBezTo>
                <a:cubicBezTo>
                  <a:pt x="5939776" y="369508"/>
                  <a:pt x="5939776" y="369508"/>
                  <a:pt x="5925231" y="359969"/>
                </a:cubicBezTo>
                <a:cubicBezTo>
                  <a:pt x="5919041" y="356674"/>
                  <a:pt x="5913024" y="352473"/>
                  <a:pt x="5902959" y="355293"/>
                </a:cubicBezTo>
                <a:cubicBezTo>
                  <a:pt x="5881830" y="359003"/>
                  <a:pt x="5877980" y="357751"/>
                  <a:pt x="5869651" y="344142"/>
                </a:cubicBezTo>
                <a:cubicBezTo>
                  <a:pt x="5865315" y="338244"/>
                  <a:pt x="5860978" y="332345"/>
                  <a:pt x="5855302" y="326332"/>
                </a:cubicBezTo>
                <a:cubicBezTo>
                  <a:pt x="5843122" y="311471"/>
                  <a:pt x="5836421" y="310895"/>
                  <a:pt x="5817948" y="322201"/>
                </a:cubicBezTo>
                <a:cubicBezTo>
                  <a:pt x="5813414" y="324574"/>
                  <a:pt x="5810050" y="327969"/>
                  <a:pt x="5804006" y="331134"/>
                </a:cubicBezTo>
                <a:cubicBezTo>
                  <a:pt x="5802691" y="323653"/>
                  <a:pt x="5801037" y="317984"/>
                  <a:pt x="5799722" y="310504"/>
                </a:cubicBezTo>
                <a:cubicBezTo>
                  <a:pt x="5796701" y="312087"/>
                  <a:pt x="5796530" y="312993"/>
                  <a:pt x="5795019" y="313784"/>
                </a:cubicBezTo>
                <a:cubicBezTo>
                  <a:pt x="5779881" y="329061"/>
                  <a:pt x="5766480" y="327909"/>
                  <a:pt x="5754471" y="312142"/>
                </a:cubicBezTo>
                <a:cubicBezTo>
                  <a:pt x="5752304" y="309193"/>
                  <a:pt x="5750135" y="306243"/>
                  <a:pt x="5748137" y="302387"/>
                </a:cubicBezTo>
                <a:cubicBezTo>
                  <a:pt x="5747139" y="300461"/>
                  <a:pt x="5746141" y="298532"/>
                  <a:pt x="5749335" y="296044"/>
                </a:cubicBezTo>
                <a:cubicBezTo>
                  <a:pt x="5761249" y="290622"/>
                  <a:pt x="5754064" y="285398"/>
                  <a:pt x="5748217" y="280291"/>
                </a:cubicBezTo>
                <a:cubicBezTo>
                  <a:pt x="5730161" y="267689"/>
                  <a:pt x="5706892" y="261085"/>
                  <a:pt x="5683623" y="254480"/>
                </a:cubicBezTo>
                <a:cubicBezTo>
                  <a:pt x="5645952" y="244796"/>
                  <a:pt x="5606600" y="236810"/>
                  <a:pt x="5576340" y="216711"/>
                </a:cubicBezTo>
                <a:cubicBezTo>
                  <a:pt x="5566644" y="210353"/>
                  <a:pt x="5554924" y="207504"/>
                  <a:pt x="5541351" y="207258"/>
                </a:cubicBezTo>
                <a:cubicBezTo>
                  <a:pt x="5530457" y="207243"/>
                  <a:pt x="5521591" y="203718"/>
                  <a:pt x="5515742" y="198611"/>
                </a:cubicBezTo>
                <a:cubicBezTo>
                  <a:pt x="5503705" y="190210"/>
                  <a:pt x="5489817" y="184410"/>
                  <a:pt x="5472907" y="180195"/>
                </a:cubicBezTo>
                <a:cubicBezTo>
                  <a:pt x="5457338" y="176094"/>
                  <a:pt x="5439916" y="174597"/>
                  <a:pt x="5426538" y="166081"/>
                </a:cubicBezTo>
                <a:cubicBezTo>
                  <a:pt x="5414160" y="159491"/>
                  <a:pt x="5401272" y="155620"/>
                  <a:pt x="5384823" y="163416"/>
                </a:cubicBezTo>
                <a:cubicBezTo>
                  <a:pt x="5386384" y="147894"/>
                  <a:pt x="5371812" y="145721"/>
                  <a:pt x="5355902" y="143433"/>
                </a:cubicBezTo>
                <a:cubicBezTo>
                  <a:pt x="5343840" y="142397"/>
                  <a:pt x="5331948" y="140453"/>
                  <a:pt x="5323763" y="133303"/>
                </a:cubicBezTo>
                <a:cubicBezTo>
                  <a:pt x="5312239" y="122183"/>
                  <a:pt x="5297011" y="116270"/>
                  <a:pt x="5280442" y="110241"/>
                </a:cubicBezTo>
                <a:cubicBezTo>
                  <a:pt x="5250983" y="100342"/>
                  <a:pt x="5219843" y="92141"/>
                  <a:pt x="5193920" y="77940"/>
                </a:cubicBezTo>
                <a:cubicBezTo>
                  <a:pt x="5172843" y="66919"/>
                  <a:pt x="5149916" y="58503"/>
                  <a:pt x="5123452" y="54387"/>
                </a:cubicBezTo>
                <a:cubicBezTo>
                  <a:pt x="5115411" y="53696"/>
                  <a:pt x="5110564" y="50516"/>
                  <a:pt x="5108909" y="44849"/>
                </a:cubicBezTo>
                <a:cubicBezTo>
                  <a:pt x="5101431" y="26707"/>
                  <a:pt x="5100091" y="26592"/>
                  <a:pt x="5071777" y="25080"/>
                </a:cubicBezTo>
                <a:cubicBezTo>
                  <a:pt x="5069096" y="24850"/>
                  <a:pt x="5066414" y="24620"/>
                  <a:pt x="5062393" y="24274"/>
                </a:cubicBezTo>
                <a:cubicBezTo>
                  <a:pt x="5067437" y="19181"/>
                  <a:pt x="5072486" y="14090"/>
                  <a:pt x="5077360" y="9904"/>
                </a:cubicBezTo>
                <a:cubicBezTo>
                  <a:pt x="5084427" y="1302"/>
                  <a:pt x="5095833" y="-1402"/>
                  <a:pt x="5109066" y="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38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7C93365D-3123-49D2-9DF0-C5E2661B952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114763" y="181744"/>
            <a:ext cx="8914475" cy="6494515"/>
          </a:xfrm>
          <a:custGeom>
            <a:avLst/>
            <a:gdLst>
              <a:gd name="connsiteX0" fmla="*/ 11210710 w 11885967"/>
              <a:gd name="connsiteY0" fmla="*/ 5635381 h 6494515"/>
              <a:gd name="connsiteX1" fmla="*/ 11210005 w 11885967"/>
              <a:gd name="connsiteY1" fmla="*/ 5636574 h 6494515"/>
              <a:gd name="connsiteX2" fmla="*/ 11194019 w 11885967"/>
              <a:gd name="connsiteY2" fmla="*/ 5710721 h 6494515"/>
              <a:gd name="connsiteX3" fmla="*/ 11181217 w 11885967"/>
              <a:gd name="connsiteY3" fmla="*/ 5763170 h 6494515"/>
              <a:gd name="connsiteX4" fmla="*/ 11213347 w 11885967"/>
              <a:gd name="connsiteY4" fmla="*/ 5771600 h 6494515"/>
              <a:gd name="connsiteX5" fmla="*/ 11228857 w 11885967"/>
              <a:gd name="connsiteY5" fmla="*/ 5802601 h 6494515"/>
              <a:gd name="connsiteX6" fmla="*/ 11234565 w 11885967"/>
              <a:gd name="connsiteY6" fmla="*/ 5786335 h 6494515"/>
              <a:gd name="connsiteX7" fmla="*/ 11236545 w 11885967"/>
              <a:gd name="connsiteY7" fmla="*/ 5757116 h 6494515"/>
              <a:gd name="connsiteX8" fmla="*/ 11212276 w 11885967"/>
              <a:gd name="connsiteY8" fmla="*/ 5648795 h 6494515"/>
              <a:gd name="connsiteX9" fmla="*/ 4842337 w 11885967"/>
              <a:gd name="connsiteY9" fmla="*/ 5511487 h 6494515"/>
              <a:gd name="connsiteX10" fmla="*/ 4841632 w 11885967"/>
              <a:gd name="connsiteY10" fmla="*/ 5512680 h 6494515"/>
              <a:gd name="connsiteX11" fmla="*/ 4825646 w 11885967"/>
              <a:gd name="connsiteY11" fmla="*/ 5586827 h 6494515"/>
              <a:gd name="connsiteX12" fmla="*/ 4812844 w 11885967"/>
              <a:gd name="connsiteY12" fmla="*/ 5639276 h 6494515"/>
              <a:gd name="connsiteX13" fmla="*/ 4844975 w 11885967"/>
              <a:gd name="connsiteY13" fmla="*/ 5647706 h 6494515"/>
              <a:gd name="connsiteX14" fmla="*/ 4860484 w 11885967"/>
              <a:gd name="connsiteY14" fmla="*/ 5678707 h 6494515"/>
              <a:gd name="connsiteX15" fmla="*/ 4866193 w 11885967"/>
              <a:gd name="connsiteY15" fmla="*/ 5662441 h 6494515"/>
              <a:gd name="connsiteX16" fmla="*/ 4868172 w 11885967"/>
              <a:gd name="connsiteY16" fmla="*/ 5633222 h 6494515"/>
              <a:gd name="connsiteX17" fmla="*/ 4843904 w 11885967"/>
              <a:gd name="connsiteY17" fmla="*/ 5524901 h 6494515"/>
              <a:gd name="connsiteX18" fmla="*/ 11672693 w 11885967"/>
              <a:gd name="connsiteY18" fmla="*/ 5089158 h 6494515"/>
              <a:gd name="connsiteX19" fmla="*/ 11662483 w 11885967"/>
              <a:gd name="connsiteY19" fmla="*/ 5091990 h 6494515"/>
              <a:gd name="connsiteX20" fmla="*/ 11659048 w 11885967"/>
              <a:gd name="connsiteY20" fmla="*/ 5094652 h 6494515"/>
              <a:gd name="connsiteX21" fmla="*/ 11663809 w 11885967"/>
              <a:gd name="connsiteY21" fmla="*/ 5097689 h 6494515"/>
              <a:gd name="connsiteX22" fmla="*/ 11662187 w 11885967"/>
              <a:gd name="connsiteY22" fmla="*/ 5109390 h 6494515"/>
              <a:gd name="connsiteX23" fmla="*/ 11662152 w 11885967"/>
              <a:gd name="connsiteY23" fmla="*/ 5110694 h 6494515"/>
              <a:gd name="connsiteX24" fmla="*/ 11662049 w 11885967"/>
              <a:gd name="connsiteY24" fmla="*/ 5114555 h 6494515"/>
              <a:gd name="connsiteX25" fmla="*/ 11663086 w 11885967"/>
              <a:gd name="connsiteY25" fmla="*/ 5116468 h 6494515"/>
              <a:gd name="connsiteX26" fmla="*/ 5304322 w 11885967"/>
              <a:gd name="connsiteY26" fmla="*/ 4965264 h 6494515"/>
              <a:gd name="connsiteX27" fmla="*/ 5294111 w 11885967"/>
              <a:gd name="connsiteY27" fmla="*/ 4968096 h 6494515"/>
              <a:gd name="connsiteX28" fmla="*/ 5290675 w 11885967"/>
              <a:gd name="connsiteY28" fmla="*/ 4970758 h 6494515"/>
              <a:gd name="connsiteX29" fmla="*/ 5295436 w 11885967"/>
              <a:gd name="connsiteY29" fmla="*/ 4973795 h 6494515"/>
              <a:gd name="connsiteX30" fmla="*/ 5293815 w 11885967"/>
              <a:gd name="connsiteY30" fmla="*/ 4985496 h 6494515"/>
              <a:gd name="connsiteX31" fmla="*/ 5293779 w 11885967"/>
              <a:gd name="connsiteY31" fmla="*/ 4986800 h 6494515"/>
              <a:gd name="connsiteX32" fmla="*/ 5293676 w 11885967"/>
              <a:gd name="connsiteY32" fmla="*/ 4990661 h 6494515"/>
              <a:gd name="connsiteX33" fmla="*/ 5294713 w 11885967"/>
              <a:gd name="connsiteY33" fmla="*/ 4992574 h 6494515"/>
              <a:gd name="connsiteX34" fmla="*/ 6781742 w 11885967"/>
              <a:gd name="connsiteY34" fmla="*/ 4741565 h 6494515"/>
              <a:gd name="connsiteX35" fmla="*/ 6777783 w 11885967"/>
              <a:gd name="connsiteY35" fmla="*/ 4759639 h 6494515"/>
              <a:gd name="connsiteX36" fmla="*/ 6760955 w 11885967"/>
              <a:gd name="connsiteY36" fmla="*/ 4775405 h 6494515"/>
              <a:gd name="connsiteX37" fmla="*/ 6742147 w 11885967"/>
              <a:gd name="connsiteY37" fmla="*/ 4784774 h 6494515"/>
              <a:gd name="connsiteX38" fmla="*/ 6740287 w 11885967"/>
              <a:gd name="connsiteY38" fmla="*/ 4791706 h 6494515"/>
              <a:gd name="connsiteX39" fmla="*/ 6782144 w 11885967"/>
              <a:gd name="connsiteY39" fmla="*/ 4787239 h 6494515"/>
              <a:gd name="connsiteX40" fmla="*/ 6785424 w 11885967"/>
              <a:gd name="connsiteY40" fmla="*/ 4786806 h 6494515"/>
              <a:gd name="connsiteX41" fmla="*/ 6788508 w 11885967"/>
              <a:gd name="connsiteY41" fmla="*/ 4759685 h 6494515"/>
              <a:gd name="connsiteX42" fmla="*/ 6807867 w 11885967"/>
              <a:gd name="connsiteY42" fmla="*/ 4661928 h 6494515"/>
              <a:gd name="connsiteX43" fmla="*/ 6799094 w 11885967"/>
              <a:gd name="connsiteY43" fmla="*/ 4682942 h 6494515"/>
              <a:gd name="connsiteX44" fmla="*/ 6802458 w 11885967"/>
              <a:gd name="connsiteY44" fmla="*/ 4710655 h 6494515"/>
              <a:gd name="connsiteX45" fmla="*/ 6803400 w 11885967"/>
              <a:gd name="connsiteY45" fmla="*/ 4707977 h 6494515"/>
              <a:gd name="connsiteX46" fmla="*/ 6808522 w 11885967"/>
              <a:gd name="connsiteY46" fmla="*/ 4666752 h 6494515"/>
              <a:gd name="connsiteX47" fmla="*/ 6803125 w 11885967"/>
              <a:gd name="connsiteY47" fmla="*/ 4615306 h 6494515"/>
              <a:gd name="connsiteX48" fmla="*/ 6801942 w 11885967"/>
              <a:gd name="connsiteY48" fmla="*/ 4617305 h 6494515"/>
              <a:gd name="connsiteX49" fmla="*/ 6803028 w 11885967"/>
              <a:gd name="connsiteY49" fmla="*/ 4619207 h 6494515"/>
              <a:gd name="connsiteX50" fmla="*/ 440597 w 11885967"/>
              <a:gd name="connsiteY50" fmla="*/ 4322742 h 6494515"/>
              <a:gd name="connsiteX51" fmla="*/ 435454 w 11885967"/>
              <a:gd name="connsiteY51" fmla="*/ 4323527 h 6494515"/>
              <a:gd name="connsiteX52" fmla="*/ 436504 w 11885967"/>
              <a:gd name="connsiteY52" fmla="*/ 4331480 h 6494515"/>
              <a:gd name="connsiteX53" fmla="*/ 440290 w 11885967"/>
              <a:gd name="connsiteY53" fmla="*/ 4418498 h 6494515"/>
              <a:gd name="connsiteX54" fmla="*/ 422366 w 11885967"/>
              <a:gd name="connsiteY54" fmla="*/ 4429943 h 6494515"/>
              <a:gd name="connsiteX55" fmla="*/ 425156 w 11885967"/>
              <a:gd name="connsiteY55" fmla="*/ 4513181 h 6494515"/>
              <a:gd name="connsiteX56" fmla="*/ 434084 w 11885967"/>
              <a:gd name="connsiteY56" fmla="*/ 4586761 h 6494515"/>
              <a:gd name="connsiteX57" fmla="*/ 435028 w 11885967"/>
              <a:gd name="connsiteY57" fmla="*/ 4584083 h 6494515"/>
              <a:gd name="connsiteX58" fmla="*/ 434506 w 11885967"/>
              <a:gd name="connsiteY58" fmla="*/ 4501301 h 6494515"/>
              <a:gd name="connsiteX59" fmla="*/ 435652 w 11885967"/>
              <a:gd name="connsiteY59" fmla="*/ 4455347 h 6494515"/>
              <a:gd name="connsiteX60" fmla="*/ 446820 w 11885967"/>
              <a:gd name="connsiteY60" fmla="*/ 4396134 h 6494515"/>
              <a:gd name="connsiteX61" fmla="*/ 453733 w 11885967"/>
              <a:gd name="connsiteY61" fmla="*/ 4376567 h 6494515"/>
              <a:gd name="connsiteX62" fmla="*/ 454172 w 11885967"/>
              <a:gd name="connsiteY62" fmla="*/ 4373085 h 6494515"/>
              <a:gd name="connsiteX63" fmla="*/ 453080 w 11885967"/>
              <a:gd name="connsiteY63" fmla="*/ 4372989 h 6494515"/>
              <a:gd name="connsiteX64" fmla="*/ 445077 w 11885967"/>
              <a:gd name="connsiteY64" fmla="*/ 4354021 h 6494515"/>
              <a:gd name="connsiteX65" fmla="*/ 442955 w 11885967"/>
              <a:gd name="connsiteY65" fmla="*/ 4336401 h 6494515"/>
              <a:gd name="connsiteX66" fmla="*/ 440597 w 11885967"/>
              <a:gd name="connsiteY66" fmla="*/ 4322742 h 6494515"/>
              <a:gd name="connsiteX67" fmla="*/ 8320529 w 11885967"/>
              <a:gd name="connsiteY67" fmla="*/ 2919858 h 6494515"/>
              <a:gd name="connsiteX68" fmla="*/ 8310698 w 11885967"/>
              <a:gd name="connsiteY68" fmla="*/ 3000883 h 6494515"/>
              <a:gd name="connsiteX69" fmla="*/ 8307625 w 11885967"/>
              <a:gd name="connsiteY69" fmla="*/ 3092544 h 6494515"/>
              <a:gd name="connsiteX70" fmla="*/ 8327363 w 11885967"/>
              <a:gd name="connsiteY70" fmla="*/ 3105146 h 6494515"/>
              <a:gd name="connsiteX71" fmla="*/ 8323194 w 11885967"/>
              <a:gd name="connsiteY71" fmla="*/ 3200970 h 6494515"/>
              <a:gd name="connsiteX72" fmla="*/ 8323087 w 11885967"/>
              <a:gd name="connsiteY72" fmla="*/ 3201785 h 6494515"/>
              <a:gd name="connsiteX73" fmla="*/ 8328549 w 11885967"/>
              <a:gd name="connsiteY73" fmla="*/ 3209124 h 6494515"/>
              <a:gd name="connsiteX74" fmla="*/ 8331368 w 11885967"/>
              <a:gd name="connsiteY74" fmla="*/ 3204243 h 6494515"/>
              <a:gd name="connsiteX75" fmla="*/ 8330298 w 11885967"/>
              <a:gd name="connsiteY75" fmla="*/ 3195552 h 6494515"/>
              <a:gd name="connsiteX76" fmla="*/ 8332633 w 11885967"/>
              <a:gd name="connsiteY76" fmla="*/ 3176148 h 6494515"/>
              <a:gd name="connsiteX77" fmla="*/ 8341445 w 11885967"/>
              <a:gd name="connsiteY77" fmla="*/ 3155262 h 6494515"/>
              <a:gd name="connsiteX78" fmla="*/ 8342649 w 11885967"/>
              <a:gd name="connsiteY78" fmla="*/ 3155155 h 6494515"/>
              <a:gd name="connsiteX79" fmla="*/ 8342166 w 11885967"/>
              <a:gd name="connsiteY79" fmla="*/ 3151321 h 6494515"/>
              <a:gd name="connsiteX80" fmla="*/ 8334554 w 11885967"/>
              <a:gd name="connsiteY80" fmla="*/ 3129774 h 6494515"/>
              <a:gd name="connsiteX81" fmla="*/ 8322255 w 11885967"/>
              <a:gd name="connsiteY81" fmla="*/ 3064570 h 6494515"/>
              <a:gd name="connsiteX82" fmla="*/ 8320993 w 11885967"/>
              <a:gd name="connsiteY82" fmla="*/ 3013965 h 6494515"/>
              <a:gd name="connsiteX83" fmla="*/ 8321568 w 11885967"/>
              <a:gd name="connsiteY83" fmla="*/ 2922806 h 6494515"/>
              <a:gd name="connsiteX84" fmla="*/ 8274061 w 11885967"/>
              <a:gd name="connsiteY84" fmla="*/ 2832952 h 6494515"/>
              <a:gd name="connsiteX85" fmla="*/ 8275264 w 11885967"/>
              <a:gd name="connsiteY85" fmla="*/ 2834034 h 6494515"/>
              <a:gd name="connsiteX86" fmla="*/ 8277663 w 11885967"/>
              <a:gd name="connsiteY86" fmla="*/ 2836191 h 6494515"/>
              <a:gd name="connsiteX87" fmla="*/ 8273352 w 11885967"/>
              <a:gd name="connsiteY87" fmla="*/ 2840987 h 6494515"/>
              <a:gd name="connsiteX88" fmla="*/ 8287176 w 11885967"/>
              <a:gd name="connsiteY88" fmla="*/ 2920826 h 6494515"/>
              <a:gd name="connsiteX89" fmla="*/ 8288436 w 11885967"/>
              <a:gd name="connsiteY89" fmla="*/ 2910678 h 6494515"/>
              <a:gd name="connsiteX90" fmla="*/ 8305168 w 11885967"/>
              <a:gd name="connsiteY90" fmla="*/ 2865867 h 6494515"/>
              <a:gd name="connsiteX91" fmla="*/ 8301773 w 11885967"/>
              <a:gd name="connsiteY91" fmla="*/ 2836002 h 6494515"/>
              <a:gd name="connsiteX92" fmla="*/ 8298159 w 11885967"/>
              <a:gd name="connsiteY92" fmla="*/ 2835523 h 6494515"/>
              <a:gd name="connsiteX93" fmla="*/ 1952157 w 11885967"/>
              <a:gd name="connsiteY93" fmla="*/ 2795964 h 6494515"/>
              <a:gd name="connsiteX94" fmla="*/ 1942325 w 11885967"/>
              <a:gd name="connsiteY94" fmla="*/ 2876989 h 6494515"/>
              <a:gd name="connsiteX95" fmla="*/ 1939253 w 11885967"/>
              <a:gd name="connsiteY95" fmla="*/ 2968650 h 6494515"/>
              <a:gd name="connsiteX96" fmla="*/ 1958990 w 11885967"/>
              <a:gd name="connsiteY96" fmla="*/ 2981253 h 6494515"/>
              <a:gd name="connsiteX97" fmla="*/ 1954822 w 11885967"/>
              <a:gd name="connsiteY97" fmla="*/ 3077076 h 6494515"/>
              <a:gd name="connsiteX98" fmla="*/ 1954714 w 11885967"/>
              <a:gd name="connsiteY98" fmla="*/ 3077891 h 6494515"/>
              <a:gd name="connsiteX99" fmla="*/ 1960177 w 11885967"/>
              <a:gd name="connsiteY99" fmla="*/ 3085230 h 6494515"/>
              <a:gd name="connsiteX100" fmla="*/ 1962995 w 11885967"/>
              <a:gd name="connsiteY100" fmla="*/ 3080350 h 6494515"/>
              <a:gd name="connsiteX101" fmla="*/ 1961926 w 11885967"/>
              <a:gd name="connsiteY101" fmla="*/ 3071658 h 6494515"/>
              <a:gd name="connsiteX102" fmla="*/ 1964261 w 11885967"/>
              <a:gd name="connsiteY102" fmla="*/ 3052254 h 6494515"/>
              <a:gd name="connsiteX103" fmla="*/ 1973073 w 11885967"/>
              <a:gd name="connsiteY103" fmla="*/ 3031368 h 6494515"/>
              <a:gd name="connsiteX104" fmla="*/ 1974276 w 11885967"/>
              <a:gd name="connsiteY104" fmla="*/ 3031262 h 6494515"/>
              <a:gd name="connsiteX105" fmla="*/ 1973794 w 11885967"/>
              <a:gd name="connsiteY105" fmla="*/ 3027427 h 6494515"/>
              <a:gd name="connsiteX106" fmla="*/ 1966181 w 11885967"/>
              <a:gd name="connsiteY106" fmla="*/ 3005880 h 6494515"/>
              <a:gd name="connsiteX107" fmla="*/ 1953883 w 11885967"/>
              <a:gd name="connsiteY107" fmla="*/ 2940675 h 6494515"/>
              <a:gd name="connsiteX108" fmla="*/ 1952621 w 11885967"/>
              <a:gd name="connsiteY108" fmla="*/ 2890072 h 6494515"/>
              <a:gd name="connsiteX109" fmla="*/ 1953195 w 11885967"/>
              <a:gd name="connsiteY109" fmla="*/ 2798913 h 6494515"/>
              <a:gd name="connsiteX110" fmla="*/ 98252 w 11885967"/>
              <a:gd name="connsiteY110" fmla="*/ 2750139 h 6494515"/>
              <a:gd name="connsiteX111" fmla="*/ 105600 w 11885967"/>
              <a:gd name="connsiteY111" fmla="*/ 2758218 h 6494515"/>
              <a:gd name="connsiteX112" fmla="*/ 106023 w 11885967"/>
              <a:gd name="connsiteY112" fmla="*/ 2758835 h 6494515"/>
              <a:gd name="connsiteX113" fmla="*/ 88776 w 11885967"/>
              <a:gd name="connsiteY113" fmla="*/ 2758835 h 6494515"/>
              <a:gd name="connsiteX114" fmla="*/ 89143 w 11885967"/>
              <a:gd name="connsiteY114" fmla="*/ 2752989 h 6494515"/>
              <a:gd name="connsiteX115" fmla="*/ 98252 w 11885967"/>
              <a:gd name="connsiteY115" fmla="*/ 2750139 h 6494515"/>
              <a:gd name="connsiteX116" fmla="*/ 1912654 w 11885967"/>
              <a:gd name="connsiteY116" fmla="*/ 2709801 h 6494515"/>
              <a:gd name="connsiteX117" fmla="*/ 1912654 w 11885967"/>
              <a:gd name="connsiteY117" fmla="*/ 2761419 h 6494515"/>
              <a:gd name="connsiteX118" fmla="*/ 1918803 w 11885967"/>
              <a:gd name="connsiteY118" fmla="*/ 2796932 h 6494515"/>
              <a:gd name="connsiteX119" fmla="*/ 1920064 w 11885967"/>
              <a:gd name="connsiteY119" fmla="*/ 2786784 h 6494515"/>
              <a:gd name="connsiteX120" fmla="*/ 1936796 w 11885967"/>
              <a:gd name="connsiteY120" fmla="*/ 2741972 h 6494515"/>
              <a:gd name="connsiteX121" fmla="*/ 1933400 w 11885967"/>
              <a:gd name="connsiteY121" fmla="*/ 2712107 h 6494515"/>
              <a:gd name="connsiteX122" fmla="*/ 1929787 w 11885967"/>
              <a:gd name="connsiteY122" fmla="*/ 2711629 h 6494515"/>
              <a:gd name="connsiteX123" fmla="*/ 8230432 w 11885967"/>
              <a:gd name="connsiteY123" fmla="*/ 2679444 h 6494515"/>
              <a:gd name="connsiteX124" fmla="*/ 8235555 w 11885967"/>
              <a:gd name="connsiteY124" fmla="*/ 2692399 h 6494515"/>
              <a:gd name="connsiteX125" fmla="*/ 8254294 w 11885967"/>
              <a:gd name="connsiteY125" fmla="*/ 2726088 h 6494515"/>
              <a:gd name="connsiteX126" fmla="*/ 8258053 w 11885967"/>
              <a:gd name="connsiteY126" fmla="*/ 2735612 h 6494515"/>
              <a:gd name="connsiteX127" fmla="*/ 8260086 w 11885967"/>
              <a:gd name="connsiteY127" fmla="*/ 2730149 h 6494515"/>
              <a:gd name="connsiteX128" fmla="*/ 8254581 w 11885967"/>
              <a:gd name="connsiteY128" fmla="*/ 2696790 h 6494515"/>
              <a:gd name="connsiteX129" fmla="*/ 8249025 w 11885967"/>
              <a:gd name="connsiteY129" fmla="*/ 2679444 h 6494515"/>
              <a:gd name="connsiteX130" fmla="*/ 1931238 w 11885967"/>
              <a:gd name="connsiteY130" fmla="*/ 2057270 h 6494515"/>
              <a:gd name="connsiteX131" fmla="*/ 1926088 w 11885967"/>
              <a:gd name="connsiteY131" fmla="*/ 2069473 h 6494515"/>
              <a:gd name="connsiteX132" fmla="*/ 1924682 w 11885967"/>
              <a:gd name="connsiteY132" fmla="*/ 2141596 h 6494515"/>
              <a:gd name="connsiteX133" fmla="*/ 1926104 w 11885967"/>
              <a:gd name="connsiteY133" fmla="*/ 2176693 h 6494515"/>
              <a:gd name="connsiteX134" fmla="*/ 1933030 w 11885967"/>
              <a:gd name="connsiteY134" fmla="*/ 2245152 h 6494515"/>
              <a:gd name="connsiteX135" fmla="*/ 1917573 w 11885967"/>
              <a:gd name="connsiteY135" fmla="*/ 2316320 h 6494515"/>
              <a:gd name="connsiteX136" fmla="*/ 1912654 w 11885967"/>
              <a:gd name="connsiteY136" fmla="*/ 2339008 h 6494515"/>
              <a:gd name="connsiteX137" fmla="*/ 1912654 w 11885967"/>
              <a:gd name="connsiteY137" fmla="*/ 2340048 h 6494515"/>
              <a:gd name="connsiteX138" fmla="*/ 1922237 w 11885967"/>
              <a:gd name="connsiteY138" fmla="*/ 2355889 h 6494515"/>
              <a:gd name="connsiteX139" fmla="*/ 1960650 w 11885967"/>
              <a:gd name="connsiteY139" fmla="*/ 2378133 h 6494515"/>
              <a:gd name="connsiteX140" fmla="*/ 1985212 w 11885967"/>
              <a:gd name="connsiteY140" fmla="*/ 2263467 h 6494515"/>
              <a:gd name="connsiteX141" fmla="*/ 1985980 w 11885967"/>
              <a:gd name="connsiteY141" fmla="*/ 2238051 h 6494515"/>
              <a:gd name="connsiteX142" fmla="*/ 1971560 w 11885967"/>
              <a:gd name="connsiteY142" fmla="*/ 2181468 h 6494515"/>
              <a:gd name="connsiteX143" fmla="*/ 1971291 w 11885967"/>
              <a:gd name="connsiteY143" fmla="*/ 2108247 h 6494515"/>
              <a:gd name="connsiteX144" fmla="*/ 1974261 w 11885967"/>
              <a:gd name="connsiteY144" fmla="*/ 2057270 h 6494515"/>
              <a:gd name="connsiteX145" fmla="*/ 8342067 w 11885967"/>
              <a:gd name="connsiteY145" fmla="*/ 1794017 h 6494515"/>
              <a:gd name="connsiteX146" fmla="*/ 8332236 w 11885967"/>
              <a:gd name="connsiteY146" fmla="*/ 1875043 h 6494515"/>
              <a:gd name="connsiteX147" fmla="*/ 8329163 w 11885967"/>
              <a:gd name="connsiteY147" fmla="*/ 1966703 h 6494515"/>
              <a:gd name="connsiteX148" fmla="*/ 8348901 w 11885967"/>
              <a:gd name="connsiteY148" fmla="*/ 1979306 h 6494515"/>
              <a:gd name="connsiteX149" fmla="*/ 8344732 w 11885967"/>
              <a:gd name="connsiteY149" fmla="*/ 2075129 h 6494515"/>
              <a:gd name="connsiteX150" fmla="*/ 8344625 w 11885967"/>
              <a:gd name="connsiteY150" fmla="*/ 2075944 h 6494515"/>
              <a:gd name="connsiteX151" fmla="*/ 8350087 w 11885967"/>
              <a:gd name="connsiteY151" fmla="*/ 2083283 h 6494515"/>
              <a:gd name="connsiteX152" fmla="*/ 8352383 w 11885967"/>
              <a:gd name="connsiteY152" fmla="*/ 2079308 h 6494515"/>
              <a:gd name="connsiteX153" fmla="*/ 8352721 w 11885967"/>
              <a:gd name="connsiteY153" fmla="*/ 2076902 h 6494515"/>
              <a:gd name="connsiteX154" fmla="*/ 8351836 w 11885967"/>
              <a:gd name="connsiteY154" fmla="*/ 2069712 h 6494515"/>
              <a:gd name="connsiteX155" fmla="*/ 8354171 w 11885967"/>
              <a:gd name="connsiteY155" fmla="*/ 2050307 h 6494515"/>
              <a:gd name="connsiteX156" fmla="*/ 8357603 w 11885967"/>
              <a:gd name="connsiteY156" fmla="*/ 2042172 h 6494515"/>
              <a:gd name="connsiteX157" fmla="*/ 8360639 w 11885967"/>
              <a:gd name="connsiteY157" fmla="*/ 2020578 h 6494515"/>
              <a:gd name="connsiteX158" fmla="*/ 8361424 w 11885967"/>
              <a:gd name="connsiteY158" fmla="*/ 2019027 h 6494515"/>
              <a:gd name="connsiteX159" fmla="*/ 8356092 w 11885967"/>
              <a:gd name="connsiteY159" fmla="*/ 2003934 h 6494515"/>
              <a:gd name="connsiteX160" fmla="*/ 8343793 w 11885967"/>
              <a:gd name="connsiteY160" fmla="*/ 1938728 h 6494515"/>
              <a:gd name="connsiteX161" fmla="*/ 8342531 w 11885967"/>
              <a:gd name="connsiteY161" fmla="*/ 1888125 h 6494515"/>
              <a:gd name="connsiteX162" fmla="*/ 8343106 w 11885967"/>
              <a:gd name="connsiteY162" fmla="*/ 1796966 h 6494515"/>
              <a:gd name="connsiteX163" fmla="*/ 227022 w 11885967"/>
              <a:gd name="connsiteY163" fmla="*/ 1743465 h 6494515"/>
              <a:gd name="connsiteX164" fmla="*/ 226925 w 11885967"/>
              <a:gd name="connsiteY164" fmla="*/ 1753626 h 6494515"/>
              <a:gd name="connsiteX165" fmla="*/ 230413 w 11885967"/>
              <a:gd name="connsiteY165" fmla="*/ 1772457 h 6494515"/>
              <a:gd name="connsiteX166" fmla="*/ 225582 w 11885967"/>
              <a:gd name="connsiteY166" fmla="*/ 1829604 h 6494515"/>
              <a:gd name="connsiteX167" fmla="*/ 221839 w 11885967"/>
              <a:gd name="connsiteY167" fmla="*/ 1864830 h 6494515"/>
              <a:gd name="connsiteX168" fmla="*/ 227240 w 11885967"/>
              <a:gd name="connsiteY168" fmla="*/ 1856151 h 6494515"/>
              <a:gd name="connsiteX169" fmla="*/ 236253 w 11885967"/>
              <a:gd name="connsiteY169" fmla="*/ 1845889 h 6494515"/>
              <a:gd name="connsiteX170" fmla="*/ 236940 w 11885967"/>
              <a:gd name="connsiteY170" fmla="*/ 1826592 h 6494515"/>
              <a:gd name="connsiteX171" fmla="*/ 245178 w 11885967"/>
              <a:gd name="connsiteY171" fmla="*/ 1764001 h 6494515"/>
              <a:gd name="connsiteX172" fmla="*/ 249966 w 11885967"/>
              <a:gd name="connsiteY172" fmla="*/ 1753029 h 6494515"/>
              <a:gd name="connsiteX173" fmla="*/ 245866 w 11885967"/>
              <a:gd name="connsiteY173" fmla="*/ 1744705 h 6494515"/>
              <a:gd name="connsiteX174" fmla="*/ 230079 w 11885967"/>
              <a:gd name="connsiteY174" fmla="*/ 1744993 h 6494515"/>
              <a:gd name="connsiteX175" fmla="*/ 227365 w 11885967"/>
              <a:gd name="connsiteY175" fmla="*/ 1718139 h 6494515"/>
              <a:gd name="connsiteX176" fmla="*/ 227253 w 11885967"/>
              <a:gd name="connsiteY176" fmla="*/ 1719428 h 6494515"/>
              <a:gd name="connsiteX177" fmla="*/ 227189 w 11885967"/>
              <a:gd name="connsiteY177" fmla="*/ 1726214 h 6494515"/>
              <a:gd name="connsiteX178" fmla="*/ 228706 w 11885967"/>
              <a:gd name="connsiteY178" fmla="*/ 1720223 h 6494515"/>
              <a:gd name="connsiteX179" fmla="*/ 4723309 w 11885967"/>
              <a:gd name="connsiteY179" fmla="*/ 1708823 h 6494515"/>
              <a:gd name="connsiteX180" fmla="*/ 4724143 w 11885967"/>
              <a:gd name="connsiteY180" fmla="*/ 1713903 h 6494515"/>
              <a:gd name="connsiteX181" fmla="*/ 4729092 w 11885967"/>
              <a:gd name="connsiteY181" fmla="*/ 1746362 h 6494515"/>
              <a:gd name="connsiteX182" fmla="*/ 4717006 w 11885967"/>
              <a:gd name="connsiteY182" fmla="*/ 1775562 h 6494515"/>
              <a:gd name="connsiteX183" fmla="*/ 4717409 w 11885967"/>
              <a:gd name="connsiteY183" fmla="*/ 1777900 h 6494515"/>
              <a:gd name="connsiteX184" fmla="*/ 4736950 w 11885967"/>
              <a:gd name="connsiteY184" fmla="*/ 1727618 h 6494515"/>
              <a:gd name="connsiteX185" fmla="*/ 4734965 w 11885967"/>
              <a:gd name="connsiteY185" fmla="*/ 1710160 h 6494515"/>
              <a:gd name="connsiteX186" fmla="*/ 4731352 w 11885967"/>
              <a:gd name="connsiteY186" fmla="*/ 1709681 h 6494515"/>
              <a:gd name="connsiteX187" fmla="*/ 8295599 w 11885967"/>
              <a:gd name="connsiteY187" fmla="*/ 1707112 h 6494515"/>
              <a:gd name="connsiteX188" fmla="*/ 8296802 w 11885967"/>
              <a:gd name="connsiteY188" fmla="*/ 1708193 h 6494515"/>
              <a:gd name="connsiteX189" fmla="*/ 8299201 w 11885967"/>
              <a:gd name="connsiteY189" fmla="*/ 1710350 h 6494515"/>
              <a:gd name="connsiteX190" fmla="*/ 8294890 w 11885967"/>
              <a:gd name="connsiteY190" fmla="*/ 1715147 h 6494515"/>
              <a:gd name="connsiteX191" fmla="*/ 8308714 w 11885967"/>
              <a:gd name="connsiteY191" fmla="*/ 1794985 h 6494515"/>
              <a:gd name="connsiteX192" fmla="*/ 8309974 w 11885967"/>
              <a:gd name="connsiteY192" fmla="*/ 1784837 h 6494515"/>
              <a:gd name="connsiteX193" fmla="*/ 8326706 w 11885967"/>
              <a:gd name="connsiteY193" fmla="*/ 1740025 h 6494515"/>
              <a:gd name="connsiteX194" fmla="*/ 8323311 w 11885967"/>
              <a:gd name="connsiteY194" fmla="*/ 1710161 h 6494515"/>
              <a:gd name="connsiteX195" fmla="*/ 8319697 w 11885967"/>
              <a:gd name="connsiteY195" fmla="*/ 1709682 h 6494515"/>
              <a:gd name="connsiteX196" fmla="*/ 2999425 w 11885967"/>
              <a:gd name="connsiteY196" fmla="*/ 1673044 h 6494515"/>
              <a:gd name="connsiteX197" fmla="*/ 2999294 w 11885967"/>
              <a:gd name="connsiteY197" fmla="*/ 1681783 h 6494515"/>
              <a:gd name="connsiteX198" fmla="*/ 3003954 w 11885967"/>
              <a:gd name="connsiteY198" fmla="*/ 1697981 h 6494515"/>
              <a:gd name="connsiteX199" fmla="*/ 2999329 w 11885967"/>
              <a:gd name="connsiteY199" fmla="*/ 1733208 h 6494515"/>
              <a:gd name="connsiteX200" fmla="*/ 3006611 w 11885967"/>
              <a:gd name="connsiteY200" fmla="*/ 1764919 h 6494515"/>
              <a:gd name="connsiteX201" fmla="*/ 3011759 w 11885967"/>
              <a:gd name="connsiteY201" fmla="*/ 1761144 h 6494515"/>
              <a:gd name="connsiteX202" fmla="*/ 3012677 w 11885967"/>
              <a:gd name="connsiteY202" fmla="*/ 1744547 h 6494515"/>
              <a:gd name="connsiteX203" fmla="*/ 3023685 w 11885967"/>
              <a:gd name="connsiteY203" fmla="*/ 1690707 h 6494515"/>
              <a:gd name="connsiteX204" fmla="*/ 3030082 w 11885967"/>
              <a:gd name="connsiteY204" fmla="*/ 1681270 h 6494515"/>
              <a:gd name="connsiteX205" fmla="*/ 3024602 w 11885967"/>
              <a:gd name="connsiteY205" fmla="*/ 1674110 h 6494515"/>
              <a:gd name="connsiteX206" fmla="*/ 3003510 w 11885967"/>
              <a:gd name="connsiteY206" fmla="*/ 1674357 h 6494515"/>
              <a:gd name="connsiteX207" fmla="*/ 2999883 w 11885967"/>
              <a:gd name="connsiteY207" fmla="*/ 1651259 h 6494515"/>
              <a:gd name="connsiteX208" fmla="*/ 2999733 w 11885967"/>
              <a:gd name="connsiteY208" fmla="*/ 1652368 h 6494515"/>
              <a:gd name="connsiteX209" fmla="*/ 2999648 w 11885967"/>
              <a:gd name="connsiteY209" fmla="*/ 1658205 h 6494515"/>
              <a:gd name="connsiteX210" fmla="*/ 3001675 w 11885967"/>
              <a:gd name="connsiteY210" fmla="*/ 1653052 h 6494515"/>
              <a:gd name="connsiteX211" fmla="*/ 4645213 w 11885967"/>
              <a:gd name="connsiteY211" fmla="*/ 1576601 h 6494515"/>
              <a:gd name="connsiteX212" fmla="*/ 4641721 w 11885967"/>
              <a:gd name="connsiteY212" fmla="*/ 1615158 h 6494515"/>
              <a:gd name="connsiteX213" fmla="*/ 4641162 w 11885967"/>
              <a:gd name="connsiteY213" fmla="*/ 1618945 h 6494515"/>
              <a:gd name="connsiteX214" fmla="*/ 4647424 w 11885967"/>
              <a:gd name="connsiteY214" fmla="*/ 1649731 h 6494515"/>
              <a:gd name="connsiteX215" fmla="*/ 4649218 w 11885967"/>
              <a:gd name="connsiteY215" fmla="*/ 1647375 h 6494515"/>
              <a:gd name="connsiteX216" fmla="*/ 4648708 w 11885967"/>
              <a:gd name="connsiteY216" fmla="*/ 1620731 h 6494515"/>
              <a:gd name="connsiteX217" fmla="*/ 2724446 w 11885967"/>
              <a:gd name="connsiteY217" fmla="*/ 1522270 h 6494515"/>
              <a:gd name="connsiteX218" fmla="*/ 2726050 w 11885967"/>
              <a:gd name="connsiteY218" fmla="*/ 1555167 h 6494515"/>
              <a:gd name="connsiteX219" fmla="*/ 2730506 w 11885967"/>
              <a:gd name="connsiteY219" fmla="*/ 1550814 h 6494515"/>
              <a:gd name="connsiteX220" fmla="*/ 2727327 w 11885967"/>
              <a:gd name="connsiteY220" fmla="*/ 1527708 h 6494515"/>
              <a:gd name="connsiteX221" fmla="*/ 4681800 w 11885967"/>
              <a:gd name="connsiteY221" fmla="*/ 1447988 h 6494515"/>
              <a:gd name="connsiteX222" fmla="*/ 4673998 w 11885967"/>
              <a:gd name="connsiteY222" fmla="*/ 1449268 h 6494515"/>
              <a:gd name="connsiteX223" fmla="*/ 4664476 w 11885967"/>
              <a:gd name="connsiteY223" fmla="*/ 1497403 h 6494515"/>
              <a:gd name="connsiteX224" fmla="*/ 4654524 w 11885967"/>
              <a:gd name="connsiteY224" fmla="*/ 1530619 h 6494515"/>
              <a:gd name="connsiteX225" fmla="*/ 4654835 w 11885967"/>
              <a:gd name="connsiteY225" fmla="*/ 1531374 h 6494515"/>
              <a:gd name="connsiteX226" fmla="*/ 4687486 w 11885967"/>
              <a:gd name="connsiteY226" fmla="*/ 1600246 h 6494515"/>
              <a:gd name="connsiteX227" fmla="*/ 4691245 w 11885967"/>
              <a:gd name="connsiteY227" fmla="*/ 1609771 h 6494515"/>
              <a:gd name="connsiteX228" fmla="*/ 4693280 w 11885967"/>
              <a:gd name="connsiteY228" fmla="*/ 1604307 h 6494515"/>
              <a:gd name="connsiteX229" fmla="*/ 4687774 w 11885967"/>
              <a:gd name="connsiteY229" fmla="*/ 1570948 h 6494515"/>
              <a:gd name="connsiteX230" fmla="*/ 4692176 w 11885967"/>
              <a:gd name="connsiteY230" fmla="*/ 1538195 h 6494515"/>
              <a:gd name="connsiteX231" fmla="*/ 4697931 w 11885967"/>
              <a:gd name="connsiteY231" fmla="*/ 1522237 h 6494515"/>
              <a:gd name="connsiteX232" fmla="*/ 4690622 w 11885967"/>
              <a:gd name="connsiteY232" fmla="*/ 1466487 h 6494515"/>
              <a:gd name="connsiteX233" fmla="*/ 4681800 w 11885967"/>
              <a:gd name="connsiteY233" fmla="*/ 1447988 h 6494515"/>
              <a:gd name="connsiteX234" fmla="*/ 1383001 w 11885967"/>
              <a:gd name="connsiteY234" fmla="*/ 1445450 h 6494515"/>
              <a:gd name="connsiteX235" fmla="*/ 1382224 w 11885967"/>
              <a:gd name="connsiteY235" fmla="*/ 1447847 h 6494515"/>
              <a:gd name="connsiteX236" fmla="*/ 1382654 w 11885967"/>
              <a:gd name="connsiteY236" fmla="*/ 1521972 h 6494515"/>
              <a:gd name="connsiteX237" fmla="*/ 1381709 w 11885967"/>
              <a:gd name="connsiteY237" fmla="*/ 1563120 h 6494515"/>
              <a:gd name="connsiteX238" fmla="*/ 1372506 w 11885967"/>
              <a:gd name="connsiteY238" fmla="*/ 1616141 h 6494515"/>
              <a:gd name="connsiteX239" fmla="*/ 1366808 w 11885967"/>
              <a:gd name="connsiteY239" fmla="*/ 1633661 h 6494515"/>
              <a:gd name="connsiteX240" fmla="*/ 1366447 w 11885967"/>
              <a:gd name="connsiteY240" fmla="*/ 1636779 h 6494515"/>
              <a:gd name="connsiteX241" fmla="*/ 1367348 w 11885967"/>
              <a:gd name="connsiteY241" fmla="*/ 1636866 h 6494515"/>
              <a:gd name="connsiteX242" fmla="*/ 1373943 w 11885967"/>
              <a:gd name="connsiteY242" fmla="*/ 1653849 h 6494515"/>
              <a:gd name="connsiteX243" fmla="*/ 1374346 w 11885967"/>
              <a:gd name="connsiteY243" fmla="*/ 1657487 h 6494515"/>
              <a:gd name="connsiteX244" fmla="*/ 1379271 w 11885967"/>
              <a:gd name="connsiteY244" fmla="*/ 1657487 h 6494515"/>
              <a:gd name="connsiteX245" fmla="*/ 1377370 w 11885967"/>
              <a:gd name="connsiteY245" fmla="*/ 1639375 h 6494515"/>
              <a:gd name="connsiteX246" fmla="*/ 1377887 w 11885967"/>
              <a:gd name="connsiteY246" fmla="*/ 1596115 h 6494515"/>
              <a:gd name="connsiteX247" fmla="*/ 1392658 w 11885967"/>
              <a:gd name="connsiteY247" fmla="*/ 1585868 h 6494515"/>
              <a:gd name="connsiteX248" fmla="*/ 1390359 w 11885967"/>
              <a:gd name="connsiteY248" fmla="*/ 1511334 h 6494515"/>
              <a:gd name="connsiteX249" fmla="*/ 2702347 w 11885967"/>
              <a:gd name="connsiteY249" fmla="*/ 1440286 h 6494515"/>
              <a:gd name="connsiteX250" fmla="*/ 2702360 w 11885967"/>
              <a:gd name="connsiteY250" fmla="*/ 1441894 h 6494515"/>
              <a:gd name="connsiteX251" fmla="*/ 2691761 w 11885967"/>
              <a:gd name="connsiteY251" fmla="*/ 1452496 h 6494515"/>
              <a:gd name="connsiteX252" fmla="*/ 2687879 w 11885967"/>
              <a:gd name="connsiteY252" fmla="*/ 1523128 h 6494515"/>
              <a:gd name="connsiteX253" fmla="*/ 2678723 w 11885967"/>
              <a:gd name="connsiteY253" fmla="*/ 1550597 h 6494515"/>
              <a:gd name="connsiteX254" fmla="*/ 2677836 w 11885967"/>
              <a:gd name="connsiteY254" fmla="*/ 1559091 h 6494515"/>
              <a:gd name="connsiteX255" fmla="*/ 2696506 w 11885967"/>
              <a:gd name="connsiteY255" fmla="*/ 1672477 h 6494515"/>
              <a:gd name="connsiteX256" fmla="*/ 2696436 w 11885967"/>
              <a:gd name="connsiteY256" fmla="*/ 1687652 h 6494515"/>
              <a:gd name="connsiteX257" fmla="*/ 2697717 w 11885967"/>
              <a:gd name="connsiteY257" fmla="*/ 1694487 h 6494515"/>
              <a:gd name="connsiteX258" fmla="*/ 2678363 w 11885967"/>
              <a:gd name="connsiteY258" fmla="*/ 1693985 h 6494515"/>
              <a:gd name="connsiteX259" fmla="*/ 2688967 w 11885967"/>
              <a:gd name="connsiteY259" fmla="*/ 1733284 h 6494515"/>
              <a:gd name="connsiteX260" fmla="*/ 2681316 w 11885967"/>
              <a:gd name="connsiteY260" fmla="*/ 1760664 h 6494515"/>
              <a:gd name="connsiteX261" fmla="*/ 2679871 w 11885967"/>
              <a:gd name="connsiteY261" fmla="*/ 1777684 h 6494515"/>
              <a:gd name="connsiteX262" fmla="*/ 2700590 w 11885967"/>
              <a:gd name="connsiteY262" fmla="*/ 1790093 h 6494515"/>
              <a:gd name="connsiteX263" fmla="*/ 2710046 w 11885967"/>
              <a:gd name="connsiteY263" fmla="*/ 1785102 h 6494515"/>
              <a:gd name="connsiteX264" fmla="*/ 2721492 w 11885967"/>
              <a:gd name="connsiteY264" fmla="*/ 1734879 h 6494515"/>
              <a:gd name="connsiteX265" fmla="*/ 2722719 w 11885967"/>
              <a:gd name="connsiteY265" fmla="*/ 1695136 h 6494515"/>
              <a:gd name="connsiteX266" fmla="*/ 2719155 w 11885967"/>
              <a:gd name="connsiteY266" fmla="*/ 1695044 h 6494515"/>
              <a:gd name="connsiteX267" fmla="*/ 2719217 w 11885967"/>
              <a:gd name="connsiteY267" fmla="*/ 1694180 h 6494515"/>
              <a:gd name="connsiteX268" fmla="*/ 2709557 w 11885967"/>
              <a:gd name="connsiteY268" fmla="*/ 1600686 h 6494515"/>
              <a:gd name="connsiteX269" fmla="*/ 2711204 w 11885967"/>
              <a:gd name="connsiteY269" fmla="*/ 1591062 h 6494515"/>
              <a:gd name="connsiteX270" fmla="*/ 2709362 w 11885967"/>
              <a:gd name="connsiteY270" fmla="*/ 1590959 h 6494515"/>
              <a:gd name="connsiteX271" fmla="*/ 2704998 w 11885967"/>
              <a:gd name="connsiteY271" fmla="*/ 1582686 h 6494515"/>
              <a:gd name="connsiteX272" fmla="*/ 2715516 w 11885967"/>
              <a:gd name="connsiteY272" fmla="*/ 1573384 h 6494515"/>
              <a:gd name="connsiteX273" fmla="*/ 2717091 w 11885967"/>
              <a:gd name="connsiteY273" fmla="*/ 1572796 h 6494515"/>
              <a:gd name="connsiteX274" fmla="*/ 2718735 w 11885967"/>
              <a:gd name="connsiteY274" fmla="*/ 1566907 h 6494515"/>
              <a:gd name="connsiteX275" fmla="*/ 2719321 w 11885967"/>
              <a:gd name="connsiteY275" fmla="*/ 1547035 h 6494515"/>
              <a:gd name="connsiteX276" fmla="*/ 2703639 w 11885967"/>
              <a:gd name="connsiteY276" fmla="*/ 1503535 h 6494515"/>
              <a:gd name="connsiteX277" fmla="*/ 2702979 w 11885967"/>
              <a:gd name="connsiteY277" fmla="*/ 1444443 h 6494515"/>
              <a:gd name="connsiteX278" fmla="*/ 1417778 w 11885967"/>
              <a:gd name="connsiteY278" fmla="*/ 1374783 h 6494515"/>
              <a:gd name="connsiteX279" fmla="*/ 1399743 w 11885967"/>
              <a:gd name="connsiteY279" fmla="*/ 1376874 h 6494515"/>
              <a:gd name="connsiteX280" fmla="*/ 1397039 w 11885967"/>
              <a:gd name="connsiteY280" fmla="*/ 1377263 h 6494515"/>
              <a:gd name="connsiteX281" fmla="*/ 1394497 w 11885967"/>
              <a:gd name="connsiteY281" fmla="*/ 1401547 h 6494515"/>
              <a:gd name="connsiteX282" fmla="*/ 1407019 w 11885967"/>
              <a:gd name="connsiteY282" fmla="*/ 1437985 h 6494515"/>
              <a:gd name="connsiteX283" fmla="*/ 1407963 w 11885967"/>
              <a:gd name="connsiteY283" fmla="*/ 1446237 h 6494515"/>
              <a:gd name="connsiteX284" fmla="*/ 1418309 w 11885967"/>
              <a:gd name="connsiteY284" fmla="*/ 1381317 h 6494515"/>
              <a:gd name="connsiteX285" fmla="*/ 1415082 w 11885967"/>
              <a:gd name="connsiteY285" fmla="*/ 1377417 h 6494515"/>
              <a:gd name="connsiteX286" fmla="*/ 1416878 w 11885967"/>
              <a:gd name="connsiteY286" fmla="*/ 1375663 h 6494515"/>
              <a:gd name="connsiteX287" fmla="*/ 2695901 w 11885967"/>
              <a:gd name="connsiteY287" fmla="*/ 1347082 h 6494515"/>
              <a:gd name="connsiteX288" fmla="*/ 2692844 w 11885967"/>
              <a:gd name="connsiteY288" fmla="*/ 1348151 h 6494515"/>
              <a:gd name="connsiteX289" fmla="*/ 2677057 w 11885967"/>
              <a:gd name="connsiteY289" fmla="*/ 1347949 h 6494515"/>
              <a:gd name="connsiteX290" fmla="*/ 2672957 w 11885967"/>
              <a:gd name="connsiteY290" fmla="*/ 1353771 h 6494515"/>
              <a:gd name="connsiteX291" fmla="*/ 2677745 w 11885967"/>
              <a:gd name="connsiteY291" fmla="*/ 1361446 h 6494515"/>
              <a:gd name="connsiteX292" fmla="*/ 2685983 w 11885967"/>
              <a:gd name="connsiteY292" fmla="*/ 1405224 h 6494515"/>
              <a:gd name="connsiteX293" fmla="*/ 2686670 w 11885967"/>
              <a:gd name="connsiteY293" fmla="*/ 1418721 h 6494515"/>
              <a:gd name="connsiteX294" fmla="*/ 2695683 w 11885967"/>
              <a:gd name="connsiteY294" fmla="*/ 1425899 h 6494515"/>
              <a:gd name="connsiteX295" fmla="*/ 2701084 w 11885967"/>
              <a:gd name="connsiteY295" fmla="*/ 1431969 h 6494515"/>
              <a:gd name="connsiteX296" fmla="*/ 2697341 w 11885967"/>
              <a:gd name="connsiteY296" fmla="*/ 1407330 h 6494515"/>
              <a:gd name="connsiteX297" fmla="*/ 2692510 w 11885967"/>
              <a:gd name="connsiteY297" fmla="*/ 1367360 h 6494515"/>
              <a:gd name="connsiteX298" fmla="*/ 2695998 w 11885967"/>
              <a:gd name="connsiteY298" fmla="*/ 1354189 h 6494515"/>
              <a:gd name="connsiteX299" fmla="*/ 2695558 w 11885967"/>
              <a:gd name="connsiteY299" fmla="*/ 1329368 h 6494515"/>
              <a:gd name="connsiteX300" fmla="*/ 2694217 w 11885967"/>
              <a:gd name="connsiteY300" fmla="*/ 1330826 h 6494515"/>
              <a:gd name="connsiteX301" fmla="*/ 2695734 w 11885967"/>
              <a:gd name="connsiteY301" fmla="*/ 1335016 h 6494515"/>
              <a:gd name="connsiteX302" fmla="*/ 2695670 w 11885967"/>
              <a:gd name="connsiteY302" fmla="*/ 1330270 h 6494515"/>
              <a:gd name="connsiteX303" fmla="*/ 9874767 w 11885967"/>
              <a:gd name="connsiteY303" fmla="*/ 845856 h 6494515"/>
              <a:gd name="connsiteX304" fmla="*/ 9843370 w 11885967"/>
              <a:gd name="connsiteY304" fmla="*/ 849789 h 6494515"/>
              <a:gd name="connsiteX305" fmla="*/ 9848944 w 11885967"/>
              <a:gd name="connsiteY305" fmla="*/ 901455 h 6494515"/>
              <a:gd name="connsiteX306" fmla="*/ 9850343 w 11885967"/>
              <a:gd name="connsiteY306" fmla="*/ 938489 h 6494515"/>
              <a:gd name="connsiteX307" fmla="*/ 9855065 w 11885967"/>
              <a:gd name="connsiteY307" fmla="*/ 952417 h 6494515"/>
              <a:gd name="connsiteX308" fmla="*/ 9861914 w 11885967"/>
              <a:gd name="connsiteY308" fmla="*/ 944051 h 6494515"/>
              <a:gd name="connsiteX309" fmla="*/ 9863180 w 11885967"/>
              <a:gd name="connsiteY309" fmla="*/ 937028 h 6494515"/>
              <a:gd name="connsiteX310" fmla="*/ 9872319 w 11885967"/>
              <a:gd name="connsiteY310" fmla="*/ 912004 h 6494515"/>
              <a:gd name="connsiteX311" fmla="*/ 9884853 w 11885967"/>
              <a:gd name="connsiteY311" fmla="*/ 885149 h 6494515"/>
              <a:gd name="connsiteX312" fmla="*/ 9881135 w 11885967"/>
              <a:gd name="connsiteY312" fmla="*/ 860886 h 6494515"/>
              <a:gd name="connsiteX313" fmla="*/ 6286419 w 11885967"/>
              <a:gd name="connsiteY313" fmla="*/ 845854 h 6494515"/>
              <a:gd name="connsiteX314" fmla="*/ 6255024 w 11885967"/>
              <a:gd name="connsiteY314" fmla="*/ 849789 h 6494515"/>
              <a:gd name="connsiteX315" fmla="*/ 6260598 w 11885967"/>
              <a:gd name="connsiteY315" fmla="*/ 901453 h 6494515"/>
              <a:gd name="connsiteX316" fmla="*/ 6261998 w 11885967"/>
              <a:gd name="connsiteY316" fmla="*/ 938488 h 6494515"/>
              <a:gd name="connsiteX317" fmla="*/ 6266719 w 11885967"/>
              <a:gd name="connsiteY317" fmla="*/ 952414 h 6494515"/>
              <a:gd name="connsiteX318" fmla="*/ 6273567 w 11885967"/>
              <a:gd name="connsiteY318" fmla="*/ 944050 h 6494515"/>
              <a:gd name="connsiteX319" fmla="*/ 6274835 w 11885967"/>
              <a:gd name="connsiteY319" fmla="*/ 937026 h 6494515"/>
              <a:gd name="connsiteX320" fmla="*/ 6283972 w 11885967"/>
              <a:gd name="connsiteY320" fmla="*/ 912002 h 6494515"/>
              <a:gd name="connsiteX321" fmla="*/ 6296507 w 11885967"/>
              <a:gd name="connsiteY321" fmla="*/ 885148 h 6494515"/>
              <a:gd name="connsiteX322" fmla="*/ 6292789 w 11885967"/>
              <a:gd name="connsiteY322" fmla="*/ 860884 h 6494515"/>
              <a:gd name="connsiteX323" fmla="*/ 953747 w 11885967"/>
              <a:gd name="connsiteY323" fmla="*/ 241 h 6494515"/>
              <a:gd name="connsiteX324" fmla="*/ 967923 w 11885967"/>
              <a:gd name="connsiteY324" fmla="*/ 8073 h 6494515"/>
              <a:gd name="connsiteX325" fmla="*/ 978059 w 11885967"/>
              <a:gd name="connsiteY325" fmla="*/ 13545 h 6494515"/>
              <a:gd name="connsiteX326" fmla="*/ 1012313 w 11885967"/>
              <a:gd name="connsiteY326" fmla="*/ 34880 h 6494515"/>
              <a:gd name="connsiteX327" fmla="*/ 1013263 w 11885967"/>
              <a:gd name="connsiteY327" fmla="*/ 135751 h 6494515"/>
              <a:gd name="connsiteX328" fmla="*/ 1010275 w 11885967"/>
              <a:gd name="connsiteY328" fmla="*/ 161830 h 6494515"/>
              <a:gd name="connsiteX329" fmla="*/ 1019383 w 11885967"/>
              <a:gd name="connsiteY329" fmla="*/ 280597 h 6494515"/>
              <a:gd name="connsiteX330" fmla="*/ 1038540 w 11885967"/>
              <a:gd name="connsiteY330" fmla="*/ 334967 h 6494515"/>
              <a:gd name="connsiteX331" fmla="*/ 1045230 w 11885967"/>
              <a:gd name="connsiteY331" fmla="*/ 358460 h 6494515"/>
              <a:gd name="connsiteX332" fmla="*/ 1048912 w 11885967"/>
              <a:gd name="connsiteY332" fmla="*/ 365655 h 6494515"/>
              <a:gd name="connsiteX333" fmla="*/ 1054571 w 11885967"/>
              <a:gd name="connsiteY333" fmla="*/ 360427 h 6494515"/>
              <a:gd name="connsiteX334" fmla="*/ 1064500 w 11885967"/>
              <a:gd name="connsiteY334" fmla="*/ 283418 h 6494515"/>
              <a:gd name="connsiteX335" fmla="*/ 1058281 w 11885967"/>
              <a:gd name="connsiteY335" fmla="*/ 168340 h 6494515"/>
              <a:gd name="connsiteX336" fmla="*/ 1057655 w 11885967"/>
              <a:gd name="connsiteY336" fmla="*/ 162558 h 6494515"/>
              <a:gd name="connsiteX337" fmla="*/ 1069022 w 11885967"/>
              <a:gd name="connsiteY337" fmla="*/ 137216 h 6494515"/>
              <a:gd name="connsiteX338" fmla="*/ 1087486 w 11885967"/>
              <a:gd name="connsiteY338" fmla="*/ 158308 h 6494515"/>
              <a:gd name="connsiteX339" fmla="*/ 1093787 w 11885967"/>
              <a:gd name="connsiteY339" fmla="*/ 201239 h 6494515"/>
              <a:gd name="connsiteX340" fmla="*/ 1104245 w 11885967"/>
              <a:gd name="connsiteY340" fmla="*/ 301799 h 6494515"/>
              <a:gd name="connsiteX341" fmla="*/ 1121408 w 11885967"/>
              <a:gd name="connsiteY341" fmla="*/ 326214 h 6494515"/>
              <a:gd name="connsiteX342" fmla="*/ 1146998 w 11885967"/>
              <a:gd name="connsiteY342" fmla="*/ 336481 h 6494515"/>
              <a:gd name="connsiteX343" fmla="*/ 1161780 w 11885967"/>
              <a:gd name="connsiteY343" fmla="*/ 350377 h 6494515"/>
              <a:gd name="connsiteX344" fmla="*/ 1154482 w 11885967"/>
              <a:gd name="connsiteY344" fmla="*/ 363480 h 6494515"/>
              <a:gd name="connsiteX345" fmla="*/ 1143334 w 11885967"/>
              <a:gd name="connsiteY345" fmla="*/ 371663 h 6494515"/>
              <a:gd name="connsiteX346" fmla="*/ 1147523 w 11885967"/>
              <a:gd name="connsiteY346" fmla="*/ 372030 h 6494515"/>
              <a:gd name="connsiteX347" fmla="*/ 1172221 w 11885967"/>
              <a:gd name="connsiteY347" fmla="*/ 408560 h 6494515"/>
              <a:gd name="connsiteX348" fmla="*/ 1161984 w 11885967"/>
              <a:gd name="connsiteY348" fmla="*/ 432859 h 6494515"/>
              <a:gd name="connsiteX349" fmla="*/ 1189857 w 11885967"/>
              <a:gd name="connsiteY349" fmla="*/ 483411 h 6494515"/>
              <a:gd name="connsiteX350" fmla="*/ 1201242 w 11885967"/>
              <a:gd name="connsiteY350" fmla="*/ 500445 h 6494515"/>
              <a:gd name="connsiteX351" fmla="*/ 1216528 w 11885967"/>
              <a:gd name="connsiteY351" fmla="*/ 507516 h 6494515"/>
              <a:gd name="connsiteX352" fmla="*/ 1216173 w 11885967"/>
              <a:gd name="connsiteY352" fmla="*/ 469689 h 6494515"/>
              <a:gd name="connsiteX353" fmla="*/ 1206882 w 11885967"/>
              <a:gd name="connsiteY353" fmla="*/ 452838 h 6494515"/>
              <a:gd name="connsiteX354" fmla="*/ 1194534 w 11885967"/>
              <a:gd name="connsiteY354" fmla="*/ 434574 h 6494515"/>
              <a:gd name="connsiteX355" fmla="*/ 1189719 w 11885967"/>
              <a:gd name="connsiteY355" fmla="*/ 428423 h 6494515"/>
              <a:gd name="connsiteX356" fmla="*/ 1217337 w 11885967"/>
              <a:gd name="connsiteY356" fmla="*/ 411380 h 6494515"/>
              <a:gd name="connsiteX357" fmla="*/ 1226003 w 11885967"/>
              <a:gd name="connsiteY357" fmla="*/ 422450 h 6494515"/>
              <a:gd name="connsiteX358" fmla="*/ 1243451 w 11885967"/>
              <a:gd name="connsiteY358" fmla="*/ 457197 h 6494515"/>
              <a:gd name="connsiteX359" fmla="*/ 1246173 w 11885967"/>
              <a:gd name="connsiteY359" fmla="*/ 463163 h 6494515"/>
              <a:gd name="connsiteX360" fmla="*/ 1265397 w 11885967"/>
              <a:gd name="connsiteY360" fmla="*/ 545024 h 6494515"/>
              <a:gd name="connsiteX361" fmla="*/ 1267103 w 11885967"/>
              <a:gd name="connsiteY361" fmla="*/ 564643 h 6494515"/>
              <a:gd name="connsiteX362" fmla="*/ 1272392 w 11885967"/>
              <a:gd name="connsiteY362" fmla="*/ 621230 h 6494515"/>
              <a:gd name="connsiteX363" fmla="*/ 1275568 w 11885967"/>
              <a:gd name="connsiteY363" fmla="*/ 635253 h 6494515"/>
              <a:gd name="connsiteX364" fmla="*/ 1283846 w 11885967"/>
              <a:gd name="connsiteY364" fmla="*/ 665758 h 6494515"/>
              <a:gd name="connsiteX365" fmla="*/ 1318609 w 11885967"/>
              <a:gd name="connsiteY365" fmla="*/ 680266 h 6494515"/>
              <a:gd name="connsiteX366" fmla="*/ 1352983 w 11885967"/>
              <a:gd name="connsiteY366" fmla="*/ 714211 h 6494515"/>
              <a:gd name="connsiteX367" fmla="*/ 1368681 w 11885967"/>
              <a:gd name="connsiteY367" fmla="*/ 886242 h 6494515"/>
              <a:gd name="connsiteX368" fmla="*/ 1368480 w 11885967"/>
              <a:gd name="connsiteY368" fmla="*/ 945780 h 6494515"/>
              <a:gd name="connsiteX369" fmla="*/ 1357688 w 11885967"/>
              <a:gd name="connsiteY369" fmla="*/ 991789 h 6494515"/>
              <a:gd name="connsiteX370" fmla="*/ 1358263 w 11885967"/>
              <a:gd name="connsiteY370" fmla="*/ 1012456 h 6494515"/>
              <a:gd name="connsiteX371" fmla="*/ 1376645 w 11885967"/>
              <a:gd name="connsiteY371" fmla="*/ 1105695 h 6494515"/>
              <a:gd name="connsiteX372" fmla="*/ 1405393 w 11885967"/>
              <a:gd name="connsiteY372" fmla="*/ 1087608 h 6494515"/>
              <a:gd name="connsiteX373" fmla="*/ 1412689 w 11885967"/>
              <a:gd name="connsiteY373" fmla="*/ 1074504 h 6494515"/>
              <a:gd name="connsiteX374" fmla="*/ 1397316 w 11885967"/>
              <a:gd name="connsiteY374" fmla="*/ 997563 h 6494515"/>
              <a:gd name="connsiteX375" fmla="*/ 1402499 w 11885967"/>
              <a:gd name="connsiteY375" fmla="*/ 941898 h 6494515"/>
              <a:gd name="connsiteX376" fmla="*/ 1403563 w 11885967"/>
              <a:gd name="connsiteY376" fmla="*/ 913359 h 6494515"/>
              <a:gd name="connsiteX377" fmla="*/ 1381381 w 11885967"/>
              <a:gd name="connsiteY377" fmla="*/ 800315 h 6494515"/>
              <a:gd name="connsiteX378" fmla="*/ 1385670 w 11885967"/>
              <a:gd name="connsiteY378" fmla="*/ 770912 h 6494515"/>
              <a:gd name="connsiteX379" fmla="*/ 1414844 w 11885967"/>
              <a:gd name="connsiteY379" fmla="*/ 818144 h 6494515"/>
              <a:gd name="connsiteX380" fmla="*/ 1442952 w 11885967"/>
              <a:gd name="connsiteY380" fmla="*/ 893915 h 6494515"/>
              <a:gd name="connsiteX381" fmla="*/ 1448410 w 11885967"/>
              <a:gd name="connsiteY381" fmla="*/ 948223 h 6494515"/>
              <a:gd name="connsiteX382" fmla="*/ 1448783 w 11885967"/>
              <a:gd name="connsiteY382" fmla="*/ 1028428 h 6494515"/>
              <a:gd name="connsiteX383" fmla="*/ 1449072 w 11885967"/>
              <a:gd name="connsiteY383" fmla="*/ 1038760 h 6494515"/>
              <a:gd name="connsiteX384" fmla="*/ 1449546 w 11885967"/>
              <a:gd name="connsiteY384" fmla="*/ 1089197 h 6494515"/>
              <a:gd name="connsiteX385" fmla="*/ 1445495 w 11885967"/>
              <a:gd name="connsiteY385" fmla="*/ 1143814 h 6494515"/>
              <a:gd name="connsiteX386" fmla="*/ 1449177 w 11885967"/>
              <a:gd name="connsiteY386" fmla="*/ 1151010 h 6494515"/>
              <a:gd name="connsiteX387" fmla="*/ 1444938 w 11885967"/>
              <a:gd name="connsiteY387" fmla="*/ 1165526 h 6494515"/>
              <a:gd name="connsiteX388" fmla="*/ 1430225 w 11885967"/>
              <a:gd name="connsiteY388" fmla="*/ 1179123 h 6494515"/>
              <a:gd name="connsiteX389" fmla="*/ 1424755 w 11885967"/>
              <a:gd name="connsiteY389" fmla="*/ 1224456 h 6494515"/>
              <a:gd name="connsiteX390" fmla="*/ 1429061 w 11885967"/>
              <a:gd name="connsiteY390" fmla="*/ 1237432 h 6494515"/>
              <a:gd name="connsiteX391" fmla="*/ 1432357 w 11885967"/>
              <a:gd name="connsiteY391" fmla="*/ 1264064 h 6494515"/>
              <a:gd name="connsiteX392" fmla="*/ 1428236 w 11885967"/>
              <a:gd name="connsiteY392" fmla="*/ 1291189 h 6494515"/>
              <a:gd name="connsiteX393" fmla="*/ 1429758 w 11885967"/>
              <a:gd name="connsiteY393" fmla="*/ 1295633 h 6494515"/>
              <a:gd name="connsiteX394" fmla="*/ 1432571 w 11885967"/>
              <a:gd name="connsiteY394" fmla="*/ 1287888 h 6494515"/>
              <a:gd name="connsiteX395" fmla="*/ 1457007 w 11885967"/>
              <a:gd name="connsiteY395" fmla="*/ 1231886 h 6494515"/>
              <a:gd name="connsiteX396" fmla="*/ 1481063 w 11885967"/>
              <a:gd name="connsiteY396" fmla="*/ 1197549 h 6494515"/>
              <a:gd name="connsiteX397" fmla="*/ 1483089 w 11885967"/>
              <a:gd name="connsiteY397" fmla="*/ 1220025 h 6494515"/>
              <a:gd name="connsiteX398" fmla="*/ 1461592 w 11885967"/>
              <a:gd name="connsiteY398" fmla="*/ 1304545 h 6494515"/>
              <a:gd name="connsiteX399" fmla="*/ 1461212 w 11885967"/>
              <a:gd name="connsiteY399" fmla="*/ 1326211 h 6494515"/>
              <a:gd name="connsiteX400" fmla="*/ 1462553 w 11885967"/>
              <a:gd name="connsiteY400" fmla="*/ 1328126 h 6494515"/>
              <a:gd name="connsiteX401" fmla="*/ 1468136 w 11885967"/>
              <a:gd name="connsiteY401" fmla="*/ 1298305 h 6494515"/>
              <a:gd name="connsiteX402" fmla="*/ 1476292 w 11885967"/>
              <a:gd name="connsiteY402" fmla="*/ 1269648 h 6494515"/>
              <a:gd name="connsiteX403" fmla="*/ 1489189 w 11885967"/>
              <a:gd name="connsiteY403" fmla="*/ 1258589 h 6494515"/>
              <a:gd name="connsiteX404" fmla="*/ 1492056 w 11885967"/>
              <a:gd name="connsiteY404" fmla="*/ 1228532 h 6494515"/>
              <a:gd name="connsiteX405" fmla="*/ 1491866 w 11885967"/>
              <a:gd name="connsiteY405" fmla="*/ 1100970 h 6494515"/>
              <a:gd name="connsiteX406" fmla="*/ 1500618 w 11885967"/>
              <a:gd name="connsiteY406" fmla="*/ 999306 h 6494515"/>
              <a:gd name="connsiteX407" fmla="*/ 1510122 w 11885967"/>
              <a:gd name="connsiteY407" fmla="*/ 903808 h 6494515"/>
              <a:gd name="connsiteX408" fmla="*/ 1510189 w 11885967"/>
              <a:gd name="connsiteY408" fmla="*/ 896478 h 6494515"/>
              <a:gd name="connsiteX409" fmla="*/ 1498302 w 11885967"/>
              <a:gd name="connsiteY409" fmla="*/ 838585 h 6494515"/>
              <a:gd name="connsiteX410" fmla="*/ 1506770 w 11885967"/>
              <a:gd name="connsiteY410" fmla="*/ 797619 h 6494515"/>
              <a:gd name="connsiteX411" fmla="*/ 1517684 w 11885967"/>
              <a:gd name="connsiteY411" fmla="*/ 784538 h 6494515"/>
              <a:gd name="connsiteX412" fmla="*/ 1530689 w 11885967"/>
              <a:gd name="connsiteY412" fmla="*/ 749191 h 6494515"/>
              <a:gd name="connsiteX413" fmla="*/ 1535293 w 11885967"/>
              <a:gd name="connsiteY413" fmla="*/ 747479 h 6494515"/>
              <a:gd name="connsiteX414" fmla="*/ 1541603 w 11885967"/>
              <a:gd name="connsiteY414" fmla="*/ 736109 h 6494515"/>
              <a:gd name="connsiteX415" fmla="*/ 1552836 w 11885967"/>
              <a:gd name="connsiteY415" fmla="*/ 717753 h 6494515"/>
              <a:gd name="connsiteX416" fmla="*/ 1573776 w 11885967"/>
              <a:gd name="connsiteY416" fmla="*/ 700082 h 6494515"/>
              <a:gd name="connsiteX417" fmla="*/ 1590064 w 11885967"/>
              <a:gd name="connsiteY417" fmla="*/ 660079 h 6494515"/>
              <a:gd name="connsiteX418" fmla="*/ 1595051 w 11885967"/>
              <a:gd name="connsiteY418" fmla="*/ 645763 h 6494515"/>
              <a:gd name="connsiteX419" fmla="*/ 1619605 w 11885967"/>
              <a:gd name="connsiteY419" fmla="*/ 586784 h 6494515"/>
              <a:gd name="connsiteX420" fmla="*/ 1648698 w 11885967"/>
              <a:gd name="connsiteY420" fmla="*/ 533425 h 6494515"/>
              <a:gd name="connsiteX421" fmla="*/ 1650404 w 11885967"/>
              <a:gd name="connsiteY421" fmla="*/ 523765 h 6494515"/>
              <a:gd name="connsiteX422" fmla="*/ 1661570 w 11885967"/>
              <a:gd name="connsiteY422" fmla="*/ 512739 h 6494515"/>
              <a:gd name="connsiteX423" fmla="*/ 1676384 w 11885967"/>
              <a:gd name="connsiteY423" fmla="*/ 515826 h 6494515"/>
              <a:gd name="connsiteX424" fmla="*/ 1670777 w 11885967"/>
              <a:gd name="connsiteY424" fmla="*/ 509317 h 6494515"/>
              <a:gd name="connsiteX425" fmla="*/ 1661518 w 11885967"/>
              <a:gd name="connsiteY425" fmla="*/ 488693 h 6494515"/>
              <a:gd name="connsiteX426" fmla="*/ 1687115 w 11885967"/>
              <a:gd name="connsiteY426" fmla="*/ 493359 h 6494515"/>
              <a:gd name="connsiteX427" fmla="*/ 1690697 w 11885967"/>
              <a:gd name="connsiteY427" fmla="*/ 514803 h 6494515"/>
              <a:gd name="connsiteX428" fmla="*/ 1693526 w 11885967"/>
              <a:gd name="connsiteY428" fmla="*/ 530081 h 6494515"/>
              <a:gd name="connsiteX429" fmla="*/ 1707336 w 11885967"/>
              <a:gd name="connsiteY429" fmla="*/ 524946 h 6494515"/>
              <a:gd name="connsiteX430" fmla="*/ 1714970 w 11885967"/>
              <a:gd name="connsiteY430" fmla="*/ 516523 h 6494515"/>
              <a:gd name="connsiteX431" fmla="*/ 1721332 w 11885967"/>
              <a:gd name="connsiteY431" fmla="*/ 529198 h 6494515"/>
              <a:gd name="connsiteX432" fmla="*/ 1751182 w 11885967"/>
              <a:gd name="connsiteY432" fmla="*/ 600182 h 6494515"/>
              <a:gd name="connsiteX433" fmla="*/ 1762695 w 11885967"/>
              <a:gd name="connsiteY433" fmla="*/ 521127 h 6494515"/>
              <a:gd name="connsiteX434" fmla="*/ 1780355 w 11885967"/>
              <a:gd name="connsiteY434" fmla="*/ 508115 h 6494515"/>
              <a:gd name="connsiteX435" fmla="*/ 1795288 w 11885967"/>
              <a:gd name="connsiteY435" fmla="*/ 527918 h 6494515"/>
              <a:gd name="connsiteX436" fmla="*/ 1811276 w 11885967"/>
              <a:gd name="connsiteY436" fmla="*/ 579990 h 6494515"/>
              <a:gd name="connsiteX437" fmla="*/ 1830531 w 11885967"/>
              <a:gd name="connsiteY437" fmla="*/ 658781 h 6494515"/>
              <a:gd name="connsiteX438" fmla="*/ 1837395 w 11885967"/>
              <a:gd name="connsiteY438" fmla="*/ 675566 h 6494515"/>
              <a:gd name="connsiteX439" fmla="*/ 1867243 w 11885967"/>
              <a:gd name="connsiteY439" fmla="*/ 746550 h 6494515"/>
              <a:gd name="connsiteX440" fmla="*/ 1880631 w 11885967"/>
              <a:gd name="connsiteY440" fmla="*/ 832463 h 6494515"/>
              <a:gd name="connsiteX441" fmla="*/ 1896052 w 11885967"/>
              <a:gd name="connsiteY441" fmla="*/ 901299 h 6494515"/>
              <a:gd name="connsiteX442" fmla="*/ 1894923 w 11885967"/>
              <a:gd name="connsiteY442" fmla="*/ 891989 h 6494515"/>
              <a:gd name="connsiteX443" fmla="*/ 1888058 w 11885967"/>
              <a:gd name="connsiteY443" fmla="*/ 864003 h 6494515"/>
              <a:gd name="connsiteX444" fmla="*/ 1897822 w 11885967"/>
              <a:gd name="connsiteY444" fmla="*/ 810352 h 6494515"/>
              <a:gd name="connsiteX445" fmla="*/ 1882139 w 11885967"/>
              <a:gd name="connsiteY445" fmla="*/ 766852 h 6494515"/>
              <a:gd name="connsiteX446" fmla="*/ 1871012 w 11885967"/>
              <a:gd name="connsiteY446" fmla="*/ 630677 h 6494515"/>
              <a:gd name="connsiteX447" fmla="*/ 1864714 w 11885967"/>
              <a:gd name="connsiteY447" fmla="*/ 541249 h 6494515"/>
              <a:gd name="connsiteX448" fmla="*/ 1864335 w 11885967"/>
              <a:gd name="connsiteY448" fmla="*/ 548972 h 6494515"/>
              <a:gd name="connsiteX449" fmla="*/ 1860211 w 11885967"/>
              <a:gd name="connsiteY449" fmla="*/ 560352 h 6494515"/>
              <a:gd name="connsiteX450" fmla="*/ 1857227 w 11885967"/>
              <a:gd name="connsiteY450" fmla="*/ 548563 h 6494515"/>
              <a:gd name="connsiteX451" fmla="*/ 1850119 w 11885967"/>
              <a:gd name="connsiteY451" fmla="*/ 548153 h 6494515"/>
              <a:gd name="connsiteX452" fmla="*/ 1854622 w 11885967"/>
              <a:gd name="connsiteY452" fmla="*/ 529050 h 6494515"/>
              <a:gd name="connsiteX453" fmla="*/ 1855001 w 11885967"/>
              <a:gd name="connsiteY453" fmla="*/ 521328 h 6494515"/>
              <a:gd name="connsiteX454" fmla="*/ 1859125 w 11885967"/>
              <a:gd name="connsiteY454" fmla="*/ 509948 h 6494515"/>
              <a:gd name="connsiteX455" fmla="*/ 1865473 w 11885967"/>
              <a:gd name="connsiteY455" fmla="*/ 525803 h 6494515"/>
              <a:gd name="connsiteX456" fmla="*/ 1883433 w 11885967"/>
              <a:gd name="connsiteY456" fmla="*/ 522965 h 6494515"/>
              <a:gd name="connsiteX457" fmla="*/ 1897166 w 11885967"/>
              <a:gd name="connsiteY457" fmla="*/ 678651 h 6494515"/>
              <a:gd name="connsiteX458" fmla="*/ 1904551 w 11885967"/>
              <a:gd name="connsiteY458" fmla="*/ 818483 h 6494515"/>
              <a:gd name="connsiteX459" fmla="*/ 1915783 w 11885967"/>
              <a:gd name="connsiteY459" fmla="*/ 807514 h 6494515"/>
              <a:gd name="connsiteX460" fmla="*/ 1929567 w 11885967"/>
              <a:gd name="connsiteY460" fmla="*/ 889627 h 6494515"/>
              <a:gd name="connsiteX461" fmla="*/ 1929867 w 11885967"/>
              <a:gd name="connsiteY461" fmla="*/ 928707 h 6494515"/>
              <a:gd name="connsiteX462" fmla="*/ 1931967 w 11885967"/>
              <a:gd name="connsiteY462" fmla="*/ 929623 h 6494515"/>
              <a:gd name="connsiteX463" fmla="*/ 1933977 w 11885967"/>
              <a:gd name="connsiteY463" fmla="*/ 946065 h 6494515"/>
              <a:gd name="connsiteX464" fmla="*/ 1931273 w 11885967"/>
              <a:gd name="connsiteY464" fmla="*/ 961633 h 6494515"/>
              <a:gd name="connsiteX465" fmla="*/ 1932121 w 11885967"/>
              <a:gd name="connsiteY465" fmla="*/ 982713 h 6494515"/>
              <a:gd name="connsiteX466" fmla="*/ 1931259 w 11885967"/>
              <a:gd name="connsiteY466" fmla="*/ 985039 h 6494515"/>
              <a:gd name="connsiteX467" fmla="*/ 1931529 w 11885967"/>
              <a:gd name="connsiteY467" fmla="*/ 989037 h 6494515"/>
              <a:gd name="connsiteX468" fmla="*/ 1940241 w 11885967"/>
              <a:gd name="connsiteY468" fmla="*/ 1028825 h 6494515"/>
              <a:gd name="connsiteX469" fmla="*/ 1957065 w 11885967"/>
              <a:gd name="connsiteY469" fmla="*/ 1048354 h 6494515"/>
              <a:gd name="connsiteX470" fmla="*/ 1967794 w 11885967"/>
              <a:gd name="connsiteY470" fmla="*/ 1025887 h 6494515"/>
              <a:gd name="connsiteX471" fmla="*/ 1954498 w 11885967"/>
              <a:gd name="connsiteY471" fmla="*/ 885580 h 6494515"/>
              <a:gd name="connsiteX472" fmla="*/ 1952991 w 11885967"/>
              <a:gd name="connsiteY472" fmla="*/ 873247 h 6494515"/>
              <a:gd name="connsiteX473" fmla="*/ 1956001 w 11885967"/>
              <a:gd name="connsiteY473" fmla="*/ 779734 h 6494515"/>
              <a:gd name="connsiteX474" fmla="*/ 1951377 w 11885967"/>
              <a:gd name="connsiteY474" fmla="*/ 694646 h 6494515"/>
              <a:gd name="connsiteX475" fmla="*/ 1962891 w 11885967"/>
              <a:gd name="connsiteY475" fmla="*/ 615591 h 6494515"/>
              <a:gd name="connsiteX476" fmla="*/ 1973738 w 11885967"/>
              <a:gd name="connsiteY476" fmla="*/ 609840 h 6494515"/>
              <a:gd name="connsiteX477" fmla="*/ 1995500 w 11885967"/>
              <a:gd name="connsiteY477" fmla="*/ 591006 h 6494515"/>
              <a:gd name="connsiteX478" fmla="*/ 1992352 w 11885967"/>
              <a:gd name="connsiteY478" fmla="*/ 581002 h 6494515"/>
              <a:gd name="connsiteX479" fmla="*/ 1991415 w 11885967"/>
              <a:gd name="connsiteY479" fmla="*/ 565450 h 6494515"/>
              <a:gd name="connsiteX480" fmla="*/ 2004271 w 11885967"/>
              <a:gd name="connsiteY480" fmla="*/ 576142 h 6494515"/>
              <a:gd name="connsiteX481" fmla="*/ 2010366 w 11885967"/>
              <a:gd name="connsiteY481" fmla="*/ 618139 h 6494515"/>
              <a:gd name="connsiteX482" fmla="*/ 2019691 w 11885967"/>
              <a:gd name="connsiteY482" fmla="*/ 631433 h 6494515"/>
              <a:gd name="connsiteX483" fmla="*/ 2033567 w 11885967"/>
              <a:gd name="connsiteY483" fmla="*/ 618968 h 6494515"/>
              <a:gd name="connsiteX484" fmla="*/ 2038787 w 11885967"/>
              <a:gd name="connsiteY484" fmla="*/ 519907 h 6494515"/>
              <a:gd name="connsiteX485" fmla="*/ 2045480 w 11885967"/>
              <a:gd name="connsiteY485" fmla="*/ 495930 h 6494515"/>
              <a:gd name="connsiteX486" fmla="*/ 2071009 w 11885967"/>
              <a:gd name="connsiteY486" fmla="*/ 507927 h 6494515"/>
              <a:gd name="connsiteX487" fmla="*/ 2072834 w 11885967"/>
              <a:gd name="connsiteY487" fmla="*/ 514984 h 6494515"/>
              <a:gd name="connsiteX488" fmla="*/ 2086763 w 11885967"/>
              <a:gd name="connsiteY488" fmla="*/ 526566 h 6494515"/>
              <a:gd name="connsiteX489" fmla="*/ 2111589 w 11885967"/>
              <a:gd name="connsiteY489" fmla="*/ 556443 h 6494515"/>
              <a:gd name="connsiteX490" fmla="*/ 2114438 w 11885967"/>
              <a:gd name="connsiteY490" fmla="*/ 658522 h 6494515"/>
              <a:gd name="connsiteX491" fmla="*/ 2115125 w 11885967"/>
              <a:gd name="connsiteY491" fmla="*/ 672018 h 6494515"/>
              <a:gd name="connsiteX492" fmla="*/ 2122307 w 11885967"/>
              <a:gd name="connsiteY492" fmla="*/ 683529 h 6494515"/>
              <a:gd name="connsiteX493" fmla="*/ 2129941 w 11885967"/>
              <a:gd name="connsiteY493" fmla="*/ 675105 h 6494515"/>
              <a:gd name="connsiteX494" fmla="*/ 2147800 w 11885967"/>
              <a:gd name="connsiteY494" fmla="*/ 640103 h 6494515"/>
              <a:gd name="connsiteX495" fmla="*/ 2165025 w 11885967"/>
              <a:gd name="connsiteY495" fmla="*/ 615650 h 6494515"/>
              <a:gd name="connsiteX496" fmla="*/ 2178451 w 11885967"/>
              <a:gd name="connsiteY496" fmla="*/ 623121 h 6494515"/>
              <a:gd name="connsiteX497" fmla="*/ 2199174 w 11885967"/>
              <a:gd name="connsiteY497" fmla="*/ 658821 h 6494515"/>
              <a:gd name="connsiteX498" fmla="*/ 2217989 w 11885967"/>
              <a:gd name="connsiteY498" fmla="*/ 607993 h 6494515"/>
              <a:gd name="connsiteX499" fmla="*/ 2225744 w 11885967"/>
              <a:gd name="connsiteY499" fmla="*/ 592791 h 6494515"/>
              <a:gd name="connsiteX500" fmla="*/ 2228923 w 11885967"/>
              <a:gd name="connsiteY500" fmla="*/ 574729 h 6494515"/>
              <a:gd name="connsiteX501" fmla="*/ 2267264 w 11885967"/>
              <a:gd name="connsiteY501" fmla="*/ 471209 h 6494515"/>
              <a:gd name="connsiteX502" fmla="*/ 2269453 w 11885967"/>
              <a:gd name="connsiteY502" fmla="*/ 508471 h 6494515"/>
              <a:gd name="connsiteX503" fmla="*/ 2270119 w 11885967"/>
              <a:gd name="connsiteY503" fmla="*/ 516715 h 6494515"/>
              <a:gd name="connsiteX504" fmla="*/ 2268518 w 11885967"/>
              <a:gd name="connsiteY504" fmla="*/ 518405 h 6494515"/>
              <a:gd name="connsiteX505" fmla="*/ 2270600 w 11885967"/>
              <a:gd name="connsiteY505" fmla="*/ 522678 h 6494515"/>
              <a:gd name="connsiteX506" fmla="*/ 2270119 w 11885967"/>
              <a:gd name="connsiteY506" fmla="*/ 516715 h 6494515"/>
              <a:gd name="connsiteX507" fmla="*/ 2271709 w 11885967"/>
              <a:gd name="connsiteY507" fmla="*/ 515038 h 6494515"/>
              <a:gd name="connsiteX508" fmla="*/ 2275778 w 11885967"/>
              <a:gd name="connsiteY508" fmla="*/ 511822 h 6494515"/>
              <a:gd name="connsiteX509" fmla="*/ 2273560 w 11885967"/>
              <a:gd name="connsiteY509" fmla="*/ 527101 h 6494515"/>
              <a:gd name="connsiteX510" fmla="*/ 2276520 w 11885967"/>
              <a:gd name="connsiteY510" fmla="*/ 531525 h 6494515"/>
              <a:gd name="connsiteX511" fmla="*/ 2272451 w 11885967"/>
              <a:gd name="connsiteY511" fmla="*/ 534742 h 6494515"/>
              <a:gd name="connsiteX512" fmla="*/ 2272660 w 11885967"/>
              <a:gd name="connsiteY512" fmla="*/ 577911 h 6494515"/>
              <a:gd name="connsiteX513" fmla="*/ 2274851 w 11885967"/>
              <a:gd name="connsiteY513" fmla="*/ 590017 h 6494515"/>
              <a:gd name="connsiteX514" fmla="*/ 2275491 w 11885967"/>
              <a:gd name="connsiteY514" fmla="*/ 605954 h 6494515"/>
              <a:gd name="connsiteX515" fmla="*/ 2296453 w 11885967"/>
              <a:gd name="connsiteY515" fmla="*/ 675087 h 6494515"/>
              <a:gd name="connsiteX516" fmla="*/ 2308305 w 11885967"/>
              <a:gd name="connsiteY516" fmla="*/ 677556 h 6494515"/>
              <a:gd name="connsiteX517" fmla="*/ 2316439 w 11885967"/>
              <a:gd name="connsiteY517" fmla="*/ 673242 h 6494515"/>
              <a:gd name="connsiteX518" fmla="*/ 2317945 w 11885967"/>
              <a:gd name="connsiteY518" fmla="*/ 685574 h 6494515"/>
              <a:gd name="connsiteX519" fmla="*/ 2328393 w 11885967"/>
              <a:gd name="connsiteY519" fmla="*/ 723805 h 6494515"/>
              <a:gd name="connsiteX520" fmla="*/ 2348565 w 11885967"/>
              <a:gd name="connsiteY520" fmla="*/ 731346 h 6494515"/>
              <a:gd name="connsiteX521" fmla="*/ 2352615 w 11885967"/>
              <a:gd name="connsiteY521" fmla="*/ 701479 h 6494515"/>
              <a:gd name="connsiteX522" fmla="*/ 2349467 w 11885967"/>
              <a:gd name="connsiteY522" fmla="*/ 691475 h 6494515"/>
              <a:gd name="connsiteX523" fmla="*/ 2360249 w 11885967"/>
              <a:gd name="connsiteY523" fmla="*/ 693054 h 6494515"/>
              <a:gd name="connsiteX524" fmla="*/ 2388688 w 11885967"/>
              <a:gd name="connsiteY524" fmla="*/ 681622 h 6494515"/>
              <a:gd name="connsiteX525" fmla="*/ 2395835 w 11885967"/>
              <a:gd name="connsiteY525" fmla="*/ 637709 h 6494515"/>
              <a:gd name="connsiteX526" fmla="*/ 2407836 w 11885967"/>
              <a:gd name="connsiteY526" fmla="*/ 594142 h 6494515"/>
              <a:gd name="connsiteX527" fmla="*/ 2425444 w 11885967"/>
              <a:gd name="connsiteY527" fmla="*/ 557084 h 6494515"/>
              <a:gd name="connsiteX528" fmla="*/ 2436860 w 11885967"/>
              <a:gd name="connsiteY528" fmla="*/ 548113 h 6494515"/>
              <a:gd name="connsiteX529" fmla="*/ 2445365 w 11885967"/>
              <a:gd name="connsiteY529" fmla="*/ 562570 h 6494515"/>
              <a:gd name="connsiteX530" fmla="*/ 2446963 w 11885967"/>
              <a:gd name="connsiteY530" fmla="*/ 772549 h 6494515"/>
              <a:gd name="connsiteX531" fmla="*/ 2456272 w 11885967"/>
              <a:gd name="connsiteY531" fmla="*/ 817219 h 6494515"/>
              <a:gd name="connsiteX532" fmla="*/ 2457026 w 11885967"/>
              <a:gd name="connsiteY532" fmla="*/ 823385 h 6494515"/>
              <a:gd name="connsiteX533" fmla="*/ 2459640 w 11885967"/>
              <a:gd name="connsiteY533" fmla="*/ 892031 h 6494515"/>
              <a:gd name="connsiteX534" fmla="*/ 2461768 w 11885967"/>
              <a:gd name="connsiteY534" fmla="*/ 925190 h 6494515"/>
              <a:gd name="connsiteX535" fmla="*/ 2477837 w 11885967"/>
              <a:gd name="connsiteY535" fmla="*/ 938553 h 6494515"/>
              <a:gd name="connsiteX536" fmla="*/ 2485789 w 11885967"/>
              <a:gd name="connsiteY536" fmla="*/ 924854 h 6494515"/>
              <a:gd name="connsiteX537" fmla="*/ 2495345 w 11885967"/>
              <a:gd name="connsiteY537" fmla="*/ 853403 h 6494515"/>
              <a:gd name="connsiteX538" fmla="*/ 2526697 w 11885967"/>
              <a:gd name="connsiteY538" fmla="*/ 818541 h 6494515"/>
              <a:gd name="connsiteX539" fmla="*/ 2540877 w 11885967"/>
              <a:gd name="connsiteY539" fmla="*/ 832179 h 6494515"/>
              <a:gd name="connsiteX540" fmla="*/ 2547690 w 11885967"/>
              <a:gd name="connsiteY540" fmla="*/ 824920 h 6494515"/>
              <a:gd name="connsiteX541" fmla="*/ 2575827 w 11885967"/>
              <a:gd name="connsiteY541" fmla="*/ 787383 h 6494515"/>
              <a:gd name="connsiteX542" fmla="*/ 2576713 w 11885967"/>
              <a:gd name="connsiteY542" fmla="*/ 778890 h 6494515"/>
              <a:gd name="connsiteX543" fmla="*/ 2576848 w 11885967"/>
              <a:gd name="connsiteY543" fmla="*/ 764230 h 6494515"/>
              <a:gd name="connsiteX544" fmla="*/ 2597655 w 11885967"/>
              <a:gd name="connsiteY544" fmla="*/ 761222 h 6494515"/>
              <a:gd name="connsiteX545" fmla="*/ 2632524 w 11885967"/>
              <a:gd name="connsiteY545" fmla="*/ 755134 h 6494515"/>
              <a:gd name="connsiteX546" fmla="*/ 2656079 w 11885967"/>
              <a:gd name="connsiteY546" fmla="*/ 806112 h 6494515"/>
              <a:gd name="connsiteX547" fmla="*/ 2678614 w 11885967"/>
              <a:gd name="connsiteY547" fmla="*/ 880244 h 6494515"/>
              <a:gd name="connsiteX548" fmla="*/ 2687990 w 11885967"/>
              <a:gd name="connsiteY548" fmla="*/ 917584 h 6494515"/>
              <a:gd name="connsiteX549" fmla="*/ 2687656 w 11885967"/>
              <a:gd name="connsiteY549" fmla="*/ 954235 h 6494515"/>
              <a:gd name="connsiteX550" fmla="*/ 2695375 w 11885967"/>
              <a:gd name="connsiteY550" fmla="*/ 1025280 h 6494515"/>
              <a:gd name="connsiteX551" fmla="*/ 2689250 w 11885967"/>
              <a:gd name="connsiteY551" fmla="*/ 1046037 h 6494515"/>
              <a:gd name="connsiteX552" fmla="*/ 2675993 w 11885967"/>
              <a:gd name="connsiteY552" fmla="*/ 1079328 h 6494515"/>
              <a:gd name="connsiteX553" fmla="*/ 2696385 w 11885967"/>
              <a:gd name="connsiteY553" fmla="*/ 1151679 h 6494515"/>
              <a:gd name="connsiteX554" fmla="*/ 2696635 w 11885967"/>
              <a:gd name="connsiteY554" fmla="*/ 1153734 h 6494515"/>
              <a:gd name="connsiteX555" fmla="*/ 2700470 w 11885967"/>
              <a:gd name="connsiteY555" fmla="*/ 1177233 h 6494515"/>
              <a:gd name="connsiteX556" fmla="*/ 2698128 w 11885967"/>
              <a:gd name="connsiteY556" fmla="*/ 1197442 h 6494515"/>
              <a:gd name="connsiteX557" fmla="*/ 2705242 w 11885967"/>
              <a:gd name="connsiteY557" fmla="*/ 1216284 h 6494515"/>
              <a:gd name="connsiteX558" fmla="*/ 2710835 w 11885967"/>
              <a:gd name="connsiteY558" fmla="*/ 1254172 h 6494515"/>
              <a:gd name="connsiteX559" fmla="*/ 2713281 w 11885967"/>
              <a:gd name="connsiteY559" fmla="*/ 1282054 h 6494515"/>
              <a:gd name="connsiteX560" fmla="*/ 2710063 w 11885967"/>
              <a:gd name="connsiteY560" fmla="*/ 1291227 h 6494515"/>
              <a:gd name="connsiteX561" fmla="*/ 2712115 w 11885967"/>
              <a:gd name="connsiteY561" fmla="*/ 1303869 h 6494515"/>
              <a:gd name="connsiteX562" fmla="*/ 2718665 w 11885967"/>
              <a:gd name="connsiteY562" fmla="*/ 1415336 h 6494515"/>
              <a:gd name="connsiteX563" fmla="*/ 2719444 w 11885967"/>
              <a:gd name="connsiteY563" fmla="*/ 1428950 h 6494515"/>
              <a:gd name="connsiteX564" fmla="*/ 2732766 w 11885967"/>
              <a:gd name="connsiteY564" fmla="*/ 1402967 h 6494515"/>
              <a:gd name="connsiteX565" fmla="*/ 2762874 w 11885967"/>
              <a:gd name="connsiteY565" fmla="*/ 1392080 h 6494515"/>
              <a:gd name="connsiteX566" fmla="*/ 2793210 w 11885967"/>
              <a:gd name="connsiteY566" fmla="*/ 1383992 h 6494515"/>
              <a:gd name="connsiteX567" fmla="*/ 2800836 w 11885967"/>
              <a:gd name="connsiteY567" fmla="*/ 1408730 h 6494515"/>
              <a:gd name="connsiteX568" fmla="*/ 2825952 w 11885967"/>
              <a:gd name="connsiteY568" fmla="*/ 1563043 h 6494515"/>
              <a:gd name="connsiteX569" fmla="*/ 2847233 w 11885967"/>
              <a:gd name="connsiteY569" fmla="*/ 1669777 h 6494515"/>
              <a:gd name="connsiteX570" fmla="*/ 2845561 w 11885967"/>
              <a:gd name="connsiteY570" fmla="*/ 1683995 h 6494515"/>
              <a:gd name="connsiteX571" fmla="*/ 2846080 w 11885967"/>
              <a:gd name="connsiteY571" fmla="*/ 1707900 h 6494515"/>
              <a:gd name="connsiteX572" fmla="*/ 2857115 w 11885967"/>
              <a:gd name="connsiteY572" fmla="*/ 1722501 h 6494515"/>
              <a:gd name="connsiteX573" fmla="*/ 2872799 w 11885967"/>
              <a:gd name="connsiteY573" fmla="*/ 1829686 h 6494515"/>
              <a:gd name="connsiteX574" fmla="*/ 2879790 w 11885967"/>
              <a:gd name="connsiteY574" fmla="*/ 1916448 h 6494515"/>
              <a:gd name="connsiteX575" fmla="*/ 2893760 w 11885967"/>
              <a:gd name="connsiteY575" fmla="*/ 1967434 h 6494515"/>
              <a:gd name="connsiteX576" fmla="*/ 2926353 w 11885967"/>
              <a:gd name="connsiteY576" fmla="*/ 1987334 h 6494515"/>
              <a:gd name="connsiteX577" fmla="*/ 2929596 w 11885967"/>
              <a:gd name="connsiteY577" fmla="*/ 1985346 h 6494515"/>
              <a:gd name="connsiteX578" fmla="*/ 2931550 w 11885967"/>
              <a:gd name="connsiteY578" fmla="*/ 1969698 h 6494515"/>
              <a:gd name="connsiteX579" fmla="*/ 2940287 w 11885967"/>
              <a:gd name="connsiteY579" fmla="*/ 1932025 h 6494515"/>
              <a:gd name="connsiteX580" fmla="*/ 2937956 w 11885967"/>
              <a:gd name="connsiteY580" fmla="*/ 1921604 h 6494515"/>
              <a:gd name="connsiteX581" fmla="*/ 2942508 w 11885967"/>
              <a:gd name="connsiteY581" fmla="*/ 1922448 h 6494515"/>
              <a:gd name="connsiteX582" fmla="*/ 2944130 w 11885967"/>
              <a:gd name="connsiteY582" fmla="*/ 1915455 h 6494515"/>
              <a:gd name="connsiteX583" fmla="*/ 2951635 w 11885967"/>
              <a:gd name="connsiteY583" fmla="*/ 1922201 h 6494515"/>
              <a:gd name="connsiteX584" fmla="*/ 2952704 w 11885967"/>
              <a:gd name="connsiteY584" fmla="*/ 1923161 h 6494515"/>
              <a:gd name="connsiteX585" fmla="*/ 2955005 w 11885967"/>
              <a:gd name="connsiteY585" fmla="*/ 1921809 h 6494515"/>
              <a:gd name="connsiteX586" fmla="*/ 2952557 w 11885967"/>
              <a:gd name="connsiteY586" fmla="*/ 1910563 h 6494515"/>
              <a:gd name="connsiteX587" fmla="*/ 2950955 w 11885967"/>
              <a:gd name="connsiteY587" fmla="*/ 1899425 h 6494515"/>
              <a:gd name="connsiteX588" fmla="*/ 2960873 w 11885967"/>
              <a:gd name="connsiteY588" fmla="*/ 1896228 h 6494515"/>
              <a:gd name="connsiteX589" fmla="*/ 2961922 w 11885967"/>
              <a:gd name="connsiteY589" fmla="*/ 1876416 h 6494515"/>
              <a:gd name="connsiteX590" fmla="*/ 2961045 w 11885967"/>
              <a:gd name="connsiteY590" fmla="*/ 1876071 h 6494515"/>
              <a:gd name="connsiteX591" fmla="*/ 2944346 w 11885967"/>
              <a:gd name="connsiteY591" fmla="*/ 1843620 h 6494515"/>
              <a:gd name="connsiteX592" fmla="*/ 2946850 w 11885967"/>
              <a:gd name="connsiteY592" fmla="*/ 1822288 h 6494515"/>
              <a:gd name="connsiteX593" fmla="*/ 2913766 w 11885967"/>
              <a:gd name="connsiteY593" fmla="*/ 1726370 h 6494515"/>
              <a:gd name="connsiteX594" fmla="*/ 2952816 w 11885967"/>
              <a:gd name="connsiteY594" fmla="*/ 1686590 h 6494515"/>
              <a:gd name="connsiteX595" fmla="*/ 2966583 w 11885967"/>
              <a:gd name="connsiteY595" fmla="*/ 1682660 h 6494515"/>
              <a:gd name="connsiteX596" fmla="*/ 2970663 w 11885967"/>
              <a:gd name="connsiteY596" fmla="*/ 1681824 h 6494515"/>
              <a:gd name="connsiteX597" fmla="*/ 2977760 w 11885967"/>
              <a:gd name="connsiteY597" fmla="*/ 1619899 h 6494515"/>
              <a:gd name="connsiteX598" fmla="*/ 2980502 w 11885967"/>
              <a:gd name="connsiteY598" fmla="*/ 1604352 h 6494515"/>
              <a:gd name="connsiteX599" fmla="*/ 2976200 w 11885967"/>
              <a:gd name="connsiteY599" fmla="*/ 1593071 h 6494515"/>
              <a:gd name="connsiteX600" fmla="*/ 2979470 w 11885967"/>
              <a:gd name="connsiteY600" fmla="*/ 1558782 h 6494515"/>
              <a:gd name="connsiteX601" fmla="*/ 2986942 w 11885967"/>
              <a:gd name="connsiteY601" fmla="*/ 1512188 h 6494515"/>
              <a:gd name="connsiteX602" fmla="*/ 2996449 w 11885967"/>
              <a:gd name="connsiteY602" fmla="*/ 1489016 h 6494515"/>
              <a:gd name="connsiteX603" fmla="*/ 2993318 w 11885967"/>
              <a:gd name="connsiteY603" fmla="*/ 1464162 h 6494515"/>
              <a:gd name="connsiteX604" fmla="*/ 2998442 w 11885967"/>
              <a:gd name="connsiteY604" fmla="*/ 1435263 h 6494515"/>
              <a:gd name="connsiteX605" fmla="*/ 2998778 w 11885967"/>
              <a:gd name="connsiteY605" fmla="*/ 1432736 h 6494515"/>
              <a:gd name="connsiteX606" fmla="*/ 3026024 w 11885967"/>
              <a:gd name="connsiteY606" fmla="*/ 1343758 h 6494515"/>
              <a:gd name="connsiteX607" fmla="*/ 3008312 w 11885967"/>
              <a:gd name="connsiteY607" fmla="*/ 1302816 h 6494515"/>
              <a:gd name="connsiteX608" fmla="*/ 3000126 w 11885967"/>
              <a:gd name="connsiteY608" fmla="*/ 1277290 h 6494515"/>
              <a:gd name="connsiteX609" fmla="*/ 3010442 w 11885967"/>
              <a:gd name="connsiteY609" fmla="*/ 1189919 h 6494515"/>
              <a:gd name="connsiteX610" fmla="*/ 3009996 w 11885967"/>
              <a:gd name="connsiteY610" fmla="*/ 1144845 h 6494515"/>
              <a:gd name="connsiteX611" fmla="*/ 3022524 w 11885967"/>
              <a:gd name="connsiteY611" fmla="*/ 1098924 h 6494515"/>
              <a:gd name="connsiteX612" fmla="*/ 3052635 w 11885967"/>
              <a:gd name="connsiteY612" fmla="*/ 1007755 h 6494515"/>
              <a:gd name="connsiteX613" fmla="*/ 3084109 w 11885967"/>
              <a:gd name="connsiteY613" fmla="*/ 945064 h 6494515"/>
              <a:gd name="connsiteX614" fmla="*/ 3130701 w 11885967"/>
              <a:gd name="connsiteY614" fmla="*/ 952549 h 6494515"/>
              <a:gd name="connsiteX615" fmla="*/ 3158503 w 11885967"/>
              <a:gd name="connsiteY615" fmla="*/ 956250 h 6494515"/>
              <a:gd name="connsiteX616" fmla="*/ 3158682 w 11885967"/>
              <a:gd name="connsiteY616" fmla="*/ 974278 h 6494515"/>
              <a:gd name="connsiteX617" fmla="*/ 3159867 w 11885967"/>
              <a:gd name="connsiteY617" fmla="*/ 984723 h 6494515"/>
              <a:gd name="connsiteX618" fmla="*/ 3197464 w 11885967"/>
              <a:gd name="connsiteY618" fmla="*/ 1030886 h 6494515"/>
              <a:gd name="connsiteX619" fmla="*/ 3206568 w 11885967"/>
              <a:gd name="connsiteY619" fmla="*/ 1039814 h 6494515"/>
              <a:gd name="connsiteX620" fmla="*/ 3225514 w 11885967"/>
              <a:gd name="connsiteY620" fmla="*/ 1023042 h 6494515"/>
              <a:gd name="connsiteX621" fmla="*/ 3267407 w 11885967"/>
              <a:gd name="connsiteY621" fmla="*/ 1065915 h 6494515"/>
              <a:gd name="connsiteX622" fmla="*/ 3280176 w 11885967"/>
              <a:gd name="connsiteY622" fmla="*/ 1153785 h 6494515"/>
              <a:gd name="connsiteX623" fmla="*/ 3290800 w 11885967"/>
              <a:gd name="connsiteY623" fmla="*/ 1170633 h 6494515"/>
              <a:gd name="connsiteX624" fmla="*/ 3312274 w 11885967"/>
              <a:gd name="connsiteY624" fmla="*/ 1154199 h 6494515"/>
              <a:gd name="connsiteX625" fmla="*/ 3315116 w 11885967"/>
              <a:gd name="connsiteY625" fmla="*/ 1113420 h 6494515"/>
              <a:gd name="connsiteX626" fmla="*/ 3318610 w 11885967"/>
              <a:gd name="connsiteY626" fmla="*/ 1028998 h 6494515"/>
              <a:gd name="connsiteX627" fmla="*/ 3319616 w 11885967"/>
              <a:gd name="connsiteY627" fmla="*/ 1021415 h 6494515"/>
              <a:gd name="connsiteX628" fmla="*/ 3332055 w 11885967"/>
              <a:gd name="connsiteY628" fmla="*/ 966480 h 6494515"/>
              <a:gd name="connsiteX629" fmla="*/ 3334191 w 11885967"/>
              <a:gd name="connsiteY629" fmla="*/ 708247 h 6494515"/>
              <a:gd name="connsiteX630" fmla="*/ 3345554 w 11885967"/>
              <a:gd name="connsiteY630" fmla="*/ 690467 h 6494515"/>
              <a:gd name="connsiteX631" fmla="*/ 3360809 w 11885967"/>
              <a:gd name="connsiteY631" fmla="*/ 701500 h 6494515"/>
              <a:gd name="connsiteX632" fmla="*/ 3384338 w 11885967"/>
              <a:gd name="connsiteY632" fmla="*/ 747074 h 6494515"/>
              <a:gd name="connsiteX633" fmla="*/ 3400373 w 11885967"/>
              <a:gd name="connsiteY633" fmla="*/ 800653 h 6494515"/>
              <a:gd name="connsiteX634" fmla="*/ 3409922 w 11885967"/>
              <a:gd name="connsiteY634" fmla="*/ 854658 h 6494515"/>
              <a:gd name="connsiteX635" fmla="*/ 3447924 w 11885967"/>
              <a:gd name="connsiteY635" fmla="*/ 868716 h 6494515"/>
              <a:gd name="connsiteX636" fmla="*/ 3462329 w 11885967"/>
              <a:gd name="connsiteY636" fmla="*/ 866775 h 6494515"/>
              <a:gd name="connsiteX637" fmla="*/ 3458123 w 11885967"/>
              <a:gd name="connsiteY637" fmla="*/ 879078 h 6494515"/>
              <a:gd name="connsiteX638" fmla="*/ 3463534 w 11885967"/>
              <a:gd name="connsiteY638" fmla="*/ 915808 h 6494515"/>
              <a:gd name="connsiteX639" fmla="*/ 3490489 w 11885967"/>
              <a:gd name="connsiteY639" fmla="*/ 906535 h 6494515"/>
              <a:gd name="connsiteX640" fmla="*/ 3504448 w 11885967"/>
              <a:gd name="connsiteY640" fmla="*/ 859517 h 6494515"/>
              <a:gd name="connsiteX641" fmla="*/ 3506462 w 11885967"/>
              <a:gd name="connsiteY641" fmla="*/ 844352 h 6494515"/>
              <a:gd name="connsiteX642" fmla="*/ 3517332 w 11885967"/>
              <a:gd name="connsiteY642" fmla="*/ 849657 h 6494515"/>
              <a:gd name="connsiteX643" fmla="*/ 3533168 w 11885967"/>
              <a:gd name="connsiteY643" fmla="*/ 846621 h 6494515"/>
              <a:gd name="connsiteX644" fmla="*/ 3561176 w 11885967"/>
              <a:gd name="connsiteY644" fmla="*/ 761601 h 6494515"/>
              <a:gd name="connsiteX645" fmla="*/ 3562031 w 11885967"/>
              <a:gd name="connsiteY645" fmla="*/ 742001 h 6494515"/>
              <a:gd name="connsiteX646" fmla="*/ 3564960 w 11885967"/>
              <a:gd name="connsiteY646" fmla="*/ 727113 h 6494515"/>
              <a:gd name="connsiteX647" fmla="*/ 3565238 w 11885967"/>
              <a:gd name="connsiteY647" fmla="*/ 674023 h 6494515"/>
              <a:gd name="connsiteX648" fmla="*/ 3559800 w 11885967"/>
              <a:gd name="connsiteY648" fmla="*/ 670068 h 6494515"/>
              <a:gd name="connsiteX649" fmla="*/ 3563757 w 11885967"/>
              <a:gd name="connsiteY649" fmla="*/ 664627 h 6494515"/>
              <a:gd name="connsiteX650" fmla="*/ 3560792 w 11885967"/>
              <a:gd name="connsiteY650" fmla="*/ 645837 h 6494515"/>
              <a:gd name="connsiteX651" fmla="*/ 3566230 w 11885967"/>
              <a:gd name="connsiteY651" fmla="*/ 649791 h 6494515"/>
              <a:gd name="connsiteX652" fmla="*/ 3568356 w 11885967"/>
              <a:gd name="connsiteY652" fmla="*/ 651854 h 6494515"/>
              <a:gd name="connsiteX653" fmla="*/ 3567712 w 11885967"/>
              <a:gd name="connsiteY653" fmla="*/ 659187 h 6494515"/>
              <a:gd name="connsiteX654" fmla="*/ 3570494 w 11885967"/>
              <a:gd name="connsiteY654" fmla="*/ 653932 h 6494515"/>
              <a:gd name="connsiteX655" fmla="*/ 3568356 w 11885967"/>
              <a:gd name="connsiteY655" fmla="*/ 651854 h 6494515"/>
              <a:gd name="connsiteX656" fmla="*/ 3569244 w 11885967"/>
              <a:gd name="connsiteY656" fmla="*/ 641716 h 6494515"/>
              <a:gd name="connsiteX657" fmla="*/ 3572170 w 11885967"/>
              <a:gd name="connsiteY657" fmla="*/ 595890 h 6494515"/>
              <a:gd name="connsiteX658" fmla="*/ 3623400 w 11885967"/>
              <a:gd name="connsiteY658" fmla="*/ 723200 h 6494515"/>
              <a:gd name="connsiteX659" fmla="*/ 3627650 w 11885967"/>
              <a:gd name="connsiteY659" fmla="*/ 745412 h 6494515"/>
              <a:gd name="connsiteX660" fmla="*/ 3638010 w 11885967"/>
              <a:gd name="connsiteY660" fmla="*/ 764108 h 6494515"/>
              <a:gd name="connsiteX661" fmla="*/ 3663151 w 11885967"/>
              <a:gd name="connsiteY661" fmla="*/ 826617 h 6494515"/>
              <a:gd name="connsiteX662" fmla="*/ 3690842 w 11885967"/>
              <a:gd name="connsiteY662" fmla="*/ 782714 h 6494515"/>
              <a:gd name="connsiteX663" fmla="*/ 3708780 w 11885967"/>
              <a:gd name="connsiteY663" fmla="*/ 773525 h 6494515"/>
              <a:gd name="connsiteX664" fmla="*/ 3731796 w 11885967"/>
              <a:gd name="connsiteY664" fmla="*/ 803598 h 6494515"/>
              <a:gd name="connsiteX665" fmla="*/ 3755662 w 11885967"/>
              <a:gd name="connsiteY665" fmla="*/ 846644 h 6494515"/>
              <a:gd name="connsiteX666" fmla="*/ 3765862 w 11885967"/>
              <a:gd name="connsiteY666" fmla="*/ 857002 h 6494515"/>
              <a:gd name="connsiteX667" fmla="*/ 3775457 w 11885967"/>
              <a:gd name="connsiteY667" fmla="*/ 842846 h 6494515"/>
              <a:gd name="connsiteX668" fmla="*/ 3776374 w 11885967"/>
              <a:gd name="connsiteY668" fmla="*/ 826249 h 6494515"/>
              <a:gd name="connsiteX669" fmla="*/ 3780183 w 11885967"/>
              <a:gd name="connsiteY669" fmla="*/ 700712 h 6494515"/>
              <a:gd name="connsiteX670" fmla="*/ 3813355 w 11885967"/>
              <a:gd name="connsiteY670" fmla="*/ 663969 h 6494515"/>
              <a:gd name="connsiteX671" fmla="*/ 3831966 w 11885967"/>
              <a:gd name="connsiteY671" fmla="*/ 649725 h 6494515"/>
              <a:gd name="connsiteX672" fmla="*/ 3834405 w 11885967"/>
              <a:gd name="connsiteY672" fmla="*/ 641047 h 6494515"/>
              <a:gd name="connsiteX673" fmla="*/ 3868517 w 11885967"/>
              <a:gd name="connsiteY673" fmla="*/ 626293 h 6494515"/>
              <a:gd name="connsiteX674" fmla="*/ 3877461 w 11885967"/>
              <a:gd name="connsiteY674" fmla="*/ 655779 h 6494515"/>
              <a:gd name="connsiteX675" fmla="*/ 3884435 w 11885967"/>
              <a:gd name="connsiteY675" fmla="*/ 777605 h 6494515"/>
              <a:gd name="connsiteX676" fmla="*/ 3902977 w 11885967"/>
              <a:gd name="connsiteY676" fmla="*/ 792935 h 6494515"/>
              <a:gd name="connsiteX677" fmla="*/ 3915437 w 11885967"/>
              <a:gd name="connsiteY677" fmla="*/ 776586 h 6494515"/>
              <a:gd name="connsiteX678" fmla="*/ 3923581 w 11885967"/>
              <a:gd name="connsiteY678" fmla="*/ 724938 h 6494515"/>
              <a:gd name="connsiteX679" fmla="*/ 3940759 w 11885967"/>
              <a:gd name="connsiteY679" fmla="*/ 711789 h 6494515"/>
              <a:gd name="connsiteX680" fmla="*/ 3939507 w 11885967"/>
              <a:gd name="connsiteY680" fmla="*/ 730915 h 6494515"/>
              <a:gd name="connsiteX681" fmla="*/ 3935301 w 11885967"/>
              <a:gd name="connsiteY681" fmla="*/ 743217 h 6494515"/>
              <a:gd name="connsiteX682" fmla="*/ 3964378 w 11885967"/>
              <a:gd name="connsiteY682" fmla="*/ 766380 h 6494515"/>
              <a:gd name="connsiteX683" fmla="*/ 3978873 w 11885967"/>
              <a:gd name="connsiteY683" fmla="*/ 773452 h 6494515"/>
              <a:gd name="connsiteX684" fmla="*/ 3994258 w 11885967"/>
              <a:gd name="connsiteY684" fmla="*/ 870674 h 6494515"/>
              <a:gd name="connsiteX685" fmla="*/ 3988079 w 11885967"/>
              <a:gd name="connsiteY685" fmla="*/ 975316 h 6494515"/>
              <a:gd name="connsiteX686" fmla="*/ 3992101 w 11885967"/>
              <a:gd name="connsiteY686" fmla="*/ 1090319 h 6494515"/>
              <a:gd name="connsiteX687" fmla="*/ 3990088 w 11885967"/>
              <a:gd name="connsiteY687" fmla="*/ 1105485 h 6494515"/>
              <a:gd name="connsiteX688" fmla="*/ 3974032 w 11885967"/>
              <a:gd name="connsiteY688" fmla="*/ 1191289 h 6494515"/>
              <a:gd name="connsiteX689" fmla="*/ 3973481 w 11885967"/>
              <a:gd name="connsiteY689" fmla="*/ 1219183 h 6494515"/>
              <a:gd name="connsiteX690" fmla="*/ 3978046 w 11885967"/>
              <a:gd name="connsiteY690" fmla="*/ 1239739 h 6494515"/>
              <a:gd name="connsiteX691" fmla="*/ 3991313 w 11885967"/>
              <a:gd name="connsiteY691" fmla="*/ 1265428 h 6494515"/>
              <a:gd name="connsiteX692" fmla="*/ 4002611 w 11885967"/>
              <a:gd name="connsiteY692" fmla="*/ 1297005 h 6494515"/>
              <a:gd name="connsiteX693" fmla="*/ 4002492 w 11885967"/>
              <a:gd name="connsiteY693" fmla="*/ 1300220 h 6494515"/>
              <a:gd name="connsiteX694" fmla="*/ 4002829 w 11885967"/>
              <a:gd name="connsiteY694" fmla="*/ 1300103 h 6494515"/>
              <a:gd name="connsiteX695" fmla="*/ 4009137 w 11885967"/>
              <a:gd name="connsiteY695" fmla="*/ 1281649 h 6494515"/>
              <a:gd name="connsiteX696" fmla="*/ 4020779 w 11885967"/>
              <a:gd name="connsiteY696" fmla="*/ 1232718 h 6494515"/>
              <a:gd name="connsiteX697" fmla="*/ 4021138 w 11885967"/>
              <a:gd name="connsiteY697" fmla="*/ 1227800 h 6494515"/>
              <a:gd name="connsiteX698" fmla="*/ 4019987 w 11885967"/>
              <a:gd name="connsiteY698" fmla="*/ 1224940 h 6494515"/>
              <a:gd name="connsiteX699" fmla="*/ 4021120 w 11885967"/>
              <a:gd name="connsiteY699" fmla="*/ 1199017 h 6494515"/>
              <a:gd name="connsiteX700" fmla="*/ 4017507 w 11885967"/>
              <a:gd name="connsiteY700" fmla="*/ 1179871 h 6494515"/>
              <a:gd name="connsiteX701" fmla="*/ 4020192 w 11885967"/>
              <a:gd name="connsiteY701" fmla="*/ 1159651 h 6494515"/>
              <a:gd name="connsiteX702" fmla="*/ 4023000 w 11885967"/>
              <a:gd name="connsiteY702" fmla="*/ 1158524 h 6494515"/>
              <a:gd name="connsiteX703" fmla="*/ 4023400 w 11885967"/>
              <a:gd name="connsiteY703" fmla="*/ 1110464 h 6494515"/>
              <a:gd name="connsiteX704" fmla="*/ 4041819 w 11885967"/>
              <a:gd name="connsiteY704" fmla="*/ 1009479 h 6494515"/>
              <a:gd name="connsiteX705" fmla="*/ 4056827 w 11885967"/>
              <a:gd name="connsiteY705" fmla="*/ 1022971 h 6494515"/>
              <a:gd name="connsiteX706" fmla="*/ 4066694 w 11885967"/>
              <a:gd name="connsiteY706" fmla="*/ 851005 h 6494515"/>
              <a:gd name="connsiteX707" fmla="*/ 4085045 w 11885967"/>
              <a:gd name="connsiteY707" fmla="*/ 659540 h 6494515"/>
              <a:gd name="connsiteX708" fmla="*/ 4109043 w 11885967"/>
              <a:gd name="connsiteY708" fmla="*/ 663031 h 6494515"/>
              <a:gd name="connsiteX709" fmla="*/ 4117526 w 11885967"/>
              <a:gd name="connsiteY709" fmla="*/ 643532 h 6494515"/>
              <a:gd name="connsiteX710" fmla="*/ 4123035 w 11885967"/>
              <a:gd name="connsiteY710" fmla="*/ 657527 h 6494515"/>
              <a:gd name="connsiteX711" fmla="*/ 4123542 w 11885967"/>
              <a:gd name="connsiteY711" fmla="*/ 667023 h 6494515"/>
              <a:gd name="connsiteX712" fmla="*/ 4129559 w 11885967"/>
              <a:gd name="connsiteY712" fmla="*/ 690516 h 6494515"/>
              <a:gd name="connsiteX713" fmla="*/ 4120061 w 11885967"/>
              <a:gd name="connsiteY713" fmla="*/ 691021 h 6494515"/>
              <a:gd name="connsiteX714" fmla="*/ 4116074 w 11885967"/>
              <a:gd name="connsiteY714" fmla="*/ 705519 h 6494515"/>
              <a:gd name="connsiteX715" fmla="*/ 4110563 w 11885967"/>
              <a:gd name="connsiteY715" fmla="*/ 691524 h 6494515"/>
              <a:gd name="connsiteX716" fmla="*/ 4110057 w 11885967"/>
              <a:gd name="connsiteY716" fmla="*/ 682026 h 6494515"/>
              <a:gd name="connsiteX717" fmla="*/ 4101642 w 11885967"/>
              <a:gd name="connsiteY717" fmla="*/ 792006 h 6494515"/>
              <a:gd name="connsiteX718" fmla="*/ 4086773 w 11885967"/>
              <a:gd name="connsiteY718" fmla="*/ 959473 h 6494515"/>
              <a:gd name="connsiteX719" fmla="*/ 4065818 w 11885967"/>
              <a:gd name="connsiteY719" fmla="*/ 1012970 h 6494515"/>
              <a:gd name="connsiteX720" fmla="*/ 4078866 w 11885967"/>
              <a:gd name="connsiteY720" fmla="*/ 1078950 h 6494515"/>
              <a:gd name="connsiteX721" fmla="*/ 4069690 w 11885967"/>
              <a:gd name="connsiteY721" fmla="*/ 1113367 h 6494515"/>
              <a:gd name="connsiteX722" fmla="*/ 4068183 w 11885967"/>
              <a:gd name="connsiteY722" fmla="*/ 1124816 h 6494515"/>
              <a:gd name="connsiteX723" fmla="*/ 4088788 w 11885967"/>
              <a:gd name="connsiteY723" fmla="*/ 1040162 h 6494515"/>
              <a:gd name="connsiteX724" fmla="*/ 4106676 w 11885967"/>
              <a:gd name="connsiteY724" fmla="*/ 934507 h 6494515"/>
              <a:gd name="connsiteX725" fmla="*/ 4146560 w 11885967"/>
              <a:gd name="connsiteY725" fmla="*/ 847211 h 6494515"/>
              <a:gd name="connsiteX726" fmla="*/ 4155733 w 11885967"/>
              <a:gd name="connsiteY726" fmla="*/ 826568 h 6494515"/>
              <a:gd name="connsiteX727" fmla="*/ 4181461 w 11885967"/>
              <a:gd name="connsiteY727" fmla="*/ 729670 h 6494515"/>
              <a:gd name="connsiteX728" fmla="*/ 4202824 w 11885967"/>
              <a:gd name="connsiteY728" fmla="*/ 665632 h 6494515"/>
              <a:gd name="connsiteX729" fmla="*/ 4222777 w 11885967"/>
              <a:gd name="connsiteY729" fmla="*/ 641278 h 6494515"/>
              <a:gd name="connsiteX730" fmla="*/ 4246375 w 11885967"/>
              <a:gd name="connsiteY730" fmla="*/ 657280 h 6494515"/>
              <a:gd name="connsiteX731" fmla="*/ 4261760 w 11885967"/>
              <a:gd name="connsiteY731" fmla="*/ 754502 h 6494515"/>
              <a:gd name="connsiteX732" fmla="*/ 4301644 w 11885967"/>
              <a:gd name="connsiteY732" fmla="*/ 667206 h 6494515"/>
              <a:gd name="connsiteX733" fmla="*/ 4310145 w 11885967"/>
              <a:gd name="connsiteY733" fmla="*/ 651618 h 6494515"/>
              <a:gd name="connsiteX734" fmla="*/ 4320345 w 11885967"/>
              <a:gd name="connsiteY734" fmla="*/ 661977 h 6494515"/>
              <a:gd name="connsiteX735" fmla="*/ 4338798 w 11885967"/>
              <a:gd name="connsiteY735" fmla="*/ 668292 h 6494515"/>
              <a:gd name="connsiteX736" fmla="*/ 4342578 w 11885967"/>
              <a:gd name="connsiteY736" fmla="*/ 649503 h 6494515"/>
              <a:gd name="connsiteX737" fmla="*/ 4347365 w 11885967"/>
              <a:gd name="connsiteY737" fmla="*/ 623131 h 6494515"/>
              <a:gd name="connsiteX738" fmla="*/ 4381568 w 11885967"/>
              <a:gd name="connsiteY738" fmla="*/ 617392 h 6494515"/>
              <a:gd name="connsiteX739" fmla="*/ 4369196 w 11885967"/>
              <a:gd name="connsiteY739" fmla="*/ 642756 h 6494515"/>
              <a:gd name="connsiteX740" fmla="*/ 4361703 w 11885967"/>
              <a:gd name="connsiteY740" fmla="*/ 650761 h 6494515"/>
              <a:gd name="connsiteX741" fmla="*/ 4381498 w 11885967"/>
              <a:gd name="connsiteY741" fmla="*/ 646964 h 6494515"/>
              <a:gd name="connsiteX742" fmla="*/ 4396418 w 11885967"/>
              <a:gd name="connsiteY742" fmla="*/ 660524 h 6494515"/>
              <a:gd name="connsiteX743" fmla="*/ 4398698 w 11885967"/>
              <a:gd name="connsiteY743" fmla="*/ 672404 h 6494515"/>
              <a:gd name="connsiteX744" fmla="*/ 4437572 w 11885967"/>
              <a:gd name="connsiteY744" fmla="*/ 738025 h 6494515"/>
              <a:gd name="connsiteX745" fmla="*/ 4470381 w 11885967"/>
              <a:gd name="connsiteY745" fmla="*/ 810558 h 6494515"/>
              <a:gd name="connsiteX746" fmla="*/ 4477045 w 11885967"/>
              <a:gd name="connsiteY746" fmla="*/ 828165 h 6494515"/>
              <a:gd name="connsiteX747" fmla="*/ 4498808 w 11885967"/>
              <a:gd name="connsiteY747" fmla="*/ 877360 h 6494515"/>
              <a:gd name="connsiteX748" fmla="*/ 4526789 w 11885967"/>
              <a:gd name="connsiteY748" fmla="*/ 899091 h 6494515"/>
              <a:gd name="connsiteX749" fmla="*/ 4541798 w 11885967"/>
              <a:gd name="connsiteY749" fmla="*/ 921666 h 6494515"/>
              <a:gd name="connsiteX750" fmla="*/ 4550229 w 11885967"/>
              <a:gd name="connsiteY750" fmla="*/ 935649 h 6494515"/>
              <a:gd name="connsiteX751" fmla="*/ 4556382 w 11885967"/>
              <a:gd name="connsiteY751" fmla="*/ 937754 h 6494515"/>
              <a:gd name="connsiteX752" fmla="*/ 4573758 w 11885967"/>
              <a:gd name="connsiteY752" fmla="*/ 981223 h 6494515"/>
              <a:gd name="connsiteX753" fmla="*/ 4588342 w 11885967"/>
              <a:gd name="connsiteY753" fmla="*/ 997312 h 6494515"/>
              <a:gd name="connsiteX754" fmla="*/ 4599657 w 11885967"/>
              <a:gd name="connsiteY754" fmla="*/ 1047692 h 6494515"/>
              <a:gd name="connsiteX755" fmla="*/ 4583773 w 11885967"/>
              <a:gd name="connsiteY755" fmla="*/ 1118888 h 6494515"/>
              <a:gd name="connsiteX756" fmla="*/ 4583863 w 11885967"/>
              <a:gd name="connsiteY756" fmla="*/ 1127903 h 6494515"/>
              <a:gd name="connsiteX757" fmla="*/ 4596562 w 11885967"/>
              <a:gd name="connsiteY757" fmla="*/ 1245347 h 6494515"/>
              <a:gd name="connsiteX758" fmla="*/ 4603894 w 11885967"/>
              <a:gd name="connsiteY758" fmla="*/ 1307575 h 6494515"/>
              <a:gd name="connsiteX759" fmla="*/ 4605122 w 11885967"/>
              <a:gd name="connsiteY759" fmla="*/ 1325267 h 6494515"/>
              <a:gd name="connsiteX760" fmla="*/ 4606247 w 11885967"/>
              <a:gd name="connsiteY760" fmla="*/ 1321475 h 6494515"/>
              <a:gd name="connsiteX761" fmla="*/ 4627711 w 11885967"/>
              <a:gd name="connsiteY761" fmla="*/ 1309148 h 6494515"/>
              <a:gd name="connsiteX762" fmla="*/ 4623412 w 11885967"/>
              <a:gd name="connsiteY762" fmla="*/ 1330651 h 6494515"/>
              <a:gd name="connsiteX763" fmla="*/ 4616791 w 11885967"/>
              <a:gd name="connsiteY763" fmla="*/ 1343972 h 6494515"/>
              <a:gd name="connsiteX764" fmla="*/ 4646283 w 11885967"/>
              <a:gd name="connsiteY764" fmla="*/ 1374618 h 6494515"/>
              <a:gd name="connsiteX765" fmla="*/ 4661659 w 11885967"/>
              <a:gd name="connsiteY765" fmla="*/ 1384821 h 6494515"/>
              <a:gd name="connsiteX766" fmla="*/ 4669645 w 11885967"/>
              <a:gd name="connsiteY766" fmla="*/ 1415941 h 6494515"/>
              <a:gd name="connsiteX767" fmla="*/ 4664804 w 11885967"/>
              <a:gd name="connsiteY767" fmla="*/ 1355895 h 6494515"/>
              <a:gd name="connsiteX768" fmla="*/ 4665438 w 11885967"/>
              <a:gd name="connsiteY768" fmla="*/ 1293869 h 6494515"/>
              <a:gd name="connsiteX769" fmla="*/ 4665825 w 11885967"/>
              <a:gd name="connsiteY769" fmla="*/ 1281162 h 6494515"/>
              <a:gd name="connsiteX770" fmla="*/ 4666322 w 11885967"/>
              <a:gd name="connsiteY770" fmla="*/ 1182525 h 6494515"/>
              <a:gd name="connsiteX771" fmla="*/ 4673616 w 11885967"/>
              <a:gd name="connsiteY771" fmla="*/ 1115737 h 6494515"/>
              <a:gd name="connsiteX772" fmla="*/ 4711174 w 11885967"/>
              <a:gd name="connsiteY772" fmla="*/ 1022552 h 6494515"/>
              <a:gd name="connsiteX773" fmla="*/ 4750156 w 11885967"/>
              <a:gd name="connsiteY773" fmla="*/ 964468 h 6494515"/>
              <a:gd name="connsiteX774" fmla="*/ 4755887 w 11885967"/>
              <a:gd name="connsiteY774" fmla="*/ 1000626 h 6494515"/>
              <a:gd name="connsiteX775" fmla="*/ 4726247 w 11885967"/>
              <a:gd name="connsiteY775" fmla="*/ 1139649 h 6494515"/>
              <a:gd name="connsiteX776" fmla="*/ 4727669 w 11885967"/>
              <a:gd name="connsiteY776" fmla="*/ 1174746 h 6494515"/>
              <a:gd name="connsiteX777" fmla="*/ 4734595 w 11885967"/>
              <a:gd name="connsiteY777" fmla="*/ 1243204 h 6494515"/>
              <a:gd name="connsiteX778" fmla="*/ 4714053 w 11885967"/>
              <a:gd name="connsiteY778" fmla="*/ 1337825 h 6494515"/>
              <a:gd name="connsiteX779" fmla="*/ 4723803 w 11885967"/>
              <a:gd name="connsiteY779" fmla="*/ 1353941 h 6494515"/>
              <a:gd name="connsiteX780" fmla="*/ 4762215 w 11885967"/>
              <a:gd name="connsiteY780" fmla="*/ 1376185 h 6494515"/>
              <a:gd name="connsiteX781" fmla="*/ 4786776 w 11885967"/>
              <a:gd name="connsiteY781" fmla="*/ 1261519 h 6494515"/>
              <a:gd name="connsiteX782" fmla="*/ 4787546 w 11885967"/>
              <a:gd name="connsiteY782" fmla="*/ 1236103 h 6494515"/>
              <a:gd name="connsiteX783" fmla="*/ 4773124 w 11885967"/>
              <a:gd name="connsiteY783" fmla="*/ 1179520 h 6494515"/>
              <a:gd name="connsiteX784" fmla="*/ 4772856 w 11885967"/>
              <a:gd name="connsiteY784" fmla="*/ 1106299 h 6494515"/>
              <a:gd name="connsiteX785" fmla="*/ 4793832 w 11885967"/>
              <a:gd name="connsiteY785" fmla="*/ 894735 h 6494515"/>
              <a:gd name="connsiteX786" fmla="*/ 4839763 w 11885967"/>
              <a:gd name="connsiteY786" fmla="*/ 852990 h 6494515"/>
              <a:gd name="connsiteX787" fmla="*/ 4886214 w 11885967"/>
              <a:gd name="connsiteY787" fmla="*/ 835148 h 6494515"/>
              <a:gd name="connsiteX788" fmla="*/ 4897274 w 11885967"/>
              <a:gd name="connsiteY788" fmla="*/ 797632 h 6494515"/>
              <a:gd name="connsiteX789" fmla="*/ 4901518 w 11885967"/>
              <a:gd name="connsiteY789" fmla="*/ 780387 h 6494515"/>
              <a:gd name="connsiteX790" fmla="*/ 4908585 w 11885967"/>
              <a:gd name="connsiteY790" fmla="*/ 710796 h 6494515"/>
              <a:gd name="connsiteX791" fmla="*/ 4910864 w 11885967"/>
              <a:gd name="connsiteY791" fmla="*/ 686669 h 6494515"/>
              <a:gd name="connsiteX792" fmla="*/ 4936552 w 11885967"/>
              <a:gd name="connsiteY792" fmla="*/ 585995 h 6494515"/>
              <a:gd name="connsiteX793" fmla="*/ 4940188 w 11885967"/>
              <a:gd name="connsiteY793" fmla="*/ 578659 h 6494515"/>
              <a:gd name="connsiteX794" fmla="*/ 4963503 w 11885967"/>
              <a:gd name="connsiteY794" fmla="*/ 535927 h 6494515"/>
              <a:gd name="connsiteX795" fmla="*/ 4975084 w 11885967"/>
              <a:gd name="connsiteY795" fmla="*/ 522313 h 6494515"/>
              <a:gd name="connsiteX796" fmla="*/ 5011986 w 11885967"/>
              <a:gd name="connsiteY796" fmla="*/ 543272 h 6494515"/>
              <a:gd name="connsiteX797" fmla="*/ 5005553 w 11885967"/>
              <a:gd name="connsiteY797" fmla="*/ 550837 h 6494515"/>
              <a:gd name="connsiteX798" fmla="*/ 4989052 w 11885967"/>
              <a:gd name="connsiteY798" fmla="*/ 573298 h 6494515"/>
              <a:gd name="connsiteX799" fmla="*/ 4976638 w 11885967"/>
              <a:gd name="connsiteY799" fmla="*/ 594021 h 6494515"/>
              <a:gd name="connsiteX800" fmla="*/ 4976164 w 11885967"/>
              <a:gd name="connsiteY800" fmla="*/ 640541 h 6494515"/>
              <a:gd name="connsiteX801" fmla="*/ 4996588 w 11885967"/>
              <a:gd name="connsiteY801" fmla="*/ 631845 h 6494515"/>
              <a:gd name="connsiteX802" fmla="*/ 5011801 w 11885967"/>
              <a:gd name="connsiteY802" fmla="*/ 610896 h 6494515"/>
              <a:gd name="connsiteX803" fmla="*/ 5049045 w 11885967"/>
              <a:gd name="connsiteY803" fmla="*/ 548728 h 6494515"/>
              <a:gd name="connsiteX804" fmla="*/ 5035367 w 11885967"/>
              <a:gd name="connsiteY804" fmla="*/ 518845 h 6494515"/>
              <a:gd name="connsiteX805" fmla="*/ 5068368 w 11885967"/>
              <a:gd name="connsiteY805" fmla="*/ 473920 h 6494515"/>
              <a:gd name="connsiteX806" fmla="*/ 5073965 w 11885967"/>
              <a:gd name="connsiteY806" fmla="*/ 473468 h 6494515"/>
              <a:gd name="connsiteX807" fmla="*/ 5059069 w 11885967"/>
              <a:gd name="connsiteY807" fmla="*/ 463405 h 6494515"/>
              <a:gd name="connsiteX808" fmla="*/ 5049318 w 11885967"/>
              <a:gd name="connsiteY808" fmla="*/ 447291 h 6494515"/>
              <a:gd name="connsiteX809" fmla="*/ 5069068 w 11885967"/>
              <a:gd name="connsiteY809" fmla="*/ 430201 h 6494515"/>
              <a:gd name="connsiteX810" fmla="*/ 5103263 w 11885967"/>
              <a:gd name="connsiteY810" fmla="*/ 417575 h 6494515"/>
              <a:gd name="connsiteX811" fmla="*/ 5126196 w 11885967"/>
              <a:gd name="connsiteY811" fmla="*/ 387550 h 6494515"/>
              <a:gd name="connsiteX812" fmla="*/ 5140170 w 11885967"/>
              <a:gd name="connsiteY812" fmla="*/ 263880 h 6494515"/>
              <a:gd name="connsiteX813" fmla="*/ 5148590 w 11885967"/>
              <a:gd name="connsiteY813" fmla="*/ 211083 h 6494515"/>
              <a:gd name="connsiteX814" fmla="*/ 5173261 w 11885967"/>
              <a:gd name="connsiteY814" fmla="*/ 185144 h 6494515"/>
              <a:gd name="connsiteX815" fmla="*/ 5188449 w 11885967"/>
              <a:gd name="connsiteY815" fmla="*/ 216310 h 6494515"/>
              <a:gd name="connsiteX816" fmla="*/ 5187613 w 11885967"/>
              <a:gd name="connsiteY816" fmla="*/ 223421 h 6494515"/>
              <a:gd name="connsiteX817" fmla="*/ 5179303 w 11885967"/>
              <a:gd name="connsiteY817" fmla="*/ 364944 h 6494515"/>
              <a:gd name="connsiteX818" fmla="*/ 5192571 w 11885967"/>
              <a:gd name="connsiteY818" fmla="*/ 459650 h 6494515"/>
              <a:gd name="connsiteX819" fmla="*/ 5200132 w 11885967"/>
              <a:gd name="connsiteY819" fmla="*/ 466080 h 6494515"/>
              <a:gd name="connsiteX820" fmla="*/ 5205053 w 11885967"/>
              <a:gd name="connsiteY820" fmla="*/ 457231 h 6494515"/>
              <a:gd name="connsiteX821" fmla="*/ 5213991 w 11885967"/>
              <a:gd name="connsiteY821" fmla="*/ 428339 h 6494515"/>
              <a:gd name="connsiteX822" fmla="*/ 5239588 w 11885967"/>
              <a:gd name="connsiteY822" fmla="*/ 361475 h 6494515"/>
              <a:gd name="connsiteX823" fmla="*/ 5251759 w 11885967"/>
              <a:gd name="connsiteY823" fmla="*/ 215415 h 6494515"/>
              <a:gd name="connsiteX824" fmla="*/ 5247766 w 11885967"/>
              <a:gd name="connsiteY824" fmla="*/ 183343 h 6494515"/>
              <a:gd name="connsiteX825" fmla="*/ 5249035 w 11885967"/>
              <a:gd name="connsiteY825" fmla="*/ 59291 h 6494515"/>
              <a:gd name="connsiteX826" fmla="*/ 5294806 w 11885967"/>
              <a:gd name="connsiteY826" fmla="*/ 33053 h 6494515"/>
              <a:gd name="connsiteX827" fmla="*/ 5308349 w 11885967"/>
              <a:gd name="connsiteY827" fmla="*/ 26324 h 6494515"/>
              <a:gd name="connsiteX828" fmla="*/ 5327291 w 11885967"/>
              <a:gd name="connsiteY828" fmla="*/ 16692 h 6494515"/>
              <a:gd name="connsiteX829" fmla="*/ 5340036 w 11885967"/>
              <a:gd name="connsiteY829" fmla="*/ 35029 h 6494515"/>
              <a:gd name="connsiteX830" fmla="*/ 5345995 w 11885967"/>
              <a:gd name="connsiteY830" fmla="*/ 73985 h 6494515"/>
              <a:gd name="connsiteX831" fmla="*/ 5334776 w 11885967"/>
              <a:gd name="connsiteY831" fmla="*/ 127007 h 6494515"/>
              <a:gd name="connsiteX832" fmla="*/ 5338702 w 11885967"/>
              <a:gd name="connsiteY832" fmla="*/ 140774 h 6494515"/>
              <a:gd name="connsiteX833" fmla="*/ 5348519 w 11885967"/>
              <a:gd name="connsiteY833" fmla="*/ 175192 h 6494515"/>
              <a:gd name="connsiteX834" fmla="*/ 5345177 w 11885967"/>
              <a:gd name="connsiteY834" fmla="*/ 203634 h 6494515"/>
              <a:gd name="connsiteX835" fmla="*/ 5363659 w 11885967"/>
              <a:gd name="connsiteY835" fmla="*/ 310595 h 6494515"/>
              <a:gd name="connsiteX836" fmla="*/ 5380377 w 11885967"/>
              <a:gd name="connsiteY836" fmla="*/ 465587 h 6494515"/>
              <a:gd name="connsiteX837" fmla="*/ 5392065 w 11885967"/>
              <a:gd name="connsiteY837" fmla="*/ 540701 h 6494515"/>
              <a:gd name="connsiteX838" fmla="*/ 5402651 w 11885967"/>
              <a:gd name="connsiteY838" fmla="*/ 549704 h 6494515"/>
              <a:gd name="connsiteX839" fmla="*/ 5438716 w 11885967"/>
              <a:gd name="connsiteY839" fmla="*/ 577774 h 6494515"/>
              <a:gd name="connsiteX840" fmla="*/ 5458217 w 11885967"/>
              <a:gd name="connsiteY840" fmla="*/ 610000 h 6494515"/>
              <a:gd name="connsiteX841" fmla="*/ 5472277 w 11885967"/>
              <a:gd name="connsiteY841" fmla="*/ 627173 h 6494515"/>
              <a:gd name="connsiteX842" fmla="*/ 5490533 w 11885967"/>
              <a:gd name="connsiteY842" fmla="*/ 731336 h 6494515"/>
              <a:gd name="connsiteX843" fmla="*/ 5482881 w 11885967"/>
              <a:gd name="connsiteY843" fmla="*/ 758715 h 6494515"/>
              <a:gd name="connsiteX844" fmla="*/ 5481436 w 11885967"/>
              <a:gd name="connsiteY844" fmla="*/ 775735 h 6494515"/>
              <a:gd name="connsiteX845" fmla="*/ 5502156 w 11885967"/>
              <a:gd name="connsiteY845" fmla="*/ 788145 h 6494515"/>
              <a:gd name="connsiteX846" fmla="*/ 5511611 w 11885967"/>
              <a:gd name="connsiteY846" fmla="*/ 783153 h 6494515"/>
              <a:gd name="connsiteX847" fmla="*/ 5523057 w 11885967"/>
              <a:gd name="connsiteY847" fmla="*/ 732930 h 6494515"/>
              <a:gd name="connsiteX848" fmla="*/ 5536196 w 11885967"/>
              <a:gd name="connsiteY848" fmla="*/ 616370 h 6494515"/>
              <a:gd name="connsiteX849" fmla="*/ 5519947 w 11885967"/>
              <a:gd name="connsiteY849" fmla="*/ 589514 h 6494515"/>
              <a:gd name="connsiteX850" fmla="*/ 5506562 w 11885967"/>
              <a:gd name="connsiteY850" fmla="*/ 580737 h 6494515"/>
              <a:gd name="connsiteX851" fmla="*/ 5517081 w 11885967"/>
              <a:gd name="connsiteY851" fmla="*/ 571435 h 6494515"/>
              <a:gd name="connsiteX852" fmla="*/ 5532294 w 11885967"/>
              <a:gd name="connsiteY852" fmla="*/ 550486 h 6494515"/>
              <a:gd name="connsiteX853" fmla="*/ 5517264 w 11885967"/>
              <a:gd name="connsiteY853" fmla="*/ 503812 h 6494515"/>
              <a:gd name="connsiteX854" fmla="*/ 5511599 w 11885967"/>
              <a:gd name="connsiteY854" fmla="*/ 485960 h 6494515"/>
              <a:gd name="connsiteX855" fmla="*/ 5518509 w 11885967"/>
              <a:gd name="connsiteY855" fmla="*/ 431879 h 6494515"/>
              <a:gd name="connsiteX856" fmla="*/ 5564439 w 11885967"/>
              <a:gd name="connsiteY856" fmla="*/ 390132 h 6494515"/>
              <a:gd name="connsiteX857" fmla="*/ 5594775 w 11885967"/>
              <a:gd name="connsiteY857" fmla="*/ 382044 h 6494515"/>
              <a:gd name="connsiteX858" fmla="*/ 5602401 w 11885967"/>
              <a:gd name="connsiteY858" fmla="*/ 406782 h 6494515"/>
              <a:gd name="connsiteX859" fmla="*/ 5627517 w 11885967"/>
              <a:gd name="connsiteY859" fmla="*/ 561094 h 6494515"/>
              <a:gd name="connsiteX860" fmla="*/ 5648798 w 11885967"/>
              <a:gd name="connsiteY860" fmla="*/ 667829 h 6494515"/>
              <a:gd name="connsiteX861" fmla="*/ 5647126 w 11885967"/>
              <a:gd name="connsiteY861" fmla="*/ 682047 h 6494515"/>
              <a:gd name="connsiteX862" fmla="*/ 5647645 w 11885967"/>
              <a:gd name="connsiteY862" fmla="*/ 705951 h 6494515"/>
              <a:gd name="connsiteX863" fmla="*/ 5658681 w 11885967"/>
              <a:gd name="connsiteY863" fmla="*/ 720553 h 6494515"/>
              <a:gd name="connsiteX864" fmla="*/ 5674364 w 11885967"/>
              <a:gd name="connsiteY864" fmla="*/ 827738 h 6494515"/>
              <a:gd name="connsiteX865" fmla="*/ 5681355 w 11885967"/>
              <a:gd name="connsiteY865" fmla="*/ 914501 h 6494515"/>
              <a:gd name="connsiteX866" fmla="*/ 5695325 w 11885967"/>
              <a:gd name="connsiteY866" fmla="*/ 965487 h 6494515"/>
              <a:gd name="connsiteX867" fmla="*/ 5727918 w 11885967"/>
              <a:gd name="connsiteY867" fmla="*/ 985387 h 6494515"/>
              <a:gd name="connsiteX868" fmla="*/ 5743130 w 11885967"/>
              <a:gd name="connsiteY868" fmla="*/ 964437 h 6494515"/>
              <a:gd name="connsiteX869" fmla="*/ 5739522 w 11885967"/>
              <a:gd name="connsiteY869" fmla="*/ 919656 h 6494515"/>
              <a:gd name="connsiteX870" fmla="*/ 5754123 w 11885967"/>
              <a:gd name="connsiteY870" fmla="*/ 908615 h 6494515"/>
              <a:gd name="connsiteX871" fmla="*/ 5764191 w 11885967"/>
              <a:gd name="connsiteY871" fmla="*/ 893715 h 6494515"/>
              <a:gd name="connsiteX872" fmla="*/ 5774708 w 11885967"/>
              <a:gd name="connsiteY872" fmla="*/ 884414 h 6494515"/>
              <a:gd name="connsiteX873" fmla="*/ 5762610 w 11885967"/>
              <a:gd name="connsiteY873" fmla="*/ 874124 h 6494515"/>
              <a:gd name="connsiteX874" fmla="*/ 5745910 w 11885967"/>
              <a:gd name="connsiteY874" fmla="*/ 841672 h 6494515"/>
              <a:gd name="connsiteX875" fmla="*/ 5748415 w 11885967"/>
              <a:gd name="connsiteY875" fmla="*/ 820341 h 6494515"/>
              <a:gd name="connsiteX876" fmla="*/ 5715331 w 11885967"/>
              <a:gd name="connsiteY876" fmla="*/ 724421 h 6494515"/>
              <a:gd name="connsiteX877" fmla="*/ 5754380 w 11885967"/>
              <a:gd name="connsiteY877" fmla="*/ 684641 h 6494515"/>
              <a:gd name="connsiteX878" fmla="*/ 5768148 w 11885967"/>
              <a:gd name="connsiteY878" fmla="*/ 680711 h 6494515"/>
              <a:gd name="connsiteX879" fmla="*/ 5791440 w 11885967"/>
              <a:gd name="connsiteY879" fmla="*/ 690094 h 6494515"/>
              <a:gd name="connsiteX880" fmla="*/ 5817481 w 11885967"/>
              <a:gd name="connsiteY880" fmla="*/ 803485 h 6494515"/>
              <a:gd name="connsiteX881" fmla="*/ 5842804 w 11885967"/>
              <a:gd name="connsiteY881" fmla="*/ 838059 h 6494515"/>
              <a:gd name="connsiteX882" fmla="*/ 5864224 w 11885967"/>
              <a:gd name="connsiteY882" fmla="*/ 806748 h 6494515"/>
              <a:gd name="connsiteX883" fmla="*/ 5898126 w 11885967"/>
              <a:gd name="connsiteY883" fmla="*/ 773019 h 6494515"/>
              <a:gd name="connsiteX884" fmla="*/ 5933606 w 11885967"/>
              <a:gd name="connsiteY884" fmla="*/ 758879 h 6494515"/>
              <a:gd name="connsiteX885" fmla="*/ 5999128 w 11885967"/>
              <a:gd name="connsiteY885" fmla="*/ 715552 h 6494515"/>
              <a:gd name="connsiteX886" fmla="*/ 6026957 w 11885967"/>
              <a:gd name="connsiteY886" fmla="*/ 728793 h 6494515"/>
              <a:gd name="connsiteX887" fmla="*/ 6046723 w 11885967"/>
              <a:gd name="connsiteY887" fmla="*/ 834241 h 6494515"/>
              <a:gd name="connsiteX888" fmla="*/ 6029908 w 11885967"/>
              <a:gd name="connsiteY888" fmla="*/ 887718 h 6494515"/>
              <a:gd name="connsiteX889" fmla="*/ 6025212 w 11885967"/>
              <a:gd name="connsiteY889" fmla="*/ 899364 h 6494515"/>
              <a:gd name="connsiteX890" fmla="*/ 6036224 w 11885967"/>
              <a:gd name="connsiteY890" fmla="*/ 966081 h 6494515"/>
              <a:gd name="connsiteX891" fmla="*/ 6079066 w 11885967"/>
              <a:gd name="connsiteY891" fmla="*/ 903460 h 6494515"/>
              <a:gd name="connsiteX892" fmla="*/ 6091547 w 11885967"/>
              <a:gd name="connsiteY892" fmla="*/ 901042 h 6494515"/>
              <a:gd name="connsiteX893" fmla="*/ 6091390 w 11885967"/>
              <a:gd name="connsiteY893" fmla="*/ 916548 h 6494515"/>
              <a:gd name="connsiteX894" fmla="*/ 6078748 w 11885967"/>
              <a:gd name="connsiteY894" fmla="*/ 934473 h 6494515"/>
              <a:gd name="connsiteX895" fmla="*/ 6083059 w 11885967"/>
              <a:gd name="connsiteY895" fmla="*/ 935532 h 6494515"/>
              <a:gd name="connsiteX896" fmla="*/ 6130568 w 11885967"/>
              <a:gd name="connsiteY896" fmla="*/ 913379 h 6494515"/>
              <a:gd name="connsiteX897" fmla="*/ 6129441 w 11885967"/>
              <a:gd name="connsiteY897" fmla="*/ 899385 h 6494515"/>
              <a:gd name="connsiteX898" fmla="*/ 6122492 w 11885967"/>
              <a:gd name="connsiteY898" fmla="*/ 883046 h 6494515"/>
              <a:gd name="connsiteX899" fmla="*/ 6153595 w 11885967"/>
              <a:gd name="connsiteY899" fmla="*/ 849542 h 6494515"/>
              <a:gd name="connsiteX900" fmla="*/ 6159124 w 11885967"/>
              <a:gd name="connsiteY900" fmla="*/ 830784 h 6494515"/>
              <a:gd name="connsiteX901" fmla="*/ 6157997 w 11885967"/>
              <a:gd name="connsiteY901" fmla="*/ 816790 h 6494515"/>
              <a:gd name="connsiteX902" fmla="*/ 6179099 w 11885967"/>
              <a:gd name="connsiteY902" fmla="*/ 816493 h 6494515"/>
              <a:gd name="connsiteX903" fmla="*/ 6184539 w 11885967"/>
              <a:gd name="connsiteY903" fmla="*/ 831547 h 6494515"/>
              <a:gd name="connsiteX904" fmla="*/ 6182550 w 11885967"/>
              <a:gd name="connsiteY904" fmla="*/ 876779 h 6494515"/>
              <a:gd name="connsiteX905" fmla="*/ 6208622 w 11885967"/>
              <a:gd name="connsiteY905" fmla="*/ 763397 h 6494515"/>
              <a:gd name="connsiteX906" fmla="*/ 6193634 w 11885967"/>
              <a:gd name="connsiteY906" fmla="*/ 787147 h 6494515"/>
              <a:gd name="connsiteX907" fmla="*/ 6172375 w 11885967"/>
              <a:gd name="connsiteY907" fmla="*/ 802952 h 6494515"/>
              <a:gd name="connsiteX908" fmla="*/ 6164520 w 11885967"/>
              <a:gd name="connsiteY908" fmla="*/ 775416 h 6494515"/>
              <a:gd name="connsiteX909" fmla="*/ 6229931 w 11885967"/>
              <a:gd name="connsiteY909" fmla="*/ 643358 h 6494515"/>
              <a:gd name="connsiteX910" fmla="*/ 6293402 w 11885967"/>
              <a:gd name="connsiteY910" fmla="*/ 626956 h 6494515"/>
              <a:gd name="connsiteX911" fmla="*/ 6306692 w 11885967"/>
              <a:gd name="connsiteY911" fmla="*/ 669545 h 6494515"/>
              <a:gd name="connsiteX912" fmla="*/ 6306188 w 11885967"/>
              <a:gd name="connsiteY912" fmla="*/ 678565 h 6494515"/>
              <a:gd name="connsiteX913" fmla="*/ 6308743 w 11885967"/>
              <a:gd name="connsiteY913" fmla="*/ 682705 h 6494515"/>
              <a:gd name="connsiteX914" fmla="*/ 6308439 w 11885967"/>
              <a:gd name="connsiteY914" fmla="*/ 658287 h 6494515"/>
              <a:gd name="connsiteX915" fmla="*/ 6329560 w 11885967"/>
              <a:gd name="connsiteY915" fmla="*/ 608089 h 6494515"/>
              <a:gd name="connsiteX916" fmla="*/ 6377432 w 11885967"/>
              <a:gd name="connsiteY916" fmla="*/ 509219 h 6494515"/>
              <a:gd name="connsiteX917" fmla="*/ 6422564 w 11885967"/>
              <a:gd name="connsiteY917" fmla="*/ 442852 h 6494515"/>
              <a:gd name="connsiteX918" fmla="*/ 6474283 w 11885967"/>
              <a:gd name="connsiteY918" fmla="*/ 458354 h 6494515"/>
              <a:gd name="connsiteX919" fmla="*/ 6505258 w 11885967"/>
              <a:gd name="connsiteY919" fmla="*/ 466735 h 6494515"/>
              <a:gd name="connsiteX920" fmla="*/ 6502748 w 11885967"/>
              <a:gd name="connsiteY920" fmla="*/ 487210 h 6494515"/>
              <a:gd name="connsiteX921" fmla="*/ 6502521 w 11885967"/>
              <a:gd name="connsiteY921" fmla="*/ 499236 h 6494515"/>
              <a:gd name="connsiteX922" fmla="*/ 6538215 w 11885967"/>
              <a:gd name="connsiteY922" fmla="*/ 557248 h 6494515"/>
              <a:gd name="connsiteX923" fmla="*/ 6547197 w 11885967"/>
              <a:gd name="connsiteY923" fmla="*/ 568746 h 6494515"/>
              <a:gd name="connsiteX924" fmla="*/ 6571211 w 11885967"/>
              <a:gd name="connsiteY924" fmla="*/ 552575 h 6494515"/>
              <a:gd name="connsiteX925" fmla="*/ 6612271 w 11885967"/>
              <a:gd name="connsiteY925" fmla="*/ 607505 h 6494515"/>
              <a:gd name="connsiteX926" fmla="*/ 6613530 w 11885967"/>
              <a:gd name="connsiteY926" fmla="*/ 709089 h 6494515"/>
              <a:gd name="connsiteX927" fmla="*/ 6623043 w 11885967"/>
              <a:gd name="connsiteY927" fmla="*/ 729795 h 6494515"/>
              <a:gd name="connsiteX928" fmla="*/ 6649872 w 11885967"/>
              <a:gd name="connsiteY928" fmla="*/ 714388 h 6494515"/>
              <a:gd name="connsiteX929" fmla="*/ 6659234 w 11885967"/>
              <a:gd name="connsiteY929" fmla="*/ 668565 h 6494515"/>
              <a:gd name="connsiteX930" fmla="*/ 6675898 w 11885967"/>
              <a:gd name="connsiteY930" fmla="*/ 573341 h 6494515"/>
              <a:gd name="connsiteX931" fmla="*/ 6678184 w 11885967"/>
              <a:gd name="connsiteY931" fmla="*/ 564891 h 6494515"/>
              <a:gd name="connsiteX932" fmla="*/ 6700560 w 11885967"/>
              <a:gd name="connsiteY932" fmla="*/ 504457 h 6494515"/>
              <a:gd name="connsiteX933" fmla="*/ 6741845 w 11885967"/>
              <a:gd name="connsiteY933" fmla="*/ 211895 h 6494515"/>
              <a:gd name="connsiteX934" fmla="*/ 6757411 w 11885967"/>
              <a:gd name="connsiteY934" fmla="*/ 193439 h 6494515"/>
              <a:gd name="connsiteX935" fmla="*/ 6773051 w 11885967"/>
              <a:gd name="connsiteY935" fmla="*/ 208249 h 6494515"/>
              <a:gd name="connsiteX936" fmla="*/ 6792876 w 11885967"/>
              <a:gd name="connsiteY936" fmla="*/ 263479 h 6494515"/>
              <a:gd name="connsiteX937" fmla="*/ 6803002 w 11885967"/>
              <a:gd name="connsiteY937" fmla="*/ 326661 h 6494515"/>
              <a:gd name="connsiteX938" fmla="*/ 6805704 w 11885967"/>
              <a:gd name="connsiteY938" fmla="*/ 389346 h 6494515"/>
              <a:gd name="connsiteX939" fmla="*/ 6846691 w 11885967"/>
              <a:gd name="connsiteY939" fmla="*/ 411013 h 6494515"/>
              <a:gd name="connsiteX940" fmla="*/ 6863321 w 11885967"/>
              <a:gd name="connsiteY940" fmla="*/ 410979 h 6494515"/>
              <a:gd name="connsiteX941" fmla="*/ 6856700 w 11885967"/>
              <a:gd name="connsiteY941" fmla="*/ 424299 h 6494515"/>
              <a:gd name="connsiteX942" fmla="*/ 6857309 w 11885967"/>
              <a:gd name="connsiteY942" fmla="*/ 466773 h 6494515"/>
              <a:gd name="connsiteX943" fmla="*/ 6889275 w 11885967"/>
              <a:gd name="connsiteY943" fmla="*/ 460311 h 6494515"/>
              <a:gd name="connsiteX944" fmla="*/ 6912182 w 11885967"/>
              <a:gd name="connsiteY944" fmla="*/ 409087 h 6494515"/>
              <a:gd name="connsiteX945" fmla="*/ 6916749 w 11885967"/>
              <a:gd name="connsiteY945" fmla="*/ 392188 h 6494515"/>
              <a:gd name="connsiteX946" fmla="*/ 6928279 w 11885967"/>
              <a:gd name="connsiteY946" fmla="*/ 399842 h 6494515"/>
              <a:gd name="connsiteX947" fmla="*/ 6946698 w 11885967"/>
              <a:gd name="connsiteY947" fmla="*/ 398781 h 6494515"/>
              <a:gd name="connsiteX948" fmla="*/ 6991260 w 11885967"/>
              <a:gd name="connsiteY948" fmla="*/ 306568 h 6494515"/>
              <a:gd name="connsiteX949" fmla="*/ 6995178 w 11885967"/>
              <a:gd name="connsiteY949" fmla="*/ 284466 h 6494515"/>
              <a:gd name="connsiteX950" fmla="*/ 7000741 w 11885967"/>
              <a:gd name="connsiteY950" fmla="*/ 268022 h 6494515"/>
              <a:gd name="connsiteX951" fmla="*/ 7009046 w 11885967"/>
              <a:gd name="connsiteY951" fmla="*/ 207849 h 6494515"/>
              <a:gd name="connsiteX952" fmla="*/ 7003475 w 11885967"/>
              <a:gd name="connsiteY952" fmla="*/ 202546 h 6494515"/>
              <a:gd name="connsiteX953" fmla="*/ 7008782 w 11885967"/>
              <a:gd name="connsiteY953" fmla="*/ 196970 h 6494515"/>
              <a:gd name="connsiteX954" fmla="*/ 7008245 w 11885967"/>
              <a:gd name="connsiteY954" fmla="*/ 175213 h 6494515"/>
              <a:gd name="connsiteX955" fmla="*/ 7013819 w 11885967"/>
              <a:gd name="connsiteY955" fmla="*/ 180516 h 6494515"/>
              <a:gd name="connsiteX956" fmla="*/ 7015918 w 11885967"/>
              <a:gd name="connsiteY956" fmla="*/ 183176 h 6494515"/>
              <a:gd name="connsiteX957" fmla="*/ 7014085 w 11885967"/>
              <a:gd name="connsiteY957" fmla="*/ 191395 h 6494515"/>
              <a:gd name="connsiteX958" fmla="*/ 7018031 w 11885967"/>
              <a:gd name="connsiteY958" fmla="*/ 185854 h 6494515"/>
              <a:gd name="connsiteX959" fmla="*/ 7015918 w 11885967"/>
              <a:gd name="connsiteY959" fmla="*/ 183176 h 6494515"/>
              <a:gd name="connsiteX960" fmla="*/ 7018452 w 11885967"/>
              <a:gd name="connsiteY960" fmla="*/ 171811 h 6494515"/>
              <a:gd name="connsiteX961" fmla="*/ 7028666 w 11885967"/>
              <a:gd name="connsiteY961" fmla="*/ 120276 h 6494515"/>
              <a:gd name="connsiteX962" fmla="*/ 7067612 w 11885967"/>
              <a:gd name="connsiteY962" fmla="*/ 272380 h 6494515"/>
              <a:gd name="connsiteX963" fmla="*/ 7069089 w 11885967"/>
              <a:gd name="connsiteY963" fmla="*/ 298212 h 6494515"/>
              <a:gd name="connsiteX964" fmla="*/ 7078027 w 11885967"/>
              <a:gd name="connsiteY964" fmla="*/ 320975 h 6494515"/>
              <a:gd name="connsiteX965" fmla="*/ 7097132 w 11885967"/>
              <a:gd name="connsiteY965" fmla="*/ 395654 h 6494515"/>
              <a:gd name="connsiteX966" fmla="*/ 7135148 w 11885967"/>
              <a:gd name="connsiteY966" fmla="*/ 350028 h 6494515"/>
              <a:gd name="connsiteX967" fmla="*/ 7156877 w 11885967"/>
              <a:gd name="connsiteY967" fmla="*/ 342307 h 6494515"/>
              <a:gd name="connsiteX968" fmla="*/ 7178454 w 11885967"/>
              <a:gd name="connsiteY968" fmla="*/ 379876 h 6494515"/>
              <a:gd name="connsiteX969" fmla="*/ 7199044 w 11885967"/>
              <a:gd name="connsiteY969" fmla="*/ 432291 h 6494515"/>
              <a:gd name="connsiteX970" fmla="*/ 7209055 w 11885967"/>
              <a:gd name="connsiteY970" fmla="*/ 445576 h 6494515"/>
              <a:gd name="connsiteX971" fmla="*/ 7222065 w 11885967"/>
              <a:gd name="connsiteY971" fmla="*/ 430964 h 6494515"/>
              <a:gd name="connsiteX972" fmla="*/ 7225605 w 11885967"/>
              <a:gd name="connsiteY972" fmla="*/ 412278 h 6494515"/>
              <a:gd name="connsiteX973" fmla="*/ 7248817 w 11885967"/>
              <a:gd name="connsiteY973" fmla="*/ 270469 h 6494515"/>
              <a:gd name="connsiteX974" fmla="*/ 7291970 w 11885967"/>
              <a:gd name="connsiteY974" fmla="*/ 233788 h 6494515"/>
              <a:gd name="connsiteX975" fmla="*/ 7315223 w 11885967"/>
              <a:gd name="connsiteY975" fmla="*/ 220433 h 6494515"/>
              <a:gd name="connsiteX976" fmla="*/ 7319295 w 11885967"/>
              <a:gd name="connsiteY976" fmla="*/ 210958 h 6494515"/>
              <a:gd name="connsiteX977" fmla="*/ 7360204 w 11885967"/>
              <a:gd name="connsiteY977" fmla="*/ 199358 h 6494515"/>
              <a:gd name="connsiteX978" fmla="*/ 7365913 w 11885967"/>
              <a:gd name="connsiteY978" fmla="*/ 234147 h 6494515"/>
              <a:gd name="connsiteX979" fmla="*/ 7355488 w 11885967"/>
              <a:gd name="connsiteY979" fmla="*/ 373370 h 6494515"/>
              <a:gd name="connsiteX980" fmla="*/ 7374211 w 11885967"/>
              <a:gd name="connsiteY980" fmla="*/ 393546 h 6494515"/>
              <a:gd name="connsiteX981" fmla="*/ 7390802 w 11885967"/>
              <a:gd name="connsiteY981" fmla="*/ 376880 h 6494515"/>
              <a:gd name="connsiteX982" fmla="*/ 7407809 w 11885967"/>
              <a:gd name="connsiteY982" fmla="*/ 319527 h 6494515"/>
              <a:gd name="connsiteX983" fmla="*/ 7429274 w 11885967"/>
              <a:gd name="connsiteY983" fmla="*/ 307201 h 6494515"/>
              <a:gd name="connsiteX984" fmla="*/ 7424974 w 11885967"/>
              <a:gd name="connsiteY984" fmla="*/ 328702 h 6494515"/>
              <a:gd name="connsiteX985" fmla="*/ 7418354 w 11885967"/>
              <a:gd name="connsiteY985" fmla="*/ 342023 h 6494515"/>
              <a:gd name="connsiteX986" fmla="*/ 7447847 w 11885967"/>
              <a:gd name="connsiteY986" fmla="*/ 372669 h 6494515"/>
              <a:gd name="connsiteX987" fmla="*/ 7463221 w 11885967"/>
              <a:gd name="connsiteY987" fmla="*/ 382872 h 6494515"/>
              <a:gd name="connsiteX988" fmla="*/ 7466040 w 11885967"/>
              <a:gd name="connsiteY988" fmla="*/ 495455 h 6494515"/>
              <a:gd name="connsiteX989" fmla="*/ 7443285 w 11885967"/>
              <a:gd name="connsiteY989" fmla="*/ 613209 h 6494515"/>
              <a:gd name="connsiteX990" fmla="*/ 7430537 w 11885967"/>
              <a:gd name="connsiteY990" fmla="*/ 744248 h 6494515"/>
              <a:gd name="connsiteX991" fmla="*/ 7425972 w 11885967"/>
              <a:gd name="connsiteY991" fmla="*/ 761147 h 6494515"/>
              <a:gd name="connsiteX992" fmla="*/ 7379852 w 11885967"/>
              <a:gd name="connsiteY992" fmla="*/ 954180 h 6494515"/>
              <a:gd name="connsiteX993" fmla="*/ 7391955 w 11885967"/>
              <a:gd name="connsiteY993" fmla="*/ 987675 h 6494515"/>
              <a:gd name="connsiteX994" fmla="*/ 7421065 w 11885967"/>
              <a:gd name="connsiteY994" fmla="*/ 963818 h 6494515"/>
              <a:gd name="connsiteX995" fmla="*/ 7441634 w 11885967"/>
              <a:gd name="connsiteY995" fmla="*/ 910071 h 6494515"/>
              <a:gd name="connsiteX996" fmla="*/ 7442779 w 11885967"/>
              <a:gd name="connsiteY996" fmla="*/ 904548 h 6494515"/>
              <a:gd name="connsiteX997" fmla="*/ 7441905 w 11885967"/>
              <a:gd name="connsiteY997" fmla="*/ 901132 h 6494515"/>
              <a:gd name="connsiteX998" fmla="*/ 7447092 w 11885967"/>
              <a:gd name="connsiteY998" fmla="*/ 871900 h 6494515"/>
              <a:gd name="connsiteX999" fmla="*/ 7445874 w 11885967"/>
              <a:gd name="connsiteY999" fmla="*/ 849642 h 6494515"/>
              <a:gd name="connsiteX1000" fmla="*/ 7451965 w 11885967"/>
              <a:gd name="connsiteY1000" fmla="*/ 827112 h 6494515"/>
              <a:gd name="connsiteX1001" fmla="*/ 7455319 w 11885967"/>
              <a:gd name="connsiteY1001" fmla="*/ 826256 h 6494515"/>
              <a:gd name="connsiteX1002" fmla="*/ 7463005 w 11885967"/>
              <a:gd name="connsiteY1002" fmla="*/ 771807 h 6494515"/>
              <a:gd name="connsiteX1003" fmla="*/ 7499093 w 11885967"/>
              <a:gd name="connsiteY1003" fmla="*/ 660044 h 6494515"/>
              <a:gd name="connsiteX1004" fmla="*/ 7514084 w 11885967"/>
              <a:gd name="connsiteY1004" fmla="*/ 677604 h 6494515"/>
              <a:gd name="connsiteX1005" fmla="*/ 7551155 w 11885967"/>
              <a:gd name="connsiteY1005" fmla="*/ 484047 h 6494515"/>
              <a:gd name="connsiteX1006" fmla="*/ 7600783 w 11885967"/>
              <a:gd name="connsiteY1006" fmla="*/ 269653 h 6494515"/>
              <a:gd name="connsiteX1007" fmla="*/ 7627477 w 11885967"/>
              <a:gd name="connsiteY1007" fmla="*/ 277223 h 6494515"/>
              <a:gd name="connsiteX1008" fmla="*/ 7640032 w 11885967"/>
              <a:gd name="connsiteY1008" fmla="*/ 256385 h 6494515"/>
              <a:gd name="connsiteX1009" fmla="*/ 7644175 w 11885967"/>
              <a:gd name="connsiteY1009" fmla="*/ 273086 h 6494515"/>
              <a:gd name="connsiteX1010" fmla="*/ 7643321 w 11885967"/>
              <a:gd name="connsiteY1010" fmla="*/ 283934 h 6494515"/>
              <a:gd name="connsiteX1011" fmla="*/ 7646609 w 11885967"/>
              <a:gd name="connsiteY1011" fmla="*/ 311485 h 6494515"/>
              <a:gd name="connsiteX1012" fmla="*/ 7635761 w 11885967"/>
              <a:gd name="connsiteY1012" fmla="*/ 310627 h 6494515"/>
              <a:gd name="connsiteX1013" fmla="*/ 7629056 w 11885967"/>
              <a:gd name="connsiteY1013" fmla="*/ 326471 h 6494515"/>
              <a:gd name="connsiteX1014" fmla="*/ 7624914 w 11885967"/>
              <a:gd name="connsiteY1014" fmla="*/ 309769 h 6494515"/>
              <a:gd name="connsiteX1015" fmla="*/ 7625768 w 11885967"/>
              <a:gd name="connsiteY1015" fmla="*/ 298921 h 6494515"/>
              <a:gd name="connsiteX1016" fmla="*/ 7599673 w 11885967"/>
              <a:gd name="connsiteY1016" fmla="*/ 422390 h 6494515"/>
              <a:gd name="connsiteX1017" fmla="*/ 7557604 w 11885967"/>
              <a:gd name="connsiteY1017" fmla="*/ 610093 h 6494515"/>
              <a:gd name="connsiteX1018" fmla="*/ 7525786 w 11885967"/>
              <a:gd name="connsiteY1018" fmla="*/ 667614 h 6494515"/>
              <a:gd name="connsiteX1019" fmla="*/ 7530655 w 11885967"/>
              <a:gd name="connsiteY1019" fmla="*/ 744413 h 6494515"/>
              <a:gd name="connsiteX1020" fmla="*/ 7515069 w 11885967"/>
              <a:gd name="connsiteY1020" fmla="*/ 782068 h 6494515"/>
              <a:gd name="connsiteX1021" fmla="*/ 7511638 w 11885967"/>
              <a:gd name="connsiteY1021" fmla="*/ 794826 h 6494515"/>
              <a:gd name="connsiteX1022" fmla="*/ 7547747 w 11885967"/>
              <a:gd name="connsiteY1022" fmla="*/ 701913 h 6494515"/>
              <a:gd name="connsiteX1023" fmla="*/ 7583937 w 11885967"/>
              <a:gd name="connsiteY1023" fmla="*/ 584771 h 6494515"/>
              <a:gd name="connsiteX1024" fmla="*/ 7642310 w 11885967"/>
              <a:gd name="connsiteY1024" fmla="*/ 491763 h 6494515"/>
              <a:gd name="connsiteX1025" fmla="*/ 7655822 w 11885967"/>
              <a:gd name="connsiteY1025" fmla="*/ 469730 h 6494515"/>
              <a:gd name="connsiteX1026" fmla="*/ 7699583 w 11885967"/>
              <a:gd name="connsiteY1026" fmla="*/ 363704 h 6494515"/>
              <a:gd name="connsiteX1027" fmla="*/ 7733451 w 11885967"/>
              <a:gd name="connsiteY1027" fmla="*/ 294288 h 6494515"/>
              <a:gd name="connsiteX1028" fmla="*/ 7759745 w 11885967"/>
              <a:gd name="connsiteY1028" fmla="*/ 269669 h 6494515"/>
              <a:gd name="connsiteX1029" fmla="*/ 7784101 w 11885967"/>
              <a:gd name="connsiteY1029" fmla="*/ 291371 h 6494515"/>
              <a:gd name="connsiteX1030" fmla="*/ 7786918 w 11885967"/>
              <a:gd name="connsiteY1030" fmla="*/ 403953 h 6494515"/>
              <a:gd name="connsiteX1031" fmla="*/ 7845295 w 11885967"/>
              <a:gd name="connsiteY1031" fmla="*/ 310945 h 6494515"/>
              <a:gd name="connsiteX1032" fmla="*/ 7857283 w 11885967"/>
              <a:gd name="connsiteY1032" fmla="*/ 294545 h 6494515"/>
              <a:gd name="connsiteX1033" fmla="*/ 7867292 w 11885967"/>
              <a:gd name="connsiteY1033" fmla="*/ 307829 h 6494515"/>
              <a:gd name="connsiteX1034" fmla="*/ 7887271 w 11885967"/>
              <a:gd name="connsiteY1034" fmla="*/ 317768 h 6494515"/>
              <a:gd name="connsiteX1035" fmla="*/ 7894386 w 11885967"/>
              <a:gd name="connsiteY1035" fmla="*/ 297026 h 6494515"/>
              <a:gd name="connsiteX1036" fmla="*/ 7903785 w 11885967"/>
              <a:gd name="connsiteY1036" fmla="*/ 267837 h 6494515"/>
              <a:gd name="connsiteX1037" fmla="*/ 7943440 w 11885967"/>
              <a:gd name="connsiteY1037" fmla="*/ 266474 h 6494515"/>
              <a:gd name="connsiteX1038" fmla="*/ 7925591 w 11885967"/>
              <a:gd name="connsiteY1038" fmla="*/ 293380 h 6494515"/>
              <a:gd name="connsiteX1039" fmla="*/ 7915889 w 11885967"/>
              <a:gd name="connsiteY1039" fmla="*/ 301333 h 6494515"/>
              <a:gd name="connsiteX1040" fmla="*/ 7938910 w 11885967"/>
              <a:gd name="connsiteY1040" fmla="*/ 300005 h 6494515"/>
              <a:gd name="connsiteX1041" fmla="*/ 7953792 w 11885967"/>
              <a:gd name="connsiteY1041" fmla="*/ 317629 h 6494515"/>
              <a:gd name="connsiteX1042" fmla="*/ 7954590 w 11885967"/>
              <a:gd name="connsiteY1042" fmla="*/ 331447 h 6494515"/>
              <a:gd name="connsiteX1043" fmla="*/ 7988803 w 11885967"/>
              <a:gd name="connsiteY1043" fmla="*/ 411723 h 6494515"/>
              <a:gd name="connsiteX1044" fmla="*/ 8015100 w 11885967"/>
              <a:gd name="connsiteY1044" fmla="*/ 498926 h 6494515"/>
              <a:gd name="connsiteX1045" fmla="*/ 8020009 w 11885967"/>
              <a:gd name="connsiteY1045" fmla="*/ 519898 h 6494515"/>
              <a:gd name="connsiteX1046" fmla="*/ 8037288 w 11885967"/>
              <a:gd name="connsiteY1046" fmla="*/ 578972 h 6494515"/>
              <a:gd name="connsiteX1047" fmla="*/ 8065753 w 11885967"/>
              <a:gd name="connsiteY1047" fmla="*/ 607830 h 6494515"/>
              <a:gd name="connsiteX1048" fmla="*/ 8079379 w 11885967"/>
              <a:gd name="connsiteY1048" fmla="*/ 635692 h 6494515"/>
              <a:gd name="connsiteX1049" fmla="*/ 8086836 w 11885967"/>
              <a:gd name="connsiteY1049" fmla="*/ 652821 h 6494515"/>
              <a:gd name="connsiteX1050" fmla="*/ 8093498 w 11885967"/>
              <a:gd name="connsiteY1050" fmla="*/ 656135 h 6494515"/>
              <a:gd name="connsiteX1051" fmla="*/ 8106664 w 11885967"/>
              <a:gd name="connsiteY1051" fmla="*/ 708052 h 6494515"/>
              <a:gd name="connsiteX1052" fmla="*/ 8120784 w 11885967"/>
              <a:gd name="connsiteY1052" fmla="*/ 728493 h 6494515"/>
              <a:gd name="connsiteX1053" fmla="*/ 8126036 w 11885967"/>
              <a:gd name="connsiteY1053" fmla="*/ 787336 h 6494515"/>
              <a:gd name="connsiteX1054" fmla="*/ 8097305 w 11885967"/>
              <a:gd name="connsiteY1054" fmla="*/ 865697 h 6494515"/>
              <a:gd name="connsiteX1055" fmla="*/ 8096051 w 11885967"/>
              <a:gd name="connsiteY1055" fmla="*/ 875934 h 6494515"/>
              <a:gd name="connsiteX1056" fmla="*/ 8092779 w 11885967"/>
              <a:gd name="connsiteY1056" fmla="*/ 1011049 h 6494515"/>
              <a:gd name="connsiteX1057" fmla="*/ 8087226 w 11885967"/>
              <a:gd name="connsiteY1057" fmla="*/ 1154612 h 6494515"/>
              <a:gd name="connsiteX1058" fmla="*/ 8063329 w 11885967"/>
              <a:gd name="connsiteY1058" fmla="*/ 1332502 h 6494515"/>
              <a:gd name="connsiteX1059" fmla="*/ 8062111 w 11885967"/>
              <a:gd name="connsiteY1059" fmla="*/ 1375004 h 6494515"/>
              <a:gd name="connsiteX1060" fmla="*/ 8079609 w 11885967"/>
              <a:gd name="connsiteY1060" fmla="*/ 1393023 h 6494515"/>
              <a:gd name="connsiteX1061" fmla="*/ 8086666 w 11885967"/>
              <a:gd name="connsiteY1061" fmla="*/ 1434633 h 6494515"/>
              <a:gd name="connsiteX1062" fmla="*/ 8089607 w 11885967"/>
              <a:gd name="connsiteY1062" fmla="*/ 1477351 h 6494515"/>
              <a:gd name="connsiteX1063" fmla="*/ 8091995 w 11885967"/>
              <a:gd name="connsiteY1063" fmla="*/ 1474949 h 6494515"/>
              <a:gd name="connsiteX1064" fmla="*/ 8095427 w 11885967"/>
              <a:gd name="connsiteY1064" fmla="*/ 1444653 h 6494515"/>
              <a:gd name="connsiteX1065" fmla="*/ 8078492 w 11885967"/>
              <a:gd name="connsiteY1065" fmla="*/ 1322439 h 6494515"/>
              <a:gd name="connsiteX1066" fmla="*/ 8085723 w 11885967"/>
              <a:gd name="connsiteY1066" fmla="*/ 1291496 h 6494515"/>
              <a:gd name="connsiteX1067" fmla="*/ 8115825 w 11885967"/>
              <a:gd name="connsiteY1067" fmla="*/ 1344228 h 6494515"/>
              <a:gd name="connsiteX1068" fmla="*/ 8142493 w 11885967"/>
              <a:gd name="connsiteY1068" fmla="*/ 1427256 h 6494515"/>
              <a:gd name="connsiteX1069" fmla="*/ 8144616 w 11885967"/>
              <a:gd name="connsiteY1069" fmla="*/ 1485533 h 6494515"/>
              <a:gd name="connsiteX1070" fmla="*/ 8140452 w 11885967"/>
              <a:gd name="connsiteY1070" fmla="*/ 1527583 h 6494515"/>
              <a:gd name="connsiteX1071" fmla="*/ 8140562 w 11885967"/>
              <a:gd name="connsiteY1071" fmla="*/ 1530757 h 6494515"/>
              <a:gd name="connsiteX1072" fmla="*/ 8141513 w 11885967"/>
              <a:gd name="connsiteY1072" fmla="*/ 1536457 h 6494515"/>
              <a:gd name="connsiteX1073" fmla="*/ 8140788 w 11885967"/>
              <a:gd name="connsiteY1073" fmla="*/ 1537281 h 6494515"/>
              <a:gd name="connsiteX1074" fmla="*/ 8140931 w 11885967"/>
              <a:gd name="connsiteY1074" fmla="*/ 1541405 h 6494515"/>
              <a:gd name="connsiteX1075" fmla="*/ 8142842 w 11885967"/>
              <a:gd name="connsiteY1075" fmla="*/ 1544423 h 6494515"/>
              <a:gd name="connsiteX1076" fmla="*/ 8141513 w 11885967"/>
              <a:gd name="connsiteY1076" fmla="*/ 1536457 h 6494515"/>
              <a:gd name="connsiteX1077" fmla="*/ 8143662 w 11885967"/>
              <a:gd name="connsiteY1077" fmla="*/ 1534019 h 6494515"/>
              <a:gd name="connsiteX1078" fmla="*/ 8149274 w 11885967"/>
              <a:gd name="connsiteY1078" fmla="*/ 1529228 h 6494515"/>
              <a:gd name="connsiteX1079" fmla="*/ 8147635 w 11885967"/>
              <a:gd name="connsiteY1079" fmla="*/ 1550036 h 6494515"/>
              <a:gd name="connsiteX1080" fmla="*/ 8152427 w 11885967"/>
              <a:gd name="connsiteY1080" fmla="*/ 1555650 h 6494515"/>
              <a:gd name="connsiteX1081" fmla="*/ 8146816 w 11885967"/>
              <a:gd name="connsiteY1081" fmla="*/ 1560441 h 6494515"/>
              <a:gd name="connsiteX1082" fmla="*/ 8151410 w 11885967"/>
              <a:gd name="connsiteY1082" fmla="*/ 1676619 h 6494515"/>
              <a:gd name="connsiteX1083" fmla="*/ 8144573 w 11885967"/>
              <a:gd name="connsiteY1083" fmla="*/ 1729605 h 6494515"/>
              <a:gd name="connsiteX1084" fmla="*/ 8145111 w 11885967"/>
              <a:gd name="connsiteY1084" fmla="*/ 1738308 h 6494515"/>
              <a:gd name="connsiteX1085" fmla="*/ 8135827 w 11885967"/>
              <a:gd name="connsiteY1085" fmla="*/ 1767033 h 6494515"/>
              <a:gd name="connsiteX1086" fmla="*/ 8130506 w 11885967"/>
              <a:gd name="connsiteY1086" fmla="*/ 1776016 h 6494515"/>
              <a:gd name="connsiteX1087" fmla="*/ 8129613 w 11885967"/>
              <a:gd name="connsiteY1087" fmla="*/ 1778933 h 6494515"/>
              <a:gd name="connsiteX1088" fmla="*/ 8137046 w 11885967"/>
              <a:gd name="connsiteY1088" fmla="*/ 1855158 h 6494515"/>
              <a:gd name="connsiteX1089" fmla="*/ 8134443 w 11885967"/>
              <a:gd name="connsiteY1089" fmla="*/ 1878514 h 6494515"/>
              <a:gd name="connsiteX1090" fmla="*/ 8140446 w 11885967"/>
              <a:gd name="connsiteY1090" fmla="*/ 1888265 h 6494515"/>
              <a:gd name="connsiteX1091" fmla="*/ 8146233 w 11885967"/>
              <a:gd name="connsiteY1091" fmla="*/ 1913367 h 6494515"/>
              <a:gd name="connsiteX1092" fmla="*/ 8146605 w 11885967"/>
              <a:gd name="connsiteY1092" fmla="*/ 1916215 h 6494515"/>
              <a:gd name="connsiteX1093" fmla="*/ 8152301 w 11885967"/>
              <a:gd name="connsiteY1093" fmla="*/ 1948773 h 6494515"/>
              <a:gd name="connsiteX1094" fmla="*/ 8148712 w 11885967"/>
              <a:gd name="connsiteY1094" fmla="*/ 1976755 h 6494515"/>
              <a:gd name="connsiteX1095" fmla="*/ 8159359 w 11885967"/>
              <a:gd name="connsiteY1095" fmla="*/ 2002874 h 6494515"/>
              <a:gd name="connsiteX1096" fmla="*/ 8167656 w 11885967"/>
              <a:gd name="connsiteY1096" fmla="*/ 2055363 h 6494515"/>
              <a:gd name="connsiteX1097" fmla="*/ 8171248 w 11885967"/>
              <a:gd name="connsiteY1097" fmla="*/ 2093990 h 6494515"/>
              <a:gd name="connsiteX1098" fmla="*/ 8161516 w 11885967"/>
              <a:gd name="connsiteY1098" fmla="*/ 2130376 h 6494515"/>
              <a:gd name="connsiteX1099" fmla="*/ 8161093 w 11885967"/>
              <a:gd name="connsiteY1099" fmla="*/ 2131766 h 6494515"/>
              <a:gd name="connsiteX1100" fmla="*/ 8170789 w 11885967"/>
              <a:gd name="connsiteY1100" fmla="*/ 2145813 h 6494515"/>
              <a:gd name="connsiteX1101" fmla="*/ 8166465 w 11885967"/>
              <a:gd name="connsiteY1101" fmla="*/ 2173534 h 6494515"/>
              <a:gd name="connsiteX1102" fmla="*/ 8150580 w 11885967"/>
              <a:gd name="connsiteY1102" fmla="*/ 2244731 h 6494515"/>
              <a:gd name="connsiteX1103" fmla="*/ 8150671 w 11885967"/>
              <a:gd name="connsiteY1103" fmla="*/ 2253744 h 6494515"/>
              <a:gd name="connsiteX1104" fmla="*/ 8163370 w 11885967"/>
              <a:gd name="connsiteY1104" fmla="*/ 2371189 h 6494515"/>
              <a:gd name="connsiteX1105" fmla="*/ 8175063 w 11885967"/>
              <a:gd name="connsiteY1105" fmla="*/ 2496216 h 6494515"/>
              <a:gd name="connsiteX1106" fmla="*/ 8174810 w 11885967"/>
              <a:gd name="connsiteY1106" fmla="*/ 2653090 h 6494515"/>
              <a:gd name="connsiteX1107" fmla="*/ 8178642 w 11885967"/>
              <a:gd name="connsiteY1107" fmla="*/ 2690056 h 6494515"/>
              <a:gd name="connsiteX1108" fmla="*/ 8195874 w 11885967"/>
              <a:gd name="connsiteY1108" fmla="*/ 2703656 h 6494515"/>
              <a:gd name="connsiteX1109" fmla="*/ 8206773 w 11885967"/>
              <a:gd name="connsiteY1109" fmla="*/ 2738898 h 6494515"/>
              <a:gd name="connsiteX1110" fmla="*/ 8214231 w 11885967"/>
              <a:gd name="connsiteY1110" fmla="*/ 2775573 h 6494515"/>
              <a:gd name="connsiteX1111" fmla="*/ 8216024 w 11885967"/>
              <a:gd name="connsiteY1111" fmla="*/ 2773217 h 6494515"/>
              <a:gd name="connsiteX1112" fmla="*/ 8215516 w 11885967"/>
              <a:gd name="connsiteY1112" fmla="*/ 2746573 h 6494515"/>
              <a:gd name="connsiteX1113" fmla="*/ 8186792 w 11885967"/>
              <a:gd name="connsiteY1113" fmla="*/ 2642630 h 6494515"/>
              <a:gd name="connsiteX1114" fmla="*/ 8189498 w 11885967"/>
              <a:gd name="connsiteY1114" fmla="*/ 2614988 h 6494515"/>
              <a:gd name="connsiteX1115" fmla="*/ 8207594 w 11885967"/>
              <a:gd name="connsiteY1115" fmla="*/ 2628563 h 6494515"/>
              <a:gd name="connsiteX1116" fmla="*/ 8207594 w 11885967"/>
              <a:gd name="connsiteY1116" fmla="*/ 1570066 h 6494515"/>
              <a:gd name="connsiteX1117" fmla="*/ 8217412 w 11885967"/>
              <a:gd name="connsiteY1117" fmla="*/ 1577815 h 6494515"/>
              <a:gd name="connsiteX1118" fmla="*/ 8228311 w 11885967"/>
              <a:gd name="connsiteY1118" fmla="*/ 1613058 h 6494515"/>
              <a:gd name="connsiteX1119" fmla="*/ 8235769 w 11885967"/>
              <a:gd name="connsiteY1119" fmla="*/ 1649732 h 6494515"/>
              <a:gd name="connsiteX1120" fmla="*/ 8237562 w 11885967"/>
              <a:gd name="connsiteY1120" fmla="*/ 1647376 h 6494515"/>
              <a:gd name="connsiteX1121" fmla="*/ 8237054 w 11885967"/>
              <a:gd name="connsiteY1121" fmla="*/ 1620732 h 6494515"/>
              <a:gd name="connsiteX1122" fmla="*/ 8208330 w 11885967"/>
              <a:gd name="connsiteY1122" fmla="*/ 1516789 h 6494515"/>
              <a:gd name="connsiteX1123" fmla="*/ 8211036 w 11885967"/>
              <a:gd name="connsiteY1123" fmla="*/ 1489147 h 6494515"/>
              <a:gd name="connsiteX1124" fmla="*/ 8243180 w 11885967"/>
              <a:gd name="connsiteY1124" fmla="*/ 1531375 h 6494515"/>
              <a:gd name="connsiteX1125" fmla="*/ 8275832 w 11885967"/>
              <a:gd name="connsiteY1125" fmla="*/ 1600246 h 6494515"/>
              <a:gd name="connsiteX1126" fmla="*/ 8279591 w 11885967"/>
              <a:gd name="connsiteY1126" fmla="*/ 1609772 h 6494515"/>
              <a:gd name="connsiteX1127" fmla="*/ 8281624 w 11885967"/>
              <a:gd name="connsiteY1127" fmla="*/ 1604307 h 6494515"/>
              <a:gd name="connsiteX1128" fmla="*/ 8276119 w 11885967"/>
              <a:gd name="connsiteY1128" fmla="*/ 1570949 h 6494515"/>
              <a:gd name="connsiteX1129" fmla="*/ 8280522 w 11885967"/>
              <a:gd name="connsiteY1129" fmla="*/ 1538196 h 6494515"/>
              <a:gd name="connsiteX1130" fmla="*/ 8286276 w 11885967"/>
              <a:gd name="connsiteY1130" fmla="*/ 1522238 h 6494515"/>
              <a:gd name="connsiteX1131" fmla="*/ 8278967 w 11885967"/>
              <a:gd name="connsiteY1131" fmla="*/ 1466488 h 6494515"/>
              <a:gd name="connsiteX1132" fmla="*/ 8259308 w 11885967"/>
              <a:gd name="connsiteY1132" fmla="*/ 1449765 h 6494515"/>
              <a:gd name="connsiteX1133" fmla="*/ 8253643 w 11885967"/>
              <a:gd name="connsiteY1133" fmla="*/ 1431915 h 6494515"/>
              <a:gd name="connsiteX1134" fmla="*/ 8258564 w 11885967"/>
              <a:gd name="connsiteY1134" fmla="*/ 1423066 h 6494515"/>
              <a:gd name="connsiteX1135" fmla="*/ 8253150 w 11885967"/>
              <a:gd name="connsiteY1135" fmla="*/ 1355896 h 6494515"/>
              <a:gd name="connsiteX1136" fmla="*/ 8253784 w 11885967"/>
              <a:gd name="connsiteY1136" fmla="*/ 1293870 h 6494515"/>
              <a:gd name="connsiteX1137" fmla="*/ 8254170 w 11885967"/>
              <a:gd name="connsiteY1137" fmla="*/ 1281163 h 6494515"/>
              <a:gd name="connsiteX1138" fmla="*/ 8254668 w 11885967"/>
              <a:gd name="connsiteY1138" fmla="*/ 1182526 h 6494515"/>
              <a:gd name="connsiteX1139" fmla="*/ 8261960 w 11885967"/>
              <a:gd name="connsiteY1139" fmla="*/ 1115737 h 6494515"/>
              <a:gd name="connsiteX1140" fmla="*/ 8299520 w 11885967"/>
              <a:gd name="connsiteY1140" fmla="*/ 1022554 h 6494515"/>
              <a:gd name="connsiteX1141" fmla="*/ 8338502 w 11885967"/>
              <a:gd name="connsiteY1141" fmla="*/ 964468 h 6494515"/>
              <a:gd name="connsiteX1142" fmla="*/ 8344233 w 11885967"/>
              <a:gd name="connsiteY1142" fmla="*/ 1000628 h 6494515"/>
              <a:gd name="connsiteX1143" fmla="*/ 8314593 w 11885967"/>
              <a:gd name="connsiteY1143" fmla="*/ 1139649 h 6494515"/>
              <a:gd name="connsiteX1144" fmla="*/ 8316015 w 11885967"/>
              <a:gd name="connsiteY1144" fmla="*/ 1174746 h 6494515"/>
              <a:gd name="connsiteX1145" fmla="*/ 8322941 w 11885967"/>
              <a:gd name="connsiteY1145" fmla="*/ 1243204 h 6494515"/>
              <a:gd name="connsiteX1146" fmla="*/ 8302398 w 11885967"/>
              <a:gd name="connsiteY1146" fmla="*/ 1337826 h 6494515"/>
              <a:gd name="connsiteX1147" fmla="*/ 8312148 w 11885967"/>
              <a:gd name="connsiteY1147" fmla="*/ 1353941 h 6494515"/>
              <a:gd name="connsiteX1148" fmla="*/ 8350561 w 11885967"/>
              <a:gd name="connsiteY1148" fmla="*/ 1376185 h 6494515"/>
              <a:gd name="connsiteX1149" fmla="*/ 8375122 w 11885967"/>
              <a:gd name="connsiteY1149" fmla="*/ 1261521 h 6494515"/>
              <a:gd name="connsiteX1150" fmla="*/ 8375891 w 11885967"/>
              <a:gd name="connsiteY1150" fmla="*/ 1236104 h 6494515"/>
              <a:gd name="connsiteX1151" fmla="*/ 8361470 w 11885967"/>
              <a:gd name="connsiteY1151" fmla="*/ 1179522 h 6494515"/>
              <a:gd name="connsiteX1152" fmla="*/ 8361201 w 11885967"/>
              <a:gd name="connsiteY1152" fmla="*/ 1106300 h 6494515"/>
              <a:gd name="connsiteX1153" fmla="*/ 8382177 w 11885967"/>
              <a:gd name="connsiteY1153" fmla="*/ 894737 h 6494515"/>
              <a:gd name="connsiteX1154" fmla="*/ 8428109 w 11885967"/>
              <a:gd name="connsiteY1154" fmla="*/ 852992 h 6494515"/>
              <a:gd name="connsiteX1155" fmla="*/ 8474558 w 11885967"/>
              <a:gd name="connsiteY1155" fmla="*/ 835149 h 6494515"/>
              <a:gd name="connsiteX1156" fmla="*/ 8485619 w 11885967"/>
              <a:gd name="connsiteY1156" fmla="*/ 797634 h 6494515"/>
              <a:gd name="connsiteX1157" fmla="*/ 8489863 w 11885967"/>
              <a:gd name="connsiteY1157" fmla="*/ 780388 h 6494515"/>
              <a:gd name="connsiteX1158" fmla="*/ 8496931 w 11885967"/>
              <a:gd name="connsiteY1158" fmla="*/ 710798 h 6494515"/>
              <a:gd name="connsiteX1159" fmla="*/ 8499210 w 11885967"/>
              <a:gd name="connsiteY1159" fmla="*/ 686670 h 6494515"/>
              <a:gd name="connsiteX1160" fmla="*/ 8524898 w 11885967"/>
              <a:gd name="connsiteY1160" fmla="*/ 585996 h 6494515"/>
              <a:gd name="connsiteX1161" fmla="*/ 8528534 w 11885967"/>
              <a:gd name="connsiteY1161" fmla="*/ 578660 h 6494515"/>
              <a:gd name="connsiteX1162" fmla="*/ 8551849 w 11885967"/>
              <a:gd name="connsiteY1162" fmla="*/ 535928 h 6494515"/>
              <a:gd name="connsiteX1163" fmla="*/ 8563429 w 11885967"/>
              <a:gd name="connsiteY1163" fmla="*/ 522314 h 6494515"/>
              <a:gd name="connsiteX1164" fmla="*/ 8600331 w 11885967"/>
              <a:gd name="connsiteY1164" fmla="*/ 543274 h 6494515"/>
              <a:gd name="connsiteX1165" fmla="*/ 8593897 w 11885967"/>
              <a:gd name="connsiteY1165" fmla="*/ 550838 h 6494515"/>
              <a:gd name="connsiteX1166" fmla="*/ 8577398 w 11885967"/>
              <a:gd name="connsiteY1166" fmla="*/ 573299 h 6494515"/>
              <a:gd name="connsiteX1167" fmla="*/ 8564983 w 11885967"/>
              <a:gd name="connsiteY1167" fmla="*/ 594022 h 6494515"/>
              <a:gd name="connsiteX1168" fmla="*/ 8564509 w 11885967"/>
              <a:gd name="connsiteY1168" fmla="*/ 640542 h 6494515"/>
              <a:gd name="connsiteX1169" fmla="*/ 8584933 w 11885967"/>
              <a:gd name="connsiteY1169" fmla="*/ 631846 h 6494515"/>
              <a:gd name="connsiteX1170" fmla="*/ 8600147 w 11885967"/>
              <a:gd name="connsiteY1170" fmla="*/ 610897 h 6494515"/>
              <a:gd name="connsiteX1171" fmla="*/ 8637390 w 11885967"/>
              <a:gd name="connsiteY1171" fmla="*/ 548729 h 6494515"/>
              <a:gd name="connsiteX1172" fmla="*/ 8623713 w 11885967"/>
              <a:gd name="connsiteY1172" fmla="*/ 518846 h 6494515"/>
              <a:gd name="connsiteX1173" fmla="*/ 8656714 w 11885967"/>
              <a:gd name="connsiteY1173" fmla="*/ 473921 h 6494515"/>
              <a:gd name="connsiteX1174" fmla="*/ 8662311 w 11885967"/>
              <a:gd name="connsiteY1174" fmla="*/ 473469 h 6494515"/>
              <a:gd name="connsiteX1175" fmla="*/ 8647414 w 11885967"/>
              <a:gd name="connsiteY1175" fmla="*/ 463406 h 6494515"/>
              <a:gd name="connsiteX1176" fmla="*/ 8637663 w 11885967"/>
              <a:gd name="connsiteY1176" fmla="*/ 447292 h 6494515"/>
              <a:gd name="connsiteX1177" fmla="*/ 8657414 w 11885967"/>
              <a:gd name="connsiteY1177" fmla="*/ 430202 h 6494515"/>
              <a:gd name="connsiteX1178" fmla="*/ 8691609 w 11885967"/>
              <a:gd name="connsiteY1178" fmla="*/ 417576 h 6494515"/>
              <a:gd name="connsiteX1179" fmla="*/ 8714541 w 11885967"/>
              <a:gd name="connsiteY1179" fmla="*/ 387551 h 6494515"/>
              <a:gd name="connsiteX1180" fmla="*/ 8728515 w 11885967"/>
              <a:gd name="connsiteY1180" fmla="*/ 263881 h 6494515"/>
              <a:gd name="connsiteX1181" fmla="*/ 8736936 w 11885967"/>
              <a:gd name="connsiteY1181" fmla="*/ 211084 h 6494515"/>
              <a:gd name="connsiteX1182" fmla="*/ 8761607 w 11885967"/>
              <a:gd name="connsiteY1182" fmla="*/ 185145 h 6494515"/>
              <a:gd name="connsiteX1183" fmla="*/ 8776795 w 11885967"/>
              <a:gd name="connsiteY1183" fmla="*/ 216311 h 6494515"/>
              <a:gd name="connsiteX1184" fmla="*/ 8775959 w 11885967"/>
              <a:gd name="connsiteY1184" fmla="*/ 223422 h 6494515"/>
              <a:gd name="connsiteX1185" fmla="*/ 8767649 w 11885967"/>
              <a:gd name="connsiteY1185" fmla="*/ 364945 h 6494515"/>
              <a:gd name="connsiteX1186" fmla="*/ 8780917 w 11885967"/>
              <a:gd name="connsiteY1186" fmla="*/ 459651 h 6494515"/>
              <a:gd name="connsiteX1187" fmla="*/ 8788478 w 11885967"/>
              <a:gd name="connsiteY1187" fmla="*/ 466082 h 6494515"/>
              <a:gd name="connsiteX1188" fmla="*/ 8793397 w 11885967"/>
              <a:gd name="connsiteY1188" fmla="*/ 457232 h 6494515"/>
              <a:gd name="connsiteX1189" fmla="*/ 8802337 w 11885967"/>
              <a:gd name="connsiteY1189" fmla="*/ 428340 h 6494515"/>
              <a:gd name="connsiteX1190" fmla="*/ 8827934 w 11885967"/>
              <a:gd name="connsiteY1190" fmla="*/ 361476 h 6494515"/>
              <a:gd name="connsiteX1191" fmla="*/ 8840105 w 11885967"/>
              <a:gd name="connsiteY1191" fmla="*/ 215416 h 6494515"/>
              <a:gd name="connsiteX1192" fmla="*/ 8836112 w 11885967"/>
              <a:gd name="connsiteY1192" fmla="*/ 183344 h 6494515"/>
              <a:gd name="connsiteX1193" fmla="*/ 8837381 w 11885967"/>
              <a:gd name="connsiteY1193" fmla="*/ 59292 h 6494515"/>
              <a:gd name="connsiteX1194" fmla="*/ 8883152 w 11885967"/>
              <a:gd name="connsiteY1194" fmla="*/ 33054 h 6494515"/>
              <a:gd name="connsiteX1195" fmla="*/ 8896695 w 11885967"/>
              <a:gd name="connsiteY1195" fmla="*/ 26325 h 6494515"/>
              <a:gd name="connsiteX1196" fmla="*/ 8915637 w 11885967"/>
              <a:gd name="connsiteY1196" fmla="*/ 16693 h 6494515"/>
              <a:gd name="connsiteX1197" fmla="*/ 8928381 w 11885967"/>
              <a:gd name="connsiteY1197" fmla="*/ 35030 h 6494515"/>
              <a:gd name="connsiteX1198" fmla="*/ 8934340 w 11885967"/>
              <a:gd name="connsiteY1198" fmla="*/ 73986 h 6494515"/>
              <a:gd name="connsiteX1199" fmla="*/ 8923121 w 11885967"/>
              <a:gd name="connsiteY1199" fmla="*/ 127008 h 6494515"/>
              <a:gd name="connsiteX1200" fmla="*/ 8927048 w 11885967"/>
              <a:gd name="connsiteY1200" fmla="*/ 140776 h 6494515"/>
              <a:gd name="connsiteX1201" fmla="*/ 8936864 w 11885967"/>
              <a:gd name="connsiteY1201" fmla="*/ 175194 h 6494515"/>
              <a:gd name="connsiteX1202" fmla="*/ 8933523 w 11885967"/>
              <a:gd name="connsiteY1202" fmla="*/ 203635 h 6494515"/>
              <a:gd name="connsiteX1203" fmla="*/ 8952005 w 11885967"/>
              <a:gd name="connsiteY1203" fmla="*/ 310596 h 6494515"/>
              <a:gd name="connsiteX1204" fmla="*/ 8968723 w 11885967"/>
              <a:gd name="connsiteY1204" fmla="*/ 465588 h 6494515"/>
              <a:gd name="connsiteX1205" fmla="*/ 8980411 w 11885967"/>
              <a:gd name="connsiteY1205" fmla="*/ 540702 h 6494515"/>
              <a:gd name="connsiteX1206" fmla="*/ 8990997 w 11885967"/>
              <a:gd name="connsiteY1206" fmla="*/ 549705 h 6494515"/>
              <a:gd name="connsiteX1207" fmla="*/ 9027062 w 11885967"/>
              <a:gd name="connsiteY1207" fmla="*/ 577775 h 6494515"/>
              <a:gd name="connsiteX1208" fmla="*/ 9046563 w 11885967"/>
              <a:gd name="connsiteY1208" fmla="*/ 610001 h 6494515"/>
              <a:gd name="connsiteX1209" fmla="*/ 9060622 w 11885967"/>
              <a:gd name="connsiteY1209" fmla="*/ 627174 h 6494515"/>
              <a:gd name="connsiteX1210" fmla="*/ 9078878 w 11885967"/>
              <a:gd name="connsiteY1210" fmla="*/ 731337 h 6494515"/>
              <a:gd name="connsiteX1211" fmla="*/ 9071226 w 11885967"/>
              <a:gd name="connsiteY1211" fmla="*/ 758717 h 6494515"/>
              <a:gd name="connsiteX1212" fmla="*/ 9069781 w 11885967"/>
              <a:gd name="connsiteY1212" fmla="*/ 775737 h 6494515"/>
              <a:gd name="connsiteX1213" fmla="*/ 9090500 w 11885967"/>
              <a:gd name="connsiteY1213" fmla="*/ 788146 h 6494515"/>
              <a:gd name="connsiteX1214" fmla="*/ 9099956 w 11885967"/>
              <a:gd name="connsiteY1214" fmla="*/ 783155 h 6494515"/>
              <a:gd name="connsiteX1215" fmla="*/ 9111402 w 11885967"/>
              <a:gd name="connsiteY1215" fmla="*/ 732931 h 6494515"/>
              <a:gd name="connsiteX1216" fmla="*/ 9124541 w 11885967"/>
              <a:gd name="connsiteY1216" fmla="*/ 616373 h 6494515"/>
              <a:gd name="connsiteX1217" fmla="*/ 9108293 w 11885967"/>
              <a:gd name="connsiteY1217" fmla="*/ 589516 h 6494515"/>
              <a:gd name="connsiteX1218" fmla="*/ 9094908 w 11885967"/>
              <a:gd name="connsiteY1218" fmla="*/ 580738 h 6494515"/>
              <a:gd name="connsiteX1219" fmla="*/ 9105427 w 11885967"/>
              <a:gd name="connsiteY1219" fmla="*/ 571436 h 6494515"/>
              <a:gd name="connsiteX1220" fmla="*/ 9120640 w 11885967"/>
              <a:gd name="connsiteY1220" fmla="*/ 550488 h 6494515"/>
              <a:gd name="connsiteX1221" fmla="*/ 9105610 w 11885967"/>
              <a:gd name="connsiteY1221" fmla="*/ 503813 h 6494515"/>
              <a:gd name="connsiteX1222" fmla="*/ 9099945 w 11885967"/>
              <a:gd name="connsiteY1222" fmla="*/ 485961 h 6494515"/>
              <a:gd name="connsiteX1223" fmla="*/ 9106853 w 11885967"/>
              <a:gd name="connsiteY1223" fmla="*/ 431880 h 6494515"/>
              <a:gd name="connsiteX1224" fmla="*/ 9152785 w 11885967"/>
              <a:gd name="connsiteY1224" fmla="*/ 390134 h 6494515"/>
              <a:gd name="connsiteX1225" fmla="*/ 9183121 w 11885967"/>
              <a:gd name="connsiteY1225" fmla="*/ 382046 h 6494515"/>
              <a:gd name="connsiteX1226" fmla="*/ 9190747 w 11885967"/>
              <a:gd name="connsiteY1226" fmla="*/ 406783 h 6494515"/>
              <a:gd name="connsiteX1227" fmla="*/ 9215862 w 11885967"/>
              <a:gd name="connsiteY1227" fmla="*/ 561095 h 6494515"/>
              <a:gd name="connsiteX1228" fmla="*/ 9237143 w 11885967"/>
              <a:gd name="connsiteY1228" fmla="*/ 667830 h 6494515"/>
              <a:gd name="connsiteX1229" fmla="*/ 9235472 w 11885967"/>
              <a:gd name="connsiteY1229" fmla="*/ 682048 h 6494515"/>
              <a:gd name="connsiteX1230" fmla="*/ 9235990 w 11885967"/>
              <a:gd name="connsiteY1230" fmla="*/ 705952 h 6494515"/>
              <a:gd name="connsiteX1231" fmla="*/ 9247026 w 11885967"/>
              <a:gd name="connsiteY1231" fmla="*/ 720554 h 6494515"/>
              <a:gd name="connsiteX1232" fmla="*/ 9262709 w 11885967"/>
              <a:gd name="connsiteY1232" fmla="*/ 827741 h 6494515"/>
              <a:gd name="connsiteX1233" fmla="*/ 9269701 w 11885967"/>
              <a:gd name="connsiteY1233" fmla="*/ 914501 h 6494515"/>
              <a:gd name="connsiteX1234" fmla="*/ 9283671 w 11885967"/>
              <a:gd name="connsiteY1234" fmla="*/ 965488 h 6494515"/>
              <a:gd name="connsiteX1235" fmla="*/ 9316263 w 11885967"/>
              <a:gd name="connsiteY1235" fmla="*/ 985387 h 6494515"/>
              <a:gd name="connsiteX1236" fmla="*/ 9331476 w 11885967"/>
              <a:gd name="connsiteY1236" fmla="*/ 964439 h 6494515"/>
              <a:gd name="connsiteX1237" fmla="*/ 9327866 w 11885967"/>
              <a:gd name="connsiteY1237" fmla="*/ 919658 h 6494515"/>
              <a:gd name="connsiteX1238" fmla="*/ 9342468 w 11885967"/>
              <a:gd name="connsiteY1238" fmla="*/ 908617 h 6494515"/>
              <a:gd name="connsiteX1239" fmla="*/ 9352536 w 11885967"/>
              <a:gd name="connsiteY1239" fmla="*/ 893717 h 6494515"/>
              <a:gd name="connsiteX1240" fmla="*/ 9363054 w 11885967"/>
              <a:gd name="connsiteY1240" fmla="*/ 884415 h 6494515"/>
              <a:gd name="connsiteX1241" fmla="*/ 9350956 w 11885967"/>
              <a:gd name="connsiteY1241" fmla="*/ 874124 h 6494515"/>
              <a:gd name="connsiteX1242" fmla="*/ 9334256 w 11885967"/>
              <a:gd name="connsiteY1242" fmla="*/ 841673 h 6494515"/>
              <a:gd name="connsiteX1243" fmla="*/ 9336761 w 11885967"/>
              <a:gd name="connsiteY1243" fmla="*/ 820342 h 6494515"/>
              <a:gd name="connsiteX1244" fmla="*/ 9303676 w 11885967"/>
              <a:gd name="connsiteY1244" fmla="*/ 724422 h 6494515"/>
              <a:gd name="connsiteX1245" fmla="*/ 9342726 w 11885967"/>
              <a:gd name="connsiteY1245" fmla="*/ 684642 h 6494515"/>
              <a:gd name="connsiteX1246" fmla="*/ 9356494 w 11885967"/>
              <a:gd name="connsiteY1246" fmla="*/ 680712 h 6494515"/>
              <a:gd name="connsiteX1247" fmla="*/ 9379786 w 11885967"/>
              <a:gd name="connsiteY1247" fmla="*/ 690095 h 6494515"/>
              <a:gd name="connsiteX1248" fmla="*/ 9405827 w 11885967"/>
              <a:gd name="connsiteY1248" fmla="*/ 803487 h 6494515"/>
              <a:gd name="connsiteX1249" fmla="*/ 9431150 w 11885967"/>
              <a:gd name="connsiteY1249" fmla="*/ 838059 h 6494515"/>
              <a:gd name="connsiteX1250" fmla="*/ 9452569 w 11885967"/>
              <a:gd name="connsiteY1250" fmla="*/ 806750 h 6494515"/>
              <a:gd name="connsiteX1251" fmla="*/ 9486472 w 11885967"/>
              <a:gd name="connsiteY1251" fmla="*/ 773020 h 6494515"/>
              <a:gd name="connsiteX1252" fmla="*/ 9521952 w 11885967"/>
              <a:gd name="connsiteY1252" fmla="*/ 758880 h 6494515"/>
              <a:gd name="connsiteX1253" fmla="*/ 9587474 w 11885967"/>
              <a:gd name="connsiteY1253" fmla="*/ 715553 h 6494515"/>
              <a:gd name="connsiteX1254" fmla="*/ 9615303 w 11885967"/>
              <a:gd name="connsiteY1254" fmla="*/ 728794 h 6494515"/>
              <a:gd name="connsiteX1255" fmla="*/ 9635069 w 11885967"/>
              <a:gd name="connsiteY1255" fmla="*/ 834244 h 6494515"/>
              <a:gd name="connsiteX1256" fmla="*/ 9618254 w 11885967"/>
              <a:gd name="connsiteY1256" fmla="*/ 887718 h 6494515"/>
              <a:gd name="connsiteX1257" fmla="*/ 9613559 w 11885967"/>
              <a:gd name="connsiteY1257" fmla="*/ 899366 h 6494515"/>
              <a:gd name="connsiteX1258" fmla="*/ 9624570 w 11885967"/>
              <a:gd name="connsiteY1258" fmla="*/ 966082 h 6494515"/>
              <a:gd name="connsiteX1259" fmla="*/ 9667412 w 11885967"/>
              <a:gd name="connsiteY1259" fmla="*/ 903460 h 6494515"/>
              <a:gd name="connsiteX1260" fmla="*/ 9679893 w 11885967"/>
              <a:gd name="connsiteY1260" fmla="*/ 901044 h 6494515"/>
              <a:gd name="connsiteX1261" fmla="*/ 9679735 w 11885967"/>
              <a:gd name="connsiteY1261" fmla="*/ 916548 h 6494515"/>
              <a:gd name="connsiteX1262" fmla="*/ 9667094 w 11885967"/>
              <a:gd name="connsiteY1262" fmla="*/ 934473 h 6494515"/>
              <a:gd name="connsiteX1263" fmla="*/ 9671405 w 11885967"/>
              <a:gd name="connsiteY1263" fmla="*/ 935533 h 6494515"/>
              <a:gd name="connsiteX1264" fmla="*/ 9718916 w 11885967"/>
              <a:gd name="connsiteY1264" fmla="*/ 913380 h 6494515"/>
              <a:gd name="connsiteX1265" fmla="*/ 9717788 w 11885967"/>
              <a:gd name="connsiteY1265" fmla="*/ 899387 h 6494515"/>
              <a:gd name="connsiteX1266" fmla="*/ 9710837 w 11885967"/>
              <a:gd name="connsiteY1266" fmla="*/ 883046 h 6494515"/>
              <a:gd name="connsiteX1267" fmla="*/ 9741941 w 11885967"/>
              <a:gd name="connsiteY1267" fmla="*/ 849542 h 6494515"/>
              <a:gd name="connsiteX1268" fmla="*/ 9747470 w 11885967"/>
              <a:gd name="connsiteY1268" fmla="*/ 830786 h 6494515"/>
              <a:gd name="connsiteX1269" fmla="*/ 9746342 w 11885967"/>
              <a:gd name="connsiteY1269" fmla="*/ 816792 h 6494515"/>
              <a:gd name="connsiteX1270" fmla="*/ 9767445 w 11885967"/>
              <a:gd name="connsiteY1270" fmla="*/ 816493 h 6494515"/>
              <a:gd name="connsiteX1271" fmla="*/ 9772885 w 11885967"/>
              <a:gd name="connsiteY1271" fmla="*/ 831547 h 6494515"/>
              <a:gd name="connsiteX1272" fmla="*/ 9770896 w 11885967"/>
              <a:gd name="connsiteY1272" fmla="*/ 876779 h 6494515"/>
              <a:gd name="connsiteX1273" fmla="*/ 9796968 w 11885967"/>
              <a:gd name="connsiteY1273" fmla="*/ 763398 h 6494515"/>
              <a:gd name="connsiteX1274" fmla="*/ 9781982 w 11885967"/>
              <a:gd name="connsiteY1274" fmla="*/ 787148 h 6494515"/>
              <a:gd name="connsiteX1275" fmla="*/ 9760721 w 11885967"/>
              <a:gd name="connsiteY1275" fmla="*/ 802953 h 6494515"/>
              <a:gd name="connsiteX1276" fmla="*/ 9752867 w 11885967"/>
              <a:gd name="connsiteY1276" fmla="*/ 775417 h 6494515"/>
              <a:gd name="connsiteX1277" fmla="*/ 9818279 w 11885967"/>
              <a:gd name="connsiteY1277" fmla="*/ 643359 h 6494515"/>
              <a:gd name="connsiteX1278" fmla="*/ 9881747 w 11885967"/>
              <a:gd name="connsiteY1278" fmla="*/ 626958 h 6494515"/>
              <a:gd name="connsiteX1279" fmla="*/ 9895040 w 11885967"/>
              <a:gd name="connsiteY1279" fmla="*/ 669546 h 6494515"/>
              <a:gd name="connsiteX1280" fmla="*/ 9894534 w 11885967"/>
              <a:gd name="connsiteY1280" fmla="*/ 678567 h 6494515"/>
              <a:gd name="connsiteX1281" fmla="*/ 9897089 w 11885967"/>
              <a:gd name="connsiteY1281" fmla="*/ 682706 h 6494515"/>
              <a:gd name="connsiteX1282" fmla="*/ 9896786 w 11885967"/>
              <a:gd name="connsiteY1282" fmla="*/ 658288 h 6494515"/>
              <a:gd name="connsiteX1283" fmla="*/ 9917906 w 11885967"/>
              <a:gd name="connsiteY1283" fmla="*/ 608090 h 6494515"/>
              <a:gd name="connsiteX1284" fmla="*/ 9965778 w 11885967"/>
              <a:gd name="connsiteY1284" fmla="*/ 509220 h 6494515"/>
              <a:gd name="connsiteX1285" fmla="*/ 10010911 w 11885967"/>
              <a:gd name="connsiteY1285" fmla="*/ 442853 h 6494515"/>
              <a:gd name="connsiteX1286" fmla="*/ 10062629 w 11885967"/>
              <a:gd name="connsiteY1286" fmla="*/ 458355 h 6494515"/>
              <a:gd name="connsiteX1287" fmla="*/ 10093604 w 11885967"/>
              <a:gd name="connsiteY1287" fmla="*/ 466736 h 6494515"/>
              <a:gd name="connsiteX1288" fmla="*/ 10091095 w 11885967"/>
              <a:gd name="connsiteY1288" fmla="*/ 487211 h 6494515"/>
              <a:gd name="connsiteX1289" fmla="*/ 10090867 w 11885967"/>
              <a:gd name="connsiteY1289" fmla="*/ 499237 h 6494515"/>
              <a:gd name="connsiteX1290" fmla="*/ 10126561 w 11885967"/>
              <a:gd name="connsiteY1290" fmla="*/ 557249 h 6494515"/>
              <a:gd name="connsiteX1291" fmla="*/ 10135543 w 11885967"/>
              <a:gd name="connsiteY1291" fmla="*/ 568747 h 6494515"/>
              <a:gd name="connsiteX1292" fmla="*/ 10159556 w 11885967"/>
              <a:gd name="connsiteY1292" fmla="*/ 552576 h 6494515"/>
              <a:gd name="connsiteX1293" fmla="*/ 10200618 w 11885967"/>
              <a:gd name="connsiteY1293" fmla="*/ 607506 h 6494515"/>
              <a:gd name="connsiteX1294" fmla="*/ 10201877 w 11885967"/>
              <a:gd name="connsiteY1294" fmla="*/ 709090 h 6494515"/>
              <a:gd name="connsiteX1295" fmla="*/ 10211391 w 11885967"/>
              <a:gd name="connsiteY1295" fmla="*/ 729797 h 6494515"/>
              <a:gd name="connsiteX1296" fmla="*/ 10238218 w 11885967"/>
              <a:gd name="connsiteY1296" fmla="*/ 714389 h 6494515"/>
              <a:gd name="connsiteX1297" fmla="*/ 10247580 w 11885967"/>
              <a:gd name="connsiteY1297" fmla="*/ 668566 h 6494515"/>
              <a:gd name="connsiteX1298" fmla="*/ 10264246 w 11885967"/>
              <a:gd name="connsiteY1298" fmla="*/ 573342 h 6494515"/>
              <a:gd name="connsiteX1299" fmla="*/ 10266531 w 11885967"/>
              <a:gd name="connsiteY1299" fmla="*/ 564892 h 6494515"/>
              <a:gd name="connsiteX1300" fmla="*/ 10288906 w 11885967"/>
              <a:gd name="connsiteY1300" fmla="*/ 504458 h 6494515"/>
              <a:gd name="connsiteX1301" fmla="*/ 10330192 w 11885967"/>
              <a:gd name="connsiteY1301" fmla="*/ 211896 h 6494515"/>
              <a:gd name="connsiteX1302" fmla="*/ 10345756 w 11885967"/>
              <a:gd name="connsiteY1302" fmla="*/ 193440 h 6494515"/>
              <a:gd name="connsiteX1303" fmla="*/ 10361397 w 11885967"/>
              <a:gd name="connsiteY1303" fmla="*/ 208250 h 6494515"/>
              <a:gd name="connsiteX1304" fmla="*/ 10381224 w 11885967"/>
              <a:gd name="connsiteY1304" fmla="*/ 263480 h 6494515"/>
              <a:gd name="connsiteX1305" fmla="*/ 10391348 w 11885967"/>
              <a:gd name="connsiteY1305" fmla="*/ 326662 h 6494515"/>
              <a:gd name="connsiteX1306" fmla="*/ 10394051 w 11885967"/>
              <a:gd name="connsiteY1306" fmla="*/ 389347 h 6494515"/>
              <a:gd name="connsiteX1307" fmla="*/ 10435037 w 11885967"/>
              <a:gd name="connsiteY1307" fmla="*/ 411014 h 6494515"/>
              <a:gd name="connsiteX1308" fmla="*/ 10451666 w 11885967"/>
              <a:gd name="connsiteY1308" fmla="*/ 410980 h 6494515"/>
              <a:gd name="connsiteX1309" fmla="*/ 10445045 w 11885967"/>
              <a:gd name="connsiteY1309" fmla="*/ 424300 h 6494515"/>
              <a:gd name="connsiteX1310" fmla="*/ 10445655 w 11885967"/>
              <a:gd name="connsiteY1310" fmla="*/ 466774 h 6494515"/>
              <a:gd name="connsiteX1311" fmla="*/ 10477621 w 11885967"/>
              <a:gd name="connsiteY1311" fmla="*/ 460312 h 6494515"/>
              <a:gd name="connsiteX1312" fmla="*/ 10500529 w 11885967"/>
              <a:gd name="connsiteY1312" fmla="*/ 409088 h 6494515"/>
              <a:gd name="connsiteX1313" fmla="*/ 10505096 w 11885967"/>
              <a:gd name="connsiteY1313" fmla="*/ 392190 h 6494515"/>
              <a:gd name="connsiteX1314" fmla="*/ 10516626 w 11885967"/>
              <a:gd name="connsiteY1314" fmla="*/ 399844 h 6494515"/>
              <a:gd name="connsiteX1315" fmla="*/ 10535044 w 11885967"/>
              <a:gd name="connsiteY1315" fmla="*/ 398782 h 6494515"/>
              <a:gd name="connsiteX1316" fmla="*/ 10579606 w 11885967"/>
              <a:gd name="connsiteY1316" fmla="*/ 306569 h 6494515"/>
              <a:gd name="connsiteX1317" fmla="*/ 10583526 w 11885967"/>
              <a:gd name="connsiteY1317" fmla="*/ 284467 h 6494515"/>
              <a:gd name="connsiteX1318" fmla="*/ 10589088 w 11885967"/>
              <a:gd name="connsiteY1318" fmla="*/ 268023 h 6494515"/>
              <a:gd name="connsiteX1319" fmla="*/ 10597394 w 11885967"/>
              <a:gd name="connsiteY1319" fmla="*/ 207850 h 6494515"/>
              <a:gd name="connsiteX1320" fmla="*/ 10591822 w 11885967"/>
              <a:gd name="connsiteY1320" fmla="*/ 202547 h 6494515"/>
              <a:gd name="connsiteX1321" fmla="*/ 10597128 w 11885967"/>
              <a:gd name="connsiteY1321" fmla="*/ 196971 h 6494515"/>
              <a:gd name="connsiteX1322" fmla="*/ 10596592 w 11885967"/>
              <a:gd name="connsiteY1322" fmla="*/ 175214 h 6494515"/>
              <a:gd name="connsiteX1323" fmla="*/ 10602165 w 11885967"/>
              <a:gd name="connsiteY1323" fmla="*/ 180517 h 6494515"/>
              <a:gd name="connsiteX1324" fmla="*/ 10604265 w 11885967"/>
              <a:gd name="connsiteY1324" fmla="*/ 183177 h 6494515"/>
              <a:gd name="connsiteX1325" fmla="*/ 10602433 w 11885967"/>
              <a:gd name="connsiteY1325" fmla="*/ 191396 h 6494515"/>
              <a:gd name="connsiteX1326" fmla="*/ 10606378 w 11885967"/>
              <a:gd name="connsiteY1326" fmla="*/ 185855 h 6494515"/>
              <a:gd name="connsiteX1327" fmla="*/ 10604265 w 11885967"/>
              <a:gd name="connsiteY1327" fmla="*/ 183177 h 6494515"/>
              <a:gd name="connsiteX1328" fmla="*/ 10606800 w 11885967"/>
              <a:gd name="connsiteY1328" fmla="*/ 171812 h 6494515"/>
              <a:gd name="connsiteX1329" fmla="*/ 10617013 w 11885967"/>
              <a:gd name="connsiteY1329" fmla="*/ 120277 h 6494515"/>
              <a:gd name="connsiteX1330" fmla="*/ 10655958 w 11885967"/>
              <a:gd name="connsiteY1330" fmla="*/ 272381 h 6494515"/>
              <a:gd name="connsiteX1331" fmla="*/ 10657436 w 11885967"/>
              <a:gd name="connsiteY1331" fmla="*/ 298213 h 6494515"/>
              <a:gd name="connsiteX1332" fmla="*/ 10666373 w 11885967"/>
              <a:gd name="connsiteY1332" fmla="*/ 320976 h 6494515"/>
              <a:gd name="connsiteX1333" fmla="*/ 10685479 w 11885967"/>
              <a:gd name="connsiteY1333" fmla="*/ 395655 h 6494515"/>
              <a:gd name="connsiteX1334" fmla="*/ 10723493 w 11885967"/>
              <a:gd name="connsiteY1334" fmla="*/ 350029 h 6494515"/>
              <a:gd name="connsiteX1335" fmla="*/ 10745224 w 11885967"/>
              <a:gd name="connsiteY1335" fmla="*/ 342308 h 6494515"/>
              <a:gd name="connsiteX1336" fmla="*/ 10766801 w 11885967"/>
              <a:gd name="connsiteY1336" fmla="*/ 379878 h 6494515"/>
              <a:gd name="connsiteX1337" fmla="*/ 10787390 w 11885967"/>
              <a:gd name="connsiteY1337" fmla="*/ 432292 h 6494515"/>
              <a:gd name="connsiteX1338" fmla="*/ 10797401 w 11885967"/>
              <a:gd name="connsiteY1338" fmla="*/ 445577 h 6494515"/>
              <a:gd name="connsiteX1339" fmla="*/ 10810413 w 11885967"/>
              <a:gd name="connsiteY1339" fmla="*/ 430965 h 6494515"/>
              <a:gd name="connsiteX1340" fmla="*/ 10813953 w 11885967"/>
              <a:gd name="connsiteY1340" fmla="*/ 412280 h 6494515"/>
              <a:gd name="connsiteX1341" fmla="*/ 10837164 w 11885967"/>
              <a:gd name="connsiteY1341" fmla="*/ 270470 h 6494515"/>
              <a:gd name="connsiteX1342" fmla="*/ 10880318 w 11885967"/>
              <a:gd name="connsiteY1342" fmla="*/ 233789 h 6494515"/>
              <a:gd name="connsiteX1343" fmla="*/ 10903570 w 11885967"/>
              <a:gd name="connsiteY1343" fmla="*/ 220434 h 6494515"/>
              <a:gd name="connsiteX1344" fmla="*/ 10907642 w 11885967"/>
              <a:gd name="connsiteY1344" fmla="*/ 210959 h 6494515"/>
              <a:gd name="connsiteX1345" fmla="*/ 10948551 w 11885967"/>
              <a:gd name="connsiteY1345" fmla="*/ 199359 h 6494515"/>
              <a:gd name="connsiteX1346" fmla="*/ 10954260 w 11885967"/>
              <a:gd name="connsiteY1346" fmla="*/ 234148 h 6494515"/>
              <a:gd name="connsiteX1347" fmla="*/ 10943835 w 11885967"/>
              <a:gd name="connsiteY1347" fmla="*/ 373371 h 6494515"/>
              <a:gd name="connsiteX1348" fmla="*/ 10962558 w 11885967"/>
              <a:gd name="connsiteY1348" fmla="*/ 393547 h 6494515"/>
              <a:gd name="connsiteX1349" fmla="*/ 10979149 w 11885967"/>
              <a:gd name="connsiteY1349" fmla="*/ 376881 h 6494515"/>
              <a:gd name="connsiteX1350" fmla="*/ 10996158 w 11885967"/>
              <a:gd name="connsiteY1350" fmla="*/ 319528 h 6494515"/>
              <a:gd name="connsiteX1351" fmla="*/ 11017621 w 11885967"/>
              <a:gd name="connsiteY1351" fmla="*/ 307201 h 6494515"/>
              <a:gd name="connsiteX1352" fmla="*/ 11013322 w 11885967"/>
              <a:gd name="connsiteY1352" fmla="*/ 328703 h 6494515"/>
              <a:gd name="connsiteX1353" fmla="*/ 11006701 w 11885967"/>
              <a:gd name="connsiteY1353" fmla="*/ 342024 h 6494515"/>
              <a:gd name="connsiteX1354" fmla="*/ 11036194 w 11885967"/>
              <a:gd name="connsiteY1354" fmla="*/ 372670 h 6494515"/>
              <a:gd name="connsiteX1355" fmla="*/ 11051569 w 11885967"/>
              <a:gd name="connsiteY1355" fmla="*/ 382873 h 6494515"/>
              <a:gd name="connsiteX1356" fmla="*/ 11054386 w 11885967"/>
              <a:gd name="connsiteY1356" fmla="*/ 495456 h 6494515"/>
              <a:gd name="connsiteX1357" fmla="*/ 11031632 w 11885967"/>
              <a:gd name="connsiteY1357" fmla="*/ 613210 h 6494515"/>
              <a:gd name="connsiteX1358" fmla="*/ 11018885 w 11885967"/>
              <a:gd name="connsiteY1358" fmla="*/ 744249 h 6494515"/>
              <a:gd name="connsiteX1359" fmla="*/ 11014319 w 11885967"/>
              <a:gd name="connsiteY1359" fmla="*/ 761148 h 6494515"/>
              <a:gd name="connsiteX1360" fmla="*/ 10968199 w 11885967"/>
              <a:gd name="connsiteY1360" fmla="*/ 954180 h 6494515"/>
              <a:gd name="connsiteX1361" fmla="*/ 10980301 w 11885967"/>
              <a:gd name="connsiteY1361" fmla="*/ 987676 h 6494515"/>
              <a:gd name="connsiteX1362" fmla="*/ 11009412 w 11885967"/>
              <a:gd name="connsiteY1362" fmla="*/ 963820 h 6494515"/>
              <a:gd name="connsiteX1363" fmla="*/ 11029981 w 11885967"/>
              <a:gd name="connsiteY1363" fmla="*/ 910074 h 6494515"/>
              <a:gd name="connsiteX1364" fmla="*/ 11031127 w 11885967"/>
              <a:gd name="connsiteY1364" fmla="*/ 904550 h 6494515"/>
              <a:gd name="connsiteX1365" fmla="*/ 11030252 w 11885967"/>
              <a:gd name="connsiteY1365" fmla="*/ 901132 h 6494515"/>
              <a:gd name="connsiteX1366" fmla="*/ 11035439 w 11885967"/>
              <a:gd name="connsiteY1366" fmla="*/ 871903 h 6494515"/>
              <a:gd name="connsiteX1367" fmla="*/ 11034223 w 11885967"/>
              <a:gd name="connsiteY1367" fmla="*/ 849642 h 6494515"/>
              <a:gd name="connsiteX1368" fmla="*/ 11040312 w 11885967"/>
              <a:gd name="connsiteY1368" fmla="*/ 827113 h 6494515"/>
              <a:gd name="connsiteX1369" fmla="*/ 11043665 w 11885967"/>
              <a:gd name="connsiteY1369" fmla="*/ 826256 h 6494515"/>
              <a:gd name="connsiteX1370" fmla="*/ 11051351 w 11885967"/>
              <a:gd name="connsiteY1370" fmla="*/ 771808 h 6494515"/>
              <a:gd name="connsiteX1371" fmla="*/ 11087440 w 11885967"/>
              <a:gd name="connsiteY1371" fmla="*/ 660045 h 6494515"/>
              <a:gd name="connsiteX1372" fmla="*/ 11102431 w 11885967"/>
              <a:gd name="connsiteY1372" fmla="*/ 677606 h 6494515"/>
              <a:gd name="connsiteX1373" fmla="*/ 11139503 w 11885967"/>
              <a:gd name="connsiteY1373" fmla="*/ 484048 h 6494515"/>
              <a:gd name="connsiteX1374" fmla="*/ 11189130 w 11885967"/>
              <a:gd name="connsiteY1374" fmla="*/ 269654 h 6494515"/>
              <a:gd name="connsiteX1375" fmla="*/ 11215823 w 11885967"/>
              <a:gd name="connsiteY1375" fmla="*/ 277224 h 6494515"/>
              <a:gd name="connsiteX1376" fmla="*/ 11228379 w 11885967"/>
              <a:gd name="connsiteY1376" fmla="*/ 256386 h 6494515"/>
              <a:gd name="connsiteX1377" fmla="*/ 11232522 w 11885967"/>
              <a:gd name="connsiteY1377" fmla="*/ 273087 h 6494515"/>
              <a:gd name="connsiteX1378" fmla="*/ 11231669 w 11885967"/>
              <a:gd name="connsiteY1378" fmla="*/ 283935 h 6494515"/>
              <a:gd name="connsiteX1379" fmla="*/ 11234957 w 11885967"/>
              <a:gd name="connsiteY1379" fmla="*/ 311486 h 6494515"/>
              <a:gd name="connsiteX1380" fmla="*/ 11224108 w 11885967"/>
              <a:gd name="connsiteY1380" fmla="*/ 310628 h 6494515"/>
              <a:gd name="connsiteX1381" fmla="*/ 11217403 w 11885967"/>
              <a:gd name="connsiteY1381" fmla="*/ 326471 h 6494515"/>
              <a:gd name="connsiteX1382" fmla="*/ 11213261 w 11885967"/>
              <a:gd name="connsiteY1382" fmla="*/ 309770 h 6494515"/>
              <a:gd name="connsiteX1383" fmla="*/ 11214115 w 11885967"/>
              <a:gd name="connsiteY1383" fmla="*/ 298922 h 6494515"/>
              <a:gd name="connsiteX1384" fmla="*/ 11188020 w 11885967"/>
              <a:gd name="connsiteY1384" fmla="*/ 422391 h 6494515"/>
              <a:gd name="connsiteX1385" fmla="*/ 11145952 w 11885967"/>
              <a:gd name="connsiteY1385" fmla="*/ 610095 h 6494515"/>
              <a:gd name="connsiteX1386" fmla="*/ 11114133 w 11885967"/>
              <a:gd name="connsiteY1386" fmla="*/ 667615 h 6494515"/>
              <a:gd name="connsiteX1387" fmla="*/ 11119002 w 11885967"/>
              <a:gd name="connsiteY1387" fmla="*/ 744414 h 6494515"/>
              <a:gd name="connsiteX1388" fmla="*/ 11103417 w 11885967"/>
              <a:gd name="connsiteY1388" fmla="*/ 782068 h 6494515"/>
              <a:gd name="connsiteX1389" fmla="*/ 11099985 w 11885967"/>
              <a:gd name="connsiteY1389" fmla="*/ 794826 h 6494515"/>
              <a:gd name="connsiteX1390" fmla="*/ 11136094 w 11885967"/>
              <a:gd name="connsiteY1390" fmla="*/ 701914 h 6494515"/>
              <a:gd name="connsiteX1391" fmla="*/ 11172284 w 11885967"/>
              <a:gd name="connsiteY1391" fmla="*/ 584772 h 6494515"/>
              <a:gd name="connsiteX1392" fmla="*/ 11230659 w 11885967"/>
              <a:gd name="connsiteY1392" fmla="*/ 491764 h 6494515"/>
              <a:gd name="connsiteX1393" fmla="*/ 11244169 w 11885967"/>
              <a:gd name="connsiteY1393" fmla="*/ 469731 h 6494515"/>
              <a:gd name="connsiteX1394" fmla="*/ 11287930 w 11885967"/>
              <a:gd name="connsiteY1394" fmla="*/ 363705 h 6494515"/>
              <a:gd name="connsiteX1395" fmla="*/ 11321798 w 11885967"/>
              <a:gd name="connsiteY1395" fmla="*/ 294289 h 6494515"/>
              <a:gd name="connsiteX1396" fmla="*/ 11348094 w 11885967"/>
              <a:gd name="connsiteY1396" fmla="*/ 269670 h 6494515"/>
              <a:gd name="connsiteX1397" fmla="*/ 11372449 w 11885967"/>
              <a:gd name="connsiteY1397" fmla="*/ 291371 h 6494515"/>
              <a:gd name="connsiteX1398" fmla="*/ 11375266 w 11885967"/>
              <a:gd name="connsiteY1398" fmla="*/ 403954 h 6494515"/>
              <a:gd name="connsiteX1399" fmla="*/ 11433642 w 11885967"/>
              <a:gd name="connsiteY1399" fmla="*/ 310947 h 6494515"/>
              <a:gd name="connsiteX1400" fmla="*/ 11445629 w 11885967"/>
              <a:gd name="connsiteY1400" fmla="*/ 294546 h 6494515"/>
              <a:gd name="connsiteX1401" fmla="*/ 11455638 w 11885967"/>
              <a:gd name="connsiteY1401" fmla="*/ 307830 h 6494515"/>
              <a:gd name="connsiteX1402" fmla="*/ 11475618 w 11885967"/>
              <a:gd name="connsiteY1402" fmla="*/ 317769 h 6494515"/>
              <a:gd name="connsiteX1403" fmla="*/ 11482733 w 11885967"/>
              <a:gd name="connsiteY1403" fmla="*/ 297027 h 6494515"/>
              <a:gd name="connsiteX1404" fmla="*/ 11492132 w 11885967"/>
              <a:gd name="connsiteY1404" fmla="*/ 267838 h 6494515"/>
              <a:gd name="connsiteX1405" fmla="*/ 11531786 w 11885967"/>
              <a:gd name="connsiteY1405" fmla="*/ 266475 h 6494515"/>
              <a:gd name="connsiteX1406" fmla="*/ 11513938 w 11885967"/>
              <a:gd name="connsiteY1406" fmla="*/ 293381 h 6494515"/>
              <a:gd name="connsiteX1407" fmla="*/ 11504236 w 11885967"/>
              <a:gd name="connsiteY1407" fmla="*/ 301334 h 6494515"/>
              <a:gd name="connsiteX1408" fmla="*/ 11527257 w 11885967"/>
              <a:gd name="connsiteY1408" fmla="*/ 300006 h 6494515"/>
              <a:gd name="connsiteX1409" fmla="*/ 11542138 w 11885967"/>
              <a:gd name="connsiteY1409" fmla="*/ 317631 h 6494515"/>
              <a:gd name="connsiteX1410" fmla="*/ 11542937 w 11885967"/>
              <a:gd name="connsiteY1410" fmla="*/ 331449 h 6494515"/>
              <a:gd name="connsiteX1411" fmla="*/ 11577151 w 11885967"/>
              <a:gd name="connsiteY1411" fmla="*/ 411724 h 6494515"/>
              <a:gd name="connsiteX1412" fmla="*/ 11603447 w 11885967"/>
              <a:gd name="connsiteY1412" fmla="*/ 498927 h 6494515"/>
              <a:gd name="connsiteX1413" fmla="*/ 11608356 w 11885967"/>
              <a:gd name="connsiteY1413" fmla="*/ 519900 h 6494515"/>
              <a:gd name="connsiteX1414" fmla="*/ 11625635 w 11885967"/>
              <a:gd name="connsiteY1414" fmla="*/ 578973 h 6494515"/>
              <a:gd name="connsiteX1415" fmla="*/ 11654101 w 11885967"/>
              <a:gd name="connsiteY1415" fmla="*/ 607831 h 6494515"/>
              <a:gd name="connsiteX1416" fmla="*/ 11667726 w 11885967"/>
              <a:gd name="connsiteY1416" fmla="*/ 635694 h 6494515"/>
              <a:gd name="connsiteX1417" fmla="*/ 11675183 w 11885967"/>
              <a:gd name="connsiteY1417" fmla="*/ 652823 h 6494515"/>
              <a:gd name="connsiteX1418" fmla="*/ 11681845 w 11885967"/>
              <a:gd name="connsiteY1418" fmla="*/ 656136 h 6494515"/>
              <a:gd name="connsiteX1419" fmla="*/ 11695011 w 11885967"/>
              <a:gd name="connsiteY1419" fmla="*/ 708053 h 6494515"/>
              <a:gd name="connsiteX1420" fmla="*/ 11709131 w 11885967"/>
              <a:gd name="connsiteY1420" fmla="*/ 728494 h 6494515"/>
              <a:gd name="connsiteX1421" fmla="*/ 11714383 w 11885967"/>
              <a:gd name="connsiteY1421" fmla="*/ 787337 h 6494515"/>
              <a:gd name="connsiteX1422" fmla="*/ 11685652 w 11885967"/>
              <a:gd name="connsiteY1422" fmla="*/ 865697 h 6494515"/>
              <a:gd name="connsiteX1423" fmla="*/ 11684398 w 11885967"/>
              <a:gd name="connsiteY1423" fmla="*/ 875937 h 6494515"/>
              <a:gd name="connsiteX1424" fmla="*/ 11681126 w 11885967"/>
              <a:gd name="connsiteY1424" fmla="*/ 1011051 h 6494515"/>
              <a:gd name="connsiteX1425" fmla="*/ 11675573 w 11885967"/>
              <a:gd name="connsiteY1425" fmla="*/ 1154613 h 6494515"/>
              <a:gd name="connsiteX1426" fmla="*/ 11651676 w 11885967"/>
              <a:gd name="connsiteY1426" fmla="*/ 1332503 h 6494515"/>
              <a:gd name="connsiteX1427" fmla="*/ 11650459 w 11885967"/>
              <a:gd name="connsiteY1427" fmla="*/ 1375005 h 6494515"/>
              <a:gd name="connsiteX1428" fmla="*/ 11667956 w 11885967"/>
              <a:gd name="connsiteY1428" fmla="*/ 1393024 h 6494515"/>
              <a:gd name="connsiteX1429" fmla="*/ 11675014 w 11885967"/>
              <a:gd name="connsiteY1429" fmla="*/ 1434634 h 6494515"/>
              <a:gd name="connsiteX1430" fmla="*/ 11677955 w 11885967"/>
              <a:gd name="connsiteY1430" fmla="*/ 1477351 h 6494515"/>
              <a:gd name="connsiteX1431" fmla="*/ 11680342 w 11885967"/>
              <a:gd name="connsiteY1431" fmla="*/ 1474951 h 6494515"/>
              <a:gd name="connsiteX1432" fmla="*/ 11683775 w 11885967"/>
              <a:gd name="connsiteY1432" fmla="*/ 1444654 h 6494515"/>
              <a:gd name="connsiteX1433" fmla="*/ 11666839 w 11885967"/>
              <a:gd name="connsiteY1433" fmla="*/ 1322441 h 6494515"/>
              <a:gd name="connsiteX1434" fmla="*/ 11674070 w 11885967"/>
              <a:gd name="connsiteY1434" fmla="*/ 1291496 h 6494515"/>
              <a:gd name="connsiteX1435" fmla="*/ 11704172 w 11885967"/>
              <a:gd name="connsiteY1435" fmla="*/ 1344230 h 6494515"/>
              <a:gd name="connsiteX1436" fmla="*/ 11730840 w 11885967"/>
              <a:gd name="connsiteY1436" fmla="*/ 1427256 h 6494515"/>
              <a:gd name="connsiteX1437" fmla="*/ 11732963 w 11885967"/>
              <a:gd name="connsiteY1437" fmla="*/ 1485535 h 6494515"/>
              <a:gd name="connsiteX1438" fmla="*/ 11728800 w 11885967"/>
              <a:gd name="connsiteY1438" fmla="*/ 1527583 h 6494515"/>
              <a:gd name="connsiteX1439" fmla="*/ 11728909 w 11885967"/>
              <a:gd name="connsiteY1439" fmla="*/ 1530757 h 6494515"/>
              <a:gd name="connsiteX1440" fmla="*/ 11729861 w 11885967"/>
              <a:gd name="connsiteY1440" fmla="*/ 1536459 h 6494515"/>
              <a:gd name="connsiteX1441" fmla="*/ 11729135 w 11885967"/>
              <a:gd name="connsiteY1441" fmla="*/ 1537281 h 6494515"/>
              <a:gd name="connsiteX1442" fmla="*/ 11729278 w 11885967"/>
              <a:gd name="connsiteY1442" fmla="*/ 1541406 h 6494515"/>
              <a:gd name="connsiteX1443" fmla="*/ 11731190 w 11885967"/>
              <a:gd name="connsiteY1443" fmla="*/ 1544425 h 6494515"/>
              <a:gd name="connsiteX1444" fmla="*/ 11729861 w 11885967"/>
              <a:gd name="connsiteY1444" fmla="*/ 1536459 h 6494515"/>
              <a:gd name="connsiteX1445" fmla="*/ 11732009 w 11885967"/>
              <a:gd name="connsiteY1445" fmla="*/ 1534020 h 6494515"/>
              <a:gd name="connsiteX1446" fmla="*/ 11737621 w 11885967"/>
              <a:gd name="connsiteY1446" fmla="*/ 1529229 h 6494515"/>
              <a:gd name="connsiteX1447" fmla="*/ 11735982 w 11885967"/>
              <a:gd name="connsiteY1447" fmla="*/ 1550038 h 6494515"/>
              <a:gd name="connsiteX1448" fmla="*/ 11740774 w 11885967"/>
              <a:gd name="connsiteY1448" fmla="*/ 1555650 h 6494515"/>
              <a:gd name="connsiteX1449" fmla="*/ 11735163 w 11885967"/>
              <a:gd name="connsiteY1449" fmla="*/ 1560441 h 6494515"/>
              <a:gd name="connsiteX1450" fmla="*/ 11739757 w 11885967"/>
              <a:gd name="connsiteY1450" fmla="*/ 1676621 h 6494515"/>
              <a:gd name="connsiteX1451" fmla="*/ 11732921 w 11885967"/>
              <a:gd name="connsiteY1451" fmla="*/ 1729606 h 6494515"/>
              <a:gd name="connsiteX1452" fmla="*/ 11733458 w 11885967"/>
              <a:gd name="connsiteY1452" fmla="*/ 1738310 h 6494515"/>
              <a:gd name="connsiteX1453" fmla="*/ 11724175 w 11885967"/>
              <a:gd name="connsiteY1453" fmla="*/ 1767035 h 6494515"/>
              <a:gd name="connsiteX1454" fmla="*/ 11718853 w 11885967"/>
              <a:gd name="connsiteY1454" fmla="*/ 1776017 h 6494515"/>
              <a:gd name="connsiteX1455" fmla="*/ 11717960 w 11885967"/>
              <a:gd name="connsiteY1455" fmla="*/ 1778934 h 6494515"/>
              <a:gd name="connsiteX1456" fmla="*/ 11725393 w 11885967"/>
              <a:gd name="connsiteY1456" fmla="*/ 1855159 h 6494515"/>
              <a:gd name="connsiteX1457" fmla="*/ 11722790 w 11885967"/>
              <a:gd name="connsiteY1457" fmla="*/ 1878515 h 6494515"/>
              <a:gd name="connsiteX1458" fmla="*/ 11728794 w 11885967"/>
              <a:gd name="connsiteY1458" fmla="*/ 1888266 h 6494515"/>
              <a:gd name="connsiteX1459" fmla="*/ 11734580 w 11885967"/>
              <a:gd name="connsiteY1459" fmla="*/ 1913368 h 6494515"/>
              <a:gd name="connsiteX1460" fmla="*/ 11734952 w 11885967"/>
              <a:gd name="connsiteY1460" fmla="*/ 1916216 h 6494515"/>
              <a:gd name="connsiteX1461" fmla="*/ 11740648 w 11885967"/>
              <a:gd name="connsiteY1461" fmla="*/ 1948774 h 6494515"/>
              <a:gd name="connsiteX1462" fmla="*/ 11737059 w 11885967"/>
              <a:gd name="connsiteY1462" fmla="*/ 1976755 h 6494515"/>
              <a:gd name="connsiteX1463" fmla="*/ 11747706 w 11885967"/>
              <a:gd name="connsiteY1463" fmla="*/ 2002874 h 6494515"/>
              <a:gd name="connsiteX1464" fmla="*/ 11756003 w 11885967"/>
              <a:gd name="connsiteY1464" fmla="*/ 2055364 h 6494515"/>
              <a:gd name="connsiteX1465" fmla="*/ 11759595 w 11885967"/>
              <a:gd name="connsiteY1465" fmla="*/ 2093992 h 6494515"/>
              <a:gd name="connsiteX1466" fmla="*/ 11730753 w 11885967"/>
              <a:gd name="connsiteY1466" fmla="*/ 2161473 h 6494515"/>
              <a:gd name="connsiteX1467" fmla="*/ 11704881 w 11885967"/>
              <a:gd name="connsiteY1467" fmla="*/ 2185129 h 6494515"/>
              <a:gd name="connsiteX1468" fmla="*/ 11698690 w 11885967"/>
              <a:gd name="connsiteY1468" fmla="*/ 2193178 h 6494515"/>
              <a:gd name="connsiteX1469" fmla="*/ 11705872 w 11885967"/>
              <a:gd name="connsiteY1469" fmla="*/ 2203824 h 6494515"/>
              <a:gd name="connsiteX1470" fmla="*/ 11718130 w 11885967"/>
              <a:gd name="connsiteY1470" fmla="*/ 2264483 h 6494515"/>
              <a:gd name="connsiteX1471" fmla="*/ 11719121 w 11885967"/>
              <a:gd name="connsiteY1471" fmla="*/ 2283179 h 6494515"/>
              <a:gd name="connsiteX1472" fmla="*/ 11726676 w 11885967"/>
              <a:gd name="connsiteY1472" fmla="*/ 2329972 h 6494515"/>
              <a:gd name="connsiteX1473" fmla="*/ 11720613 w 11885967"/>
              <a:gd name="connsiteY1473" fmla="*/ 2427782 h 6494515"/>
              <a:gd name="connsiteX1474" fmla="*/ 11706750 w 11885967"/>
              <a:gd name="connsiteY1474" fmla="*/ 2465792 h 6494515"/>
              <a:gd name="connsiteX1475" fmla="*/ 11705388 w 11885967"/>
              <a:gd name="connsiteY1475" fmla="*/ 2477554 h 6494515"/>
              <a:gd name="connsiteX1476" fmla="*/ 11733126 w 11885967"/>
              <a:gd name="connsiteY1476" fmla="*/ 2634655 h 6494515"/>
              <a:gd name="connsiteX1477" fmla="*/ 11737089 w 11885967"/>
              <a:gd name="connsiteY1477" fmla="*/ 2676127 h 6494515"/>
              <a:gd name="connsiteX1478" fmla="*/ 11737646 w 11885967"/>
              <a:gd name="connsiteY1478" fmla="*/ 2679444 h 6494515"/>
              <a:gd name="connsiteX1479" fmla="*/ 11717488 w 11885967"/>
              <a:gd name="connsiteY1479" fmla="*/ 2679444 h 6494515"/>
              <a:gd name="connsiteX1480" fmla="*/ 11719236 w 11885967"/>
              <a:gd name="connsiteY1480" fmla="*/ 2681491 h 6494515"/>
              <a:gd name="connsiteX1481" fmla="*/ 11713625 w 11885967"/>
              <a:gd name="connsiteY1481" fmla="*/ 2686282 h 6494515"/>
              <a:gd name="connsiteX1482" fmla="*/ 11718219 w 11885967"/>
              <a:gd name="connsiteY1482" fmla="*/ 2802461 h 6494515"/>
              <a:gd name="connsiteX1483" fmla="*/ 11711383 w 11885967"/>
              <a:gd name="connsiteY1483" fmla="*/ 2855447 h 6494515"/>
              <a:gd name="connsiteX1484" fmla="*/ 11711920 w 11885967"/>
              <a:gd name="connsiteY1484" fmla="*/ 2864150 h 6494515"/>
              <a:gd name="connsiteX1485" fmla="*/ 11702637 w 11885967"/>
              <a:gd name="connsiteY1485" fmla="*/ 2892875 h 6494515"/>
              <a:gd name="connsiteX1486" fmla="*/ 11697315 w 11885967"/>
              <a:gd name="connsiteY1486" fmla="*/ 2901857 h 6494515"/>
              <a:gd name="connsiteX1487" fmla="*/ 11696422 w 11885967"/>
              <a:gd name="connsiteY1487" fmla="*/ 2904775 h 6494515"/>
              <a:gd name="connsiteX1488" fmla="*/ 11703855 w 11885967"/>
              <a:gd name="connsiteY1488" fmla="*/ 2981001 h 6494515"/>
              <a:gd name="connsiteX1489" fmla="*/ 11701252 w 11885967"/>
              <a:gd name="connsiteY1489" fmla="*/ 3004355 h 6494515"/>
              <a:gd name="connsiteX1490" fmla="*/ 11707256 w 11885967"/>
              <a:gd name="connsiteY1490" fmla="*/ 3014106 h 6494515"/>
              <a:gd name="connsiteX1491" fmla="*/ 11713042 w 11885967"/>
              <a:gd name="connsiteY1491" fmla="*/ 3039209 h 6494515"/>
              <a:gd name="connsiteX1492" fmla="*/ 11713414 w 11885967"/>
              <a:gd name="connsiteY1492" fmla="*/ 3042058 h 6494515"/>
              <a:gd name="connsiteX1493" fmla="*/ 11719110 w 11885967"/>
              <a:gd name="connsiteY1493" fmla="*/ 3074615 h 6494515"/>
              <a:gd name="connsiteX1494" fmla="*/ 11715521 w 11885967"/>
              <a:gd name="connsiteY1494" fmla="*/ 3102596 h 6494515"/>
              <a:gd name="connsiteX1495" fmla="*/ 11726168 w 11885967"/>
              <a:gd name="connsiteY1495" fmla="*/ 3128715 h 6494515"/>
              <a:gd name="connsiteX1496" fmla="*/ 11734465 w 11885967"/>
              <a:gd name="connsiteY1496" fmla="*/ 3181206 h 6494515"/>
              <a:gd name="connsiteX1497" fmla="*/ 11738057 w 11885967"/>
              <a:gd name="connsiteY1497" fmla="*/ 3219832 h 6494515"/>
              <a:gd name="connsiteX1498" fmla="*/ 11709215 w 11885967"/>
              <a:gd name="connsiteY1498" fmla="*/ 3287314 h 6494515"/>
              <a:gd name="connsiteX1499" fmla="*/ 11683343 w 11885967"/>
              <a:gd name="connsiteY1499" fmla="*/ 3310969 h 6494515"/>
              <a:gd name="connsiteX1500" fmla="*/ 11677152 w 11885967"/>
              <a:gd name="connsiteY1500" fmla="*/ 3319018 h 6494515"/>
              <a:gd name="connsiteX1501" fmla="*/ 11684334 w 11885967"/>
              <a:gd name="connsiteY1501" fmla="*/ 3329664 h 6494515"/>
              <a:gd name="connsiteX1502" fmla="*/ 11696592 w 11885967"/>
              <a:gd name="connsiteY1502" fmla="*/ 3390324 h 6494515"/>
              <a:gd name="connsiteX1503" fmla="*/ 11697583 w 11885967"/>
              <a:gd name="connsiteY1503" fmla="*/ 3409019 h 6494515"/>
              <a:gd name="connsiteX1504" fmla="*/ 11705138 w 11885967"/>
              <a:gd name="connsiteY1504" fmla="*/ 3455813 h 6494515"/>
              <a:gd name="connsiteX1505" fmla="*/ 11699075 w 11885967"/>
              <a:gd name="connsiteY1505" fmla="*/ 3553622 h 6494515"/>
              <a:gd name="connsiteX1506" fmla="*/ 11685212 w 11885967"/>
              <a:gd name="connsiteY1506" fmla="*/ 3591633 h 6494515"/>
              <a:gd name="connsiteX1507" fmla="*/ 11683850 w 11885967"/>
              <a:gd name="connsiteY1507" fmla="*/ 3603395 h 6494515"/>
              <a:gd name="connsiteX1508" fmla="*/ 11711588 w 11885967"/>
              <a:gd name="connsiteY1508" fmla="*/ 3760495 h 6494515"/>
              <a:gd name="connsiteX1509" fmla="*/ 11715551 w 11885967"/>
              <a:gd name="connsiteY1509" fmla="*/ 3801968 h 6494515"/>
              <a:gd name="connsiteX1510" fmla="*/ 11735610 w 11885967"/>
              <a:gd name="connsiteY1510" fmla="*/ 3889121 h 6494515"/>
              <a:gd name="connsiteX1511" fmla="*/ 11751458 w 11885967"/>
              <a:gd name="connsiteY1511" fmla="*/ 3955103 h 6494515"/>
              <a:gd name="connsiteX1512" fmla="*/ 11755298 w 11885967"/>
              <a:gd name="connsiteY1512" fmla="*/ 4006729 h 6494515"/>
              <a:gd name="connsiteX1513" fmla="*/ 11771273 w 11885967"/>
              <a:gd name="connsiteY1513" fmla="*/ 4129166 h 6494515"/>
              <a:gd name="connsiteX1514" fmla="*/ 11769293 w 11885967"/>
              <a:gd name="connsiteY1514" fmla="*/ 4158385 h 6494515"/>
              <a:gd name="connsiteX1515" fmla="*/ 11763352 w 11885967"/>
              <a:gd name="connsiteY1515" fmla="*/ 4179434 h 6494515"/>
              <a:gd name="connsiteX1516" fmla="*/ 11787616 w 11885967"/>
              <a:gd name="connsiteY1516" fmla="*/ 4187844 h 6494515"/>
              <a:gd name="connsiteX1517" fmla="*/ 11841593 w 11885967"/>
              <a:gd name="connsiteY1517" fmla="*/ 4190924 h 6494515"/>
              <a:gd name="connsiteX1518" fmla="*/ 11854467 w 11885967"/>
              <a:gd name="connsiteY1518" fmla="*/ 4200824 h 6494515"/>
              <a:gd name="connsiteX1519" fmla="*/ 11859174 w 11885967"/>
              <a:gd name="connsiteY1519" fmla="*/ 4247991 h 6494515"/>
              <a:gd name="connsiteX1520" fmla="*/ 11854098 w 11885967"/>
              <a:gd name="connsiteY1520" fmla="*/ 4264583 h 6494515"/>
              <a:gd name="connsiteX1521" fmla="*/ 11831817 w 11885967"/>
              <a:gd name="connsiteY1521" fmla="*/ 4293561 h 6494515"/>
              <a:gd name="connsiteX1522" fmla="*/ 11839121 w 11885967"/>
              <a:gd name="connsiteY1522" fmla="*/ 4327358 h 6494515"/>
              <a:gd name="connsiteX1523" fmla="*/ 11836275 w 11885967"/>
              <a:gd name="connsiteY1523" fmla="*/ 4361033 h 6494515"/>
              <a:gd name="connsiteX1524" fmla="*/ 11831201 w 11885967"/>
              <a:gd name="connsiteY1524" fmla="*/ 4377624 h 6494515"/>
              <a:gd name="connsiteX1525" fmla="*/ 11841478 w 11885967"/>
              <a:gd name="connsiteY1525" fmla="*/ 4434200 h 6494515"/>
              <a:gd name="connsiteX1526" fmla="*/ 11862400 w 11885967"/>
              <a:gd name="connsiteY1526" fmla="*/ 4450288 h 6494515"/>
              <a:gd name="connsiteX1527" fmla="*/ 11869086 w 11885967"/>
              <a:gd name="connsiteY1527" fmla="*/ 4468238 h 6494515"/>
              <a:gd name="connsiteX1528" fmla="*/ 11864506 w 11885967"/>
              <a:gd name="connsiteY1528" fmla="*/ 4477525 h 6494515"/>
              <a:gd name="connsiteX1529" fmla="*/ 11873423 w 11885967"/>
              <a:gd name="connsiteY1529" fmla="*/ 4545862 h 6494515"/>
              <a:gd name="connsiteX1530" fmla="*/ 11875902 w 11885967"/>
              <a:gd name="connsiteY1530" fmla="*/ 4609248 h 6494515"/>
              <a:gd name="connsiteX1531" fmla="*/ 11876149 w 11885967"/>
              <a:gd name="connsiteY1531" fmla="*/ 4622248 h 6494515"/>
              <a:gd name="connsiteX1532" fmla="*/ 11880611 w 11885967"/>
              <a:gd name="connsiteY1532" fmla="*/ 4723024 h 6494515"/>
              <a:gd name="connsiteX1533" fmla="*/ 11876528 w 11885967"/>
              <a:gd name="connsiteY1533" fmla="*/ 4791614 h 6494515"/>
              <a:gd name="connsiteX1534" fmla="*/ 11842859 w 11885967"/>
              <a:gd name="connsiteY1534" fmla="*/ 4888687 h 6494515"/>
              <a:gd name="connsiteX1535" fmla="*/ 11805971 w 11885967"/>
              <a:gd name="connsiteY1535" fmla="*/ 4949981 h 6494515"/>
              <a:gd name="connsiteX1536" fmla="*/ 11798294 w 11885967"/>
              <a:gd name="connsiteY1536" fmla="*/ 4913337 h 6494515"/>
              <a:gd name="connsiteX1537" fmla="*/ 11821561 w 11885967"/>
              <a:gd name="connsiteY1537" fmla="*/ 4769841 h 6494515"/>
              <a:gd name="connsiteX1538" fmla="*/ 11818341 w 11885967"/>
              <a:gd name="connsiteY1538" fmla="*/ 4734062 h 6494515"/>
              <a:gd name="connsiteX1539" fmla="*/ 11807816 w 11885967"/>
              <a:gd name="connsiteY1539" fmla="*/ 4664487 h 6494515"/>
              <a:gd name="connsiteX1540" fmla="*/ 11824028 w 11885967"/>
              <a:gd name="connsiteY1540" fmla="*/ 4566801 h 6494515"/>
              <a:gd name="connsiteX1541" fmla="*/ 11813258 w 11885967"/>
              <a:gd name="connsiteY1541" fmla="*/ 4550833 h 6494515"/>
              <a:gd name="connsiteX1542" fmla="*/ 11806534 w 11885967"/>
              <a:gd name="connsiteY1542" fmla="*/ 4547369 h 6494515"/>
              <a:gd name="connsiteX1543" fmla="*/ 11799104 w 11885967"/>
              <a:gd name="connsiteY1543" fmla="*/ 4606125 h 6494515"/>
              <a:gd name="connsiteX1544" fmla="*/ 11794418 w 11885967"/>
              <a:gd name="connsiteY1544" fmla="*/ 4658852 h 6494515"/>
              <a:gd name="connsiteX1545" fmla="*/ 11783916 w 11885967"/>
              <a:gd name="connsiteY1545" fmla="*/ 4709462 h 6494515"/>
              <a:gd name="connsiteX1546" fmla="*/ 11772042 w 11885967"/>
              <a:gd name="connsiteY1546" fmla="*/ 4746750 h 6494515"/>
              <a:gd name="connsiteX1547" fmla="*/ 11772586 w 11885967"/>
              <a:gd name="connsiteY1547" fmla="*/ 4769005 h 6494515"/>
              <a:gd name="connsiteX1548" fmla="*/ 11775635 w 11885967"/>
              <a:gd name="connsiteY1548" fmla="*/ 4806253 h 6494515"/>
              <a:gd name="connsiteX1549" fmla="*/ 11764874 w 11885967"/>
              <a:gd name="connsiteY1549" fmla="*/ 5023410 h 6494515"/>
              <a:gd name="connsiteX1550" fmla="*/ 11720062 w 11885967"/>
              <a:gd name="connsiteY1550" fmla="*/ 5068366 h 6494515"/>
              <a:gd name="connsiteX1551" fmla="*/ 11704508 w 11885967"/>
              <a:gd name="connsiteY1551" fmla="*/ 5074145 h 6494515"/>
              <a:gd name="connsiteX1552" fmla="*/ 11687283 w 11885967"/>
              <a:gd name="connsiteY1552" fmla="*/ 5146619 h 6494515"/>
              <a:gd name="connsiteX1553" fmla="*/ 11682771 w 11885967"/>
              <a:gd name="connsiteY1553" fmla="*/ 5120394 h 6494515"/>
              <a:gd name="connsiteX1554" fmla="*/ 11661664 w 11885967"/>
              <a:gd name="connsiteY1554" fmla="*/ 5140383 h 6494515"/>
              <a:gd name="connsiteX1555" fmla="*/ 11660643 w 11885967"/>
              <a:gd name="connsiteY1555" fmla="*/ 5145638 h 6494515"/>
              <a:gd name="connsiteX1556" fmla="*/ 11656931 w 11885967"/>
              <a:gd name="connsiteY1556" fmla="*/ 5217074 h 6494515"/>
              <a:gd name="connsiteX1557" fmla="*/ 11655818 w 11885967"/>
              <a:gd name="connsiteY1557" fmla="*/ 5241835 h 6494515"/>
              <a:gd name="connsiteX1558" fmla="*/ 11634654 w 11885967"/>
              <a:gd name="connsiteY1558" fmla="*/ 5345962 h 6494515"/>
              <a:gd name="connsiteX1559" fmla="*/ 11631312 w 11885967"/>
              <a:gd name="connsiteY1559" fmla="*/ 5353639 h 6494515"/>
              <a:gd name="connsiteX1560" fmla="*/ 11609650 w 11885967"/>
              <a:gd name="connsiteY1560" fmla="*/ 5398461 h 6494515"/>
              <a:gd name="connsiteX1561" fmla="*/ 11605239 w 11885967"/>
              <a:gd name="connsiteY1561" fmla="*/ 5410442 h 6494515"/>
              <a:gd name="connsiteX1562" fmla="*/ 11600601 w 11885967"/>
              <a:gd name="connsiteY1562" fmla="*/ 5412172 h 6494515"/>
              <a:gd name="connsiteX1563" fmla="*/ 11598788 w 11885967"/>
              <a:gd name="connsiteY1563" fmla="*/ 5417158 h 6494515"/>
              <a:gd name="connsiteX1564" fmla="*/ 11547935 w 11885967"/>
              <a:gd name="connsiteY1564" fmla="*/ 5460321 h 6494515"/>
              <a:gd name="connsiteX1565" fmla="*/ 11536404 w 11885967"/>
              <a:gd name="connsiteY1565" fmla="*/ 5459059 h 6494515"/>
              <a:gd name="connsiteX1566" fmla="*/ 11529257 w 11885967"/>
              <a:gd name="connsiteY1566" fmla="*/ 5463929 h 6494515"/>
              <a:gd name="connsiteX1567" fmla="*/ 11505665 w 11885967"/>
              <a:gd name="connsiteY1567" fmla="*/ 5467083 h 6494515"/>
              <a:gd name="connsiteX1568" fmla="*/ 11499969 w 11885967"/>
              <a:gd name="connsiteY1568" fmla="*/ 5467827 h 6494515"/>
              <a:gd name="connsiteX1569" fmla="*/ 11515692 w 11885967"/>
              <a:gd name="connsiteY1569" fmla="*/ 5477355 h 6494515"/>
              <a:gd name="connsiteX1570" fmla="*/ 11526463 w 11885967"/>
              <a:gd name="connsiteY1570" fmla="*/ 5493323 h 6494515"/>
              <a:gd name="connsiteX1571" fmla="*/ 11507151 w 11885967"/>
              <a:gd name="connsiteY1571" fmla="*/ 5511775 h 6494515"/>
              <a:gd name="connsiteX1572" fmla="*/ 11472860 w 11885967"/>
              <a:gd name="connsiteY1572" fmla="*/ 5526394 h 6494515"/>
              <a:gd name="connsiteX1573" fmla="*/ 11450951 w 11885967"/>
              <a:gd name="connsiteY1573" fmla="*/ 5558219 h 6494515"/>
              <a:gd name="connsiteX1574" fmla="*/ 11442909 w 11885967"/>
              <a:gd name="connsiteY1574" fmla="*/ 5685245 h 6494515"/>
              <a:gd name="connsiteX1575" fmla="*/ 11436969 w 11885967"/>
              <a:gd name="connsiteY1575" fmla="*/ 5739598 h 6494515"/>
              <a:gd name="connsiteX1576" fmla="*/ 11413078 w 11885967"/>
              <a:gd name="connsiteY1576" fmla="*/ 5767338 h 6494515"/>
              <a:gd name="connsiteX1577" fmla="*/ 11395992 w 11885967"/>
              <a:gd name="connsiteY1577" fmla="*/ 5736267 h 6494515"/>
              <a:gd name="connsiteX1578" fmla="*/ 11396487 w 11885967"/>
              <a:gd name="connsiteY1578" fmla="*/ 5728964 h 6494515"/>
              <a:gd name="connsiteX1579" fmla="*/ 11396524 w 11885967"/>
              <a:gd name="connsiteY1579" fmla="*/ 5692487 h 6494515"/>
              <a:gd name="connsiteX1580" fmla="*/ 11396190 w 11885967"/>
              <a:gd name="connsiteY1580" fmla="*/ 5689973 h 6494515"/>
              <a:gd name="connsiteX1581" fmla="*/ 11394523 w 11885967"/>
              <a:gd name="connsiteY1581" fmla="*/ 5694317 h 6494515"/>
              <a:gd name="connsiteX1582" fmla="*/ 11375458 w 11885967"/>
              <a:gd name="connsiteY1582" fmla="*/ 5706616 h 6494515"/>
              <a:gd name="connsiteX1583" fmla="*/ 11363325 w 11885967"/>
              <a:gd name="connsiteY1583" fmla="*/ 5714443 h 6494515"/>
              <a:gd name="connsiteX1584" fmla="*/ 11342631 w 11885967"/>
              <a:gd name="connsiteY1584" fmla="*/ 5735157 h 6494515"/>
              <a:gd name="connsiteX1585" fmla="*/ 11332528 w 11885967"/>
              <a:gd name="connsiteY1585" fmla="*/ 5730123 h 6494515"/>
              <a:gd name="connsiteX1586" fmla="*/ 11331371 w 11885967"/>
              <a:gd name="connsiteY1586" fmla="*/ 5740372 h 6494515"/>
              <a:gd name="connsiteX1587" fmla="*/ 11337068 w 11885967"/>
              <a:gd name="connsiteY1587" fmla="*/ 5772932 h 6494515"/>
              <a:gd name="connsiteX1588" fmla="*/ 11342024 w 11885967"/>
              <a:gd name="connsiteY1588" fmla="*/ 5899707 h 6494515"/>
              <a:gd name="connsiteX1589" fmla="*/ 11296593 w 11885967"/>
              <a:gd name="connsiteY1589" fmla="*/ 5928815 h 6494515"/>
              <a:gd name="connsiteX1590" fmla="*/ 11283099 w 11885967"/>
              <a:gd name="connsiteY1590" fmla="*/ 5936371 h 6494515"/>
              <a:gd name="connsiteX1591" fmla="*/ 11250293 w 11885967"/>
              <a:gd name="connsiteY1591" fmla="*/ 5929077 h 6494515"/>
              <a:gd name="connsiteX1592" fmla="*/ 11242245 w 11885967"/>
              <a:gd name="connsiteY1592" fmla="*/ 5889586 h 6494515"/>
              <a:gd name="connsiteX1593" fmla="*/ 11251031 w 11885967"/>
              <a:gd name="connsiteY1593" fmla="*/ 5834861 h 6494515"/>
              <a:gd name="connsiteX1594" fmla="*/ 11246326 w 11885967"/>
              <a:gd name="connsiteY1594" fmla="*/ 5820996 h 6494515"/>
              <a:gd name="connsiteX1595" fmla="*/ 11230893 w 11885967"/>
              <a:gd name="connsiteY1595" fmla="*/ 5815933 h 6494515"/>
              <a:gd name="connsiteX1596" fmla="*/ 11229090 w 11885967"/>
              <a:gd name="connsiteY1596" fmla="*/ 5811448 h 6494515"/>
              <a:gd name="connsiteX1597" fmla="*/ 11225058 w 11885967"/>
              <a:gd name="connsiteY1597" fmla="*/ 5815911 h 6494515"/>
              <a:gd name="connsiteX1598" fmla="*/ 11216614 w 11885967"/>
              <a:gd name="connsiteY1598" fmla="*/ 5806627 h 6494515"/>
              <a:gd name="connsiteX1599" fmla="*/ 11205431 w 11885967"/>
              <a:gd name="connsiteY1599" fmla="*/ 5789289 h 6494515"/>
              <a:gd name="connsiteX1600" fmla="*/ 11202858 w 11885967"/>
              <a:gd name="connsiteY1600" fmla="*/ 5808133 h 6494515"/>
              <a:gd name="connsiteX1601" fmla="*/ 11229368 w 11885967"/>
              <a:gd name="connsiteY1601" fmla="*/ 5872056 h 6494515"/>
              <a:gd name="connsiteX1602" fmla="*/ 11216343 w 11885967"/>
              <a:gd name="connsiteY1602" fmla="*/ 5939380 h 6494515"/>
              <a:gd name="connsiteX1603" fmla="*/ 11209802 w 11885967"/>
              <a:gd name="connsiteY1603" fmla="*/ 5955877 h 6494515"/>
              <a:gd name="connsiteX1604" fmla="*/ 11190291 w 11885967"/>
              <a:gd name="connsiteY1604" fmla="*/ 5997925 h 6494515"/>
              <a:gd name="connsiteX1605" fmla="*/ 11127163 w 11885967"/>
              <a:gd name="connsiteY1605" fmla="*/ 5972357 h 6494515"/>
              <a:gd name="connsiteX1606" fmla="*/ 11077837 w 11885967"/>
              <a:gd name="connsiteY1606" fmla="*/ 5827403 h 6494515"/>
              <a:gd name="connsiteX1607" fmla="*/ 11089690 w 11885967"/>
              <a:gd name="connsiteY1607" fmla="*/ 5800117 h 6494515"/>
              <a:gd name="connsiteX1608" fmla="*/ 11109428 w 11885967"/>
              <a:gd name="connsiteY1608" fmla="*/ 5819301 h 6494515"/>
              <a:gd name="connsiteX1609" fmla="*/ 11121619 w 11885967"/>
              <a:gd name="connsiteY1609" fmla="*/ 5845810 h 6494515"/>
              <a:gd name="connsiteX1610" fmla="*/ 11110260 w 11885967"/>
              <a:gd name="connsiteY1610" fmla="*/ 5725467 h 6494515"/>
              <a:gd name="connsiteX1611" fmla="*/ 11106127 w 11885967"/>
              <a:gd name="connsiteY1611" fmla="*/ 5772328 h 6494515"/>
              <a:gd name="connsiteX1612" fmla="*/ 11098467 w 11885967"/>
              <a:gd name="connsiteY1612" fmla="*/ 5787089 h 6494515"/>
              <a:gd name="connsiteX1613" fmla="*/ 11076773 w 11885967"/>
              <a:gd name="connsiteY1613" fmla="*/ 5783898 h 6494515"/>
              <a:gd name="connsiteX1614" fmla="*/ 11079846 w 11885967"/>
              <a:gd name="connsiteY1614" fmla="*/ 5769638 h 6494515"/>
              <a:gd name="connsiteX1615" fmla="*/ 11076715 w 11885967"/>
              <a:gd name="connsiteY1615" fmla="*/ 5749563 h 6494515"/>
              <a:gd name="connsiteX1616" fmla="*/ 11049259 w 11885967"/>
              <a:gd name="connsiteY1616" fmla="*/ 5710805 h 6494515"/>
              <a:gd name="connsiteX1617" fmla="*/ 11058650 w 11885967"/>
              <a:gd name="connsiteY1617" fmla="*/ 5694926 h 6494515"/>
              <a:gd name="connsiteX1618" fmla="*/ 11061726 w 11885967"/>
              <a:gd name="connsiteY1618" fmla="*/ 5680667 h 6494515"/>
              <a:gd name="connsiteX1619" fmla="*/ 11015818 w 11885967"/>
              <a:gd name="connsiteY1619" fmla="*/ 5651358 h 6494515"/>
              <a:gd name="connsiteX1620" fmla="*/ 11011234 w 11885967"/>
              <a:gd name="connsiteY1620" fmla="*/ 5651859 h 6494515"/>
              <a:gd name="connsiteX1621" fmla="*/ 11021801 w 11885967"/>
              <a:gd name="connsiteY1621" fmla="*/ 5672048 h 6494515"/>
              <a:gd name="connsiteX1622" fmla="*/ 11019845 w 11885967"/>
              <a:gd name="connsiteY1622" fmla="*/ 5688040 h 6494515"/>
              <a:gd name="connsiteX1623" fmla="*/ 11007321 w 11885967"/>
              <a:gd name="connsiteY1623" fmla="*/ 5683845 h 6494515"/>
              <a:gd name="connsiteX1624" fmla="*/ 10971756 w 11885967"/>
              <a:gd name="connsiteY1624" fmla="*/ 5613491 h 6494515"/>
              <a:gd name="connsiteX1625" fmla="*/ 10951295 w 11885967"/>
              <a:gd name="connsiteY1625" fmla="*/ 5680703 h 6494515"/>
              <a:gd name="connsiteX1626" fmla="*/ 10954539 w 11885967"/>
              <a:gd name="connsiteY1626" fmla="*/ 5693340 h 6494515"/>
              <a:gd name="connsiteX1627" fmla="*/ 10964550 w 11885967"/>
              <a:gd name="connsiteY1627" fmla="*/ 5750717 h 6494515"/>
              <a:gd name="connsiteX1628" fmla="*/ 10929781 w 11885967"/>
              <a:gd name="connsiteY1628" fmla="*/ 5856622 h 6494515"/>
              <a:gd name="connsiteX1629" fmla="*/ 10899308 w 11885967"/>
              <a:gd name="connsiteY1629" fmla="*/ 5866457 h 6494515"/>
              <a:gd name="connsiteX1630" fmla="*/ 10837745 w 11885967"/>
              <a:gd name="connsiteY1630" fmla="*/ 5812877 h 6494515"/>
              <a:gd name="connsiteX1631" fmla="*/ 10803133 w 11885967"/>
              <a:gd name="connsiteY1631" fmla="*/ 5793465 h 6494515"/>
              <a:gd name="connsiteX1632" fmla="*/ 10772824 w 11885967"/>
              <a:gd name="connsiteY1632" fmla="*/ 5754092 h 6494515"/>
              <a:gd name="connsiteX1633" fmla="*/ 10755042 w 11885967"/>
              <a:gd name="connsiteY1633" fmla="*/ 5718916 h 6494515"/>
              <a:gd name="connsiteX1634" fmla="*/ 10724236 w 11885967"/>
              <a:gd name="connsiteY1634" fmla="*/ 5751064 h 6494515"/>
              <a:gd name="connsiteX1635" fmla="*/ 10681917 w 11885967"/>
              <a:gd name="connsiteY1635" fmla="*/ 5864292 h 6494515"/>
              <a:gd name="connsiteX1636" fmla="*/ 10656645 w 11885967"/>
              <a:gd name="connsiteY1636" fmla="*/ 5870775 h 6494515"/>
              <a:gd name="connsiteX1637" fmla="*/ 10643002 w 11885967"/>
              <a:gd name="connsiteY1637" fmla="*/ 5864845 h 6494515"/>
              <a:gd name="connsiteX1638" fmla="*/ 10608219 w 11885967"/>
              <a:gd name="connsiteY1638" fmla="*/ 5818537 h 6494515"/>
              <a:gd name="connsiteX1639" fmla="*/ 10655404 w 11885967"/>
              <a:gd name="connsiteY1639" fmla="*/ 5724265 h 6494515"/>
              <a:gd name="connsiteX1640" fmla="*/ 10655738 w 11885967"/>
              <a:gd name="connsiteY1640" fmla="*/ 5701953 h 6494515"/>
              <a:gd name="connsiteX1641" fmla="*/ 10677374 w 11885967"/>
              <a:gd name="connsiteY1641" fmla="*/ 5670811 h 6494515"/>
              <a:gd name="connsiteX1642" fmla="*/ 10691241 w 11885967"/>
              <a:gd name="connsiteY1642" fmla="*/ 5661865 h 6494515"/>
              <a:gd name="connsiteX1643" fmla="*/ 10681679 w 11885967"/>
              <a:gd name="connsiteY1643" fmla="*/ 5650847 h 6494515"/>
              <a:gd name="connsiteX1644" fmla="*/ 10673347 w 11885967"/>
              <a:gd name="connsiteY1644" fmla="*/ 5634125 h 6494515"/>
              <a:gd name="connsiteX1645" fmla="*/ 10659816 w 11885967"/>
              <a:gd name="connsiteY1645" fmla="*/ 5620757 h 6494515"/>
              <a:gd name="connsiteX1646" fmla="*/ 10669653 w 11885967"/>
              <a:gd name="connsiteY1646" fmla="*/ 5575129 h 6494515"/>
              <a:gd name="connsiteX1647" fmla="*/ 10656847 w 11885967"/>
              <a:gd name="connsiteY1647" fmla="*/ 5551473 h 6494515"/>
              <a:gd name="connsiteX1648" fmla="*/ 10620560 w 11885967"/>
              <a:gd name="connsiteY1648" fmla="*/ 5567515 h 6494515"/>
              <a:gd name="connsiteX1649" fmla="*/ 10599204 w 11885967"/>
              <a:gd name="connsiteY1649" fmla="*/ 5618119 h 6494515"/>
              <a:gd name="connsiteX1650" fmla="*/ 10580143 w 11885967"/>
              <a:gd name="connsiteY1650" fmla="*/ 5706523 h 6494515"/>
              <a:gd name="connsiteX1651" fmla="*/ 10549342 w 11885967"/>
              <a:gd name="connsiteY1651" fmla="*/ 5814778 h 6494515"/>
              <a:gd name="connsiteX1652" fmla="*/ 10535980 w 11885967"/>
              <a:gd name="connsiteY1652" fmla="*/ 5828310 h 6494515"/>
              <a:gd name="connsiteX1653" fmla="*/ 10532180 w 11885967"/>
              <a:gd name="connsiteY1653" fmla="*/ 5852859 h 6494515"/>
              <a:gd name="connsiteX1654" fmla="*/ 10531957 w 11885967"/>
              <a:gd name="connsiteY1654" fmla="*/ 5867732 h 6494515"/>
              <a:gd name="connsiteX1655" fmla="*/ 10495452 w 11885967"/>
              <a:gd name="connsiteY1655" fmla="*/ 5974756 h 6494515"/>
              <a:gd name="connsiteX1656" fmla="*/ 10448496 w 11885967"/>
              <a:gd name="connsiteY1656" fmla="*/ 6130260 h 6494515"/>
              <a:gd name="connsiteX1657" fmla="*/ 10437259 w 11885967"/>
              <a:gd name="connsiteY1657" fmla="*/ 6154696 h 6494515"/>
              <a:gd name="connsiteX1658" fmla="*/ 10407120 w 11885967"/>
              <a:gd name="connsiteY1658" fmla="*/ 6142220 h 6494515"/>
              <a:gd name="connsiteX1659" fmla="*/ 10365517 w 11885967"/>
              <a:gd name="connsiteY1659" fmla="*/ 6092946 h 6494515"/>
              <a:gd name="connsiteX1660" fmla="*/ 10365792 w 11885967"/>
              <a:gd name="connsiteY1660" fmla="*/ 6036299 h 6494515"/>
              <a:gd name="connsiteX1661" fmla="*/ 10374068 w 11885967"/>
              <a:gd name="connsiteY1661" fmla="*/ 6018687 h 6494515"/>
              <a:gd name="connsiteX1662" fmla="*/ 10395927 w 11885967"/>
              <a:gd name="connsiteY1662" fmla="*/ 5972668 h 6494515"/>
              <a:gd name="connsiteX1663" fmla="*/ 10383121 w 11885967"/>
              <a:gd name="connsiteY1663" fmla="*/ 5949013 h 6494515"/>
              <a:gd name="connsiteX1664" fmla="*/ 10373558 w 11885967"/>
              <a:gd name="connsiteY1664" fmla="*/ 5937994 h 6494515"/>
              <a:gd name="connsiteX1665" fmla="*/ 10388543 w 11885967"/>
              <a:gd name="connsiteY1665" fmla="*/ 5930783 h 6494515"/>
              <a:gd name="connsiteX1666" fmla="*/ 10408950 w 11885967"/>
              <a:gd name="connsiteY1666" fmla="*/ 5905343 h 6494515"/>
              <a:gd name="connsiteX1667" fmla="*/ 10411347 w 11885967"/>
              <a:gd name="connsiteY1667" fmla="*/ 5783495 h 6494515"/>
              <a:gd name="connsiteX1668" fmla="*/ 10406422 w 11885967"/>
              <a:gd name="connsiteY1668" fmla="*/ 5730202 h 6494515"/>
              <a:gd name="connsiteX1669" fmla="*/ 10397364 w 11885967"/>
              <a:gd name="connsiteY1669" fmla="*/ 5723769 h 6494515"/>
              <a:gd name="connsiteX1670" fmla="*/ 10374328 w 11885967"/>
              <a:gd name="connsiteY1670" fmla="*/ 5733719 h 6494515"/>
              <a:gd name="connsiteX1671" fmla="*/ 10373489 w 11885967"/>
              <a:gd name="connsiteY1671" fmla="*/ 5751446 h 6494515"/>
              <a:gd name="connsiteX1672" fmla="*/ 10377630 w 11885967"/>
              <a:gd name="connsiteY1672" fmla="*/ 5780692 h 6494515"/>
              <a:gd name="connsiteX1673" fmla="*/ 10344592 w 11885967"/>
              <a:gd name="connsiteY1673" fmla="*/ 5885481 h 6494515"/>
              <a:gd name="connsiteX1674" fmla="*/ 10327764 w 11885967"/>
              <a:gd name="connsiteY1674" fmla="*/ 5901247 h 6494515"/>
              <a:gd name="connsiteX1675" fmla="*/ 10303275 w 11885967"/>
              <a:gd name="connsiteY1675" fmla="*/ 5931774 h 6494515"/>
              <a:gd name="connsiteX1676" fmla="*/ 10262291 w 11885967"/>
              <a:gd name="connsiteY1676" fmla="*/ 5955755 h 6494515"/>
              <a:gd name="connsiteX1677" fmla="*/ 10250159 w 11885967"/>
              <a:gd name="connsiteY1677" fmla="*/ 5963582 h 6494515"/>
              <a:gd name="connsiteX1678" fmla="*/ 10227854 w 11885967"/>
              <a:gd name="connsiteY1678" fmla="*/ 6039350 h 6494515"/>
              <a:gd name="connsiteX1679" fmla="*/ 10189453 w 11885967"/>
              <a:gd name="connsiteY1679" fmla="*/ 6196700 h 6494515"/>
              <a:gd name="connsiteX1680" fmla="*/ 10155799 w 11885967"/>
              <a:gd name="connsiteY1680" fmla="*/ 6304341 h 6494515"/>
              <a:gd name="connsiteX1681" fmla="*/ 10155354 w 11885967"/>
              <a:gd name="connsiteY1681" fmla="*/ 6334090 h 6494515"/>
              <a:gd name="connsiteX1682" fmla="*/ 10140539 w 11885967"/>
              <a:gd name="connsiteY1682" fmla="*/ 6368198 h 6494515"/>
              <a:gd name="connsiteX1683" fmla="*/ 10134615 w 11885967"/>
              <a:gd name="connsiteY1683" fmla="*/ 6381842 h 6494515"/>
              <a:gd name="connsiteX1684" fmla="*/ 10138923 w 11885967"/>
              <a:gd name="connsiteY1684" fmla="*/ 6437987 h 6494515"/>
              <a:gd name="connsiteX1685" fmla="*/ 10127461 w 11885967"/>
              <a:gd name="connsiteY1685" fmla="*/ 6477296 h 6494515"/>
              <a:gd name="connsiteX1686" fmla="*/ 10093635 w 11885967"/>
              <a:gd name="connsiteY1686" fmla="*/ 6481931 h 6494515"/>
              <a:gd name="connsiteX1687" fmla="*/ 10080607 w 11885967"/>
              <a:gd name="connsiteY1687" fmla="*/ 6473149 h 6494515"/>
              <a:gd name="connsiteX1688" fmla="*/ 10037049 w 11885967"/>
              <a:gd name="connsiteY1688" fmla="*/ 6439869 h 6494515"/>
              <a:gd name="connsiteX1689" fmla="*/ 10052697 w 11885967"/>
              <a:gd name="connsiteY1689" fmla="*/ 6311926 h 6494515"/>
              <a:gd name="connsiteX1690" fmla="*/ 10061192 w 11885967"/>
              <a:gd name="connsiteY1690" fmla="*/ 6279440 h 6494515"/>
              <a:gd name="connsiteX1691" fmla="*/ 10068618 w 11885967"/>
              <a:gd name="connsiteY1691" fmla="*/ 6127338 h 6494515"/>
              <a:gd name="connsiteX1692" fmla="*/ 10051391 w 11885967"/>
              <a:gd name="connsiteY1692" fmla="*/ 6054974 h 6494515"/>
              <a:gd name="connsiteX1693" fmla="*/ 10046135 w 11885967"/>
              <a:gd name="connsiteY1693" fmla="*/ 6023994 h 6494515"/>
              <a:gd name="connsiteX1694" fmla="*/ 10042276 w 11885967"/>
              <a:gd name="connsiteY1694" fmla="*/ 6014208 h 6494515"/>
              <a:gd name="connsiteX1695" fmla="*/ 10033610 w 11885967"/>
              <a:gd name="connsiteY1695" fmla="*/ 6019798 h 6494515"/>
              <a:gd name="connsiteX1696" fmla="*/ 10007001 w 11885967"/>
              <a:gd name="connsiteY1696" fmla="*/ 6115528 h 6494515"/>
              <a:gd name="connsiteX1697" fmla="*/ 9996218 w 11885967"/>
              <a:gd name="connsiteY1697" fmla="*/ 6262427 h 6494515"/>
              <a:gd name="connsiteX1698" fmla="*/ 9996108 w 11885967"/>
              <a:gd name="connsiteY1698" fmla="*/ 6269865 h 6494515"/>
              <a:gd name="connsiteX1699" fmla="*/ 9976205 w 11885967"/>
              <a:gd name="connsiteY1699" fmla="*/ 6299889 h 6494515"/>
              <a:gd name="connsiteX1700" fmla="*/ 9954340 w 11885967"/>
              <a:gd name="connsiteY1700" fmla="*/ 6269801 h 6494515"/>
              <a:gd name="connsiteX1701" fmla="*/ 9952883 w 11885967"/>
              <a:gd name="connsiteY1701" fmla="*/ 6214273 h 6494515"/>
              <a:gd name="connsiteX1702" fmla="*/ 9955392 w 11885967"/>
              <a:gd name="connsiteY1702" fmla="*/ 6084986 h 6494515"/>
              <a:gd name="connsiteX1703" fmla="*/ 9935876 w 11885967"/>
              <a:gd name="connsiteY1703" fmla="*/ 6050928 h 6494515"/>
              <a:gd name="connsiteX1704" fmla="*/ 9902382 w 11885967"/>
              <a:gd name="connsiteY1704" fmla="*/ 6033250 h 6494515"/>
              <a:gd name="connsiteX1705" fmla="*/ 9884375 w 11885967"/>
              <a:gd name="connsiteY1705" fmla="*/ 6012948 h 6494515"/>
              <a:gd name="connsiteX1706" fmla="*/ 9896621 w 11885967"/>
              <a:gd name="connsiteY1706" fmla="*/ 5997683 h 6494515"/>
              <a:gd name="connsiteX1707" fmla="*/ 9913338 w 11885967"/>
              <a:gd name="connsiteY1707" fmla="*/ 5989356 h 6494515"/>
              <a:gd name="connsiteX1708" fmla="*/ 9907635 w 11885967"/>
              <a:gd name="connsiteY1708" fmla="*/ 5988125 h 6494515"/>
              <a:gd name="connsiteX1709" fmla="*/ 9879786 w 11885967"/>
              <a:gd name="connsiteY1709" fmla="*/ 5937344 h 6494515"/>
              <a:gd name="connsiteX1710" fmla="*/ 9897957 w 11885967"/>
              <a:gd name="connsiteY1710" fmla="*/ 5908435 h 6494515"/>
              <a:gd name="connsiteX1711" fmla="*/ 9868093 w 11885967"/>
              <a:gd name="connsiteY1711" fmla="*/ 5839314 h 6494515"/>
              <a:gd name="connsiteX1712" fmla="*/ 9855288 w 11885967"/>
              <a:gd name="connsiteY1712" fmla="*/ 5815657 h 6494515"/>
              <a:gd name="connsiteX1713" fmla="*/ 9835439 w 11885967"/>
              <a:gd name="connsiteY1713" fmla="*/ 5803911 h 6494515"/>
              <a:gd name="connsiteX1714" fmla="*/ 9829571 w 11885967"/>
              <a:gd name="connsiteY1714" fmla="*/ 5851889 h 6494515"/>
              <a:gd name="connsiteX1715" fmla="*/ 9839525 w 11885967"/>
              <a:gd name="connsiteY1715" fmla="*/ 5874929 h 6494515"/>
              <a:gd name="connsiteX1716" fmla="*/ 9853449 w 11885967"/>
              <a:gd name="connsiteY1716" fmla="*/ 5900319 h 6494515"/>
              <a:gd name="connsiteX1717" fmla="*/ 9859040 w 11885967"/>
              <a:gd name="connsiteY1717" fmla="*/ 5908989 h 6494515"/>
              <a:gd name="connsiteX1718" fmla="*/ 9818169 w 11885967"/>
              <a:gd name="connsiteY1718" fmla="*/ 5925534 h 6494515"/>
              <a:gd name="connsiteX1719" fmla="*/ 9808102 w 11885967"/>
              <a:gd name="connsiteY1719" fmla="*/ 5909929 h 6494515"/>
              <a:gd name="connsiteX1720" fmla="*/ 9789929 w 11885967"/>
              <a:gd name="connsiteY1720" fmla="*/ 5862729 h 6494515"/>
              <a:gd name="connsiteX1721" fmla="*/ 9787187 w 11885967"/>
              <a:gd name="connsiteY1721" fmla="*/ 5854677 h 6494515"/>
              <a:gd name="connsiteX1722" fmla="*/ 9791563 w 11885967"/>
              <a:gd name="connsiteY1722" fmla="*/ 5826918 h 6494515"/>
              <a:gd name="connsiteX1723" fmla="*/ 9785880 w 11885967"/>
              <a:gd name="connsiteY1723" fmla="*/ 5804107 h 6494515"/>
              <a:gd name="connsiteX1724" fmla="*/ 9781067 w 11885967"/>
              <a:gd name="connsiteY1724" fmla="*/ 5809173 h 6494515"/>
              <a:gd name="connsiteX1725" fmla="*/ 9774908 w 11885967"/>
              <a:gd name="connsiteY1725" fmla="*/ 5834777 h 6494515"/>
              <a:gd name="connsiteX1726" fmla="*/ 9768132 w 11885967"/>
              <a:gd name="connsiteY1726" fmla="*/ 5837094 h 6494515"/>
              <a:gd name="connsiteX1727" fmla="*/ 9758850 w 11885967"/>
              <a:gd name="connsiteY1727" fmla="*/ 5852493 h 6494515"/>
              <a:gd name="connsiteX1728" fmla="*/ 9742321 w 11885967"/>
              <a:gd name="connsiteY1728" fmla="*/ 5877352 h 6494515"/>
              <a:gd name="connsiteX1729" fmla="*/ 9711510 w 11885967"/>
              <a:gd name="connsiteY1729" fmla="*/ 5901282 h 6494515"/>
              <a:gd name="connsiteX1730" fmla="*/ 9687544 w 11885967"/>
              <a:gd name="connsiteY1730" fmla="*/ 5955456 h 6494515"/>
              <a:gd name="connsiteX1731" fmla="*/ 9680205 w 11885967"/>
              <a:gd name="connsiteY1731" fmla="*/ 5974844 h 6494515"/>
              <a:gd name="connsiteX1732" fmla="*/ 9644076 w 11885967"/>
              <a:gd name="connsiteY1732" fmla="*/ 6054717 h 6494515"/>
              <a:gd name="connsiteX1733" fmla="*/ 9601269 w 11885967"/>
              <a:gd name="connsiteY1733" fmla="*/ 6126977 h 6494515"/>
              <a:gd name="connsiteX1734" fmla="*/ 9598757 w 11885967"/>
              <a:gd name="connsiteY1734" fmla="*/ 6140060 h 6494515"/>
              <a:gd name="connsiteX1735" fmla="*/ 9582327 w 11885967"/>
              <a:gd name="connsiteY1735" fmla="*/ 6154991 h 6494515"/>
              <a:gd name="connsiteX1736" fmla="*/ 9560531 w 11885967"/>
              <a:gd name="connsiteY1736" fmla="*/ 6150810 h 6494515"/>
              <a:gd name="connsiteX1737" fmla="*/ 9568781 w 11885967"/>
              <a:gd name="connsiteY1737" fmla="*/ 6159626 h 6494515"/>
              <a:gd name="connsiteX1738" fmla="*/ 9582405 w 11885967"/>
              <a:gd name="connsiteY1738" fmla="*/ 6187556 h 6494515"/>
              <a:gd name="connsiteX1739" fmla="*/ 9544743 w 11885967"/>
              <a:gd name="connsiteY1739" fmla="*/ 6181237 h 6494515"/>
              <a:gd name="connsiteX1740" fmla="*/ 9539470 w 11885967"/>
              <a:gd name="connsiteY1740" fmla="*/ 6152197 h 6494515"/>
              <a:gd name="connsiteX1741" fmla="*/ 9535307 w 11885967"/>
              <a:gd name="connsiteY1741" fmla="*/ 6131506 h 6494515"/>
              <a:gd name="connsiteX1742" fmla="*/ 9514986 w 11885967"/>
              <a:gd name="connsiteY1742" fmla="*/ 6138459 h 6494515"/>
              <a:gd name="connsiteX1743" fmla="*/ 9503754 w 11885967"/>
              <a:gd name="connsiteY1743" fmla="*/ 6149867 h 6494515"/>
              <a:gd name="connsiteX1744" fmla="*/ 9494394 w 11885967"/>
              <a:gd name="connsiteY1744" fmla="*/ 6132702 h 6494515"/>
              <a:gd name="connsiteX1745" fmla="*/ 9450472 w 11885967"/>
              <a:gd name="connsiteY1745" fmla="*/ 6036572 h 6494515"/>
              <a:gd name="connsiteX1746" fmla="*/ 9433531 w 11885967"/>
              <a:gd name="connsiteY1746" fmla="*/ 6143632 h 6494515"/>
              <a:gd name="connsiteX1747" fmla="*/ 9407546 w 11885967"/>
              <a:gd name="connsiteY1747" fmla="*/ 6161253 h 6494515"/>
              <a:gd name="connsiteX1748" fmla="*/ 9385574 w 11885967"/>
              <a:gd name="connsiteY1748" fmla="*/ 6134435 h 6494515"/>
              <a:gd name="connsiteX1749" fmla="*/ 9362048 w 11885967"/>
              <a:gd name="connsiteY1749" fmla="*/ 6063917 h 6494515"/>
              <a:gd name="connsiteX1750" fmla="*/ 9333719 w 11885967"/>
              <a:gd name="connsiteY1750" fmla="*/ 5957215 h 6494515"/>
              <a:gd name="connsiteX1751" fmla="*/ 9323618 w 11885967"/>
              <a:gd name="connsiteY1751" fmla="*/ 5934483 h 6494515"/>
              <a:gd name="connsiteX1752" fmla="*/ 9279696 w 11885967"/>
              <a:gd name="connsiteY1752" fmla="*/ 5838354 h 6494515"/>
              <a:gd name="connsiteX1753" fmla="*/ 9259998 w 11885967"/>
              <a:gd name="connsiteY1753" fmla="*/ 5722005 h 6494515"/>
              <a:gd name="connsiteX1754" fmla="*/ 9237309 w 11885967"/>
              <a:gd name="connsiteY1754" fmla="*/ 5628786 h 6494515"/>
              <a:gd name="connsiteX1755" fmla="*/ 9238969 w 11885967"/>
              <a:gd name="connsiteY1755" fmla="*/ 5641393 h 6494515"/>
              <a:gd name="connsiteX1756" fmla="*/ 9249072 w 11885967"/>
              <a:gd name="connsiteY1756" fmla="*/ 5679293 h 6494515"/>
              <a:gd name="connsiteX1757" fmla="*/ 9234703 w 11885967"/>
              <a:gd name="connsiteY1757" fmla="*/ 5751950 h 6494515"/>
              <a:gd name="connsiteX1758" fmla="*/ 9257779 w 11885967"/>
              <a:gd name="connsiteY1758" fmla="*/ 5810859 h 6494515"/>
              <a:gd name="connsiteX1759" fmla="*/ 9274153 w 11885967"/>
              <a:gd name="connsiteY1759" fmla="*/ 5995275 h 6494515"/>
              <a:gd name="connsiteX1760" fmla="*/ 9283419 w 11885967"/>
              <a:gd name="connsiteY1760" fmla="*/ 6116381 h 6494515"/>
              <a:gd name="connsiteX1761" fmla="*/ 9283978 w 11885967"/>
              <a:gd name="connsiteY1761" fmla="*/ 6105923 h 6494515"/>
              <a:gd name="connsiteX1762" fmla="*/ 9290045 w 11885967"/>
              <a:gd name="connsiteY1762" fmla="*/ 6090512 h 6494515"/>
              <a:gd name="connsiteX1763" fmla="*/ 9294436 w 11885967"/>
              <a:gd name="connsiteY1763" fmla="*/ 6106477 h 6494515"/>
              <a:gd name="connsiteX1764" fmla="*/ 9304895 w 11885967"/>
              <a:gd name="connsiteY1764" fmla="*/ 6107032 h 6494515"/>
              <a:gd name="connsiteX1765" fmla="*/ 9298269 w 11885967"/>
              <a:gd name="connsiteY1765" fmla="*/ 6132902 h 6494515"/>
              <a:gd name="connsiteX1766" fmla="*/ 9297711 w 11885967"/>
              <a:gd name="connsiteY1766" fmla="*/ 6143361 h 6494515"/>
              <a:gd name="connsiteX1767" fmla="*/ 9291643 w 11885967"/>
              <a:gd name="connsiteY1767" fmla="*/ 6158771 h 6494515"/>
              <a:gd name="connsiteX1768" fmla="*/ 9282302 w 11885967"/>
              <a:gd name="connsiteY1768" fmla="*/ 6137299 h 6494515"/>
              <a:gd name="connsiteX1769" fmla="*/ 9255875 w 11885967"/>
              <a:gd name="connsiteY1769" fmla="*/ 6141143 h 6494515"/>
              <a:gd name="connsiteX1770" fmla="*/ 9235669 w 11885967"/>
              <a:gd name="connsiteY1770" fmla="*/ 5930305 h 6494515"/>
              <a:gd name="connsiteX1771" fmla="*/ 9224803 w 11885967"/>
              <a:gd name="connsiteY1771" fmla="*/ 5740937 h 6494515"/>
              <a:gd name="connsiteX1772" fmla="*/ 9208276 w 11885967"/>
              <a:gd name="connsiteY1772" fmla="*/ 5755794 h 6494515"/>
              <a:gd name="connsiteX1773" fmla="*/ 9187994 w 11885967"/>
              <a:gd name="connsiteY1773" fmla="*/ 5644591 h 6494515"/>
              <a:gd name="connsiteX1774" fmla="*/ 9187553 w 11885967"/>
              <a:gd name="connsiteY1774" fmla="*/ 5591668 h 6494515"/>
              <a:gd name="connsiteX1775" fmla="*/ 9184461 w 11885967"/>
              <a:gd name="connsiteY1775" fmla="*/ 5590427 h 6494515"/>
              <a:gd name="connsiteX1776" fmla="*/ 9181504 w 11885967"/>
              <a:gd name="connsiteY1776" fmla="*/ 5568160 h 6494515"/>
              <a:gd name="connsiteX1777" fmla="*/ 9185483 w 11885967"/>
              <a:gd name="connsiteY1777" fmla="*/ 5547076 h 6494515"/>
              <a:gd name="connsiteX1778" fmla="*/ 9184235 w 11885967"/>
              <a:gd name="connsiteY1778" fmla="*/ 5518531 h 6494515"/>
              <a:gd name="connsiteX1779" fmla="*/ 9185503 w 11885967"/>
              <a:gd name="connsiteY1779" fmla="*/ 5515381 h 6494515"/>
              <a:gd name="connsiteX1780" fmla="*/ 9185108 w 11885967"/>
              <a:gd name="connsiteY1780" fmla="*/ 5509966 h 6494515"/>
              <a:gd name="connsiteX1781" fmla="*/ 9172287 w 11885967"/>
              <a:gd name="connsiteY1781" fmla="*/ 5456082 h 6494515"/>
              <a:gd name="connsiteX1782" fmla="*/ 9147533 w 11885967"/>
              <a:gd name="connsiteY1782" fmla="*/ 5429635 h 6494515"/>
              <a:gd name="connsiteX1783" fmla="*/ 9131745 w 11885967"/>
              <a:gd name="connsiteY1783" fmla="*/ 5460062 h 6494515"/>
              <a:gd name="connsiteX1784" fmla="*/ 9151311 w 11885967"/>
              <a:gd name="connsiteY1784" fmla="*/ 5650073 h 6494515"/>
              <a:gd name="connsiteX1785" fmla="*/ 9153527 w 11885967"/>
              <a:gd name="connsiteY1785" fmla="*/ 5666773 h 6494515"/>
              <a:gd name="connsiteX1786" fmla="*/ 9149099 w 11885967"/>
              <a:gd name="connsiteY1786" fmla="*/ 5793413 h 6494515"/>
              <a:gd name="connsiteX1787" fmla="*/ 9155902 w 11885967"/>
              <a:gd name="connsiteY1787" fmla="*/ 5908645 h 6494515"/>
              <a:gd name="connsiteX1788" fmla="*/ 9138961 w 11885967"/>
              <a:gd name="connsiteY1788" fmla="*/ 6015704 h 6494515"/>
              <a:gd name="connsiteX1789" fmla="*/ 9122999 w 11885967"/>
              <a:gd name="connsiteY1789" fmla="*/ 6023492 h 6494515"/>
              <a:gd name="connsiteX1790" fmla="*/ 9090980 w 11885967"/>
              <a:gd name="connsiteY1790" fmla="*/ 6048999 h 6494515"/>
              <a:gd name="connsiteX1791" fmla="*/ 9095611 w 11885967"/>
              <a:gd name="connsiteY1791" fmla="*/ 6062546 h 6494515"/>
              <a:gd name="connsiteX1792" fmla="*/ 9096991 w 11885967"/>
              <a:gd name="connsiteY1792" fmla="*/ 6083606 h 6494515"/>
              <a:gd name="connsiteX1793" fmla="*/ 9078074 w 11885967"/>
              <a:gd name="connsiteY1793" fmla="*/ 6069127 h 6494515"/>
              <a:gd name="connsiteX1794" fmla="*/ 9069106 w 11885967"/>
              <a:gd name="connsiteY1794" fmla="*/ 6012253 h 6494515"/>
              <a:gd name="connsiteX1795" fmla="*/ 9055386 w 11885967"/>
              <a:gd name="connsiteY1795" fmla="*/ 5994250 h 6494515"/>
              <a:gd name="connsiteX1796" fmla="*/ 9034967 w 11885967"/>
              <a:gd name="connsiteY1796" fmla="*/ 6011131 h 6494515"/>
              <a:gd name="connsiteX1797" fmla="*/ 9027289 w 11885967"/>
              <a:gd name="connsiteY1797" fmla="*/ 6145285 h 6494515"/>
              <a:gd name="connsiteX1798" fmla="*/ 9017437 w 11885967"/>
              <a:gd name="connsiteY1798" fmla="*/ 6177755 h 6494515"/>
              <a:gd name="connsiteX1799" fmla="*/ 8979874 w 11885967"/>
              <a:gd name="connsiteY1799" fmla="*/ 6161508 h 6494515"/>
              <a:gd name="connsiteX1800" fmla="*/ 8977188 w 11885967"/>
              <a:gd name="connsiteY1800" fmla="*/ 6151951 h 6494515"/>
              <a:gd name="connsiteX1801" fmla="*/ 8956694 w 11885967"/>
              <a:gd name="connsiteY1801" fmla="*/ 6136265 h 6494515"/>
              <a:gd name="connsiteX1802" fmla="*/ 8920164 w 11885967"/>
              <a:gd name="connsiteY1802" fmla="*/ 6095805 h 6494515"/>
              <a:gd name="connsiteX1803" fmla="*/ 8915972 w 11885967"/>
              <a:gd name="connsiteY1803" fmla="*/ 5957564 h 6494515"/>
              <a:gd name="connsiteX1804" fmla="*/ 8914960 w 11885967"/>
              <a:gd name="connsiteY1804" fmla="*/ 5939288 h 6494515"/>
              <a:gd name="connsiteX1805" fmla="*/ 8904395 w 11885967"/>
              <a:gd name="connsiteY1805" fmla="*/ 5923699 h 6494515"/>
              <a:gd name="connsiteX1806" fmla="*/ 8893162 w 11885967"/>
              <a:gd name="connsiteY1806" fmla="*/ 5935108 h 6494515"/>
              <a:gd name="connsiteX1807" fmla="*/ 8866881 w 11885967"/>
              <a:gd name="connsiteY1807" fmla="*/ 5982509 h 6494515"/>
              <a:gd name="connsiteX1808" fmla="*/ 8841537 w 11885967"/>
              <a:gd name="connsiteY1808" fmla="*/ 6015624 h 6494515"/>
              <a:gd name="connsiteX1809" fmla="*/ 8821783 w 11885967"/>
              <a:gd name="connsiteY1809" fmla="*/ 6005506 h 6494515"/>
              <a:gd name="connsiteX1810" fmla="*/ 8791289 w 11885967"/>
              <a:gd name="connsiteY1810" fmla="*/ 5957162 h 6494515"/>
              <a:gd name="connsiteX1811" fmla="*/ 8763606 w 11885967"/>
              <a:gd name="connsiteY1811" fmla="*/ 6025994 h 6494515"/>
              <a:gd name="connsiteX1812" fmla="*/ 8752197 w 11885967"/>
              <a:gd name="connsiteY1812" fmla="*/ 6046581 h 6494515"/>
              <a:gd name="connsiteX1813" fmla="*/ 8747516 w 11885967"/>
              <a:gd name="connsiteY1813" fmla="*/ 6071041 h 6494515"/>
              <a:gd name="connsiteX1814" fmla="*/ 8691102 w 11885967"/>
              <a:gd name="connsiteY1814" fmla="*/ 6211234 h 6494515"/>
              <a:gd name="connsiteX1815" fmla="*/ 8687881 w 11885967"/>
              <a:gd name="connsiteY1815" fmla="*/ 6160771 h 6494515"/>
              <a:gd name="connsiteX1816" fmla="*/ 8686902 w 11885967"/>
              <a:gd name="connsiteY1816" fmla="*/ 6149607 h 6494515"/>
              <a:gd name="connsiteX1817" fmla="*/ 8689257 w 11885967"/>
              <a:gd name="connsiteY1817" fmla="*/ 6147318 h 6494515"/>
              <a:gd name="connsiteX1818" fmla="*/ 8686195 w 11885967"/>
              <a:gd name="connsiteY1818" fmla="*/ 6141534 h 6494515"/>
              <a:gd name="connsiteX1819" fmla="*/ 8686902 w 11885967"/>
              <a:gd name="connsiteY1819" fmla="*/ 6149607 h 6494515"/>
              <a:gd name="connsiteX1820" fmla="*/ 8684562 w 11885967"/>
              <a:gd name="connsiteY1820" fmla="*/ 6151878 h 6494515"/>
              <a:gd name="connsiteX1821" fmla="*/ 8678573 w 11885967"/>
              <a:gd name="connsiteY1821" fmla="*/ 6156233 h 6494515"/>
              <a:gd name="connsiteX1822" fmla="*/ 8681839 w 11885967"/>
              <a:gd name="connsiteY1822" fmla="*/ 6135542 h 6494515"/>
              <a:gd name="connsiteX1823" fmla="*/ 8677482 w 11885967"/>
              <a:gd name="connsiteY1823" fmla="*/ 6129550 h 6494515"/>
              <a:gd name="connsiteX1824" fmla="*/ 8683470 w 11885967"/>
              <a:gd name="connsiteY1824" fmla="*/ 6125195 h 6494515"/>
              <a:gd name="connsiteX1825" fmla="*/ 8683164 w 11885967"/>
              <a:gd name="connsiteY1825" fmla="*/ 6066732 h 6494515"/>
              <a:gd name="connsiteX1826" fmla="*/ 8679938 w 11885967"/>
              <a:gd name="connsiteY1826" fmla="*/ 6050339 h 6494515"/>
              <a:gd name="connsiteX1827" fmla="*/ 8678997 w 11885967"/>
              <a:gd name="connsiteY1827" fmla="*/ 6028755 h 6494515"/>
              <a:gd name="connsiteX1828" fmla="*/ 8648154 w 11885967"/>
              <a:gd name="connsiteY1828" fmla="*/ 5935133 h 6494515"/>
              <a:gd name="connsiteX1829" fmla="*/ 8630715 w 11885967"/>
              <a:gd name="connsiteY1829" fmla="*/ 5931788 h 6494515"/>
              <a:gd name="connsiteX1830" fmla="*/ 8618746 w 11885967"/>
              <a:gd name="connsiteY1830" fmla="*/ 5937631 h 6494515"/>
              <a:gd name="connsiteX1831" fmla="*/ 8616528 w 11885967"/>
              <a:gd name="connsiteY1831" fmla="*/ 5920930 h 6494515"/>
              <a:gd name="connsiteX1832" fmla="*/ 8601157 w 11885967"/>
              <a:gd name="connsiteY1832" fmla="*/ 5869156 h 6494515"/>
              <a:gd name="connsiteX1833" fmla="*/ 8571475 w 11885967"/>
              <a:gd name="connsiteY1833" fmla="*/ 5858944 h 6494515"/>
              <a:gd name="connsiteX1834" fmla="*/ 8565516 w 11885967"/>
              <a:gd name="connsiteY1834" fmla="*/ 5899392 h 6494515"/>
              <a:gd name="connsiteX1835" fmla="*/ 8570147 w 11885967"/>
              <a:gd name="connsiteY1835" fmla="*/ 5912939 h 6494515"/>
              <a:gd name="connsiteX1836" fmla="*/ 8554285 w 11885967"/>
              <a:gd name="connsiteY1836" fmla="*/ 5910801 h 6494515"/>
              <a:gd name="connsiteX1837" fmla="*/ 8512437 w 11885967"/>
              <a:gd name="connsiteY1837" fmla="*/ 5926284 h 6494515"/>
              <a:gd name="connsiteX1838" fmla="*/ 8501921 w 11885967"/>
              <a:gd name="connsiteY1838" fmla="*/ 5985751 h 6494515"/>
              <a:gd name="connsiteX1839" fmla="*/ 8484263 w 11885967"/>
              <a:gd name="connsiteY1839" fmla="*/ 6044751 h 6494515"/>
              <a:gd name="connsiteX1840" fmla="*/ 8458353 w 11885967"/>
              <a:gd name="connsiteY1840" fmla="*/ 6094937 h 6494515"/>
              <a:gd name="connsiteX1841" fmla="*/ 8441556 w 11885967"/>
              <a:gd name="connsiteY1841" fmla="*/ 6107086 h 6494515"/>
              <a:gd name="connsiteX1842" fmla="*/ 8429042 w 11885967"/>
              <a:gd name="connsiteY1842" fmla="*/ 6087507 h 6494515"/>
              <a:gd name="connsiteX1843" fmla="*/ 8426690 w 11885967"/>
              <a:gd name="connsiteY1843" fmla="*/ 5803145 h 6494515"/>
              <a:gd name="connsiteX1844" fmla="*/ 8412993 w 11885967"/>
              <a:gd name="connsiteY1844" fmla="*/ 5742650 h 6494515"/>
              <a:gd name="connsiteX1845" fmla="*/ 8411883 w 11885967"/>
              <a:gd name="connsiteY1845" fmla="*/ 5734300 h 6494515"/>
              <a:gd name="connsiteX1846" fmla="*/ 8408037 w 11885967"/>
              <a:gd name="connsiteY1846" fmla="*/ 5641336 h 6494515"/>
              <a:gd name="connsiteX1847" fmla="*/ 8404907 w 11885967"/>
              <a:gd name="connsiteY1847" fmla="*/ 5596430 h 6494515"/>
              <a:gd name="connsiteX1848" fmla="*/ 8381261 w 11885967"/>
              <a:gd name="connsiteY1848" fmla="*/ 5578333 h 6494515"/>
              <a:gd name="connsiteX1849" fmla="*/ 8369562 w 11885967"/>
              <a:gd name="connsiteY1849" fmla="*/ 5596884 h 6494515"/>
              <a:gd name="connsiteX1850" fmla="*/ 8355501 w 11885967"/>
              <a:gd name="connsiteY1850" fmla="*/ 5693648 h 6494515"/>
              <a:gd name="connsiteX1851" fmla="*/ 8309369 w 11885967"/>
              <a:gd name="connsiteY1851" fmla="*/ 5740858 h 6494515"/>
              <a:gd name="connsiteX1852" fmla="*/ 8288505 w 11885967"/>
              <a:gd name="connsiteY1852" fmla="*/ 5722389 h 6494515"/>
              <a:gd name="connsiteX1853" fmla="*/ 8278481 w 11885967"/>
              <a:gd name="connsiteY1853" fmla="*/ 5732222 h 6494515"/>
              <a:gd name="connsiteX1854" fmla="*/ 8237078 w 11885967"/>
              <a:gd name="connsiteY1854" fmla="*/ 5783054 h 6494515"/>
              <a:gd name="connsiteX1855" fmla="*/ 8235775 w 11885967"/>
              <a:gd name="connsiteY1855" fmla="*/ 5794556 h 6494515"/>
              <a:gd name="connsiteX1856" fmla="*/ 8235576 w 11885967"/>
              <a:gd name="connsiteY1856" fmla="*/ 5814410 h 6494515"/>
              <a:gd name="connsiteX1857" fmla="*/ 8204960 w 11885967"/>
              <a:gd name="connsiteY1857" fmla="*/ 5818485 h 6494515"/>
              <a:gd name="connsiteX1858" fmla="*/ 8153654 w 11885967"/>
              <a:gd name="connsiteY1858" fmla="*/ 5826729 h 6494515"/>
              <a:gd name="connsiteX1859" fmla="*/ 8118995 w 11885967"/>
              <a:gd name="connsiteY1859" fmla="*/ 5757693 h 6494515"/>
              <a:gd name="connsiteX1860" fmla="*/ 8085836 w 11885967"/>
              <a:gd name="connsiteY1860" fmla="*/ 5657299 h 6494515"/>
              <a:gd name="connsiteX1861" fmla="*/ 8072040 w 11885967"/>
              <a:gd name="connsiteY1861" fmla="*/ 5606731 h 6494515"/>
              <a:gd name="connsiteX1862" fmla="*/ 8074256 w 11885967"/>
              <a:gd name="connsiteY1862" fmla="*/ 5591489 h 6494515"/>
              <a:gd name="connsiteX1863" fmla="*/ 8073951 w 11885967"/>
              <a:gd name="connsiteY1863" fmla="*/ 5590903 h 6494515"/>
              <a:gd name="connsiteX1864" fmla="*/ 8074421 w 11885967"/>
              <a:gd name="connsiteY1864" fmla="*/ 5590358 h 6494515"/>
              <a:gd name="connsiteX1865" fmla="*/ 8075556 w 11885967"/>
              <a:gd name="connsiteY1865" fmla="*/ 5582540 h 6494515"/>
              <a:gd name="connsiteX1866" fmla="*/ 8073887 w 11885967"/>
              <a:gd name="connsiteY1866" fmla="*/ 5568496 h 6494515"/>
              <a:gd name="connsiteX1867" fmla="*/ 8073692 w 11885967"/>
              <a:gd name="connsiteY1867" fmla="*/ 5568339 h 6494515"/>
              <a:gd name="connsiteX1868" fmla="*/ 8045447 w 11885967"/>
              <a:gd name="connsiteY1868" fmla="*/ 5537915 h 6494515"/>
              <a:gd name="connsiteX1869" fmla="*/ 8051759 w 11885967"/>
              <a:gd name="connsiteY1869" fmla="*/ 5523076 h 6494515"/>
              <a:gd name="connsiteX1870" fmla="*/ 8052784 w 11885967"/>
              <a:gd name="connsiteY1870" fmla="*/ 5510368 h 6494515"/>
              <a:gd name="connsiteX1871" fmla="*/ 8009637 w 11885967"/>
              <a:gd name="connsiteY1871" fmla="*/ 5490250 h 6494515"/>
              <a:gd name="connsiteX1872" fmla="*/ 8005723 w 11885967"/>
              <a:gd name="connsiteY1872" fmla="*/ 5491212 h 6494515"/>
              <a:gd name="connsiteX1873" fmla="*/ 8017202 w 11885967"/>
              <a:gd name="connsiteY1873" fmla="*/ 5507490 h 6494515"/>
              <a:gd name="connsiteX1874" fmla="*/ 8017346 w 11885967"/>
              <a:gd name="connsiteY1874" fmla="*/ 5521571 h 6494515"/>
              <a:gd name="connsiteX1875" fmla="*/ 8006012 w 11885967"/>
              <a:gd name="connsiteY1875" fmla="*/ 5519376 h 6494515"/>
              <a:gd name="connsiteX1876" fmla="*/ 7967107 w 11885967"/>
              <a:gd name="connsiteY1876" fmla="*/ 5462508 h 6494515"/>
              <a:gd name="connsiteX1877" fmla="*/ 7957108 w 11885967"/>
              <a:gd name="connsiteY1877" fmla="*/ 5523094 h 6494515"/>
              <a:gd name="connsiteX1878" fmla="*/ 7961371 w 11885967"/>
              <a:gd name="connsiteY1878" fmla="*/ 5533671 h 6494515"/>
              <a:gd name="connsiteX1879" fmla="*/ 7976640 w 11885967"/>
              <a:gd name="connsiteY1879" fmla="*/ 5582233 h 6494515"/>
              <a:gd name="connsiteX1880" fmla="*/ 7958692 w 11885967"/>
              <a:gd name="connsiteY1880" fmla="*/ 5677990 h 6494515"/>
              <a:gd name="connsiteX1881" fmla="*/ 7933420 w 11885967"/>
              <a:gd name="connsiteY1881" fmla="*/ 5690015 h 6494515"/>
              <a:gd name="connsiteX1882" fmla="*/ 7873917 w 11885967"/>
              <a:gd name="connsiteY1882" fmla="*/ 5650669 h 6494515"/>
              <a:gd name="connsiteX1883" fmla="*/ 7841698 w 11885967"/>
              <a:gd name="connsiteY1883" fmla="*/ 5637829 h 6494515"/>
              <a:gd name="connsiteX1884" fmla="*/ 7810912 w 11885967"/>
              <a:gd name="connsiteY1884" fmla="*/ 5607200 h 6494515"/>
              <a:gd name="connsiteX1885" fmla="*/ 7791461 w 11885967"/>
              <a:gd name="connsiteY1885" fmla="*/ 5578766 h 6494515"/>
              <a:gd name="connsiteX1886" fmla="*/ 7768463 w 11885967"/>
              <a:gd name="connsiteY1886" fmla="*/ 5610162 h 6494515"/>
              <a:gd name="connsiteX1887" fmla="*/ 7744815 w 11885967"/>
              <a:gd name="connsiteY1887" fmla="*/ 5713133 h 6494515"/>
              <a:gd name="connsiteX1888" fmla="*/ 7723666 w 11885967"/>
              <a:gd name="connsiteY1888" fmla="*/ 5721655 h 6494515"/>
              <a:gd name="connsiteX1889" fmla="*/ 7711162 w 11885967"/>
              <a:gd name="connsiteY1889" fmla="*/ 5718086 h 6494515"/>
              <a:gd name="connsiteX1890" fmla="*/ 7675702 w 11885967"/>
              <a:gd name="connsiteY1890" fmla="*/ 5681961 h 6494515"/>
              <a:gd name="connsiteX1891" fmla="*/ 7705745 w 11885967"/>
              <a:gd name="connsiteY1891" fmla="*/ 5594856 h 6494515"/>
              <a:gd name="connsiteX1892" fmla="*/ 7703471 w 11885967"/>
              <a:gd name="connsiteY1892" fmla="*/ 5575486 h 6494515"/>
              <a:gd name="connsiteX1893" fmla="*/ 7718637 w 11885967"/>
              <a:gd name="connsiteY1893" fmla="*/ 5546016 h 6494515"/>
              <a:gd name="connsiteX1894" fmla="*/ 7729622 w 11885967"/>
              <a:gd name="connsiteY1894" fmla="*/ 5536671 h 6494515"/>
              <a:gd name="connsiteX1895" fmla="*/ 7720070 w 11885967"/>
              <a:gd name="connsiteY1895" fmla="*/ 5528224 h 6494515"/>
              <a:gd name="connsiteX1896" fmla="*/ 7710927 w 11885967"/>
              <a:gd name="connsiteY1896" fmla="*/ 5514693 h 6494515"/>
              <a:gd name="connsiteX1897" fmla="*/ 7697668 w 11885967"/>
              <a:gd name="connsiteY1897" fmla="*/ 5504667 h 6494515"/>
              <a:gd name="connsiteX1898" fmla="*/ 7700947 w 11885967"/>
              <a:gd name="connsiteY1898" fmla="*/ 5464001 h 6494515"/>
              <a:gd name="connsiteX1899" fmla="*/ 7687130 w 11885967"/>
              <a:gd name="connsiteY1899" fmla="*/ 5444977 h 6494515"/>
              <a:gd name="connsiteX1900" fmla="*/ 7657534 w 11885967"/>
              <a:gd name="connsiteY1900" fmla="*/ 5463049 h 6494515"/>
              <a:gd name="connsiteX1901" fmla="*/ 7644847 w 11885967"/>
              <a:gd name="connsiteY1901" fmla="*/ 5509349 h 6494515"/>
              <a:gd name="connsiteX1902" fmla="*/ 7638498 w 11885967"/>
              <a:gd name="connsiteY1902" fmla="*/ 5588137 h 6494515"/>
              <a:gd name="connsiteX1903" fmla="*/ 7624255 w 11885967"/>
              <a:gd name="connsiteY1903" fmla="*/ 5685474 h 6494515"/>
              <a:gd name="connsiteX1904" fmla="*/ 7614234 w 11885967"/>
              <a:gd name="connsiteY1904" fmla="*/ 5698734 h 6494515"/>
              <a:gd name="connsiteX1905" fmla="*/ 7613764 w 11885967"/>
              <a:gd name="connsiteY1905" fmla="*/ 5720440 h 6494515"/>
              <a:gd name="connsiteX1906" fmla="*/ 7615281 w 11885967"/>
              <a:gd name="connsiteY1906" fmla="*/ 5733354 h 6494515"/>
              <a:gd name="connsiteX1907" fmla="*/ 7595956 w 11885967"/>
              <a:gd name="connsiteY1907" fmla="*/ 5830279 h 6494515"/>
              <a:gd name="connsiteX1908" fmla="*/ 7573149 w 11885967"/>
              <a:gd name="connsiteY1908" fmla="*/ 5970412 h 6494515"/>
              <a:gd name="connsiteX1909" fmla="*/ 7566223 w 11885967"/>
              <a:gd name="connsiteY1909" fmla="*/ 5992875 h 6494515"/>
              <a:gd name="connsiteX1910" fmla="*/ 7538675 w 11885967"/>
              <a:gd name="connsiteY1910" fmla="*/ 5985532 h 6494515"/>
              <a:gd name="connsiteX1911" fmla="*/ 7496964 w 11885967"/>
              <a:gd name="connsiteY1911" fmla="*/ 5947622 h 6494515"/>
              <a:gd name="connsiteX1912" fmla="*/ 7490691 w 11885967"/>
              <a:gd name="connsiteY1912" fmla="*/ 5898509 h 6494515"/>
              <a:gd name="connsiteX1913" fmla="*/ 7495836 w 11885967"/>
              <a:gd name="connsiteY1913" fmla="*/ 5882298 h 6494515"/>
              <a:gd name="connsiteX1914" fmla="*/ 7509482 w 11885967"/>
              <a:gd name="connsiteY1914" fmla="*/ 5839913 h 6494515"/>
              <a:gd name="connsiteX1915" fmla="*/ 7495669 w 11885967"/>
              <a:gd name="connsiteY1915" fmla="*/ 5820888 h 6494515"/>
              <a:gd name="connsiteX1916" fmla="*/ 7486118 w 11885967"/>
              <a:gd name="connsiteY1916" fmla="*/ 5812442 h 6494515"/>
              <a:gd name="connsiteX1917" fmla="*/ 7498271 w 11885967"/>
              <a:gd name="connsiteY1917" fmla="*/ 5804471 h 6494515"/>
              <a:gd name="connsiteX1918" fmla="*/ 7513026 w 11885967"/>
              <a:gd name="connsiteY1918" fmla="*/ 5780083 h 6494515"/>
              <a:gd name="connsiteX1919" fmla="*/ 7501096 w 11885967"/>
              <a:gd name="connsiteY1919" fmla="*/ 5674235 h 6494515"/>
              <a:gd name="connsiteX1920" fmla="*/ 7490702 w 11885967"/>
              <a:gd name="connsiteY1920" fmla="*/ 5628626 h 6494515"/>
              <a:gd name="connsiteX1921" fmla="*/ 7482114 w 11885967"/>
              <a:gd name="connsiteY1921" fmla="*/ 5624093 h 6494515"/>
              <a:gd name="connsiteX1922" fmla="*/ 7463300 w 11885967"/>
              <a:gd name="connsiteY1922" fmla="*/ 5635362 h 6494515"/>
              <a:gd name="connsiteX1923" fmla="*/ 7464609 w 11885967"/>
              <a:gd name="connsiteY1923" fmla="*/ 5650818 h 6494515"/>
              <a:gd name="connsiteX1924" fmla="*/ 7471559 w 11885967"/>
              <a:gd name="connsiteY1924" fmla="*/ 5675681 h 6494515"/>
              <a:gd name="connsiteX1925" fmla="*/ 7454983 w 11885967"/>
              <a:gd name="connsiteY1925" fmla="*/ 5770273 h 6494515"/>
              <a:gd name="connsiteX1926" fmla="*/ 7442213 w 11885967"/>
              <a:gd name="connsiteY1926" fmla="*/ 5785867 h 6494515"/>
              <a:gd name="connsiteX1927" fmla="*/ 7424505 w 11885967"/>
              <a:gd name="connsiteY1927" fmla="*/ 5815133 h 6494515"/>
              <a:gd name="connsiteX1928" fmla="*/ 7391754 w 11885967"/>
              <a:gd name="connsiteY1928" fmla="*/ 5840623 h 6494515"/>
              <a:gd name="connsiteX1929" fmla="*/ 7382142 w 11885967"/>
              <a:gd name="connsiteY1929" fmla="*/ 5848799 h 6494515"/>
              <a:gd name="connsiteX1930" fmla="*/ 7371527 w 11885967"/>
              <a:gd name="connsiteY1930" fmla="*/ 5917011 h 6494515"/>
              <a:gd name="connsiteX1931" fmla="*/ 7356344 w 11885967"/>
              <a:gd name="connsiteY1931" fmla="*/ 6057759 h 6494515"/>
              <a:gd name="connsiteX1932" fmla="*/ 7339563 w 11885967"/>
              <a:gd name="connsiteY1932" fmla="*/ 6154892 h 6494515"/>
              <a:gd name="connsiteX1933" fmla="*/ 7342595 w 11885967"/>
              <a:gd name="connsiteY1933" fmla="*/ 6180719 h 6494515"/>
              <a:gd name="connsiteX1934" fmla="*/ 7333682 w 11885967"/>
              <a:gd name="connsiteY1934" fmla="*/ 6211975 h 6494515"/>
              <a:gd name="connsiteX1935" fmla="*/ 7330116 w 11885967"/>
              <a:gd name="connsiteY1935" fmla="*/ 6224477 h 6494515"/>
              <a:gd name="connsiteX1936" fmla="*/ 7340301 w 11885967"/>
              <a:gd name="connsiteY1936" fmla="*/ 6272627 h 6494515"/>
              <a:gd name="connsiteX1937" fmla="*/ 7334892 w 11885967"/>
              <a:gd name="connsiteY1937" fmla="*/ 6308003 h 6494515"/>
              <a:gd name="connsiteX1938" fmla="*/ 7306119 w 11885967"/>
              <a:gd name="connsiteY1938" fmla="*/ 6315908 h 6494515"/>
              <a:gd name="connsiteX1939" fmla="*/ 7293820 w 11885967"/>
              <a:gd name="connsiteY1939" fmla="*/ 6309798 h 6494515"/>
              <a:gd name="connsiteX1940" fmla="*/ 7252253 w 11885967"/>
              <a:gd name="connsiteY1940" fmla="*/ 6285971 h 6494515"/>
              <a:gd name="connsiteX1941" fmla="*/ 7251100 w 11885967"/>
              <a:gd name="connsiteY1941" fmla="*/ 6173317 h 6494515"/>
              <a:gd name="connsiteX1942" fmla="*/ 7254728 w 11885967"/>
              <a:gd name="connsiteY1942" fmla="*/ 6144193 h 6494515"/>
              <a:gd name="connsiteX1943" fmla="*/ 7243674 w 11885967"/>
              <a:gd name="connsiteY1943" fmla="*/ 6011554 h 6494515"/>
              <a:gd name="connsiteX1944" fmla="*/ 7220431 w 11885967"/>
              <a:gd name="connsiteY1944" fmla="*/ 5950836 h 6494515"/>
              <a:gd name="connsiteX1945" fmla="*/ 7212313 w 11885967"/>
              <a:gd name="connsiteY1945" fmla="*/ 5924599 h 6494515"/>
              <a:gd name="connsiteX1946" fmla="*/ 7207845 w 11885967"/>
              <a:gd name="connsiteY1946" fmla="*/ 5916562 h 6494515"/>
              <a:gd name="connsiteX1947" fmla="*/ 7200980 w 11885967"/>
              <a:gd name="connsiteY1947" fmla="*/ 5922402 h 6494515"/>
              <a:gd name="connsiteX1948" fmla="*/ 7188932 w 11885967"/>
              <a:gd name="connsiteY1948" fmla="*/ 6008405 h 6494515"/>
              <a:gd name="connsiteX1949" fmla="*/ 7196477 w 11885967"/>
              <a:gd name="connsiteY1949" fmla="*/ 6136924 h 6494515"/>
              <a:gd name="connsiteX1950" fmla="*/ 7197236 w 11885967"/>
              <a:gd name="connsiteY1950" fmla="*/ 6143379 h 6494515"/>
              <a:gd name="connsiteX1951" fmla="*/ 7183444 w 11885967"/>
              <a:gd name="connsiteY1951" fmla="*/ 6171682 h 6494515"/>
              <a:gd name="connsiteX1952" fmla="*/ 7161038 w 11885967"/>
              <a:gd name="connsiteY1952" fmla="*/ 6148127 h 6494515"/>
              <a:gd name="connsiteX1953" fmla="*/ 7153392 w 11885967"/>
              <a:gd name="connsiteY1953" fmla="*/ 6100182 h 6494515"/>
              <a:gd name="connsiteX1954" fmla="*/ 7140704 w 11885967"/>
              <a:gd name="connsiteY1954" fmla="*/ 5987876 h 6494515"/>
              <a:gd name="connsiteX1955" fmla="*/ 7119878 w 11885967"/>
              <a:gd name="connsiteY1955" fmla="*/ 5960610 h 6494515"/>
              <a:gd name="connsiteX1956" fmla="*/ 7088826 w 11885967"/>
              <a:gd name="connsiteY1956" fmla="*/ 5949144 h 6494515"/>
              <a:gd name="connsiteX1957" fmla="*/ 7070891 w 11885967"/>
              <a:gd name="connsiteY1957" fmla="*/ 5933625 h 6494515"/>
              <a:gd name="connsiteX1958" fmla="*/ 7079745 w 11885967"/>
              <a:gd name="connsiteY1958" fmla="*/ 5918991 h 6494515"/>
              <a:gd name="connsiteX1959" fmla="*/ 7093271 w 11885967"/>
              <a:gd name="connsiteY1959" fmla="*/ 5909853 h 6494515"/>
              <a:gd name="connsiteX1960" fmla="*/ 7088188 w 11885967"/>
              <a:gd name="connsiteY1960" fmla="*/ 5909442 h 6494515"/>
              <a:gd name="connsiteX1961" fmla="*/ 7058223 w 11885967"/>
              <a:gd name="connsiteY1961" fmla="*/ 5868647 h 6494515"/>
              <a:gd name="connsiteX1962" fmla="*/ 7070644 w 11885967"/>
              <a:gd name="connsiteY1962" fmla="*/ 5841510 h 6494515"/>
              <a:gd name="connsiteX1963" fmla="*/ 7036821 w 11885967"/>
              <a:gd name="connsiteY1963" fmla="*/ 5785055 h 6494515"/>
              <a:gd name="connsiteX1964" fmla="*/ 7023007 w 11885967"/>
              <a:gd name="connsiteY1964" fmla="*/ 5766030 h 6494515"/>
              <a:gd name="connsiteX1965" fmla="*/ 7004458 w 11885967"/>
              <a:gd name="connsiteY1965" fmla="*/ 5758134 h 6494515"/>
              <a:gd name="connsiteX1966" fmla="*/ 7004890 w 11885967"/>
              <a:gd name="connsiteY1966" fmla="*/ 5800379 h 6494515"/>
              <a:gd name="connsiteX1967" fmla="*/ 7016162 w 11885967"/>
              <a:gd name="connsiteY1967" fmla="*/ 5819197 h 6494515"/>
              <a:gd name="connsiteX1968" fmla="*/ 7031146 w 11885967"/>
              <a:gd name="connsiteY1968" fmla="*/ 5839595 h 6494515"/>
              <a:gd name="connsiteX1969" fmla="*/ 7036987 w 11885967"/>
              <a:gd name="connsiteY1969" fmla="*/ 5846464 h 6494515"/>
              <a:gd name="connsiteX1970" fmla="*/ 7003478 w 11885967"/>
              <a:gd name="connsiteY1970" fmla="*/ 5865497 h 6494515"/>
              <a:gd name="connsiteX1971" fmla="*/ 6992961 w 11885967"/>
              <a:gd name="connsiteY1971" fmla="*/ 5853134 h 6494515"/>
              <a:gd name="connsiteX1972" fmla="*/ 6971788 w 11885967"/>
              <a:gd name="connsiteY1972" fmla="*/ 5814329 h 6494515"/>
              <a:gd name="connsiteX1973" fmla="*/ 6968488 w 11885967"/>
              <a:gd name="connsiteY1973" fmla="*/ 5807667 h 6494515"/>
              <a:gd name="connsiteX1974" fmla="*/ 6945161 w 11885967"/>
              <a:gd name="connsiteY1974" fmla="*/ 5716245 h 6494515"/>
              <a:gd name="connsiteX1975" fmla="*/ 6943090 w 11885967"/>
              <a:gd name="connsiteY1975" fmla="*/ 5694333 h 6494515"/>
              <a:gd name="connsiteX1976" fmla="*/ 6936673 w 11885967"/>
              <a:gd name="connsiteY1976" fmla="*/ 5631138 h 6494515"/>
              <a:gd name="connsiteX1977" fmla="*/ 6932818 w 11885967"/>
              <a:gd name="connsiteY1977" fmla="*/ 5615478 h 6494515"/>
              <a:gd name="connsiteX1978" fmla="*/ 6922774 w 11885967"/>
              <a:gd name="connsiteY1978" fmla="*/ 5581409 h 6494515"/>
              <a:gd name="connsiteX1979" fmla="*/ 6880591 w 11885967"/>
              <a:gd name="connsiteY1979" fmla="*/ 5565207 h 6494515"/>
              <a:gd name="connsiteX1980" fmla="*/ 6838883 w 11885967"/>
              <a:gd name="connsiteY1980" fmla="*/ 5527298 h 6494515"/>
              <a:gd name="connsiteX1981" fmla="*/ 6819833 w 11885967"/>
              <a:gd name="connsiteY1981" fmla="*/ 5335175 h 6494515"/>
              <a:gd name="connsiteX1982" fmla="*/ 6820076 w 11885967"/>
              <a:gd name="connsiteY1982" fmla="*/ 5268683 h 6494515"/>
              <a:gd name="connsiteX1983" fmla="*/ 6833173 w 11885967"/>
              <a:gd name="connsiteY1983" fmla="*/ 5217300 h 6494515"/>
              <a:gd name="connsiteX1984" fmla="*/ 6832474 w 11885967"/>
              <a:gd name="connsiteY1984" fmla="*/ 5194220 h 6494515"/>
              <a:gd name="connsiteX1985" fmla="*/ 6810170 w 11885967"/>
              <a:gd name="connsiteY1985" fmla="*/ 5090090 h 6494515"/>
              <a:gd name="connsiteX1986" fmla="*/ 6775288 w 11885967"/>
              <a:gd name="connsiteY1986" fmla="*/ 5110292 h 6494515"/>
              <a:gd name="connsiteX1987" fmla="*/ 6766434 w 11885967"/>
              <a:gd name="connsiteY1987" fmla="*/ 5124925 h 6494515"/>
              <a:gd name="connsiteX1988" fmla="*/ 6785088 w 11885967"/>
              <a:gd name="connsiteY1988" fmla="*/ 5210852 h 6494515"/>
              <a:gd name="connsiteX1989" fmla="*/ 6778799 w 11885967"/>
              <a:gd name="connsiteY1989" fmla="*/ 5273019 h 6494515"/>
              <a:gd name="connsiteX1990" fmla="*/ 6777509 w 11885967"/>
              <a:gd name="connsiteY1990" fmla="*/ 5304891 h 6494515"/>
              <a:gd name="connsiteX1991" fmla="*/ 6804423 w 11885967"/>
              <a:gd name="connsiteY1991" fmla="*/ 5431138 h 6494515"/>
              <a:gd name="connsiteX1992" fmla="*/ 6799219 w 11885967"/>
              <a:gd name="connsiteY1992" fmla="*/ 5463975 h 6494515"/>
              <a:gd name="connsiteX1993" fmla="*/ 6763820 w 11885967"/>
              <a:gd name="connsiteY1993" fmla="*/ 5411226 h 6494515"/>
              <a:gd name="connsiteX1994" fmla="*/ 6729711 w 11885967"/>
              <a:gd name="connsiteY1994" fmla="*/ 5326606 h 6494515"/>
              <a:gd name="connsiteX1995" fmla="*/ 6723090 w 11885967"/>
              <a:gd name="connsiteY1995" fmla="*/ 5265955 h 6494515"/>
              <a:gd name="connsiteX1996" fmla="*/ 6722636 w 11885967"/>
              <a:gd name="connsiteY1996" fmla="*/ 5176382 h 6494515"/>
              <a:gd name="connsiteX1997" fmla="*/ 6722287 w 11885967"/>
              <a:gd name="connsiteY1997" fmla="*/ 5164843 h 6494515"/>
              <a:gd name="connsiteX1998" fmla="*/ 6721712 w 11885967"/>
              <a:gd name="connsiteY1998" fmla="*/ 5108516 h 6494515"/>
              <a:gd name="connsiteX1999" fmla="*/ 6726629 w 11885967"/>
              <a:gd name="connsiteY1999" fmla="*/ 5047519 h 6494515"/>
              <a:gd name="connsiteX2000" fmla="*/ 6722158 w 11885967"/>
              <a:gd name="connsiteY2000" fmla="*/ 5039482 h 6494515"/>
              <a:gd name="connsiteX2001" fmla="*/ 6727303 w 11885967"/>
              <a:gd name="connsiteY2001" fmla="*/ 5023272 h 6494515"/>
              <a:gd name="connsiteX2002" fmla="*/ 6745156 w 11885967"/>
              <a:gd name="connsiteY2002" fmla="*/ 5008086 h 6494515"/>
              <a:gd name="connsiteX2003" fmla="*/ 6751793 w 11885967"/>
              <a:gd name="connsiteY2003" fmla="*/ 4957460 h 6494515"/>
              <a:gd name="connsiteX2004" fmla="*/ 6746566 w 11885967"/>
              <a:gd name="connsiteY2004" fmla="*/ 4942968 h 6494515"/>
              <a:gd name="connsiteX2005" fmla="*/ 6742568 w 11885967"/>
              <a:gd name="connsiteY2005" fmla="*/ 4913226 h 6494515"/>
              <a:gd name="connsiteX2006" fmla="*/ 6747567 w 11885967"/>
              <a:gd name="connsiteY2006" fmla="*/ 4882932 h 6494515"/>
              <a:gd name="connsiteX2007" fmla="*/ 6726539 w 11885967"/>
              <a:gd name="connsiteY2007" fmla="*/ 4858208 h 6494515"/>
              <a:gd name="connsiteX2008" fmla="*/ 6721312 w 11885967"/>
              <a:gd name="connsiteY2008" fmla="*/ 4843715 h 6494515"/>
              <a:gd name="connsiteX2009" fmla="*/ 6724194 w 11885967"/>
              <a:gd name="connsiteY2009" fmla="*/ 4832736 h 6494515"/>
              <a:gd name="connsiteX2010" fmla="*/ 6695483 w 11885967"/>
              <a:gd name="connsiteY2010" fmla="*/ 4829913 h 6494515"/>
              <a:gd name="connsiteX2011" fmla="*/ 6683350 w 11885967"/>
              <a:gd name="connsiteY2011" fmla="*/ 4837740 h 6494515"/>
              <a:gd name="connsiteX2012" fmla="*/ 6661046 w 11885967"/>
              <a:gd name="connsiteY2012" fmla="*/ 4913508 h 6494515"/>
              <a:gd name="connsiteX2013" fmla="*/ 6622645 w 11885967"/>
              <a:gd name="connsiteY2013" fmla="*/ 5070858 h 6494515"/>
              <a:gd name="connsiteX2014" fmla="*/ 6588991 w 11885967"/>
              <a:gd name="connsiteY2014" fmla="*/ 5178499 h 6494515"/>
              <a:gd name="connsiteX2015" fmla="*/ 6588546 w 11885967"/>
              <a:gd name="connsiteY2015" fmla="*/ 5208248 h 6494515"/>
              <a:gd name="connsiteX2016" fmla="*/ 6573730 w 11885967"/>
              <a:gd name="connsiteY2016" fmla="*/ 5242356 h 6494515"/>
              <a:gd name="connsiteX2017" fmla="*/ 6567807 w 11885967"/>
              <a:gd name="connsiteY2017" fmla="*/ 5256000 h 6494515"/>
              <a:gd name="connsiteX2018" fmla="*/ 6572115 w 11885967"/>
              <a:gd name="connsiteY2018" fmla="*/ 5312145 h 6494515"/>
              <a:gd name="connsiteX2019" fmla="*/ 6560652 w 11885967"/>
              <a:gd name="connsiteY2019" fmla="*/ 5351454 h 6494515"/>
              <a:gd name="connsiteX2020" fmla="*/ 6526827 w 11885967"/>
              <a:gd name="connsiteY2020" fmla="*/ 5356089 h 6494515"/>
              <a:gd name="connsiteX2021" fmla="*/ 6513799 w 11885967"/>
              <a:gd name="connsiteY2021" fmla="*/ 5347307 h 6494515"/>
              <a:gd name="connsiteX2022" fmla="*/ 6470241 w 11885967"/>
              <a:gd name="connsiteY2022" fmla="*/ 5314027 h 6494515"/>
              <a:gd name="connsiteX2023" fmla="*/ 6485889 w 11885967"/>
              <a:gd name="connsiteY2023" fmla="*/ 5186084 h 6494515"/>
              <a:gd name="connsiteX2024" fmla="*/ 6494384 w 11885967"/>
              <a:gd name="connsiteY2024" fmla="*/ 5153598 h 6494515"/>
              <a:gd name="connsiteX2025" fmla="*/ 6501809 w 11885967"/>
              <a:gd name="connsiteY2025" fmla="*/ 5001496 h 6494515"/>
              <a:gd name="connsiteX2026" fmla="*/ 6484583 w 11885967"/>
              <a:gd name="connsiteY2026" fmla="*/ 4929132 h 6494515"/>
              <a:gd name="connsiteX2027" fmla="*/ 6479327 w 11885967"/>
              <a:gd name="connsiteY2027" fmla="*/ 4898152 h 6494515"/>
              <a:gd name="connsiteX2028" fmla="*/ 6475467 w 11885967"/>
              <a:gd name="connsiteY2028" fmla="*/ 4888366 h 6494515"/>
              <a:gd name="connsiteX2029" fmla="*/ 6466799 w 11885967"/>
              <a:gd name="connsiteY2029" fmla="*/ 4893956 h 6494515"/>
              <a:gd name="connsiteX2030" fmla="*/ 6440193 w 11885967"/>
              <a:gd name="connsiteY2030" fmla="*/ 4989686 h 6494515"/>
              <a:gd name="connsiteX2031" fmla="*/ 6429410 w 11885967"/>
              <a:gd name="connsiteY2031" fmla="*/ 5136585 h 6494515"/>
              <a:gd name="connsiteX2032" fmla="*/ 6429300 w 11885967"/>
              <a:gd name="connsiteY2032" fmla="*/ 5144023 h 6494515"/>
              <a:gd name="connsiteX2033" fmla="*/ 6409397 w 11885967"/>
              <a:gd name="connsiteY2033" fmla="*/ 5174047 h 6494515"/>
              <a:gd name="connsiteX2034" fmla="*/ 6387530 w 11885967"/>
              <a:gd name="connsiteY2034" fmla="*/ 5143959 h 6494515"/>
              <a:gd name="connsiteX2035" fmla="*/ 6386074 w 11885967"/>
              <a:gd name="connsiteY2035" fmla="*/ 5088431 h 6494515"/>
              <a:gd name="connsiteX2036" fmla="*/ 6388582 w 11885967"/>
              <a:gd name="connsiteY2036" fmla="*/ 4959144 h 6494515"/>
              <a:gd name="connsiteX2037" fmla="*/ 6369068 w 11885967"/>
              <a:gd name="connsiteY2037" fmla="*/ 4925086 h 6494515"/>
              <a:gd name="connsiteX2038" fmla="*/ 6335573 w 11885967"/>
              <a:gd name="connsiteY2038" fmla="*/ 4907408 h 6494515"/>
              <a:gd name="connsiteX2039" fmla="*/ 6317568 w 11885967"/>
              <a:gd name="connsiteY2039" fmla="*/ 4887106 h 6494515"/>
              <a:gd name="connsiteX2040" fmla="*/ 6329812 w 11885967"/>
              <a:gd name="connsiteY2040" fmla="*/ 4871841 h 6494515"/>
              <a:gd name="connsiteX2041" fmla="*/ 6346528 w 11885967"/>
              <a:gd name="connsiteY2041" fmla="*/ 4863514 h 6494515"/>
              <a:gd name="connsiteX2042" fmla="*/ 6340827 w 11885967"/>
              <a:gd name="connsiteY2042" fmla="*/ 4862283 h 6494515"/>
              <a:gd name="connsiteX2043" fmla="*/ 6312978 w 11885967"/>
              <a:gd name="connsiteY2043" fmla="*/ 4811502 h 6494515"/>
              <a:gd name="connsiteX2044" fmla="*/ 6331149 w 11885967"/>
              <a:gd name="connsiteY2044" fmla="*/ 4782593 h 6494515"/>
              <a:gd name="connsiteX2045" fmla="*/ 6301283 w 11885967"/>
              <a:gd name="connsiteY2045" fmla="*/ 4713472 h 6494515"/>
              <a:gd name="connsiteX2046" fmla="*/ 6288479 w 11885967"/>
              <a:gd name="connsiteY2046" fmla="*/ 4689815 h 6494515"/>
              <a:gd name="connsiteX2047" fmla="*/ 6268631 w 11885967"/>
              <a:gd name="connsiteY2047" fmla="*/ 4678069 h 6494515"/>
              <a:gd name="connsiteX2048" fmla="*/ 6262761 w 11885967"/>
              <a:gd name="connsiteY2048" fmla="*/ 4726047 h 6494515"/>
              <a:gd name="connsiteX2049" fmla="*/ 6272717 w 11885967"/>
              <a:gd name="connsiteY2049" fmla="*/ 4749087 h 6494515"/>
              <a:gd name="connsiteX2050" fmla="*/ 6286642 w 11885967"/>
              <a:gd name="connsiteY2050" fmla="*/ 4774477 h 6494515"/>
              <a:gd name="connsiteX2051" fmla="*/ 6292232 w 11885967"/>
              <a:gd name="connsiteY2051" fmla="*/ 4783147 h 6494515"/>
              <a:gd name="connsiteX2052" fmla="*/ 6251360 w 11885967"/>
              <a:gd name="connsiteY2052" fmla="*/ 4799692 h 6494515"/>
              <a:gd name="connsiteX2053" fmla="*/ 6241294 w 11885967"/>
              <a:gd name="connsiteY2053" fmla="*/ 4784087 h 6494515"/>
              <a:gd name="connsiteX2054" fmla="*/ 6223120 w 11885967"/>
              <a:gd name="connsiteY2054" fmla="*/ 4736887 h 6494515"/>
              <a:gd name="connsiteX2055" fmla="*/ 6220378 w 11885967"/>
              <a:gd name="connsiteY2055" fmla="*/ 4728835 h 6494515"/>
              <a:gd name="connsiteX2056" fmla="*/ 6224753 w 11885967"/>
              <a:gd name="connsiteY2056" fmla="*/ 4701076 h 6494515"/>
              <a:gd name="connsiteX2057" fmla="*/ 6219072 w 11885967"/>
              <a:gd name="connsiteY2057" fmla="*/ 4678265 h 6494515"/>
              <a:gd name="connsiteX2058" fmla="*/ 6214257 w 11885967"/>
              <a:gd name="connsiteY2058" fmla="*/ 4683331 h 6494515"/>
              <a:gd name="connsiteX2059" fmla="*/ 6208100 w 11885967"/>
              <a:gd name="connsiteY2059" fmla="*/ 4708935 h 6494515"/>
              <a:gd name="connsiteX2060" fmla="*/ 6201324 w 11885967"/>
              <a:gd name="connsiteY2060" fmla="*/ 4711252 h 6494515"/>
              <a:gd name="connsiteX2061" fmla="*/ 6192042 w 11885967"/>
              <a:gd name="connsiteY2061" fmla="*/ 4726651 h 6494515"/>
              <a:gd name="connsiteX2062" fmla="*/ 6175514 w 11885967"/>
              <a:gd name="connsiteY2062" fmla="*/ 4751510 h 6494515"/>
              <a:gd name="connsiteX2063" fmla="*/ 6144702 w 11885967"/>
              <a:gd name="connsiteY2063" fmla="*/ 4775440 h 6494515"/>
              <a:gd name="connsiteX2064" fmla="*/ 6120735 w 11885967"/>
              <a:gd name="connsiteY2064" fmla="*/ 4829614 h 6494515"/>
              <a:gd name="connsiteX2065" fmla="*/ 6113398 w 11885967"/>
              <a:gd name="connsiteY2065" fmla="*/ 4849002 h 6494515"/>
              <a:gd name="connsiteX2066" fmla="*/ 6077267 w 11885967"/>
              <a:gd name="connsiteY2066" fmla="*/ 4928875 h 6494515"/>
              <a:gd name="connsiteX2067" fmla="*/ 6034461 w 11885967"/>
              <a:gd name="connsiteY2067" fmla="*/ 5001135 h 6494515"/>
              <a:gd name="connsiteX2068" fmla="*/ 6031949 w 11885967"/>
              <a:gd name="connsiteY2068" fmla="*/ 5014218 h 6494515"/>
              <a:gd name="connsiteX2069" fmla="*/ 6015520 w 11885967"/>
              <a:gd name="connsiteY2069" fmla="*/ 5029149 h 6494515"/>
              <a:gd name="connsiteX2070" fmla="*/ 5993721 w 11885967"/>
              <a:gd name="connsiteY2070" fmla="*/ 5024968 h 6494515"/>
              <a:gd name="connsiteX2071" fmla="*/ 6001974 w 11885967"/>
              <a:gd name="connsiteY2071" fmla="*/ 5033784 h 6494515"/>
              <a:gd name="connsiteX2072" fmla="*/ 6015596 w 11885967"/>
              <a:gd name="connsiteY2072" fmla="*/ 5061714 h 6494515"/>
              <a:gd name="connsiteX2073" fmla="*/ 5977934 w 11885967"/>
              <a:gd name="connsiteY2073" fmla="*/ 5055395 h 6494515"/>
              <a:gd name="connsiteX2074" fmla="*/ 5972661 w 11885967"/>
              <a:gd name="connsiteY2074" fmla="*/ 5026355 h 6494515"/>
              <a:gd name="connsiteX2075" fmla="*/ 5968498 w 11885967"/>
              <a:gd name="connsiteY2075" fmla="*/ 5005664 h 6494515"/>
              <a:gd name="connsiteX2076" fmla="*/ 5948177 w 11885967"/>
              <a:gd name="connsiteY2076" fmla="*/ 5012617 h 6494515"/>
              <a:gd name="connsiteX2077" fmla="*/ 5936947 w 11885967"/>
              <a:gd name="connsiteY2077" fmla="*/ 5024025 h 6494515"/>
              <a:gd name="connsiteX2078" fmla="*/ 5927587 w 11885967"/>
              <a:gd name="connsiteY2078" fmla="*/ 5006860 h 6494515"/>
              <a:gd name="connsiteX2079" fmla="*/ 5883665 w 11885967"/>
              <a:gd name="connsiteY2079" fmla="*/ 4910730 h 6494515"/>
              <a:gd name="connsiteX2080" fmla="*/ 5866724 w 11885967"/>
              <a:gd name="connsiteY2080" fmla="*/ 5017790 h 6494515"/>
              <a:gd name="connsiteX2081" fmla="*/ 5840739 w 11885967"/>
              <a:gd name="connsiteY2081" fmla="*/ 5035411 h 6494515"/>
              <a:gd name="connsiteX2082" fmla="*/ 5818766 w 11885967"/>
              <a:gd name="connsiteY2082" fmla="*/ 5008593 h 6494515"/>
              <a:gd name="connsiteX2083" fmla="*/ 5795241 w 11885967"/>
              <a:gd name="connsiteY2083" fmla="*/ 4938075 h 6494515"/>
              <a:gd name="connsiteX2084" fmla="*/ 5766911 w 11885967"/>
              <a:gd name="connsiteY2084" fmla="*/ 4831373 h 6494515"/>
              <a:gd name="connsiteX2085" fmla="*/ 5756811 w 11885967"/>
              <a:gd name="connsiteY2085" fmla="*/ 4808641 h 6494515"/>
              <a:gd name="connsiteX2086" fmla="*/ 5712889 w 11885967"/>
              <a:gd name="connsiteY2086" fmla="*/ 4712512 h 6494515"/>
              <a:gd name="connsiteX2087" fmla="*/ 5693191 w 11885967"/>
              <a:gd name="connsiteY2087" fmla="*/ 4596163 h 6494515"/>
              <a:gd name="connsiteX2088" fmla="*/ 5670501 w 11885967"/>
              <a:gd name="connsiteY2088" fmla="*/ 4502944 h 6494515"/>
              <a:gd name="connsiteX2089" fmla="*/ 5672161 w 11885967"/>
              <a:gd name="connsiteY2089" fmla="*/ 4515551 h 6494515"/>
              <a:gd name="connsiteX2090" fmla="*/ 5682265 w 11885967"/>
              <a:gd name="connsiteY2090" fmla="*/ 4553451 h 6494515"/>
              <a:gd name="connsiteX2091" fmla="*/ 5667897 w 11885967"/>
              <a:gd name="connsiteY2091" fmla="*/ 4626108 h 6494515"/>
              <a:gd name="connsiteX2092" fmla="*/ 5690971 w 11885967"/>
              <a:gd name="connsiteY2092" fmla="*/ 4685017 h 6494515"/>
              <a:gd name="connsiteX2093" fmla="*/ 5707345 w 11885967"/>
              <a:gd name="connsiteY2093" fmla="*/ 4869433 h 6494515"/>
              <a:gd name="connsiteX2094" fmla="*/ 5716611 w 11885967"/>
              <a:gd name="connsiteY2094" fmla="*/ 4990539 h 6494515"/>
              <a:gd name="connsiteX2095" fmla="*/ 5717170 w 11885967"/>
              <a:gd name="connsiteY2095" fmla="*/ 4980081 h 6494515"/>
              <a:gd name="connsiteX2096" fmla="*/ 5723237 w 11885967"/>
              <a:gd name="connsiteY2096" fmla="*/ 4964670 h 6494515"/>
              <a:gd name="connsiteX2097" fmla="*/ 5727628 w 11885967"/>
              <a:gd name="connsiteY2097" fmla="*/ 4980635 h 6494515"/>
              <a:gd name="connsiteX2098" fmla="*/ 5738088 w 11885967"/>
              <a:gd name="connsiteY2098" fmla="*/ 4981190 h 6494515"/>
              <a:gd name="connsiteX2099" fmla="*/ 5731462 w 11885967"/>
              <a:gd name="connsiteY2099" fmla="*/ 5007060 h 6494515"/>
              <a:gd name="connsiteX2100" fmla="*/ 5730904 w 11885967"/>
              <a:gd name="connsiteY2100" fmla="*/ 5017519 h 6494515"/>
              <a:gd name="connsiteX2101" fmla="*/ 5724837 w 11885967"/>
              <a:gd name="connsiteY2101" fmla="*/ 5032929 h 6494515"/>
              <a:gd name="connsiteX2102" fmla="*/ 5715494 w 11885967"/>
              <a:gd name="connsiteY2102" fmla="*/ 5011457 h 6494515"/>
              <a:gd name="connsiteX2103" fmla="*/ 5689067 w 11885967"/>
              <a:gd name="connsiteY2103" fmla="*/ 5015301 h 6494515"/>
              <a:gd name="connsiteX2104" fmla="*/ 5668862 w 11885967"/>
              <a:gd name="connsiteY2104" fmla="*/ 4804463 h 6494515"/>
              <a:gd name="connsiteX2105" fmla="*/ 5657995 w 11885967"/>
              <a:gd name="connsiteY2105" fmla="*/ 4615095 h 6494515"/>
              <a:gd name="connsiteX2106" fmla="*/ 5641469 w 11885967"/>
              <a:gd name="connsiteY2106" fmla="*/ 4629952 h 6494515"/>
              <a:gd name="connsiteX2107" fmla="*/ 5621186 w 11885967"/>
              <a:gd name="connsiteY2107" fmla="*/ 4518749 h 6494515"/>
              <a:gd name="connsiteX2108" fmla="*/ 5620745 w 11885967"/>
              <a:gd name="connsiteY2108" fmla="*/ 4465826 h 6494515"/>
              <a:gd name="connsiteX2109" fmla="*/ 5617653 w 11885967"/>
              <a:gd name="connsiteY2109" fmla="*/ 4464585 h 6494515"/>
              <a:gd name="connsiteX2110" fmla="*/ 5614697 w 11885967"/>
              <a:gd name="connsiteY2110" fmla="*/ 4442318 h 6494515"/>
              <a:gd name="connsiteX2111" fmla="*/ 5618675 w 11885967"/>
              <a:gd name="connsiteY2111" fmla="*/ 4421234 h 6494515"/>
              <a:gd name="connsiteX2112" fmla="*/ 5617428 w 11885967"/>
              <a:gd name="connsiteY2112" fmla="*/ 4392689 h 6494515"/>
              <a:gd name="connsiteX2113" fmla="*/ 5618695 w 11885967"/>
              <a:gd name="connsiteY2113" fmla="*/ 4389539 h 6494515"/>
              <a:gd name="connsiteX2114" fmla="*/ 5618300 w 11885967"/>
              <a:gd name="connsiteY2114" fmla="*/ 4384124 h 6494515"/>
              <a:gd name="connsiteX2115" fmla="*/ 5605479 w 11885967"/>
              <a:gd name="connsiteY2115" fmla="*/ 4330240 h 6494515"/>
              <a:gd name="connsiteX2116" fmla="*/ 5580725 w 11885967"/>
              <a:gd name="connsiteY2116" fmla="*/ 4303793 h 6494515"/>
              <a:gd name="connsiteX2117" fmla="*/ 5564937 w 11885967"/>
              <a:gd name="connsiteY2117" fmla="*/ 4334220 h 6494515"/>
              <a:gd name="connsiteX2118" fmla="*/ 5584503 w 11885967"/>
              <a:gd name="connsiteY2118" fmla="*/ 4524231 h 6494515"/>
              <a:gd name="connsiteX2119" fmla="*/ 5586721 w 11885967"/>
              <a:gd name="connsiteY2119" fmla="*/ 4540931 h 6494515"/>
              <a:gd name="connsiteX2120" fmla="*/ 5582291 w 11885967"/>
              <a:gd name="connsiteY2120" fmla="*/ 4667571 h 6494515"/>
              <a:gd name="connsiteX2121" fmla="*/ 5589095 w 11885967"/>
              <a:gd name="connsiteY2121" fmla="*/ 4782803 h 6494515"/>
              <a:gd name="connsiteX2122" fmla="*/ 5572153 w 11885967"/>
              <a:gd name="connsiteY2122" fmla="*/ 4889862 h 6494515"/>
              <a:gd name="connsiteX2123" fmla="*/ 5556192 w 11885967"/>
              <a:gd name="connsiteY2123" fmla="*/ 4897650 h 6494515"/>
              <a:gd name="connsiteX2124" fmla="*/ 5524173 w 11885967"/>
              <a:gd name="connsiteY2124" fmla="*/ 4923157 h 6494515"/>
              <a:gd name="connsiteX2125" fmla="*/ 5528804 w 11885967"/>
              <a:gd name="connsiteY2125" fmla="*/ 4936704 h 6494515"/>
              <a:gd name="connsiteX2126" fmla="*/ 5530183 w 11885967"/>
              <a:gd name="connsiteY2126" fmla="*/ 4957764 h 6494515"/>
              <a:gd name="connsiteX2127" fmla="*/ 5511266 w 11885967"/>
              <a:gd name="connsiteY2127" fmla="*/ 4943285 h 6494515"/>
              <a:gd name="connsiteX2128" fmla="*/ 5502298 w 11885967"/>
              <a:gd name="connsiteY2128" fmla="*/ 4886411 h 6494515"/>
              <a:gd name="connsiteX2129" fmla="*/ 5488578 w 11885967"/>
              <a:gd name="connsiteY2129" fmla="*/ 4868408 h 6494515"/>
              <a:gd name="connsiteX2130" fmla="*/ 5468159 w 11885967"/>
              <a:gd name="connsiteY2130" fmla="*/ 4885289 h 6494515"/>
              <a:gd name="connsiteX2131" fmla="*/ 5460481 w 11885967"/>
              <a:gd name="connsiteY2131" fmla="*/ 5019443 h 6494515"/>
              <a:gd name="connsiteX2132" fmla="*/ 5450630 w 11885967"/>
              <a:gd name="connsiteY2132" fmla="*/ 5051913 h 6494515"/>
              <a:gd name="connsiteX2133" fmla="*/ 5413066 w 11885967"/>
              <a:gd name="connsiteY2133" fmla="*/ 5035666 h 6494515"/>
              <a:gd name="connsiteX2134" fmla="*/ 5410382 w 11885967"/>
              <a:gd name="connsiteY2134" fmla="*/ 5026109 h 6494515"/>
              <a:gd name="connsiteX2135" fmla="*/ 5389886 w 11885967"/>
              <a:gd name="connsiteY2135" fmla="*/ 5010423 h 6494515"/>
              <a:gd name="connsiteX2136" fmla="*/ 5353357 w 11885967"/>
              <a:gd name="connsiteY2136" fmla="*/ 4969963 h 6494515"/>
              <a:gd name="connsiteX2137" fmla="*/ 5352572 w 11885967"/>
              <a:gd name="connsiteY2137" fmla="*/ 4944090 h 6494515"/>
              <a:gd name="connsiteX2138" fmla="*/ 5351689 w 11885967"/>
              <a:gd name="connsiteY2138" fmla="*/ 4944472 h 6494515"/>
              <a:gd name="connsiteX2139" fmla="*/ 5336136 w 11885967"/>
              <a:gd name="connsiteY2139" fmla="*/ 4950251 h 6494515"/>
              <a:gd name="connsiteX2140" fmla="*/ 5318911 w 11885967"/>
              <a:gd name="connsiteY2140" fmla="*/ 5022725 h 6494515"/>
              <a:gd name="connsiteX2141" fmla="*/ 5314399 w 11885967"/>
              <a:gd name="connsiteY2141" fmla="*/ 4996500 h 6494515"/>
              <a:gd name="connsiteX2142" fmla="*/ 5293291 w 11885967"/>
              <a:gd name="connsiteY2142" fmla="*/ 5016489 h 6494515"/>
              <a:gd name="connsiteX2143" fmla="*/ 5292270 w 11885967"/>
              <a:gd name="connsiteY2143" fmla="*/ 5021744 h 6494515"/>
              <a:gd name="connsiteX2144" fmla="*/ 5288559 w 11885967"/>
              <a:gd name="connsiteY2144" fmla="*/ 5093180 h 6494515"/>
              <a:gd name="connsiteX2145" fmla="*/ 5287445 w 11885967"/>
              <a:gd name="connsiteY2145" fmla="*/ 5117941 h 6494515"/>
              <a:gd name="connsiteX2146" fmla="*/ 5266281 w 11885967"/>
              <a:gd name="connsiteY2146" fmla="*/ 5222068 h 6494515"/>
              <a:gd name="connsiteX2147" fmla="*/ 5262940 w 11885967"/>
              <a:gd name="connsiteY2147" fmla="*/ 5229745 h 6494515"/>
              <a:gd name="connsiteX2148" fmla="*/ 5241277 w 11885967"/>
              <a:gd name="connsiteY2148" fmla="*/ 5274567 h 6494515"/>
              <a:gd name="connsiteX2149" fmla="*/ 5236868 w 11885967"/>
              <a:gd name="connsiteY2149" fmla="*/ 5286548 h 6494515"/>
              <a:gd name="connsiteX2150" fmla="*/ 5232229 w 11885967"/>
              <a:gd name="connsiteY2150" fmla="*/ 5288278 h 6494515"/>
              <a:gd name="connsiteX2151" fmla="*/ 5230416 w 11885967"/>
              <a:gd name="connsiteY2151" fmla="*/ 5293264 h 6494515"/>
              <a:gd name="connsiteX2152" fmla="*/ 5179563 w 11885967"/>
              <a:gd name="connsiteY2152" fmla="*/ 5336427 h 6494515"/>
              <a:gd name="connsiteX2153" fmla="*/ 5168031 w 11885967"/>
              <a:gd name="connsiteY2153" fmla="*/ 5335165 h 6494515"/>
              <a:gd name="connsiteX2154" fmla="*/ 5160884 w 11885967"/>
              <a:gd name="connsiteY2154" fmla="*/ 5340035 h 6494515"/>
              <a:gd name="connsiteX2155" fmla="*/ 5137292 w 11885967"/>
              <a:gd name="connsiteY2155" fmla="*/ 5343189 h 6494515"/>
              <a:gd name="connsiteX2156" fmla="*/ 5131597 w 11885967"/>
              <a:gd name="connsiteY2156" fmla="*/ 5343933 h 6494515"/>
              <a:gd name="connsiteX2157" fmla="*/ 5147319 w 11885967"/>
              <a:gd name="connsiteY2157" fmla="*/ 5353461 h 6494515"/>
              <a:gd name="connsiteX2158" fmla="*/ 5158090 w 11885967"/>
              <a:gd name="connsiteY2158" fmla="*/ 5369429 h 6494515"/>
              <a:gd name="connsiteX2159" fmla="*/ 5138779 w 11885967"/>
              <a:gd name="connsiteY2159" fmla="*/ 5387881 h 6494515"/>
              <a:gd name="connsiteX2160" fmla="*/ 5104488 w 11885967"/>
              <a:gd name="connsiteY2160" fmla="*/ 5402500 h 6494515"/>
              <a:gd name="connsiteX2161" fmla="*/ 5082578 w 11885967"/>
              <a:gd name="connsiteY2161" fmla="*/ 5434325 h 6494515"/>
              <a:gd name="connsiteX2162" fmla="*/ 5074536 w 11885967"/>
              <a:gd name="connsiteY2162" fmla="*/ 5561351 h 6494515"/>
              <a:gd name="connsiteX2163" fmla="*/ 5068596 w 11885967"/>
              <a:gd name="connsiteY2163" fmla="*/ 5615704 h 6494515"/>
              <a:gd name="connsiteX2164" fmla="*/ 5044705 w 11885967"/>
              <a:gd name="connsiteY2164" fmla="*/ 5643444 h 6494515"/>
              <a:gd name="connsiteX2165" fmla="*/ 5027620 w 11885967"/>
              <a:gd name="connsiteY2165" fmla="*/ 5612373 h 6494515"/>
              <a:gd name="connsiteX2166" fmla="*/ 5028114 w 11885967"/>
              <a:gd name="connsiteY2166" fmla="*/ 5605070 h 6494515"/>
              <a:gd name="connsiteX2167" fmla="*/ 5028151 w 11885967"/>
              <a:gd name="connsiteY2167" fmla="*/ 5568593 h 6494515"/>
              <a:gd name="connsiteX2168" fmla="*/ 5027817 w 11885967"/>
              <a:gd name="connsiteY2168" fmla="*/ 5566079 h 6494515"/>
              <a:gd name="connsiteX2169" fmla="*/ 5026150 w 11885967"/>
              <a:gd name="connsiteY2169" fmla="*/ 5570423 h 6494515"/>
              <a:gd name="connsiteX2170" fmla="*/ 5007086 w 11885967"/>
              <a:gd name="connsiteY2170" fmla="*/ 5582722 h 6494515"/>
              <a:gd name="connsiteX2171" fmla="*/ 4994952 w 11885967"/>
              <a:gd name="connsiteY2171" fmla="*/ 5590549 h 6494515"/>
              <a:gd name="connsiteX2172" fmla="*/ 4974258 w 11885967"/>
              <a:gd name="connsiteY2172" fmla="*/ 5611263 h 6494515"/>
              <a:gd name="connsiteX2173" fmla="*/ 4964155 w 11885967"/>
              <a:gd name="connsiteY2173" fmla="*/ 5606229 h 6494515"/>
              <a:gd name="connsiteX2174" fmla="*/ 4962998 w 11885967"/>
              <a:gd name="connsiteY2174" fmla="*/ 5616478 h 6494515"/>
              <a:gd name="connsiteX2175" fmla="*/ 4968695 w 11885967"/>
              <a:gd name="connsiteY2175" fmla="*/ 5649038 h 6494515"/>
              <a:gd name="connsiteX2176" fmla="*/ 4973653 w 11885967"/>
              <a:gd name="connsiteY2176" fmla="*/ 5775813 h 6494515"/>
              <a:gd name="connsiteX2177" fmla="*/ 4928221 w 11885967"/>
              <a:gd name="connsiteY2177" fmla="*/ 5804921 h 6494515"/>
              <a:gd name="connsiteX2178" fmla="*/ 4914726 w 11885967"/>
              <a:gd name="connsiteY2178" fmla="*/ 5812477 h 6494515"/>
              <a:gd name="connsiteX2179" fmla="*/ 4881921 w 11885967"/>
              <a:gd name="connsiteY2179" fmla="*/ 5805183 h 6494515"/>
              <a:gd name="connsiteX2180" fmla="*/ 4873872 w 11885967"/>
              <a:gd name="connsiteY2180" fmla="*/ 5765692 h 6494515"/>
              <a:gd name="connsiteX2181" fmla="*/ 4882658 w 11885967"/>
              <a:gd name="connsiteY2181" fmla="*/ 5710967 h 6494515"/>
              <a:gd name="connsiteX2182" fmla="*/ 4877953 w 11885967"/>
              <a:gd name="connsiteY2182" fmla="*/ 5697102 h 6494515"/>
              <a:gd name="connsiteX2183" fmla="*/ 4862520 w 11885967"/>
              <a:gd name="connsiteY2183" fmla="*/ 5692039 h 6494515"/>
              <a:gd name="connsiteX2184" fmla="*/ 4860718 w 11885967"/>
              <a:gd name="connsiteY2184" fmla="*/ 5687554 h 6494515"/>
              <a:gd name="connsiteX2185" fmla="*/ 4856686 w 11885967"/>
              <a:gd name="connsiteY2185" fmla="*/ 5692017 h 6494515"/>
              <a:gd name="connsiteX2186" fmla="*/ 4848241 w 11885967"/>
              <a:gd name="connsiteY2186" fmla="*/ 5682733 h 6494515"/>
              <a:gd name="connsiteX2187" fmla="*/ 4837059 w 11885967"/>
              <a:gd name="connsiteY2187" fmla="*/ 5665395 h 6494515"/>
              <a:gd name="connsiteX2188" fmla="*/ 4834485 w 11885967"/>
              <a:gd name="connsiteY2188" fmla="*/ 5684239 h 6494515"/>
              <a:gd name="connsiteX2189" fmla="*/ 4860995 w 11885967"/>
              <a:gd name="connsiteY2189" fmla="*/ 5748162 h 6494515"/>
              <a:gd name="connsiteX2190" fmla="*/ 4847970 w 11885967"/>
              <a:gd name="connsiteY2190" fmla="*/ 5815486 h 6494515"/>
              <a:gd name="connsiteX2191" fmla="*/ 4841429 w 11885967"/>
              <a:gd name="connsiteY2191" fmla="*/ 5831983 h 6494515"/>
              <a:gd name="connsiteX2192" fmla="*/ 4821919 w 11885967"/>
              <a:gd name="connsiteY2192" fmla="*/ 5874031 h 6494515"/>
              <a:gd name="connsiteX2193" fmla="*/ 4758790 w 11885967"/>
              <a:gd name="connsiteY2193" fmla="*/ 5848463 h 6494515"/>
              <a:gd name="connsiteX2194" fmla="*/ 4709464 w 11885967"/>
              <a:gd name="connsiteY2194" fmla="*/ 5703509 h 6494515"/>
              <a:gd name="connsiteX2195" fmla="*/ 4721317 w 11885967"/>
              <a:gd name="connsiteY2195" fmla="*/ 5676223 h 6494515"/>
              <a:gd name="connsiteX2196" fmla="*/ 4741055 w 11885967"/>
              <a:gd name="connsiteY2196" fmla="*/ 5695407 h 6494515"/>
              <a:gd name="connsiteX2197" fmla="*/ 4753246 w 11885967"/>
              <a:gd name="connsiteY2197" fmla="*/ 5721916 h 6494515"/>
              <a:gd name="connsiteX2198" fmla="*/ 4741887 w 11885967"/>
              <a:gd name="connsiteY2198" fmla="*/ 5601573 h 6494515"/>
              <a:gd name="connsiteX2199" fmla="*/ 4737754 w 11885967"/>
              <a:gd name="connsiteY2199" fmla="*/ 5648434 h 6494515"/>
              <a:gd name="connsiteX2200" fmla="*/ 4730096 w 11885967"/>
              <a:gd name="connsiteY2200" fmla="*/ 5663195 h 6494515"/>
              <a:gd name="connsiteX2201" fmla="*/ 4708401 w 11885967"/>
              <a:gd name="connsiteY2201" fmla="*/ 5660004 h 6494515"/>
              <a:gd name="connsiteX2202" fmla="*/ 4711474 w 11885967"/>
              <a:gd name="connsiteY2202" fmla="*/ 5645744 h 6494515"/>
              <a:gd name="connsiteX2203" fmla="*/ 4708342 w 11885967"/>
              <a:gd name="connsiteY2203" fmla="*/ 5625669 h 6494515"/>
              <a:gd name="connsiteX2204" fmla="*/ 4680887 w 11885967"/>
              <a:gd name="connsiteY2204" fmla="*/ 5586911 h 6494515"/>
              <a:gd name="connsiteX2205" fmla="*/ 4690278 w 11885967"/>
              <a:gd name="connsiteY2205" fmla="*/ 5571032 h 6494515"/>
              <a:gd name="connsiteX2206" fmla="*/ 4693353 w 11885967"/>
              <a:gd name="connsiteY2206" fmla="*/ 5556773 h 6494515"/>
              <a:gd name="connsiteX2207" fmla="*/ 4647445 w 11885967"/>
              <a:gd name="connsiteY2207" fmla="*/ 5527464 h 6494515"/>
              <a:gd name="connsiteX2208" fmla="*/ 4642861 w 11885967"/>
              <a:gd name="connsiteY2208" fmla="*/ 5527965 h 6494515"/>
              <a:gd name="connsiteX2209" fmla="*/ 4653428 w 11885967"/>
              <a:gd name="connsiteY2209" fmla="*/ 5548154 h 6494515"/>
              <a:gd name="connsiteX2210" fmla="*/ 4651473 w 11885967"/>
              <a:gd name="connsiteY2210" fmla="*/ 5564146 h 6494515"/>
              <a:gd name="connsiteX2211" fmla="*/ 4638948 w 11885967"/>
              <a:gd name="connsiteY2211" fmla="*/ 5559951 h 6494515"/>
              <a:gd name="connsiteX2212" fmla="*/ 4603383 w 11885967"/>
              <a:gd name="connsiteY2212" fmla="*/ 5489597 h 6494515"/>
              <a:gd name="connsiteX2213" fmla="*/ 4582923 w 11885967"/>
              <a:gd name="connsiteY2213" fmla="*/ 5556809 h 6494515"/>
              <a:gd name="connsiteX2214" fmla="*/ 4586166 w 11885967"/>
              <a:gd name="connsiteY2214" fmla="*/ 5569446 h 6494515"/>
              <a:gd name="connsiteX2215" fmla="*/ 4596177 w 11885967"/>
              <a:gd name="connsiteY2215" fmla="*/ 5626823 h 6494515"/>
              <a:gd name="connsiteX2216" fmla="*/ 4561409 w 11885967"/>
              <a:gd name="connsiteY2216" fmla="*/ 5732728 h 6494515"/>
              <a:gd name="connsiteX2217" fmla="*/ 4530935 w 11885967"/>
              <a:gd name="connsiteY2217" fmla="*/ 5742563 h 6494515"/>
              <a:gd name="connsiteX2218" fmla="*/ 4469372 w 11885967"/>
              <a:gd name="connsiteY2218" fmla="*/ 5688983 h 6494515"/>
              <a:gd name="connsiteX2219" fmla="*/ 4434760 w 11885967"/>
              <a:gd name="connsiteY2219" fmla="*/ 5669571 h 6494515"/>
              <a:gd name="connsiteX2220" fmla="*/ 4404451 w 11885967"/>
              <a:gd name="connsiteY2220" fmla="*/ 5630198 h 6494515"/>
              <a:gd name="connsiteX2221" fmla="*/ 4386670 w 11885967"/>
              <a:gd name="connsiteY2221" fmla="*/ 5595022 h 6494515"/>
              <a:gd name="connsiteX2222" fmla="*/ 4355863 w 11885967"/>
              <a:gd name="connsiteY2222" fmla="*/ 5627170 h 6494515"/>
              <a:gd name="connsiteX2223" fmla="*/ 4313544 w 11885967"/>
              <a:gd name="connsiteY2223" fmla="*/ 5740398 h 6494515"/>
              <a:gd name="connsiteX2224" fmla="*/ 4288272 w 11885967"/>
              <a:gd name="connsiteY2224" fmla="*/ 5746881 h 6494515"/>
              <a:gd name="connsiteX2225" fmla="*/ 4274629 w 11885967"/>
              <a:gd name="connsiteY2225" fmla="*/ 5740951 h 6494515"/>
              <a:gd name="connsiteX2226" fmla="*/ 4239847 w 11885967"/>
              <a:gd name="connsiteY2226" fmla="*/ 5694643 h 6494515"/>
              <a:gd name="connsiteX2227" fmla="*/ 4287032 w 11885967"/>
              <a:gd name="connsiteY2227" fmla="*/ 5600371 h 6494515"/>
              <a:gd name="connsiteX2228" fmla="*/ 4287365 w 11885967"/>
              <a:gd name="connsiteY2228" fmla="*/ 5578059 h 6494515"/>
              <a:gd name="connsiteX2229" fmla="*/ 4309002 w 11885967"/>
              <a:gd name="connsiteY2229" fmla="*/ 5546917 h 6494515"/>
              <a:gd name="connsiteX2230" fmla="*/ 4322868 w 11885967"/>
              <a:gd name="connsiteY2230" fmla="*/ 5537971 h 6494515"/>
              <a:gd name="connsiteX2231" fmla="*/ 4313306 w 11885967"/>
              <a:gd name="connsiteY2231" fmla="*/ 5526953 h 6494515"/>
              <a:gd name="connsiteX2232" fmla="*/ 4304974 w 11885967"/>
              <a:gd name="connsiteY2232" fmla="*/ 5510231 h 6494515"/>
              <a:gd name="connsiteX2233" fmla="*/ 4291443 w 11885967"/>
              <a:gd name="connsiteY2233" fmla="*/ 5496863 h 6494515"/>
              <a:gd name="connsiteX2234" fmla="*/ 4301281 w 11885967"/>
              <a:gd name="connsiteY2234" fmla="*/ 5451235 h 6494515"/>
              <a:gd name="connsiteX2235" fmla="*/ 4288475 w 11885967"/>
              <a:gd name="connsiteY2235" fmla="*/ 5427579 h 6494515"/>
              <a:gd name="connsiteX2236" fmla="*/ 4252187 w 11885967"/>
              <a:gd name="connsiteY2236" fmla="*/ 5443621 h 6494515"/>
              <a:gd name="connsiteX2237" fmla="*/ 4230831 w 11885967"/>
              <a:gd name="connsiteY2237" fmla="*/ 5494225 h 6494515"/>
              <a:gd name="connsiteX2238" fmla="*/ 4211771 w 11885967"/>
              <a:gd name="connsiteY2238" fmla="*/ 5582629 h 6494515"/>
              <a:gd name="connsiteX2239" fmla="*/ 4180970 w 11885967"/>
              <a:gd name="connsiteY2239" fmla="*/ 5690884 h 6494515"/>
              <a:gd name="connsiteX2240" fmla="*/ 4167609 w 11885967"/>
              <a:gd name="connsiteY2240" fmla="*/ 5704416 h 6494515"/>
              <a:gd name="connsiteX2241" fmla="*/ 4163807 w 11885967"/>
              <a:gd name="connsiteY2241" fmla="*/ 5728965 h 6494515"/>
              <a:gd name="connsiteX2242" fmla="*/ 4163584 w 11885967"/>
              <a:gd name="connsiteY2242" fmla="*/ 5743838 h 6494515"/>
              <a:gd name="connsiteX2243" fmla="*/ 4127079 w 11885967"/>
              <a:gd name="connsiteY2243" fmla="*/ 5850862 h 6494515"/>
              <a:gd name="connsiteX2244" fmla="*/ 4080123 w 11885967"/>
              <a:gd name="connsiteY2244" fmla="*/ 6006366 h 6494515"/>
              <a:gd name="connsiteX2245" fmla="*/ 4068886 w 11885967"/>
              <a:gd name="connsiteY2245" fmla="*/ 6030802 h 6494515"/>
              <a:gd name="connsiteX2246" fmla="*/ 4038747 w 11885967"/>
              <a:gd name="connsiteY2246" fmla="*/ 6018326 h 6494515"/>
              <a:gd name="connsiteX2247" fmla="*/ 3997145 w 11885967"/>
              <a:gd name="connsiteY2247" fmla="*/ 5969052 h 6494515"/>
              <a:gd name="connsiteX2248" fmla="*/ 3997420 w 11885967"/>
              <a:gd name="connsiteY2248" fmla="*/ 5912405 h 6494515"/>
              <a:gd name="connsiteX2249" fmla="*/ 4005695 w 11885967"/>
              <a:gd name="connsiteY2249" fmla="*/ 5894793 h 6494515"/>
              <a:gd name="connsiteX2250" fmla="*/ 4027554 w 11885967"/>
              <a:gd name="connsiteY2250" fmla="*/ 5848774 h 6494515"/>
              <a:gd name="connsiteX2251" fmla="*/ 4014748 w 11885967"/>
              <a:gd name="connsiteY2251" fmla="*/ 5825119 h 6494515"/>
              <a:gd name="connsiteX2252" fmla="*/ 4005185 w 11885967"/>
              <a:gd name="connsiteY2252" fmla="*/ 5814100 h 6494515"/>
              <a:gd name="connsiteX2253" fmla="*/ 4020171 w 11885967"/>
              <a:gd name="connsiteY2253" fmla="*/ 5806889 h 6494515"/>
              <a:gd name="connsiteX2254" fmla="*/ 4040577 w 11885967"/>
              <a:gd name="connsiteY2254" fmla="*/ 5781449 h 6494515"/>
              <a:gd name="connsiteX2255" fmla="*/ 4042974 w 11885967"/>
              <a:gd name="connsiteY2255" fmla="*/ 5659601 h 6494515"/>
              <a:gd name="connsiteX2256" fmla="*/ 4038049 w 11885967"/>
              <a:gd name="connsiteY2256" fmla="*/ 5606308 h 6494515"/>
              <a:gd name="connsiteX2257" fmla="*/ 4028991 w 11885967"/>
              <a:gd name="connsiteY2257" fmla="*/ 5599875 h 6494515"/>
              <a:gd name="connsiteX2258" fmla="*/ 4005955 w 11885967"/>
              <a:gd name="connsiteY2258" fmla="*/ 5609825 h 6494515"/>
              <a:gd name="connsiteX2259" fmla="*/ 4005117 w 11885967"/>
              <a:gd name="connsiteY2259" fmla="*/ 5627552 h 6494515"/>
              <a:gd name="connsiteX2260" fmla="*/ 4009258 w 11885967"/>
              <a:gd name="connsiteY2260" fmla="*/ 5656798 h 6494515"/>
              <a:gd name="connsiteX2261" fmla="*/ 3976219 w 11885967"/>
              <a:gd name="connsiteY2261" fmla="*/ 5761587 h 6494515"/>
              <a:gd name="connsiteX2262" fmla="*/ 3959391 w 11885967"/>
              <a:gd name="connsiteY2262" fmla="*/ 5777353 h 6494515"/>
              <a:gd name="connsiteX2263" fmla="*/ 3934902 w 11885967"/>
              <a:gd name="connsiteY2263" fmla="*/ 5807880 h 6494515"/>
              <a:gd name="connsiteX2264" fmla="*/ 3893918 w 11885967"/>
              <a:gd name="connsiteY2264" fmla="*/ 5831861 h 6494515"/>
              <a:gd name="connsiteX2265" fmla="*/ 3881786 w 11885967"/>
              <a:gd name="connsiteY2265" fmla="*/ 5839688 h 6494515"/>
              <a:gd name="connsiteX2266" fmla="*/ 3859482 w 11885967"/>
              <a:gd name="connsiteY2266" fmla="*/ 5915456 h 6494515"/>
              <a:gd name="connsiteX2267" fmla="*/ 3821080 w 11885967"/>
              <a:gd name="connsiteY2267" fmla="*/ 6072806 h 6494515"/>
              <a:gd name="connsiteX2268" fmla="*/ 3787426 w 11885967"/>
              <a:gd name="connsiteY2268" fmla="*/ 6180447 h 6494515"/>
              <a:gd name="connsiteX2269" fmla="*/ 3786981 w 11885967"/>
              <a:gd name="connsiteY2269" fmla="*/ 6210196 h 6494515"/>
              <a:gd name="connsiteX2270" fmla="*/ 3772167 w 11885967"/>
              <a:gd name="connsiteY2270" fmla="*/ 6244304 h 6494515"/>
              <a:gd name="connsiteX2271" fmla="*/ 3766242 w 11885967"/>
              <a:gd name="connsiteY2271" fmla="*/ 6257948 h 6494515"/>
              <a:gd name="connsiteX2272" fmla="*/ 3770550 w 11885967"/>
              <a:gd name="connsiteY2272" fmla="*/ 6314093 h 6494515"/>
              <a:gd name="connsiteX2273" fmla="*/ 3759088 w 11885967"/>
              <a:gd name="connsiteY2273" fmla="*/ 6353402 h 6494515"/>
              <a:gd name="connsiteX2274" fmla="*/ 3725262 w 11885967"/>
              <a:gd name="connsiteY2274" fmla="*/ 6358037 h 6494515"/>
              <a:gd name="connsiteX2275" fmla="*/ 3712234 w 11885967"/>
              <a:gd name="connsiteY2275" fmla="*/ 6349255 h 6494515"/>
              <a:gd name="connsiteX2276" fmla="*/ 3668676 w 11885967"/>
              <a:gd name="connsiteY2276" fmla="*/ 6315975 h 6494515"/>
              <a:gd name="connsiteX2277" fmla="*/ 3684324 w 11885967"/>
              <a:gd name="connsiteY2277" fmla="*/ 6188032 h 6494515"/>
              <a:gd name="connsiteX2278" fmla="*/ 3692819 w 11885967"/>
              <a:gd name="connsiteY2278" fmla="*/ 6155546 h 6494515"/>
              <a:gd name="connsiteX2279" fmla="*/ 3700245 w 11885967"/>
              <a:gd name="connsiteY2279" fmla="*/ 6003444 h 6494515"/>
              <a:gd name="connsiteX2280" fmla="*/ 3683019 w 11885967"/>
              <a:gd name="connsiteY2280" fmla="*/ 5931080 h 6494515"/>
              <a:gd name="connsiteX2281" fmla="*/ 3677762 w 11885967"/>
              <a:gd name="connsiteY2281" fmla="*/ 5900100 h 6494515"/>
              <a:gd name="connsiteX2282" fmla="*/ 3673903 w 11885967"/>
              <a:gd name="connsiteY2282" fmla="*/ 5890314 h 6494515"/>
              <a:gd name="connsiteX2283" fmla="*/ 3665237 w 11885967"/>
              <a:gd name="connsiteY2283" fmla="*/ 5895904 h 6494515"/>
              <a:gd name="connsiteX2284" fmla="*/ 3638628 w 11885967"/>
              <a:gd name="connsiteY2284" fmla="*/ 5991634 h 6494515"/>
              <a:gd name="connsiteX2285" fmla="*/ 3627846 w 11885967"/>
              <a:gd name="connsiteY2285" fmla="*/ 6138533 h 6494515"/>
              <a:gd name="connsiteX2286" fmla="*/ 3627735 w 11885967"/>
              <a:gd name="connsiteY2286" fmla="*/ 6145971 h 6494515"/>
              <a:gd name="connsiteX2287" fmla="*/ 3607832 w 11885967"/>
              <a:gd name="connsiteY2287" fmla="*/ 6175995 h 6494515"/>
              <a:gd name="connsiteX2288" fmla="*/ 3585968 w 11885967"/>
              <a:gd name="connsiteY2288" fmla="*/ 6145907 h 6494515"/>
              <a:gd name="connsiteX2289" fmla="*/ 3584510 w 11885967"/>
              <a:gd name="connsiteY2289" fmla="*/ 6090379 h 6494515"/>
              <a:gd name="connsiteX2290" fmla="*/ 3587019 w 11885967"/>
              <a:gd name="connsiteY2290" fmla="*/ 5961092 h 6494515"/>
              <a:gd name="connsiteX2291" fmla="*/ 3567504 w 11885967"/>
              <a:gd name="connsiteY2291" fmla="*/ 5927034 h 6494515"/>
              <a:gd name="connsiteX2292" fmla="*/ 3534009 w 11885967"/>
              <a:gd name="connsiteY2292" fmla="*/ 5909356 h 6494515"/>
              <a:gd name="connsiteX2293" fmla="*/ 3516003 w 11885967"/>
              <a:gd name="connsiteY2293" fmla="*/ 5889054 h 6494515"/>
              <a:gd name="connsiteX2294" fmla="*/ 3528248 w 11885967"/>
              <a:gd name="connsiteY2294" fmla="*/ 5873789 h 6494515"/>
              <a:gd name="connsiteX2295" fmla="*/ 3544966 w 11885967"/>
              <a:gd name="connsiteY2295" fmla="*/ 5865462 h 6494515"/>
              <a:gd name="connsiteX2296" fmla="*/ 3539262 w 11885967"/>
              <a:gd name="connsiteY2296" fmla="*/ 5864231 h 6494515"/>
              <a:gd name="connsiteX2297" fmla="*/ 3511414 w 11885967"/>
              <a:gd name="connsiteY2297" fmla="*/ 5813450 h 6494515"/>
              <a:gd name="connsiteX2298" fmla="*/ 3529584 w 11885967"/>
              <a:gd name="connsiteY2298" fmla="*/ 5784541 h 6494515"/>
              <a:gd name="connsiteX2299" fmla="*/ 3499720 w 11885967"/>
              <a:gd name="connsiteY2299" fmla="*/ 5715420 h 6494515"/>
              <a:gd name="connsiteX2300" fmla="*/ 3486915 w 11885967"/>
              <a:gd name="connsiteY2300" fmla="*/ 5691763 h 6494515"/>
              <a:gd name="connsiteX2301" fmla="*/ 3467066 w 11885967"/>
              <a:gd name="connsiteY2301" fmla="*/ 5680017 h 6494515"/>
              <a:gd name="connsiteX2302" fmla="*/ 3461198 w 11885967"/>
              <a:gd name="connsiteY2302" fmla="*/ 5727995 h 6494515"/>
              <a:gd name="connsiteX2303" fmla="*/ 3471152 w 11885967"/>
              <a:gd name="connsiteY2303" fmla="*/ 5751035 h 6494515"/>
              <a:gd name="connsiteX2304" fmla="*/ 3485077 w 11885967"/>
              <a:gd name="connsiteY2304" fmla="*/ 5776425 h 6494515"/>
              <a:gd name="connsiteX2305" fmla="*/ 3490668 w 11885967"/>
              <a:gd name="connsiteY2305" fmla="*/ 5785095 h 6494515"/>
              <a:gd name="connsiteX2306" fmla="*/ 3449797 w 11885967"/>
              <a:gd name="connsiteY2306" fmla="*/ 5801640 h 6494515"/>
              <a:gd name="connsiteX2307" fmla="*/ 3439730 w 11885967"/>
              <a:gd name="connsiteY2307" fmla="*/ 5786035 h 6494515"/>
              <a:gd name="connsiteX2308" fmla="*/ 3421557 w 11885967"/>
              <a:gd name="connsiteY2308" fmla="*/ 5738835 h 6494515"/>
              <a:gd name="connsiteX2309" fmla="*/ 3418814 w 11885967"/>
              <a:gd name="connsiteY2309" fmla="*/ 5730783 h 6494515"/>
              <a:gd name="connsiteX2310" fmla="*/ 3423190 w 11885967"/>
              <a:gd name="connsiteY2310" fmla="*/ 5703024 h 6494515"/>
              <a:gd name="connsiteX2311" fmla="*/ 3417507 w 11885967"/>
              <a:gd name="connsiteY2311" fmla="*/ 5680213 h 6494515"/>
              <a:gd name="connsiteX2312" fmla="*/ 3412694 w 11885967"/>
              <a:gd name="connsiteY2312" fmla="*/ 5685279 h 6494515"/>
              <a:gd name="connsiteX2313" fmla="*/ 3406535 w 11885967"/>
              <a:gd name="connsiteY2313" fmla="*/ 5710883 h 6494515"/>
              <a:gd name="connsiteX2314" fmla="*/ 3399760 w 11885967"/>
              <a:gd name="connsiteY2314" fmla="*/ 5713200 h 6494515"/>
              <a:gd name="connsiteX2315" fmla="*/ 3390477 w 11885967"/>
              <a:gd name="connsiteY2315" fmla="*/ 5728599 h 6494515"/>
              <a:gd name="connsiteX2316" fmla="*/ 3373949 w 11885967"/>
              <a:gd name="connsiteY2316" fmla="*/ 5753458 h 6494515"/>
              <a:gd name="connsiteX2317" fmla="*/ 3343138 w 11885967"/>
              <a:gd name="connsiteY2317" fmla="*/ 5777388 h 6494515"/>
              <a:gd name="connsiteX2318" fmla="*/ 3319172 w 11885967"/>
              <a:gd name="connsiteY2318" fmla="*/ 5831562 h 6494515"/>
              <a:gd name="connsiteX2319" fmla="*/ 3311833 w 11885967"/>
              <a:gd name="connsiteY2319" fmla="*/ 5850950 h 6494515"/>
              <a:gd name="connsiteX2320" fmla="*/ 3275703 w 11885967"/>
              <a:gd name="connsiteY2320" fmla="*/ 5930823 h 6494515"/>
              <a:gd name="connsiteX2321" fmla="*/ 3232896 w 11885967"/>
              <a:gd name="connsiteY2321" fmla="*/ 6003083 h 6494515"/>
              <a:gd name="connsiteX2322" fmla="*/ 3230384 w 11885967"/>
              <a:gd name="connsiteY2322" fmla="*/ 6016166 h 6494515"/>
              <a:gd name="connsiteX2323" fmla="*/ 3213955 w 11885967"/>
              <a:gd name="connsiteY2323" fmla="*/ 6031097 h 6494515"/>
              <a:gd name="connsiteX2324" fmla="*/ 3192158 w 11885967"/>
              <a:gd name="connsiteY2324" fmla="*/ 6026916 h 6494515"/>
              <a:gd name="connsiteX2325" fmla="*/ 3200409 w 11885967"/>
              <a:gd name="connsiteY2325" fmla="*/ 6035732 h 6494515"/>
              <a:gd name="connsiteX2326" fmla="*/ 3214032 w 11885967"/>
              <a:gd name="connsiteY2326" fmla="*/ 6063662 h 6494515"/>
              <a:gd name="connsiteX2327" fmla="*/ 3176370 w 11885967"/>
              <a:gd name="connsiteY2327" fmla="*/ 6057343 h 6494515"/>
              <a:gd name="connsiteX2328" fmla="*/ 3171098 w 11885967"/>
              <a:gd name="connsiteY2328" fmla="*/ 6028303 h 6494515"/>
              <a:gd name="connsiteX2329" fmla="*/ 3166934 w 11885967"/>
              <a:gd name="connsiteY2329" fmla="*/ 6007612 h 6494515"/>
              <a:gd name="connsiteX2330" fmla="*/ 3146614 w 11885967"/>
              <a:gd name="connsiteY2330" fmla="*/ 6014565 h 6494515"/>
              <a:gd name="connsiteX2331" fmla="*/ 3135382 w 11885967"/>
              <a:gd name="connsiteY2331" fmla="*/ 6025973 h 6494515"/>
              <a:gd name="connsiteX2332" fmla="*/ 3126022 w 11885967"/>
              <a:gd name="connsiteY2332" fmla="*/ 6008808 h 6494515"/>
              <a:gd name="connsiteX2333" fmla="*/ 3082100 w 11885967"/>
              <a:gd name="connsiteY2333" fmla="*/ 5912678 h 6494515"/>
              <a:gd name="connsiteX2334" fmla="*/ 3065159 w 11885967"/>
              <a:gd name="connsiteY2334" fmla="*/ 6019738 h 6494515"/>
              <a:gd name="connsiteX2335" fmla="*/ 3039174 w 11885967"/>
              <a:gd name="connsiteY2335" fmla="*/ 6037359 h 6494515"/>
              <a:gd name="connsiteX2336" fmla="*/ 3017201 w 11885967"/>
              <a:gd name="connsiteY2336" fmla="*/ 6010541 h 6494515"/>
              <a:gd name="connsiteX2337" fmla="*/ 2993676 w 11885967"/>
              <a:gd name="connsiteY2337" fmla="*/ 5940023 h 6494515"/>
              <a:gd name="connsiteX2338" fmla="*/ 2965346 w 11885967"/>
              <a:gd name="connsiteY2338" fmla="*/ 5833321 h 6494515"/>
              <a:gd name="connsiteX2339" fmla="*/ 2955246 w 11885967"/>
              <a:gd name="connsiteY2339" fmla="*/ 5810589 h 6494515"/>
              <a:gd name="connsiteX2340" fmla="*/ 2911324 w 11885967"/>
              <a:gd name="connsiteY2340" fmla="*/ 5714460 h 6494515"/>
              <a:gd name="connsiteX2341" fmla="*/ 2891626 w 11885967"/>
              <a:gd name="connsiteY2341" fmla="*/ 5598111 h 6494515"/>
              <a:gd name="connsiteX2342" fmla="*/ 2868936 w 11885967"/>
              <a:gd name="connsiteY2342" fmla="*/ 5504892 h 6494515"/>
              <a:gd name="connsiteX2343" fmla="*/ 2870596 w 11885967"/>
              <a:gd name="connsiteY2343" fmla="*/ 5517499 h 6494515"/>
              <a:gd name="connsiteX2344" fmla="*/ 2880700 w 11885967"/>
              <a:gd name="connsiteY2344" fmla="*/ 5555399 h 6494515"/>
              <a:gd name="connsiteX2345" fmla="*/ 2866331 w 11885967"/>
              <a:gd name="connsiteY2345" fmla="*/ 5628056 h 6494515"/>
              <a:gd name="connsiteX2346" fmla="*/ 2889406 w 11885967"/>
              <a:gd name="connsiteY2346" fmla="*/ 5686965 h 6494515"/>
              <a:gd name="connsiteX2347" fmla="*/ 2905780 w 11885967"/>
              <a:gd name="connsiteY2347" fmla="*/ 5871381 h 6494515"/>
              <a:gd name="connsiteX2348" fmla="*/ 2915046 w 11885967"/>
              <a:gd name="connsiteY2348" fmla="*/ 5992487 h 6494515"/>
              <a:gd name="connsiteX2349" fmla="*/ 2915605 w 11885967"/>
              <a:gd name="connsiteY2349" fmla="*/ 5982029 h 6494515"/>
              <a:gd name="connsiteX2350" fmla="*/ 2921672 w 11885967"/>
              <a:gd name="connsiteY2350" fmla="*/ 5966618 h 6494515"/>
              <a:gd name="connsiteX2351" fmla="*/ 2926064 w 11885967"/>
              <a:gd name="connsiteY2351" fmla="*/ 5982583 h 6494515"/>
              <a:gd name="connsiteX2352" fmla="*/ 2936523 w 11885967"/>
              <a:gd name="connsiteY2352" fmla="*/ 5983138 h 6494515"/>
              <a:gd name="connsiteX2353" fmla="*/ 2929897 w 11885967"/>
              <a:gd name="connsiteY2353" fmla="*/ 6009008 h 6494515"/>
              <a:gd name="connsiteX2354" fmla="*/ 2929339 w 11885967"/>
              <a:gd name="connsiteY2354" fmla="*/ 6019467 h 6494515"/>
              <a:gd name="connsiteX2355" fmla="*/ 2923271 w 11885967"/>
              <a:gd name="connsiteY2355" fmla="*/ 6034877 h 6494515"/>
              <a:gd name="connsiteX2356" fmla="*/ 2913929 w 11885967"/>
              <a:gd name="connsiteY2356" fmla="*/ 6013405 h 6494515"/>
              <a:gd name="connsiteX2357" fmla="*/ 2887502 w 11885967"/>
              <a:gd name="connsiteY2357" fmla="*/ 6017249 h 6494515"/>
              <a:gd name="connsiteX2358" fmla="*/ 2867297 w 11885967"/>
              <a:gd name="connsiteY2358" fmla="*/ 5806411 h 6494515"/>
              <a:gd name="connsiteX2359" fmla="*/ 2856430 w 11885967"/>
              <a:gd name="connsiteY2359" fmla="*/ 5617043 h 6494515"/>
              <a:gd name="connsiteX2360" fmla="*/ 2839904 w 11885967"/>
              <a:gd name="connsiteY2360" fmla="*/ 5631900 h 6494515"/>
              <a:gd name="connsiteX2361" fmla="*/ 2819621 w 11885967"/>
              <a:gd name="connsiteY2361" fmla="*/ 5520697 h 6494515"/>
              <a:gd name="connsiteX2362" fmla="*/ 2819180 w 11885967"/>
              <a:gd name="connsiteY2362" fmla="*/ 5467774 h 6494515"/>
              <a:gd name="connsiteX2363" fmla="*/ 2816088 w 11885967"/>
              <a:gd name="connsiteY2363" fmla="*/ 5466533 h 6494515"/>
              <a:gd name="connsiteX2364" fmla="*/ 2813132 w 11885967"/>
              <a:gd name="connsiteY2364" fmla="*/ 5444266 h 6494515"/>
              <a:gd name="connsiteX2365" fmla="*/ 2817110 w 11885967"/>
              <a:gd name="connsiteY2365" fmla="*/ 5423182 h 6494515"/>
              <a:gd name="connsiteX2366" fmla="*/ 2815863 w 11885967"/>
              <a:gd name="connsiteY2366" fmla="*/ 5394637 h 6494515"/>
              <a:gd name="connsiteX2367" fmla="*/ 2817130 w 11885967"/>
              <a:gd name="connsiteY2367" fmla="*/ 5391487 h 6494515"/>
              <a:gd name="connsiteX2368" fmla="*/ 2816735 w 11885967"/>
              <a:gd name="connsiteY2368" fmla="*/ 5386072 h 6494515"/>
              <a:gd name="connsiteX2369" fmla="*/ 2803914 w 11885967"/>
              <a:gd name="connsiteY2369" fmla="*/ 5332188 h 6494515"/>
              <a:gd name="connsiteX2370" fmla="*/ 2779160 w 11885967"/>
              <a:gd name="connsiteY2370" fmla="*/ 5305741 h 6494515"/>
              <a:gd name="connsiteX2371" fmla="*/ 2763372 w 11885967"/>
              <a:gd name="connsiteY2371" fmla="*/ 5336168 h 6494515"/>
              <a:gd name="connsiteX2372" fmla="*/ 2782938 w 11885967"/>
              <a:gd name="connsiteY2372" fmla="*/ 5526179 h 6494515"/>
              <a:gd name="connsiteX2373" fmla="*/ 2785155 w 11885967"/>
              <a:gd name="connsiteY2373" fmla="*/ 5542879 h 6494515"/>
              <a:gd name="connsiteX2374" fmla="*/ 2780726 w 11885967"/>
              <a:gd name="connsiteY2374" fmla="*/ 5669519 h 6494515"/>
              <a:gd name="connsiteX2375" fmla="*/ 2787530 w 11885967"/>
              <a:gd name="connsiteY2375" fmla="*/ 5784751 h 6494515"/>
              <a:gd name="connsiteX2376" fmla="*/ 2770588 w 11885967"/>
              <a:gd name="connsiteY2376" fmla="*/ 5891810 h 6494515"/>
              <a:gd name="connsiteX2377" fmla="*/ 2754626 w 11885967"/>
              <a:gd name="connsiteY2377" fmla="*/ 5899598 h 6494515"/>
              <a:gd name="connsiteX2378" fmla="*/ 2722608 w 11885967"/>
              <a:gd name="connsiteY2378" fmla="*/ 5925105 h 6494515"/>
              <a:gd name="connsiteX2379" fmla="*/ 2727239 w 11885967"/>
              <a:gd name="connsiteY2379" fmla="*/ 5938652 h 6494515"/>
              <a:gd name="connsiteX2380" fmla="*/ 2728618 w 11885967"/>
              <a:gd name="connsiteY2380" fmla="*/ 5959712 h 6494515"/>
              <a:gd name="connsiteX2381" fmla="*/ 2709702 w 11885967"/>
              <a:gd name="connsiteY2381" fmla="*/ 5945233 h 6494515"/>
              <a:gd name="connsiteX2382" fmla="*/ 2700733 w 11885967"/>
              <a:gd name="connsiteY2382" fmla="*/ 5888359 h 6494515"/>
              <a:gd name="connsiteX2383" fmla="*/ 2687013 w 11885967"/>
              <a:gd name="connsiteY2383" fmla="*/ 5870356 h 6494515"/>
              <a:gd name="connsiteX2384" fmla="*/ 2666594 w 11885967"/>
              <a:gd name="connsiteY2384" fmla="*/ 5887237 h 6494515"/>
              <a:gd name="connsiteX2385" fmla="*/ 2658916 w 11885967"/>
              <a:gd name="connsiteY2385" fmla="*/ 6021391 h 6494515"/>
              <a:gd name="connsiteX2386" fmla="*/ 2649065 w 11885967"/>
              <a:gd name="connsiteY2386" fmla="*/ 6053861 h 6494515"/>
              <a:gd name="connsiteX2387" fmla="*/ 2611501 w 11885967"/>
              <a:gd name="connsiteY2387" fmla="*/ 6037614 h 6494515"/>
              <a:gd name="connsiteX2388" fmla="*/ 2608816 w 11885967"/>
              <a:gd name="connsiteY2388" fmla="*/ 6028057 h 6494515"/>
              <a:gd name="connsiteX2389" fmla="*/ 2588321 w 11885967"/>
              <a:gd name="connsiteY2389" fmla="*/ 6012371 h 6494515"/>
              <a:gd name="connsiteX2390" fmla="*/ 2551792 w 11885967"/>
              <a:gd name="connsiteY2390" fmla="*/ 5971911 h 6494515"/>
              <a:gd name="connsiteX2391" fmla="*/ 2547599 w 11885967"/>
              <a:gd name="connsiteY2391" fmla="*/ 5833670 h 6494515"/>
              <a:gd name="connsiteX2392" fmla="*/ 2546588 w 11885967"/>
              <a:gd name="connsiteY2392" fmla="*/ 5815394 h 6494515"/>
              <a:gd name="connsiteX2393" fmla="*/ 2536023 w 11885967"/>
              <a:gd name="connsiteY2393" fmla="*/ 5799805 h 6494515"/>
              <a:gd name="connsiteX2394" fmla="*/ 2524790 w 11885967"/>
              <a:gd name="connsiteY2394" fmla="*/ 5811214 h 6494515"/>
              <a:gd name="connsiteX2395" fmla="*/ 2498509 w 11885967"/>
              <a:gd name="connsiteY2395" fmla="*/ 5858615 h 6494515"/>
              <a:gd name="connsiteX2396" fmla="*/ 2473165 w 11885967"/>
              <a:gd name="connsiteY2396" fmla="*/ 5891730 h 6494515"/>
              <a:gd name="connsiteX2397" fmla="*/ 2453411 w 11885967"/>
              <a:gd name="connsiteY2397" fmla="*/ 5881612 h 6494515"/>
              <a:gd name="connsiteX2398" fmla="*/ 2422917 w 11885967"/>
              <a:gd name="connsiteY2398" fmla="*/ 5833268 h 6494515"/>
              <a:gd name="connsiteX2399" fmla="*/ 2395233 w 11885967"/>
              <a:gd name="connsiteY2399" fmla="*/ 5902100 h 6494515"/>
              <a:gd name="connsiteX2400" fmla="*/ 2383824 w 11885967"/>
              <a:gd name="connsiteY2400" fmla="*/ 5922687 h 6494515"/>
              <a:gd name="connsiteX2401" fmla="*/ 2379144 w 11885967"/>
              <a:gd name="connsiteY2401" fmla="*/ 5947147 h 6494515"/>
              <a:gd name="connsiteX2402" fmla="*/ 2322730 w 11885967"/>
              <a:gd name="connsiteY2402" fmla="*/ 6087340 h 6494515"/>
              <a:gd name="connsiteX2403" fmla="*/ 2319508 w 11885967"/>
              <a:gd name="connsiteY2403" fmla="*/ 6036877 h 6494515"/>
              <a:gd name="connsiteX2404" fmla="*/ 2318530 w 11885967"/>
              <a:gd name="connsiteY2404" fmla="*/ 6025713 h 6494515"/>
              <a:gd name="connsiteX2405" fmla="*/ 2320884 w 11885967"/>
              <a:gd name="connsiteY2405" fmla="*/ 6023424 h 6494515"/>
              <a:gd name="connsiteX2406" fmla="*/ 2317823 w 11885967"/>
              <a:gd name="connsiteY2406" fmla="*/ 6017640 h 6494515"/>
              <a:gd name="connsiteX2407" fmla="*/ 2318530 w 11885967"/>
              <a:gd name="connsiteY2407" fmla="*/ 6025713 h 6494515"/>
              <a:gd name="connsiteX2408" fmla="*/ 2316190 w 11885967"/>
              <a:gd name="connsiteY2408" fmla="*/ 6027984 h 6494515"/>
              <a:gd name="connsiteX2409" fmla="*/ 2310200 w 11885967"/>
              <a:gd name="connsiteY2409" fmla="*/ 6032339 h 6494515"/>
              <a:gd name="connsiteX2410" fmla="*/ 2313466 w 11885967"/>
              <a:gd name="connsiteY2410" fmla="*/ 6011648 h 6494515"/>
              <a:gd name="connsiteX2411" fmla="*/ 2309110 w 11885967"/>
              <a:gd name="connsiteY2411" fmla="*/ 6005656 h 6494515"/>
              <a:gd name="connsiteX2412" fmla="*/ 2315098 w 11885967"/>
              <a:gd name="connsiteY2412" fmla="*/ 6001301 h 6494515"/>
              <a:gd name="connsiteX2413" fmla="*/ 2314791 w 11885967"/>
              <a:gd name="connsiteY2413" fmla="*/ 5942838 h 6494515"/>
              <a:gd name="connsiteX2414" fmla="*/ 2311566 w 11885967"/>
              <a:gd name="connsiteY2414" fmla="*/ 5926445 h 6494515"/>
              <a:gd name="connsiteX2415" fmla="*/ 2310624 w 11885967"/>
              <a:gd name="connsiteY2415" fmla="*/ 5904861 h 6494515"/>
              <a:gd name="connsiteX2416" fmla="*/ 2279782 w 11885967"/>
              <a:gd name="connsiteY2416" fmla="*/ 5811239 h 6494515"/>
              <a:gd name="connsiteX2417" fmla="*/ 2262343 w 11885967"/>
              <a:gd name="connsiteY2417" fmla="*/ 5807894 h 6494515"/>
              <a:gd name="connsiteX2418" fmla="*/ 2250373 w 11885967"/>
              <a:gd name="connsiteY2418" fmla="*/ 5813737 h 6494515"/>
              <a:gd name="connsiteX2419" fmla="*/ 2248156 w 11885967"/>
              <a:gd name="connsiteY2419" fmla="*/ 5797036 h 6494515"/>
              <a:gd name="connsiteX2420" fmla="*/ 2232784 w 11885967"/>
              <a:gd name="connsiteY2420" fmla="*/ 5745262 h 6494515"/>
              <a:gd name="connsiteX2421" fmla="*/ 2203102 w 11885967"/>
              <a:gd name="connsiteY2421" fmla="*/ 5735050 h 6494515"/>
              <a:gd name="connsiteX2422" fmla="*/ 2197143 w 11885967"/>
              <a:gd name="connsiteY2422" fmla="*/ 5775498 h 6494515"/>
              <a:gd name="connsiteX2423" fmla="*/ 2201774 w 11885967"/>
              <a:gd name="connsiteY2423" fmla="*/ 5789045 h 6494515"/>
              <a:gd name="connsiteX2424" fmla="*/ 2185912 w 11885967"/>
              <a:gd name="connsiteY2424" fmla="*/ 5786907 h 6494515"/>
              <a:gd name="connsiteX2425" fmla="*/ 2144064 w 11885967"/>
              <a:gd name="connsiteY2425" fmla="*/ 5802390 h 6494515"/>
              <a:gd name="connsiteX2426" fmla="*/ 2133549 w 11885967"/>
              <a:gd name="connsiteY2426" fmla="*/ 5861857 h 6494515"/>
              <a:gd name="connsiteX2427" fmla="*/ 2115890 w 11885967"/>
              <a:gd name="connsiteY2427" fmla="*/ 5920857 h 6494515"/>
              <a:gd name="connsiteX2428" fmla="*/ 2089981 w 11885967"/>
              <a:gd name="connsiteY2428" fmla="*/ 5971043 h 6494515"/>
              <a:gd name="connsiteX2429" fmla="*/ 2073183 w 11885967"/>
              <a:gd name="connsiteY2429" fmla="*/ 5983192 h 6494515"/>
              <a:gd name="connsiteX2430" fmla="*/ 2060670 w 11885967"/>
              <a:gd name="connsiteY2430" fmla="*/ 5963613 h 6494515"/>
              <a:gd name="connsiteX2431" fmla="*/ 2058318 w 11885967"/>
              <a:gd name="connsiteY2431" fmla="*/ 5679251 h 6494515"/>
              <a:gd name="connsiteX2432" fmla="*/ 2044620 w 11885967"/>
              <a:gd name="connsiteY2432" fmla="*/ 5618756 h 6494515"/>
              <a:gd name="connsiteX2433" fmla="*/ 2043511 w 11885967"/>
              <a:gd name="connsiteY2433" fmla="*/ 5610406 h 6494515"/>
              <a:gd name="connsiteX2434" fmla="*/ 2039664 w 11885967"/>
              <a:gd name="connsiteY2434" fmla="*/ 5517442 h 6494515"/>
              <a:gd name="connsiteX2435" fmla="*/ 2036534 w 11885967"/>
              <a:gd name="connsiteY2435" fmla="*/ 5472536 h 6494515"/>
              <a:gd name="connsiteX2436" fmla="*/ 2012888 w 11885967"/>
              <a:gd name="connsiteY2436" fmla="*/ 5454439 h 6494515"/>
              <a:gd name="connsiteX2437" fmla="*/ 2001189 w 11885967"/>
              <a:gd name="connsiteY2437" fmla="*/ 5472990 h 6494515"/>
              <a:gd name="connsiteX2438" fmla="*/ 1987128 w 11885967"/>
              <a:gd name="connsiteY2438" fmla="*/ 5569754 h 6494515"/>
              <a:gd name="connsiteX2439" fmla="*/ 1940996 w 11885967"/>
              <a:gd name="connsiteY2439" fmla="*/ 5616964 h 6494515"/>
              <a:gd name="connsiteX2440" fmla="*/ 1920132 w 11885967"/>
              <a:gd name="connsiteY2440" fmla="*/ 5598495 h 6494515"/>
              <a:gd name="connsiteX2441" fmla="*/ 1910108 w 11885967"/>
              <a:gd name="connsiteY2441" fmla="*/ 5608328 h 6494515"/>
              <a:gd name="connsiteX2442" fmla="*/ 1868705 w 11885967"/>
              <a:gd name="connsiteY2442" fmla="*/ 5659160 h 6494515"/>
              <a:gd name="connsiteX2443" fmla="*/ 1867402 w 11885967"/>
              <a:gd name="connsiteY2443" fmla="*/ 5670662 h 6494515"/>
              <a:gd name="connsiteX2444" fmla="*/ 1867204 w 11885967"/>
              <a:gd name="connsiteY2444" fmla="*/ 5690516 h 6494515"/>
              <a:gd name="connsiteX2445" fmla="*/ 1836588 w 11885967"/>
              <a:gd name="connsiteY2445" fmla="*/ 5694591 h 6494515"/>
              <a:gd name="connsiteX2446" fmla="*/ 1785282 w 11885967"/>
              <a:gd name="connsiteY2446" fmla="*/ 5702835 h 6494515"/>
              <a:gd name="connsiteX2447" fmla="*/ 1750622 w 11885967"/>
              <a:gd name="connsiteY2447" fmla="*/ 5633799 h 6494515"/>
              <a:gd name="connsiteX2448" fmla="*/ 1717464 w 11885967"/>
              <a:gd name="connsiteY2448" fmla="*/ 5533405 h 6494515"/>
              <a:gd name="connsiteX2449" fmla="*/ 1703668 w 11885967"/>
              <a:gd name="connsiteY2449" fmla="*/ 5482837 h 6494515"/>
              <a:gd name="connsiteX2450" fmla="*/ 1705884 w 11885967"/>
              <a:gd name="connsiteY2450" fmla="*/ 5467595 h 6494515"/>
              <a:gd name="connsiteX2451" fmla="*/ 1705578 w 11885967"/>
              <a:gd name="connsiteY2451" fmla="*/ 5467009 h 6494515"/>
              <a:gd name="connsiteX2452" fmla="*/ 1706048 w 11885967"/>
              <a:gd name="connsiteY2452" fmla="*/ 5466464 h 6494515"/>
              <a:gd name="connsiteX2453" fmla="*/ 1707184 w 11885967"/>
              <a:gd name="connsiteY2453" fmla="*/ 5458646 h 6494515"/>
              <a:gd name="connsiteX2454" fmla="*/ 1705515 w 11885967"/>
              <a:gd name="connsiteY2454" fmla="*/ 5444602 h 6494515"/>
              <a:gd name="connsiteX2455" fmla="*/ 1705319 w 11885967"/>
              <a:gd name="connsiteY2455" fmla="*/ 5444445 h 6494515"/>
              <a:gd name="connsiteX2456" fmla="*/ 1677074 w 11885967"/>
              <a:gd name="connsiteY2456" fmla="*/ 5414021 h 6494515"/>
              <a:gd name="connsiteX2457" fmla="*/ 1683387 w 11885967"/>
              <a:gd name="connsiteY2457" fmla="*/ 5399182 h 6494515"/>
              <a:gd name="connsiteX2458" fmla="*/ 1684411 w 11885967"/>
              <a:gd name="connsiteY2458" fmla="*/ 5386474 h 6494515"/>
              <a:gd name="connsiteX2459" fmla="*/ 1641265 w 11885967"/>
              <a:gd name="connsiteY2459" fmla="*/ 5366356 h 6494515"/>
              <a:gd name="connsiteX2460" fmla="*/ 1637350 w 11885967"/>
              <a:gd name="connsiteY2460" fmla="*/ 5367318 h 6494515"/>
              <a:gd name="connsiteX2461" fmla="*/ 1648830 w 11885967"/>
              <a:gd name="connsiteY2461" fmla="*/ 5383596 h 6494515"/>
              <a:gd name="connsiteX2462" fmla="*/ 1648973 w 11885967"/>
              <a:gd name="connsiteY2462" fmla="*/ 5397677 h 6494515"/>
              <a:gd name="connsiteX2463" fmla="*/ 1637639 w 11885967"/>
              <a:gd name="connsiteY2463" fmla="*/ 5395482 h 6494515"/>
              <a:gd name="connsiteX2464" fmla="*/ 1598735 w 11885967"/>
              <a:gd name="connsiteY2464" fmla="*/ 5338614 h 6494515"/>
              <a:gd name="connsiteX2465" fmla="*/ 1588735 w 11885967"/>
              <a:gd name="connsiteY2465" fmla="*/ 5399200 h 6494515"/>
              <a:gd name="connsiteX2466" fmla="*/ 1592998 w 11885967"/>
              <a:gd name="connsiteY2466" fmla="*/ 5409777 h 6494515"/>
              <a:gd name="connsiteX2467" fmla="*/ 1608268 w 11885967"/>
              <a:gd name="connsiteY2467" fmla="*/ 5458339 h 6494515"/>
              <a:gd name="connsiteX2468" fmla="*/ 1590319 w 11885967"/>
              <a:gd name="connsiteY2468" fmla="*/ 5554096 h 6494515"/>
              <a:gd name="connsiteX2469" fmla="*/ 1565048 w 11885967"/>
              <a:gd name="connsiteY2469" fmla="*/ 5566121 h 6494515"/>
              <a:gd name="connsiteX2470" fmla="*/ 1505546 w 11885967"/>
              <a:gd name="connsiteY2470" fmla="*/ 5526775 h 6494515"/>
              <a:gd name="connsiteX2471" fmla="*/ 1473326 w 11885967"/>
              <a:gd name="connsiteY2471" fmla="*/ 5513935 h 6494515"/>
              <a:gd name="connsiteX2472" fmla="*/ 1442540 w 11885967"/>
              <a:gd name="connsiteY2472" fmla="*/ 5483306 h 6494515"/>
              <a:gd name="connsiteX2473" fmla="*/ 1423088 w 11885967"/>
              <a:gd name="connsiteY2473" fmla="*/ 5454872 h 6494515"/>
              <a:gd name="connsiteX2474" fmla="*/ 1400092 w 11885967"/>
              <a:gd name="connsiteY2474" fmla="*/ 5486268 h 6494515"/>
              <a:gd name="connsiteX2475" fmla="*/ 1376443 w 11885967"/>
              <a:gd name="connsiteY2475" fmla="*/ 5589239 h 6494515"/>
              <a:gd name="connsiteX2476" fmla="*/ 1355293 w 11885967"/>
              <a:gd name="connsiteY2476" fmla="*/ 5597761 h 6494515"/>
              <a:gd name="connsiteX2477" fmla="*/ 1342789 w 11885967"/>
              <a:gd name="connsiteY2477" fmla="*/ 5594192 h 6494515"/>
              <a:gd name="connsiteX2478" fmla="*/ 1307329 w 11885967"/>
              <a:gd name="connsiteY2478" fmla="*/ 5558067 h 6494515"/>
              <a:gd name="connsiteX2479" fmla="*/ 1337373 w 11885967"/>
              <a:gd name="connsiteY2479" fmla="*/ 5470962 h 6494515"/>
              <a:gd name="connsiteX2480" fmla="*/ 1335098 w 11885967"/>
              <a:gd name="connsiteY2480" fmla="*/ 5451592 h 6494515"/>
              <a:gd name="connsiteX2481" fmla="*/ 1350264 w 11885967"/>
              <a:gd name="connsiteY2481" fmla="*/ 5422122 h 6494515"/>
              <a:gd name="connsiteX2482" fmla="*/ 1361249 w 11885967"/>
              <a:gd name="connsiteY2482" fmla="*/ 5412777 h 6494515"/>
              <a:gd name="connsiteX2483" fmla="*/ 1351698 w 11885967"/>
              <a:gd name="connsiteY2483" fmla="*/ 5404330 h 6494515"/>
              <a:gd name="connsiteX2484" fmla="*/ 1342555 w 11885967"/>
              <a:gd name="connsiteY2484" fmla="*/ 5390799 h 6494515"/>
              <a:gd name="connsiteX2485" fmla="*/ 1329296 w 11885967"/>
              <a:gd name="connsiteY2485" fmla="*/ 5380773 h 6494515"/>
              <a:gd name="connsiteX2486" fmla="*/ 1332574 w 11885967"/>
              <a:gd name="connsiteY2486" fmla="*/ 5340107 h 6494515"/>
              <a:gd name="connsiteX2487" fmla="*/ 1318758 w 11885967"/>
              <a:gd name="connsiteY2487" fmla="*/ 5321083 h 6494515"/>
              <a:gd name="connsiteX2488" fmla="*/ 1289162 w 11885967"/>
              <a:gd name="connsiteY2488" fmla="*/ 5339155 h 6494515"/>
              <a:gd name="connsiteX2489" fmla="*/ 1276476 w 11885967"/>
              <a:gd name="connsiteY2489" fmla="*/ 5385455 h 6494515"/>
              <a:gd name="connsiteX2490" fmla="*/ 1270126 w 11885967"/>
              <a:gd name="connsiteY2490" fmla="*/ 5464243 h 6494515"/>
              <a:gd name="connsiteX2491" fmla="*/ 1255884 w 11885967"/>
              <a:gd name="connsiteY2491" fmla="*/ 5561580 h 6494515"/>
              <a:gd name="connsiteX2492" fmla="*/ 1245862 w 11885967"/>
              <a:gd name="connsiteY2492" fmla="*/ 5574840 h 6494515"/>
              <a:gd name="connsiteX2493" fmla="*/ 1245392 w 11885967"/>
              <a:gd name="connsiteY2493" fmla="*/ 5596546 h 6494515"/>
              <a:gd name="connsiteX2494" fmla="*/ 1246908 w 11885967"/>
              <a:gd name="connsiteY2494" fmla="*/ 5609460 h 6494515"/>
              <a:gd name="connsiteX2495" fmla="*/ 1227584 w 11885967"/>
              <a:gd name="connsiteY2495" fmla="*/ 5706385 h 6494515"/>
              <a:gd name="connsiteX2496" fmla="*/ 1204776 w 11885967"/>
              <a:gd name="connsiteY2496" fmla="*/ 5846518 h 6494515"/>
              <a:gd name="connsiteX2497" fmla="*/ 1197850 w 11885967"/>
              <a:gd name="connsiteY2497" fmla="*/ 5868981 h 6494515"/>
              <a:gd name="connsiteX2498" fmla="*/ 1170304 w 11885967"/>
              <a:gd name="connsiteY2498" fmla="*/ 5861638 h 6494515"/>
              <a:gd name="connsiteX2499" fmla="*/ 1128592 w 11885967"/>
              <a:gd name="connsiteY2499" fmla="*/ 5823728 h 6494515"/>
              <a:gd name="connsiteX2500" fmla="*/ 1122318 w 11885967"/>
              <a:gd name="connsiteY2500" fmla="*/ 5774615 h 6494515"/>
              <a:gd name="connsiteX2501" fmla="*/ 1127463 w 11885967"/>
              <a:gd name="connsiteY2501" fmla="*/ 5758404 h 6494515"/>
              <a:gd name="connsiteX2502" fmla="*/ 1141112 w 11885967"/>
              <a:gd name="connsiteY2502" fmla="*/ 5716019 h 6494515"/>
              <a:gd name="connsiteX2503" fmla="*/ 1127296 w 11885967"/>
              <a:gd name="connsiteY2503" fmla="*/ 5696994 h 6494515"/>
              <a:gd name="connsiteX2504" fmla="*/ 1117745 w 11885967"/>
              <a:gd name="connsiteY2504" fmla="*/ 5688548 h 6494515"/>
              <a:gd name="connsiteX2505" fmla="*/ 1129898 w 11885967"/>
              <a:gd name="connsiteY2505" fmla="*/ 5680577 h 6494515"/>
              <a:gd name="connsiteX2506" fmla="*/ 1144654 w 11885967"/>
              <a:gd name="connsiteY2506" fmla="*/ 5656189 h 6494515"/>
              <a:gd name="connsiteX2507" fmla="*/ 1132723 w 11885967"/>
              <a:gd name="connsiteY2507" fmla="*/ 5550341 h 6494515"/>
              <a:gd name="connsiteX2508" fmla="*/ 1122330 w 11885967"/>
              <a:gd name="connsiteY2508" fmla="*/ 5504732 h 6494515"/>
              <a:gd name="connsiteX2509" fmla="*/ 1113742 w 11885967"/>
              <a:gd name="connsiteY2509" fmla="*/ 5500199 h 6494515"/>
              <a:gd name="connsiteX2510" fmla="*/ 1094927 w 11885967"/>
              <a:gd name="connsiteY2510" fmla="*/ 5511468 h 6494515"/>
              <a:gd name="connsiteX2511" fmla="*/ 1096238 w 11885967"/>
              <a:gd name="connsiteY2511" fmla="*/ 5526924 h 6494515"/>
              <a:gd name="connsiteX2512" fmla="*/ 1103188 w 11885967"/>
              <a:gd name="connsiteY2512" fmla="*/ 5551787 h 6494515"/>
              <a:gd name="connsiteX2513" fmla="*/ 1086610 w 11885967"/>
              <a:gd name="connsiteY2513" fmla="*/ 5646379 h 6494515"/>
              <a:gd name="connsiteX2514" fmla="*/ 1073842 w 11885967"/>
              <a:gd name="connsiteY2514" fmla="*/ 5661973 h 6494515"/>
              <a:gd name="connsiteX2515" fmla="*/ 1056134 w 11885967"/>
              <a:gd name="connsiteY2515" fmla="*/ 5691239 h 6494515"/>
              <a:gd name="connsiteX2516" fmla="*/ 1023381 w 11885967"/>
              <a:gd name="connsiteY2516" fmla="*/ 5716729 h 6494515"/>
              <a:gd name="connsiteX2517" fmla="*/ 1013769 w 11885967"/>
              <a:gd name="connsiteY2517" fmla="*/ 5724905 h 6494515"/>
              <a:gd name="connsiteX2518" fmla="*/ 1003154 w 11885967"/>
              <a:gd name="connsiteY2518" fmla="*/ 5793117 h 6494515"/>
              <a:gd name="connsiteX2519" fmla="*/ 987972 w 11885967"/>
              <a:gd name="connsiteY2519" fmla="*/ 5933865 h 6494515"/>
              <a:gd name="connsiteX2520" fmla="*/ 971190 w 11885967"/>
              <a:gd name="connsiteY2520" fmla="*/ 6030998 h 6494515"/>
              <a:gd name="connsiteX2521" fmla="*/ 974224 w 11885967"/>
              <a:gd name="connsiteY2521" fmla="*/ 6056825 h 6494515"/>
              <a:gd name="connsiteX2522" fmla="*/ 965310 w 11885967"/>
              <a:gd name="connsiteY2522" fmla="*/ 6088081 h 6494515"/>
              <a:gd name="connsiteX2523" fmla="*/ 961744 w 11885967"/>
              <a:gd name="connsiteY2523" fmla="*/ 6100583 h 6494515"/>
              <a:gd name="connsiteX2524" fmla="*/ 971930 w 11885967"/>
              <a:gd name="connsiteY2524" fmla="*/ 6148733 h 6494515"/>
              <a:gd name="connsiteX2525" fmla="*/ 966520 w 11885967"/>
              <a:gd name="connsiteY2525" fmla="*/ 6184109 h 6494515"/>
              <a:gd name="connsiteX2526" fmla="*/ 937746 w 11885967"/>
              <a:gd name="connsiteY2526" fmla="*/ 6192014 h 6494515"/>
              <a:gd name="connsiteX2527" fmla="*/ 925448 w 11885967"/>
              <a:gd name="connsiteY2527" fmla="*/ 6185904 h 6494515"/>
              <a:gd name="connsiteX2528" fmla="*/ 883882 w 11885967"/>
              <a:gd name="connsiteY2528" fmla="*/ 6162077 h 6494515"/>
              <a:gd name="connsiteX2529" fmla="*/ 882728 w 11885967"/>
              <a:gd name="connsiteY2529" fmla="*/ 6049423 h 6494515"/>
              <a:gd name="connsiteX2530" fmla="*/ 886356 w 11885967"/>
              <a:gd name="connsiteY2530" fmla="*/ 6020299 h 6494515"/>
              <a:gd name="connsiteX2531" fmla="*/ 875302 w 11885967"/>
              <a:gd name="connsiteY2531" fmla="*/ 5887660 h 6494515"/>
              <a:gd name="connsiteX2532" fmla="*/ 852058 w 11885967"/>
              <a:gd name="connsiteY2532" fmla="*/ 5826942 h 6494515"/>
              <a:gd name="connsiteX2533" fmla="*/ 843942 w 11885967"/>
              <a:gd name="connsiteY2533" fmla="*/ 5800705 h 6494515"/>
              <a:gd name="connsiteX2534" fmla="*/ 839473 w 11885967"/>
              <a:gd name="connsiteY2534" fmla="*/ 5792668 h 6494515"/>
              <a:gd name="connsiteX2535" fmla="*/ 832606 w 11885967"/>
              <a:gd name="connsiteY2535" fmla="*/ 5798508 h 6494515"/>
              <a:gd name="connsiteX2536" fmla="*/ 820558 w 11885967"/>
              <a:gd name="connsiteY2536" fmla="*/ 5884511 h 6494515"/>
              <a:gd name="connsiteX2537" fmla="*/ 828104 w 11885967"/>
              <a:gd name="connsiteY2537" fmla="*/ 6013030 h 6494515"/>
              <a:gd name="connsiteX2538" fmla="*/ 828864 w 11885967"/>
              <a:gd name="connsiteY2538" fmla="*/ 6019485 h 6494515"/>
              <a:gd name="connsiteX2539" fmla="*/ 815071 w 11885967"/>
              <a:gd name="connsiteY2539" fmla="*/ 6047788 h 6494515"/>
              <a:gd name="connsiteX2540" fmla="*/ 792667 w 11885967"/>
              <a:gd name="connsiteY2540" fmla="*/ 6024233 h 6494515"/>
              <a:gd name="connsiteX2541" fmla="*/ 785020 w 11885967"/>
              <a:gd name="connsiteY2541" fmla="*/ 5976288 h 6494515"/>
              <a:gd name="connsiteX2542" fmla="*/ 772330 w 11885967"/>
              <a:gd name="connsiteY2542" fmla="*/ 5863982 h 6494515"/>
              <a:gd name="connsiteX2543" fmla="*/ 751506 w 11885967"/>
              <a:gd name="connsiteY2543" fmla="*/ 5836716 h 6494515"/>
              <a:gd name="connsiteX2544" fmla="*/ 720454 w 11885967"/>
              <a:gd name="connsiteY2544" fmla="*/ 5825250 h 6494515"/>
              <a:gd name="connsiteX2545" fmla="*/ 702518 w 11885967"/>
              <a:gd name="connsiteY2545" fmla="*/ 5809731 h 6494515"/>
              <a:gd name="connsiteX2546" fmla="*/ 711372 w 11885967"/>
              <a:gd name="connsiteY2546" fmla="*/ 5795097 h 6494515"/>
              <a:gd name="connsiteX2547" fmla="*/ 724900 w 11885967"/>
              <a:gd name="connsiteY2547" fmla="*/ 5785959 h 6494515"/>
              <a:gd name="connsiteX2548" fmla="*/ 719816 w 11885967"/>
              <a:gd name="connsiteY2548" fmla="*/ 5785548 h 6494515"/>
              <a:gd name="connsiteX2549" fmla="*/ 689850 w 11885967"/>
              <a:gd name="connsiteY2549" fmla="*/ 5744753 h 6494515"/>
              <a:gd name="connsiteX2550" fmla="*/ 702270 w 11885967"/>
              <a:gd name="connsiteY2550" fmla="*/ 5717616 h 6494515"/>
              <a:gd name="connsiteX2551" fmla="*/ 668448 w 11885967"/>
              <a:gd name="connsiteY2551" fmla="*/ 5661161 h 6494515"/>
              <a:gd name="connsiteX2552" fmla="*/ 654634 w 11885967"/>
              <a:gd name="connsiteY2552" fmla="*/ 5642136 h 6494515"/>
              <a:gd name="connsiteX2553" fmla="*/ 636086 w 11885967"/>
              <a:gd name="connsiteY2553" fmla="*/ 5634240 h 6494515"/>
              <a:gd name="connsiteX2554" fmla="*/ 636516 w 11885967"/>
              <a:gd name="connsiteY2554" fmla="*/ 5676485 h 6494515"/>
              <a:gd name="connsiteX2555" fmla="*/ 647790 w 11885967"/>
              <a:gd name="connsiteY2555" fmla="*/ 5695303 h 6494515"/>
              <a:gd name="connsiteX2556" fmla="*/ 662773 w 11885967"/>
              <a:gd name="connsiteY2556" fmla="*/ 5715701 h 6494515"/>
              <a:gd name="connsiteX2557" fmla="*/ 668615 w 11885967"/>
              <a:gd name="connsiteY2557" fmla="*/ 5722570 h 6494515"/>
              <a:gd name="connsiteX2558" fmla="*/ 635104 w 11885967"/>
              <a:gd name="connsiteY2558" fmla="*/ 5741603 h 6494515"/>
              <a:gd name="connsiteX2559" fmla="*/ 624588 w 11885967"/>
              <a:gd name="connsiteY2559" fmla="*/ 5729240 h 6494515"/>
              <a:gd name="connsiteX2560" fmla="*/ 603415 w 11885967"/>
              <a:gd name="connsiteY2560" fmla="*/ 5690435 h 6494515"/>
              <a:gd name="connsiteX2561" fmla="*/ 600115 w 11885967"/>
              <a:gd name="connsiteY2561" fmla="*/ 5683773 h 6494515"/>
              <a:gd name="connsiteX2562" fmla="*/ 576787 w 11885967"/>
              <a:gd name="connsiteY2562" fmla="*/ 5592351 h 6494515"/>
              <a:gd name="connsiteX2563" fmla="*/ 574716 w 11885967"/>
              <a:gd name="connsiteY2563" fmla="*/ 5570439 h 6494515"/>
              <a:gd name="connsiteX2564" fmla="*/ 568300 w 11885967"/>
              <a:gd name="connsiteY2564" fmla="*/ 5507244 h 6494515"/>
              <a:gd name="connsiteX2565" fmla="*/ 564445 w 11885967"/>
              <a:gd name="connsiteY2565" fmla="*/ 5491584 h 6494515"/>
              <a:gd name="connsiteX2566" fmla="*/ 554401 w 11885967"/>
              <a:gd name="connsiteY2566" fmla="*/ 5457515 h 6494515"/>
              <a:gd name="connsiteX2567" fmla="*/ 512220 w 11885967"/>
              <a:gd name="connsiteY2567" fmla="*/ 5441313 h 6494515"/>
              <a:gd name="connsiteX2568" fmla="*/ 470509 w 11885967"/>
              <a:gd name="connsiteY2568" fmla="*/ 5403404 h 6494515"/>
              <a:gd name="connsiteX2569" fmla="*/ 451460 w 11885967"/>
              <a:gd name="connsiteY2569" fmla="*/ 5211281 h 6494515"/>
              <a:gd name="connsiteX2570" fmla="*/ 451704 w 11885967"/>
              <a:gd name="connsiteY2570" fmla="*/ 5144789 h 6494515"/>
              <a:gd name="connsiteX2571" fmla="*/ 464799 w 11885967"/>
              <a:gd name="connsiteY2571" fmla="*/ 5093406 h 6494515"/>
              <a:gd name="connsiteX2572" fmla="*/ 464101 w 11885967"/>
              <a:gd name="connsiteY2572" fmla="*/ 5070326 h 6494515"/>
              <a:gd name="connsiteX2573" fmla="*/ 441797 w 11885967"/>
              <a:gd name="connsiteY2573" fmla="*/ 4966196 h 6494515"/>
              <a:gd name="connsiteX2574" fmla="*/ 406914 w 11885967"/>
              <a:gd name="connsiteY2574" fmla="*/ 4986398 h 6494515"/>
              <a:gd name="connsiteX2575" fmla="*/ 398060 w 11885967"/>
              <a:gd name="connsiteY2575" fmla="*/ 5001031 h 6494515"/>
              <a:gd name="connsiteX2576" fmla="*/ 416716 w 11885967"/>
              <a:gd name="connsiteY2576" fmla="*/ 5086958 h 6494515"/>
              <a:gd name="connsiteX2577" fmla="*/ 410426 w 11885967"/>
              <a:gd name="connsiteY2577" fmla="*/ 5149125 h 6494515"/>
              <a:gd name="connsiteX2578" fmla="*/ 409135 w 11885967"/>
              <a:gd name="connsiteY2578" fmla="*/ 5180997 h 6494515"/>
              <a:gd name="connsiteX2579" fmla="*/ 436051 w 11885967"/>
              <a:gd name="connsiteY2579" fmla="*/ 5307244 h 6494515"/>
              <a:gd name="connsiteX2580" fmla="*/ 430846 w 11885967"/>
              <a:gd name="connsiteY2580" fmla="*/ 5340081 h 6494515"/>
              <a:gd name="connsiteX2581" fmla="*/ 395447 w 11885967"/>
              <a:gd name="connsiteY2581" fmla="*/ 5287332 h 6494515"/>
              <a:gd name="connsiteX2582" fmla="*/ 361340 w 11885967"/>
              <a:gd name="connsiteY2582" fmla="*/ 5202712 h 6494515"/>
              <a:gd name="connsiteX2583" fmla="*/ 354716 w 11885967"/>
              <a:gd name="connsiteY2583" fmla="*/ 5142061 h 6494515"/>
              <a:gd name="connsiteX2584" fmla="*/ 354263 w 11885967"/>
              <a:gd name="connsiteY2584" fmla="*/ 5052488 h 6494515"/>
              <a:gd name="connsiteX2585" fmla="*/ 353914 w 11885967"/>
              <a:gd name="connsiteY2585" fmla="*/ 5040949 h 6494515"/>
              <a:gd name="connsiteX2586" fmla="*/ 353338 w 11885967"/>
              <a:gd name="connsiteY2586" fmla="*/ 4984622 h 6494515"/>
              <a:gd name="connsiteX2587" fmla="*/ 358255 w 11885967"/>
              <a:gd name="connsiteY2587" fmla="*/ 4923625 h 6494515"/>
              <a:gd name="connsiteX2588" fmla="*/ 353785 w 11885967"/>
              <a:gd name="connsiteY2588" fmla="*/ 4915588 h 6494515"/>
              <a:gd name="connsiteX2589" fmla="*/ 358930 w 11885967"/>
              <a:gd name="connsiteY2589" fmla="*/ 4899378 h 6494515"/>
              <a:gd name="connsiteX2590" fmla="*/ 376782 w 11885967"/>
              <a:gd name="connsiteY2590" fmla="*/ 4884192 h 6494515"/>
              <a:gd name="connsiteX2591" fmla="*/ 383421 w 11885967"/>
              <a:gd name="connsiteY2591" fmla="*/ 4833566 h 6494515"/>
              <a:gd name="connsiteX2592" fmla="*/ 378194 w 11885967"/>
              <a:gd name="connsiteY2592" fmla="*/ 4819074 h 6494515"/>
              <a:gd name="connsiteX2593" fmla="*/ 374196 w 11885967"/>
              <a:gd name="connsiteY2593" fmla="*/ 4789332 h 6494515"/>
              <a:gd name="connsiteX2594" fmla="*/ 379196 w 11885967"/>
              <a:gd name="connsiteY2594" fmla="*/ 4759038 h 6494515"/>
              <a:gd name="connsiteX2595" fmla="*/ 358165 w 11885967"/>
              <a:gd name="connsiteY2595" fmla="*/ 4734314 h 6494515"/>
              <a:gd name="connsiteX2596" fmla="*/ 352938 w 11885967"/>
              <a:gd name="connsiteY2596" fmla="*/ 4719821 h 6494515"/>
              <a:gd name="connsiteX2597" fmla="*/ 355048 w 11885967"/>
              <a:gd name="connsiteY2597" fmla="*/ 4677782 h 6494515"/>
              <a:gd name="connsiteX2598" fmla="*/ 366034 w 11885967"/>
              <a:gd name="connsiteY2598" fmla="*/ 4668439 h 6494515"/>
              <a:gd name="connsiteX2599" fmla="*/ 413770 w 11885967"/>
              <a:gd name="connsiteY2599" fmla="*/ 4663345 h 6494515"/>
              <a:gd name="connsiteX2600" fmla="*/ 417052 w 11885967"/>
              <a:gd name="connsiteY2600" fmla="*/ 4662912 h 6494515"/>
              <a:gd name="connsiteX2601" fmla="*/ 420136 w 11885967"/>
              <a:gd name="connsiteY2601" fmla="*/ 4635791 h 6494515"/>
              <a:gd name="connsiteX2602" fmla="*/ 388762 w 11885967"/>
              <a:gd name="connsiteY2602" fmla="*/ 4428687 h 6494515"/>
              <a:gd name="connsiteX2603" fmla="*/ 402452 w 11885967"/>
              <a:gd name="connsiteY2603" fmla="*/ 4422468 h 6494515"/>
              <a:gd name="connsiteX2604" fmla="*/ 394573 w 11885967"/>
              <a:gd name="connsiteY2604" fmla="*/ 4354034 h 6494515"/>
              <a:gd name="connsiteX2605" fmla="*/ 389472 w 11885967"/>
              <a:gd name="connsiteY2605" fmla="*/ 4343031 h 6494515"/>
              <a:gd name="connsiteX2606" fmla="*/ 374748 w 11885967"/>
              <a:gd name="connsiteY2606" fmla="*/ 4336986 h 6494515"/>
              <a:gd name="connsiteX2607" fmla="*/ 359062 w 11885967"/>
              <a:gd name="connsiteY2607" fmla="*/ 4343301 h 6494515"/>
              <a:gd name="connsiteX2608" fmla="*/ 328263 w 11885967"/>
              <a:gd name="connsiteY2608" fmla="*/ 4339866 h 6494515"/>
              <a:gd name="connsiteX2609" fmla="*/ 257532 w 11885967"/>
              <a:gd name="connsiteY2609" fmla="*/ 4260089 h 6494515"/>
              <a:gd name="connsiteX2610" fmla="*/ 256709 w 11885967"/>
              <a:gd name="connsiteY2610" fmla="*/ 4247317 h 6494515"/>
              <a:gd name="connsiteX2611" fmla="*/ 300798 w 11885967"/>
              <a:gd name="connsiteY2611" fmla="*/ 4280970 h 6494515"/>
              <a:gd name="connsiteX2612" fmla="*/ 359736 w 11885967"/>
              <a:gd name="connsiteY2612" fmla="*/ 4292452 h 6494515"/>
              <a:gd name="connsiteX2613" fmla="*/ 378824 w 11885967"/>
              <a:gd name="connsiteY2613" fmla="*/ 4305524 h 6494515"/>
              <a:gd name="connsiteX2614" fmla="*/ 414539 w 11885967"/>
              <a:gd name="connsiteY2614" fmla="*/ 4293350 h 6494515"/>
              <a:gd name="connsiteX2615" fmla="*/ 409344 w 11885967"/>
              <a:gd name="connsiteY2615" fmla="*/ 4273955 h 6494515"/>
              <a:gd name="connsiteX2616" fmla="*/ 370582 w 11885967"/>
              <a:gd name="connsiteY2616" fmla="*/ 4231080 h 6494515"/>
              <a:gd name="connsiteX2617" fmla="*/ 325194 w 11885967"/>
              <a:gd name="connsiteY2617" fmla="*/ 4192579 h 6494515"/>
              <a:gd name="connsiteX2618" fmla="*/ 250134 w 11885967"/>
              <a:gd name="connsiteY2618" fmla="*/ 4145143 h 6494515"/>
              <a:gd name="connsiteX2619" fmla="*/ 173018 w 11885967"/>
              <a:gd name="connsiteY2619" fmla="*/ 4065778 h 6494515"/>
              <a:gd name="connsiteX2620" fmla="*/ 161438 w 11885967"/>
              <a:gd name="connsiteY2620" fmla="*/ 4046796 h 6494515"/>
              <a:gd name="connsiteX2621" fmla="*/ 181243 w 11885967"/>
              <a:gd name="connsiteY2621" fmla="*/ 4047983 h 6494515"/>
              <a:gd name="connsiteX2622" fmla="*/ 0 w 11885967"/>
              <a:gd name="connsiteY2622" fmla="*/ 3875707 h 6494515"/>
              <a:gd name="connsiteX2623" fmla="*/ 89129 w 11885967"/>
              <a:gd name="connsiteY2623" fmla="*/ 3927166 h 6494515"/>
              <a:gd name="connsiteX2624" fmla="*/ 173994 w 11885967"/>
              <a:gd name="connsiteY2624" fmla="*/ 3996659 h 6494515"/>
              <a:gd name="connsiteX2625" fmla="*/ 169688 w 11885967"/>
              <a:gd name="connsiteY2625" fmla="*/ 3975728 h 6494515"/>
              <a:gd name="connsiteX2626" fmla="*/ 172178 w 11885967"/>
              <a:gd name="connsiteY2626" fmla="*/ 3960768 h 6494515"/>
              <a:gd name="connsiteX2627" fmla="*/ 186895 w 11885967"/>
              <a:gd name="connsiteY2627" fmla="*/ 3967216 h 6494515"/>
              <a:gd name="connsiteX2628" fmla="*/ 200898 w 11885967"/>
              <a:gd name="connsiteY2628" fmla="*/ 3985548 h 6494515"/>
              <a:gd name="connsiteX2629" fmla="*/ 231222 w 11885967"/>
              <a:gd name="connsiteY2629" fmla="*/ 3996906 h 6494515"/>
              <a:gd name="connsiteX2630" fmla="*/ 180879 w 11885967"/>
              <a:gd name="connsiteY2630" fmla="*/ 3935049 h 6494515"/>
              <a:gd name="connsiteX2631" fmla="*/ 199558 w 11885967"/>
              <a:gd name="connsiteY2631" fmla="*/ 3941735 h 6494515"/>
              <a:gd name="connsiteX2632" fmla="*/ 254986 w 11885967"/>
              <a:gd name="connsiteY2632" fmla="*/ 3998330 h 6494515"/>
              <a:gd name="connsiteX2633" fmla="*/ 333425 w 11885967"/>
              <a:gd name="connsiteY2633" fmla="*/ 4029270 h 6494515"/>
              <a:gd name="connsiteX2634" fmla="*/ 231072 w 11885967"/>
              <a:gd name="connsiteY2634" fmla="*/ 3933285 h 6494515"/>
              <a:gd name="connsiteX2635" fmla="*/ 172332 w 11885967"/>
              <a:gd name="connsiteY2635" fmla="*/ 3878877 h 6494515"/>
              <a:gd name="connsiteX2636" fmla="*/ 159043 w 11885967"/>
              <a:gd name="connsiteY2636" fmla="*/ 3848658 h 6494515"/>
              <a:gd name="connsiteX2637" fmla="*/ 148416 w 11885967"/>
              <a:gd name="connsiteY2637" fmla="*/ 3813831 h 6494515"/>
              <a:gd name="connsiteX2638" fmla="*/ 127920 w 11885967"/>
              <a:gd name="connsiteY2638" fmla="*/ 3771255 h 6494515"/>
              <a:gd name="connsiteX2639" fmla="*/ 134133 w 11885967"/>
              <a:gd name="connsiteY2639" fmla="*/ 3760495 h 6494515"/>
              <a:gd name="connsiteX2640" fmla="*/ 144241 w 11885967"/>
              <a:gd name="connsiteY2640" fmla="*/ 3764281 h 6494515"/>
              <a:gd name="connsiteX2641" fmla="*/ 246659 w 11885967"/>
              <a:gd name="connsiteY2641" fmla="*/ 3845957 h 6494515"/>
              <a:gd name="connsiteX2642" fmla="*/ 257005 w 11885967"/>
              <a:gd name="connsiteY2642" fmla="*/ 3845781 h 6494515"/>
              <a:gd name="connsiteX2643" fmla="*/ 256832 w 11885967"/>
              <a:gd name="connsiteY2643" fmla="*/ 3835435 h 6494515"/>
              <a:gd name="connsiteX2644" fmla="*/ 244777 w 11885967"/>
              <a:gd name="connsiteY2644" fmla="*/ 3824376 h 6494515"/>
              <a:gd name="connsiteX2645" fmla="*/ 107449 w 11885967"/>
              <a:gd name="connsiteY2645" fmla="*/ 3675405 h 6494515"/>
              <a:gd name="connsiteX2646" fmla="*/ 18819 w 11885967"/>
              <a:gd name="connsiteY2646" fmla="*/ 3562749 h 6494515"/>
              <a:gd name="connsiteX2647" fmla="*/ 13625 w 11885967"/>
              <a:gd name="connsiteY2647" fmla="*/ 3543354 h 6494515"/>
              <a:gd name="connsiteX2648" fmla="*/ 35616 w 11885967"/>
              <a:gd name="connsiteY2648" fmla="*/ 3547852 h 6494515"/>
              <a:gd name="connsiteX2649" fmla="*/ 58190 w 11885967"/>
              <a:gd name="connsiteY2649" fmla="*/ 3569084 h 6494515"/>
              <a:gd name="connsiteX2650" fmla="*/ 205863 w 11885967"/>
              <a:gd name="connsiteY2650" fmla="*/ 3717878 h 6494515"/>
              <a:gd name="connsiteX2651" fmla="*/ 246814 w 11885967"/>
              <a:gd name="connsiteY2651" fmla="*/ 3764065 h 6494515"/>
              <a:gd name="connsiteX2652" fmla="*/ 250536 w 11885967"/>
              <a:gd name="connsiteY2652" fmla="*/ 3768264 h 6494515"/>
              <a:gd name="connsiteX2653" fmla="*/ 302308 w 11885967"/>
              <a:gd name="connsiteY2653" fmla="*/ 3806352 h 6494515"/>
              <a:gd name="connsiteX2654" fmla="*/ 312350 w 11885967"/>
              <a:gd name="connsiteY2654" fmla="*/ 3824449 h 6494515"/>
              <a:gd name="connsiteX2655" fmla="*/ 346503 w 11885967"/>
              <a:gd name="connsiteY2655" fmla="*/ 3864661 h 6494515"/>
              <a:gd name="connsiteX2656" fmla="*/ 349231 w 11885967"/>
              <a:gd name="connsiteY2656" fmla="*/ 3845742 h 6494515"/>
              <a:gd name="connsiteX2657" fmla="*/ 361292 w 11885967"/>
              <a:gd name="connsiteY2657" fmla="*/ 3711288 h 6494515"/>
              <a:gd name="connsiteX2658" fmla="*/ 354630 w 11885967"/>
              <a:gd name="connsiteY2658" fmla="*/ 3531182 h 6494515"/>
              <a:gd name="connsiteX2659" fmla="*/ 362618 w 11885967"/>
              <a:gd name="connsiteY2659" fmla="*/ 3517350 h 6494515"/>
              <a:gd name="connsiteX2660" fmla="*/ 383680 w 11885967"/>
              <a:gd name="connsiteY2660" fmla="*/ 3484420 h 6494515"/>
              <a:gd name="connsiteX2661" fmla="*/ 386412 w 11885967"/>
              <a:gd name="connsiteY2661" fmla="*/ 3319986 h 6494515"/>
              <a:gd name="connsiteX2662" fmla="*/ 373580 w 11885967"/>
              <a:gd name="connsiteY2662" fmla="*/ 3244175 h 6494515"/>
              <a:gd name="connsiteX2663" fmla="*/ 372371 w 11885967"/>
              <a:gd name="connsiteY2663" fmla="*/ 3231508 h 6494515"/>
              <a:gd name="connsiteX2664" fmla="*/ 399164 w 11885967"/>
              <a:gd name="connsiteY2664" fmla="*/ 3231508 h 6494515"/>
              <a:gd name="connsiteX2665" fmla="*/ 399164 w 11885967"/>
              <a:gd name="connsiteY2665" fmla="*/ 2975303 h 6494515"/>
              <a:gd name="connsiteX2666" fmla="*/ 386648 w 11885967"/>
              <a:gd name="connsiteY2666" fmla="*/ 2971342 h 6494515"/>
              <a:gd name="connsiteX2667" fmla="*/ 344937 w 11885967"/>
              <a:gd name="connsiteY2667" fmla="*/ 2933433 h 6494515"/>
              <a:gd name="connsiteX2668" fmla="*/ 325888 w 11885967"/>
              <a:gd name="connsiteY2668" fmla="*/ 2741310 h 6494515"/>
              <a:gd name="connsiteX2669" fmla="*/ 326132 w 11885967"/>
              <a:gd name="connsiteY2669" fmla="*/ 2674818 h 6494515"/>
              <a:gd name="connsiteX2670" fmla="*/ 339227 w 11885967"/>
              <a:gd name="connsiteY2670" fmla="*/ 2623435 h 6494515"/>
              <a:gd name="connsiteX2671" fmla="*/ 338529 w 11885967"/>
              <a:gd name="connsiteY2671" fmla="*/ 2600355 h 6494515"/>
              <a:gd name="connsiteX2672" fmla="*/ 316225 w 11885967"/>
              <a:gd name="connsiteY2672" fmla="*/ 2496225 h 6494515"/>
              <a:gd name="connsiteX2673" fmla="*/ 281342 w 11885967"/>
              <a:gd name="connsiteY2673" fmla="*/ 2516427 h 6494515"/>
              <a:gd name="connsiteX2674" fmla="*/ 272488 w 11885967"/>
              <a:gd name="connsiteY2674" fmla="*/ 2531060 h 6494515"/>
              <a:gd name="connsiteX2675" fmla="*/ 291144 w 11885967"/>
              <a:gd name="connsiteY2675" fmla="*/ 2616987 h 6494515"/>
              <a:gd name="connsiteX2676" fmla="*/ 284854 w 11885967"/>
              <a:gd name="connsiteY2676" fmla="*/ 2679154 h 6494515"/>
              <a:gd name="connsiteX2677" fmla="*/ 283563 w 11885967"/>
              <a:gd name="connsiteY2677" fmla="*/ 2711026 h 6494515"/>
              <a:gd name="connsiteX2678" fmla="*/ 310479 w 11885967"/>
              <a:gd name="connsiteY2678" fmla="*/ 2837273 h 6494515"/>
              <a:gd name="connsiteX2679" fmla="*/ 305274 w 11885967"/>
              <a:gd name="connsiteY2679" fmla="*/ 2870110 h 6494515"/>
              <a:gd name="connsiteX2680" fmla="*/ 269875 w 11885967"/>
              <a:gd name="connsiteY2680" fmla="*/ 2817361 h 6494515"/>
              <a:gd name="connsiteX2681" fmla="*/ 235768 w 11885967"/>
              <a:gd name="connsiteY2681" fmla="*/ 2732741 h 6494515"/>
              <a:gd name="connsiteX2682" fmla="*/ 229144 w 11885967"/>
              <a:gd name="connsiteY2682" fmla="*/ 2672090 h 6494515"/>
              <a:gd name="connsiteX2683" fmla="*/ 228691 w 11885967"/>
              <a:gd name="connsiteY2683" fmla="*/ 2582517 h 6494515"/>
              <a:gd name="connsiteX2684" fmla="*/ 228342 w 11885967"/>
              <a:gd name="connsiteY2684" fmla="*/ 2570978 h 6494515"/>
              <a:gd name="connsiteX2685" fmla="*/ 227766 w 11885967"/>
              <a:gd name="connsiteY2685" fmla="*/ 2514651 h 6494515"/>
              <a:gd name="connsiteX2686" fmla="*/ 232683 w 11885967"/>
              <a:gd name="connsiteY2686" fmla="*/ 2453654 h 6494515"/>
              <a:gd name="connsiteX2687" fmla="*/ 228213 w 11885967"/>
              <a:gd name="connsiteY2687" fmla="*/ 2445617 h 6494515"/>
              <a:gd name="connsiteX2688" fmla="*/ 233358 w 11885967"/>
              <a:gd name="connsiteY2688" fmla="*/ 2429407 h 6494515"/>
              <a:gd name="connsiteX2689" fmla="*/ 251210 w 11885967"/>
              <a:gd name="connsiteY2689" fmla="*/ 2414221 h 6494515"/>
              <a:gd name="connsiteX2690" fmla="*/ 257849 w 11885967"/>
              <a:gd name="connsiteY2690" fmla="*/ 2363595 h 6494515"/>
              <a:gd name="connsiteX2691" fmla="*/ 252622 w 11885967"/>
              <a:gd name="connsiteY2691" fmla="*/ 2349103 h 6494515"/>
              <a:gd name="connsiteX2692" fmla="*/ 248624 w 11885967"/>
              <a:gd name="connsiteY2692" fmla="*/ 2319361 h 6494515"/>
              <a:gd name="connsiteX2693" fmla="*/ 253624 w 11885967"/>
              <a:gd name="connsiteY2693" fmla="*/ 2289067 h 6494515"/>
              <a:gd name="connsiteX2694" fmla="*/ 232593 w 11885967"/>
              <a:gd name="connsiteY2694" fmla="*/ 2264343 h 6494515"/>
              <a:gd name="connsiteX2695" fmla="*/ 227366 w 11885967"/>
              <a:gd name="connsiteY2695" fmla="*/ 2249850 h 6494515"/>
              <a:gd name="connsiteX2696" fmla="*/ 229959 w 11885967"/>
              <a:gd name="connsiteY2696" fmla="*/ 2239981 h 6494515"/>
              <a:gd name="connsiteX2697" fmla="*/ 225206 w 11885967"/>
              <a:gd name="connsiteY2697" fmla="*/ 2240158 h 6494515"/>
              <a:gd name="connsiteX2698" fmla="*/ 226487 w 11885967"/>
              <a:gd name="connsiteY2698" fmla="*/ 2230385 h 6494515"/>
              <a:gd name="connsiteX2699" fmla="*/ 226417 w 11885967"/>
              <a:gd name="connsiteY2699" fmla="*/ 2208689 h 6494515"/>
              <a:gd name="connsiteX2700" fmla="*/ 245087 w 11885967"/>
              <a:gd name="connsiteY2700" fmla="*/ 2046579 h 6494515"/>
              <a:gd name="connsiteX2701" fmla="*/ 244200 w 11885967"/>
              <a:gd name="connsiteY2701" fmla="*/ 2034434 h 6494515"/>
              <a:gd name="connsiteX2702" fmla="*/ 235044 w 11885967"/>
              <a:gd name="connsiteY2702" fmla="*/ 1995162 h 6494515"/>
              <a:gd name="connsiteX2703" fmla="*/ 231162 w 11885967"/>
              <a:gd name="connsiteY2703" fmla="*/ 1894178 h 6494515"/>
              <a:gd name="connsiteX2704" fmla="*/ 220563 w 11885967"/>
              <a:gd name="connsiteY2704" fmla="*/ 1879020 h 6494515"/>
              <a:gd name="connsiteX2705" fmla="*/ 220576 w 11885967"/>
              <a:gd name="connsiteY2705" fmla="*/ 1876721 h 6494515"/>
              <a:gd name="connsiteX2706" fmla="*/ 219944 w 11885967"/>
              <a:gd name="connsiteY2706" fmla="*/ 1882664 h 6494515"/>
              <a:gd name="connsiteX2707" fmla="*/ 219284 w 11885967"/>
              <a:gd name="connsiteY2707" fmla="*/ 1967149 h 6494515"/>
              <a:gd name="connsiteX2708" fmla="*/ 203602 w 11885967"/>
              <a:gd name="connsiteY2708" fmla="*/ 2029341 h 6494515"/>
              <a:gd name="connsiteX2709" fmla="*/ 213366 w 11885967"/>
              <a:gd name="connsiteY2709" fmla="*/ 2106048 h 6494515"/>
              <a:gd name="connsiteX2710" fmla="*/ 203706 w 11885967"/>
              <a:gd name="connsiteY2710" fmla="*/ 2239718 h 6494515"/>
              <a:gd name="connsiteX2711" fmla="*/ 203768 w 11885967"/>
              <a:gd name="connsiteY2711" fmla="*/ 2240952 h 6494515"/>
              <a:gd name="connsiteX2712" fmla="*/ 170246 w 11885967"/>
              <a:gd name="connsiteY2712" fmla="*/ 2242199 h 6494515"/>
              <a:gd name="connsiteX2713" fmla="*/ 170482 w 11885967"/>
              <a:gd name="connsiteY2713" fmla="*/ 2233889 h 6494515"/>
              <a:gd name="connsiteX2714" fmla="*/ 171856 w 11885967"/>
              <a:gd name="connsiteY2714" fmla="*/ 2142685 h 6494515"/>
              <a:gd name="connsiteX2715" fmla="*/ 185641 w 11885967"/>
              <a:gd name="connsiteY2715" fmla="*/ 2025283 h 6494515"/>
              <a:gd name="connsiteX2716" fmla="*/ 196873 w 11885967"/>
              <a:gd name="connsiteY2716" fmla="*/ 2040969 h 6494515"/>
              <a:gd name="connsiteX2717" fmla="*/ 204258 w 11885967"/>
              <a:gd name="connsiteY2717" fmla="*/ 1841048 h 6494515"/>
              <a:gd name="connsiteX2718" fmla="*/ 210808 w 11885967"/>
              <a:gd name="connsiteY2718" fmla="*/ 1681682 h 6494515"/>
              <a:gd name="connsiteX2719" fmla="*/ 212860 w 11885967"/>
              <a:gd name="connsiteY2719" fmla="*/ 1663608 h 6494515"/>
              <a:gd name="connsiteX2720" fmla="*/ 209642 w 11885967"/>
              <a:gd name="connsiteY2720" fmla="*/ 1650493 h 6494515"/>
              <a:gd name="connsiteX2721" fmla="*/ 212088 w 11885967"/>
              <a:gd name="connsiteY2721" fmla="*/ 1610629 h 6494515"/>
              <a:gd name="connsiteX2722" fmla="*/ 217681 w 11885967"/>
              <a:gd name="connsiteY2722" fmla="*/ 1556461 h 6494515"/>
              <a:gd name="connsiteX2723" fmla="*/ 224795 w 11885967"/>
              <a:gd name="connsiteY2723" fmla="*/ 1529522 h 6494515"/>
              <a:gd name="connsiteX2724" fmla="*/ 222453 w 11885967"/>
              <a:gd name="connsiteY2724" fmla="*/ 1500629 h 6494515"/>
              <a:gd name="connsiteX2725" fmla="*/ 226288 w 11885967"/>
              <a:gd name="connsiteY2725" fmla="*/ 1467031 h 6494515"/>
              <a:gd name="connsiteX2726" fmla="*/ 226538 w 11885967"/>
              <a:gd name="connsiteY2726" fmla="*/ 1464093 h 6494515"/>
              <a:gd name="connsiteX2727" fmla="*/ 246930 w 11885967"/>
              <a:gd name="connsiteY2727" fmla="*/ 1360651 h 6494515"/>
              <a:gd name="connsiteX2728" fmla="*/ 233673 w 11885967"/>
              <a:gd name="connsiteY2728" fmla="*/ 1313055 h 6494515"/>
              <a:gd name="connsiteX2729" fmla="*/ 227548 w 11885967"/>
              <a:gd name="connsiteY2729" fmla="*/ 1283378 h 6494515"/>
              <a:gd name="connsiteX2730" fmla="*/ 235267 w 11885967"/>
              <a:gd name="connsiteY2730" fmla="*/ 1181804 h 6494515"/>
              <a:gd name="connsiteX2731" fmla="*/ 234933 w 11885967"/>
              <a:gd name="connsiteY2731" fmla="*/ 1129403 h 6494515"/>
              <a:gd name="connsiteX2732" fmla="*/ 244309 w 11885967"/>
              <a:gd name="connsiteY2732" fmla="*/ 1076017 h 6494515"/>
              <a:gd name="connsiteX2733" fmla="*/ 266844 w 11885967"/>
              <a:gd name="connsiteY2733" fmla="*/ 970029 h 6494515"/>
              <a:gd name="connsiteX2734" fmla="*/ 290399 w 11885967"/>
              <a:gd name="connsiteY2734" fmla="*/ 897146 h 6494515"/>
              <a:gd name="connsiteX2735" fmla="*/ 325268 w 11885967"/>
              <a:gd name="connsiteY2735" fmla="*/ 905849 h 6494515"/>
              <a:gd name="connsiteX2736" fmla="*/ 346075 w 11885967"/>
              <a:gd name="connsiteY2736" fmla="*/ 910150 h 6494515"/>
              <a:gd name="connsiteX2737" fmla="*/ 346210 w 11885967"/>
              <a:gd name="connsiteY2737" fmla="*/ 931110 h 6494515"/>
              <a:gd name="connsiteX2738" fmla="*/ 347096 w 11885967"/>
              <a:gd name="connsiteY2738" fmla="*/ 943252 h 6494515"/>
              <a:gd name="connsiteX2739" fmla="*/ 375233 w 11885967"/>
              <a:gd name="connsiteY2739" fmla="*/ 996919 h 6494515"/>
              <a:gd name="connsiteX2740" fmla="*/ 382046 w 11885967"/>
              <a:gd name="connsiteY2740" fmla="*/ 1007298 h 6494515"/>
              <a:gd name="connsiteX2741" fmla="*/ 396226 w 11885967"/>
              <a:gd name="connsiteY2741" fmla="*/ 987800 h 6494515"/>
              <a:gd name="connsiteX2742" fmla="*/ 427578 w 11885967"/>
              <a:gd name="connsiteY2742" fmla="*/ 1037642 h 6494515"/>
              <a:gd name="connsiteX2743" fmla="*/ 437134 w 11885967"/>
              <a:gd name="connsiteY2743" fmla="*/ 1139797 h 6494515"/>
              <a:gd name="connsiteX2744" fmla="*/ 445086 w 11885967"/>
              <a:gd name="connsiteY2744" fmla="*/ 1159383 h 6494515"/>
              <a:gd name="connsiteX2745" fmla="*/ 461155 w 11885967"/>
              <a:gd name="connsiteY2745" fmla="*/ 1140277 h 6494515"/>
              <a:gd name="connsiteX2746" fmla="*/ 463283 w 11885967"/>
              <a:gd name="connsiteY2746" fmla="*/ 1092869 h 6494515"/>
              <a:gd name="connsiteX2747" fmla="*/ 465897 w 11885967"/>
              <a:gd name="connsiteY2747" fmla="*/ 994725 h 6494515"/>
              <a:gd name="connsiteX2748" fmla="*/ 466651 w 11885967"/>
              <a:gd name="connsiteY2748" fmla="*/ 985909 h 6494515"/>
              <a:gd name="connsiteX2749" fmla="*/ 475960 w 11885967"/>
              <a:gd name="connsiteY2749" fmla="*/ 922044 h 6494515"/>
              <a:gd name="connsiteX2750" fmla="*/ 477558 w 11885967"/>
              <a:gd name="connsiteY2750" fmla="*/ 621833 h 6494515"/>
              <a:gd name="connsiteX2751" fmla="*/ 486063 w 11885967"/>
              <a:gd name="connsiteY2751" fmla="*/ 601163 h 6494515"/>
              <a:gd name="connsiteX2752" fmla="*/ 497479 w 11885967"/>
              <a:gd name="connsiteY2752" fmla="*/ 613989 h 6494515"/>
              <a:gd name="connsiteX2753" fmla="*/ 515087 w 11885967"/>
              <a:gd name="connsiteY2753" fmla="*/ 666972 h 6494515"/>
              <a:gd name="connsiteX2754" fmla="*/ 527088 w 11885967"/>
              <a:gd name="connsiteY2754" fmla="*/ 729260 h 6494515"/>
              <a:gd name="connsiteX2755" fmla="*/ 534235 w 11885967"/>
              <a:gd name="connsiteY2755" fmla="*/ 792043 h 6494515"/>
              <a:gd name="connsiteX2756" fmla="*/ 562674 w 11885967"/>
              <a:gd name="connsiteY2756" fmla="*/ 808388 h 6494515"/>
              <a:gd name="connsiteX2757" fmla="*/ 573456 w 11885967"/>
              <a:gd name="connsiteY2757" fmla="*/ 806130 h 6494515"/>
              <a:gd name="connsiteX2758" fmla="*/ 570308 w 11885967"/>
              <a:gd name="connsiteY2758" fmla="*/ 820433 h 6494515"/>
              <a:gd name="connsiteX2759" fmla="*/ 574358 w 11885967"/>
              <a:gd name="connsiteY2759" fmla="*/ 863135 h 6494515"/>
              <a:gd name="connsiteX2760" fmla="*/ 594530 w 11885967"/>
              <a:gd name="connsiteY2760" fmla="*/ 852353 h 6494515"/>
              <a:gd name="connsiteX2761" fmla="*/ 604978 w 11885967"/>
              <a:gd name="connsiteY2761" fmla="*/ 797693 h 6494515"/>
              <a:gd name="connsiteX2762" fmla="*/ 606484 w 11885967"/>
              <a:gd name="connsiteY2762" fmla="*/ 780062 h 6494515"/>
              <a:gd name="connsiteX2763" fmla="*/ 614618 w 11885967"/>
              <a:gd name="connsiteY2763" fmla="*/ 786230 h 6494515"/>
              <a:gd name="connsiteX2764" fmla="*/ 626470 w 11885967"/>
              <a:gd name="connsiteY2764" fmla="*/ 782700 h 6494515"/>
              <a:gd name="connsiteX2765" fmla="*/ 647432 w 11885967"/>
              <a:gd name="connsiteY2765" fmla="*/ 683860 h 6494515"/>
              <a:gd name="connsiteX2766" fmla="*/ 648072 w 11885967"/>
              <a:gd name="connsiteY2766" fmla="*/ 661074 h 6494515"/>
              <a:gd name="connsiteX2767" fmla="*/ 650263 w 11885967"/>
              <a:gd name="connsiteY2767" fmla="*/ 643766 h 6494515"/>
              <a:gd name="connsiteX2768" fmla="*/ 650472 w 11885967"/>
              <a:gd name="connsiteY2768" fmla="*/ 582045 h 6494515"/>
              <a:gd name="connsiteX2769" fmla="*/ 646403 w 11885967"/>
              <a:gd name="connsiteY2769" fmla="*/ 577447 h 6494515"/>
              <a:gd name="connsiteX2770" fmla="*/ 649363 w 11885967"/>
              <a:gd name="connsiteY2770" fmla="*/ 571122 h 6494515"/>
              <a:gd name="connsiteX2771" fmla="*/ 647145 w 11885967"/>
              <a:gd name="connsiteY2771" fmla="*/ 549278 h 6494515"/>
              <a:gd name="connsiteX2772" fmla="*/ 651214 w 11885967"/>
              <a:gd name="connsiteY2772" fmla="*/ 553874 h 6494515"/>
              <a:gd name="connsiteX2773" fmla="*/ 652804 w 11885967"/>
              <a:gd name="connsiteY2773" fmla="*/ 556273 h 6494515"/>
              <a:gd name="connsiteX2774" fmla="*/ 652323 w 11885967"/>
              <a:gd name="connsiteY2774" fmla="*/ 564798 h 6494515"/>
              <a:gd name="connsiteX2775" fmla="*/ 654405 w 11885967"/>
              <a:gd name="connsiteY2775" fmla="*/ 558688 h 6494515"/>
              <a:gd name="connsiteX2776" fmla="*/ 652804 w 11885967"/>
              <a:gd name="connsiteY2776" fmla="*/ 556273 h 6494515"/>
              <a:gd name="connsiteX2777" fmla="*/ 653470 w 11885967"/>
              <a:gd name="connsiteY2777" fmla="*/ 544487 h 6494515"/>
              <a:gd name="connsiteX2778" fmla="*/ 655659 w 11885967"/>
              <a:gd name="connsiteY2778" fmla="*/ 491211 h 6494515"/>
              <a:gd name="connsiteX2779" fmla="*/ 694000 w 11885967"/>
              <a:gd name="connsiteY2779" fmla="*/ 639217 h 6494515"/>
              <a:gd name="connsiteX2780" fmla="*/ 695320 w 11885967"/>
              <a:gd name="connsiteY2780" fmla="*/ 649940 h 6494515"/>
              <a:gd name="connsiteX2781" fmla="*/ 699870 w 11885967"/>
              <a:gd name="connsiteY2781" fmla="*/ 616155 h 6494515"/>
              <a:gd name="connsiteX2782" fmla="*/ 705739 w 11885967"/>
              <a:gd name="connsiteY2782" fmla="*/ 572577 h 6494515"/>
              <a:gd name="connsiteX2783" fmla="*/ 713997 w 11885967"/>
              <a:gd name="connsiteY2783" fmla="*/ 560703 h 6494515"/>
              <a:gd name="connsiteX2784" fmla="*/ 714386 w 11885967"/>
              <a:gd name="connsiteY2784" fmla="*/ 541266 h 6494515"/>
              <a:gd name="connsiteX2785" fmla="*/ 713135 w 11885967"/>
              <a:gd name="connsiteY2785" fmla="*/ 529705 h 6494515"/>
              <a:gd name="connsiteX2786" fmla="*/ 729061 w 11885967"/>
              <a:gd name="connsiteY2786" fmla="*/ 442915 h 6494515"/>
              <a:gd name="connsiteX2787" fmla="*/ 747858 w 11885967"/>
              <a:gd name="connsiteY2787" fmla="*/ 317438 h 6494515"/>
              <a:gd name="connsiteX2788" fmla="*/ 753565 w 11885967"/>
              <a:gd name="connsiteY2788" fmla="*/ 297322 h 6494515"/>
              <a:gd name="connsiteX2789" fmla="*/ 776268 w 11885967"/>
              <a:gd name="connsiteY2789" fmla="*/ 303899 h 6494515"/>
              <a:gd name="connsiteX2790" fmla="*/ 810642 w 11885967"/>
              <a:gd name="connsiteY2790" fmla="*/ 337845 h 6494515"/>
              <a:gd name="connsiteX2791" fmla="*/ 815813 w 11885967"/>
              <a:gd name="connsiteY2791" fmla="*/ 381820 h 6494515"/>
              <a:gd name="connsiteX2792" fmla="*/ 811573 w 11885967"/>
              <a:gd name="connsiteY2792" fmla="*/ 396337 h 6494515"/>
              <a:gd name="connsiteX2793" fmla="*/ 800325 w 11885967"/>
              <a:gd name="connsiteY2793" fmla="*/ 434289 h 6494515"/>
              <a:gd name="connsiteX2794" fmla="*/ 811710 w 11885967"/>
              <a:gd name="connsiteY2794" fmla="*/ 451323 h 6494515"/>
              <a:gd name="connsiteX2795" fmla="*/ 819582 w 11885967"/>
              <a:gd name="connsiteY2795" fmla="*/ 458887 h 6494515"/>
              <a:gd name="connsiteX2796" fmla="*/ 809565 w 11885967"/>
              <a:gd name="connsiteY2796" fmla="*/ 466024 h 6494515"/>
              <a:gd name="connsiteX2797" fmla="*/ 797406 w 11885967"/>
              <a:gd name="connsiteY2797" fmla="*/ 487862 h 6494515"/>
              <a:gd name="connsiteX2798" fmla="*/ 807238 w 11885967"/>
              <a:gd name="connsiteY2798" fmla="*/ 582641 h 6494515"/>
              <a:gd name="connsiteX2799" fmla="*/ 814331 w 11885967"/>
              <a:gd name="connsiteY2799" fmla="*/ 600076 h 6494515"/>
              <a:gd name="connsiteX2800" fmla="*/ 817834 w 11885967"/>
              <a:gd name="connsiteY2800" fmla="*/ 584886 h 6494515"/>
              <a:gd name="connsiteX2801" fmla="*/ 833854 w 11885967"/>
              <a:gd name="connsiteY2801" fmla="*/ 572186 h 6494515"/>
              <a:gd name="connsiteX2802" fmla="*/ 841913 w 11885967"/>
              <a:gd name="connsiteY2802" fmla="*/ 539733 h 6494515"/>
              <a:gd name="connsiteX2803" fmla="*/ 845241 w 11885967"/>
              <a:gd name="connsiteY2803" fmla="*/ 496646 h 6494515"/>
              <a:gd name="connsiteX2804" fmla="*/ 855764 w 11885967"/>
              <a:gd name="connsiteY2804" fmla="*/ 482682 h 6494515"/>
              <a:gd name="connsiteX2805" fmla="*/ 870358 w 11885967"/>
              <a:gd name="connsiteY2805" fmla="*/ 456478 h 6494515"/>
              <a:gd name="connsiteX2806" fmla="*/ 897349 w 11885967"/>
              <a:gd name="connsiteY2806" fmla="*/ 433653 h 6494515"/>
              <a:gd name="connsiteX2807" fmla="*/ 905271 w 11885967"/>
              <a:gd name="connsiteY2807" fmla="*/ 426332 h 6494515"/>
              <a:gd name="connsiteX2808" fmla="*/ 914018 w 11885967"/>
              <a:gd name="connsiteY2808" fmla="*/ 365254 h 6494515"/>
              <a:gd name="connsiteX2809" fmla="*/ 926530 w 11885967"/>
              <a:gd name="connsiteY2809" fmla="*/ 239224 h 6494515"/>
              <a:gd name="connsiteX2810" fmla="*/ 940362 w 11885967"/>
              <a:gd name="connsiteY2810" fmla="*/ 152250 h 6494515"/>
              <a:gd name="connsiteX2811" fmla="*/ 937861 w 11885967"/>
              <a:gd name="connsiteY2811" fmla="*/ 129123 h 6494515"/>
              <a:gd name="connsiteX2812" fmla="*/ 945207 w 11885967"/>
              <a:gd name="connsiteY2812" fmla="*/ 101137 h 6494515"/>
              <a:gd name="connsiteX2813" fmla="*/ 948146 w 11885967"/>
              <a:gd name="connsiteY2813" fmla="*/ 89942 h 6494515"/>
              <a:gd name="connsiteX2814" fmla="*/ 939750 w 11885967"/>
              <a:gd name="connsiteY2814" fmla="*/ 46827 h 6494515"/>
              <a:gd name="connsiteX2815" fmla="*/ 944209 w 11885967"/>
              <a:gd name="connsiteY2815" fmla="*/ 15151 h 6494515"/>
              <a:gd name="connsiteX2816" fmla="*/ 953747 w 11885967"/>
              <a:gd name="connsiteY2816" fmla="*/ 241 h 64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</a:cxnLst>
            <a:rect l="l" t="t" r="r" b="b"/>
            <a:pathLst>
              <a:path w="11885967" h="6494515">
                <a:moveTo>
                  <a:pt x="11210710" y="5635381"/>
                </a:moveTo>
                <a:lnTo>
                  <a:pt x="11210005" y="5636574"/>
                </a:lnTo>
                <a:cubicBezTo>
                  <a:pt x="11217610" y="5663585"/>
                  <a:pt x="11182442" y="5681361"/>
                  <a:pt x="11194019" y="5710721"/>
                </a:cubicBezTo>
                <a:cubicBezTo>
                  <a:pt x="11201735" y="5730293"/>
                  <a:pt x="11198046" y="5747404"/>
                  <a:pt x="11181217" y="5763170"/>
                </a:cubicBezTo>
                <a:cubicBezTo>
                  <a:pt x="11195532" y="5762530"/>
                  <a:pt x="11205791" y="5765119"/>
                  <a:pt x="11213347" y="5771600"/>
                </a:cubicBezTo>
                <a:lnTo>
                  <a:pt x="11228857" y="5802601"/>
                </a:lnTo>
                <a:lnTo>
                  <a:pt x="11234565" y="5786335"/>
                </a:lnTo>
                <a:cubicBezTo>
                  <a:pt x="11240383" y="5775438"/>
                  <a:pt x="11239639" y="5769743"/>
                  <a:pt x="11236545" y="5757116"/>
                </a:cubicBezTo>
                <a:cubicBezTo>
                  <a:pt x="11226020" y="5720845"/>
                  <a:pt x="11209802" y="5685318"/>
                  <a:pt x="11212276" y="5648795"/>
                </a:cubicBezTo>
                <a:close/>
                <a:moveTo>
                  <a:pt x="4842337" y="5511487"/>
                </a:moveTo>
                <a:lnTo>
                  <a:pt x="4841632" y="5512680"/>
                </a:lnTo>
                <a:cubicBezTo>
                  <a:pt x="4849237" y="5539691"/>
                  <a:pt x="4814070" y="5557467"/>
                  <a:pt x="4825646" y="5586827"/>
                </a:cubicBezTo>
                <a:cubicBezTo>
                  <a:pt x="4833362" y="5606399"/>
                  <a:pt x="4829674" y="5623510"/>
                  <a:pt x="4812844" y="5639276"/>
                </a:cubicBezTo>
                <a:cubicBezTo>
                  <a:pt x="4827159" y="5638636"/>
                  <a:pt x="4837419" y="5641225"/>
                  <a:pt x="4844975" y="5647706"/>
                </a:cubicBezTo>
                <a:lnTo>
                  <a:pt x="4860484" y="5678707"/>
                </a:lnTo>
                <a:lnTo>
                  <a:pt x="4866193" y="5662441"/>
                </a:lnTo>
                <a:cubicBezTo>
                  <a:pt x="4872010" y="5651544"/>
                  <a:pt x="4871266" y="5645849"/>
                  <a:pt x="4868172" y="5633222"/>
                </a:cubicBezTo>
                <a:cubicBezTo>
                  <a:pt x="4857647" y="5596951"/>
                  <a:pt x="4841429" y="5561424"/>
                  <a:pt x="4843904" y="5524901"/>
                </a:cubicBezTo>
                <a:close/>
                <a:moveTo>
                  <a:pt x="11672693" y="5089158"/>
                </a:moveTo>
                <a:lnTo>
                  <a:pt x="11662483" y="5091990"/>
                </a:lnTo>
                <a:lnTo>
                  <a:pt x="11659048" y="5094652"/>
                </a:lnTo>
                <a:lnTo>
                  <a:pt x="11663809" y="5097689"/>
                </a:lnTo>
                <a:cubicBezTo>
                  <a:pt x="11663738" y="5100296"/>
                  <a:pt x="11662328" y="5104174"/>
                  <a:pt x="11662187" y="5109390"/>
                </a:cubicBezTo>
                <a:cubicBezTo>
                  <a:pt x="11662187" y="5109390"/>
                  <a:pt x="11662187" y="5109390"/>
                  <a:pt x="11662152" y="5110694"/>
                </a:cubicBezTo>
                <a:lnTo>
                  <a:pt x="11662049" y="5114555"/>
                </a:lnTo>
                <a:lnTo>
                  <a:pt x="11663086" y="5116468"/>
                </a:lnTo>
                <a:close/>
                <a:moveTo>
                  <a:pt x="5304322" y="4965264"/>
                </a:moveTo>
                <a:lnTo>
                  <a:pt x="5294111" y="4968096"/>
                </a:lnTo>
                <a:lnTo>
                  <a:pt x="5290675" y="4970758"/>
                </a:lnTo>
                <a:lnTo>
                  <a:pt x="5295436" y="4973795"/>
                </a:lnTo>
                <a:cubicBezTo>
                  <a:pt x="5295365" y="4976402"/>
                  <a:pt x="5293955" y="4980280"/>
                  <a:pt x="5293815" y="4985496"/>
                </a:cubicBezTo>
                <a:cubicBezTo>
                  <a:pt x="5293815" y="4985496"/>
                  <a:pt x="5293815" y="4985496"/>
                  <a:pt x="5293779" y="4986800"/>
                </a:cubicBezTo>
                <a:lnTo>
                  <a:pt x="5293676" y="4990661"/>
                </a:lnTo>
                <a:lnTo>
                  <a:pt x="5294713" y="4992574"/>
                </a:lnTo>
                <a:close/>
                <a:moveTo>
                  <a:pt x="6781742" y="4741565"/>
                </a:moveTo>
                <a:lnTo>
                  <a:pt x="6777783" y="4759639"/>
                </a:lnTo>
                <a:cubicBezTo>
                  <a:pt x="6778177" y="4771661"/>
                  <a:pt x="6769006" y="4772665"/>
                  <a:pt x="6760955" y="4775405"/>
                </a:cubicBezTo>
                <a:cubicBezTo>
                  <a:pt x="6751786" y="4776410"/>
                  <a:pt x="6745872" y="4779610"/>
                  <a:pt x="6742147" y="4784774"/>
                </a:cubicBezTo>
                <a:lnTo>
                  <a:pt x="6740287" y="4791706"/>
                </a:lnTo>
                <a:lnTo>
                  <a:pt x="6782144" y="4787239"/>
                </a:lnTo>
                <a:lnTo>
                  <a:pt x="6785424" y="4786806"/>
                </a:lnTo>
                <a:lnTo>
                  <a:pt x="6788508" y="4759685"/>
                </a:lnTo>
                <a:close/>
                <a:moveTo>
                  <a:pt x="6807867" y="4661928"/>
                </a:moveTo>
                <a:lnTo>
                  <a:pt x="6799094" y="4682942"/>
                </a:lnTo>
                <a:lnTo>
                  <a:pt x="6802458" y="4710655"/>
                </a:lnTo>
                <a:lnTo>
                  <a:pt x="6803400" y="4707977"/>
                </a:lnTo>
                <a:cubicBezTo>
                  <a:pt x="6806888" y="4694469"/>
                  <a:pt x="6808603" y="4680638"/>
                  <a:pt x="6808522" y="4666752"/>
                </a:cubicBezTo>
                <a:close/>
                <a:moveTo>
                  <a:pt x="6803125" y="4615306"/>
                </a:moveTo>
                <a:lnTo>
                  <a:pt x="6801942" y="4617305"/>
                </a:lnTo>
                <a:lnTo>
                  <a:pt x="6803028" y="4619207"/>
                </a:lnTo>
                <a:close/>
                <a:moveTo>
                  <a:pt x="440597" y="4322742"/>
                </a:moveTo>
                <a:lnTo>
                  <a:pt x="435454" y="4323527"/>
                </a:lnTo>
                <a:lnTo>
                  <a:pt x="436504" y="4331480"/>
                </a:lnTo>
                <a:cubicBezTo>
                  <a:pt x="439866" y="4354886"/>
                  <a:pt x="443648" y="4382283"/>
                  <a:pt x="440290" y="4418498"/>
                </a:cubicBezTo>
                <a:cubicBezTo>
                  <a:pt x="431826" y="4428950"/>
                  <a:pt x="428590" y="4443634"/>
                  <a:pt x="422366" y="4429943"/>
                </a:cubicBezTo>
                <a:cubicBezTo>
                  <a:pt x="421932" y="4459874"/>
                  <a:pt x="423024" y="4487254"/>
                  <a:pt x="425156" y="4513181"/>
                </a:cubicBezTo>
                <a:lnTo>
                  <a:pt x="434084" y="4586761"/>
                </a:lnTo>
                <a:lnTo>
                  <a:pt x="435028" y="4584083"/>
                </a:lnTo>
                <a:cubicBezTo>
                  <a:pt x="442002" y="4557067"/>
                  <a:pt x="441885" y="4528759"/>
                  <a:pt x="434506" y="4501301"/>
                </a:cubicBezTo>
                <a:cubicBezTo>
                  <a:pt x="430652" y="4485640"/>
                  <a:pt x="431881" y="4470392"/>
                  <a:pt x="435652" y="4455347"/>
                </a:cubicBezTo>
                <a:cubicBezTo>
                  <a:pt x="439832" y="4435220"/>
                  <a:pt x="439134" y="4412141"/>
                  <a:pt x="446820" y="4396134"/>
                </a:cubicBezTo>
                <a:cubicBezTo>
                  <a:pt x="450217" y="4389692"/>
                  <a:pt x="452342" y="4383150"/>
                  <a:pt x="453733" y="4376567"/>
                </a:cubicBezTo>
                <a:lnTo>
                  <a:pt x="454172" y="4373085"/>
                </a:lnTo>
                <a:lnTo>
                  <a:pt x="453080" y="4372989"/>
                </a:lnTo>
                <a:cubicBezTo>
                  <a:pt x="448528" y="4369336"/>
                  <a:pt x="446138" y="4362831"/>
                  <a:pt x="445077" y="4354021"/>
                </a:cubicBezTo>
                <a:cubicBezTo>
                  <a:pt x="444665" y="4347635"/>
                  <a:pt x="443367" y="4342786"/>
                  <a:pt x="442955" y="4336401"/>
                </a:cubicBezTo>
                <a:cubicBezTo>
                  <a:pt x="441657" y="4331552"/>
                  <a:pt x="447632" y="4324753"/>
                  <a:pt x="440597" y="4322742"/>
                </a:cubicBezTo>
                <a:close/>
                <a:moveTo>
                  <a:pt x="8320529" y="2919858"/>
                </a:moveTo>
                <a:lnTo>
                  <a:pt x="8310698" y="3000883"/>
                </a:lnTo>
                <a:cubicBezTo>
                  <a:pt x="8308349" y="3029434"/>
                  <a:pt x="8307148" y="3059586"/>
                  <a:pt x="8307625" y="3092544"/>
                </a:cubicBezTo>
                <a:cubicBezTo>
                  <a:pt x="8314479" y="3077468"/>
                  <a:pt x="8318042" y="3093637"/>
                  <a:pt x="8327363" y="3105146"/>
                </a:cubicBezTo>
                <a:cubicBezTo>
                  <a:pt x="8331061" y="3145025"/>
                  <a:pt x="8326896" y="3175196"/>
                  <a:pt x="8323194" y="3200970"/>
                </a:cubicBezTo>
                <a:lnTo>
                  <a:pt x="8323087" y="3201785"/>
                </a:lnTo>
                <a:lnTo>
                  <a:pt x="8328549" y="3209124"/>
                </a:lnTo>
                <a:lnTo>
                  <a:pt x="8331368" y="3204243"/>
                </a:lnTo>
                <a:cubicBezTo>
                  <a:pt x="8330870" y="3201428"/>
                  <a:pt x="8329584" y="3198222"/>
                  <a:pt x="8330298" y="3195552"/>
                </a:cubicBezTo>
                <a:cubicBezTo>
                  <a:pt x="8330751" y="3188519"/>
                  <a:pt x="8332180" y="3183180"/>
                  <a:pt x="8332633" y="3176148"/>
                </a:cubicBezTo>
                <a:cubicBezTo>
                  <a:pt x="8333801" y="3166446"/>
                  <a:pt x="8336435" y="3159284"/>
                  <a:pt x="8341445" y="3155262"/>
                </a:cubicBezTo>
                <a:lnTo>
                  <a:pt x="8342649" y="3155155"/>
                </a:lnTo>
                <a:lnTo>
                  <a:pt x="8342166" y="3151321"/>
                </a:lnTo>
                <a:cubicBezTo>
                  <a:pt x="8340636" y="3144072"/>
                  <a:pt x="8338295" y="3136866"/>
                  <a:pt x="8334554" y="3129774"/>
                </a:cubicBezTo>
                <a:cubicBezTo>
                  <a:pt x="8326091" y="3112147"/>
                  <a:pt x="8326858" y="3086733"/>
                  <a:pt x="8322255" y="3064570"/>
                </a:cubicBezTo>
                <a:cubicBezTo>
                  <a:pt x="8318103" y="3048003"/>
                  <a:pt x="8316750" y="3031212"/>
                  <a:pt x="8320993" y="3013965"/>
                </a:cubicBezTo>
                <a:cubicBezTo>
                  <a:pt x="8329120" y="2983730"/>
                  <a:pt x="8329248" y="2952557"/>
                  <a:pt x="8321568" y="2922806"/>
                </a:cubicBezTo>
                <a:close/>
                <a:moveTo>
                  <a:pt x="8274061" y="2832952"/>
                </a:moveTo>
                <a:lnTo>
                  <a:pt x="8275264" y="2834034"/>
                </a:lnTo>
                <a:cubicBezTo>
                  <a:pt x="8276464" y="2835112"/>
                  <a:pt x="8277663" y="2836191"/>
                  <a:pt x="8277663" y="2836191"/>
                </a:cubicBezTo>
                <a:cubicBezTo>
                  <a:pt x="8277663" y="2836191"/>
                  <a:pt x="8277663" y="2836191"/>
                  <a:pt x="8273352" y="2840987"/>
                </a:cubicBezTo>
                <a:lnTo>
                  <a:pt x="8287176" y="2920826"/>
                </a:lnTo>
                <a:lnTo>
                  <a:pt x="8288436" y="2910678"/>
                </a:lnTo>
                <a:cubicBezTo>
                  <a:pt x="8292164" y="2892476"/>
                  <a:pt x="8297425" y="2876901"/>
                  <a:pt x="8305168" y="2865867"/>
                </a:cubicBezTo>
                <a:lnTo>
                  <a:pt x="8301773" y="2836002"/>
                </a:lnTo>
                <a:lnTo>
                  <a:pt x="8298159" y="2835523"/>
                </a:lnTo>
                <a:close/>
                <a:moveTo>
                  <a:pt x="1952157" y="2795964"/>
                </a:moveTo>
                <a:lnTo>
                  <a:pt x="1942325" y="2876989"/>
                </a:lnTo>
                <a:cubicBezTo>
                  <a:pt x="1939977" y="2905539"/>
                  <a:pt x="1938776" y="2935691"/>
                  <a:pt x="1939253" y="2968650"/>
                </a:cubicBezTo>
                <a:cubicBezTo>
                  <a:pt x="1946106" y="2953574"/>
                  <a:pt x="1949670" y="2969743"/>
                  <a:pt x="1958990" y="2981253"/>
                </a:cubicBezTo>
                <a:cubicBezTo>
                  <a:pt x="1962688" y="3021131"/>
                  <a:pt x="1958524" y="3051302"/>
                  <a:pt x="1954822" y="3077076"/>
                </a:cubicBezTo>
                <a:lnTo>
                  <a:pt x="1954714" y="3077891"/>
                </a:lnTo>
                <a:lnTo>
                  <a:pt x="1960177" y="3085230"/>
                </a:lnTo>
                <a:lnTo>
                  <a:pt x="1962995" y="3080350"/>
                </a:lnTo>
                <a:cubicBezTo>
                  <a:pt x="1962498" y="3077534"/>
                  <a:pt x="1961212" y="3074327"/>
                  <a:pt x="1961926" y="3071658"/>
                </a:cubicBezTo>
                <a:cubicBezTo>
                  <a:pt x="1962378" y="3064626"/>
                  <a:pt x="1963808" y="3059286"/>
                  <a:pt x="1964261" y="3052254"/>
                </a:cubicBezTo>
                <a:cubicBezTo>
                  <a:pt x="1965428" y="3042552"/>
                  <a:pt x="1968062" y="3035390"/>
                  <a:pt x="1973073" y="3031368"/>
                </a:cubicBezTo>
                <a:lnTo>
                  <a:pt x="1974276" y="3031262"/>
                </a:lnTo>
                <a:lnTo>
                  <a:pt x="1973794" y="3027427"/>
                </a:lnTo>
                <a:cubicBezTo>
                  <a:pt x="1972264" y="3020178"/>
                  <a:pt x="1969922" y="3012973"/>
                  <a:pt x="1966181" y="3005880"/>
                </a:cubicBezTo>
                <a:cubicBezTo>
                  <a:pt x="1957718" y="2988254"/>
                  <a:pt x="1958485" y="2962839"/>
                  <a:pt x="1953883" y="2940675"/>
                </a:cubicBezTo>
                <a:cubicBezTo>
                  <a:pt x="1949731" y="2924108"/>
                  <a:pt x="1948377" y="2907317"/>
                  <a:pt x="1952621" y="2890072"/>
                </a:cubicBezTo>
                <a:cubicBezTo>
                  <a:pt x="1960747" y="2859834"/>
                  <a:pt x="1960875" y="2828663"/>
                  <a:pt x="1953195" y="2798913"/>
                </a:cubicBezTo>
                <a:close/>
                <a:moveTo>
                  <a:pt x="98252" y="2750139"/>
                </a:moveTo>
                <a:cubicBezTo>
                  <a:pt x="101089" y="2751790"/>
                  <a:pt x="103632" y="2755261"/>
                  <a:pt x="105600" y="2758218"/>
                </a:cubicBezTo>
                <a:lnTo>
                  <a:pt x="106023" y="2758835"/>
                </a:lnTo>
                <a:lnTo>
                  <a:pt x="88776" y="2758835"/>
                </a:lnTo>
                <a:lnTo>
                  <a:pt x="89143" y="2752989"/>
                </a:lnTo>
                <a:cubicBezTo>
                  <a:pt x="92285" y="2748659"/>
                  <a:pt x="95416" y="2748488"/>
                  <a:pt x="98252" y="2750139"/>
                </a:cubicBezTo>
                <a:close/>
                <a:moveTo>
                  <a:pt x="1912654" y="2709801"/>
                </a:moveTo>
                <a:lnTo>
                  <a:pt x="1912654" y="2761419"/>
                </a:lnTo>
                <a:lnTo>
                  <a:pt x="1918803" y="2796932"/>
                </a:lnTo>
                <a:lnTo>
                  <a:pt x="1920064" y="2786784"/>
                </a:lnTo>
                <a:cubicBezTo>
                  <a:pt x="1923791" y="2768581"/>
                  <a:pt x="1929052" y="2753007"/>
                  <a:pt x="1936796" y="2741972"/>
                </a:cubicBezTo>
                <a:lnTo>
                  <a:pt x="1933400" y="2712107"/>
                </a:lnTo>
                <a:lnTo>
                  <a:pt x="1929787" y="2711629"/>
                </a:lnTo>
                <a:close/>
                <a:moveTo>
                  <a:pt x="8230432" y="2679444"/>
                </a:moveTo>
                <a:lnTo>
                  <a:pt x="8235555" y="2692399"/>
                </a:lnTo>
                <a:cubicBezTo>
                  <a:pt x="8241710" y="2703716"/>
                  <a:pt x="8248670" y="2714783"/>
                  <a:pt x="8254294" y="2726088"/>
                </a:cubicBezTo>
                <a:lnTo>
                  <a:pt x="8258053" y="2735612"/>
                </a:lnTo>
                <a:lnTo>
                  <a:pt x="8260086" y="2730149"/>
                </a:lnTo>
                <a:cubicBezTo>
                  <a:pt x="8279836" y="2713056"/>
                  <a:pt x="8256769" y="2706470"/>
                  <a:pt x="8254581" y="2696790"/>
                </a:cubicBezTo>
                <a:lnTo>
                  <a:pt x="8249025" y="2679444"/>
                </a:lnTo>
                <a:close/>
                <a:moveTo>
                  <a:pt x="1931238" y="2057270"/>
                </a:moveTo>
                <a:lnTo>
                  <a:pt x="1926088" y="2069473"/>
                </a:lnTo>
                <a:cubicBezTo>
                  <a:pt x="1920735" y="2092618"/>
                  <a:pt x="1919853" y="2116633"/>
                  <a:pt x="1924682" y="2141596"/>
                </a:cubicBezTo>
                <a:cubicBezTo>
                  <a:pt x="1927097" y="2154078"/>
                  <a:pt x="1915745" y="2170490"/>
                  <a:pt x="1926104" y="2176693"/>
                </a:cubicBezTo>
                <a:cubicBezTo>
                  <a:pt x="1961719" y="2199167"/>
                  <a:pt x="1924342" y="2224725"/>
                  <a:pt x="1933030" y="2245152"/>
                </a:cubicBezTo>
                <a:cubicBezTo>
                  <a:pt x="1910329" y="2264946"/>
                  <a:pt x="1918300" y="2291766"/>
                  <a:pt x="1917573" y="2316320"/>
                </a:cubicBezTo>
                <a:lnTo>
                  <a:pt x="1912654" y="2339008"/>
                </a:lnTo>
                <a:lnTo>
                  <a:pt x="1912654" y="2340048"/>
                </a:lnTo>
                <a:lnTo>
                  <a:pt x="1922237" y="2355889"/>
                </a:lnTo>
                <a:cubicBezTo>
                  <a:pt x="1934109" y="2363379"/>
                  <a:pt x="1947266" y="2369355"/>
                  <a:pt x="1960650" y="2378133"/>
                </a:cubicBezTo>
                <a:cubicBezTo>
                  <a:pt x="1965663" y="2335472"/>
                  <a:pt x="1972639" y="2299695"/>
                  <a:pt x="1985212" y="2263467"/>
                </a:cubicBezTo>
                <a:cubicBezTo>
                  <a:pt x="1990132" y="2254617"/>
                  <a:pt x="1989455" y="2246221"/>
                  <a:pt x="1985980" y="2238051"/>
                </a:cubicBezTo>
                <a:cubicBezTo>
                  <a:pt x="1980316" y="2220199"/>
                  <a:pt x="1968828" y="2199999"/>
                  <a:pt x="1971560" y="2181468"/>
                </a:cubicBezTo>
                <a:cubicBezTo>
                  <a:pt x="1973840" y="2157340"/>
                  <a:pt x="1971809" y="2132150"/>
                  <a:pt x="1971291" y="2108247"/>
                </a:cubicBezTo>
                <a:lnTo>
                  <a:pt x="1974261" y="2057270"/>
                </a:lnTo>
                <a:close/>
                <a:moveTo>
                  <a:pt x="8342067" y="1794017"/>
                </a:moveTo>
                <a:lnTo>
                  <a:pt x="8332236" y="1875043"/>
                </a:lnTo>
                <a:cubicBezTo>
                  <a:pt x="8329887" y="1903592"/>
                  <a:pt x="8328686" y="1933745"/>
                  <a:pt x="8329163" y="1966703"/>
                </a:cubicBezTo>
                <a:cubicBezTo>
                  <a:pt x="8336017" y="1951628"/>
                  <a:pt x="8339580" y="1967797"/>
                  <a:pt x="8348901" y="1979306"/>
                </a:cubicBezTo>
                <a:cubicBezTo>
                  <a:pt x="8352599" y="2019184"/>
                  <a:pt x="8348434" y="2049355"/>
                  <a:pt x="8344732" y="2075129"/>
                </a:cubicBezTo>
                <a:lnTo>
                  <a:pt x="8344625" y="2075944"/>
                </a:lnTo>
                <a:lnTo>
                  <a:pt x="8350087" y="2083283"/>
                </a:lnTo>
                <a:lnTo>
                  <a:pt x="8352383" y="2079308"/>
                </a:lnTo>
                <a:lnTo>
                  <a:pt x="8352721" y="2076902"/>
                </a:lnTo>
                <a:lnTo>
                  <a:pt x="8351836" y="2069712"/>
                </a:lnTo>
                <a:cubicBezTo>
                  <a:pt x="8352289" y="2062679"/>
                  <a:pt x="8353718" y="2057339"/>
                  <a:pt x="8354171" y="2050307"/>
                </a:cubicBezTo>
                <a:lnTo>
                  <a:pt x="8357603" y="2042172"/>
                </a:lnTo>
                <a:lnTo>
                  <a:pt x="8360639" y="2020578"/>
                </a:lnTo>
                <a:lnTo>
                  <a:pt x="8361424" y="2019027"/>
                </a:lnTo>
                <a:lnTo>
                  <a:pt x="8356092" y="2003934"/>
                </a:lnTo>
                <a:cubicBezTo>
                  <a:pt x="8347629" y="1986306"/>
                  <a:pt x="8348396" y="1960892"/>
                  <a:pt x="8343793" y="1938728"/>
                </a:cubicBezTo>
                <a:cubicBezTo>
                  <a:pt x="8339641" y="1922162"/>
                  <a:pt x="8338288" y="1905371"/>
                  <a:pt x="8342531" y="1888125"/>
                </a:cubicBezTo>
                <a:cubicBezTo>
                  <a:pt x="8350658" y="1857888"/>
                  <a:pt x="8350786" y="1826715"/>
                  <a:pt x="8343106" y="1796966"/>
                </a:cubicBezTo>
                <a:close/>
                <a:moveTo>
                  <a:pt x="227022" y="1743465"/>
                </a:moveTo>
                <a:lnTo>
                  <a:pt x="226925" y="1753626"/>
                </a:lnTo>
                <a:cubicBezTo>
                  <a:pt x="227415" y="1763015"/>
                  <a:pt x="228541" y="1769843"/>
                  <a:pt x="230413" y="1772457"/>
                </a:cubicBezTo>
                <a:cubicBezTo>
                  <a:pt x="229300" y="1791925"/>
                  <a:pt x="227509" y="1811105"/>
                  <a:pt x="225582" y="1829604"/>
                </a:cubicBezTo>
                <a:lnTo>
                  <a:pt x="221839" y="1864830"/>
                </a:lnTo>
                <a:lnTo>
                  <a:pt x="227240" y="1856151"/>
                </a:lnTo>
                <a:cubicBezTo>
                  <a:pt x="230074" y="1852741"/>
                  <a:pt x="233308" y="1849392"/>
                  <a:pt x="236253" y="1845889"/>
                </a:cubicBezTo>
                <a:cubicBezTo>
                  <a:pt x="239468" y="1842068"/>
                  <a:pt x="242113" y="1833643"/>
                  <a:pt x="236940" y="1826592"/>
                </a:cubicBezTo>
                <a:cubicBezTo>
                  <a:pt x="223565" y="1802894"/>
                  <a:pt x="226395" y="1781050"/>
                  <a:pt x="245178" y="1764001"/>
                </a:cubicBezTo>
                <a:cubicBezTo>
                  <a:pt x="247321" y="1761452"/>
                  <a:pt x="249462" y="1758905"/>
                  <a:pt x="249966" y="1753029"/>
                </a:cubicBezTo>
                <a:cubicBezTo>
                  <a:pt x="250217" y="1750090"/>
                  <a:pt x="248576" y="1746760"/>
                  <a:pt x="245866" y="1744705"/>
                </a:cubicBezTo>
                <a:cubicBezTo>
                  <a:pt x="242207" y="1742452"/>
                  <a:pt x="234943" y="1745810"/>
                  <a:pt x="230079" y="1744993"/>
                </a:cubicBezTo>
                <a:close/>
                <a:moveTo>
                  <a:pt x="227365" y="1718139"/>
                </a:moveTo>
                <a:lnTo>
                  <a:pt x="227253" y="1719428"/>
                </a:lnTo>
                <a:lnTo>
                  <a:pt x="227189" y="1726214"/>
                </a:lnTo>
                <a:lnTo>
                  <a:pt x="228706" y="1720223"/>
                </a:lnTo>
                <a:close/>
                <a:moveTo>
                  <a:pt x="4723309" y="1708823"/>
                </a:moveTo>
                <a:lnTo>
                  <a:pt x="4724143" y="1713903"/>
                </a:lnTo>
                <a:cubicBezTo>
                  <a:pt x="4726840" y="1722985"/>
                  <a:pt x="4730373" y="1730089"/>
                  <a:pt x="4729092" y="1746362"/>
                </a:cubicBezTo>
                <a:lnTo>
                  <a:pt x="4717006" y="1775562"/>
                </a:lnTo>
                <a:lnTo>
                  <a:pt x="4717409" y="1777900"/>
                </a:lnTo>
                <a:lnTo>
                  <a:pt x="4736950" y="1727618"/>
                </a:lnTo>
                <a:lnTo>
                  <a:pt x="4734965" y="1710160"/>
                </a:lnTo>
                <a:lnTo>
                  <a:pt x="4731352" y="1709681"/>
                </a:lnTo>
                <a:close/>
                <a:moveTo>
                  <a:pt x="8295599" y="1707112"/>
                </a:moveTo>
                <a:lnTo>
                  <a:pt x="8296802" y="1708193"/>
                </a:lnTo>
                <a:cubicBezTo>
                  <a:pt x="8298002" y="1709271"/>
                  <a:pt x="8299201" y="1710350"/>
                  <a:pt x="8299201" y="1710350"/>
                </a:cubicBezTo>
                <a:cubicBezTo>
                  <a:pt x="8299201" y="1710350"/>
                  <a:pt x="8299201" y="1710350"/>
                  <a:pt x="8294890" y="1715147"/>
                </a:cubicBezTo>
                <a:lnTo>
                  <a:pt x="8308714" y="1794985"/>
                </a:lnTo>
                <a:lnTo>
                  <a:pt x="8309974" y="1784837"/>
                </a:lnTo>
                <a:cubicBezTo>
                  <a:pt x="8313702" y="1766634"/>
                  <a:pt x="8318963" y="1751061"/>
                  <a:pt x="8326706" y="1740025"/>
                </a:cubicBezTo>
                <a:lnTo>
                  <a:pt x="8323311" y="1710161"/>
                </a:lnTo>
                <a:lnTo>
                  <a:pt x="8319697" y="1709682"/>
                </a:lnTo>
                <a:close/>
                <a:moveTo>
                  <a:pt x="2999425" y="1673044"/>
                </a:moveTo>
                <a:lnTo>
                  <a:pt x="2999294" y="1681783"/>
                </a:lnTo>
                <a:cubicBezTo>
                  <a:pt x="2999950" y="1689859"/>
                  <a:pt x="3001454" y="1695733"/>
                  <a:pt x="3003954" y="1697981"/>
                </a:cubicBezTo>
                <a:lnTo>
                  <a:pt x="2999329" y="1733208"/>
                </a:lnTo>
                <a:lnTo>
                  <a:pt x="3006611" y="1764919"/>
                </a:lnTo>
                <a:lnTo>
                  <a:pt x="3011759" y="1761144"/>
                </a:lnTo>
                <a:cubicBezTo>
                  <a:pt x="3016054" y="1757857"/>
                  <a:pt x="3019589" y="1750611"/>
                  <a:pt x="3012677" y="1744547"/>
                </a:cubicBezTo>
                <a:cubicBezTo>
                  <a:pt x="2994805" y="1724162"/>
                  <a:pt x="2998586" y="1705372"/>
                  <a:pt x="3023685" y="1690707"/>
                </a:cubicBezTo>
                <a:cubicBezTo>
                  <a:pt x="3026548" y="1688516"/>
                  <a:pt x="3029410" y="1686325"/>
                  <a:pt x="3030082" y="1681270"/>
                </a:cubicBezTo>
                <a:cubicBezTo>
                  <a:pt x="3030418" y="1678742"/>
                  <a:pt x="3028226" y="1675878"/>
                  <a:pt x="3024602" y="1674110"/>
                </a:cubicBezTo>
                <a:cubicBezTo>
                  <a:pt x="3019715" y="1672171"/>
                  <a:pt x="3010008" y="1675061"/>
                  <a:pt x="3003510" y="1674357"/>
                </a:cubicBezTo>
                <a:close/>
                <a:moveTo>
                  <a:pt x="2999883" y="1651259"/>
                </a:moveTo>
                <a:lnTo>
                  <a:pt x="2999733" y="1652368"/>
                </a:lnTo>
                <a:lnTo>
                  <a:pt x="2999648" y="1658205"/>
                </a:lnTo>
                <a:lnTo>
                  <a:pt x="3001675" y="1653052"/>
                </a:lnTo>
                <a:close/>
                <a:moveTo>
                  <a:pt x="4645213" y="1576601"/>
                </a:moveTo>
                <a:lnTo>
                  <a:pt x="4641721" y="1615158"/>
                </a:lnTo>
                <a:lnTo>
                  <a:pt x="4641162" y="1618945"/>
                </a:lnTo>
                <a:lnTo>
                  <a:pt x="4647424" y="1649731"/>
                </a:lnTo>
                <a:lnTo>
                  <a:pt x="4649218" y="1647375"/>
                </a:lnTo>
                <a:cubicBezTo>
                  <a:pt x="4656782" y="1642208"/>
                  <a:pt x="4647444" y="1630294"/>
                  <a:pt x="4648708" y="1620731"/>
                </a:cubicBezTo>
                <a:close/>
                <a:moveTo>
                  <a:pt x="2724446" y="1522270"/>
                </a:moveTo>
                <a:lnTo>
                  <a:pt x="2726050" y="1555167"/>
                </a:lnTo>
                <a:lnTo>
                  <a:pt x="2730506" y="1550814"/>
                </a:lnTo>
                <a:lnTo>
                  <a:pt x="2727327" y="1527708"/>
                </a:lnTo>
                <a:close/>
                <a:moveTo>
                  <a:pt x="4681800" y="1447988"/>
                </a:moveTo>
                <a:lnTo>
                  <a:pt x="4673998" y="1449268"/>
                </a:lnTo>
                <a:lnTo>
                  <a:pt x="4664476" y="1497403"/>
                </a:lnTo>
                <a:lnTo>
                  <a:pt x="4654524" y="1530619"/>
                </a:lnTo>
                <a:lnTo>
                  <a:pt x="4654835" y="1531374"/>
                </a:lnTo>
                <a:cubicBezTo>
                  <a:pt x="4659647" y="1555977"/>
                  <a:pt x="4676240" y="1577636"/>
                  <a:pt x="4687486" y="1600246"/>
                </a:cubicBezTo>
                <a:lnTo>
                  <a:pt x="4691245" y="1609771"/>
                </a:lnTo>
                <a:lnTo>
                  <a:pt x="4693280" y="1604307"/>
                </a:lnTo>
                <a:cubicBezTo>
                  <a:pt x="4713028" y="1587215"/>
                  <a:pt x="4689961" y="1580628"/>
                  <a:pt x="4687774" y="1570948"/>
                </a:cubicBezTo>
                <a:cubicBezTo>
                  <a:pt x="4681047" y="1557405"/>
                  <a:pt x="4677347" y="1546437"/>
                  <a:pt x="4692176" y="1538195"/>
                </a:cubicBezTo>
                <a:cubicBezTo>
                  <a:pt x="4697548" y="1534943"/>
                  <a:pt x="4701182" y="1527607"/>
                  <a:pt x="4697931" y="1522237"/>
                </a:cubicBezTo>
                <a:cubicBezTo>
                  <a:pt x="4686671" y="1504837"/>
                  <a:pt x="4693487" y="1484565"/>
                  <a:pt x="4690622" y="1466487"/>
                </a:cubicBezTo>
                <a:cubicBezTo>
                  <a:pt x="4688979" y="1459224"/>
                  <a:pt x="4689508" y="1449411"/>
                  <a:pt x="4681800" y="1447988"/>
                </a:cubicBezTo>
                <a:close/>
                <a:moveTo>
                  <a:pt x="1383001" y="1445450"/>
                </a:moveTo>
                <a:lnTo>
                  <a:pt x="1382224" y="1447847"/>
                </a:lnTo>
                <a:cubicBezTo>
                  <a:pt x="1376477" y="1472038"/>
                  <a:pt x="1376572" y="1497385"/>
                  <a:pt x="1382654" y="1521972"/>
                </a:cubicBezTo>
                <a:cubicBezTo>
                  <a:pt x="1385830" y="1535995"/>
                  <a:pt x="1384817" y="1549649"/>
                  <a:pt x="1381709" y="1563120"/>
                </a:cubicBezTo>
                <a:cubicBezTo>
                  <a:pt x="1378265" y="1581142"/>
                  <a:pt x="1378839" y="1601808"/>
                  <a:pt x="1372506" y="1616141"/>
                </a:cubicBezTo>
                <a:cubicBezTo>
                  <a:pt x="1369706" y="1621907"/>
                  <a:pt x="1367953" y="1627767"/>
                  <a:pt x="1366808" y="1633661"/>
                </a:cubicBezTo>
                <a:lnTo>
                  <a:pt x="1366447" y="1636779"/>
                </a:lnTo>
                <a:lnTo>
                  <a:pt x="1367348" y="1636866"/>
                </a:lnTo>
                <a:cubicBezTo>
                  <a:pt x="1371098" y="1640136"/>
                  <a:pt x="1373069" y="1645960"/>
                  <a:pt x="1373943" y="1653849"/>
                </a:cubicBezTo>
                <a:lnTo>
                  <a:pt x="1374346" y="1657487"/>
                </a:lnTo>
                <a:lnTo>
                  <a:pt x="1379271" y="1657487"/>
                </a:lnTo>
                <a:lnTo>
                  <a:pt x="1377370" y="1639375"/>
                </a:lnTo>
                <a:cubicBezTo>
                  <a:pt x="1376591" y="1626568"/>
                  <a:pt x="1376503" y="1612328"/>
                  <a:pt x="1377887" y="1596115"/>
                </a:cubicBezTo>
                <a:cubicBezTo>
                  <a:pt x="1384862" y="1586756"/>
                  <a:pt x="1387530" y="1573609"/>
                  <a:pt x="1392658" y="1585868"/>
                </a:cubicBezTo>
                <a:cubicBezTo>
                  <a:pt x="1393015" y="1559067"/>
                  <a:pt x="1392116" y="1534550"/>
                  <a:pt x="1390359" y="1511334"/>
                </a:cubicBezTo>
                <a:close/>
                <a:moveTo>
                  <a:pt x="2702347" y="1440286"/>
                </a:moveTo>
                <a:lnTo>
                  <a:pt x="2702360" y="1441894"/>
                </a:lnTo>
                <a:cubicBezTo>
                  <a:pt x="2700835" y="1445039"/>
                  <a:pt x="2697531" y="1448525"/>
                  <a:pt x="2691761" y="1452496"/>
                </a:cubicBezTo>
                <a:cubicBezTo>
                  <a:pt x="2692882" y="1477433"/>
                  <a:pt x="2684045" y="1499628"/>
                  <a:pt x="2687879" y="1523128"/>
                </a:cubicBezTo>
                <a:cubicBezTo>
                  <a:pt x="2689135" y="1533404"/>
                  <a:pt x="2692533" y="1545462"/>
                  <a:pt x="2678723" y="1550597"/>
                </a:cubicBezTo>
                <a:cubicBezTo>
                  <a:pt x="2674120" y="1552308"/>
                  <a:pt x="2676514" y="1556145"/>
                  <a:pt x="2677836" y="1559091"/>
                </a:cubicBezTo>
                <a:cubicBezTo>
                  <a:pt x="2692887" y="1595611"/>
                  <a:pt x="2698479" y="1633497"/>
                  <a:pt x="2696506" y="1672477"/>
                </a:cubicBezTo>
                <a:cubicBezTo>
                  <a:pt x="2696188" y="1677753"/>
                  <a:pt x="2696075" y="1682737"/>
                  <a:pt x="2696436" y="1687652"/>
                </a:cubicBezTo>
                <a:lnTo>
                  <a:pt x="2697717" y="1694487"/>
                </a:lnTo>
                <a:lnTo>
                  <a:pt x="2678363" y="1693985"/>
                </a:lnTo>
                <a:lnTo>
                  <a:pt x="2688967" y="1733284"/>
                </a:lnTo>
                <a:cubicBezTo>
                  <a:pt x="2689870" y="1744481"/>
                  <a:pt x="2694858" y="1753936"/>
                  <a:pt x="2681316" y="1760664"/>
                </a:cubicBezTo>
                <a:cubicBezTo>
                  <a:pt x="2671633" y="1762857"/>
                  <a:pt x="2676620" y="1772313"/>
                  <a:pt x="2679871" y="1777684"/>
                </a:cubicBezTo>
                <a:cubicBezTo>
                  <a:pt x="2683346" y="1785855"/>
                  <a:pt x="2689394" y="1790997"/>
                  <a:pt x="2700590" y="1790093"/>
                </a:cubicBezTo>
                <a:cubicBezTo>
                  <a:pt x="2703388" y="1789865"/>
                  <a:pt x="2711559" y="1786387"/>
                  <a:pt x="2710046" y="1785102"/>
                </a:cubicBezTo>
                <a:cubicBezTo>
                  <a:pt x="2697046" y="1763616"/>
                  <a:pt x="2721559" y="1753184"/>
                  <a:pt x="2721492" y="1734879"/>
                </a:cubicBezTo>
                <a:lnTo>
                  <a:pt x="2722719" y="1695136"/>
                </a:lnTo>
                <a:lnTo>
                  <a:pt x="2719155" y="1695044"/>
                </a:lnTo>
                <a:lnTo>
                  <a:pt x="2719217" y="1694180"/>
                </a:lnTo>
                <a:cubicBezTo>
                  <a:pt x="2720357" y="1671011"/>
                  <a:pt x="2721875" y="1640119"/>
                  <a:pt x="2709557" y="1600686"/>
                </a:cubicBezTo>
                <a:lnTo>
                  <a:pt x="2711204" y="1591062"/>
                </a:lnTo>
                <a:lnTo>
                  <a:pt x="2709362" y="1590959"/>
                </a:lnTo>
                <a:cubicBezTo>
                  <a:pt x="2706639" y="1589947"/>
                  <a:pt x="2704692" y="1587640"/>
                  <a:pt x="2704998" y="1582686"/>
                </a:cubicBezTo>
                <a:cubicBezTo>
                  <a:pt x="2704546" y="1577087"/>
                  <a:pt x="2709919" y="1573837"/>
                  <a:pt x="2715516" y="1573384"/>
                </a:cubicBezTo>
                <a:lnTo>
                  <a:pt x="2717091" y="1572796"/>
                </a:lnTo>
                <a:lnTo>
                  <a:pt x="2718735" y="1566907"/>
                </a:lnTo>
                <a:cubicBezTo>
                  <a:pt x="2719475" y="1562049"/>
                  <a:pt x="2719783" y="1555774"/>
                  <a:pt x="2719321" y="1547035"/>
                </a:cubicBezTo>
                <a:cubicBezTo>
                  <a:pt x="2713351" y="1523456"/>
                  <a:pt x="2705484" y="1538493"/>
                  <a:pt x="2703639" y="1503535"/>
                </a:cubicBezTo>
                <a:cubicBezTo>
                  <a:pt x="2707952" y="1488293"/>
                  <a:pt x="2706283" y="1467867"/>
                  <a:pt x="2702979" y="1444443"/>
                </a:cubicBezTo>
                <a:close/>
                <a:moveTo>
                  <a:pt x="1417778" y="1374783"/>
                </a:moveTo>
                <a:lnTo>
                  <a:pt x="1399743" y="1376874"/>
                </a:lnTo>
                <a:lnTo>
                  <a:pt x="1397039" y="1377263"/>
                </a:lnTo>
                <a:lnTo>
                  <a:pt x="1394497" y="1401547"/>
                </a:lnTo>
                <a:cubicBezTo>
                  <a:pt x="1400293" y="1410520"/>
                  <a:pt x="1404230" y="1423184"/>
                  <a:pt x="1407019" y="1437985"/>
                </a:cubicBezTo>
                <a:lnTo>
                  <a:pt x="1407963" y="1446237"/>
                </a:lnTo>
                <a:lnTo>
                  <a:pt x="1418309" y="1381317"/>
                </a:lnTo>
                <a:cubicBezTo>
                  <a:pt x="1415082" y="1377417"/>
                  <a:pt x="1415082" y="1377417"/>
                  <a:pt x="1415082" y="1377417"/>
                </a:cubicBezTo>
                <a:cubicBezTo>
                  <a:pt x="1415082" y="1377417"/>
                  <a:pt x="1415979" y="1376540"/>
                  <a:pt x="1416878" y="1375663"/>
                </a:cubicBezTo>
                <a:close/>
                <a:moveTo>
                  <a:pt x="2695901" y="1347082"/>
                </a:moveTo>
                <a:lnTo>
                  <a:pt x="2692844" y="1348151"/>
                </a:lnTo>
                <a:cubicBezTo>
                  <a:pt x="2687980" y="1348722"/>
                  <a:pt x="2680716" y="1346373"/>
                  <a:pt x="2677057" y="1347949"/>
                </a:cubicBezTo>
                <a:cubicBezTo>
                  <a:pt x="2674347" y="1349387"/>
                  <a:pt x="2672706" y="1351716"/>
                  <a:pt x="2672957" y="1353771"/>
                </a:cubicBezTo>
                <a:cubicBezTo>
                  <a:pt x="2673461" y="1357882"/>
                  <a:pt x="2675602" y="1359663"/>
                  <a:pt x="2677745" y="1361446"/>
                </a:cubicBezTo>
                <a:cubicBezTo>
                  <a:pt x="2696528" y="1373370"/>
                  <a:pt x="2699358" y="1388649"/>
                  <a:pt x="2685983" y="1405224"/>
                </a:cubicBezTo>
                <a:cubicBezTo>
                  <a:pt x="2680810" y="1410155"/>
                  <a:pt x="2683455" y="1416048"/>
                  <a:pt x="2686670" y="1418721"/>
                </a:cubicBezTo>
                <a:cubicBezTo>
                  <a:pt x="2689615" y="1421171"/>
                  <a:pt x="2692849" y="1423514"/>
                  <a:pt x="2695683" y="1425899"/>
                </a:cubicBezTo>
                <a:lnTo>
                  <a:pt x="2701084" y="1431969"/>
                </a:lnTo>
                <a:lnTo>
                  <a:pt x="2697341" y="1407330"/>
                </a:lnTo>
                <a:cubicBezTo>
                  <a:pt x="2695414" y="1394392"/>
                  <a:pt x="2693623" y="1380977"/>
                  <a:pt x="2692510" y="1367360"/>
                </a:cubicBezTo>
                <a:cubicBezTo>
                  <a:pt x="2694382" y="1365532"/>
                  <a:pt x="2695508" y="1360756"/>
                  <a:pt x="2695998" y="1354189"/>
                </a:cubicBezTo>
                <a:close/>
                <a:moveTo>
                  <a:pt x="2695558" y="1329368"/>
                </a:moveTo>
                <a:lnTo>
                  <a:pt x="2694217" y="1330826"/>
                </a:lnTo>
                <a:lnTo>
                  <a:pt x="2695734" y="1335016"/>
                </a:lnTo>
                <a:lnTo>
                  <a:pt x="2695670" y="1330270"/>
                </a:lnTo>
                <a:close/>
                <a:moveTo>
                  <a:pt x="9874767" y="845856"/>
                </a:moveTo>
                <a:lnTo>
                  <a:pt x="9843370" y="849789"/>
                </a:lnTo>
                <a:cubicBezTo>
                  <a:pt x="9857430" y="866964"/>
                  <a:pt x="9858784" y="883756"/>
                  <a:pt x="9848944" y="901455"/>
                </a:cubicBezTo>
                <a:cubicBezTo>
                  <a:pt x="9841562" y="914727"/>
                  <a:pt x="9845697" y="926718"/>
                  <a:pt x="9850343" y="938489"/>
                </a:cubicBezTo>
                <a:lnTo>
                  <a:pt x="9855065" y="952417"/>
                </a:lnTo>
                <a:lnTo>
                  <a:pt x="9861914" y="944051"/>
                </a:lnTo>
                <a:lnTo>
                  <a:pt x="9863180" y="937028"/>
                </a:lnTo>
                <a:cubicBezTo>
                  <a:pt x="9865600" y="928577"/>
                  <a:pt x="9868766" y="920260"/>
                  <a:pt x="9872319" y="912004"/>
                </a:cubicBezTo>
                <a:lnTo>
                  <a:pt x="9884853" y="885149"/>
                </a:lnTo>
                <a:lnTo>
                  <a:pt x="9881135" y="860886"/>
                </a:lnTo>
                <a:close/>
                <a:moveTo>
                  <a:pt x="6286419" y="845854"/>
                </a:moveTo>
                <a:lnTo>
                  <a:pt x="6255024" y="849789"/>
                </a:lnTo>
                <a:cubicBezTo>
                  <a:pt x="6269084" y="866964"/>
                  <a:pt x="6270437" y="883755"/>
                  <a:pt x="6260598" y="901453"/>
                </a:cubicBezTo>
                <a:cubicBezTo>
                  <a:pt x="6253216" y="914726"/>
                  <a:pt x="6257352" y="926717"/>
                  <a:pt x="6261998" y="938488"/>
                </a:cubicBezTo>
                <a:lnTo>
                  <a:pt x="6266719" y="952414"/>
                </a:lnTo>
                <a:lnTo>
                  <a:pt x="6273567" y="944050"/>
                </a:lnTo>
                <a:lnTo>
                  <a:pt x="6274835" y="937026"/>
                </a:lnTo>
                <a:cubicBezTo>
                  <a:pt x="6277254" y="928577"/>
                  <a:pt x="6280419" y="920260"/>
                  <a:pt x="6283972" y="912002"/>
                </a:cubicBezTo>
                <a:lnTo>
                  <a:pt x="6296507" y="885148"/>
                </a:lnTo>
                <a:lnTo>
                  <a:pt x="6292789" y="860884"/>
                </a:lnTo>
                <a:close/>
                <a:moveTo>
                  <a:pt x="953747" y="241"/>
                </a:moveTo>
                <a:cubicBezTo>
                  <a:pt x="957519" y="-859"/>
                  <a:pt x="962062" y="1831"/>
                  <a:pt x="967923" y="8073"/>
                </a:cubicBezTo>
                <a:cubicBezTo>
                  <a:pt x="971944" y="10716"/>
                  <a:pt x="972739" y="14223"/>
                  <a:pt x="978059" y="13545"/>
                </a:cubicBezTo>
                <a:cubicBezTo>
                  <a:pt x="995321" y="8189"/>
                  <a:pt x="1010607" y="15260"/>
                  <a:pt x="1012313" y="34880"/>
                </a:cubicBezTo>
                <a:cubicBezTo>
                  <a:pt x="1017198" y="68523"/>
                  <a:pt x="1022080" y="102167"/>
                  <a:pt x="1013263" y="135751"/>
                </a:cubicBezTo>
                <a:cubicBezTo>
                  <a:pt x="1010494" y="144670"/>
                  <a:pt x="1007724" y="153589"/>
                  <a:pt x="1010275" y="161830"/>
                </a:cubicBezTo>
                <a:cubicBezTo>
                  <a:pt x="1021104" y="200578"/>
                  <a:pt x="1020160" y="241726"/>
                  <a:pt x="1019383" y="280597"/>
                </a:cubicBezTo>
                <a:cubicBezTo>
                  <a:pt x="1017863" y="301080"/>
                  <a:pt x="1018438" y="321747"/>
                  <a:pt x="1038540" y="334967"/>
                </a:cubicBezTo>
                <a:cubicBezTo>
                  <a:pt x="1044485" y="340069"/>
                  <a:pt x="1045905" y="349357"/>
                  <a:pt x="1045230" y="358460"/>
                </a:cubicBezTo>
                <a:cubicBezTo>
                  <a:pt x="1043928" y="361781"/>
                  <a:pt x="1044723" y="365287"/>
                  <a:pt x="1048912" y="365655"/>
                </a:cubicBezTo>
                <a:cubicBezTo>
                  <a:pt x="1052138" y="364793"/>
                  <a:pt x="1054401" y="362702"/>
                  <a:pt x="1054571" y="360427"/>
                </a:cubicBezTo>
                <a:cubicBezTo>
                  <a:pt x="1055463" y="334163"/>
                  <a:pt x="1055228" y="308945"/>
                  <a:pt x="1064500" y="283418"/>
                </a:cubicBezTo>
                <a:cubicBezTo>
                  <a:pt x="1047218" y="246394"/>
                  <a:pt x="1064921" y="206718"/>
                  <a:pt x="1058281" y="168340"/>
                </a:cubicBezTo>
                <a:cubicBezTo>
                  <a:pt x="1058449" y="166064"/>
                  <a:pt x="1057486" y="164835"/>
                  <a:pt x="1057655" y="162558"/>
                </a:cubicBezTo>
                <a:cubicBezTo>
                  <a:pt x="1060425" y="153639"/>
                  <a:pt x="1055154" y="139432"/>
                  <a:pt x="1069022" y="137216"/>
                </a:cubicBezTo>
                <a:cubicBezTo>
                  <a:pt x="1082890" y="134998"/>
                  <a:pt x="1083971" y="148837"/>
                  <a:pt x="1087486" y="158308"/>
                </a:cubicBezTo>
                <a:cubicBezTo>
                  <a:pt x="1093888" y="171469"/>
                  <a:pt x="1095932" y="186537"/>
                  <a:pt x="1093787" y="201239"/>
                </a:cubicBezTo>
                <a:cubicBezTo>
                  <a:pt x="1093348" y="235560"/>
                  <a:pt x="1103551" y="268525"/>
                  <a:pt x="1104245" y="301799"/>
                </a:cubicBezTo>
                <a:cubicBezTo>
                  <a:pt x="1104533" y="312133"/>
                  <a:pt x="1118063" y="314467"/>
                  <a:pt x="1121408" y="326214"/>
                </a:cubicBezTo>
                <a:cubicBezTo>
                  <a:pt x="1125885" y="336915"/>
                  <a:pt x="1132625" y="345524"/>
                  <a:pt x="1146998" y="336481"/>
                </a:cubicBezTo>
                <a:cubicBezTo>
                  <a:pt x="1154752" y="331435"/>
                  <a:pt x="1159229" y="342137"/>
                  <a:pt x="1161780" y="350377"/>
                </a:cubicBezTo>
                <a:cubicBezTo>
                  <a:pt x="1163366" y="357389"/>
                  <a:pt x="1161897" y="362986"/>
                  <a:pt x="1154482" y="363480"/>
                </a:cubicBezTo>
                <a:cubicBezTo>
                  <a:pt x="1150293" y="363112"/>
                  <a:pt x="1144010" y="362560"/>
                  <a:pt x="1143334" y="371663"/>
                </a:cubicBezTo>
                <a:cubicBezTo>
                  <a:pt x="1144466" y="370617"/>
                  <a:pt x="1147523" y="372030"/>
                  <a:pt x="1147523" y="372030"/>
                </a:cubicBezTo>
                <a:cubicBezTo>
                  <a:pt x="1176053" y="371102"/>
                  <a:pt x="1182624" y="381988"/>
                  <a:pt x="1172221" y="408560"/>
                </a:cubicBezTo>
                <a:cubicBezTo>
                  <a:pt x="1169450" y="417479"/>
                  <a:pt x="1157340" y="424432"/>
                  <a:pt x="1161984" y="432859"/>
                </a:cubicBezTo>
                <a:cubicBezTo>
                  <a:pt x="1171275" y="449709"/>
                  <a:pt x="1176039" y="470743"/>
                  <a:pt x="1189857" y="483411"/>
                </a:cubicBezTo>
                <a:cubicBezTo>
                  <a:pt x="1195802" y="488514"/>
                  <a:pt x="1201917" y="491342"/>
                  <a:pt x="1201242" y="500445"/>
                </a:cubicBezTo>
                <a:cubicBezTo>
                  <a:pt x="1201192" y="515330"/>
                  <a:pt x="1211039" y="510469"/>
                  <a:pt x="1216528" y="507516"/>
                </a:cubicBezTo>
                <a:cubicBezTo>
                  <a:pt x="1226377" y="502654"/>
                  <a:pt x="1225176" y="476207"/>
                  <a:pt x="1216173" y="469689"/>
                </a:cubicBezTo>
                <a:cubicBezTo>
                  <a:pt x="1209095" y="465631"/>
                  <a:pt x="1206207" y="461941"/>
                  <a:pt x="1206882" y="452838"/>
                </a:cubicBezTo>
                <a:cubicBezTo>
                  <a:pt x="1207558" y="443735"/>
                  <a:pt x="1212929" y="428173"/>
                  <a:pt x="1194534" y="434574"/>
                </a:cubicBezTo>
                <a:cubicBezTo>
                  <a:pt x="1191308" y="435434"/>
                  <a:pt x="1190513" y="431929"/>
                  <a:pt x="1189719" y="428423"/>
                </a:cubicBezTo>
                <a:cubicBezTo>
                  <a:pt x="1193959" y="413908"/>
                  <a:pt x="1209245" y="420977"/>
                  <a:pt x="1217337" y="411380"/>
                </a:cubicBezTo>
                <a:cubicBezTo>
                  <a:pt x="1221863" y="407197"/>
                  <a:pt x="1223283" y="416484"/>
                  <a:pt x="1226003" y="422450"/>
                </a:cubicBezTo>
                <a:cubicBezTo>
                  <a:pt x="1231441" y="434381"/>
                  <a:pt x="1229128" y="451357"/>
                  <a:pt x="1243451" y="457197"/>
                </a:cubicBezTo>
                <a:cubicBezTo>
                  <a:pt x="1245546" y="457381"/>
                  <a:pt x="1246341" y="460888"/>
                  <a:pt x="1246173" y="463163"/>
                </a:cubicBezTo>
                <a:cubicBezTo>
                  <a:pt x="1237524" y="494472"/>
                  <a:pt x="1266460" y="516485"/>
                  <a:pt x="1265397" y="545024"/>
                </a:cubicBezTo>
                <a:cubicBezTo>
                  <a:pt x="1264891" y="551851"/>
                  <a:pt x="1267610" y="557818"/>
                  <a:pt x="1267103" y="564643"/>
                </a:cubicBezTo>
                <a:cubicBezTo>
                  <a:pt x="1263489" y="584943"/>
                  <a:pt x="1267459" y="602471"/>
                  <a:pt x="1272392" y="621230"/>
                </a:cubicBezTo>
                <a:cubicBezTo>
                  <a:pt x="1274148" y="625966"/>
                  <a:pt x="1273811" y="630517"/>
                  <a:pt x="1275568" y="635253"/>
                </a:cubicBezTo>
                <a:cubicBezTo>
                  <a:pt x="1282307" y="643861"/>
                  <a:pt x="1255654" y="662135"/>
                  <a:pt x="1283846" y="665758"/>
                </a:cubicBezTo>
                <a:cubicBezTo>
                  <a:pt x="1295281" y="667908"/>
                  <a:pt x="1302815" y="680024"/>
                  <a:pt x="1318609" y="680266"/>
                </a:cubicBezTo>
                <a:cubicBezTo>
                  <a:pt x="1336497" y="680693"/>
                  <a:pt x="1350314" y="693361"/>
                  <a:pt x="1352983" y="714211"/>
                </a:cubicBezTo>
                <a:cubicBezTo>
                  <a:pt x="1360367" y="770979"/>
                  <a:pt x="1369844" y="827932"/>
                  <a:pt x="1368681" y="886242"/>
                </a:cubicBezTo>
                <a:cubicBezTo>
                  <a:pt x="1368294" y="905677"/>
                  <a:pt x="1366774" y="926160"/>
                  <a:pt x="1368480" y="945780"/>
                </a:cubicBezTo>
                <a:cubicBezTo>
                  <a:pt x="1370525" y="960848"/>
                  <a:pt x="1361927" y="977273"/>
                  <a:pt x="1357688" y="991789"/>
                </a:cubicBezTo>
                <a:cubicBezTo>
                  <a:pt x="1355088" y="998433"/>
                  <a:pt x="1354581" y="1005260"/>
                  <a:pt x="1358263" y="1012456"/>
                </a:cubicBezTo>
                <a:cubicBezTo>
                  <a:pt x="1367673" y="1041915"/>
                  <a:pt x="1372893" y="1071007"/>
                  <a:pt x="1376645" y="1105695"/>
                </a:cubicBezTo>
                <a:cubicBezTo>
                  <a:pt x="1386661" y="1098558"/>
                  <a:pt x="1396508" y="1093699"/>
                  <a:pt x="1405393" y="1087608"/>
                </a:cubicBezTo>
                <a:cubicBezTo>
                  <a:pt x="1410882" y="1084653"/>
                  <a:pt x="1414446" y="1079241"/>
                  <a:pt x="1412689" y="1074504"/>
                </a:cubicBezTo>
                <a:cubicBezTo>
                  <a:pt x="1401811" y="1050642"/>
                  <a:pt x="1419968" y="1019024"/>
                  <a:pt x="1397316" y="997563"/>
                </a:cubicBezTo>
                <a:cubicBezTo>
                  <a:pt x="1403818" y="980954"/>
                  <a:pt x="1375845" y="960171"/>
                  <a:pt x="1402499" y="941898"/>
                </a:cubicBezTo>
                <a:cubicBezTo>
                  <a:pt x="1410251" y="936853"/>
                  <a:pt x="1401756" y="923508"/>
                  <a:pt x="1403563" y="913359"/>
                </a:cubicBezTo>
                <a:cubicBezTo>
                  <a:pt x="1410791" y="872762"/>
                  <a:pt x="1400924" y="835245"/>
                  <a:pt x="1381381" y="800315"/>
                </a:cubicBezTo>
                <a:cubicBezTo>
                  <a:pt x="1375941" y="788384"/>
                  <a:pt x="1376617" y="779280"/>
                  <a:pt x="1385670" y="770912"/>
                </a:cubicBezTo>
                <a:cubicBezTo>
                  <a:pt x="1404014" y="779398"/>
                  <a:pt x="1411211" y="796063"/>
                  <a:pt x="1414844" y="818144"/>
                </a:cubicBezTo>
                <a:cubicBezTo>
                  <a:pt x="1418138" y="844775"/>
                  <a:pt x="1433205" y="869006"/>
                  <a:pt x="1442952" y="893915"/>
                </a:cubicBezTo>
                <a:cubicBezTo>
                  <a:pt x="1451111" y="911811"/>
                  <a:pt x="1454118" y="928109"/>
                  <a:pt x="1448410" y="948223"/>
                </a:cubicBezTo>
                <a:cubicBezTo>
                  <a:pt x="1441233" y="973933"/>
                  <a:pt x="1452905" y="1001303"/>
                  <a:pt x="1448783" y="1028428"/>
                </a:cubicBezTo>
                <a:cubicBezTo>
                  <a:pt x="1449579" y="1031933"/>
                  <a:pt x="1451336" y="1036670"/>
                  <a:pt x="1449072" y="1038760"/>
                </a:cubicBezTo>
                <a:cubicBezTo>
                  <a:pt x="1433059" y="1055680"/>
                  <a:pt x="1446539" y="1072898"/>
                  <a:pt x="1449546" y="1089197"/>
                </a:cubicBezTo>
                <a:cubicBezTo>
                  <a:pt x="1452384" y="1107771"/>
                  <a:pt x="1448939" y="1125794"/>
                  <a:pt x="1445495" y="1143814"/>
                </a:cubicBezTo>
                <a:cubicBezTo>
                  <a:pt x="1444194" y="1147137"/>
                  <a:pt x="1446120" y="1149597"/>
                  <a:pt x="1449177" y="1151010"/>
                </a:cubicBezTo>
                <a:cubicBezTo>
                  <a:pt x="1455917" y="1159619"/>
                  <a:pt x="1448957" y="1168171"/>
                  <a:pt x="1444938" y="1165526"/>
                </a:cubicBezTo>
                <a:cubicBezTo>
                  <a:pt x="1430614" y="1159687"/>
                  <a:pt x="1431863" y="1171250"/>
                  <a:pt x="1430225" y="1179123"/>
                </a:cubicBezTo>
                <a:cubicBezTo>
                  <a:pt x="1428080" y="1193824"/>
                  <a:pt x="1433181" y="1210307"/>
                  <a:pt x="1424755" y="1224456"/>
                </a:cubicBezTo>
                <a:cubicBezTo>
                  <a:pt x="1422321" y="1228822"/>
                  <a:pt x="1425042" y="1234788"/>
                  <a:pt x="1429061" y="1237432"/>
                </a:cubicBezTo>
                <a:cubicBezTo>
                  <a:pt x="1440159" y="1244134"/>
                  <a:pt x="1437390" y="1253053"/>
                  <a:pt x="1432357" y="1264064"/>
                </a:cubicBezTo>
                <a:cubicBezTo>
                  <a:pt x="1430719" y="1271936"/>
                  <a:pt x="1413455" y="1277291"/>
                  <a:pt x="1428236" y="1291189"/>
                </a:cubicBezTo>
                <a:lnTo>
                  <a:pt x="1429758" y="1295633"/>
                </a:lnTo>
                <a:lnTo>
                  <a:pt x="1432571" y="1287888"/>
                </a:lnTo>
                <a:cubicBezTo>
                  <a:pt x="1440988" y="1269503"/>
                  <a:pt x="1453406" y="1251892"/>
                  <a:pt x="1457007" y="1231886"/>
                </a:cubicBezTo>
                <a:cubicBezTo>
                  <a:pt x="1460675" y="1215343"/>
                  <a:pt x="1466819" y="1203074"/>
                  <a:pt x="1481063" y="1197549"/>
                </a:cubicBezTo>
                <a:cubicBezTo>
                  <a:pt x="1487571" y="1204329"/>
                  <a:pt x="1487705" y="1211257"/>
                  <a:pt x="1483089" y="1220025"/>
                </a:cubicBezTo>
                <a:cubicBezTo>
                  <a:pt x="1466837" y="1245519"/>
                  <a:pt x="1457806" y="1273446"/>
                  <a:pt x="1461592" y="1304545"/>
                </a:cubicBezTo>
                <a:cubicBezTo>
                  <a:pt x="1462539" y="1312321"/>
                  <a:pt x="1455550" y="1322009"/>
                  <a:pt x="1461212" y="1326211"/>
                </a:cubicBezTo>
                <a:lnTo>
                  <a:pt x="1462553" y="1328126"/>
                </a:lnTo>
                <a:lnTo>
                  <a:pt x="1468136" y="1298305"/>
                </a:lnTo>
                <a:cubicBezTo>
                  <a:pt x="1467754" y="1286045"/>
                  <a:pt x="1470969" y="1276945"/>
                  <a:pt x="1476292" y="1269648"/>
                </a:cubicBezTo>
                <a:lnTo>
                  <a:pt x="1489189" y="1258589"/>
                </a:lnTo>
                <a:lnTo>
                  <a:pt x="1492056" y="1228532"/>
                </a:lnTo>
                <a:cubicBezTo>
                  <a:pt x="1491636" y="1185714"/>
                  <a:pt x="1486612" y="1144607"/>
                  <a:pt x="1491866" y="1100970"/>
                </a:cubicBezTo>
                <a:cubicBezTo>
                  <a:pt x="1495415" y="1066990"/>
                  <a:pt x="1494107" y="1032667"/>
                  <a:pt x="1500618" y="999306"/>
                </a:cubicBezTo>
                <a:cubicBezTo>
                  <a:pt x="1507380" y="967999"/>
                  <a:pt x="1494472" y="933262"/>
                  <a:pt x="1510122" y="903808"/>
                </a:cubicBezTo>
                <a:cubicBezTo>
                  <a:pt x="1511762" y="901480"/>
                  <a:pt x="1510441" y="898534"/>
                  <a:pt x="1510189" y="896478"/>
                </a:cubicBezTo>
                <a:cubicBezTo>
                  <a:pt x="1511460" y="875378"/>
                  <a:pt x="1506237" y="856261"/>
                  <a:pt x="1498302" y="838585"/>
                </a:cubicBezTo>
                <a:cubicBezTo>
                  <a:pt x="1491438" y="821798"/>
                  <a:pt x="1493713" y="808919"/>
                  <a:pt x="1506770" y="797619"/>
                </a:cubicBezTo>
                <a:cubicBezTo>
                  <a:pt x="1511122" y="793853"/>
                  <a:pt x="1517366" y="789812"/>
                  <a:pt x="1517684" y="784538"/>
                </a:cubicBezTo>
                <a:cubicBezTo>
                  <a:pt x="1515926" y="770150"/>
                  <a:pt x="1538625" y="766869"/>
                  <a:pt x="1530689" y="749191"/>
                </a:cubicBezTo>
                <a:cubicBezTo>
                  <a:pt x="1532581" y="748917"/>
                  <a:pt x="1533401" y="747753"/>
                  <a:pt x="1535293" y="747479"/>
                </a:cubicBezTo>
                <a:cubicBezTo>
                  <a:pt x="1543931" y="747276"/>
                  <a:pt x="1542357" y="742275"/>
                  <a:pt x="1541603" y="736109"/>
                </a:cubicBezTo>
                <a:cubicBezTo>
                  <a:pt x="1541419" y="726722"/>
                  <a:pt x="1539594" y="719666"/>
                  <a:pt x="1552836" y="717753"/>
                </a:cubicBezTo>
                <a:cubicBezTo>
                  <a:pt x="1559331" y="715767"/>
                  <a:pt x="1569674" y="705905"/>
                  <a:pt x="1573776" y="700082"/>
                </a:cubicBezTo>
                <a:cubicBezTo>
                  <a:pt x="1582230" y="690495"/>
                  <a:pt x="1595286" y="679193"/>
                  <a:pt x="1590064" y="660079"/>
                </a:cubicBezTo>
                <a:cubicBezTo>
                  <a:pt x="1589561" y="655968"/>
                  <a:pt x="1592591" y="649256"/>
                  <a:pt x="1595051" y="645763"/>
                </a:cubicBezTo>
                <a:cubicBezTo>
                  <a:pt x="1607354" y="628297"/>
                  <a:pt x="1613480" y="607541"/>
                  <a:pt x="1619605" y="586784"/>
                </a:cubicBezTo>
                <a:cubicBezTo>
                  <a:pt x="1625983" y="568083"/>
                  <a:pt x="1634251" y="549109"/>
                  <a:pt x="1648698" y="533425"/>
                </a:cubicBezTo>
                <a:cubicBezTo>
                  <a:pt x="1653050" y="529658"/>
                  <a:pt x="1651978" y="528767"/>
                  <a:pt x="1650404" y="523765"/>
                </a:cubicBezTo>
                <a:cubicBezTo>
                  <a:pt x="1645934" y="510816"/>
                  <a:pt x="1653752" y="511779"/>
                  <a:pt x="1661570" y="512739"/>
                </a:cubicBezTo>
                <a:cubicBezTo>
                  <a:pt x="1666424" y="513084"/>
                  <a:pt x="1669321" y="521030"/>
                  <a:pt x="1676384" y="515826"/>
                </a:cubicBezTo>
                <a:cubicBezTo>
                  <a:pt x="1673171" y="513154"/>
                  <a:pt x="1672919" y="511099"/>
                  <a:pt x="1670777" y="509317"/>
                </a:cubicBezTo>
                <a:cubicBezTo>
                  <a:pt x="1665168" y="502806"/>
                  <a:pt x="1655777" y="496844"/>
                  <a:pt x="1661518" y="488693"/>
                </a:cubicBezTo>
                <a:cubicBezTo>
                  <a:pt x="1668332" y="481434"/>
                  <a:pt x="1679364" y="485067"/>
                  <a:pt x="1687115" y="493359"/>
                </a:cubicBezTo>
                <a:cubicBezTo>
                  <a:pt x="1693542" y="498704"/>
                  <a:pt x="1697259" y="505488"/>
                  <a:pt x="1690697" y="514803"/>
                </a:cubicBezTo>
                <a:cubicBezTo>
                  <a:pt x="1687416" y="519459"/>
                  <a:pt x="1685458" y="527065"/>
                  <a:pt x="1693526" y="530081"/>
                </a:cubicBezTo>
                <a:cubicBezTo>
                  <a:pt x="1698633" y="532481"/>
                  <a:pt x="1704307" y="531660"/>
                  <a:pt x="1707336" y="524946"/>
                </a:cubicBezTo>
                <a:cubicBezTo>
                  <a:pt x="1708725" y="520564"/>
                  <a:pt x="1709043" y="515289"/>
                  <a:pt x="1714970" y="516523"/>
                </a:cubicBezTo>
                <a:cubicBezTo>
                  <a:pt x="1720076" y="518922"/>
                  <a:pt x="1721649" y="523924"/>
                  <a:pt x="1721332" y="529198"/>
                </a:cubicBezTo>
                <a:cubicBezTo>
                  <a:pt x="1721633" y="555299"/>
                  <a:pt x="1736567" y="575104"/>
                  <a:pt x="1751182" y="600182"/>
                </a:cubicBezTo>
                <a:cubicBezTo>
                  <a:pt x="1755232" y="570314"/>
                  <a:pt x="1764890" y="546956"/>
                  <a:pt x="1762695" y="521127"/>
                </a:cubicBezTo>
                <a:cubicBezTo>
                  <a:pt x="1762577" y="504411"/>
                  <a:pt x="1771467" y="506264"/>
                  <a:pt x="1780355" y="508115"/>
                </a:cubicBezTo>
                <a:cubicBezTo>
                  <a:pt x="1788425" y="511133"/>
                  <a:pt x="1792393" y="519971"/>
                  <a:pt x="1795288" y="527918"/>
                </a:cubicBezTo>
                <a:cubicBezTo>
                  <a:pt x="1800261" y="544980"/>
                  <a:pt x="1805233" y="562039"/>
                  <a:pt x="1811276" y="579990"/>
                </a:cubicBezTo>
                <a:cubicBezTo>
                  <a:pt x="1820216" y="605889"/>
                  <a:pt x="1831869" y="630350"/>
                  <a:pt x="1830531" y="658781"/>
                </a:cubicBezTo>
                <a:cubicBezTo>
                  <a:pt x="1830463" y="666110"/>
                  <a:pt x="1833109" y="672003"/>
                  <a:pt x="1837395" y="675566"/>
                </a:cubicBezTo>
                <a:cubicBezTo>
                  <a:pt x="1860713" y="693111"/>
                  <a:pt x="1864800" y="718667"/>
                  <a:pt x="1867243" y="746550"/>
                </a:cubicBezTo>
                <a:cubicBezTo>
                  <a:pt x="1869817" y="775461"/>
                  <a:pt x="1874750" y="804031"/>
                  <a:pt x="1880631" y="832463"/>
                </a:cubicBezTo>
                <a:lnTo>
                  <a:pt x="1896052" y="901299"/>
                </a:lnTo>
                <a:lnTo>
                  <a:pt x="1894923" y="891989"/>
                </a:lnTo>
                <a:cubicBezTo>
                  <a:pt x="1893352" y="883186"/>
                  <a:pt x="1891137" y="873862"/>
                  <a:pt x="1888058" y="864003"/>
                </a:cubicBezTo>
                <a:cubicBezTo>
                  <a:pt x="1889196" y="840834"/>
                  <a:pt x="1899670" y="845309"/>
                  <a:pt x="1897822" y="810352"/>
                </a:cubicBezTo>
                <a:cubicBezTo>
                  <a:pt x="1891853" y="786773"/>
                  <a:pt x="1883986" y="801809"/>
                  <a:pt x="1882139" y="766852"/>
                </a:cubicBezTo>
                <a:cubicBezTo>
                  <a:pt x="1890765" y="736369"/>
                  <a:pt x="1875462" y="685146"/>
                  <a:pt x="1871012" y="630677"/>
                </a:cubicBezTo>
                <a:cubicBezTo>
                  <a:pt x="1878499" y="623363"/>
                  <a:pt x="1874049" y="568893"/>
                  <a:pt x="1864714" y="541249"/>
                </a:cubicBezTo>
                <a:cubicBezTo>
                  <a:pt x="1864335" y="548972"/>
                  <a:pt x="1864335" y="548972"/>
                  <a:pt x="1864335" y="548972"/>
                </a:cubicBezTo>
                <a:cubicBezTo>
                  <a:pt x="1863956" y="556694"/>
                  <a:pt x="1867319" y="560760"/>
                  <a:pt x="1860211" y="560352"/>
                </a:cubicBezTo>
                <a:cubicBezTo>
                  <a:pt x="1860211" y="560352"/>
                  <a:pt x="1860591" y="552628"/>
                  <a:pt x="1857227" y="548563"/>
                </a:cubicBezTo>
                <a:cubicBezTo>
                  <a:pt x="1850119" y="548153"/>
                  <a:pt x="1850119" y="548153"/>
                  <a:pt x="1850119" y="548153"/>
                </a:cubicBezTo>
                <a:cubicBezTo>
                  <a:pt x="1844150" y="524574"/>
                  <a:pt x="1855381" y="513604"/>
                  <a:pt x="1854622" y="529050"/>
                </a:cubicBezTo>
                <a:cubicBezTo>
                  <a:pt x="1855001" y="521328"/>
                  <a:pt x="1855001" y="521328"/>
                  <a:pt x="1855001" y="521328"/>
                </a:cubicBezTo>
                <a:cubicBezTo>
                  <a:pt x="1855381" y="513604"/>
                  <a:pt x="1859125" y="509948"/>
                  <a:pt x="1859125" y="509948"/>
                </a:cubicBezTo>
                <a:cubicBezTo>
                  <a:pt x="1862488" y="514013"/>
                  <a:pt x="1862109" y="521736"/>
                  <a:pt x="1865473" y="525803"/>
                </a:cubicBezTo>
                <a:cubicBezTo>
                  <a:pt x="1875566" y="538001"/>
                  <a:pt x="1885281" y="557922"/>
                  <a:pt x="1883433" y="522965"/>
                </a:cubicBezTo>
                <a:cubicBezTo>
                  <a:pt x="1894614" y="585568"/>
                  <a:pt x="1899444" y="632314"/>
                  <a:pt x="1897166" y="678651"/>
                </a:cubicBezTo>
                <a:cubicBezTo>
                  <a:pt x="1901997" y="725399"/>
                  <a:pt x="1900099" y="764014"/>
                  <a:pt x="1904551" y="818483"/>
                </a:cubicBezTo>
                <a:cubicBezTo>
                  <a:pt x="1911659" y="818893"/>
                  <a:pt x="1908674" y="807104"/>
                  <a:pt x="1915783" y="807514"/>
                </a:cubicBezTo>
                <a:cubicBezTo>
                  <a:pt x="1924737" y="842880"/>
                  <a:pt x="1927342" y="862392"/>
                  <a:pt x="1929567" y="889627"/>
                </a:cubicBezTo>
                <a:lnTo>
                  <a:pt x="1929867" y="928707"/>
                </a:lnTo>
                <a:lnTo>
                  <a:pt x="1931967" y="929623"/>
                </a:lnTo>
                <a:cubicBezTo>
                  <a:pt x="1935512" y="933032"/>
                  <a:pt x="1936471" y="938908"/>
                  <a:pt x="1933977" y="946065"/>
                </a:cubicBezTo>
                <a:lnTo>
                  <a:pt x="1931273" y="961633"/>
                </a:lnTo>
                <a:lnTo>
                  <a:pt x="1932121" y="982713"/>
                </a:lnTo>
                <a:lnTo>
                  <a:pt x="1931259" y="985039"/>
                </a:lnTo>
                <a:lnTo>
                  <a:pt x="1931529" y="989037"/>
                </a:lnTo>
                <a:cubicBezTo>
                  <a:pt x="1933665" y="1002584"/>
                  <a:pt x="1937663" y="1015603"/>
                  <a:pt x="1940241" y="1028825"/>
                </a:cubicBezTo>
                <a:cubicBezTo>
                  <a:pt x="1942567" y="1039993"/>
                  <a:pt x="1944897" y="1051161"/>
                  <a:pt x="1957065" y="1048354"/>
                </a:cubicBezTo>
                <a:cubicBezTo>
                  <a:pt x="1968415" y="1046714"/>
                  <a:pt x="1967980" y="1035273"/>
                  <a:pt x="1967794" y="1025887"/>
                </a:cubicBezTo>
                <a:cubicBezTo>
                  <a:pt x="1968764" y="978686"/>
                  <a:pt x="1967842" y="931758"/>
                  <a:pt x="1954498" y="885580"/>
                </a:cubicBezTo>
                <a:cubicBezTo>
                  <a:pt x="1953175" y="882633"/>
                  <a:pt x="1951602" y="877631"/>
                  <a:pt x="1952991" y="873247"/>
                </a:cubicBezTo>
                <a:cubicBezTo>
                  <a:pt x="1961644" y="841667"/>
                  <a:pt x="1953023" y="810494"/>
                  <a:pt x="1956001" y="779734"/>
                </a:cubicBezTo>
                <a:cubicBezTo>
                  <a:pt x="1959230" y="751030"/>
                  <a:pt x="1958676" y="722873"/>
                  <a:pt x="1951377" y="694646"/>
                </a:cubicBezTo>
                <a:cubicBezTo>
                  <a:pt x="1941935" y="664636"/>
                  <a:pt x="1950520" y="640387"/>
                  <a:pt x="1962891" y="615591"/>
                </a:cubicBezTo>
                <a:cubicBezTo>
                  <a:pt x="1966173" y="610933"/>
                  <a:pt x="1966741" y="607713"/>
                  <a:pt x="1973738" y="609840"/>
                </a:cubicBezTo>
                <a:cubicBezTo>
                  <a:pt x="1999016" y="619780"/>
                  <a:pt x="1999836" y="618616"/>
                  <a:pt x="1995500" y="591006"/>
                </a:cubicBezTo>
                <a:cubicBezTo>
                  <a:pt x="1994177" y="588059"/>
                  <a:pt x="1993674" y="583949"/>
                  <a:pt x="1992352" y="581002"/>
                </a:cubicBezTo>
                <a:cubicBezTo>
                  <a:pt x="1991598" y="574837"/>
                  <a:pt x="1984099" y="568600"/>
                  <a:pt x="1991415" y="565450"/>
                </a:cubicBezTo>
                <a:cubicBezTo>
                  <a:pt x="1998728" y="562303"/>
                  <a:pt x="2002446" y="569085"/>
                  <a:pt x="2004271" y="576142"/>
                </a:cubicBezTo>
                <a:cubicBezTo>
                  <a:pt x="2006848" y="589365"/>
                  <a:pt x="2008608" y="603752"/>
                  <a:pt x="2010366" y="618139"/>
                </a:cubicBezTo>
                <a:cubicBezTo>
                  <a:pt x="2011119" y="624305"/>
                  <a:pt x="2010232" y="632800"/>
                  <a:pt x="2019691" y="631433"/>
                </a:cubicBezTo>
                <a:cubicBezTo>
                  <a:pt x="2027257" y="630339"/>
                  <a:pt x="2031859" y="628628"/>
                  <a:pt x="2033567" y="618968"/>
                </a:cubicBezTo>
                <a:cubicBezTo>
                  <a:pt x="2041969" y="585333"/>
                  <a:pt x="2042805" y="552792"/>
                  <a:pt x="2038787" y="519907"/>
                </a:cubicBezTo>
                <a:cubicBezTo>
                  <a:pt x="2036709" y="510795"/>
                  <a:pt x="2036273" y="499354"/>
                  <a:pt x="2045480" y="495930"/>
                </a:cubicBezTo>
                <a:cubicBezTo>
                  <a:pt x="2054687" y="492509"/>
                  <a:pt x="2063510" y="501692"/>
                  <a:pt x="2071009" y="507927"/>
                </a:cubicBezTo>
                <a:cubicBezTo>
                  <a:pt x="2071261" y="509983"/>
                  <a:pt x="2072582" y="512929"/>
                  <a:pt x="2072834" y="514984"/>
                </a:cubicBezTo>
                <a:cubicBezTo>
                  <a:pt x="2075479" y="520877"/>
                  <a:pt x="2080017" y="526495"/>
                  <a:pt x="2086763" y="526566"/>
                </a:cubicBezTo>
                <a:cubicBezTo>
                  <a:pt x="2104289" y="528215"/>
                  <a:pt x="2109831" y="542056"/>
                  <a:pt x="2111589" y="556443"/>
                </a:cubicBezTo>
                <a:cubicBezTo>
                  <a:pt x="2113716" y="589601"/>
                  <a:pt x="2114203" y="625089"/>
                  <a:pt x="2114438" y="658522"/>
                </a:cubicBezTo>
                <a:cubicBezTo>
                  <a:pt x="2114941" y="662632"/>
                  <a:pt x="2114624" y="667907"/>
                  <a:pt x="2115125" y="672018"/>
                </a:cubicBezTo>
                <a:cubicBezTo>
                  <a:pt x="2115628" y="676128"/>
                  <a:pt x="2116381" y="682294"/>
                  <a:pt x="2122307" y="683529"/>
                </a:cubicBezTo>
                <a:cubicBezTo>
                  <a:pt x="2126341" y="685037"/>
                  <a:pt x="2127480" y="678598"/>
                  <a:pt x="2129941" y="675105"/>
                </a:cubicBezTo>
                <a:cubicBezTo>
                  <a:pt x="2136251" y="663734"/>
                  <a:pt x="2141489" y="651473"/>
                  <a:pt x="2147800" y="640103"/>
                </a:cubicBezTo>
                <a:cubicBezTo>
                  <a:pt x="2153543" y="631953"/>
                  <a:pt x="2154998" y="620237"/>
                  <a:pt x="2165025" y="615650"/>
                </a:cubicBezTo>
                <a:cubicBezTo>
                  <a:pt x="2173980" y="610172"/>
                  <a:pt x="2179655" y="609351"/>
                  <a:pt x="2178451" y="623121"/>
                </a:cubicBezTo>
                <a:cubicBezTo>
                  <a:pt x="2176676" y="640112"/>
                  <a:pt x="2183858" y="651623"/>
                  <a:pt x="2199174" y="658821"/>
                </a:cubicBezTo>
                <a:cubicBezTo>
                  <a:pt x="2203661" y="640393"/>
                  <a:pt x="2210290" y="623747"/>
                  <a:pt x="2217989" y="607993"/>
                </a:cubicBezTo>
                <a:lnTo>
                  <a:pt x="2225744" y="592791"/>
                </a:lnTo>
                <a:lnTo>
                  <a:pt x="2228923" y="574729"/>
                </a:lnTo>
                <a:cubicBezTo>
                  <a:pt x="2238061" y="537394"/>
                  <a:pt x="2257556" y="519456"/>
                  <a:pt x="2267264" y="471209"/>
                </a:cubicBezTo>
                <a:cubicBezTo>
                  <a:pt x="2274758" y="475433"/>
                  <a:pt x="2270180" y="492997"/>
                  <a:pt x="2269453" y="508471"/>
                </a:cubicBezTo>
                <a:lnTo>
                  <a:pt x="2270119" y="516715"/>
                </a:lnTo>
                <a:lnTo>
                  <a:pt x="2268518" y="518405"/>
                </a:lnTo>
                <a:cubicBezTo>
                  <a:pt x="2268379" y="519359"/>
                  <a:pt x="2269119" y="520465"/>
                  <a:pt x="2270600" y="522678"/>
                </a:cubicBezTo>
                <a:lnTo>
                  <a:pt x="2270119" y="516715"/>
                </a:lnTo>
                <a:lnTo>
                  <a:pt x="2271709" y="515038"/>
                </a:lnTo>
                <a:cubicBezTo>
                  <a:pt x="2272819" y="507399"/>
                  <a:pt x="2276888" y="504182"/>
                  <a:pt x="2275778" y="511822"/>
                </a:cubicBezTo>
                <a:cubicBezTo>
                  <a:pt x="2275778" y="511822"/>
                  <a:pt x="2277630" y="523885"/>
                  <a:pt x="2273560" y="527101"/>
                </a:cubicBezTo>
                <a:cubicBezTo>
                  <a:pt x="2273560" y="527101"/>
                  <a:pt x="2276520" y="531525"/>
                  <a:pt x="2276520" y="531525"/>
                </a:cubicBezTo>
                <a:cubicBezTo>
                  <a:pt x="2276520" y="531525"/>
                  <a:pt x="2276520" y="531525"/>
                  <a:pt x="2272451" y="534742"/>
                </a:cubicBezTo>
                <a:lnTo>
                  <a:pt x="2272660" y="577911"/>
                </a:lnTo>
                <a:lnTo>
                  <a:pt x="2274851" y="590017"/>
                </a:lnTo>
                <a:cubicBezTo>
                  <a:pt x="2275520" y="595362"/>
                  <a:pt x="2275808" y="600679"/>
                  <a:pt x="2275491" y="605954"/>
                </a:cubicBezTo>
                <a:cubicBezTo>
                  <a:pt x="2273081" y="633495"/>
                  <a:pt x="2284230" y="653845"/>
                  <a:pt x="2296453" y="675087"/>
                </a:cubicBezTo>
                <a:cubicBezTo>
                  <a:pt x="2299917" y="679814"/>
                  <a:pt x="2303132" y="682486"/>
                  <a:pt x="2308305" y="677556"/>
                </a:cubicBezTo>
                <a:cubicBezTo>
                  <a:pt x="2309943" y="675227"/>
                  <a:pt x="2313225" y="670570"/>
                  <a:pt x="2316439" y="673242"/>
                </a:cubicBezTo>
                <a:cubicBezTo>
                  <a:pt x="2320724" y="676806"/>
                  <a:pt x="2318515" y="682354"/>
                  <a:pt x="2317945" y="685574"/>
                </a:cubicBezTo>
                <a:cubicBezTo>
                  <a:pt x="2314030" y="700781"/>
                  <a:pt x="2319321" y="712567"/>
                  <a:pt x="2328393" y="723805"/>
                </a:cubicBezTo>
                <a:cubicBezTo>
                  <a:pt x="2332930" y="729425"/>
                  <a:pt x="2340932" y="739771"/>
                  <a:pt x="2348565" y="731346"/>
                </a:cubicBezTo>
                <a:cubicBezTo>
                  <a:pt x="2353486" y="724360"/>
                  <a:pt x="2356833" y="712373"/>
                  <a:pt x="2352615" y="701479"/>
                </a:cubicBezTo>
                <a:cubicBezTo>
                  <a:pt x="2351292" y="698532"/>
                  <a:pt x="2346187" y="696132"/>
                  <a:pt x="2349467" y="691475"/>
                </a:cubicBezTo>
                <a:cubicBezTo>
                  <a:pt x="2352749" y="686817"/>
                  <a:pt x="2357033" y="690381"/>
                  <a:pt x="2360249" y="693054"/>
                </a:cubicBezTo>
                <a:cubicBezTo>
                  <a:pt x="2373423" y="698470"/>
                  <a:pt x="2383383" y="701214"/>
                  <a:pt x="2388688" y="681622"/>
                </a:cubicBezTo>
                <a:cubicBezTo>
                  <a:pt x="2391785" y="667577"/>
                  <a:pt x="2395702" y="652371"/>
                  <a:pt x="2395835" y="637709"/>
                </a:cubicBezTo>
                <a:cubicBezTo>
                  <a:pt x="2394898" y="622158"/>
                  <a:pt x="2397993" y="608116"/>
                  <a:pt x="2407836" y="594142"/>
                </a:cubicBezTo>
                <a:cubicBezTo>
                  <a:pt x="2415218" y="583662"/>
                  <a:pt x="2423419" y="572019"/>
                  <a:pt x="2425444" y="557084"/>
                </a:cubicBezTo>
                <a:cubicBezTo>
                  <a:pt x="2426583" y="550645"/>
                  <a:pt x="2430114" y="548043"/>
                  <a:pt x="2436860" y="548113"/>
                </a:cubicBezTo>
                <a:cubicBezTo>
                  <a:pt x="2444678" y="549075"/>
                  <a:pt x="2446252" y="554075"/>
                  <a:pt x="2445365" y="562570"/>
                </a:cubicBezTo>
                <a:cubicBezTo>
                  <a:pt x="2437450" y="631694"/>
                  <a:pt x="2448953" y="702191"/>
                  <a:pt x="2446963" y="772549"/>
                </a:cubicBezTo>
                <a:cubicBezTo>
                  <a:pt x="2446830" y="787209"/>
                  <a:pt x="2439382" y="805020"/>
                  <a:pt x="2456272" y="817219"/>
                </a:cubicBezTo>
                <a:cubicBezTo>
                  <a:pt x="2458164" y="816946"/>
                  <a:pt x="2456775" y="821330"/>
                  <a:pt x="2457026" y="823385"/>
                </a:cubicBezTo>
                <a:cubicBezTo>
                  <a:pt x="2460861" y="846885"/>
                  <a:pt x="2463624" y="869493"/>
                  <a:pt x="2459640" y="892031"/>
                </a:cubicBezTo>
                <a:cubicBezTo>
                  <a:pt x="2458185" y="903745"/>
                  <a:pt x="2459441" y="914022"/>
                  <a:pt x="2461768" y="925190"/>
                </a:cubicBezTo>
                <a:cubicBezTo>
                  <a:pt x="2464663" y="933138"/>
                  <a:pt x="2471091" y="938483"/>
                  <a:pt x="2477837" y="938553"/>
                </a:cubicBezTo>
                <a:cubicBezTo>
                  <a:pt x="2485405" y="937459"/>
                  <a:pt x="2483579" y="930404"/>
                  <a:pt x="2485789" y="924854"/>
                </a:cubicBezTo>
                <a:cubicBezTo>
                  <a:pt x="2493556" y="901770"/>
                  <a:pt x="2495395" y="877450"/>
                  <a:pt x="2495345" y="853403"/>
                </a:cubicBezTo>
                <a:cubicBezTo>
                  <a:pt x="2495544" y="831412"/>
                  <a:pt x="2516603" y="830459"/>
                  <a:pt x="2526697" y="818541"/>
                </a:cubicBezTo>
                <a:cubicBezTo>
                  <a:pt x="2530798" y="812720"/>
                  <a:pt x="2534699" y="828888"/>
                  <a:pt x="2540877" y="832179"/>
                </a:cubicBezTo>
                <a:cubicBezTo>
                  <a:pt x="2542517" y="829850"/>
                  <a:pt x="2546049" y="827248"/>
                  <a:pt x="2547690" y="824920"/>
                </a:cubicBezTo>
                <a:cubicBezTo>
                  <a:pt x="2558854" y="813892"/>
                  <a:pt x="2555841" y="789229"/>
                  <a:pt x="2575827" y="787383"/>
                </a:cubicBezTo>
                <a:cubicBezTo>
                  <a:pt x="2579611" y="786838"/>
                  <a:pt x="2576966" y="780946"/>
                  <a:pt x="2576713" y="778890"/>
                </a:cubicBezTo>
                <a:cubicBezTo>
                  <a:pt x="2575140" y="773889"/>
                  <a:pt x="2571675" y="769161"/>
                  <a:pt x="2576848" y="764230"/>
                </a:cubicBezTo>
                <a:cubicBezTo>
                  <a:pt x="2588884" y="776084"/>
                  <a:pt x="2588884" y="776084"/>
                  <a:pt x="2597655" y="761222"/>
                </a:cubicBezTo>
                <a:cubicBezTo>
                  <a:pt x="2601505" y="753344"/>
                  <a:pt x="2623953" y="748007"/>
                  <a:pt x="2632524" y="755134"/>
                </a:cubicBezTo>
                <a:cubicBezTo>
                  <a:pt x="2647525" y="767608"/>
                  <a:pt x="2659811" y="781517"/>
                  <a:pt x="2656079" y="806112"/>
                </a:cubicBezTo>
                <a:cubicBezTo>
                  <a:pt x="2652849" y="834816"/>
                  <a:pt x="2658825" y="860097"/>
                  <a:pt x="2678614" y="880244"/>
                </a:cubicBezTo>
                <a:cubicBezTo>
                  <a:pt x="2688508" y="890318"/>
                  <a:pt x="2691085" y="903540"/>
                  <a:pt x="2687990" y="917584"/>
                </a:cubicBezTo>
                <a:cubicBezTo>
                  <a:pt x="2686534" y="929298"/>
                  <a:pt x="2683186" y="941286"/>
                  <a:pt x="2687656" y="954235"/>
                </a:cubicBezTo>
                <a:cubicBezTo>
                  <a:pt x="2694203" y="976297"/>
                  <a:pt x="2693433" y="1001507"/>
                  <a:pt x="2695375" y="1025280"/>
                </a:cubicBezTo>
                <a:cubicBezTo>
                  <a:pt x="2695309" y="1032611"/>
                  <a:pt x="2695243" y="1039942"/>
                  <a:pt x="2689250" y="1046037"/>
                </a:cubicBezTo>
                <a:cubicBezTo>
                  <a:pt x="2679725" y="1054735"/>
                  <a:pt x="2680412" y="1068231"/>
                  <a:pt x="2675993" y="1079328"/>
                </a:cubicBezTo>
                <a:cubicBezTo>
                  <a:pt x="2666269" y="1110017"/>
                  <a:pt x="2697975" y="1125303"/>
                  <a:pt x="2696385" y="1151679"/>
                </a:cubicBezTo>
                <a:cubicBezTo>
                  <a:pt x="2695565" y="1152843"/>
                  <a:pt x="2696635" y="1153734"/>
                  <a:pt x="2696635" y="1153734"/>
                </a:cubicBezTo>
                <a:cubicBezTo>
                  <a:pt x="2718448" y="1158947"/>
                  <a:pt x="2691900" y="1170106"/>
                  <a:pt x="2700470" y="1177233"/>
                </a:cubicBezTo>
                <a:cubicBezTo>
                  <a:pt x="2679915" y="1182297"/>
                  <a:pt x="2693591" y="1191824"/>
                  <a:pt x="2698128" y="1197442"/>
                </a:cubicBezTo>
                <a:cubicBezTo>
                  <a:pt x="2702665" y="1203063"/>
                  <a:pt x="2703417" y="1209228"/>
                  <a:pt x="2705242" y="1216284"/>
                </a:cubicBezTo>
                <a:cubicBezTo>
                  <a:pt x="2705931" y="1229780"/>
                  <a:pt x="2704976" y="1245606"/>
                  <a:pt x="2710835" y="1254172"/>
                </a:cubicBezTo>
                <a:cubicBezTo>
                  <a:pt x="2718018" y="1265682"/>
                  <a:pt x="2717130" y="1274176"/>
                  <a:pt x="2713281" y="1282054"/>
                </a:cubicBezTo>
                <a:lnTo>
                  <a:pt x="2710063" y="1291227"/>
                </a:lnTo>
                <a:lnTo>
                  <a:pt x="2712115" y="1303869"/>
                </a:lnTo>
                <a:cubicBezTo>
                  <a:pt x="2718084" y="1345598"/>
                  <a:pt x="2720374" y="1380582"/>
                  <a:pt x="2718665" y="1415336"/>
                </a:cubicBezTo>
                <a:lnTo>
                  <a:pt x="2719444" y="1428950"/>
                </a:lnTo>
                <a:lnTo>
                  <a:pt x="2732766" y="1402967"/>
                </a:lnTo>
                <a:cubicBezTo>
                  <a:pt x="2741298" y="1395234"/>
                  <a:pt x="2752210" y="1390830"/>
                  <a:pt x="2762874" y="1392080"/>
                </a:cubicBezTo>
                <a:cubicBezTo>
                  <a:pt x="2775581" y="1392462"/>
                  <a:pt x="2782014" y="1384899"/>
                  <a:pt x="2793210" y="1383992"/>
                </a:cubicBezTo>
                <a:cubicBezTo>
                  <a:pt x="2795397" y="1393675"/>
                  <a:pt x="2796075" y="1402072"/>
                  <a:pt x="2800836" y="1408730"/>
                </a:cubicBezTo>
                <a:cubicBezTo>
                  <a:pt x="2827288" y="1457295"/>
                  <a:pt x="2813496" y="1513344"/>
                  <a:pt x="2825952" y="1563043"/>
                </a:cubicBezTo>
                <a:cubicBezTo>
                  <a:pt x="2835769" y="1597459"/>
                  <a:pt x="2823422" y="1636490"/>
                  <a:pt x="2847233" y="1669777"/>
                </a:cubicBezTo>
                <a:cubicBezTo>
                  <a:pt x="2848970" y="1673861"/>
                  <a:pt x="2850934" y="1680746"/>
                  <a:pt x="2845561" y="1683995"/>
                </a:cubicBezTo>
                <a:cubicBezTo>
                  <a:pt x="2827934" y="1692465"/>
                  <a:pt x="2839806" y="1699955"/>
                  <a:pt x="2846080" y="1707900"/>
                </a:cubicBezTo>
                <a:cubicBezTo>
                  <a:pt x="2850616" y="1711758"/>
                  <a:pt x="2856665" y="1716903"/>
                  <a:pt x="2857115" y="1722501"/>
                </a:cubicBezTo>
                <a:cubicBezTo>
                  <a:pt x="2854450" y="1759337"/>
                  <a:pt x="2875462" y="1792851"/>
                  <a:pt x="2872799" y="1829686"/>
                </a:cubicBezTo>
                <a:cubicBezTo>
                  <a:pt x="2870969" y="1859414"/>
                  <a:pt x="2888506" y="1884757"/>
                  <a:pt x="2879790" y="1916448"/>
                </a:cubicBezTo>
                <a:cubicBezTo>
                  <a:pt x="2877895" y="1927870"/>
                  <a:pt x="2892180" y="1947843"/>
                  <a:pt x="2893760" y="1967434"/>
                </a:cubicBezTo>
                <a:cubicBezTo>
                  <a:pt x="2896401" y="1982715"/>
                  <a:pt x="2913645" y="1986953"/>
                  <a:pt x="2926353" y="1987334"/>
                </a:cubicBezTo>
                <a:lnTo>
                  <a:pt x="2929596" y="1985346"/>
                </a:lnTo>
                <a:lnTo>
                  <a:pt x="2931550" y="1969698"/>
                </a:lnTo>
                <a:lnTo>
                  <a:pt x="2940287" y="1932025"/>
                </a:lnTo>
                <a:lnTo>
                  <a:pt x="2937956" y="1921604"/>
                </a:lnTo>
                <a:lnTo>
                  <a:pt x="2942508" y="1922448"/>
                </a:lnTo>
                <a:lnTo>
                  <a:pt x="2944130" y="1915455"/>
                </a:lnTo>
                <a:cubicBezTo>
                  <a:pt x="2948880" y="1915202"/>
                  <a:pt x="2950258" y="1918701"/>
                  <a:pt x="2951635" y="1922201"/>
                </a:cubicBezTo>
                <a:lnTo>
                  <a:pt x="2952704" y="1923161"/>
                </a:lnTo>
                <a:lnTo>
                  <a:pt x="2955005" y="1921809"/>
                </a:lnTo>
                <a:cubicBezTo>
                  <a:pt x="2955418" y="1919839"/>
                  <a:pt x="2954786" y="1916369"/>
                  <a:pt x="2952557" y="1910563"/>
                </a:cubicBezTo>
                <a:cubicBezTo>
                  <a:pt x="2950063" y="1905836"/>
                  <a:pt x="2949403" y="1902015"/>
                  <a:pt x="2950955" y="1899425"/>
                </a:cubicBezTo>
                <a:lnTo>
                  <a:pt x="2960873" y="1896228"/>
                </a:lnTo>
                <a:lnTo>
                  <a:pt x="2961922" y="1876416"/>
                </a:lnTo>
                <a:lnTo>
                  <a:pt x="2961045" y="1876071"/>
                </a:lnTo>
                <a:cubicBezTo>
                  <a:pt x="2942515" y="1873347"/>
                  <a:pt x="2934278" y="1858517"/>
                  <a:pt x="2944346" y="1843620"/>
                </a:cubicBezTo>
                <a:cubicBezTo>
                  <a:pt x="2950778" y="1836056"/>
                  <a:pt x="2951614" y="1828945"/>
                  <a:pt x="2946850" y="1822288"/>
                </a:cubicBezTo>
                <a:cubicBezTo>
                  <a:pt x="2927578" y="1792861"/>
                  <a:pt x="2926156" y="1757763"/>
                  <a:pt x="2913766" y="1726370"/>
                </a:cubicBezTo>
                <a:cubicBezTo>
                  <a:pt x="2903114" y="1699060"/>
                  <a:pt x="2923925" y="1677657"/>
                  <a:pt x="2952816" y="1686590"/>
                </a:cubicBezTo>
                <a:cubicBezTo>
                  <a:pt x="2958636" y="1688936"/>
                  <a:pt x="2962722" y="1687197"/>
                  <a:pt x="2966583" y="1682660"/>
                </a:cubicBezTo>
                <a:lnTo>
                  <a:pt x="2970663" y="1681824"/>
                </a:lnTo>
                <a:lnTo>
                  <a:pt x="2977760" y="1619899"/>
                </a:lnTo>
                <a:lnTo>
                  <a:pt x="2980502" y="1604352"/>
                </a:lnTo>
                <a:lnTo>
                  <a:pt x="2976200" y="1593071"/>
                </a:lnTo>
                <a:cubicBezTo>
                  <a:pt x="2971058" y="1583383"/>
                  <a:pt x="2969872" y="1572938"/>
                  <a:pt x="2979470" y="1558782"/>
                </a:cubicBezTo>
                <a:cubicBezTo>
                  <a:pt x="2987298" y="1548247"/>
                  <a:pt x="2986023" y="1528785"/>
                  <a:pt x="2986942" y="1512188"/>
                </a:cubicBezTo>
                <a:cubicBezTo>
                  <a:pt x="2989381" y="1503509"/>
                  <a:pt x="2990386" y="1495927"/>
                  <a:pt x="2996449" y="1489016"/>
                </a:cubicBezTo>
                <a:cubicBezTo>
                  <a:pt x="3002510" y="1482106"/>
                  <a:pt x="3020785" y="1470390"/>
                  <a:pt x="2993318" y="1464162"/>
                </a:cubicBezTo>
                <a:cubicBezTo>
                  <a:pt x="3004770" y="1455397"/>
                  <a:pt x="2969297" y="1441674"/>
                  <a:pt x="2998442" y="1435263"/>
                </a:cubicBezTo>
                <a:cubicBezTo>
                  <a:pt x="2998442" y="1435263"/>
                  <a:pt x="2999874" y="1434167"/>
                  <a:pt x="2998778" y="1432736"/>
                </a:cubicBezTo>
                <a:cubicBezTo>
                  <a:pt x="2996654" y="1400299"/>
                  <a:pt x="3039019" y="1381499"/>
                  <a:pt x="3026024" y="1343758"/>
                </a:cubicBezTo>
                <a:cubicBezTo>
                  <a:pt x="3020121" y="1330111"/>
                  <a:pt x="3021038" y="1313514"/>
                  <a:pt x="3008312" y="1302816"/>
                </a:cubicBezTo>
                <a:cubicBezTo>
                  <a:pt x="3000304" y="1295320"/>
                  <a:pt x="3000214" y="1286306"/>
                  <a:pt x="3000126" y="1277290"/>
                </a:cubicBezTo>
                <a:cubicBezTo>
                  <a:pt x="3002722" y="1248053"/>
                  <a:pt x="3001693" y="1217050"/>
                  <a:pt x="3010442" y="1189919"/>
                </a:cubicBezTo>
                <a:cubicBezTo>
                  <a:pt x="3016414" y="1173993"/>
                  <a:pt x="3011940" y="1159251"/>
                  <a:pt x="3009996" y="1144845"/>
                </a:cubicBezTo>
                <a:cubicBezTo>
                  <a:pt x="3005858" y="1127574"/>
                  <a:pt x="3009304" y="1111313"/>
                  <a:pt x="3022524" y="1098924"/>
                </a:cubicBezTo>
                <a:cubicBezTo>
                  <a:pt x="3048964" y="1074146"/>
                  <a:pt x="3056950" y="1043056"/>
                  <a:pt x="3052635" y="1007755"/>
                </a:cubicBezTo>
                <a:cubicBezTo>
                  <a:pt x="3047648" y="977509"/>
                  <a:pt x="3064066" y="960403"/>
                  <a:pt x="3084109" y="945064"/>
                </a:cubicBezTo>
                <a:cubicBezTo>
                  <a:pt x="3095562" y="936298"/>
                  <a:pt x="3125556" y="942861"/>
                  <a:pt x="3130701" y="952549"/>
                </a:cubicBezTo>
                <a:cubicBezTo>
                  <a:pt x="3142421" y="970827"/>
                  <a:pt x="3142421" y="970827"/>
                  <a:pt x="3158503" y="956250"/>
                </a:cubicBezTo>
                <a:cubicBezTo>
                  <a:pt x="3165414" y="962314"/>
                  <a:pt x="3160784" y="968128"/>
                  <a:pt x="3158682" y="974278"/>
                </a:cubicBezTo>
                <a:cubicBezTo>
                  <a:pt x="3158346" y="976807"/>
                  <a:pt x="3154812" y="984053"/>
                  <a:pt x="3159867" y="984723"/>
                </a:cubicBezTo>
                <a:cubicBezTo>
                  <a:pt x="3186574" y="986993"/>
                  <a:pt x="3182548" y="1017324"/>
                  <a:pt x="3197464" y="1030886"/>
                </a:cubicBezTo>
                <a:cubicBezTo>
                  <a:pt x="3199657" y="1033748"/>
                  <a:pt x="3204376" y="1036950"/>
                  <a:pt x="3206568" y="1039814"/>
                </a:cubicBezTo>
                <a:cubicBezTo>
                  <a:pt x="3214822" y="1035765"/>
                  <a:pt x="3220036" y="1015883"/>
                  <a:pt x="3225514" y="1023042"/>
                </a:cubicBezTo>
                <a:cubicBezTo>
                  <a:pt x="3239002" y="1037698"/>
                  <a:pt x="3267140" y="1038871"/>
                  <a:pt x="3267407" y="1065915"/>
                </a:cubicBezTo>
                <a:cubicBezTo>
                  <a:pt x="3267340" y="1095487"/>
                  <a:pt x="3269798" y="1125396"/>
                  <a:pt x="3280176" y="1153785"/>
                </a:cubicBezTo>
                <a:cubicBezTo>
                  <a:pt x="3283129" y="1160611"/>
                  <a:pt x="3280690" y="1169288"/>
                  <a:pt x="3290800" y="1170633"/>
                </a:cubicBezTo>
                <a:cubicBezTo>
                  <a:pt x="3299815" y="1170546"/>
                  <a:pt x="3308404" y="1163972"/>
                  <a:pt x="3312274" y="1154199"/>
                </a:cubicBezTo>
                <a:cubicBezTo>
                  <a:pt x="3315383" y="1140464"/>
                  <a:pt x="3317060" y="1127826"/>
                  <a:pt x="3315116" y="1113420"/>
                </a:cubicBezTo>
                <a:cubicBezTo>
                  <a:pt x="3309794" y="1085702"/>
                  <a:pt x="3313486" y="1057897"/>
                  <a:pt x="3318610" y="1028998"/>
                </a:cubicBezTo>
                <a:cubicBezTo>
                  <a:pt x="3318945" y="1026471"/>
                  <a:pt x="3317089" y="1021080"/>
                  <a:pt x="3319616" y="1021415"/>
                </a:cubicBezTo>
                <a:cubicBezTo>
                  <a:pt x="3342185" y="1006413"/>
                  <a:pt x="3332233" y="984509"/>
                  <a:pt x="3332055" y="966480"/>
                </a:cubicBezTo>
                <a:cubicBezTo>
                  <a:pt x="3329396" y="879953"/>
                  <a:pt x="3344767" y="793256"/>
                  <a:pt x="3334191" y="708247"/>
                </a:cubicBezTo>
                <a:cubicBezTo>
                  <a:pt x="3333006" y="697800"/>
                  <a:pt x="3335110" y="691650"/>
                  <a:pt x="3345554" y="690467"/>
                </a:cubicBezTo>
                <a:cubicBezTo>
                  <a:pt x="3354569" y="690381"/>
                  <a:pt x="3359288" y="693581"/>
                  <a:pt x="3360809" y="701500"/>
                </a:cubicBezTo>
                <a:cubicBezTo>
                  <a:pt x="3363514" y="719867"/>
                  <a:pt x="3374474" y="734186"/>
                  <a:pt x="3384338" y="747074"/>
                </a:cubicBezTo>
                <a:cubicBezTo>
                  <a:pt x="3397489" y="764259"/>
                  <a:pt x="3401626" y="781529"/>
                  <a:pt x="3400373" y="800653"/>
                </a:cubicBezTo>
                <a:cubicBezTo>
                  <a:pt x="3400552" y="818684"/>
                  <a:pt x="3405784" y="837385"/>
                  <a:pt x="3409922" y="854658"/>
                </a:cubicBezTo>
                <a:cubicBezTo>
                  <a:pt x="3417011" y="878751"/>
                  <a:pt x="3430320" y="875377"/>
                  <a:pt x="3447924" y="868716"/>
                </a:cubicBezTo>
                <a:cubicBezTo>
                  <a:pt x="3452220" y="865429"/>
                  <a:pt x="3457946" y="861046"/>
                  <a:pt x="3462329" y="866775"/>
                </a:cubicBezTo>
                <a:cubicBezTo>
                  <a:pt x="3466713" y="872503"/>
                  <a:pt x="3459891" y="875454"/>
                  <a:pt x="3458123" y="879078"/>
                </a:cubicBezTo>
                <a:cubicBezTo>
                  <a:pt x="3452486" y="892474"/>
                  <a:pt x="3456959" y="907217"/>
                  <a:pt x="3463534" y="915808"/>
                </a:cubicBezTo>
                <a:cubicBezTo>
                  <a:pt x="3473734" y="926170"/>
                  <a:pt x="3484426" y="913446"/>
                  <a:pt x="3490489" y="906535"/>
                </a:cubicBezTo>
                <a:cubicBezTo>
                  <a:pt x="3502612" y="892713"/>
                  <a:pt x="3509682" y="878220"/>
                  <a:pt x="3504448" y="859517"/>
                </a:cubicBezTo>
                <a:cubicBezTo>
                  <a:pt x="3503688" y="855558"/>
                  <a:pt x="3500736" y="848734"/>
                  <a:pt x="3506462" y="844352"/>
                </a:cubicBezTo>
                <a:cubicBezTo>
                  <a:pt x="3510757" y="841065"/>
                  <a:pt x="3515140" y="846794"/>
                  <a:pt x="3517332" y="849657"/>
                </a:cubicBezTo>
                <a:cubicBezTo>
                  <a:pt x="3524244" y="855720"/>
                  <a:pt x="3528538" y="852435"/>
                  <a:pt x="3533168" y="846621"/>
                </a:cubicBezTo>
                <a:cubicBezTo>
                  <a:pt x="3549499" y="820497"/>
                  <a:pt x="3564396" y="795470"/>
                  <a:pt x="3561176" y="761601"/>
                </a:cubicBezTo>
                <a:cubicBezTo>
                  <a:pt x="3560752" y="755113"/>
                  <a:pt x="3561138" y="748574"/>
                  <a:pt x="3562031" y="742001"/>
                </a:cubicBezTo>
                <a:lnTo>
                  <a:pt x="3564960" y="727113"/>
                </a:lnTo>
                <a:lnTo>
                  <a:pt x="3565238" y="674023"/>
                </a:lnTo>
                <a:cubicBezTo>
                  <a:pt x="3559800" y="670068"/>
                  <a:pt x="3559800" y="670068"/>
                  <a:pt x="3559800" y="670068"/>
                </a:cubicBezTo>
                <a:cubicBezTo>
                  <a:pt x="3559800" y="670068"/>
                  <a:pt x="3563757" y="664627"/>
                  <a:pt x="3563757" y="664627"/>
                </a:cubicBezTo>
                <a:cubicBezTo>
                  <a:pt x="3558318" y="660672"/>
                  <a:pt x="3560792" y="645837"/>
                  <a:pt x="3560792" y="645837"/>
                </a:cubicBezTo>
                <a:cubicBezTo>
                  <a:pt x="3559310" y="636441"/>
                  <a:pt x="3564748" y="640397"/>
                  <a:pt x="3566230" y="649791"/>
                </a:cubicBezTo>
                <a:lnTo>
                  <a:pt x="3568356" y="651854"/>
                </a:lnTo>
                <a:lnTo>
                  <a:pt x="3567712" y="659187"/>
                </a:lnTo>
                <a:cubicBezTo>
                  <a:pt x="3569690" y="656466"/>
                  <a:pt x="3570680" y="655106"/>
                  <a:pt x="3570494" y="653932"/>
                </a:cubicBezTo>
                <a:lnTo>
                  <a:pt x="3568356" y="651854"/>
                </a:lnTo>
                <a:lnTo>
                  <a:pt x="3569244" y="641716"/>
                </a:lnTo>
                <a:cubicBezTo>
                  <a:pt x="3568273" y="622686"/>
                  <a:pt x="3562156" y="601085"/>
                  <a:pt x="3572170" y="595890"/>
                </a:cubicBezTo>
                <a:cubicBezTo>
                  <a:pt x="3585141" y="655225"/>
                  <a:pt x="3611190" y="677285"/>
                  <a:pt x="3623400" y="723200"/>
                </a:cubicBezTo>
                <a:lnTo>
                  <a:pt x="3627650" y="745412"/>
                </a:lnTo>
                <a:lnTo>
                  <a:pt x="3638010" y="764108"/>
                </a:lnTo>
                <a:cubicBezTo>
                  <a:pt x="3648298" y="783483"/>
                  <a:pt x="3657156" y="803955"/>
                  <a:pt x="3663151" y="826617"/>
                </a:cubicBezTo>
                <a:cubicBezTo>
                  <a:pt x="3683617" y="817764"/>
                  <a:pt x="3693212" y="803609"/>
                  <a:pt x="3690842" y="782714"/>
                </a:cubicBezTo>
                <a:cubicBezTo>
                  <a:pt x="3689233" y="765778"/>
                  <a:pt x="3696816" y="766788"/>
                  <a:pt x="3708780" y="773525"/>
                </a:cubicBezTo>
                <a:cubicBezTo>
                  <a:pt x="3722178" y="779166"/>
                  <a:pt x="3724124" y="793575"/>
                  <a:pt x="3731796" y="803598"/>
                </a:cubicBezTo>
                <a:cubicBezTo>
                  <a:pt x="3740230" y="817581"/>
                  <a:pt x="3747229" y="832659"/>
                  <a:pt x="3755662" y="846644"/>
                </a:cubicBezTo>
                <a:cubicBezTo>
                  <a:pt x="3758950" y="850939"/>
                  <a:pt x="3760471" y="858857"/>
                  <a:pt x="3765862" y="857002"/>
                </a:cubicBezTo>
                <a:cubicBezTo>
                  <a:pt x="3773779" y="855483"/>
                  <a:pt x="3774786" y="847901"/>
                  <a:pt x="3775457" y="842846"/>
                </a:cubicBezTo>
                <a:cubicBezTo>
                  <a:pt x="3776127" y="837792"/>
                  <a:pt x="3775704" y="831303"/>
                  <a:pt x="3776374" y="826249"/>
                </a:cubicBezTo>
                <a:cubicBezTo>
                  <a:pt x="3776690" y="785134"/>
                  <a:pt x="3777340" y="741490"/>
                  <a:pt x="3780183" y="700712"/>
                </a:cubicBezTo>
                <a:cubicBezTo>
                  <a:pt x="3782532" y="683019"/>
                  <a:pt x="3789936" y="665997"/>
                  <a:pt x="3813355" y="663969"/>
                </a:cubicBezTo>
                <a:cubicBezTo>
                  <a:pt x="3822369" y="663882"/>
                  <a:pt x="3828432" y="656972"/>
                  <a:pt x="3831966" y="649725"/>
                </a:cubicBezTo>
                <a:cubicBezTo>
                  <a:pt x="3832302" y="647198"/>
                  <a:pt x="3834068" y="643575"/>
                  <a:pt x="3834405" y="641047"/>
                </a:cubicBezTo>
                <a:cubicBezTo>
                  <a:pt x="3844425" y="633378"/>
                  <a:pt x="3856214" y="622085"/>
                  <a:pt x="3868517" y="626293"/>
                </a:cubicBezTo>
                <a:cubicBezTo>
                  <a:pt x="3880818" y="630503"/>
                  <a:pt x="3880236" y="644573"/>
                  <a:pt x="3877461" y="655779"/>
                </a:cubicBezTo>
                <a:cubicBezTo>
                  <a:pt x="3872092" y="696222"/>
                  <a:pt x="3873209" y="736241"/>
                  <a:pt x="3884435" y="777605"/>
                </a:cubicBezTo>
                <a:cubicBezTo>
                  <a:pt x="3886717" y="789485"/>
                  <a:pt x="3892867" y="791589"/>
                  <a:pt x="3902977" y="792935"/>
                </a:cubicBezTo>
                <a:cubicBezTo>
                  <a:pt x="3915616" y="794616"/>
                  <a:pt x="3914431" y="784169"/>
                  <a:pt x="3915437" y="776586"/>
                </a:cubicBezTo>
                <a:cubicBezTo>
                  <a:pt x="3917786" y="758892"/>
                  <a:pt x="3920137" y="741199"/>
                  <a:pt x="3923581" y="724938"/>
                </a:cubicBezTo>
                <a:cubicBezTo>
                  <a:pt x="3926019" y="716259"/>
                  <a:pt x="3930987" y="707918"/>
                  <a:pt x="3940759" y="711789"/>
                </a:cubicBezTo>
                <a:cubicBezTo>
                  <a:pt x="3950535" y="715663"/>
                  <a:pt x="3940514" y="723332"/>
                  <a:pt x="3939507" y="730915"/>
                </a:cubicBezTo>
                <a:cubicBezTo>
                  <a:pt x="3937740" y="734539"/>
                  <a:pt x="3937068" y="739593"/>
                  <a:pt x="3935301" y="743217"/>
                </a:cubicBezTo>
                <a:cubicBezTo>
                  <a:pt x="3929507" y="777172"/>
                  <a:pt x="3930602" y="778604"/>
                  <a:pt x="3964378" y="766380"/>
                </a:cubicBezTo>
                <a:cubicBezTo>
                  <a:pt x="3973728" y="763764"/>
                  <a:pt x="3974488" y="767724"/>
                  <a:pt x="3978873" y="773452"/>
                </a:cubicBezTo>
                <a:cubicBezTo>
                  <a:pt x="3995402" y="803947"/>
                  <a:pt x="4006874" y="833768"/>
                  <a:pt x="3994258" y="870674"/>
                </a:cubicBezTo>
                <a:cubicBezTo>
                  <a:pt x="3984505" y="905389"/>
                  <a:pt x="3983765" y="940017"/>
                  <a:pt x="3988079" y="975316"/>
                </a:cubicBezTo>
                <a:cubicBezTo>
                  <a:pt x="3992059" y="1013144"/>
                  <a:pt x="3980539" y="1051482"/>
                  <a:pt x="3992101" y="1090319"/>
                </a:cubicBezTo>
                <a:cubicBezTo>
                  <a:pt x="3993957" y="1095711"/>
                  <a:pt x="3991855" y="1101861"/>
                  <a:pt x="3990088" y="1105485"/>
                </a:cubicBezTo>
                <a:cubicBezTo>
                  <a:pt x="3981172" y="1133880"/>
                  <a:pt x="3976407" y="1162506"/>
                  <a:pt x="3974032" y="1191289"/>
                </a:cubicBezTo>
                <a:lnTo>
                  <a:pt x="3973481" y="1219183"/>
                </a:lnTo>
                <a:lnTo>
                  <a:pt x="3978046" y="1239739"/>
                </a:lnTo>
                <a:cubicBezTo>
                  <a:pt x="3981808" y="1248879"/>
                  <a:pt x="3986689" y="1257377"/>
                  <a:pt x="3991313" y="1265428"/>
                </a:cubicBezTo>
                <a:cubicBezTo>
                  <a:pt x="3997478" y="1276161"/>
                  <a:pt x="4001084" y="1286581"/>
                  <a:pt x="4002611" y="1297005"/>
                </a:cubicBezTo>
                <a:lnTo>
                  <a:pt x="4002492" y="1300220"/>
                </a:lnTo>
                <a:lnTo>
                  <a:pt x="4002829" y="1300103"/>
                </a:lnTo>
                <a:cubicBezTo>
                  <a:pt x="4006028" y="1295383"/>
                  <a:pt x="4007583" y="1288517"/>
                  <a:pt x="4009137" y="1281649"/>
                </a:cubicBezTo>
                <a:cubicBezTo>
                  <a:pt x="4012582" y="1265388"/>
                  <a:pt x="4017924" y="1249378"/>
                  <a:pt x="4020779" y="1232718"/>
                </a:cubicBezTo>
                <a:lnTo>
                  <a:pt x="4021138" y="1227800"/>
                </a:lnTo>
                <a:lnTo>
                  <a:pt x="4019987" y="1224940"/>
                </a:lnTo>
                <a:lnTo>
                  <a:pt x="4021120" y="1199017"/>
                </a:lnTo>
                <a:lnTo>
                  <a:pt x="4017507" y="1179871"/>
                </a:lnTo>
                <a:cubicBezTo>
                  <a:pt x="4014175" y="1171068"/>
                  <a:pt x="4015456" y="1163843"/>
                  <a:pt x="4020192" y="1159651"/>
                </a:cubicBezTo>
                <a:lnTo>
                  <a:pt x="4023000" y="1158524"/>
                </a:lnTo>
                <a:lnTo>
                  <a:pt x="4023400" y="1110464"/>
                </a:lnTo>
                <a:cubicBezTo>
                  <a:pt x="4026373" y="1076969"/>
                  <a:pt x="4029854" y="1052973"/>
                  <a:pt x="4041819" y="1009479"/>
                </a:cubicBezTo>
                <a:cubicBezTo>
                  <a:pt x="4051316" y="1008975"/>
                  <a:pt x="4047328" y="1023475"/>
                  <a:pt x="4056827" y="1022971"/>
                </a:cubicBezTo>
                <a:cubicBezTo>
                  <a:pt x="4062774" y="955984"/>
                  <a:pt x="4060239" y="908495"/>
                  <a:pt x="4066694" y="851005"/>
                </a:cubicBezTo>
                <a:cubicBezTo>
                  <a:pt x="4063651" y="794018"/>
                  <a:pt x="4070105" y="736529"/>
                  <a:pt x="4085045" y="659540"/>
                </a:cubicBezTo>
                <a:cubicBezTo>
                  <a:pt x="4082577" y="702531"/>
                  <a:pt x="4095556" y="678032"/>
                  <a:pt x="4109043" y="663031"/>
                </a:cubicBezTo>
                <a:cubicBezTo>
                  <a:pt x="4113537" y="658029"/>
                  <a:pt x="4113030" y="648531"/>
                  <a:pt x="4117526" y="643532"/>
                </a:cubicBezTo>
                <a:cubicBezTo>
                  <a:pt x="4117526" y="643532"/>
                  <a:pt x="4122528" y="648028"/>
                  <a:pt x="4123035" y="657527"/>
                </a:cubicBezTo>
                <a:cubicBezTo>
                  <a:pt x="4123035" y="657527"/>
                  <a:pt x="4123035" y="657527"/>
                  <a:pt x="4123542" y="667023"/>
                </a:cubicBezTo>
                <a:cubicBezTo>
                  <a:pt x="4122528" y="648028"/>
                  <a:pt x="4137535" y="661519"/>
                  <a:pt x="4129559" y="690516"/>
                </a:cubicBezTo>
                <a:cubicBezTo>
                  <a:pt x="4129559" y="690516"/>
                  <a:pt x="4129559" y="690516"/>
                  <a:pt x="4120061" y="691021"/>
                </a:cubicBezTo>
                <a:cubicBezTo>
                  <a:pt x="4115567" y="696020"/>
                  <a:pt x="4116074" y="705519"/>
                  <a:pt x="4116074" y="705519"/>
                </a:cubicBezTo>
                <a:cubicBezTo>
                  <a:pt x="4106576" y="706021"/>
                  <a:pt x="4111070" y="701020"/>
                  <a:pt x="4110563" y="691524"/>
                </a:cubicBezTo>
                <a:cubicBezTo>
                  <a:pt x="4110563" y="691524"/>
                  <a:pt x="4110563" y="691524"/>
                  <a:pt x="4110057" y="682026"/>
                </a:cubicBezTo>
                <a:cubicBezTo>
                  <a:pt x="4097584" y="716023"/>
                  <a:pt x="4091637" y="783011"/>
                  <a:pt x="4101642" y="792006"/>
                </a:cubicBezTo>
                <a:cubicBezTo>
                  <a:pt x="4095694" y="858992"/>
                  <a:pt x="4075246" y="921987"/>
                  <a:pt x="4086773" y="959473"/>
                </a:cubicBezTo>
                <a:cubicBezTo>
                  <a:pt x="4084306" y="1002465"/>
                  <a:pt x="4073794" y="983973"/>
                  <a:pt x="4065818" y="1012970"/>
                </a:cubicBezTo>
                <a:cubicBezTo>
                  <a:pt x="4063350" y="1055960"/>
                  <a:pt x="4077344" y="1050458"/>
                  <a:pt x="4078866" y="1078950"/>
                </a:cubicBezTo>
                <a:cubicBezTo>
                  <a:pt x="4074750" y="1091074"/>
                  <a:pt x="4071790" y="1102542"/>
                  <a:pt x="4069690" y="1113367"/>
                </a:cubicBezTo>
                <a:lnTo>
                  <a:pt x="4068183" y="1124816"/>
                </a:lnTo>
                <a:lnTo>
                  <a:pt x="4088788" y="1040162"/>
                </a:lnTo>
                <a:cubicBezTo>
                  <a:pt x="4096646" y="1005196"/>
                  <a:pt x="4103240" y="970061"/>
                  <a:pt x="4106676" y="934507"/>
                </a:cubicBezTo>
                <a:cubicBezTo>
                  <a:pt x="4109942" y="900215"/>
                  <a:pt x="4115403" y="868787"/>
                  <a:pt x="4146560" y="847211"/>
                </a:cubicBezTo>
                <a:cubicBezTo>
                  <a:pt x="4152287" y="842829"/>
                  <a:pt x="4155822" y="835581"/>
                  <a:pt x="4155733" y="826568"/>
                </a:cubicBezTo>
                <a:cubicBezTo>
                  <a:pt x="4153945" y="791604"/>
                  <a:pt x="4169515" y="761520"/>
                  <a:pt x="4181461" y="729670"/>
                </a:cubicBezTo>
                <a:cubicBezTo>
                  <a:pt x="4189536" y="707593"/>
                  <a:pt x="4196179" y="686614"/>
                  <a:pt x="4202824" y="665632"/>
                </a:cubicBezTo>
                <a:cubicBezTo>
                  <a:pt x="4206693" y="655858"/>
                  <a:pt x="4211995" y="644989"/>
                  <a:pt x="4222777" y="641278"/>
                </a:cubicBezTo>
                <a:cubicBezTo>
                  <a:pt x="4234654" y="639001"/>
                  <a:pt x="4246532" y="636722"/>
                  <a:pt x="4246375" y="657280"/>
                </a:cubicBezTo>
                <a:cubicBezTo>
                  <a:pt x="4243443" y="689044"/>
                  <a:pt x="4256347" y="717770"/>
                  <a:pt x="4261760" y="754502"/>
                </a:cubicBezTo>
                <a:cubicBezTo>
                  <a:pt x="4281286" y="723661"/>
                  <a:pt x="4301242" y="699305"/>
                  <a:pt x="4301644" y="667206"/>
                </a:cubicBezTo>
                <a:cubicBezTo>
                  <a:pt x="4301220" y="660720"/>
                  <a:pt x="4303322" y="654568"/>
                  <a:pt x="4310145" y="651618"/>
                </a:cubicBezTo>
                <a:cubicBezTo>
                  <a:pt x="4318064" y="650100"/>
                  <a:pt x="4318489" y="656588"/>
                  <a:pt x="4320345" y="661977"/>
                </a:cubicBezTo>
                <a:cubicBezTo>
                  <a:pt x="4324394" y="670234"/>
                  <a:pt x="4331975" y="671243"/>
                  <a:pt x="4338798" y="668292"/>
                </a:cubicBezTo>
                <a:cubicBezTo>
                  <a:pt x="4349578" y="664582"/>
                  <a:pt x="4346962" y="655229"/>
                  <a:pt x="4342578" y="649503"/>
                </a:cubicBezTo>
                <a:cubicBezTo>
                  <a:pt x="4333811" y="638047"/>
                  <a:pt x="4338777" y="629704"/>
                  <a:pt x="4347365" y="623131"/>
                </a:cubicBezTo>
                <a:cubicBezTo>
                  <a:pt x="4357722" y="612933"/>
                  <a:pt x="4372464" y="608465"/>
                  <a:pt x="4381568" y="617392"/>
                </a:cubicBezTo>
                <a:cubicBezTo>
                  <a:pt x="4389239" y="627416"/>
                  <a:pt x="4376690" y="634749"/>
                  <a:pt x="4369196" y="642756"/>
                </a:cubicBezTo>
                <a:cubicBezTo>
                  <a:pt x="4366334" y="644947"/>
                  <a:pt x="4365997" y="647475"/>
                  <a:pt x="4361703" y="650761"/>
                </a:cubicBezTo>
                <a:cubicBezTo>
                  <a:pt x="4371142" y="657161"/>
                  <a:pt x="4375012" y="647388"/>
                  <a:pt x="4381498" y="646964"/>
                </a:cubicBezTo>
                <a:cubicBezTo>
                  <a:pt x="4391945" y="645784"/>
                  <a:pt x="4402392" y="644599"/>
                  <a:pt x="4396418" y="660524"/>
                </a:cubicBezTo>
                <a:cubicBezTo>
                  <a:pt x="4394316" y="666676"/>
                  <a:pt x="4392882" y="667771"/>
                  <a:pt x="4398698" y="672404"/>
                </a:cubicBezTo>
                <a:cubicBezTo>
                  <a:pt x="4418002" y="691692"/>
                  <a:pt x="4429049" y="715026"/>
                  <a:pt x="4437572" y="738025"/>
                </a:cubicBezTo>
                <a:cubicBezTo>
                  <a:pt x="4445757" y="763552"/>
                  <a:pt x="4453942" y="789078"/>
                  <a:pt x="4470381" y="810558"/>
                </a:cubicBezTo>
                <a:cubicBezTo>
                  <a:pt x="4473668" y="814854"/>
                  <a:pt x="4477717" y="823108"/>
                  <a:pt x="4477045" y="828165"/>
                </a:cubicBezTo>
                <a:cubicBezTo>
                  <a:pt x="4470067" y="851671"/>
                  <a:pt x="4487512" y="865570"/>
                  <a:pt x="4498808" y="877360"/>
                </a:cubicBezTo>
                <a:cubicBezTo>
                  <a:pt x="4504289" y="884521"/>
                  <a:pt x="4518111" y="896649"/>
                  <a:pt x="4526789" y="899091"/>
                </a:cubicBezTo>
                <a:cubicBezTo>
                  <a:pt x="4544483" y="901444"/>
                  <a:pt x="4542044" y="910123"/>
                  <a:pt x="4541798" y="921666"/>
                </a:cubicBezTo>
                <a:cubicBezTo>
                  <a:pt x="4540790" y="929248"/>
                  <a:pt x="4538687" y="935400"/>
                  <a:pt x="4550229" y="935649"/>
                </a:cubicBezTo>
                <a:cubicBezTo>
                  <a:pt x="4552757" y="935986"/>
                  <a:pt x="4553854" y="937418"/>
                  <a:pt x="4556382" y="937754"/>
                </a:cubicBezTo>
                <a:cubicBezTo>
                  <a:pt x="4545777" y="959494"/>
                  <a:pt x="4576107" y="963530"/>
                  <a:pt x="4573758" y="981223"/>
                </a:cubicBezTo>
                <a:cubicBezTo>
                  <a:pt x="4574184" y="987711"/>
                  <a:pt x="4582527" y="992680"/>
                  <a:pt x="4588342" y="997312"/>
                </a:cubicBezTo>
                <a:cubicBezTo>
                  <a:pt x="4605788" y="1011208"/>
                  <a:pt x="4608830" y="1027047"/>
                  <a:pt x="4599657" y="1047692"/>
                </a:cubicBezTo>
                <a:cubicBezTo>
                  <a:pt x="4589054" y="1069429"/>
                  <a:pt x="4582075" y="1092940"/>
                  <a:pt x="4583773" y="1118888"/>
                </a:cubicBezTo>
                <a:cubicBezTo>
                  <a:pt x="4583437" y="1121416"/>
                  <a:pt x="4581670" y="1125039"/>
                  <a:pt x="4583863" y="1127903"/>
                </a:cubicBezTo>
                <a:cubicBezTo>
                  <a:pt x="4604774" y="1164125"/>
                  <a:pt x="4587526" y="1206846"/>
                  <a:pt x="4596562" y="1245347"/>
                </a:cubicBezTo>
                <a:cubicBezTo>
                  <a:pt x="4600912" y="1265861"/>
                  <a:pt x="4602651" y="1286670"/>
                  <a:pt x="4603894" y="1307575"/>
                </a:cubicBezTo>
                <a:lnTo>
                  <a:pt x="4605122" y="1325267"/>
                </a:lnTo>
                <a:lnTo>
                  <a:pt x="4606247" y="1321475"/>
                </a:lnTo>
                <a:cubicBezTo>
                  <a:pt x="4610321" y="1311998"/>
                  <a:pt x="4617209" y="1303285"/>
                  <a:pt x="4627711" y="1309148"/>
                </a:cubicBezTo>
                <a:cubicBezTo>
                  <a:pt x="4638215" y="1315012"/>
                  <a:pt x="4625695" y="1322202"/>
                  <a:pt x="4623412" y="1330651"/>
                </a:cubicBezTo>
                <a:cubicBezTo>
                  <a:pt x="4620862" y="1334496"/>
                  <a:pt x="4619340" y="1340127"/>
                  <a:pt x="4616791" y="1343972"/>
                </a:cubicBezTo>
                <a:cubicBezTo>
                  <a:pt x="4605108" y="1381609"/>
                  <a:pt x="4606135" y="1383399"/>
                  <a:pt x="4646283" y="1374618"/>
                </a:cubicBezTo>
                <a:cubicBezTo>
                  <a:pt x="4657282" y="1373058"/>
                  <a:pt x="4657549" y="1377664"/>
                  <a:pt x="4661659" y="1384821"/>
                </a:cubicBezTo>
                <a:lnTo>
                  <a:pt x="4669645" y="1415941"/>
                </a:lnTo>
                <a:lnTo>
                  <a:pt x="4664804" y="1355895"/>
                </a:lnTo>
                <a:cubicBezTo>
                  <a:pt x="4668823" y="1335850"/>
                  <a:pt x="4686835" y="1314676"/>
                  <a:pt x="4665438" y="1293869"/>
                </a:cubicBezTo>
                <a:cubicBezTo>
                  <a:pt x="4662413" y="1291298"/>
                  <a:pt x="4664761" y="1285472"/>
                  <a:pt x="4665825" y="1281162"/>
                </a:cubicBezTo>
                <a:cubicBezTo>
                  <a:pt x="4660317" y="1247803"/>
                  <a:pt x="4675914" y="1214145"/>
                  <a:pt x="4666322" y="1182525"/>
                </a:cubicBezTo>
                <a:cubicBezTo>
                  <a:pt x="4658695" y="1157789"/>
                  <a:pt x="4662714" y="1137745"/>
                  <a:pt x="4673616" y="1115737"/>
                </a:cubicBezTo>
                <a:cubicBezTo>
                  <a:pt x="4686640" y="1085103"/>
                  <a:pt x="4706772" y="1055305"/>
                  <a:pt x="4711174" y="1022552"/>
                </a:cubicBezTo>
                <a:cubicBezTo>
                  <a:pt x="4716029" y="995398"/>
                  <a:pt x="4725646" y="974903"/>
                  <a:pt x="4750156" y="964468"/>
                </a:cubicBezTo>
                <a:cubicBezTo>
                  <a:pt x="4762253" y="974757"/>
                  <a:pt x="4763156" y="985953"/>
                  <a:pt x="4755887" y="1000626"/>
                </a:cubicBezTo>
                <a:cubicBezTo>
                  <a:pt x="4729772" y="1043584"/>
                  <a:pt x="4716589" y="1089723"/>
                  <a:pt x="4726247" y="1139649"/>
                </a:cubicBezTo>
                <a:cubicBezTo>
                  <a:pt x="4728662" y="1152131"/>
                  <a:pt x="4717310" y="1168541"/>
                  <a:pt x="4727669" y="1174746"/>
                </a:cubicBezTo>
                <a:cubicBezTo>
                  <a:pt x="4763284" y="1197219"/>
                  <a:pt x="4725907" y="1222778"/>
                  <a:pt x="4734595" y="1243204"/>
                </a:cubicBezTo>
                <a:cubicBezTo>
                  <a:pt x="4704327" y="1269595"/>
                  <a:pt x="4728588" y="1308480"/>
                  <a:pt x="4714053" y="1337825"/>
                </a:cubicBezTo>
                <a:cubicBezTo>
                  <a:pt x="4711706" y="1343651"/>
                  <a:pt x="4716468" y="1350308"/>
                  <a:pt x="4723803" y="1353941"/>
                </a:cubicBezTo>
                <a:cubicBezTo>
                  <a:pt x="4735674" y="1361432"/>
                  <a:pt x="4748832" y="1367407"/>
                  <a:pt x="4762215" y="1376185"/>
                </a:cubicBezTo>
                <a:cubicBezTo>
                  <a:pt x="4767228" y="1333525"/>
                  <a:pt x="4774204" y="1297748"/>
                  <a:pt x="4786776" y="1261519"/>
                </a:cubicBezTo>
                <a:cubicBezTo>
                  <a:pt x="4791697" y="1252669"/>
                  <a:pt x="4791020" y="1244274"/>
                  <a:pt x="4787546" y="1236103"/>
                </a:cubicBezTo>
                <a:cubicBezTo>
                  <a:pt x="4781880" y="1218251"/>
                  <a:pt x="4770393" y="1198050"/>
                  <a:pt x="4773124" y="1179520"/>
                </a:cubicBezTo>
                <a:cubicBezTo>
                  <a:pt x="4775405" y="1155392"/>
                  <a:pt x="4773374" y="1130201"/>
                  <a:pt x="4772856" y="1106299"/>
                </a:cubicBezTo>
                <a:cubicBezTo>
                  <a:pt x="4771303" y="1034590"/>
                  <a:pt x="4783965" y="964549"/>
                  <a:pt x="4793832" y="894735"/>
                </a:cubicBezTo>
                <a:cubicBezTo>
                  <a:pt x="4797399" y="869095"/>
                  <a:pt x="4815862" y="853515"/>
                  <a:pt x="4839763" y="852990"/>
                </a:cubicBezTo>
                <a:cubicBezTo>
                  <a:pt x="4860866" y="852693"/>
                  <a:pt x="4870933" y="837792"/>
                  <a:pt x="4886214" y="835148"/>
                </a:cubicBezTo>
                <a:cubicBezTo>
                  <a:pt x="4923882" y="830693"/>
                  <a:pt x="4888268" y="808219"/>
                  <a:pt x="4897274" y="797632"/>
                </a:cubicBezTo>
                <a:cubicBezTo>
                  <a:pt x="4899622" y="791808"/>
                  <a:pt x="4899171" y="786212"/>
                  <a:pt x="4901518" y="780387"/>
                </a:cubicBezTo>
                <a:cubicBezTo>
                  <a:pt x="4908109" y="757317"/>
                  <a:pt x="4913414" y="735761"/>
                  <a:pt x="4908585" y="710796"/>
                </a:cubicBezTo>
                <a:cubicBezTo>
                  <a:pt x="4907909" y="702402"/>
                  <a:pt x="4911541" y="695065"/>
                  <a:pt x="4910864" y="686669"/>
                </a:cubicBezTo>
                <a:cubicBezTo>
                  <a:pt x="4909444" y="651571"/>
                  <a:pt x="4948109" y="624499"/>
                  <a:pt x="4936552" y="585995"/>
                </a:cubicBezTo>
                <a:cubicBezTo>
                  <a:pt x="4936328" y="583198"/>
                  <a:pt x="4937389" y="578885"/>
                  <a:pt x="4940188" y="578659"/>
                </a:cubicBezTo>
                <a:cubicBezTo>
                  <a:pt x="4959327" y="571476"/>
                  <a:pt x="4956236" y="550599"/>
                  <a:pt x="4963503" y="535927"/>
                </a:cubicBezTo>
                <a:cubicBezTo>
                  <a:pt x="4967138" y="528590"/>
                  <a:pt x="4969035" y="517168"/>
                  <a:pt x="4975084" y="522313"/>
                </a:cubicBezTo>
                <a:cubicBezTo>
                  <a:pt x="4985895" y="534115"/>
                  <a:pt x="5006320" y="525421"/>
                  <a:pt x="5011986" y="543272"/>
                </a:cubicBezTo>
                <a:cubicBezTo>
                  <a:pt x="5010925" y="547584"/>
                  <a:pt x="5009864" y="551894"/>
                  <a:pt x="5005553" y="550837"/>
                </a:cubicBezTo>
                <a:cubicBezTo>
                  <a:pt x="4980973" y="542965"/>
                  <a:pt x="4988149" y="562103"/>
                  <a:pt x="4989052" y="573298"/>
                </a:cubicBezTo>
                <a:cubicBezTo>
                  <a:pt x="4989955" y="584493"/>
                  <a:pt x="4986095" y="589032"/>
                  <a:pt x="4976638" y="594021"/>
                </a:cubicBezTo>
                <a:cubicBezTo>
                  <a:pt x="4964608" y="602037"/>
                  <a:pt x="4963003" y="634562"/>
                  <a:pt x="4976164" y="640541"/>
                </a:cubicBezTo>
                <a:cubicBezTo>
                  <a:pt x="4983498" y="644173"/>
                  <a:pt x="4996657" y="650151"/>
                  <a:pt x="4996588" y="631845"/>
                </a:cubicBezTo>
                <a:cubicBezTo>
                  <a:pt x="4995687" y="620650"/>
                  <a:pt x="5003857" y="617172"/>
                  <a:pt x="5011801" y="610896"/>
                </a:cubicBezTo>
                <a:cubicBezTo>
                  <a:pt x="5030264" y="595318"/>
                  <a:pt x="5036630" y="569450"/>
                  <a:pt x="5049045" y="548728"/>
                </a:cubicBezTo>
                <a:cubicBezTo>
                  <a:pt x="5055250" y="538364"/>
                  <a:pt x="5039070" y="529813"/>
                  <a:pt x="5035367" y="518845"/>
                </a:cubicBezTo>
                <a:cubicBezTo>
                  <a:pt x="5021466" y="486166"/>
                  <a:pt x="5030246" y="472779"/>
                  <a:pt x="5068368" y="473920"/>
                </a:cubicBezTo>
                <a:cubicBezTo>
                  <a:pt x="5068368" y="473920"/>
                  <a:pt x="5072452" y="472182"/>
                  <a:pt x="5073965" y="473468"/>
                </a:cubicBezTo>
                <a:cubicBezTo>
                  <a:pt x="5073062" y="462274"/>
                  <a:pt x="5064667" y="462952"/>
                  <a:pt x="5059069" y="463405"/>
                </a:cubicBezTo>
                <a:cubicBezTo>
                  <a:pt x="5049160" y="462798"/>
                  <a:pt x="5047198" y="455914"/>
                  <a:pt x="5049318" y="447291"/>
                </a:cubicBezTo>
                <a:cubicBezTo>
                  <a:pt x="5052727" y="437157"/>
                  <a:pt x="5058710" y="423996"/>
                  <a:pt x="5069068" y="430201"/>
                </a:cubicBezTo>
                <a:cubicBezTo>
                  <a:pt x="5088275" y="441323"/>
                  <a:pt x="5097281" y="430735"/>
                  <a:pt x="5103263" y="417575"/>
                </a:cubicBezTo>
                <a:cubicBezTo>
                  <a:pt x="5107732" y="403129"/>
                  <a:pt x="5125812" y="400258"/>
                  <a:pt x="5126196" y="387550"/>
                </a:cubicBezTo>
                <a:cubicBezTo>
                  <a:pt x="5127122" y="346629"/>
                  <a:pt x="5140756" y="306088"/>
                  <a:pt x="5140170" y="263880"/>
                </a:cubicBezTo>
                <a:cubicBezTo>
                  <a:pt x="5137304" y="245800"/>
                  <a:pt x="5140035" y="227269"/>
                  <a:pt x="5148590" y="211083"/>
                </a:cubicBezTo>
                <a:cubicBezTo>
                  <a:pt x="5153286" y="199436"/>
                  <a:pt x="5154731" y="182417"/>
                  <a:pt x="5173261" y="185144"/>
                </a:cubicBezTo>
                <a:cubicBezTo>
                  <a:pt x="5191791" y="187870"/>
                  <a:pt x="5184748" y="205342"/>
                  <a:pt x="5188449" y="216310"/>
                </a:cubicBezTo>
                <a:cubicBezTo>
                  <a:pt x="5188676" y="219109"/>
                  <a:pt x="5187388" y="220622"/>
                  <a:pt x="5187613" y="223421"/>
                </a:cubicBezTo>
                <a:cubicBezTo>
                  <a:pt x="5178741" y="270619"/>
                  <a:pt x="5202395" y="319412"/>
                  <a:pt x="5179303" y="364944"/>
                </a:cubicBezTo>
                <a:cubicBezTo>
                  <a:pt x="5191693" y="396338"/>
                  <a:pt x="5191378" y="427351"/>
                  <a:pt x="5192571" y="459650"/>
                </a:cubicBezTo>
                <a:cubicBezTo>
                  <a:pt x="5192798" y="462448"/>
                  <a:pt x="5195822" y="465020"/>
                  <a:pt x="5200132" y="466080"/>
                </a:cubicBezTo>
                <a:cubicBezTo>
                  <a:pt x="5205730" y="465627"/>
                  <a:pt x="5206791" y="461316"/>
                  <a:pt x="5205053" y="457231"/>
                </a:cubicBezTo>
                <a:cubicBezTo>
                  <a:pt x="5204150" y="446036"/>
                  <a:pt x="5206048" y="434614"/>
                  <a:pt x="5213991" y="428339"/>
                </a:cubicBezTo>
                <a:cubicBezTo>
                  <a:pt x="5240852" y="412081"/>
                  <a:pt x="5241619" y="386665"/>
                  <a:pt x="5239588" y="361475"/>
                </a:cubicBezTo>
                <a:cubicBezTo>
                  <a:pt x="5238551" y="313671"/>
                  <a:pt x="5237289" y="263067"/>
                  <a:pt x="5251759" y="215415"/>
                </a:cubicBezTo>
                <a:cubicBezTo>
                  <a:pt x="5255167" y="205280"/>
                  <a:pt x="5251466" y="194311"/>
                  <a:pt x="5247766" y="183343"/>
                </a:cubicBezTo>
                <a:cubicBezTo>
                  <a:pt x="5235985" y="142041"/>
                  <a:pt x="5242508" y="100666"/>
                  <a:pt x="5249035" y="59291"/>
                </a:cubicBezTo>
                <a:cubicBezTo>
                  <a:pt x="5251314" y="35162"/>
                  <a:pt x="5271741" y="26467"/>
                  <a:pt x="5294806" y="33053"/>
                </a:cubicBezTo>
                <a:cubicBezTo>
                  <a:pt x="5301915" y="33887"/>
                  <a:pt x="5302977" y="29574"/>
                  <a:pt x="5308349" y="26324"/>
                </a:cubicBezTo>
                <a:cubicBezTo>
                  <a:pt x="5316182" y="18647"/>
                  <a:pt x="5322252" y="15340"/>
                  <a:pt x="5327291" y="16692"/>
                </a:cubicBezTo>
                <a:cubicBezTo>
                  <a:pt x="5332330" y="18045"/>
                  <a:pt x="5336336" y="24060"/>
                  <a:pt x="5340036" y="35029"/>
                </a:cubicBezTo>
                <a:cubicBezTo>
                  <a:pt x="5342452" y="47510"/>
                  <a:pt x="5344865" y="59991"/>
                  <a:pt x="5345995" y="73985"/>
                </a:cubicBezTo>
                <a:cubicBezTo>
                  <a:pt x="5346062" y="92290"/>
                  <a:pt x="5360348" y="112263"/>
                  <a:pt x="5334776" y="127007"/>
                </a:cubicBezTo>
                <a:cubicBezTo>
                  <a:pt x="5329403" y="130259"/>
                  <a:pt x="5331592" y="139940"/>
                  <a:pt x="5338702" y="140774"/>
                </a:cubicBezTo>
                <a:cubicBezTo>
                  <a:pt x="5368652" y="145394"/>
                  <a:pt x="5353212" y="163545"/>
                  <a:pt x="5348519" y="175192"/>
                </a:cubicBezTo>
                <a:cubicBezTo>
                  <a:pt x="5342312" y="185554"/>
                  <a:pt x="5342764" y="191152"/>
                  <a:pt x="5345177" y="203634"/>
                </a:cubicBezTo>
                <a:cubicBezTo>
                  <a:pt x="5353708" y="239565"/>
                  <a:pt x="5367836" y="275043"/>
                  <a:pt x="5363659" y="310595"/>
                </a:cubicBezTo>
                <a:cubicBezTo>
                  <a:pt x="5360835" y="362938"/>
                  <a:pt x="5374804" y="413921"/>
                  <a:pt x="5380377" y="465587"/>
                </a:cubicBezTo>
                <a:cubicBezTo>
                  <a:pt x="5382408" y="490775"/>
                  <a:pt x="5387236" y="515737"/>
                  <a:pt x="5392065" y="540701"/>
                </a:cubicBezTo>
                <a:cubicBezTo>
                  <a:pt x="5393805" y="544785"/>
                  <a:pt x="5390170" y="552122"/>
                  <a:pt x="5402651" y="549704"/>
                </a:cubicBezTo>
                <a:cubicBezTo>
                  <a:pt x="5430187" y="541843"/>
                  <a:pt x="5440771" y="550846"/>
                  <a:pt x="5438716" y="577774"/>
                </a:cubicBezTo>
                <a:cubicBezTo>
                  <a:pt x="5437273" y="594792"/>
                  <a:pt x="5440974" y="605761"/>
                  <a:pt x="5458217" y="610000"/>
                </a:cubicBezTo>
                <a:cubicBezTo>
                  <a:pt x="5465552" y="613634"/>
                  <a:pt x="5474174" y="615753"/>
                  <a:pt x="5472277" y="627173"/>
                </a:cubicBezTo>
                <a:cubicBezTo>
                  <a:pt x="5466814" y="664238"/>
                  <a:pt x="5483514" y="696691"/>
                  <a:pt x="5490533" y="731336"/>
                </a:cubicBezTo>
                <a:cubicBezTo>
                  <a:pt x="5491436" y="742532"/>
                  <a:pt x="5496423" y="751987"/>
                  <a:pt x="5482881" y="758715"/>
                </a:cubicBezTo>
                <a:cubicBezTo>
                  <a:pt x="5473198" y="760908"/>
                  <a:pt x="5478185" y="770364"/>
                  <a:pt x="5481436" y="775735"/>
                </a:cubicBezTo>
                <a:cubicBezTo>
                  <a:pt x="5484912" y="783906"/>
                  <a:pt x="5490959" y="789049"/>
                  <a:pt x="5502156" y="788145"/>
                </a:cubicBezTo>
                <a:cubicBezTo>
                  <a:pt x="5504953" y="787918"/>
                  <a:pt x="5513125" y="784439"/>
                  <a:pt x="5511611" y="783153"/>
                </a:cubicBezTo>
                <a:cubicBezTo>
                  <a:pt x="5498611" y="761668"/>
                  <a:pt x="5523124" y="751236"/>
                  <a:pt x="5523057" y="732930"/>
                </a:cubicBezTo>
                <a:cubicBezTo>
                  <a:pt x="5519899" y="693748"/>
                  <a:pt x="5526647" y="655172"/>
                  <a:pt x="5536196" y="616370"/>
                </a:cubicBezTo>
                <a:cubicBezTo>
                  <a:pt x="5540666" y="601923"/>
                  <a:pt x="5539763" y="590728"/>
                  <a:pt x="5519947" y="589514"/>
                </a:cubicBezTo>
                <a:cubicBezTo>
                  <a:pt x="5514349" y="589966"/>
                  <a:pt x="5505952" y="590646"/>
                  <a:pt x="5506562" y="580737"/>
                </a:cubicBezTo>
                <a:cubicBezTo>
                  <a:pt x="5506111" y="575139"/>
                  <a:pt x="5511484" y="571889"/>
                  <a:pt x="5517081" y="571435"/>
                </a:cubicBezTo>
                <a:cubicBezTo>
                  <a:pt x="5532588" y="571590"/>
                  <a:pt x="5533421" y="564480"/>
                  <a:pt x="5532294" y="550486"/>
                </a:cubicBezTo>
                <a:cubicBezTo>
                  <a:pt x="5530940" y="533692"/>
                  <a:pt x="5529587" y="516900"/>
                  <a:pt x="5517264" y="503812"/>
                </a:cubicBezTo>
                <a:cubicBezTo>
                  <a:pt x="5514014" y="498441"/>
                  <a:pt x="5506453" y="492010"/>
                  <a:pt x="5511599" y="485960"/>
                </a:cubicBezTo>
                <a:cubicBezTo>
                  <a:pt x="5525752" y="469322"/>
                  <a:pt x="5518575" y="450183"/>
                  <a:pt x="5518509" y="431879"/>
                </a:cubicBezTo>
                <a:cubicBezTo>
                  <a:pt x="5520789" y="407747"/>
                  <a:pt x="5543111" y="387632"/>
                  <a:pt x="5564439" y="390132"/>
                </a:cubicBezTo>
                <a:cubicBezTo>
                  <a:pt x="5577147" y="390514"/>
                  <a:pt x="5583580" y="382950"/>
                  <a:pt x="5594775" y="382044"/>
                </a:cubicBezTo>
                <a:cubicBezTo>
                  <a:pt x="5596962" y="391727"/>
                  <a:pt x="5597641" y="400123"/>
                  <a:pt x="5602401" y="406782"/>
                </a:cubicBezTo>
                <a:cubicBezTo>
                  <a:pt x="5628852" y="455347"/>
                  <a:pt x="5615061" y="511395"/>
                  <a:pt x="5627517" y="561094"/>
                </a:cubicBezTo>
                <a:cubicBezTo>
                  <a:pt x="5637334" y="595511"/>
                  <a:pt x="5624987" y="634541"/>
                  <a:pt x="5648798" y="667829"/>
                </a:cubicBezTo>
                <a:cubicBezTo>
                  <a:pt x="5650534" y="671913"/>
                  <a:pt x="5652498" y="678797"/>
                  <a:pt x="5647126" y="682047"/>
                </a:cubicBezTo>
                <a:cubicBezTo>
                  <a:pt x="5629499" y="690517"/>
                  <a:pt x="5641371" y="698007"/>
                  <a:pt x="5647645" y="705951"/>
                </a:cubicBezTo>
                <a:cubicBezTo>
                  <a:pt x="5652181" y="709810"/>
                  <a:pt x="5658230" y="714954"/>
                  <a:pt x="5658681" y="720553"/>
                </a:cubicBezTo>
                <a:cubicBezTo>
                  <a:pt x="5656015" y="757389"/>
                  <a:pt x="5677028" y="790903"/>
                  <a:pt x="5674364" y="827738"/>
                </a:cubicBezTo>
                <a:cubicBezTo>
                  <a:pt x="5672535" y="857466"/>
                  <a:pt x="5690070" y="882808"/>
                  <a:pt x="5681355" y="914501"/>
                </a:cubicBezTo>
                <a:cubicBezTo>
                  <a:pt x="5679460" y="925922"/>
                  <a:pt x="5693745" y="945894"/>
                  <a:pt x="5695325" y="965487"/>
                </a:cubicBezTo>
                <a:cubicBezTo>
                  <a:pt x="5697966" y="980766"/>
                  <a:pt x="5715210" y="985004"/>
                  <a:pt x="5727918" y="985387"/>
                </a:cubicBezTo>
                <a:cubicBezTo>
                  <a:pt x="5742136" y="987053"/>
                  <a:pt x="5739498" y="971772"/>
                  <a:pt x="5743130" y="964437"/>
                </a:cubicBezTo>
                <a:cubicBezTo>
                  <a:pt x="5748886" y="948476"/>
                  <a:pt x="5742160" y="934935"/>
                  <a:pt x="5739522" y="919656"/>
                </a:cubicBezTo>
                <a:cubicBezTo>
                  <a:pt x="5746404" y="917690"/>
                  <a:pt x="5763038" y="931839"/>
                  <a:pt x="5754123" y="908615"/>
                </a:cubicBezTo>
                <a:cubicBezTo>
                  <a:pt x="5749135" y="899159"/>
                  <a:pt x="5751482" y="893335"/>
                  <a:pt x="5764191" y="893715"/>
                </a:cubicBezTo>
                <a:cubicBezTo>
                  <a:pt x="5769786" y="893264"/>
                  <a:pt x="5775385" y="892812"/>
                  <a:pt x="5774708" y="884414"/>
                </a:cubicBezTo>
                <a:cubicBezTo>
                  <a:pt x="5775543" y="877304"/>
                  <a:pt x="5768433" y="876471"/>
                  <a:pt x="5762610" y="874124"/>
                </a:cubicBezTo>
                <a:cubicBezTo>
                  <a:pt x="5744080" y="871399"/>
                  <a:pt x="5735843" y="856570"/>
                  <a:pt x="5745910" y="841672"/>
                </a:cubicBezTo>
                <a:cubicBezTo>
                  <a:pt x="5752343" y="834109"/>
                  <a:pt x="5753179" y="826998"/>
                  <a:pt x="5748415" y="820341"/>
                </a:cubicBezTo>
                <a:cubicBezTo>
                  <a:pt x="5729143" y="790912"/>
                  <a:pt x="5727721" y="755815"/>
                  <a:pt x="5715331" y="724421"/>
                </a:cubicBezTo>
                <a:cubicBezTo>
                  <a:pt x="5704679" y="697112"/>
                  <a:pt x="5725490" y="675709"/>
                  <a:pt x="5754380" y="684641"/>
                </a:cubicBezTo>
                <a:cubicBezTo>
                  <a:pt x="5760201" y="686987"/>
                  <a:pt x="5764287" y="685248"/>
                  <a:pt x="5768148" y="680711"/>
                </a:cubicBezTo>
                <a:cubicBezTo>
                  <a:pt x="5780177" y="672696"/>
                  <a:pt x="5786225" y="677839"/>
                  <a:pt x="5791440" y="690094"/>
                </a:cubicBezTo>
                <a:cubicBezTo>
                  <a:pt x="5805567" y="725574"/>
                  <a:pt x="5811524" y="764529"/>
                  <a:pt x="5817481" y="803485"/>
                </a:cubicBezTo>
                <a:cubicBezTo>
                  <a:pt x="5818835" y="820278"/>
                  <a:pt x="5822987" y="836846"/>
                  <a:pt x="5842804" y="838059"/>
                </a:cubicBezTo>
                <a:cubicBezTo>
                  <a:pt x="5858309" y="838215"/>
                  <a:pt x="5861041" y="819681"/>
                  <a:pt x="5864224" y="806748"/>
                </a:cubicBezTo>
                <a:cubicBezTo>
                  <a:pt x="5866730" y="785417"/>
                  <a:pt x="5877248" y="776116"/>
                  <a:pt x="5898126" y="773019"/>
                </a:cubicBezTo>
                <a:cubicBezTo>
                  <a:pt x="5910607" y="770600"/>
                  <a:pt x="5927398" y="769242"/>
                  <a:pt x="5933606" y="758879"/>
                </a:cubicBezTo>
                <a:cubicBezTo>
                  <a:pt x="5946630" y="728249"/>
                  <a:pt x="5974618" y="725984"/>
                  <a:pt x="5999128" y="715552"/>
                </a:cubicBezTo>
                <a:cubicBezTo>
                  <a:pt x="6015468" y="708596"/>
                  <a:pt x="6028628" y="714573"/>
                  <a:pt x="6026957" y="728793"/>
                </a:cubicBezTo>
                <a:cubicBezTo>
                  <a:pt x="6025804" y="766917"/>
                  <a:pt x="6056274" y="795439"/>
                  <a:pt x="6046723" y="834241"/>
                </a:cubicBezTo>
                <a:cubicBezTo>
                  <a:pt x="6043993" y="852773"/>
                  <a:pt x="6049883" y="873425"/>
                  <a:pt x="6029908" y="887718"/>
                </a:cubicBezTo>
                <a:cubicBezTo>
                  <a:pt x="6025823" y="889456"/>
                  <a:pt x="6023476" y="895279"/>
                  <a:pt x="6025212" y="899364"/>
                </a:cubicBezTo>
                <a:cubicBezTo>
                  <a:pt x="6036476" y="916764"/>
                  <a:pt x="6036768" y="937868"/>
                  <a:pt x="6036224" y="966081"/>
                </a:cubicBezTo>
                <a:cubicBezTo>
                  <a:pt x="6054010" y="942107"/>
                  <a:pt x="6060602" y="919038"/>
                  <a:pt x="6079066" y="903460"/>
                </a:cubicBezTo>
                <a:cubicBezTo>
                  <a:pt x="6082922" y="898922"/>
                  <a:pt x="6087009" y="897182"/>
                  <a:pt x="6091547" y="901042"/>
                </a:cubicBezTo>
                <a:cubicBezTo>
                  <a:pt x="6096083" y="904900"/>
                  <a:pt x="6096535" y="910497"/>
                  <a:pt x="6091390" y="916548"/>
                </a:cubicBezTo>
                <a:cubicBezTo>
                  <a:pt x="6087754" y="923884"/>
                  <a:pt x="6073534" y="922218"/>
                  <a:pt x="6078748" y="934473"/>
                </a:cubicBezTo>
                <a:cubicBezTo>
                  <a:pt x="6080261" y="935758"/>
                  <a:pt x="6080261" y="935758"/>
                  <a:pt x="6083059" y="935532"/>
                </a:cubicBezTo>
                <a:cubicBezTo>
                  <a:pt x="6098114" y="930088"/>
                  <a:pt x="6105991" y="905507"/>
                  <a:pt x="6130568" y="913379"/>
                </a:cubicBezTo>
                <a:cubicBezTo>
                  <a:pt x="6130568" y="913379"/>
                  <a:pt x="6139577" y="902792"/>
                  <a:pt x="6129441" y="899385"/>
                </a:cubicBezTo>
                <a:cubicBezTo>
                  <a:pt x="6119308" y="895979"/>
                  <a:pt x="6117570" y="891894"/>
                  <a:pt x="6122492" y="883046"/>
                </a:cubicBezTo>
                <a:cubicBezTo>
                  <a:pt x="6129759" y="868373"/>
                  <a:pt x="6134225" y="853925"/>
                  <a:pt x="6153595" y="849542"/>
                </a:cubicBezTo>
                <a:cubicBezTo>
                  <a:pt x="6161764" y="846063"/>
                  <a:pt x="6165625" y="841527"/>
                  <a:pt x="6159124" y="830784"/>
                </a:cubicBezTo>
                <a:cubicBezTo>
                  <a:pt x="6154588" y="826926"/>
                  <a:pt x="6150051" y="823066"/>
                  <a:pt x="6157997" y="816790"/>
                </a:cubicBezTo>
                <a:cubicBezTo>
                  <a:pt x="6164655" y="812026"/>
                  <a:pt x="6171764" y="812861"/>
                  <a:pt x="6179099" y="816493"/>
                </a:cubicBezTo>
                <a:cubicBezTo>
                  <a:pt x="6186435" y="820125"/>
                  <a:pt x="6186884" y="825721"/>
                  <a:pt x="6184539" y="831547"/>
                </a:cubicBezTo>
                <a:cubicBezTo>
                  <a:pt x="6180068" y="845992"/>
                  <a:pt x="6172575" y="857866"/>
                  <a:pt x="6182550" y="876779"/>
                </a:cubicBezTo>
                <a:cubicBezTo>
                  <a:pt x="6200721" y="840097"/>
                  <a:pt x="6213518" y="806666"/>
                  <a:pt x="6208622" y="763397"/>
                </a:cubicBezTo>
                <a:cubicBezTo>
                  <a:pt x="6199391" y="771186"/>
                  <a:pt x="6198782" y="781095"/>
                  <a:pt x="6193634" y="787147"/>
                </a:cubicBezTo>
                <a:cubicBezTo>
                  <a:pt x="6188715" y="795994"/>
                  <a:pt x="6185531" y="808929"/>
                  <a:pt x="6172375" y="802952"/>
                </a:cubicBezTo>
                <a:cubicBezTo>
                  <a:pt x="6160727" y="798257"/>
                  <a:pt x="6159825" y="787064"/>
                  <a:pt x="6164520" y="775416"/>
                </a:cubicBezTo>
                <a:cubicBezTo>
                  <a:pt x="6186323" y="731395"/>
                  <a:pt x="6208129" y="687378"/>
                  <a:pt x="6229931" y="643358"/>
                </a:cubicBezTo>
                <a:cubicBezTo>
                  <a:pt x="6236140" y="632998"/>
                  <a:pt x="6285841" y="620526"/>
                  <a:pt x="6293402" y="626956"/>
                </a:cubicBezTo>
                <a:cubicBezTo>
                  <a:pt x="6304211" y="638758"/>
                  <a:pt x="6313735" y="652074"/>
                  <a:pt x="6306692" y="669545"/>
                </a:cubicBezTo>
                <a:cubicBezTo>
                  <a:pt x="6304877" y="673213"/>
                  <a:pt x="6305101" y="676013"/>
                  <a:pt x="6306188" y="678565"/>
                </a:cubicBezTo>
                <a:lnTo>
                  <a:pt x="6308743" y="682705"/>
                </a:lnTo>
                <a:lnTo>
                  <a:pt x="6308439" y="658287"/>
                </a:lnTo>
                <a:cubicBezTo>
                  <a:pt x="6306347" y="638077"/>
                  <a:pt x="6312701" y="620152"/>
                  <a:pt x="6329560" y="608089"/>
                </a:cubicBezTo>
                <a:cubicBezTo>
                  <a:pt x="6363277" y="583966"/>
                  <a:pt x="6377014" y="549906"/>
                  <a:pt x="6377432" y="509219"/>
                </a:cubicBezTo>
                <a:cubicBezTo>
                  <a:pt x="6376328" y="474165"/>
                  <a:pt x="6397525" y="457234"/>
                  <a:pt x="6422564" y="442852"/>
                </a:cubicBezTo>
                <a:cubicBezTo>
                  <a:pt x="6436874" y="434633"/>
                  <a:pt x="6469905" y="446591"/>
                  <a:pt x="6474283" y="458354"/>
                </a:cubicBezTo>
                <a:cubicBezTo>
                  <a:pt x="6484824" y="480850"/>
                  <a:pt x="6484824" y="480850"/>
                  <a:pt x="6505258" y="466735"/>
                </a:cubicBezTo>
                <a:cubicBezTo>
                  <a:pt x="6512184" y="474651"/>
                  <a:pt x="6506059" y="480550"/>
                  <a:pt x="6502748" y="487210"/>
                </a:cubicBezTo>
                <a:cubicBezTo>
                  <a:pt x="6501985" y="490026"/>
                  <a:pt x="6496886" y="497714"/>
                  <a:pt x="6502521" y="499236"/>
                </a:cubicBezTo>
                <a:cubicBezTo>
                  <a:pt x="6532467" y="505829"/>
                  <a:pt x="6523336" y="539623"/>
                  <a:pt x="6538215" y="557248"/>
                </a:cubicBezTo>
                <a:cubicBezTo>
                  <a:pt x="6540272" y="560827"/>
                  <a:pt x="6545143" y="565167"/>
                  <a:pt x="6547197" y="568746"/>
                </a:cubicBezTo>
                <a:cubicBezTo>
                  <a:pt x="6557169" y="565397"/>
                  <a:pt x="6566073" y="543630"/>
                  <a:pt x="6571211" y="552575"/>
                </a:cubicBezTo>
                <a:cubicBezTo>
                  <a:pt x="6584302" y="571228"/>
                  <a:pt x="6616038" y="576792"/>
                  <a:pt x="6612271" y="607505"/>
                </a:cubicBezTo>
                <a:cubicBezTo>
                  <a:pt x="6607744" y="641036"/>
                  <a:pt x="6606033" y="675328"/>
                  <a:pt x="6613530" y="709089"/>
                </a:cubicBezTo>
                <a:cubicBezTo>
                  <a:pt x="6615853" y="717274"/>
                  <a:pt x="6611780" y="726749"/>
                  <a:pt x="6623043" y="729795"/>
                </a:cubicBezTo>
                <a:cubicBezTo>
                  <a:pt x="6633280" y="731054"/>
                  <a:pt x="6644013" y="724891"/>
                  <a:pt x="6649872" y="714388"/>
                </a:cubicBezTo>
                <a:cubicBezTo>
                  <a:pt x="6655468" y="699279"/>
                  <a:pt x="6659271" y="685197"/>
                  <a:pt x="6659234" y="668565"/>
                </a:cubicBezTo>
                <a:cubicBezTo>
                  <a:pt x="6657369" y="636326"/>
                  <a:pt x="6665739" y="605349"/>
                  <a:pt x="6675898" y="573341"/>
                </a:cubicBezTo>
                <a:cubicBezTo>
                  <a:pt x="6676660" y="570525"/>
                  <a:pt x="6675366" y="564131"/>
                  <a:pt x="6678184" y="564891"/>
                </a:cubicBezTo>
                <a:cubicBezTo>
                  <a:pt x="6706040" y="551272"/>
                  <a:pt x="6698048" y="524934"/>
                  <a:pt x="6700560" y="504457"/>
                </a:cubicBezTo>
                <a:cubicBezTo>
                  <a:pt x="6710567" y="405920"/>
                  <a:pt x="6741047" y="309901"/>
                  <a:pt x="6741845" y="211895"/>
                </a:cubicBezTo>
                <a:cubicBezTo>
                  <a:pt x="6742074" y="199866"/>
                  <a:pt x="6745383" y="193208"/>
                  <a:pt x="6757411" y="193439"/>
                </a:cubicBezTo>
                <a:cubicBezTo>
                  <a:pt x="6767646" y="194696"/>
                  <a:pt x="6772518" y="199038"/>
                  <a:pt x="6773051" y="208249"/>
                </a:cubicBezTo>
                <a:cubicBezTo>
                  <a:pt x="6773355" y="229487"/>
                  <a:pt x="6783630" y="247377"/>
                  <a:pt x="6792876" y="263479"/>
                </a:cubicBezTo>
                <a:cubicBezTo>
                  <a:pt x="6805208" y="284948"/>
                  <a:pt x="6807300" y="305158"/>
                  <a:pt x="6803002" y="326661"/>
                </a:cubicBezTo>
                <a:cubicBezTo>
                  <a:pt x="6800489" y="347137"/>
                  <a:pt x="6803610" y="369136"/>
                  <a:pt x="6805704" y="389346"/>
                </a:cubicBezTo>
                <a:cubicBezTo>
                  <a:pt x="6810120" y="417741"/>
                  <a:pt x="6825720" y="415918"/>
                  <a:pt x="6846691" y="411013"/>
                </a:cubicBezTo>
                <a:cubicBezTo>
                  <a:pt x="6852054" y="407931"/>
                  <a:pt x="6859210" y="403822"/>
                  <a:pt x="6863321" y="410979"/>
                </a:cubicBezTo>
                <a:cubicBezTo>
                  <a:pt x="6867430" y="418134"/>
                  <a:pt x="6859247" y="420454"/>
                  <a:pt x="6856700" y="424299"/>
                </a:cubicBezTo>
                <a:cubicBezTo>
                  <a:pt x="6848289" y="438647"/>
                  <a:pt x="6851144" y="456040"/>
                  <a:pt x="6857309" y="466773"/>
                </a:cubicBezTo>
                <a:cubicBezTo>
                  <a:pt x="6867317" y="480059"/>
                  <a:pt x="6881358" y="467237"/>
                  <a:pt x="6889275" y="460311"/>
                </a:cubicBezTo>
                <a:cubicBezTo>
                  <a:pt x="6905104" y="446460"/>
                  <a:pt x="6915304" y="431085"/>
                  <a:pt x="6912182" y="409087"/>
                </a:cubicBezTo>
                <a:cubicBezTo>
                  <a:pt x="6911916" y="404482"/>
                  <a:pt x="6909597" y="396298"/>
                  <a:pt x="6916749" y="392188"/>
                </a:cubicBezTo>
                <a:cubicBezTo>
                  <a:pt x="6922114" y="389107"/>
                  <a:pt x="6926225" y="396264"/>
                  <a:pt x="6928279" y="399842"/>
                </a:cubicBezTo>
                <a:cubicBezTo>
                  <a:pt x="6935208" y="407759"/>
                  <a:pt x="6940571" y="404678"/>
                  <a:pt x="6946698" y="398781"/>
                </a:cubicBezTo>
                <a:cubicBezTo>
                  <a:pt x="6969149" y="371611"/>
                  <a:pt x="6989815" y="345467"/>
                  <a:pt x="6991260" y="306568"/>
                </a:cubicBezTo>
                <a:cubicBezTo>
                  <a:pt x="6991755" y="299147"/>
                  <a:pt x="6993177" y="291788"/>
                  <a:pt x="6995178" y="284466"/>
                </a:cubicBezTo>
                <a:lnTo>
                  <a:pt x="7000741" y="268022"/>
                </a:lnTo>
                <a:lnTo>
                  <a:pt x="7009046" y="207849"/>
                </a:lnTo>
                <a:cubicBezTo>
                  <a:pt x="7003475" y="202546"/>
                  <a:pt x="7003475" y="202546"/>
                  <a:pt x="7003475" y="202546"/>
                </a:cubicBezTo>
                <a:cubicBezTo>
                  <a:pt x="7003475" y="202546"/>
                  <a:pt x="7008782" y="196970"/>
                  <a:pt x="7008782" y="196970"/>
                </a:cubicBezTo>
                <a:cubicBezTo>
                  <a:pt x="7003207" y="191666"/>
                  <a:pt x="7008245" y="175213"/>
                  <a:pt x="7008245" y="175213"/>
                </a:cubicBezTo>
                <a:cubicBezTo>
                  <a:pt x="7007978" y="164333"/>
                  <a:pt x="7013549" y="169637"/>
                  <a:pt x="7013819" y="180516"/>
                </a:cubicBezTo>
                <a:lnTo>
                  <a:pt x="7015918" y="183176"/>
                </a:lnTo>
                <a:lnTo>
                  <a:pt x="7014085" y="191395"/>
                </a:lnTo>
                <a:cubicBezTo>
                  <a:pt x="7016737" y="188607"/>
                  <a:pt x="7018066" y="187213"/>
                  <a:pt x="7018031" y="185854"/>
                </a:cubicBezTo>
                <a:lnTo>
                  <a:pt x="7015918" y="183176"/>
                </a:lnTo>
                <a:lnTo>
                  <a:pt x="7018452" y="171811"/>
                </a:lnTo>
                <a:cubicBezTo>
                  <a:pt x="7020214" y="150081"/>
                  <a:pt x="7016529" y="124660"/>
                  <a:pt x="7028666" y="120276"/>
                </a:cubicBezTo>
                <a:cubicBezTo>
                  <a:pt x="7034450" y="189525"/>
                  <a:pt x="7060674" y="218465"/>
                  <a:pt x="7067612" y="272380"/>
                </a:cubicBezTo>
                <a:lnTo>
                  <a:pt x="7069089" y="298212"/>
                </a:lnTo>
                <a:lnTo>
                  <a:pt x="7078027" y="320975"/>
                </a:lnTo>
                <a:cubicBezTo>
                  <a:pt x="7086780" y="344498"/>
                  <a:pt x="7093744" y="369050"/>
                  <a:pt x="7097132" y="395654"/>
                </a:cubicBezTo>
                <a:cubicBezTo>
                  <a:pt x="7121676" y="388695"/>
                  <a:pt x="7134691" y="374082"/>
                  <a:pt x="7135148" y="350028"/>
                </a:cubicBezTo>
                <a:cubicBezTo>
                  <a:pt x="7135871" y="330579"/>
                  <a:pt x="7144319" y="332866"/>
                  <a:pt x="7156877" y="342307"/>
                </a:cubicBezTo>
                <a:cubicBezTo>
                  <a:pt x="7171224" y="350720"/>
                  <a:pt x="7171261" y="367354"/>
                  <a:pt x="7178454" y="379876"/>
                </a:cubicBezTo>
                <a:cubicBezTo>
                  <a:pt x="7185914" y="397006"/>
                  <a:pt x="7191586" y="415162"/>
                  <a:pt x="7199044" y="432291"/>
                </a:cubicBezTo>
                <a:cubicBezTo>
                  <a:pt x="7202125" y="437659"/>
                  <a:pt x="7202659" y="446869"/>
                  <a:pt x="7209055" y="445576"/>
                </a:cubicBezTo>
                <a:cubicBezTo>
                  <a:pt x="7218263" y="445044"/>
                  <a:pt x="7220544" y="436596"/>
                  <a:pt x="7222065" y="430964"/>
                </a:cubicBezTo>
                <a:cubicBezTo>
                  <a:pt x="7223589" y="425332"/>
                  <a:pt x="7224084" y="417909"/>
                  <a:pt x="7225605" y="412278"/>
                </a:cubicBezTo>
                <a:cubicBezTo>
                  <a:pt x="7232150" y="365692"/>
                  <a:pt x="7239456" y="316292"/>
                  <a:pt x="7248817" y="270469"/>
                </a:cubicBezTo>
                <a:cubicBezTo>
                  <a:pt x="7254145" y="250755"/>
                  <a:pt x="7265104" y="232564"/>
                  <a:pt x="7291970" y="233788"/>
                </a:cubicBezTo>
                <a:cubicBezTo>
                  <a:pt x="7302207" y="235046"/>
                  <a:pt x="7310124" y="228121"/>
                  <a:pt x="7315223" y="220433"/>
                </a:cubicBezTo>
                <a:cubicBezTo>
                  <a:pt x="7315983" y="217618"/>
                  <a:pt x="7318532" y="213774"/>
                  <a:pt x="7319295" y="210958"/>
                </a:cubicBezTo>
                <a:cubicBezTo>
                  <a:pt x="7331813" y="203769"/>
                  <a:pt x="7346883" y="192733"/>
                  <a:pt x="7360204" y="199358"/>
                </a:cubicBezTo>
                <a:cubicBezTo>
                  <a:pt x="7373523" y="205983"/>
                  <a:pt x="7370746" y="221855"/>
                  <a:pt x="7365913" y="234147"/>
                </a:cubicBezTo>
                <a:cubicBezTo>
                  <a:pt x="7353735" y="279208"/>
                  <a:pt x="7348979" y="324765"/>
                  <a:pt x="7355488" y="373370"/>
                </a:cubicBezTo>
                <a:cubicBezTo>
                  <a:pt x="7356287" y="387187"/>
                  <a:pt x="7362944" y="390499"/>
                  <a:pt x="7374211" y="393546"/>
                </a:cubicBezTo>
                <a:cubicBezTo>
                  <a:pt x="7388292" y="397355"/>
                  <a:pt x="7388520" y="385329"/>
                  <a:pt x="7390802" y="376880"/>
                </a:cubicBezTo>
                <a:cubicBezTo>
                  <a:pt x="7396130" y="357166"/>
                  <a:pt x="7401458" y="337451"/>
                  <a:pt x="7407809" y="319527"/>
                </a:cubicBezTo>
                <a:cubicBezTo>
                  <a:pt x="7411883" y="310050"/>
                  <a:pt x="7418773" y="301337"/>
                  <a:pt x="7429274" y="307201"/>
                </a:cubicBezTo>
                <a:cubicBezTo>
                  <a:pt x="7439777" y="313063"/>
                  <a:pt x="7427259" y="320254"/>
                  <a:pt x="7424974" y="328702"/>
                </a:cubicBezTo>
                <a:cubicBezTo>
                  <a:pt x="7422425" y="332547"/>
                  <a:pt x="7420904" y="338178"/>
                  <a:pt x="7418354" y="342023"/>
                </a:cubicBezTo>
                <a:cubicBezTo>
                  <a:pt x="7406672" y="379661"/>
                  <a:pt x="7407698" y="381450"/>
                  <a:pt x="7447847" y="372669"/>
                </a:cubicBezTo>
                <a:cubicBezTo>
                  <a:pt x="7458844" y="371110"/>
                  <a:pt x="7459111" y="375715"/>
                  <a:pt x="7463221" y="382872"/>
                </a:cubicBezTo>
                <a:cubicBezTo>
                  <a:pt x="7477377" y="419945"/>
                  <a:pt x="7485904" y="455496"/>
                  <a:pt x="7466040" y="495455"/>
                </a:cubicBezTo>
                <a:cubicBezTo>
                  <a:pt x="7449752" y="533360"/>
                  <a:pt x="7443703" y="572523"/>
                  <a:pt x="7443285" y="613209"/>
                </a:cubicBezTo>
                <a:cubicBezTo>
                  <a:pt x="7442105" y="656713"/>
                  <a:pt x="7423269" y="698460"/>
                  <a:pt x="7430537" y="744248"/>
                </a:cubicBezTo>
                <a:cubicBezTo>
                  <a:pt x="7431831" y="750643"/>
                  <a:pt x="7428521" y="757303"/>
                  <a:pt x="7425972" y="761147"/>
                </a:cubicBezTo>
                <a:cubicBezTo>
                  <a:pt x="7397201" y="822876"/>
                  <a:pt x="7387118" y="888146"/>
                  <a:pt x="7379852" y="954180"/>
                </a:cubicBezTo>
                <a:cubicBezTo>
                  <a:pt x="7377835" y="967234"/>
                  <a:pt x="7375056" y="983105"/>
                  <a:pt x="7391955" y="987675"/>
                </a:cubicBezTo>
                <a:cubicBezTo>
                  <a:pt x="7409877" y="994036"/>
                  <a:pt x="7415472" y="978927"/>
                  <a:pt x="7421065" y="963818"/>
                </a:cubicBezTo>
                <a:cubicBezTo>
                  <a:pt x="7427420" y="945892"/>
                  <a:pt x="7435888" y="928539"/>
                  <a:pt x="7441634" y="910071"/>
                </a:cubicBezTo>
                <a:lnTo>
                  <a:pt x="7442779" y="904548"/>
                </a:lnTo>
                <a:lnTo>
                  <a:pt x="7441905" y="901132"/>
                </a:lnTo>
                <a:lnTo>
                  <a:pt x="7447092" y="871900"/>
                </a:lnTo>
                <a:lnTo>
                  <a:pt x="7445874" y="849642"/>
                </a:lnTo>
                <a:cubicBezTo>
                  <a:pt x="7443421" y="839156"/>
                  <a:pt x="7445962" y="831154"/>
                  <a:pt x="7451965" y="827112"/>
                </a:cubicBezTo>
                <a:lnTo>
                  <a:pt x="7455319" y="826256"/>
                </a:lnTo>
                <a:lnTo>
                  <a:pt x="7463005" y="771807"/>
                </a:lnTo>
                <a:cubicBezTo>
                  <a:pt x="7471418" y="734266"/>
                  <a:pt x="7478977" y="707574"/>
                  <a:pt x="7499093" y="660044"/>
                </a:cubicBezTo>
                <a:cubicBezTo>
                  <a:pt x="7509942" y="660902"/>
                  <a:pt x="7503236" y="676746"/>
                  <a:pt x="7514084" y="677604"/>
                </a:cubicBezTo>
                <a:cubicBezTo>
                  <a:pt x="7530910" y="602523"/>
                  <a:pt x="7535182" y="548281"/>
                  <a:pt x="7551155" y="484047"/>
                </a:cubicBezTo>
                <a:cubicBezTo>
                  <a:pt x="7556280" y="418956"/>
                  <a:pt x="7572253" y="354724"/>
                  <a:pt x="7600783" y="269653"/>
                </a:cubicBezTo>
                <a:cubicBezTo>
                  <a:pt x="7591514" y="318041"/>
                  <a:pt x="7609922" y="292208"/>
                  <a:pt x="7627477" y="277223"/>
                </a:cubicBezTo>
                <a:cubicBezTo>
                  <a:pt x="7633327" y="272227"/>
                  <a:pt x="7634181" y="261379"/>
                  <a:pt x="7640032" y="256385"/>
                </a:cubicBezTo>
                <a:cubicBezTo>
                  <a:pt x="7640032" y="256385"/>
                  <a:pt x="7645029" y="262238"/>
                  <a:pt x="7644175" y="273086"/>
                </a:cubicBezTo>
                <a:cubicBezTo>
                  <a:pt x="7644175" y="273086"/>
                  <a:pt x="7644175" y="273086"/>
                  <a:pt x="7643321" y="283934"/>
                </a:cubicBezTo>
                <a:cubicBezTo>
                  <a:pt x="7645029" y="262238"/>
                  <a:pt x="7660021" y="279798"/>
                  <a:pt x="7646609" y="311485"/>
                </a:cubicBezTo>
                <a:cubicBezTo>
                  <a:pt x="7646609" y="311485"/>
                  <a:pt x="7646609" y="311485"/>
                  <a:pt x="7635761" y="310627"/>
                </a:cubicBezTo>
                <a:cubicBezTo>
                  <a:pt x="7629911" y="315622"/>
                  <a:pt x="7629056" y="326471"/>
                  <a:pt x="7629056" y="326471"/>
                </a:cubicBezTo>
                <a:cubicBezTo>
                  <a:pt x="7618207" y="325612"/>
                  <a:pt x="7624057" y="320617"/>
                  <a:pt x="7624914" y="309769"/>
                </a:cubicBezTo>
                <a:cubicBezTo>
                  <a:pt x="7624914" y="309769"/>
                  <a:pt x="7624914" y="309769"/>
                  <a:pt x="7625768" y="298921"/>
                </a:cubicBezTo>
                <a:cubicBezTo>
                  <a:pt x="7606506" y="335601"/>
                  <a:pt x="7589678" y="410683"/>
                  <a:pt x="7599673" y="422390"/>
                </a:cubicBezTo>
                <a:cubicBezTo>
                  <a:pt x="7582847" y="497472"/>
                  <a:pt x="7550173" y="565841"/>
                  <a:pt x="7557604" y="610093"/>
                </a:cubicBezTo>
                <a:cubicBezTo>
                  <a:pt x="7548336" y="658482"/>
                  <a:pt x="7539197" y="635926"/>
                  <a:pt x="7525786" y="667614"/>
                </a:cubicBezTo>
                <a:cubicBezTo>
                  <a:pt x="7516517" y="716004"/>
                  <a:pt x="7533218" y="711866"/>
                  <a:pt x="7530655" y="744413"/>
                </a:cubicBezTo>
                <a:cubicBezTo>
                  <a:pt x="7524164" y="757544"/>
                  <a:pt x="7519081" y="770105"/>
                  <a:pt x="7515069" y="782068"/>
                </a:cubicBezTo>
                <a:lnTo>
                  <a:pt x="7511638" y="794826"/>
                </a:lnTo>
                <a:lnTo>
                  <a:pt x="7547747" y="701913"/>
                </a:lnTo>
                <a:cubicBezTo>
                  <a:pt x="7561923" y="663437"/>
                  <a:pt x="7574688" y="624580"/>
                  <a:pt x="7583937" y="584771"/>
                </a:cubicBezTo>
                <a:cubicBezTo>
                  <a:pt x="7592801" y="546370"/>
                  <a:pt x="7603724" y="511547"/>
                  <a:pt x="7642310" y="491763"/>
                </a:cubicBezTo>
                <a:cubicBezTo>
                  <a:pt x="7649466" y="487656"/>
                  <a:pt x="7654563" y="479967"/>
                  <a:pt x="7655822" y="469730"/>
                </a:cubicBezTo>
                <a:cubicBezTo>
                  <a:pt x="7659054" y="429806"/>
                  <a:pt x="7681241" y="398030"/>
                  <a:pt x="7699583" y="363704"/>
                </a:cubicBezTo>
                <a:cubicBezTo>
                  <a:pt x="7712064" y="339881"/>
                  <a:pt x="7722756" y="317084"/>
                  <a:pt x="7733451" y="294288"/>
                </a:cubicBezTo>
                <a:cubicBezTo>
                  <a:pt x="7739311" y="283784"/>
                  <a:pt x="7746960" y="272256"/>
                  <a:pt x="7759745" y="269669"/>
                </a:cubicBezTo>
                <a:cubicBezTo>
                  <a:pt x="7773559" y="268873"/>
                  <a:pt x="7787376" y="268077"/>
                  <a:pt x="7784101" y="291371"/>
                </a:cubicBezTo>
                <a:cubicBezTo>
                  <a:pt x="7775996" y="326954"/>
                  <a:pt x="7786311" y="361476"/>
                  <a:pt x="7786918" y="403953"/>
                </a:cubicBezTo>
                <a:cubicBezTo>
                  <a:pt x="7813709" y="371912"/>
                  <a:pt x="7840007" y="347291"/>
                  <a:pt x="7845295" y="310945"/>
                </a:cubicBezTo>
                <a:cubicBezTo>
                  <a:pt x="7845791" y="303524"/>
                  <a:pt x="7849101" y="296863"/>
                  <a:pt x="7857283" y="294545"/>
                </a:cubicBezTo>
                <a:cubicBezTo>
                  <a:pt x="7866493" y="294015"/>
                  <a:pt x="7865998" y="301437"/>
                  <a:pt x="7867292" y="307829"/>
                </a:cubicBezTo>
                <a:cubicBezTo>
                  <a:pt x="7870641" y="317803"/>
                  <a:pt x="7879089" y="320088"/>
                  <a:pt x="7887271" y="317768"/>
                </a:cubicBezTo>
                <a:cubicBezTo>
                  <a:pt x="7900057" y="315182"/>
                  <a:pt x="7898497" y="304182"/>
                  <a:pt x="7894386" y="297026"/>
                </a:cubicBezTo>
                <a:cubicBezTo>
                  <a:pt x="7886166" y="282714"/>
                  <a:pt x="7893053" y="273998"/>
                  <a:pt x="7903785" y="267837"/>
                </a:cubicBezTo>
                <a:cubicBezTo>
                  <a:pt x="7917066" y="257830"/>
                  <a:pt x="7934458" y="254979"/>
                  <a:pt x="7943440" y="266474"/>
                </a:cubicBezTo>
                <a:cubicBezTo>
                  <a:pt x="7950632" y="278998"/>
                  <a:pt x="7935296" y="285426"/>
                  <a:pt x="7925591" y="293380"/>
                </a:cubicBezTo>
                <a:cubicBezTo>
                  <a:pt x="7922015" y="295434"/>
                  <a:pt x="7921254" y="298250"/>
                  <a:pt x="7915889" y="301333"/>
                </a:cubicBezTo>
                <a:cubicBezTo>
                  <a:pt x="7925629" y="310011"/>
                  <a:pt x="7931490" y="299510"/>
                  <a:pt x="7938910" y="300005"/>
                </a:cubicBezTo>
                <a:cubicBezTo>
                  <a:pt x="7950936" y="300237"/>
                  <a:pt x="7962964" y="300467"/>
                  <a:pt x="7953792" y="317629"/>
                </a:cubicBezTo>
                <a:cubicBezTo>
                  <a:pt x="7950480" y="324290"/>
                  <a:pt x="7948692" y="325317"/>
                  <a:pt x="7954590" y="331447"/>
                </a:cubicBezTo>
                <a:cubicBezTo>
                  <a:pt x="7973581" y="356229"/>
                  <a:pt x="7982600" y="384356"/>
                  <a:pt x="7988803" y="411723"/>
                </a:cubicBezTo>
                <a:cubicBezTo>
                  <a:pt x="7994245" y="441908"/>
                  <a:pt x="7999687" y="472090"/>
                  <a:pt x="8015100" y="498926"/>
                </a:cubicBezTo>
                <a:cubicBezTo>
                  <a:pt x="8018182" y="504293"/>
                  <a:pt x="8021532" y="514266"/>
                  <a:pt x="8020009" y="519898"/>
                </a:cubicBezTo>
                <a:cubicBezTo>
                  <a:pt x="8008556" y="545510"/>
                  <a:pt x="8026251" y="563899"/>
                  <a:pt x="8037288" y="578972"/>
                </a:cubicBezTo>
                <a:cubicBezTo>
                  <a:pt x="8042427" y="587918"/>
                  <a:pt x="8056278" y="603755"/>
                  <a:pt x="8065753" y="607830"/>
                </a:cubicBezTo>
                <a:cubicBezTo>
                  <a:pt x="8085467" y="613162"/>
                  <a:pt x="8081395" y="622638"/>
                  <a:pt x="8079379" y="635692"/>
                </a:cubicBezTo>
                <a:cubicBezTo>
                  <a:pt x="8077094" y="644141"/>
                  <a:pt x="8073785" y="650800"/>
                  <a:pt x="8086836" y="652821"/>
                </a:cubicBezTo>
                <a:cubicBezTo>
                  <a:pt x="8089654" y="653583"/>
                  <a:pt x="8090681" y="655372"/>
                  <a:pt x="8093498" y="656135"/>
                </a:cubicBezTo>
                <a:cubicBezTo>
                  <a:pt x="8078198" y="679194"/>
                  <a:pt x="8111991" y="688337"/>
                  <a:pt x="8106664" y="708052"/>
                </a:cubicBezTo>
                <a:cubicBezTo>
                  <a:pt x="8106170" y="715472"/>
                  <a:pt x="8114885" y="722364"/>
                  <a:pt x="8120784" y="728493"/>
                </a:cubicBezTo>
                <a:cubicBezTo>
                  <a:pt x="8138479" y="746880"/>
                  <a:pt x="8139545" y="765301"/>
                  <a:pt x="8126036" y="787336"/>
                </a:cubicBezTo>
                <a:cubicBezTo>
                  <a:pt x="8110738" y="810398"/>
                  <a:pt x="8099285" y="836011"/>
                  <a:pt x="8097305" y="865697"/>
                </a:cubicBezTo>
                <a:cubicBezTo>
                  <a:pt x="8096544" y="868513"/>
                  <a:pt x="8093995" y="872356"/>
                  <a:pt x="8096051" y="875934"/>
                </a:cubicBezTo>
                <a:cubicBezTo>
                  <a:pt x="8114317" y="920165"/>
                  <a:pt x="8088325" y="966022"/>
                  <a:pt x="8092779" y="1011049"/>
                </a:cubicBezTo>
                <a:cubicBezTo>
                  <a:pt x="8096472" y="1058892"/>
                  <a:pt x="8088137" y="1106504"/>
                  <a:pt x="8087226" y="1154612"/>
                </a:cubicBezTo>
                <a:cubicBezTo>
                  <a:pt x="8087112" y="1216535"/>
                  <a:pt x="8071892" y="1272862"/>
                  <a:pt x="8063329" y="1332502"/>
                </a:cubicBezTo>
                <a:lnTo>
                  <a:pt x="8062111" y="1375004"/>
                </a:lnTo>
                <a:lnTo>
                  <a:pt x="8079609" y="1393023"/>
                </a:lnTo>
                <a:cubicBezTo>
                  <a:pt x="8086325" y="1404270"/>
                  <a:pt x="8089513" y="1417609"/>
                  <a:pt x="8086666" y="1434633"/>
                </a:cubicBezTo>
                <a:lnTo>
                  <a:pt x="8089607" y="1477351"/>
                </a:lnTo>
                <a:lnTo>
                  <a:pt x="8091995" y="1474949"/>
                </a:lnTo>
                <a:cubicBezTo>
                  <a:pt x="8101354" y="1470228"/>
                  <a:pt x="8092556" y="1455309"/>
                  <a:pt x="8095427" y="1444653"/>
                </a:cubicBezTo>
                <a:cubicBezTo>
                  <a:pt x="8106923" y="1402038"/>
                  <a:pt x="8098405" y="1361269"/>
                  <a:pt x="8078492" y="1322439"/>
                </a:cubicBezTo>
                <a:cubicBezTo>
                  <a:pt x="8073119" y="1309281"/>
                  <a:pt x="8074604" y="1299646"/>
                  <a:pt x="8085723" y="1291496"/>
                </a:cubicBezTo>
                <a:cubicBezTo>
                  <a:pt x="8106288" y="1302067"/>
                  <a:pt x="8113328" y="1320414"/>
                  <a:pt x="8115825" y="1344228"/>
                </a:cubicBezTo>
                <a:cubicBezTo>
                  <a:pt x="8117581" y="1372856"/>
                  <a:pt x="8133140" y="1399918"/>
                  <a:pt x="8142493" y="1427256"/>
                </a:cubicBezTo>
                <a:cubicBezTo>
                  <a:pt x="8150551" y="1446993"/>
                  <a:pt x="8152772" y="1464596"/>
                  <a:pt x="8144616" y="1485533"/>
                </a:cubicBezTo>
                <a:cubicBezTo>
                  <a:pt x="8139472" y="1498920"/>
                  <a:pt x="8139747" y="1513140"/>
                  <a:pt x="8140452" y="1527583"/>
                </a:cubicBezTo>
                <a:lnTo>
                  <a:pt x="8140562" y="1530757"/>
                </a:lnTo>
                <a:lnTo>
                  <a:pt x="8141513" y="1536457"/>
                </a:lnTo>
                <a:lnTo>
                  <a:pt x="8140788" y="1537281"/>
                </a:lnTo>
                <a:lnTo>
                  <a:pt x="8140931" y="1541405"/>
                </a:lnTo>
                <a:lnTo>
                  <a:pt x="8142842" y="1544423"/>
                </a:lnTo>
                <a:lnTo>
                  <a:pt x="8141513" y="1536457"/>
                </a:lnTo>
                <a:lnTo>
                  <a:pt x="8143662" y="1534019"/>
                </a:lnTo>
                <a:cubicBezTo>
                  <a:pt x="8144481" y="1523614"/>
                  <a:pt x="8150093" y="1518824"/>
                  <a:pt x="8149274" y="1529228"/>
                </a:cubicBezTo>
                <a:cubicBezTo>
                  <a:pt x="8149274" y="1529228"/>
                  <a:pt x="8153247" y="1545247"/>
                  <a:pt x="8147635" y="1550036"/>
                </a:cubicBezTo>
                <a:cubicBezTo>
                  <a:pt x="8147635" y="1550036"/>
                  <a:pt x="8152427" y="1555650"/>
                  <a:pt x="8152427" y="1555650"/>
                </a:cubicBezTo>
                <a:cubicBezTo>
                  <a:pt x="8152427" y="1555650"/>
                  <a:pt x="8152427" y="1555650"/>
                  <a:pt x="8146816" y="1560441"/>
                </a:cubicBezTo>
                <a:cubicBezTo>
                  <a:pt x="8151547" y="1600075"/>
                  <a:pt x="8153677" y="1639502"/>
                  <a:pt x="8151410" y="1676619"/>
                </a:cubicBezTo>
                <a:lnTo>
                  <a:pt x="8144573" y="1729605"/>
                </a:lnTo>
                <a:lnTo>
                  <a:pt x="8145111" y="1738308"/>
                </a:lnTo>
                <a:cubicBezTo>
                  <a:pt x="8144988" y="1748460"/>
                  <a:pt x="8144864" y="1758613"/>
                  <a:pt x="8135827" y="1767033"/>
                </a:cubicBezTo>
                <a:lnTo>
                  <a:pt x="8130506" y="1776016"/>
                </a:lnTo>
                <a:lnTo>
                  <a:pt x="8129613" y="1778933"/>
                </a:lnTo>
                <a:cubicBezTo>
                  <a:pt x="8137985" y="1797263"/>
                  <a:pt x="8139024" y="1824581"/>
                  <a:pt x="8137046" y="1855158"/>
                </a:cubicBezTo>
                <a:lnTo>
                  <a:pt x="8134443" y="1878514"/>
                </a:lnTo>
                <a:lnTo>
                  <a:pt x="8140446" y="1888265"/>
                </a:lnTo>
                <a:cubicBezTo>
                  <a:pt x="8144336" y="1896057"/>
                  <a:pt x="8146852" y="1904236"/>
                  <a:pt x="8146233" y="1913367"/>
                </a:cubicBezTo>
                <a:cubicBezTo>
                  <a:pt x="8144995" y="1914977"/>
                  <a:pt x="8146605" y="1916215"/>
                  <a:pt x="8146605" y="1916215"/>
                </a:cubicBezTo>
                <a:cubicBezTo>
                  <a:pt x="8179410" y="1923509"/>
                  <a:pt x="8139425" y="1938874"/>
                  <a:pt x="8152301" y="1948773"/>
                </a:cubicBezTo>
                <a:cubicBezTo>
                  <a:pt x="8121352" y="1955716"/>
                  <a:pt x="8141903" y="1968957"/>
                  <a:pt x="8148712" y="1976755"/>
                </a:cubicBezTo>
                <a:cubicBezTo>
                  <a:pt x="8155521" y="1984553"/>
                  <a:pt x="8156635" y="1993094"/>
                  <a:pt x="8159359" y="2002874"/>
                </a:cubicBezTo>
                <a:cubicBezTo>
                  <a:pt x="8160350" y="2021570"/>
                  <a:pt x="8158865" y="2043482"/>
                  <a:pt x="8167656" y="2055363"/>
                </a:cubicBezTo>
                <a:cubicBezTo>
                  <a:pt x="8178426" y="2071332"/>
                  <a:pt x="8177065" y="2083093"/>
                  <a:pt x="8171248" y="2093990"/>
                </a:cubicBezTo>
                <a:cubicBezTo>
                  <a:pt x="8164006" y="2105074"/>
                  <a:pt x="8163542" y="2118167"/>
                  <a:pt x="8161516" y="2130376"/>
                </a:cubicBezTo>
                <a:lnTo>
                  <a:pt x="8161093" y="2131766"/>
                </a:lnTo>
                <a:lnTo>
                  <a:pt x="8170789" y="2145813"/>
                </a:lnTo>
                <a:cubicBezTo>
                  <a:pt x="8172583" y="2154090"/>
                  <a:pt x="8171051" y="2163210"/>
                  <a:pt x="8166465" y="2173534"/>
                </a:cubicBezTo>
                <a:cubicBezTo>
                  <a:pt x="8155861" y="2195271"/>
                  <a:pt x="8148882" y="2218782"/>
                  <a:pt x="8150580" y="2244731"/>
                </a:cubicBezTo>
                <a:cubicBezTo>
                  <a:pt x="8150245" y="2247258"/>
                  <a:pt x="8148478" y="2250882"/>
                  <a:pt x="8150671" y="2253744"/>
                </a:cubicBezTo>
                <a:cubicBezTo>
                  <a:pt x="8171582" y="2289967"/>
                  <a:pt x="8154334" y="2332688"/>
                  <a:pt x="8163370" y="2371189"/>
                </a:cubicBezTo>
                <a:cubicBezTo>
                  <a:pt x="8172069" y="2412217"/>
                  <a:pt x="8170323" y="2454426"/>
                  <a:pt x="8175063" y="2496216"/>
                </a:cubicBezTo>
                <a:cubicBezTo>
                  <a:pt x="8182085" y="2549880"/>
                  <a:pt x="8175372" y="2600434"/>
                  <a:pt x="8174810" y="2653090"/>
                </a:cubicBezTo>
                <a:lnTo>
                  <a:pt x="8178642" y="2690056"/>
                </a:lnTo>
                <a:lnTo>
                  <a:pt x="8195874" y="2703656"/>
                </a:lnTo>
                <a:cubicBezTo>
                  <a:pt x="8202986" y="2712630"/>
                  <a:pt x="8207282" y="2723822"/>
                  <a:pt x="8206773" y="2738898"/>
                </a:cubicBezTo>
                <a:lnTo>
                  <a:pt x="8214231" y="2775573"/>
                </a:lnTo>
                <a:lnTo>
                  <a:pt x="8216024" y="2773217"/>
                </a:lnTo>
                <a:cubicBezTo>
                  <a:pt x="8223589" y="2768050"/>
                  <a:pt x="8214251" y="2756135"/>
                  <a:pt x="8215516" y="2746573"/>
                </a:cubicBezTo>
                <a:cubicBezTo>
                  <a:pt x="8220575" y="2708328"/>
                  <a:pt x="8208509" y="2673982"/>
                  <a:pt x="8186792" y="2642630"/>
                </a:cubicBezTo>
                <a:cubicBezTo>
                  <a:pt x="8180624" y="2631846"/>
                  <a:pt x="8180802" y="2623327"/>
                  <a:pt x="8189498" y="2614988"/>
                </a:cubicBezTo>
                <a:lnTo>
                  <a:pt x="8207594" y="2628563"/>
                </a:lnTo>
                <a:lnTo>
                  <a:pt x="8207594" y="1570066"/>
                </a:lnTo>
                <a:lnTo>
                  <a:pt x="8217412" y="1577815"/>
                </a:lnTo>
                <a:cubicBezTo>
                  <a:pt x="8224524" y="1586790"/>
                  <a:pt x="8228820" y="1597981"/>
                  <a:pt x="8228311" y="1613058"/>
                </a:cubicBezTo>
                <a:lnTo>
                  <a:pt x="8235769" y="1649732"/>
                </a:lnTo>
                <a:lnTo>
                  <a:pt x="8237562" y="1647376"/>
                </a:lnTo>
                <a:cubicBezTo>
                  <a:pt x="8245127" y="1642209"/>
                  <a:pt x="8235789" y="1630295"/>
                  <a:pt x="8237054" y="1620732"/>
                </a:cubicBezTo>
                <a:cubicBezTo>
                  <a:pt x="8242113" y="1582486"/>
                  <a:pt x="8230047" y="1548141"/>
                  <a:pt x="8208330" y="1516789"/>
                </a:cubicBezTo>
                <a:cubicBezTo>
                  <a:pt x="8202162" y="1506005"/>
                  <a:pt x="8202340" y="1497487"/>
                  <a:pt x="8211036" y="1489147"/>
                </a:cubicBezTo>
                <a:cubicBezTo>
                  <a:pt x="8230071" y="1495942"/>
                  <a:pt x="8238279" y="1511031"/>
                  <a:pt x="8243180" y="1531375"/>
                </a:cubicBezTo>
                <a:cubicBezTo>
                  <a:pt x="8247992" y="1555979"/>
                  <a:pt x="8264585" y="1577637"/>
                  <a:pt x="8275832" y="1600246"/>
                </a:cubicBezTo>
                <a:lnTo>
                  <a:pt x="8279591" y="1609772"/>
                </a:lnTo>
                <a:lnTo>
                  <a:pt x="8281624" y="1604307"/>
                </a:lnTo>
                <a:cubicBezTo>
                  <a:pt x="8301374" y="1587215"/>
                  <a:pt x="8278307" y="1580630"/>
                  <a:pt x="8276119" y="1570949"/>
                </a:cubicBezTo>
                <a:cubicBezTo>
                  <a:pt x="8269393" y="1557406"/>
                  <a:pt x="8265692" y="1546438"/>
                  <a:pt x="8280522" y="1538196"/>
                </a:cubicBezTo>
                <a:cubicBezTo>
                  <a:pt x="8285893" y="1534944"/>
                  <a:pt x="8289528" y="1527607"/>
                  <a:pt x="8286276" y="1522238"/>
                </a:cubicBezTo>
                <a:cubicBezTo>
                  <a:pt x="8275016" y="1504838"/>
                  <a:pt x="8281832" y="1484566"/>
                  <a:pt x="8278967" y="1466488"/>
                </a:cubicBezTo>
                <a:cubicBezTo>
                  <a:pt x="8276777" y="1456805"/>
                  <a:pt x="8278448" y="1442585"/>
                  <a:pt x="8259308" y="1449765"/>
                </a:cubicBezTo>
                <a:cubicBezTo>
                  <a:pt x="8253936" y="1453019"/>
                  <a:pt x="8244638" y="1442501"/>
                  <a:pt x="8253643" y="1431915"/>
                </a:cubicBezTo>
                <a:cubicBezTo>
                  <a:pt x="8257728" y="1430178"/>
                  <a:pt x="8260301" y="1427151"/>
                  <a:pt x="8258564" y="1423066"/>
                </a:cubicBezTo>
                <a:cubicBezTo>
                  <a:pt x="8253961" y="1400904"/>
                  <a:pt x="8249357" y="1378738"/>
                  <a:pt x="8253150" y="1355896"/>
                </a:cubicBezTo>
                <a:cubicBezTo>
                  <a:pt x="8257168" y="1335851"/>
                  <a:pt x="8275180" y="1314676"/>
                  <a:pt x="8253784" y="1293870"/>
                </a:cubicBezTo>
                <a:cubicBezTo>
                  <a:pt x="8250759" y="1291298"/>
                  <a:pt x="8253107" y="1285472"/>
                  <a:pt x="8254170" y="1281163"/>
                </a:cubicBezTo>
                <a:cubicBezTo>
                  <a:pt x="8248663" y="1247804"/>
                  <a:pt x="8264259" y="1214146"/>
                  <a:pt x="8254668" y="1182526"/>
                </a:cubicBezTo>
                <a:cubicBezTo>
                  <a:pt x="8247040" y="1157789"/>
                  <a:pt x="8251058" y="1137746"/>
                  <a:pt x="8261960" y="1115737"/>
                </a:cubicBezTo>
                <a:cubicBezTo>
                  <a:pt x="8274985" y="1085105"/>
                  <a:pt x="8295118" y="1055305"/>
                  <a:pt x="8299520" y="1022554"/>
                </a:cubicBezTo>
                <a:cubicBezTo>
                  <a:pt x="8304374" y="995399"/>
                  <a:pt x="8313990" y="974903"/>
                  <a:pt x="8338502" y="964468"/>
                </a:cubicBezTo>
                <a:cubicBezTo>
                  <a:pt x="8350599" y="974758"/>
                  <a:pt x="8351501" y="985955"/>
                  <a:pt x="8344233" y="1000628"/>
                </a:cubicBezTo>
                <a:cubicBezTo>
                  <a:pt x="8318118" y="1043585"/>
                  <a:pt x="8304935" y="1089723"/>
                  <a:pt x="8314593" y="1139649"/>
                </a:cubicBezTo>
                <a:cubicBezTo>
                  <a:pt x="8317008" y="1152131"/>
                  <a:pt x="8305655" y="1168543"/>
                  <a:pt x="8316015" y="1174746"/>
                </a:cubicBezTo>
                <a:cubicBezTo>
                  <a:pt x="8351630" y="1197219"/>
                  <a:pt x="8314252" y="1222779"/>
                  <a:pt x="8322941" y="1243204"/>
                </a:cubicBezTo>
                <a:cubicBezTo>
                  <a:pt x="8292672" y="1269596"/>
                  <a:pt x="8316934" y="1308480"/>
                  <a:pt x="8302398" y="1337826"/>
                </a:cubicBezTo>
                <a:cubicBezTo>
                  <a:pt x="8300051" y="1343652"/>
                  <a:pt x="8304813" y="1350308"/>
                  <a:pt x="8312148" y="1353941"/>
                </a:cubicBezTo>
                <a:cubicBezTo>
                  <a:pt x="8324019" y="1361432"/>
                  <a:pt x="8337176" y="1367409"/>
                  <a:pt x="8350561" y="1376185"/>
                </a:cubicBezTo>
                <a:cubicBezTo>
                  <a:pt x="8355574" y="1333525"/>
                  <a:pt x="8362549" y="1297748"/>
                  <a:pt x="8375122" y="1261521"/>
                </a:cubicBezTo>
                <a:cubicBezTo>
                  <a:pt x="8380043" y="1252671"/>
                  <a:pt x="8379365" y="1244274"/>
                  <a:pt x="8375891" y="1236104"/>
                </a:cubicBezTo>
                <a:cubicBezTo>
                  <a:pt x="8370226" y="1218251"/>
                  <a:pt x="8358738" y="1198053"/>
                  <a:pt x="8361470" y="1179522"/>
                </a:cubicBezTo>
                <a:cubicBezTo>
                  <a:pt x="8363751" y="1155394"/>
                  <a:pt x="8361720" y="1130203"/>
                  <a:pt x="8361201" y="1106300"/>
                </a:cubicBezTo>
                <a:cubicBezTo>
                  <a:pt x="8359647" y="1034593"/>
                  <a:pt x="8372311" y="964551"/>
                  <a:pt x="8382177" y="894737"/>
                </a:cubicBezTo>
                <a:cubicBezTo>
                  <a:pt x="8385744" y="869095"/>
                  <a:pt x="8404206" y="853517"/>
                  <a:pt x="8428109" y="852992"/>
                </a:cubicBezTo>
                <a:cubicBezTo>
                  <a:pt x="8449212" y="852693"/>
                  <a:pt x="8459279" y="837793"/>
                  <a:pt x="8474558" y="835149"/>
                </a:cubicBezTo>
                <a:cubicBezTo>
                  <a:pt x="8512228" y="830693"/>
                  <a:pt x="8476614" y="808221"/>
                  <a:pt x="8485619" y="797634"/>
                </a:cubicBezTo>
                <a:cubicBezTo>
                  <a:pt x="8487967" y="791810"/>
                  <a:pt x="8487516" y="786213"/>
                  <a:pt x="8489863" y="780388"/>
                </a:cubicBezTo>
                <a:cubicBezTo>
                  <a:pt x="8496454" y="757318"/>
                  <a:pt x="8501759" y="735763"/>
                  <a:pt x="8496931" y="710798"/>
                </a:cubicBezTo>
                <a:cubicBezTo>
                  <a:pt x="8496254" y="702403"/>
                  <a:pt x="8499887" y="695066"/>
                  <a:pt x="8499210" y="686670"/>
                </a:cubicBezTo>
                <a:cubicBezTo>
                  <a:pt x="8497789" y="651572"/>
                  <a:pt x="8536454" y="624500"/>
                  <a:pt x="8524898" y="585996"/>
                </a:cubicBezTo>
                <a:cubicBezTo>
                  <a:pt x="8524673" y="583199"/>
                  <a:pt x="8525734" y="578886"/>
                  <a:pt x="8528534" y="578660"/>
                </a:cubicBezTo>
                <a:cubicBezTo>
                  <a:pt x="8547672" y="571478"/>
                  <a:pt x="8544581" y="550600"/>
                  <a:pt x="8551849" y="535928"/>
                </a:cubicBezTo>
                <a:cubicBezTo>
                  <a:pt x="8555483" y="528591"/>
                  <a:pt x="8557381" y="517169"/>
                  <a:pt x="8563429" y="522314"/>
                </a:cubicBezTo>
                <a:cubicBezTo>
                  <a:pt x="8574240" y="534116"/>
                  <a:pt x="8594666" y="525422"/>
                  <a:pt x="8600331" y="543274"/>
                </a:cubicBezTo>
                <a:cubicBezTo>
                  <a:pt x="8599270" y="547585"/>
                  <a:pt x="8598209" y="551895"/>
                  <a:pt x="8593897" y="550838"/>
                </a:cubicBezTo>
                <a:cubicBezTo>
                  <a:pt x="8569318" y="542966"/>
                  <a:pt x="8576495" y="562104"/>
                  <a:pt x="8577398" y="573299"/>
                </a:cubicBezTo>
                <a:cubicBezTo>
                  <a:pt x="8578301" y="584494"/>
                  <a:pt x="8574440" y="589032"/>
                  <a:pt x="8564983" y="594022"/>
                </a:cubicBezTo>
                <a:cubicBezTo>
                  <a:pt x="8552953" y="602038"/>
                  <a:pt x="8551349" y="634563"/>
                  <a:pt x="8564509" y="640542"/>
                </a:cubicBezTo>
                <a:cubicBezTo>
                  <a:pt x="8571844" y="644174"/>
                  <a:pt x="8585001" y="650152"/>
                  <a:pt x="8584933" y="631846"/>
                </a:cubicBezTo>
                <a:cubicBezTo>
                  <a:pt x="8584032" y="620651"/>
                  <a:pt x="8592203" y="617173"/>
                  <a:pt x="8600147" y="610897"/>
                </a:cubicBezTo>
                <a:cubicBezTo>
                  <a:pt x="8618610" y="595320"/>
                  <a:pt x="8624976" y="569451"/>
                  <a:pt x="8637390" y="548729"/>
                </a:cubicBezTo>
                <a:cubicBezTo>
                  <a:pt x="8643596" y="538365"/>
                  <a:pt x="8627415" y="529814"/>
                  <a:pt x="8623713" y="518846"/>
                </a:cubicBezTo>
                <a:cubicBezTo>
                  <a:pt x="8609811" y="486167"/>
                  <a:pt x="8618592" y="472781"/>
                  <a:pt x="8656714" y="473921"/>
                </a:cubicBezTo>
                <a:cubicBezTo>
                  <a:pt x="8656714" y="473921"/>
                  <a:pt x="8660798" y="472183"/>
                  <a:pt x="8662311" y="473469"/>
                </a:cubicBezTo>
                <a:cubicBezTo>
                  <a:pt x="8661407" y="462275"/>
                  <a:pt x="8653013" y="462953"/>
                  <a:pt x="8647414" y="463406"/>
                </a:cubicBezTo>
                <a:cubicBezTo>
                  <a:pt x="8637506" y="462799"/>
                  <a:pt x="8635544" y="455915"/>
                  <a:pt x="8637663" y="447292"/>
                </a:cubicBezTo>
                <a:cubicBezTo>
                  <a:pt x="8641073" y="437158"/>
                  <a:pt x="8647054" y="423997"/>
                  <a:pt x="8657414" y="430202"/>
                </a:cubicBezTo>
                <a:cubicBezTo>
                  <a:pt x="8676621" y="441325"/>
                  <a:pt x="8685627" y="430736"/>
                  <a:pt x="8691609" y="417576"/>
                </a:cubicBezTo>
                <a:cubicBezTo>
                  <a:pt x="8696078" y="403130"/>
                  <a:pt x="8714157" y="400259"/>
                  <a:pt x="8714541" y="387551"/>
                </a:cubicBezTo>
                <a:cubicBezTo>
                  <a:pt x="8715468" y="346630"/>
                  <a:pt x="8729102" y="306089"/>
                  <a:pt x="8728515" y="263881"/>
                </a:cubicBezTo>
                <a:cubicBezTo>
                  <a:pt x="8725650" y="245802"/>
                  <a:pt x="8728381" y="227270"/>
                  <a:pt x="8736936" y="211084"/>
                </a:cubicBezTo>
                <a:cubicBezTo>
                  <a:pt x="8741631" y="199437"/>
                  <a:pt x="8743076" y="182418"/>
                  <a:pt x="8761607" y="185145"/>
                </a:cubicBezTo>
                <a:cubicBezTo>
                  <a:pt x="8780137" y="187871"/>
                  <a:pt x="8773093" y="205343"/>
                  <a:pt x="8776795" y="216311"/>
                </a:cubicBezTo>
                <a:cubicBezTo>
                  <a:pt x="8777021" y="219111"/>
                  <a:pt x="8775733" y="220623"/>
                  <a:pt x="8775959" y="223422"/>
                </a:cubicBezTo>
                <a:cubicBezTo>
                  <a:pt x="8767087" y="270620"/>
                  <a:pt x="8790740" y="319414"/>
                  <a:pt x="8767649" y="364945"/>
                </a:cubicBezTo>
                <a:cubicBezTo>
                  <a:pt x="8780039" y="396339"/>
                  <a:pt x="8779723" y="427352"/>
                  <a:pt x="8780917" y="459651"/>
                </a:cubicBezTo>
                <a:cubicBezTo>
                  <a:pt x="8781144" y="462449"/>
                  <a:pt x="8784167" y="465022"/>
                  <a:pt x="8788478" y="466082"/>
                </a:cubicBezTo>
                <a:cubicBezTo>
                  <a:pt x="8794076" y="465628"/>
                  <a:pt x="8795136" y="461317"/>
                  <a:pt x="8793397" y="457232"/>
                </a:cubicBezTo>
                <a:cubicBezTo>
                  <a:pt x="8792496" y="446037"/>
                  <a:pt x="8794392" y="434615"/>
                  <a:pt x="8802337" y="428340"/>
                </a:cubicBezTo>
                <a:cubicBezTo>
                  <a:pt x="8829197" y="412082"/>
                  <a:pt x="8829965" y="386666"/>
                  <a:pt x="8827934" y="361476"/>
                </a:cubicBezTo>
                <a:cubicBezTo>
                  <a:pt x="8826897" y="313672"/>
                  <a:pt x="8825635" y="263068"/>
                  <a:pt x="8840105" y="215416"/>
                </a:cubicBezTo>
                <a:cubicBezTo>
                  <a:pt x="8843513" y="205281"/>
                  <a:pt x="8839812" y="194312"/>
                  <a:pt x="8836112" y="183344"/>
                </a:cubicBezTo>
                <a:cubicBezTo>
                  <a:pt x="8824331" y="142042"/>
                  <a:pt x="8830853" y="100667"/>
                  <a:pt x="8837381" y="59292"/>
                </a:cubicBezTo>
                <a:cubicBezTo>
                  <a:pt x="8839660" y="35163"/>
                  <a:pt x="8860086" y="26468"/>
                  <a:pt x="8883152" y="33054"/>
                </a:cubicBezTo>
                <a:cubicBezTo>
                  <a:pt x="8890261" y="33889"/>
                  <a:pt x="8891323" y="29575"/>
                  <a:pt x="8896695" y="26325"/>
                </a:cubicBezTo>
                <a:cubicBezTo>
                  <a:pt x="8904527" y="18648"/>
                  <a:pt x="8910597" y="15340"/>
                  <a:pt x="8915637" y="16693"/>
                </a:cubicBezTo>
                <a:cubicBezTo>
                  <a:pt x="8920675" y="18046"/>
                  <a:pt x="8924681" y="24061"/>
                  <a:pt x="8928381" y="35030"/>
                </a:cubicBezTo>
                <a:cubicBezTo>
                  <a:pt x="8930798" y="47511"/>
                  <a:pt x="8933211" y="59992"/>
                  <a:pt x="8934340" y="73986"/>
                </a:cubicBezTo>
                <a:cubicBezTo>
                  <a:pt x="8934408" y="92291"/>
                  <a:pt x="8948694" y="112264"/>
                  <a:pt x="8923121" y="127008"/>
                </a:cubicBezTo>
                <a:cubicBezTo>
                  <a:pt x="8917748" y="130260"/>
                  <a:pt x="8919937" y="139941"/>
                  <a:pt x="8927048" y="140776"/>
                </a:cubicBezTo>
                <a:cubicBezTo>
                  <a:pt x="8956998" y="145395"/>
                  <a:pt x="8941558" y="163546"/>
                  <a:pt x="8936864" y="175194"/>
                </a:cubicBezTo>
                <a:cubicBezTo>
                  <a:pt x="8930657" y="185555"/>
                  <a:pt x="8931109" y="191153"/>
                  <a:pt x="8933523" y="203635"/>
                </a:cubicBezTo>
                <a:cubicBezTo>
                  <a:pt x="8942054" y="239566"/>
                  <a:pt x="8956181" y="275044"/>
                  <a:pt x="8952005" y="310596"/>
                </a:cubicBezTo>
                <a:cubicBezTo>
                  <a:pt x="8949180" y="362939"/>
                  <a:pt x="8963149" y="413922"/>
                  <a:pt x="8968723" y="465588"/>
                </a:cubicBezTo>
                <a:cubicBezTo>
                  <a:pt x="8970754" y="490776"/>
                  <a:pt x="8975582" y="515738"/>
                  <a:pt x="8980411" y="540702"/>
                </a:cubicBezTo>
                <a:cubicBezTo>
                  <a:pt x="8982150" y="544786"/>
                  <a:pt x="8978515" y="552123"/>
                  <a:pt x="8990997" y="549705"/>
                </a:cubicBezTo>
                <a:cubicBezTo>
                  <a:pt x="9018533" y="541844"/>
                  <a:pt x="9029117" y="550847"/>
                  <a:pt x="9027062" y="577775"/>
                </a:cubicBezTo>
                <a:cubicBezTo>
                  <a:pt x="9025618" y="594793"/>
                  <a:pt x="9029320" y="605762"/>
                  <a:pt x="9046563" y="610001"/>
                </a:cubicBezTo>
                <a:cubicBezTo>
                  <a:pt x="9053897" y="613635"/>
                  <a:pt x="9062520" y="615754"/>
                  <a:pt x="9060622" y="627174"/>
                </a:cubicBezTo>
                <a:cubicBezTo>
                  <a:pt x="9055160" y="664239"/>
                  <a:pt x="9071859" y="696692"/>
                  <a:pt x="9078878" y="731337"/>
                </a:cubicBezTo>
                <a:cubicBezTo>
                  <a:pt x="9079780" y="742533"/>
                  <a:pt x="9084769" y="751989"/>
                  <a:pt x="9071226" y="758717"/>
                </a:cubicBezTo>
                <a:cubicBezTo>
                  <a:pt x="9061544" y="760909"/>
                  <a:pt x="9066531" y="770365"/>
                  <a:pt x="9069781" y="775737"/>
                </a:cubicBezTo>
                <a:cubicBezTo>
                  <a:pt x="9073257" y="783908"/>
                  <a:pt x="9079305" y="789051"/>
                  <a:pt x="9090500" y="788146"/>
                </a:cubicBezTo>
                <a:cubicBezTo>
                  <a:pt x="9093299" y="787918"/>
                  <a:pt x="9101470" y="784441"/>
                  <a:pt x="9099956" y="783155"/>
                </a:cubicBezTo>
                <a:cubicBezTo>
                  <a:pt x="9086957" y="761669"/>
                  <a:pt x="9111469" y="751237"/>
                  <a:pt x="9111402" y="732931"/>
                </a:cubicBezTo>
                <a:cubicBezTo>
                  <a:pt x="9108245" y="693749"/>
                  <a:pt x="9114992" y="655173"/>
                  <a:pt x="9124541" y="616373"/>
                </a:cubicBezTo>
                <a:cubicBezTo>
                  <a:pt x="9129012" y="601925"/>
                  <a:pt x="9128109" y="590729"/>
                  <a:pt x="9108293" y="589516"/>
                </a:cubicBezTo>
                <a:cubicBezTo>
                  <a:pt x="9102695" y="589968"/>
                  <a:pt x="9094297" y="590647"/>
                  <a:pt x="9094908" y="580738"/>
                </a:cubicBezTo>
                <a:cubicBezTo>
                  <a:pt x="9094457" y="575141"/>
                  <a:pt x="9099829" y="571890"/>
                  <a:pt x="9105427" y="571436"/>
                </a:cubicBezTo>
                <a:cubicBezTo>
                  <a:pt x="9120932" y="571592"/>
                  <a:pt x="9121767" y="564481"/>
                  <a:pt x="9120640" y="550488"/>
                </a:cubicBezTo>
                <a:cubicBezTo>
                  <a:pt x="9119286" y="533693"/>
                  <a:pt x="9117932" y="516901"/>
                  <a:pt x="9105610" y="503813"/>
                </a:cubicBezTo>
                <a:cubicBezTo>
                  <a:pt x="9102359" y="498442"/>
                  <a:pt x="9094799" y="492011"/>
                  <a:pt x="9099945" y="485961"/>
                </a:cubicBezTo>
                <a:cubicBezTo>
                  <a:pt x="9114098" y="469323"/>
                  <a:pt x="9106920" y="450184"/>
                  <a:pt x="9106853" y="431880"/>
                </a:cubicBezTo>
                <a:cubicBezTo>
                  <a:pt x="9109135" y="407749"/>
                  <a:pt x="9131456" y="387633"/>
                  <a:pt x="9152785" y="390134"/>
                </a:cubicBezTo>
                <a:cubicBezTo>
                  <a:pt x="9165492" y="390515"/>
                  <a:pt x="9171925" y="382951"/>
                  <a:pt x="9183121" y="382046"/>
                </a:cubicBezTo>
                <a:cubicBezTo>
                  <a:pt x="9185308" y="391728"/>
                  <a:pt x="9185985" y="400125"/>
                  <a:pt x="9190747" y="406783"/>
                </a:cubicBezTo>
                <a:cubicBezTo>
                  <a:pt x="9217198" y="455348"/>
                  <a:pt x="9203406" y="511396"/>
                  <a:pt x="9215862" y="561095"/>
                </a:cubicBezTo>
                <a:cubicBezTo>
                  <a:pt x="9225679" y="595513"/>
                  <a:pt x="9213332" y="634542"/>
                  <a:pt x="9237143" y="667830"/>
                </a:cubicBezTo>
                <a:cubicBezTo>
                  <a:pt x="9238880" y="671914"/>
                  <a:pt x="9240844" y="678798"/>
                  <a:pt x="9235472" y="682048"/>
                </a:cubicBezTo>
                <a:cubicBezTo>
                  <a:pt x="9217845" y="690518"/>
                  <a:pt x="9229717" y="698008"/>
                  <a:pt x="9235990" y="705952"/>
                </a:cubicBezTo>
                <a:cubicBezTo>
                  <a:pt x="9240526" y="709811"/>
                  <a:pt x="9246575" y="714955"/>
                  <a:pt x="9247026" y="720554"/>
                </a:cubicBezTo>
                <a:cubicBezTo>
                  <a:pt x="9244360" y="757390"/>
                  <a:pt x="9265373" y="790903"/>
                  <a:pt x="9262709" y="827741"/>
                </a:cubicBezTo>
                <a:cubicBezTo>
                  <a:pt x="9260880" y="857467"/>
                  <a:pt x="9278416" y="882811"/>
                  <a:pt x="9269701" y="914501"/>
                </a:cubicBezTo>
                <a:cubicBezTo>
                  <a:pt x="9267806" y="925924"/>
                  <a:pt x="9282091" y="945895"/>
                  <a:pt x="9283671" y="965488"/>
                </a:cubicBezTo>
                <a:cubicBezTo>
                  <a:pt x="9286312" y="980768"/>
                  <a:pt x="9303556" y="985006"/>
                  <a:pt x="9316263" y="985387"/>
                </a:cubicBezTo>
                <a:cubicBezTo>
                  <a:pt x="9330481" y="987053"/>
                  <a:pt x="9327842" y="971775"/>
                  <a:pt x="9331476" y="964439"/>
                </a:cubicBezTo>
                <a:cubicBezTo>
                  <a:pt x="9337231" y="948477"/>
                  <a:pt x="9330505" y="934937"/>
                  <a:pt x="9327866" y="919658"/>
                </a:cubicBezTo>
                <a:cubicBezTo>
                  <a:pt x="9334749" y="917691"/>
                  <a:pt x="9351384" y="931841"/>
                  <a:pt x="9342468" y="908617"/>
                </a:cubicBezTo>
                <a:cubicBezTo>
                  <a:pt x="9337480" y="899160"/>
                  <a:pt x="9339828" y="893337"/>
                  <a:pt x="9352536" y="893717"/>
                </a:cubicBezTo>
                <a:cubicBezTo>
                  <a:pt x="9358132" y="893264"/>
                  <a:pt x="9363730" y="892812"/>
                  <a:pt x="9363054" y="884415"/>
                </a:cubicBezTo>
                <a:cubicBezTo>
                  <a:pt x="9363889" y="877306"/>
                  <a:pt x="9356779" y="876473"/>
                  <a:pt x="9350956" y="874124"/>
                </a:cubicBezTo>
                <a:cubicBezTo>
                  <a:pt x="9332426" y="871399"/>
                  <a:pt x="9324189" y="856571"/>
                  <a:pt x="9334256" y="841673"/>
                </a:cubicBezTo>
                <a:cubicBezTo>
                  <a:pt x="9340688" y="834109"/>
                  <a:pt x="9341524" y="826998"/>
                  <a:pt x="9336761" y="820342"/>
                </a:cubicBezTo>
                <a:cubicBezTo>
                  <a:pt x="9317488" y="790914"/>
                  <a:pt x="9316067" y="755816"/>
                  <a:pt x="9303676" y="724422"/>
                </a:cubicBezTo>
                <a:cubicBezTo>
                  <a:pt x="9293025" y="697113"/>
                  <a:pt x="9313836" y="675710"/>
                  <a:pt x="9342726" y="684642"/>
                </a:cubicBezTo>
                <a:cubicBezTo>
                  <a:pt x="9348547" y="686988"/>
                  <a:pt x="9352633" y="685249"/>
                  <a:pt x="9356494" y="680712"/>
                </a:cubicBezTo>
                <a:cubicBezTo>
                  <a:pt x="9368522" y="672697"/>
                  <a:pt x="9374570" y="677840"/>
                  <a:pt x="9379786" y="690095"/>
                </a:cubicBezTo>
                <a:cubicBezTo>
                  <a:pt x="9393913" y="725575"/>
                  <a:pt x="9399870" y="764530"/>
                  <a:pt x="9405827" y="803487"/>
                </a:cubicBezTo>
                <a:cubicBezTo>
                  <a:pt x="9407181" y="820281"/>
                  <a:pt x="9411332" y="836847"/>
                  <a:pt x="9431150" y="838059"/>
                </a:cubicBezTo>
                <a:cubicBezTo>
                  <a:pt x="9446654" y="838215"/>
                  <a:pt x="9449386" y="819682"/>
                  <a:pt x="9452569" y="806750"/>
                </a:cubicBezTo>
                <a:cubicBezTo>
                  <a:pt x="9455076" y="785419"/>
                  <a:pt x="9465594" y="776117"/>
                  <a:pt x="9486472" y="773020"/>
                </a:cubicBezTo>
                <a:cubicBezTo>
                  <a:pt x="9498953" y="770601"/>
                  <a:pt x="9515744" y="769243"/>
                  <a:pt x="9521952" y="758880"/>
                </a:cubicBezTo>
                <a:cubicBezTo>
                  <a:pt x="9534976" y="728250"/>
                  <a:pt x="9562963" y="725985"/>
                  <a:pt x="9587474" y="715553"/>
                </a:cubicBezTo>
                <a:cubicBezTo>
                  <a:pt x="9603816" y="708597"/>
                  <a:pt x="9616975" y="714575"/>
                  <a:pt x="9615303" y="728794"/>
                </a:cubicBezTo>
                <a:cubicBezTo>
                  <a:pt x="9614150" y="766918"/>
                  <a:pt x="9644619" y="795439"/>
                  <a:pt x="9635069" y="834244"/>
                </a:cubicBezTo>
                <a:cubicBezTo>
                  <a:pt x="9632340" y="852774"/>
                  <a:pt x="9638229" y="873426"/>
                  <a:pt x="9618254" y="887718"/>
                </a:cubicBezTo>
                <a:cubicBezTo>
                  <a:pt x="9614169" y="889456"/>
                  <a:pt x="9611821" y="895279"/>
                  <a:pt x="9613559" y="899366"/>
                </a:cubicBezTo>
                <a:cubicBezTo>
                  <a:pt x="9624821" y="916766"/>
                  <a:pt x="9625114" y="937870"/>
                  <a:pt x="9624570" y="966082"/>
                </a:cubicBezTo>
                <a:cubicBezTo>
                  <a:pt x="9642357" y="942109"/>
                  <a:pt x="9648949" y="919040"/>
                  <a:pt x="9667412" y="903460"/>
                </a:cubicBezTo>
                <a:cubicBezTo>
                  <a:pt x="9671270" y="898923"/>
                  <a:pt x="9675356" y="897184"/>
                  <a:pt x="9679893" y="901044"/>
                </a:cubicBezTo>
                <a:cubicBezTo>
                  <a:pt x="9684429" y="904902"/>
                  <a:pt x="9684880" y="910499"/>
                  <a:pt x="9679735" y="916548"/>
                </a:cubicBezTo>
                <a:cubicBezTo>
                  <a:pt x="9676101" y="923885"/>
                  <a:pt x="9661880" y="922218"/>
                  <a:pt x="9667094" y="934473"/>
                </a:cubicBezTo>
                <a:cubicBezTo>
                  <a:pt x="9668607" y="935759"/>
                  <a:pt x="9668607" y="935759"/>
                  <a:pt x="9671405" y="935533"/>
                </a:cubicBezTo>
                <a:cubicBezTo>
                  <a:pt x="9686459" y="930090"/>
                  <a:pt x="9694337" y="905507"/>
                  <a:pt x="9718916" y="913380"/>
                </a:cubicBezTo>
                <a:cubicBezTo>
                  <a:pt x="9718916" y="913380"/>
                  <a:pt x="9727923" y="902792"/>
                  <a:pt x="9717788" y="899387"/>
                </a:cubicBezTo>
                <a:cubicBezTo>
                  <a:pt x="9707655" y="895980"/>
                  <a:pt x="9705916" y="891895"/>
                  <a:pt x="9710837" y="883046"/>
                </a:cubicBezTo>
                <a:cubicBezTo>
                  <a:pt x="9718106" y="868373"/>
                  <a:pt x="9722574" y="853927"/>
                  <a:pt x="9741941" y="849542"/>
                </a:cubicBezTo>
                <a:cubicBezTo>
                  <a:pt x="9750111" y="846064"/>
                  <a:pt x="9753970" y="841530"/>
                  <a:pt x="9747470" y="830786"/>
                </a:cubicBezTo>
                <a:cubicBezTo>
                  <a:pt x="9742934" y="826926"/>
                  <a:pt x="9738396" y="823068"/>
                  <a:pt x="9746342" y="816792"/>
                </a:cubicBezTo>
                <a:cubicBezTo>
                  <a:pt x="9753001" y="812028"/>
                  <a:pt x="9760111" y="812861"/>
                  <a:pt x="9767445" y="816493"/>
                </a:cubicBezTo>
                <a:cubicBezTo>
                  <a:pt x="9774781" y="820126"/>
                  <a:pt x="9775231" y="825723"/>
                  <a:pt x="9772885" y="831547"/>
                </a:cubicBezTo>
                <a:cubicBezTo>
                  <a:pt x="9768415" y="845994"/>
                  <a:pt x="9760922" y="857868"/>
                  <a:pt x="9770896" y="876779"/>
                </a:cubicBezTo>
                <a:cubicBezTo>
                  <a:pt x="9789068" y="840097"/>
                  <a:pt x="9801865" y="806666"/>
                  <a:pt x="9796968" y="763398"/>
                </a:cubicBezTo>
                <a:cubicBezTo>
                  <a:pt x="9787737" y="771187"/>
                  <a:pt x="9787128" y="781097"/>
                  <a:pt x="9781982" y="787148"/>
                </a:cubicBezTo>
                <a:cubicBezTo>
                  <a:pt x="9777061" y="795995"/>
                  <a:pt x="9773879" y="808929"/>
                  <a:pt x="9760721" y="802953"/>
                </a:cubicBezTo>
                <a:cubicBezTo>
                  <a:pt x="9749073" y="798260"/>
                  <a:pt x="9748170" y="787064"/>
                  <a:pt x="9752867" y="775417"/>
                </a:cubicBezTo>
                <a:cubicBezTo>
                  <a:pt x="9774671" y="731397"/>
                  <a:pt x="9796474" y="687379"/>
                  <a:pt x="9818279" y="643359"/>
                </a:cubicBezTo>
                <a:cubicBezTo>
                  <a:pt x="9824487" y="632999"/>
                  <a:pt x="9874187" y="620527"/>
                  <a:pt x="9881747" y="626958"/>
                </a:cubicBezTo>
                <a:cubicBezTo>
                  <a:pt x="9892558" y="638760"/>
                  <a:pt x="9902082" y="652075"/>
                  <a:pt x="9895040" y="669546"/>
                </a:cubicBezTo>
                <a:cubicBezTo>
                  <a:pt x="9893223" y="673214"/>
                  <a:pt x="9893448" y="676014"/>
                  <a:pt x="9894534" y="678567"/>
                </a:cubicBezTo>
                <a:lnTo>
                  <a:pt x="9897089" y="682706"/>
                </a:lnTo>
                <a:lnTo>
                  <a:pt x="9896786" y="658288"/>
                </a:lnTo>
                <a:cubicBezTo>
                  <a:pt x="9894693" y="638078"/>
                  <a:pt x="9901047" y="620153"/>
                  <a:pt x="9917906" y="608090"/>
                </a:cubicBezTo>
                <a:cubicBezTo>
                  <a:pt x="9951623" y="583967"/>
                  <a:pt x="9965360" y="549907"/>
                  <a:pt x="9965778" y="509220"/>
                </a:cubicBezTo>
                <a:cubicBezTo>
                  <a:pt x="9964675" y="474166"/>
                  <a:pt x="9985870" y="457235"/>
                  <a:pt x="10010911" y="442853"/>
                </a:cubicBezTo>
                <a:cubicBezTo>
                  <a:pt x="10025220" y="434634"/>
                  <a:pt x="10058252" y="446592"/>
                  <a:pt x="10062629" y="458355"/>
                </a:cubicBezTo>
                <a:cubicBezTo>
                  <a:pt x="10073171" y="480851"/>
                  <a:pt x="10073171" y="480851"/>
                  <a:pt x="10093604" y="466736"/>
                </a:cubicBezTo>
                <a:cubicBezTo>
                  <a:pt x="10100532" y="474652"/>
                  <a:pt x="10094405" y="480551"/>
                  <a:pt x="10091095" y="487211"/>
                </a:cubicBezTo>
                <a:cubicBezTo>
                  <a:pt x="10090332" y="490027"/>
                  <a:pt x="10085233" y="497715"/>
                  <a:pt x="10090867" y="499237"/>
                </a:cubicBezTo>
                <a:cubicBezTo>
                  <a:pt x="10120815" y="505830"/>
                  <a:pt x="10111683" y="539624"/>
                  <a:pt x="10126561" y="557249"/>
                </a:cubicBezTo>
                <a:cubicBezTo>
                  <a:pt x="10128618" y="560828"/>
                  <a:pt x="10133489" y="565169"/>
                  <a:pt x="10135543" y="568747"/>
                </a:cubicBezTo>
                <a:cubicBezTo>
                  <a:pt x="10145515" y="565398"/>
                  <a:pt x="10154419" y="543631"/>
                  <a:pt x="10159556" y="552576"/>
                </a:cubicBezTo>
                <a:cubicBezTo>
                  <a:pt x="10172648" y="571229"/>
                  <a:pt x="10204385" y="576793"/>
                  <a:pt x="10200618" y="607506"/>
                </a:cubicBezTo>
                <a:cubicBezTo>
                  <a:pt x="10196091" y="641037"/>
                  <a:pt x="10194379" y="675329"/>
                  <a:pt x="10201877" y="709090"/>
                </a:cubicBezTo>
                <a:cubicBezTo>
                  <a:pt x="10204199" y="717275"/>
                  <a:pt x="10200127" y="726751"/>
                  <a:pt x="10211391" y="729797"/>
                </a:cubicBezTo>
                <a:cubicBezTo>
                  <a:pt x="10221628" y="731055"/>
                  <a:pt x="10232359" y="724892"/>
                  <a:pt x="10238218" y="714389"/>
                </a:cubicBezTo>
                <a:cubicBezTo>
                  <a:pt x="10243814" y="699280"/>
                  <a:pt x="10247617" y="685198"/>
                  <a:pt x="10247580" y="668566"/>
                </a:cubicBezTo>
                <a:cubicBezTo>
                  <a:pt x="10245715" y="636327"/>
                  <a:pt x="10254086" y="605350"/>
                  <a:pt x="10264246" y="573342"/>
                </a:cubicBezTo>
                <a:cubicBezTo>
                  <a:pt x="10265008" y="570527"/>
                  <a:pt x="10263714" y="564132"/>
                  <a:pt x="10266531" y="564892"/>
                </a:cubicBezTo>
                <a:cubicBezTo>
                  <a:pt x="10294386" y="551273"/>
                  <a:pt x="10286394" y="524935"/>
                  <a:pt x="10288906" y="504458"/>
                </a:cubicBezTo>
                <a:cubicBezTo>
                  <a:pt x="10298913" y="405921"/>
                  <a:pt x="10329393" y="309902"/>
                  <a:pt x="10330192" y="211896"/>
                </a:cubicBezTo>
                <a:cubicBezTo>
                  <a:pt x="10330420" y="199867"/>
                  <a:pt x="10333730" y="193209"/>
                  <a:pt x="10345756" y="193440"/>
                </a:cubicBezTo>
                <a:cubicBezTo>
                  <a:pt x="10355992" y="194697"/>
                  <a:pt x="10360863" y="199039"/>
                  <a:pt x="10361397" y="208250"/>
                </a:cubicBezTo>
                <a:cubicBezTo>
                  <a:pt x="10361701" y="229488"/>
                  <a:pt x="10371976" y="247378"/>
                  <a:pt x="10381224" y="263480"/>
                </a:cubicBezTo>
                <a:cubicBezTo>
                  <a:pt x="10393554" y="284948"/>
                  <a:pt x="10395647" y="305159"/>
                  <a:pt x="10391348" y="326662"/>
                </a:cubicBezTo>
                <a:cubicBezTo>
                  <a:pt x="10388836" y="347139"/>
                  <a:pt x="10391957" y="369137"/>
                  <a:pt x="10394051" y="389347"/>
                </a:cubicBezTo>
                <a:cubicBezTo>
                  <a:pt x="10398466" y="417742"/>
                  <a:pt x="10414067" y="415919"/>
                  <a:pt x="10435037" y="411014"/>
                </a:cubicBezTo>
                <a:cubicBezTo>
                  <a:pt x="10440403" y="407932"/>
                  <a:pt x="10447557" y="403824"/>
                  <a:pt x="10451666" y="410980"/>
                </a:cubicBezTo>
                <a:cubicBezTo>
                  <a:pt x="10455776" y="418136"/>
                  <a:pt x="10447595" y="420455"/>
                  <a:pt x="10445045" y="424300"/>
                </a:cubicBezTo>
                <a:cubicBezTo>
                  <a:pt x="10436635" y="438648"/>
                  <a:pt x="10439490" y="456041"/>
                  <a:pt x="10445655" y="466774"/>
                </a:cubicBezTo>
                <a:cubicBezTo>
                  <a:pt x="10455662" y="480060"/>
                  <a:pt x="10469705" y="467238"/>
                  <a:pt x="10477621" y="460312"/>
                </a:cubicBezTo>
                <a:cubicBezTo>
                  <a:pt x="10493451" y="446461"/>
                  <a:pt x="10503650" y="431086"/>
                  <a:pt x="10500529" y="409088"/>
                </a:cubicBezTo>
                <a:cubicBezTo>
                  <a:pt x="10500263" y="404483"/>
                  <a:pt x="10497943" y="396299"/>
                  <a:pt x="10505096" y="392190"/>
                </a:cubicBezTo>
                <a:cubicBezTo>
                  <a:pt x="10510461" y="389108"/>
                  <a:pt x="10514572" y="396265"/>
                  <a:pt x="10516626" y="399844"/>
                </a:cubicBezTo>
                <a:cubicBezTo>
                  <a:pt x="10523553" y="407760"/>
                  <a:pt x="10528918" y="404679"/>
                  <a:pt x="10535044" y="398782"/>
                </a:cubicBezTo>
                <a:cubicBezTo>
                  <a:pt x="10557497" y="371612"/>
                  <a:pt x="10578160" y="345468"/>
                  <a:pt x="10579606" y="306569"/>
                </a:cubicBezTo>
                <a:cubicBezTo>
                  <a:pt x="10580102" y="299148"/>
                  <a:pt x="10581523" y="291789"/>
                  <a:pt x="10583526" y="284467"/>
                </a:cubicBezTo>
                <a:lnTo>
                  <a:pt x="10589088" y="268023"/>
                </a:lnTo>
                <a:lnTo>
                  <a:pt x="10597394" y="207850"/>
                </a:lnTo>
                <a:cubicBezTo>
                  <a:pt x="10591822" y="202547"/>
                  <a:pt x="10591822" y="202547"/>
                  <a:pt x="10591822" y="202547"/>
                </a:cubicBezTo>
                <a:cubicBezTo>
                  <a:pt x="10591822" y="202547"/>
                  <a:pt x="10597128" y="196971"/>
                  <a:pt x="10597128" y="196971"/>
                </a:cubicBezTo>
                <a:cubicBezTo>
                  <a:pt x="10591554" y="191667"/>
                  <a:pt x="10596592" y="175214"/>
                  <a:pt x="10596592" y="175214"/>
                </a:cubicBezTo>
                <a:cubicBezTo>
                  <a:pt x="10596324" y="164334"/>
                  <a:pt x="10601897" y="169638"/>
                  <a:pt x="10602165" y="180517"/>
                </a:cubicBezTo>
                <a:lnTo>
                  <a:pt x="10604265" y="183177"/>
                </a:lnTo>
                <a:lnTo>
                  <a:pt x="10602433" y="191396"/>
                </a:lnTo>
                <a:cubicBezTo>
                  <a:pt x="10605085" y="188608"/>
                  <a:pt x="10606412" y="187214"/>
                  <a:pt x="10606378" y="185855"/>
                </a:cubicBezTo>
                <a:lnTo>
                  <a:pt x="10604265" y="183177"/>
                </a:lnTo>
                <a:lnTo>
                  <a:pt x="10606800" y="171812"/>
                </a:lnTo>
                <a:cubicBezTo>
                  <a:pt x="10608561" y="150082"/>
                  <a:pt x="10604875" y="124661"/>
                  <a:pt x="10617013" y="120277"/>
                </a:cubicBezTo>
                <a:cubicBezTo>
                  <a:pt x="10622796" y="189526"/>
                  <a:pt x="10649020" y="218466"/>
                  <a:pt x="10655958" y="272381"/>
                </a:cubicBezTo>
                <a:lnTo>
                  <a:pt x="10657436" y="298213"/>
                </a:lnTo>
                <a:lnTo>
                  <a:pt x="10666373" y="320976"/>
                </a:lnTo>
                <a:cubicBezTo>
                  <a:pt x="10675126" y="344499"/>
                  <a:pt x="10682090" y="369051"/>
                  <a:pt x="10685479" y="395655"/>
                </a:cubicBezTo>
                <a:cubicBezTo>
                  <a:pt x="10710023" y="388696"/>
                  <a:pt x="10723038" y="374084"/>
                  <a:pt x="10723493" y="350029"/>
                </a:cubicBezTo>
                <a:cubicBezTo>
                  <a:pt x="10724218" y="330580"/>
                  <a:pt x="10732666" y="332867"/>
                  <a:pt x="10745224" y="342308"/>
                </a:cubicBezTo>
                <a:cubicBezTo>
                  <a:pt x="10759570" y="350721"/>
                  <a:pt x="10759608" y="367355"/>
                  <a:pt x="10766801" y="379878"/>
                </a:cubicBezTo>
                <a:cubicBezTo>
                  <a:pt x="10774261" y="397007"/>
                  <a:pt x="10779932" y="415163"/>
                  <a:pt x="10787390" y="432292"/>
                </a:cubicBezTo>
                <a:cubicBezTo>
                  <a:pt x="10790472" y="437660"/>
                  <a:pt x="10791006" y="446870"/>
                  <a:pt x="10797401" y="445577"/>
                </a:cubicBezTo>
                <a:cubicBezTo>
                  <a:pt x="10806609" y="445046"/>
                  <a:pt x="10808891" y="436597"/>
                  <a:pt x="10810413" y="430965"/>
                </a:cubicBezTo>
                <a:cubicBezTo>
                  <a:pt x="10811935" y="425333"/>
                  <a:pt x="10812430" y="417910"/>
                  <a:pt x="10813953" y="412280"/>
                </a:cubicBezTo>
                <a:cubicBezTo>
                  <a:pt x="10820496" y="365693"/>
                  <a:pt x="10827803" y="316293"/>
                  <a:pt x="10837164" y="270470"/>
                </a:cubicBezTo>
                <a:cubicBezTo>
                  <a:pt x="10842492" y="250756"/>
                  <a:pt x="10853452" y="232565"/>
                  <a:pt x="10880318" y="233789"/>
                </a:cubicBezTo>
                <a:cubicBezTo>
                  <a:pt x="10890553" y="235047"/>
                  <a:pt x="10898471" y="228122"/>
                  <a:pt x="10903570" y="220434"/>
                </a:cubicBezTo>
                <a:cubicBezTo>
                  <a:pt x="10904331" y="217619"/>
                  <a:pt x="10906880" y="213775"/>
                  <a:pt x="10907642" y="210959"/>
                </a:cubicBezTo>
                <a:cubicBezTo>
                  <a:pt x="10920162" y="203770"/>
                  <a:pt x="10935231" y="192734"/>
                  <a:pt x="10948551" y="199359"/>
                </a:cubicBezTo>
                <a:cubicBezTo>
                  <a:pt x="10961871" y="205984"/>
                  <a:pt x="10959093" y="221856"/>
                  <a:pt x="10954260" y="234148"/>
                </a:cubicBezTo>
                <a:cubicBezTo>
                  <a:pt x="10942082" y="279209"/>
                  <a:pt x="10937326" y="324767"/>
                  <a:pt x="10943835" y="373371"/>
                </a:cubicBezTo>
                <a:cubicBezTo>
                  <a:pt x="10944634" y="387188"/>
                  <a:pt x="10951292" y="390501"/>
                  <a:pt x="10962558" y="393547"/>
                </a:cubicBezTo>
                <a:cubicBezTo>
                  <a:pt x="10976639" y="397356"/>
                  <a:pt x="10976866" y="385330"/>
                  <a:pt x="10979149" y="376881"/>
                </a:cubicBezTo>
                <a:cubicBezTo>
                  <a:pt x="10984477" y="357167"/>
                  <a:pt x="10989806" y="337452"/>
                  <a:pt x="10996158" y="319528"/>
                </a:cubicBezTo>
                <a:cubicBezTo>
                  <a:pt x="11000230" y="310051"/>
                  <a:pt x="11007120" y="301338"/>
                  <a:pt x="11017621" y="307201"/>
                </a:cubicBezTo>
                <a:cubicBezTo>
                  <a:pt x="11028126" y="313064"/>
                  <a:pt x="11015606" y="320255"/>
                  <a:pt x="11013322" y="328703"/>
                </a:cubicBezTo>
                <a:cubicBezTo>
                  <a:pt x="11010773" y="332548"/>
                  <a:pt x="11009251" y="338179"/>
                  <a:pt x="11006701" y="342024"/>
                </a:cubicBezTo>
                <a:cubicBezTo>
                  <a:pt x="10995019" y="379662"/>
                  <a:pt x="10996046" y="381451"/>
                  <a:pt x="11036194" y="372670"/>
                </a:cubicBezTo>
                <a:cubicBezTo>
                  <a:pt x="11047192" y="371111"/>
                  <a:pt x="11047459" y="375716"/>
                  <a:pt x="11051569" y="382873"/>
                </a:cubicBezTo>
                <a:cubicBezTo>
                  <a:pt x="11065726" y="419946"/>
                  <a:pt x="11074251" y="455497"/>
                  <a:pt x="11054386" y="495456"/>
                </a:cubicBezTo>
                <a:cubicBezTo>
                  <a:pt x="11038100" y="533361"/>
                  <a:pt x="11032050" y="572524"/>
                  <a:pt x="11031632" y="613210"/>
                </a:cubicBezTo>
                <a:cubicBezTo>
                  <a:pt x="11030452" y="656714"/>
                  <a:pt x="11011616" y="698461"/>
                  <a:pt x="11018885" y="744249"/>
                </a:cubicBezTo>
                <a:cubicBezTo>
                  <a:pt x="11020179" y="750644"/>
                  <a:pt x="11016868" y="757305"/>
                  <a:pt x="11014319" y="761148"/>
                </a:cubicBezTo>
                <a:cubicBezTo>
                  <a:pt x="10985549" y="822877"/>
                  <a:pt x="10975465" y="888146"/>
                  <a:pt x="10968199" y="954180"/>
                </a:cubicBezTo>
                <a:cubicBezTo>
                  <a:pt x="10966182" y="967236"/>
                  <a:pt x="10963404" y="983106"/>
                  <a:pt x="10980301" y="987676"/>
                </a:cubicBezTo>
                <a:cubicBezTo>
                  <a:pt x="10998224" y="994038"/>
                  <a:pt x="11003819" y="978929"/>
                  <a:pt x="11009412" y="963820"/>
                </a:cubicBezTo>
                <a:cubicBezTo>
                  <a:pt x="11015768" y="945894"/>
                  <a:pt x="11024234" y="928541"/>
                  <a:pt x="11029981" y="910074"/>
                </a:cubicBezTo>
                <a:lnTo>
                  <a:pt x="11031127" y="904550"/>
                </a:lnTo>
                <a:lnTo>
                  <a:pt x="11030252" y="901132"/>
                </a:lnTo>
                <a:lnTo>
                  <a:pt x="11035439" y="871903"/>
                </a:lnTo>
                <a:lnTo>
                  <a:pt x="11034223" y="849642"/>
                </a:lnTo>
                <a:cubicBezTo>
                  <a:pt x="11031768" y="839156"/>
                  <a:pt x="11034309" y="831156"/>
                  <a:pt x="11040312" y="827113"/>
                </a:cubicBezTo>
                <a:lnTo>
                  <a:pt x="11043665" y="826256"/>
                </a:lnTo>
                <a:lnTo>
                  <a:pt x="11051351" y="771808"/>
                </a:lnTo>
                <a:cubicBezTo>
                  <a:pt x="11059764" y="734267"/>
                  <a:pt x="11067324" y="707576"/>
                  <a:pt x="11087440" y="660045"/>
                </a:cubicBezTo>
                <a:cubicBezTo>
                  <a:pt x="11098288" y="660903"/>
                  <a:pt x="11091584" y="676747"/>
                  <a:pt x="11102431" y="677606"/>
                </a:cubicBezTo>
                <a:cubicBezTo>
                  <a:pt x="11119258" y="602524"/>
                  <a:pt x="11123529" y="548282"/>
                  <a:pt x="11139503" y="484048"/>
                </a:cubicBezTo>
                <a:cubicBezTo>
                  <a:pt x="11144628" y="418957"/>
                  <a:pt x="11160600" y="354726"/>
                  <a:pt x="11189130" y="269654"/>
                </a:cubicBezTo>
                <a:cubicBezTo>
                  <a:pt x="11179862" y="318042"/>
                  <a:pt x="11198269" y="292209"/>
                  <a:pt x="11215823" y="277224"/>
                </a:cubicBezTo>
                <a:cubicBezTo>
                  <a:pt x="11221674" y="272228"/>
                  <a:pt x="11222528" y="261380"/>
                  <a:pt x="11228379" y="256386"/>
                </a:cubicBezTo>
                <a:cubicBezTo>
                  <a:pt x="11228379" y="256386"/>
                  <a:pt x="11233377" y="262239"/>
                  <a:pt x="11232522" y="273087"/>
                </a:cubicBezTo>
                <a:cubicBezTo>
                  <a:pt x="11232522" y="273087"/>
                  <a:pt x="11232522" y="273087"/>
                  <a:pt x="11231669" y="283935"/>
                </a:cubicBezTo>
                <a:cubicBezTo>
                  <a:pt x="11233377" y="262239"/>
                  <a:pt x="11248368" y="279799"/>
                  <a:pt x="11234957" y="311486"/>
                </a:cubicBezTo>
                <a:cubicBezTo>
                  <a:pt x="11234957" y="311486"/>
                  <a:pt x="11234957" y="311486"/>
                  <a:pt x="11224108" y="310628"/>
                </a:cubicBezTo>
                <a:cubicBezTo>
                  <a:pt x="11218258" y="315623"/>
                  <a:pt x="11217403" y="326471"/>
                  <a:pt x="11217403" y="326471"/>
                </a:cubicBezTo>
                <a:cubicBezTo>
                  <a:pt x="11206555" y="325613"/>
                  <a:pt x="11212406" y="320618"/>
                  <a:pt x="11213261" y="309770"/>
                </a:cubicBezTo>
                <a:cubicBezTo>
                  <a:pt x="11213261" y="309770"/>
                  <a:pt x="11213261" y="309770"/>
                  <a:pt x="11214115" y="298922"/>
                </a:cubicBezTo>
                <a:cubicBezTo>
                  <a:pt x="11194853" y="335602"/>
                  <a:pt x="11178025" y="410684"/>
                  <a:pt x="11188020" y="422391"/>
                </a:cubicBezTo>
                <a:cubicBezTo>
                  <a:pt x="11171193" y="497473"/>
                  <a:pt x="11138520" y="565842"/>
                  <a:pt x="11145952" y="610095"/>
                </a:cubicBezTo>
                <a:cubicBezTo>
                  <a:pt x="11136683" y="658483"/>
                  <a:pt x="11127545" y="635927"/>
                  <a:pt x="11114133" y="667615"/>
                </a:cubicBezTo>
                <a:cubicBezTo>
                  <a:pt x="11104865" y="716005"/>
                  <a:pt x="11121565" y="711868"/>
                  <a:pt x="11119002" y="744414"/>
                </a:cubicBezTo>
                <a:cubicBezTo>
                  <a:pt x="11112511" y="757545"/>
                  <a:pt x="11107428" y="770106"/>
                  <a:pt x="11103417" y="782068"/>
                </a:cubicBezTo>
                <a:lnTo>
                  <a:pt x="11099985" y="794826"/>
                </a:lnTo>
                <a:lnTo>
                  <a:pt x="11136094" y="701914"/>
                </a:lnTo>
                <a:cubicBezTo>
                  <a:pt x="11150270" y="663439"/>
                  <a:pt x="11163035" y="624581"/>
                  <a:pt x="11172284" y="584772"/>
                </a:cubicBezTo>
                <a:cubicBezTo>
                  <a:pt x="11181149" y="546372"/>
                  <a:pt x="11192071" y="511548"/>
                  <a:pt x="11230659" y="491764"/>
                </a:cubicBezTo>
                <a:cubicBezTo>
                  <a:pt x="11237813" y="487657"/>
                  <a:pt x="11242911" y="479968"/>
                  <a:pt x="11244169" y="469731"/>
                </a:cubicBezTo>
                <a:cubicBezTo>
                  <a:pt x="11247401" y="429807"/>
                  <a:pt x="11269588" y="398031"/>
                  <a:pt x="11287930" y="363705"/>
                </a:cubicBezTo>
                <a:cubicBezTo>
                  <a:pt x="11300412" y="339882"/>
                  <a:pt x="11311104" y="317085"/>
                  <a:pt x="11321798" y="294289"/>
                </a:cubicBezTo>
                <a:cubicBezTo>
                  <a:pt x="11327658" y="283785"/>
                  <a:pt x="11335307" y="272257"/>
                  <a:pt x="11348094" y="269670"/>
                </a:cubicBezTo>
                <a:cubicBezTo>
                  <a:pt x="11361907" y="268874"/>
                  <a:pt x="11375722" y="268078"/>
                  <a:pt x="11372449" y="291371"/>
                </a:cubicBezTo>
                <a:cubicBezTo>
                  <a:pt x="11364343" y="326955"/>
                  <a:pt x="11374657" y="361477"/>
                  <a:pt x="11375266" y="403954"/>
                </a:cubicBezTo>
                <a:cubicBezTo>
                  <a:pt x="11402057" y="371913"/>
                  <a:pt x="11428354" y="347292"/>
                  <a:pt x="11433642" y="310947"/>
                </a:cubicBezTo>
                <a:cubicBezTo>
                  <a:pt x="11434138" y="303525"/>
                  <a:pt x="11437448" y="296865"/>
                  <a:pt x="11445629" y="294546"/>
                </a:cubicBezTo>
                <a:cubicBezTo>
                  <a:pt x="11454840" y="294016"/>
                  <a:pt x="11454344" y="301438"/>
                  <a:pt x="11455638" y="307830"/>
                </a:cubicBezTo>
                <a:cubicBezTo>
                  <a:pt x="11458988" y="317804"/>
                  <a:pt x="11467436" y="320089"/>
                  <a:pt x="11475618" y="317769"/>
                </a:cubicBezTo>
                <a:cubicBezTo>
                  <a:pt x="11488404" y="315184"/>
                  <a:pt x="11486844" y="304183"/>
                  <a:pt x="11482733" y="297027"/>
                </a:cubicBezTo>
                <a:cubicBezTo>
                  <a:pt x="11474513" y="282715"/>
                  <a:pt x="11481401" y="274000"/>
                  <a:pt x="11492132" y="267838"/>
                </a:cubicBezTo>
                <a:cubicBezTo>
                  <a:pt x="11505413" y="257831"/>
                  <a:pt x="11522805" y="254980"/>
                  <a:pt x="11531786" y="266475"/>
                </a:cubicBezTo>
                <a:cubicBezTo>
                  <a:pt x="11538979" y="278999"/>
                  <a:pt x="11523643" y="285427"/>
                  <a:pt x="11513938" y="293381"/>
                </a:cubicBezTo>
                <a:cubicBezTo>
                  <a:pt x="11510362" y="295436"/>
                  <a:pt x="11509600" y="298252"/>
                  <a:pt x="11504236" y="301334"/>
                </a:cubicBezTo>
                <a:cubicBezTo>
                  <a:pt x="11513977" y="310013"/>
                  <a:pt x="11519837" y="299511"/>
                  <a:pt x="11527257" y="300006"/>
                </a:cubicBezTo>
                <a:cubicBezTo>
                  <a:pt x="11539283" y="300238"/>
                  <a:pt x="11551310" y="300468"/>
                  <a:pt x="11542138" y="317631"/>
                </a:cubicBezTo>
                <a:cubicBezTo>
                  <a:pt x="11538827" y="324292"/>
                  <a:pt x="11537039" y="325318"/>
                  <a:pt x="11542937" y="331449"/>
                </a:cubicBezTo>
                <a:cubicBezTo>
                  <a:pt x="11561928" y="356230"/>
                  <a:pt x="11570947" y="384359"/>
                  <a:pt x="11577151" y="411724"/>
                </a:cubicBezTo>
                <a:cubicBezTo>
                  <a:pt x="11582592" y="441909"/>
                  <a:pt x="11588034" y="472091"/>
                  <a:pt x="11603447" y="498927"/>
                </a:cubicBezTo>
                <a:cubicBezTo>
                  <a:pt x="11606530" y="504294"/>
                  <a:pt x="11609879" y="514267"/>
                  <a:pt x="11608356" y="519900"/>
                </a:cubicBezTo>
                <a:cubicBezTo>
                  <a:pt x="11596903" y="545511"/>
                  <a:pt x="11614598" y="563900"/>
                  <a:pt x="11625635" y="578973"/>
                </a:cubicBezTo>
                <a:cubicBezTo>
                  <a:pt x="11630774" y="587919"/>
                  <a:pt x="11644625" y="603756"/>
                  <a:pt x="11654101" y="607831"/>
                </a:cubicBezTo>
                <a:cubicBezTo>
                  <a:pt x="11673814" y="613163"/>
                  <a:pt x="11669742" y="622640"/>
                  <a:pt x="11667726" y="635694"/>
                </a:cubicBezTo>
                <a:cubicBezTo>
                  <a:pt x="11665442" y="644142"/>
                  <a:pt x="11662132" y="650801"/>
                  <a:pt x="11675183" y="652823"/>
                </a:cubicBezTo>
                <a:cubicBezTo>
                  <a:pt x="11678001" y="653584"/>
                  <a:pt x="11679028" y="655374"/>
                  <a:pt x="11681845" y="656136"/>
                </a:cubicBezTo>
                <a:cubicBezTo>
                  <a:pt x="11666545" y="679196"/>
                  <a:pt x="11700338" y="688338"/>
                  <a:pt x="11695011" y="708053"/>
                </a:cubicBezTo>
                <a:cubicBezTo>
                  <a:pt x="11694517" y="715473"/>
                  <a:pt x="11703232" y="722366"/>
                  <a:pt x="11709131" y="728494"/>
                </a:cubicBezTo>
                <a:cubicBezTo>
                  <a:pt x="11726826" y="746881"/>
                  <a:pt x="11727892" y="765302"/>
                  <a:pt x="11714383" y="787337"/>
                </a:cubicBezTo>
                <a:cubicBezTo>
                  <a:pt x="11699085" y="810398"/>
                  <a:pt x="11687631" y="836012"/>
                  <a:pt x="11685652" y="865697"/>
                </a:cubicBezTo>
                <a:cubicBezTo>
                  <a:pt x="11684891" y="868514"/>
                  <a:pt x="11682342" y="872358"/>
                  <a:pt x="11684398" y="875937"/>
                </a:cubicBezTo>
                <a:cubicBezTo>
                  <a:pt x="11702665" y="920167"/>
                  <a:pt x="11676673" y="966024"/>
                  <a:pt x="11681126" y="1011051"/>
                </a:cubicBezTo>
                <a:cubicBezTo>
                  <a:pt x="11684819" y="1058892"/>
                  <a:pt x="11676485" y="1106505"/>
                  <a:pt x="11675573" y="1154613"/>
                </a:cubicBezTo>
                <a:cubicBezTo>
                  <a:pt x="11675459" y="1216538"/>
                  <a:pt x="11660239" y="1272863"/>
                  <a:pt x="11651676" y="1332503"/>
                </a:cubicBezTo>
                <a:lnTo>
                  <a:pt x="11650459" y="1375005"/>
                </a:lnTo>
                <a:lnTo>
                  <a:pt x="11667956" y="1393024"/>
                </a:lnTo>
                <a:cubicBezTo>
                  <a:pt x="11674672" y="1404272"/>
                  <a:pt x="11677860" y="1417611"/>
                  <a:pt x="11675014" y="1434634"/>
                </a:cubicBezTo>
                <a:lnTo>
                  <a:pt x="11677955" y="1477351"/>
                </a:lnTo>
                <a:lnTo>
                  <a:pt x="11680342" y="1474951"/>
                </a:lnTo>
                <a:cubicBezTo>
                  <a:pt x="11689701" y="1470229"/>
                  <a:pt x="11680902" y="1455310"/>
                  <a:pt x="11683775" y="1444654"/>
                </a:cubicBezTo>
                <a:cubicBezTo>
                  <a:pt x="11695270" y="1402038"/>
                  <a:pt x="11686753" y="1361270"/>
                  <a:pt x="11666839" y="1322441"/>
                </a:cubicBezTo>
                <a:cubicBezTo>
                  <a:pt x="11661467" y="1309281"/>
                  <a:pt x="11662951" y="1299648"/>
                  <a:pt x="11674070" y="1291496"/>
                </a:cubicBezTo>
                <a:cubicBezTo>
                  <a:pt x="11694636" y="1302069"/>
                  <a:pt x="11701675" y="1320415"/>
                  <a:pt x="11704172" y="1344230"/>
                </a:cubicBezTo>
                <a:cubicBezTo>
                  <a:pt x="11705928" y="1372858"/>
                  <a:pt x="11721487" y="1399919"/>
                  <a:pt x="11730840" y="1427256"/>
                </a:cubicBezTo>
                <a:cubicBezTo>
                  <a:pt x="11738898" y="1446995"/>
                  <a:pt x="11741119" y="1464599"/>
                  <a:pt x="11732963" y="1485535"/>
                </a:cubicBezTo>
                <a:cubicBezTo>
                  <a:pt x="11727819" y="1498921"/>
                  <a:pt x="11728094" y="1513141"/>
                  <a:pt x="11728800" y="1527583"/>
                </a:cubicBezTo>
                <a:lnTo>
                  <a:pt x="11728909" y="1530757"/>
                </a:lnTo>
                <a:lnTo>
                  <a:pt x="11729861" y="1536459"/>
                </a:lnTo>
                <a:lnTo>
                  <a:pt x="11729135" y="1537281"/>
                </a:lnTo>
                <a:lnTo>
                  <a:pt x="11729278" y="1541406"/>
                </a:lnTo>
                <a:lnTo>
                  <a:pt x="11731190" y="1544425"/>
                </a:lnTo>
                <a:lnTo>
                  <a:pt x="11729861" y="1536459"/>
                </a:lnTo>
                <a:lnTo>
                  <a:pt x="11732009" y="1534020"/>
                </a:lnTo>
                <a:cubicBezTo>
                  <a:pt x="11732828" y="1523615"/>
                  <a:pt x="11738440" y="1518826"/>
                  <a:pt x="11737621" y="1529229"/>
                </a:cubicBezTo>
                <a:cubicBezTo>
                  <a:pt x="11737621" y="1529229"/>
                  <a:pt x="11741594" y="1545248"/>
                  <a:pt x="11735982" y="1550038"/>
                </a:cubicBezTo>
                <a:cubicBezTo>
                  <a:pt x="11735982" y="1550038"/>
                  <a:pt x="11740774" y="1555650"/>
                  <a:pt x="11740774" y="1555650"/>
                </a:cubicBezTo>
                <a:cubicBezTo>
                  <a:pt x="11740774" y="1555650"/>
                  <a:pt x="11740774" y="1555650"/>
                  <a:pt x="11735163" y="1560441"/>
                </a:cubicBezTo>
                <a:cubicBezTo>
                  <a:pt x="11739895" y="1600076"/>
                  <a:pt x="11742024" y="1639503"/>
                  <a:pt x="11739757" y="1676621"/>
                </a:cubicBezTo>
                <a:lnTo>
                  <a:pt x="11732921" y="1729606"/>
                </a:lnTo>
                <a:lnTo>
                  <a:pt x="11733458" y="1738310"/>
                </a:lnTo>
                <a:cubicBezTo>
                  <a:pt x="11733335" y="1748461"/>
                  <a:pt x="11733212" y="1758613"/>
                  <a:pt x="11724175" y="1767035"/>
                </a:cubicBezTo>
                <a:lnTo>
                  <a:pt x="11718853" y="1776017"/>
                </a:lnTo>
                <a:lnTo>
                  <a:pt x="11717960" y="1778934"/>
                </a:lnTo>
                <a:cubicBezTo>
                  <a:pt x="11726332" y="1797264"/>
                  <a:pt x="11727371" y="1824583"/>
                  <a:pt x="11725393" y="1855159"/>
                </a:cubicBezTo>
                <a:lnTo>
                  <a:pt x="11722790" y="1878515"/>
                </a:lnTo>
                <a:lnTo>
                  <a:pt x="11728794" y="1888266"/>
                </a:lnTo>
                <a:cubicBezTo>
                  <a:pt x="11732683" y="1896058"/>
                  <a:pt x="11735199" y="1904237"/>
                  <a:pt x="11734580" y="1913368"/>
                </a:cubicBezTo>
                <a:cubicBezTo>
                  <a:pt x="11733342" y="1914979"/>
                  <a:pt x="11734952" y="1916216"/>
                  <a:pt x="11734952" y="1916216"/>
                </a:cubicBezTo>
                <a:cubicBezTo>
                  <a:pt x="11767757" y="1923510"/>
                  <a:pt x="11727772" y="1938875"/>
                  <a:pt x="11740648" y="1948774"/>
                </a:cubicBezTo>
                <a:cubicBezTo>
                  <a:pt x="11709699" y="1955716"/>
                  <a:pt x="11730251" y="1968959"/>
                  <a:pt x="11737059" y="1976755"/>
                </a:cubicBezTo>
                <a:cubicBezTo>
                  <a:pt x="11743868" y="1984553"/>
                  <a:pt x="11744983" y="1993094"/>
                  <a:pt x="11747706" y="2002874"/>
                </a:cubicBezTo>
                <a:cubicBezTo>
                  <a:pt x="11748697" y="2021570"/>
                  <a:pt x="11747213" y="2043482"/>
                  <a:pt x="11756003" y="2055364"/>
                </a:cubicBezTo>
                <a:cubicBezTo>
                  <a:pt x="11766773" y="2071333"/>
                  <a:pt x="11765412" y="2083094"/>
                  <a:pt x="11759595" y="2093992"/>
                </a:cubicBezTo>
                <a:cubicBezTo>
                  <a:pt x="11745112" y="2116158"/>
                  <a:pt x="11757740" y="2146361"/>
                  <a:pt x="11730753" y="2161473"/>
                </a:cubicBezTo>
                <a:cubicBezTo>
                  <a:pt x="11748581" y="2198238"/>
                  <a:pt x="11715898" y="2180793"/>
                  <a:pt x="11704881" y="2185129"/>
                </a:cubicBezTo>
                <a:cubicBezTo>
                  <a:pt x="11700795" y="2187111"/>
                  <a:pt x="11698320" y="2190332"/>
                  <a:pt x="11698690" y="2193178"/>
                </a:cubicBezTo>
                <a:cubicBezTo>
                  <a:pt x="11699434" y="2198872"/>
                  <a:pt x="11702653" y="2201348"/>
                  <a:pt x="11705872" y="2203824"/>
                </a:cubicBezTo>
                <a:cubicBezTo>
                  <a:pt x="11734098" y="2220405"/>
                  <a:pt x="11738309" y="2241573"/>
                  <a:pt x="11718130" y="2264483"/>
                </a:cubicBezTo>
                <a:cubicBezTo>
                  <a:pt x="11710331" y="2271294"/>
                  <a:pt x="11714293" y="2279464"/>
                  <a:pt x="11719121" y="2283179"/>
                </a:cubicBezTo>
                <a:cubicBezTo>
                  <a:pt x="11736824" y="2296791"/>
                  <a:pt x="11761461" y="2308048"/>
                  <a:pt x="11726676" y="2329972"/>
                </a:cubicBezTo>
                <a:cubicBezTo>
                  <a:pt x="11728287" y="2364515"/>
                  <a:pt x="11714917" y="2395221"/>
                  <a:pt x="11720613" y="2427782"/>
                </a:cubicBezTo>
                <a:cubicBezTo>
                  <a:pt x="11722470" y="2442018"/>
                  <a:pt x="11727547" y="2458731"/>
                  <a:pt x="11706750" y="2465792"/>
                </a:cubicBezTo>
                <a:cubicBezTo>
                  <a:pt x="11699818" y="2468147"/>
                  <a:pt x="11703407" y="2473470"/>
                  <a:pt x="11705388" y="2477554"/>
                </a:cubicBezTo>
                <a:cubicBezTo>
                  <a:pt x="11727923" y="2528185"/>
                  <a:pt x="11736218" y="2580675"/>
                  <a:pt x="11733126" y="2634655"/>
                </a:cubicBezTo>
                <a:cubicBezTo>
                  <a:pt x="11732136" y="2649264"/>
                  <a:pt x="11732384" y="2662262"/>
                  <a:pt x="11737089" y="2676127"/>
                </a:cubicBezTo>
                <a:lnTo>
                  <a:pt x="11737646" y="2679444"/>
                </a:lnTo>
                <a:lnTo>
                  <a:pt x="11717488" y="2679444"/>
                </a:lnTo>
                <a:lnTo>
                  <a:pt x="11719236" y="2681491"/>
                </a:lnTo>
                <a:cubicBezTo>
                  <a:pt x="11719236" y="2681491"/>
                  <a:pt x="11719236" y="2681491"/>
                  <a:pt x="11713625" y="2686282"/>
                </a:cubicBezTo>
                <a:cubicBezTo>
                  <a:pt x="11718357" y="2725917"/>
                  <a:pt x="11720486" y="2765345"/>
                  <a:pt x="11718219" y="2802461"/>
                </a:cubicBezTo>
                <a:lnTo>
                  <a:pt x="11711383" y="2855447"/>
                </a:lnTo>
                <a:lnTo>
                  <a:pt x="11711920" y="2864150"/>
                </a:lnTo>
                <a:cubicBezTo>
                  <a:pt x="11711797" y="2874301"/>
                  <a:pt x="11711674" y="2884454"/>
                  <a:pt x="11702637" y="2892875"/>
                </a:cubicBezTo>
                <a:lnTo>
                  <a:pt x="11697315" y="2901857"/>
                </a:lnTo>
                <a:lnTo>
                  <a:pt x="11696422" y="2904775"/>
                </a:lnTo>
                <a:cubicBezTo>
                  <a:pt x="11704794" y="2923104"/>
                  <a:pt x="11705833" y="2950423"/>
                  <a:pt x="11703855" y="2981001"/>
                </a:cubicBezTo>
                <a:lnTo>
                  <a:pt x="11701252" y="3004355"/>
                </a:lnTo>
                <a:lnTo>
                  <a:pt x="11707256" y="3014106"/>
                </a:lnTo>
                <a:cubicBezTo>
                  <a:pt x="11711145" y="3021900"/>
                  <a:pt x="11713661" y="3030078"/>
                  <a:pt x="11713042" y="3039209"/>
                </a:cubicBezTo>
                <a:cubicBezTo>
                  <a:pt x="11711804" y="3040819"/>
                  <a:pt x="11713414" y="3042058"/>
                  <a:pt x="11713414" y="3042058"/>
                </a:cubicBezTo>
                <a:cubicBezTo>
                  <a:pt x="11746219" y="3049351"/>
                  <a:pt x="11706234" y="3064716"/>
                  <a:pt x="11719110" y="3074615"/>
                </a:cubicBezTo>
                <a:cubicBezTo>
                  <a:pt x="11688161" y="3081557"/>
                  <a:pt x="11708713" y="3094799"/>
                  <a:pt x="11715521" y="3102596"/>
                </a:cubicBezTo>
                <a:cubicBezTo>
                  <a:pt x="11722330" y="3110394"/>
                  <a:pt x="11723445" y="3118936"/>
                  <a:pt x="11726168" y="3128715"/>
                </a:cubicBezTo>
                <a:cubicBezTo>
                  <a:pt x="11727159" y="3147411"/>
                  <a:pt x="11725675" y="3169323"/>
                  <a:pt x="11734465" y="3181206"/>
                </a:cubicBezTo>
                <a:cubicBezTo>
                  <a:pt x="11745235" y="3197174"/>
                  <a:pt x="11743874" y="3208935"/>
                  <a:pt x="11738057" y="3219832"/>
                </a:cubicBezTo>
                <a:cubicBezTo>
                  <a:pt x="11723574" y="3241998"/>
                  <a:pt x="11736202" y="3272202"/>
                  <a:pt x="11709215" y="3287314"/>
                </a:cubicBezTo>
                <a:cubicBezTo>
                  <a:pt x="11727043" y="3324079"/>
                  <a:pt x="11694360" y="3306633"/>
                  <a:pt x="11683343" y="3310969"/>
                </a:cubicBezTo>
                <a:cubicBezTo>
                  <a:pt x="11679257" y="3312952"/>
                  <a:pt x="11676782" y="3316172"/>
                  <a:pt x="11677152" y="3319018"/>
                </a:cubicBezTo>
                <a:cubicBezTo>
                  <a:pt x="11677896" y="3324713"/>
                  <a:pt x="11681115" y="3327188"/>
                  <a:pt x="11684334" y="3329664"/>
                </a:cubicBezTo>
                <a:cubicBezTo>
                  <a:pt x="11712560" y="3346245"/>
                  <a:pt x="11716771" y="3367414"/>
                  <a:pt x="11696592" y="3390324"/>
                </a:cubicBezTo>
                <a:cubicBezTo>
                  <a:pt x="11688793" y="3397135"/>
                  <a:pt x="11692755" y="3405305"/>
                  <a:pt x="11697583" y="3409019"/>
                </a:cubicBezTo>
                <a:cubicBezTo>
                  <a:pt x="11715286" y="3422631"/>
                  <a:pt x="11739923" y="3433889"/>
                  <a:pt x="11705138" y="3455813"/>
                </a:cubicBezTo>
                <a:cubicBezTo>
                  <a:pt x="11706749" y="3490355"/>
                  <a:pt x="11693379" y="3521062"/>
                  <a:pt x="11699075" y="3553622"/>
                </a:cubicBezTo>
                <a:cubicBezTo>
                  <a:pt x="11700932" y="3567859"/>
                  <a:pt x="11706009" y="3584571"/>
                  <a:pt x="11685212" y="3591633"/>
                </a:cubicBezTo>
                <a:cubicBezTo>
                  <a:pt x="11678280" y="3593988"/>
                  <a:pt x="11681869" y="3599310"/>
                  <a:pt x="11683850" y="3603395"/>
                </a:cubicBezTo>
                <a:cubicBezTo>
                  <a:pt x="11706385" y="3654025"/>
                  <a:pt x="11714680" y="3706515"/>
                  <a:pt x="11711588" y="3760495"/>
                </a:cubicBezTo>
                <a:cubicBezTo>
                  <a:pt x="11710598" y="3775105"/>
                  <a:pt x="11710846" y="3788103"/>
                  <a:pt x="11715551" y="3801968"/>
                </a:cubicBezTo>
                <a:cubicBezTo>
                  <a:pt x="11724961" y="3829698"/>
                  <a:pt x="11718895" y="3860899"/>
                  <a:pt x="11735610" y="3889121"/>
                </a:cubicBezTo>
                <a:cubicBezTo>
                  <a:pt x="11745142" y="3906698"/>
                  <a:pt x="11745639" y="3932696"/>
                  <a:pt x="11751458" y="3955103"/>
                </a:cubicBezTo>
                <a:cubicBezTo>
                  <a:pt x="11756534" y="3971816"/>
                  <a:pt x="11758764" y="3988901"/>
                  <a:pt x="11755298" y="4006729"/>
                </a:cubicBezTo>
                <a:cubicBezTo>
                  <a:pt x="11746264" y="4048454"/>
                  <a:pt x="11751835" y="4091165"/>
                  <a:pt x="11771273" y="4129166"/>
                </a:cubicBezTo>
                <a:cubicBezTo>
                  <a:pt x="11777216" y="4141421"/>
                  <a:pt x="11779568" y="4148354"/>
                  <a:pt x="11769293" y="4158385"/>
                </a:cubicBezTo>
                <a:cubicBezTo>
                  <a:pt x="11764341" y="4164825"/>
                  <a:pt x="11757780" y="4170026"/>
                  <a:pt x="11763352" y="4179434"/>
                </a:cubicBezTo>
                <a:cubicBezTo>
                  <a:pt x="11767313" y="4187604"/>
                  <a:pt x="11777465" y="4187724"/>
                  <a:pt x="11787616" y="4187844"/>
                </a:cubicBezTo>
                <a:cubicBezTo>
                  <a:pt x="11805071" y="4188459"/>
                  <a:pt x="11824137" y="4190311"/>
                  <a:pt x="11841593" y="4190924"/>
                </a:cubicBezTo>
                <a:cubicBezTo>
                  <a:pt x="11848895" y="4191417"/>
                  <a:pt x="11857808" y="4193147"/>
                  <a:pt x="11854467" y="4200824"/>
                </a:cubicBezTo>
                <a:cubicBezTo>
                  <a:pt x="11845307" y="4219398"/>
                  <a:pt x="11855706" y="4232518"/>
                  <a:pt x="11859174" y="4247991"/>
                </a:cubicBezTo>
                <a:cubicBezTo>
                  <a:pt x="11859916" y="4253687"/>
                  <a:pt x="11861403" y="4265076"/>
                  <a:pt x="11854098" y="4264583"/>
                </a:cubicBezTo>
                <a:cubicBezTo>
                  <a:pt x="11830949" y="4264714"/>
                  <a:pt x="11839615" y="4286749"/>
                  <a:pt x="11831817" y="4293561"/>
                </a:cubicBezTo>
                <a:cubicBezTo>
                  <a:pt x="11812505" y="4312014"/>
                  <a:pt x="11836397" y="4317577"/>
                  <a:pt x="11839121" y="4327358"/>
                </a:cubicBezTo>
                <a:cubicBezTo>
                  <a:pt x="11846674" y="4340850"/>
                  <a:pt x="11851006" y="4351867"/>
                  <a:pt x="11836275" y="4361033"/>
                </a:cubicBezTo>
                <a:cubicBezTo>
                  <a:pt x="11830952" y="4364626"/>
                  <a:pt x="11827610" y="4372302"/>
                  <a:pt x="11831201" y="4377624"/>
                </a:cubicBezTo>
                <a:cubicBezTo>
                  <a:pt x="11843580" y="4394830"/>
                  <a:pt x="11837640" y="4415877"/>
                  <a:pt x="11841478" y="4434200"/>
                </a:cubicBezTo>
                <a:cubicBezTo>
                  <a:pt x="11844202" y="4443979"/>
                  <a:pt x="11843213" y="4458589"/>
                  <a:pt x="11862400" y="4450288"/>
                </a:cubicBezTo>
                <a:cubicBezTo>
                  <a:pt x="11867724" y="4446697"/>
                  <a:pt x="11877752" y="4456969"/>
                  <a:pt x="11869086" y="4468238"/>
                </a:cubicBezTo>
                <a:cubicBezTo>
                  <a:pt x="11865001" y="4470220"/>
                  <a:pt x="11862526" y="4473439"/>
                  <a:pt x="11864506" y="4477525"/>
                </a:cubicBezTo>
                <a:cubicBezTo>
                  <a:pt x="11870326" y="4499931"/>
                  <a:pt x="11876145" y="4522338"/>
                  <a:pt x="11873423" y="4545862"/>
                </a:cubicBezTo>
                <a:cubicBezTo>
                  <a:pt x="11870328" y="4566538"/>
                  <a:pt x="11852997" y="4589076"/>
                  <a:pt x="11875902" y="4609248"/>
                </a:cubicBezTo>
                <a:cubicBezTo>
                  <a:pt x="11879120" y="4611724"/>
                  <a:pt x="11877016" y="4617791"/>
                  <a:pt x="11876149" y="4622248"/>
                </a:cubicBezTo>
                <a:cubicBezTo>
                  <a:pt x="11883454" y="4656045"/>
                  <a:pt x="11869220" y="4691210"/>
                  <a:pt x="11880611" y="4723024"/>
                </a:cubicBezTo>
                <a:cubicBezTo>
                  <a:pt x="11889648" y="4747906"/>
                  <a:pt x="11886555" y="4768582"/>
                  <a:pt x="11876528" y="4791614"/>
                </a:cubicBezTo>
                <a:cubicBezTo>
                  <a:pt x="11864769" y="4823558"/>
                  <a:pt x="11845706" y="4855011"/>
                  <a:pt x="11842859" y="4888687"/>
                </a:cubicBezTo>
                <a:cubicBezTo>
                  <a:pt x="11839271" y="4916667"/>
                  <a:pt x="11830482" y="4938088"/>
                  <a:pt x="11805971" y="4949981"/>
                </a:cubicBezTo>
                <a:cubicBezTo>
                  <a:pt x="11793096" y="4940081"/>
                  <a:pt x="11791610" y="4928691"/>
                  <a:pt x="11798294" y="4913337"/>
                </a:cubicBezTo>
                <a:cubicBezTo>
                  <a:pt x="11822804" y="4868140"/>
                  <a:pt x="11833943" y="4820349"/>
                  <a:pt x="11821561" y="4769841"/>
                </a:cubicBezTo>
                <a:cubicBezTo>
                  <a:pt x="11818466" y="4757213"/>
                  <a:pt x="11829236" y="4739877"/>
                  <a:pt x="11818341" y="4734062"/>
                </a:cubicBezTo>
                <a:cubicBezTo>
                  <a:pt x="11780830" y="4712902"/>
                  <a:pt x="11817720" y="4684912"/>
                  <a:pt x="11807816" y="4664487"/>
                </a:cubicBezTo>
                <a:cubicBezTo>
                  <a:pt x="11837402" y="4636002"/>
                  <a:pt x="11810660" y="4597508"/>
                  <a:pt x="11824028" y="4566801"/>
                </a:cubicBezTo>
                <a:cubicBezTo>
                  <a:pt x="11826133" y="4560733"/>
                  <a:pt x="11820934" y="4554173"/>
                  <a:pt x="11813258" y="4550833"/>
                </a:cubicBezTo>
                <a:lnTo>
                  <a:pt x="11806534" y="4547369"/>
                </a:lnTo>
                <a:lnTo>
                  <a:pt x="11799104" y="4606125"/>
                </a:lnTo>
                <a:cubicBezTo>
                  <a:pt x="11796602" y="4626286"/>
                  <a:pt x="11794841" y="4643204"/>
                  <a:pt x="11794418" y="4658852"/>
                </a:cubicBezTo>
                <a:cubicBezTo>
                  <a:pt x="11791316" y="4677038"/>
                  <a:pt x="11788285" y="4692615"/>
                  <a:pt x="11783916" y="4709462"/>
                </a:cubicBezTo>
                <a:lnTo>
                  <a:pt x="11772042" y="4746750"/>
                </a:lnTo>
                <a:lnTo>
                  <a:pt x="11772586" y="4769005"/>
                </a:lnTo>
                <a:cubicBezTo>
                  <a:pt x="11773499" y="4781555"/>
                  <a:pt x="11774768" y="4794060"/>
                  <a:pt x="11775635" y="4806253"/>
                </a:cubicBezTo>
                <a:cubicBezTo>
                  <a:pt x="11780837" y="4879420"/>
                  <a:pt x="11771432" y="4951601"/>
                  <a:pt x="11764874" y="5023410"/>
                </a:cubicBezTo>
                <a:cubicBezTo>
                  <a:pt x="11762523" y="5049782"/>
                  <a:pt x="11744450" y="5066624"/>
                  <a:pt x="11720062" y="5068366"/>
                </a:cubicBezTo>
                <a:lnTo>
                  <a:pt x="11704508" y="5074145"/>
                </a:lnTo>
                <a:lnTo>
                  <a:pt x="11687283" y="5146619"/>
                </a:lnTo>
                <a:cubicBezTo>
                  <a:pt x="11690526" y="5123217"/>
                  <a:pt x="11688057" y="5117929"/>
                  <a:pt x="11682771" y="5120394"/>
                </a:cubicBezTo>
                <a:lnTo>
                  <a:pt x="11661664" y="5140383"/>
                </a:lnTo>
                <a:lnTo>
                  <a:pt x="11660643" y="5145638"/>
                </a:lnTo>
                <a:cubicBezTo>
                  <a:pt x="11655074" y="5169533"/>
                  <a:pt x="11650741" y="5191820"/>
                  <a:pt x="11656931" y="5217074"/>
                </a:cubicBezTo>
                <a:cubicBezTo>
                  <a:pt x="11658047" y="5225617"/>
                  <a:pt x="11654704" y="5233293"/>
                  <a:pt x="11655818" y="5241835"/>
                </a:cubicBezTo>
                <a:cubicBezTo>
                  <a:pt x="11659039" y="5277613"/>
                  <a:pt x="11620912" y="5307214"/>
                  <a:pt x="11634654" y="5345962"/>
                </a:cubicBezTo>
                <a:cubicBezTo>
                  <a:pt x="11635026" y="5348809"/>
                  <a:pt x="11634160" y="5353266"/>
                  <a:pt x="11631312" y="5353639"/>
                </a:cubicBezTo>
                <a:cubicBezTo>
                  <a:pt x="11612125" y="5361939"/>
                  <a:pt x="11616334" y="5383108"/>
                  <a:pt x="11609650" y="5398461"/>
                </a:cubicBezTo>
                <a:cubicBezTo>
                  <a:pt x="11607978" y="5402301"/>
                  <a:pt x="11606802" y="5407160"/>
                  <a:pt x="11605239" y="5410442"/>
                </a:cubicBezTo>
                <a:lnTo>
                  <a:pt x="11600601" y="5412172"/>
                </a:lnTo>
                <a:lnTo>
                  <a:pt x="11598788" y="5417158"/>
                </a:lnTo>
                <a:cubicBezTo>
                  <a:pt x="11591053" y="5439411"/>
                  <a:pt x="11581399" y="5460830"/>
                  <a:pt x="11547935" y="5460321"/>
                </a:cubicBezTo>
                <a:lnTo>
                  <a:pt x="11536404" y="5459059"/>
                </a:lnTo>
                <a:lnTo>
                  <a:pt x="11529257" y="5463929"/>
                </a:lnTo>
                <a:cubicBezTo>
                  <a:pt x="11523243" y="5465870"/>
                  <a:pt x="11515414" y="5466894"/>
                  <a:pt x="11505665" y="5467083"/>
                </a:cubicBezTo>
                <a:cubicBezTo>
                  <a:pt x="11505665" y="5467083"/>
                  <a:pt x="11501580" y="5469065"/>
                  <a:pt x="11499969" y="5467827"/>
                </a:cubicBezTo>
                <a:cubicBezTo>
                  <a:pt x="11501455" y="5479217"/>
                  <a:pt x="11509997" y="5478100"/>
                  <a:pt x="11515692" y="5477355"/>
                </a:cubicBezTo>
                <a:cubicBezTo>
                  <a:pt x="11525844" y="5477476"/>
                  <a:pt x="11528196" y="5484408"/>
                  <a:pt x="11526463" y="5493323"/>
                </a:cubicBezTo>
                <a:cubicBezTo>
                  <a:pt x="11523493" y="5503847"/>
                  <a:pt x="11518046" y="5517590"/>
                  <a:pt x="11507151" y="5511775"/>
                </a:cubicBezTo>
                <a:cubicBezTo>
                  <a:pt x="11486972" y="5501382"/>
                  <a:pt x="11478308" y="5512651"/>
                  <a:pt x="11472860" y="5526394"/>
                </a:cubicBezTo>
                <a:cubicBezTo>
                  <a:pt x="11469024" y="5541376"/>
                  <a:pt x="11450703" y="5545220"/>
                  <a:pt x="11450951" y="5558219"/>
                </a:cubicBezTo>
                <a:cubicBezTo>
                  <a:pt x="11452066" y="5600065"/>
                  <a:pt x="11440183" y="5642162"/>
                  <a:pt x="11442909" y="5685245"/>
                </a:cubicBezTo>
                <a:cubicBezTo>
                  <a:pt x="11446748" y="5703568"/>
                  <a:pt x="11444891" y="5722634"/>
                  <a:pt x="11436969" y="5739598"/>
                </a:cubicBezTo>
                <a:cubicBezTo>
                  <a:pt x="11432761" y="5751732"/>
                  <a:pt x="11432142" y="5769189"/>
                  <a:pt x="11413078" y="5767338"/>
                </a:cubicBezTo>
                <a:cubicBezTo>
                  <a:pt x="11394013" y="5765486"/>
                  <a:pt x="11400326" y="5747286"/>
                  <a:pt x="11395992" y="5736267"/>
                </a:cubicBezTo>
                <a:cubicBezTo>
                  <a:pt x="11395621" y="5733422"/>
                  <a:pt x="11396860" y="5731811"/>
                  <a:pt x="11396487" y="5728964"/>
                </a:cubicBezTo>
                <a:cubicBezTo>
                  <a:pt x="11398159" y="5716799"/>
                  <a:pt x="11397748" y="5704635"/>
                  <a:pt x="11396524" y="5692487"/>
                </a:cubicBezTo>
                <a:lnTo>
                  <a:pt x="11396190" y="5689973"/>
                </a:lnTo>
                <a:lnTo>
                  <a:pt x="11394523" y="5694317"/>
                </a:lnTo>
                <a:cubicBezTo>
                  <a:pt x="11390946" y="5703990"/>
                  <a:pt x="11387367" y="5713664"/>
                  <a:pt x="11375458" y="5706616"/>
                </a:cubicBezTo>
                <a:cubicBezTo>
                  <a:pt x="11368636" y="5703651"/>
                  <a:pt x="11365673" y="5710474"/>
                  <a:pt x="11363325" y="5714443"/>
                </a:cubicBezTo>
                <a:cubicBezTo>
                  <a:pt x="11356840" y="5727220"/>
                  <a:pt x="11350158" y="5733983"/>
                  <a:pt x="11342631" y="5735157"/>
                </a:cubicBezTo>
                <a:lnTo>
                  <a:pt x="11332528" y="5730123"/>
                </a:lnTo>
                <a:lnTo>
                  <a:pt x="11331371" y="5740372"/>
                </a:lnTo>
                <a:cubicBezTo>
                  <a:pt x="11328400" y="5750898"/>
                  <a:pt x="11332733" y="5761915"/>
                  <a:pt x="11337068" y="5772932"/>
                </a:cubicBezTo>
                <a:cubicBezTo>
                  <a:pt x="11351182" y="5814527"/>
                  <a:pt x="11346603" y="5857117"/>
                  <a:pt x="11342024" y="5899707"/>
                </a:cubicBezTo>
                <a:cubicBezTo>
                  <a:pt x="11340911" y="5924467"/>
                  <a:pt x="11320485" y="5934379"/>
                  <a:pt x="11296593" y="5928815"/>
                </a:cubicBezTo>
                <a:cubicBezTo>
                  <a:pt x="11289289" y="5928321"/>
                  <a:pt x="11288422" y="5932780"/>
                  <a:pt x="11283099" y="5936371"/>
                </a:cubicBezTo>
                <a:cubicBezTo>
                  <a:pt x="11267873" y="5952842"/>
                  <a:pt x="11258960" y="5951112"/>
                  <a:pt x="11250293" y="5929077"/>
                </a:cubicBezTo>
                <a:cubicBezTo>
                  <a:pt x="11247197" y="5916450"/>
                  <a:pt x="11244101" y="5903823"/>
                  <a:pt x="11242245" y="5889586"/>
                </a:cubicBezTo>
                <a:cubicBezTo>
                  <a:pt x="11241253" y="5870891"/>
                  <a:pt x="11225654" y="5851211"/>
                  <a:pt x="11251031" y="5834861"/>
                </a:cubicBezTo>
                <a:cubicBezTo>
                  <a:pt x="11256355" y="5831268"/>
                  <a:pt x="11253631" y="5821489"/>
                  <a:pt x="11246326" y="5820996"/>
                </a:cubicBezTo>
                <a:cubicBezTo>
                  <a:pt x="11238620" y="5820195"/>
                  <a:pt x="11233769" y="5818384"/>
                  <a:pt x="11230893" y="5815933"/>
                </a:cubicBezTo>
                <a:lnTo>
                  <a:pt x="11229090" y="5811448"/>
                </a:lnTo>
                <a:lnTo>
                  <a:pt x="11225058" y="5815911"/>
                </a:lnTo>
                <a:cubicBezTo>
                  <a:pt x="11218739" y="5817531"/>
                  <a:pt x="11217117" y="5811212"/>
                  <a:pt x="11216614" y="5806627"/>
                </a:cubicBezTo>
                <a:cubicBezTo>
                  <a:pt x="11214991" y="5800306"/>
                  <a:pt x="11213369" y="5793988"/>
                  <a:pt x="11205431" y="5789289"/>
                </a:cubicBezTo>
                <a:cubicBezTo>
                  <a:pt x="11196763" y="5794880"/>
                  <a:pt x="11199503" y="5802933"/>
                  <a:pt x="11202858" y="5808133"/>
                </a:cubicBezTo>
                <a:cubicBezTo>
                  <a:pt x="11215161" y="5827206"/>
                  <a:pt x="11220531" y="5850749"/>
                  <a:pt x="11229368" y="5872056"/>
                </a:cubicBezTo>
                <a:cubicBezTo>
                  <a:pt x="11238706" y="5897948"/>
                  <a:pt x="11238371" y="5920261"/>
                  <a:pt x="11216343" y="5939380"/>
                </a:cubicBezTo>
                <a:cubicBezTo>
                  <a:pt x="11212261" y="5944469"/>
                  <a:pt x="11207062" y="5947824"/>
                  <a:pt x="11209802" y="5955877"/>
                </a:cubicBezTo>
                <a:cubicBezTo>
                  <a:pt x="11214667" y="5974834"/>
                  <a:pt x="11203038" y="5987247"/>
                  <a:pt x="11190291" y="5997925"/>
                </a:cubicBezTo>
                <a:cubicBezTo>
                  <a:pt x="11181626" y="6003515"/>
                  <a:pt x="11132140" y="5983878"/>
                  <a:pt x="11127163" y="5972357"/>
                </a:cubicBezTo>
                <a:cubicBezTo>
                  <a:pt x="11110721" y="5924039"/>
                  <a:pt x="11094278" y="5875722"/>
                  <a:pt x="11077837" y="5827403"/>
                </a:cubicBezTo>
                <a:cubicBezTo>
                  <a:pt x="11074593" y="5814766"/>
                  <a:pt x="11077053" y="5803359"/>
                  <a:pt x="11089690" y="5800117"/>
                </a:cubicBezTo>
                <a:cubicBezTo>
                  <a:pt x="11104059" y="5795758"/>
                  <a:pt x="11105570" y="5809515"/>
                  <a:pt x="11109428" y="5819301"/>
                </a:cubicBezTo>
                <a:cubicBezTo>
                  <a:pt x="11113902" y="5826236"/>
                  <a:pt x="11113175" y="5836526"/>
                  <a:pt x="11121619" y="5845810"/>
                </a:cubicBezTo>
                <a:cubicBezTo>
                  <a:pt x="11132575" y="5801913"/>
                  <a:pt x="11123963" y="5765732"/>
                  <a:pt x="11110260" y="5725467"/>
                </a:cubicBezTo>
                <a:cubicBezTo>
                  <a:pt x="11097402" y="5743583"/>
                  <a:pt x="11103497" y="5756838"/>
                  <a:pt x="11106127" y="5772328"/>
                </a:cubicBezTo>
                <a:cubicBezTo>
                  <a:pt x="11107748" y="5778648"/>
                  <a:pt x="11106519" y="5784350"/>
                  <a:pt x="11098467" y="5787089"/>
                </a:cubicBezTo>
                <a:cubicBezTo>
                  <a:pt x="11090416" y="5789827"/>
                  <a:pt x="11082979" y="5789714"/>
                  <a:pt x="11076773" y="5783898"/>
                </a:cubicBezTo>
                <a:cubicBezTo>
                  <a:pt x="11069447" y="5776348"/>
                  <a:pt x="11074647" y="5772994"/>
                  <a:pt x="11079846" y="5769638"/>
                </a:cubicBezTo>
                <a:cubicBezTo>
                  <a:pt x="11088011" y="5759463"/>
                  <a:pt x="11084655" y="5754262"/>
                  <a:pt x="11076715" y="5749563"/>
                </a:cubicBezTo>
                <a:cubicBezTo>
                  <a:pt x="11057367" y="5742402"/>
                  <a:pt x="11054739" y="5726911"/>
                  <a:pt x="11049259" y="5710805"/>
                </a:cubicBezTo>
                <a:cubicBezTo>
                  <a:pt x="11045399" y="5701019"/>
                  <a:pt x="11047748" y="5697048"/>
                  <a:pt x="11058650" y="5694926"/>
                </a:cubicBezTo>
                <a:cubicBezTo>
                  <a:pt x="11069554" y="5692803"/>
                  <a:pt x="11061726" y="5680667"/>
                  <a:pt x="11061726" y="5680667"/>
                </a:cubicBezTo>
                <a:cubicBezTo>
                  <a:pt x="11035334" y="5685415"/>
                  <a:pt x="11030579" y="5659020"/>
                  <a:pt x="11015818" y="5651358"/>
                </a:cubicBezTo>
                <a:cubicBezTo>
                  <a:pt x="11012967" y="5650741"/>
                  <a:pt x="11012967" y="5650741"/>
                  <a:pt x="11011234" y="5651859"/>
                </a:cubicBezTo>
                <a:cubicBezTo>
                  <a:pt x="11004188" y="5663768"/>
                  <a:pt x="11019063" y="5663994"/>
                  <a:pt x="11021801" y="5672048"/>
                </a:cubicBezTo>
                <a:cubicBezTo>
                  <a:pt x="11026275" y="5678983"/>
                  <a:pt x="11025046" y="5684686"/>
                  <a:pt x="11019845" y="5688040"/>
                </a:cubicBezTo>
                <a:cubicBezTo>
                  <a:pt x="11014646" y="5691395"/>
                  <a:pt x="11010675" y="5689046"/>
                  <a:pt x="11007321" y="5683845"/>
                </a:cubicBezTo>
                <a:cubicBezTo>
                  <a:pt x="10990435" y="5665276"/>
                  <a:pt x="10986798" y="5640614"/>
                  <a:pt x="10971756" y="5613491"/>
                </a:cubicBezTo>
                <a:cubicBezTo>
                  <a:pt x="10968459" y="5642624"/>
                  <a:pt x="10965274" y="5664320"/>
                  <a:pt x="10951295" y="5680703"/>
                </a:cubicBezTo>
                <a:cubicBezTo>
                  <a:pt x="10948948" y="5684672"/>
                  <a:pt x="10950570" y="5690991"/>
                  <a:pt x="10954539" y="5693340"/>
                </a:cubicBezTo>
                <a:cubicBezTo>
                  <a:pt x="10973160" y="5710790"/>
                  <a:pt x="10964272" y="5731255"/>
                  <a:pt x="10964550" y="5750717"/>
                </a:cubicBezTo>
                <a:cubicBezTo>
                  <a:pt x="10969084" y="5791987"/>
                  <a:pt x="10933803" y="5817199"/>
                  <a:pt x="10929781" y="5856622"/>
                </a:cubicBezTo>
                <a:cubicBezTo>
                  <a:pt x="10929559" y="5871497"/>
                  <a:pt x="10915188" y="5875856"/>
                  <a:pt x="10899308" y="5866457"/>
                </a:cubicBezTo>
                <a:cubicBezTo>
                  <a:pt x="10875488" y="5852362"/>
                  <a:pt x="10846973" y="5846204"/>
                  <a:pt x="10837745" y="5812877"/>
                </a:cubicBezTo>
                <a:cubicBezTo>
                  <a:pt x="10832767" y="5801355"/>
                  <a:pt x="10815657" y="5797662"/>
                  <a:pt x="10803133" y="5793465"/>
                </a:cubicBezTo>
                <a:cubicBezTo>
                  <a:pt x="10782053" y="5787421"/>
                  <a:pt x="10772491" y="5776404"/>
                  <a:pt x="10772824" y="5754092"/>
                </a:cubicBezTo>
                <a:cubicBezTo>
                  <a:pt x="10771314" y="5740336"/>
                  <a:pt x="10771034" y="5720875"/>
                  <a:pt x="10755042" y="5718916"/>
                </a:cubicBezTo>
                <a:cubicBezTo>
                  <a:pt x="10734466" y="5717457"/>
                  <a:pt x="10727925" y="5733953"/>
                  <a:pt x="10724236" y="5751064"/>
                </a:cubicBezTo>
                <a:cubicBezTo>
                  <a:pt x="10712776" y="5790373"/>
                  <a:pt x="10701316" y="5829682"/>
                  <a:pt x="10681917" y="5864292"/>
                </a:cubicBezTo>
                <a:cubicBezTo>
                  <a:pt x="10674872" y="5876203"/>
                  <a:pt x="10667938" y="5880674"/>
                  <a:pt x="10656645" y="5870775"/>
                </a:cubicBezTo>
                <a:cubicBezTo>
                  <a:pt x="10653290" y="5865575"/>
                  <a:pt x="10649319" y="5863224"/>
                  <a:pt x="10643002" y="5864845"/>
                </a:cubicBezTo>
                <a:cubicBezTo>
                  <a:pt x="10612025" y="5870096"/>
                  <a:pt x="10593517" y="5845208"/>
                  <a:pt x="10608219" y="5818537"/>
                </a:cubicBezTo>
                <a:cubicBezTo>
                  <a:pt x="10625271" y="5787896"/>
                  <a:pt x="10631532" y="5751941"/>
                  <a:pt x="10655404" y="5724265"/>
                </a:cubicBezTo>
                <a:cubicBezTo>
                  <a:pt x="10661219" y="5718059"/>
                  <a:pt x="10661330" y="5710622"/>
                  <a:pt x="10655738" y="5701953"/>
                </a:cubicBezTo>
                <a:cubicBezTo>
                  <a:pt x="10647407" y="5685232"/>
                  <a:pt x="10657916" y="5671086"/>
                  <a:pt x="10677374" y="5670811"/>
                </a:cubicBezTo>
                <a:cubicBezTo>
                  <a:pt x="10683693" y="5669188"/>
                  <a:pt x="10691130" y="5669302"/>
                  <a:pt x="10691241" y="5661865"/>
                </a:cubicBezTo>
                <a:cubicBezTo>
                  <a:pt x="10693086" y="5653309"/>
                  <a:pt x="10687381" y="5652078"/>
                  <a:pt x="10681679" y="5650847"/>
                </a:cubicBezTo>
                <a:cubicBezTo>
                  <a:pt x="10668539" y="5649502"/>
                  <a:pt x="10666918" y="5643184"/>
                  <a:pt x="10673347" y="5634125"/>
                </a:cubicBezTo>
                <a:cubicBezTo>
                  <a:pt x="10685702" y="5611423"/>
                  <a:pt x="10666637" y="5623723"/>
                  <a:pt x="10659816" y="5620757"/>
                </a:cubicBezTo>
                <a:cubicBezTo>
                  <a:pt x="10664622" y="5605381"/>
                  <a:pt x="10673400" y="5592353"/>
                  <a:pt x="10669653" y="5575129"/>
                </a:cubicBezTo>
                <a:cubicBezTo>
                  <a:pt x="10666913" y="5567076"/>
                  <a:pt x="10671719" y="5551699"/>
                  <a:pt x="10656847" y="5551473"/>
                </a:cubicBezTo>
                <a:cubicBezTo>
                  <a:pt x="10643708" y="5550129"/>
                  <a:pt x="10625368" y="5552138"/>
                  <a:pt x="10620560" y="5567515"/>
                </a:cubicBezTo>
                <a:cubicBezTo>
                  <a:pt x="10616255" y="5587478"/>
                  <a:pt x="10598812" y="5606096"/>
                  <a:pt x="10599204" y="5618119"/>
                </a:cubicBezTo>
                <a:cubicBezTo>
                  <a:pt x="10603848" y="5651952"/>
                  <a:pt x="10582323" y="5675656"/>
                  <a:pt x="10580143" y="5706523"/>
                </a:cubicBezTo>
                <a:cubicBezTo>
                  <a:pt x="10577854" y="5744829"/>
                  <a:pt x="10551632" y="5776474"/>
                  <a:pt x="10549342" y="5814778"/>
                </a:cubicBezTo>
                <a:cubicBezTo>
                  <a:pt x="10548114" y="5820483"/>
                  <a:pt x="10541181" y="5824955"/>
                  <a:pt x="10535980" y="5828310"/>
                </a:cubicBezTo>
                <a:cubicBezTo>
                  <a:pt x="10528433" y="5835634"/>
                  <a:pt x="10515181" y="5841727"/>
                  <a:pt x="10532180" y="5852859"/>
                </a:cubicBezTo>
                <a:cubicBezTo>
                  <a:pt x="10537269" y="5856942"/>
                  <a:pt x="10534305" y="5863762"/>
                  <a:pt x="10531957" y="5867732"/>
                </a:cubicBezTo>
                <a:cubicBezTo>
                  <a:pt x="10502883" y="5898762"/>
                  <a:pt x="10510267" y="5940649"/>
                  <a:pt x="10495452" y="5974756"/>
                </a:cubicBezTo>
                <a:cubicBezTo>
                  <a:pt x="10475830" y="6024242"/>
                  <a:pt x="10482376" y="6083855"/>
                  <a:pt x="10448496" y="6130260"/>
                </a:cubicBezTo>
                <a:cubicBezTo>
                  <a:pt x="10442681" y="6136467"/>
                  <a:pt x="10440835" y="6145022"/>
                  <a:pt x="10437259" y="6154696"/>
                </a:cubicBezTo>
                <a:cubicBezTo>
                  <a:pt x="10425851" y="6152233"/>
                  <a:pt x="10420260" y="6143564"/>
                  <a:pt x="10407120" y="6142220"/>
                </a:cubicBezTo>
                <a:cubicBezTo>
                  <a:pt x="10384811" y="6141881"/>
                  <a:pt x="10364569" y="6118112"/>
                  <a:pt x="10365517" y="6092946"/>
                </a:cubicBezTo>
                <a:cubicBezTo>
                  <a:pt x="10368087" y="6074101"/>
                  <a:pt x="10378095" y="6055370"/>
                  <a:pt x="10365792" y="6036299"/>
                </a:cubicBezTo>
                <a:cubicBezTo>
                  <a:pt x="10361319" y="6029365"/>
                  <a:pt x="10369986" y="6023774"/>
                  <a:pt x="10374068" y="6018687"/>
                </a:cubicBezTo>
                <a:cubicBezTo>
                  <a:pt x="10388548" y="6006890"/>
                  <a:pt x="10392238" y="5989780"/>
                  <a:pt x="10395927" y="5972668"/>
                </a:cubicBezTo>
                <a:cubicBezTo>
                  <a:pt x="10399000" y="5958409"/>
                  <a:pt x="10399112" y="5950972"/>
                  <a:pt x="10383121" y="5949013"/>
                </a:cubicBezTo>
                <a:cubicBezTo>
                  <a:pt x="10377417" y="5947780"/>
                  <a:pt x="10372328" y="5943698"/>
                  <a:pt x="10373558" y="5937994"/>
                </a:cubicBezTo>
                <a:cubicBezTo>
                  <a:pt x="10374284" y="5927705"/>
                  <a:pt x="10382839" y="5929553"/>
                  <a:pt x="10388543" y="5930783"/>
                </a:cubicBezTo>
                <a:cubicBezTo>
                  <a:pt x="10409118" y="5932241"/>
                  <a:pt x="10411579" y="5920834"/>
                  <a:pt x="10408950" y="5905343"/>
                </a:cubicBezTo>
                <a:cubicBezTo>
                  <a:pt x="10404417" y="5864073"/>
                  <a:pt x="10402739" y="5823419"/>
                  <a:pt x="10411347" y="5783495"/>
                </a:cubicBezTo>
                <a:cubicBezTo>
                  <a:pt x="10413917" y="5764649"/>
                  <a:pt x="10390096" y="5750555"/>
                  <a:pt x="10406422" y="5730202"/>
                </a:cubicBezTo>
                <a:cubicBezTo>
                  <a:pt x="10408156" y="5729085"/>
                  <a:pt x="10400215" y="5724386"/>
                  <a:pt x="10397364" y="5723769"/>
                </a:cubicBezTo>
                <a:cubicBezTo>
                  <a:pt x="10385957" y="5721308"/>
                  <a:pt x="10379025" y="5725778"/>
                  <a:pt x="10374328" y="5733719"/>
                </a:cubicBezTo>
                <a:cubicBezTo>
                  <a:pt x="10370246" y="5738806"/>
                  <a:pt x="10363817" y="5747865"/>
                  <a:pt x="10373489" y="5751446"/>
                </a:cubicBezTo>
                <a:cubicBezTo>
                  <a:pt x="10386519" y="5760227"/>
                  <a:pt x="10380088" y="5769285"/>
                  <a:pt x="10377630" y="5780692"/>
                </a:cubicBezTo>
                <a:cubicBezTo>
                  <a:pt x="10365666" y="5815416"/>
                  <a:pt x="10344031" y="5846559"/>
                  <a:pt x="10344592" y="5885481"/>
                </a:cubicBezTo>
                <a:cubicBezTo>
                  <a:pt x="10344985" y="5897503"/>
                  <a:pt x="10335814" y="5898507"/>
                  <a:pt x="10327764" y="5901247"/>
                </a:cubicBezTo>
                <a:cubicBezTo>
                  <a:pt x="10309424" y="5903256"/>
                  <a:pt x="10304112" y="5914047"/>
                  <a:pt x="10303275" y="5931774"/>
                </a:cubicBezTo>
                <a:cubicBezTo>
                  <a:pt x="10301711" y="5959790"/>
                  <a:pt x="10289578" y="5967616"/>
                  <a:pt x="10262291" y="5955755"/>
                </a:cubicBezTo>
                <a:cubicBezTo>
                  <a:pt x="10249767" y="5951561"/>
                  <a:pt x="10252507" y="5959613"/>
                  <a:pt x="10250159" y="5963582"/>
                </a:cubicBezTo>
                <a:cubicBezTo>
                  <a:pt x="10241773" y="5988633"/>
                  <a:pt x="10233389" y="6013684"/>
                  <a:pt x="10227854" y="6039350"/>
                </a:cubicBezTo>
                <a:cubicBezTo>
                  <a:pt x="10215054" y="6091801"/>
                  <a:pt x="10193698" y="6142403"/>
                  <a:pt x="10189453" y="6196700"/>
                </a:cubicBezTo>
                <a:cubicBezTo>
                  <a:pt x="10188895" y="6233888"/>
                  <a:pt x="10169496" y="6268499"/>
                  <a:pt x="10155799" y="6304341"/>
                </a:cubicBezTo>
                <a:cubicBezTo>
                  <a:pt x="10151607" y="6316866"/>
                  <a:pt x="10150377" y="6322569"/>
                  <a:pt x="10155354" y="6334090"/>
                </a:cubicBezTo>
                <a:cubicBezTo>
                  <a:pt x="10158597" y="6346728"/>
                  <a:pt x="10172019" y="6367534"/>
                  <a:pt x="10140539" y="6368198"/>
                </a:cubicBezTo>
                <a:cubicBezTo>
                  <a:pt x="10133103" y="6368086"/>
                  <a:pt x="10129524" y="6377758"/>
                  <a:pt x="10134615" y="6381842"/>
                </a:cubicBezTo>
                <a:cubicBezTo>
                  <a:pt x="10158938" y="6400523"/>
                  <a:pt x="10141493" y="6419142"/>
                  <a:pt x="10138923" y="6437987"/>
                </a:cubicBezTo>
                <a:cubicBezTo>
                  <a:pt x="10135847" y="6452245"/>
                  <a:pt x="10131655" y="6464770"/>
                  <a:pt x="10127461" y="6477296"/>
                </a:cubicBezTo>
                <a:cubicBezTo>
                  <a:pt x="10116841" y="6498879"/>
                  <a:pt x="10107670" y="6499884"/>
                  <a:pt x="10093635" y="6481931"/>
                </a:cubicBezTo>
                <a:cubicBezTo>
                  <a:pt x="10088547" y="6477848"/>
                  <a:pt x="10088042" y="6473261"/>
                  <a:pt x="10080607" y="6473149"/>
                </a:cubicBezTo>
                <a:cubicBezTo>
                  <a:pt x="10055949" y="6476780"/>
                  <a:pt x="10036099" y="6465032"/>
                  <a:pt x="10037049" y="6439869"/>
                </a:cubicBezTo>
                <a:cubicBezTo>
                  <a:pt x="10035981" y="6396363"/>
                  <a:pt x="10034918" y="6352856"/>
                  <a:pt x="10052697" y="6311926"/>
                </a:cubicBezTo>
                <a:cubicBezTo>
                  <a:pt x="10058007" y="6301135"/>
                  <a:pt x="10063318" y="6290344"/>
                  <a:pt x="10061192" y="6279440"/>
                </a:cubicBezTo>
                <a:cubicBezTo>
                  <a:pt x="10052801" y="6228382"/>
                  <a:pt x="10061017" y="6176434"/>
                  <a:pt x="10068618" y="6127338"/>
                </a:cubicBezTo>
                <a:cubicBezTo>
                  <a:pt x="10074153" y="6101672"/>
                  <a:pt x="10076835" y="6075390"/>
                  <a:pt x="10051391" y="6054974"/>
                </a:cubicBezTo>
                <a:cubicBezTo>
                  <a:pt x="10044068" y="6047425"/>
                  <a:pt x="10043675" y="6035402"/>
                  <a:pt x="10046135" y="6023994"/>
                </a:cubicBezTo>
                <a:cubicBezTo>
                  <a:pt x="10048483" y="6020024"/>
                  <a:pt x="10047979" y="6015439"/>
                  <a:pt x="10042276" y="6014208"/>
                </a:cubicBezTo>
                <a:cubicBezTo>
                  <a:pt x="10037691" y="6014710"/>
                  <a:pt x="10034226" y="6016946"/>
                  <a:pt x="10033610" y="6019798"/>
                </a:cubicBezTo>
                <a:cubicBezTo>
                  <a:pt x="10027965" y="6052900"/>
                  <a:pt x="10024052" y="6084887"/>
                  <a:pt x="10007001" y="6115528"/>
                </a:cubicBezTo>
                <a:cubicBezTo>
                  <a:pt x="10024561" y="6165579"/>
                  <a:pt x="9993531" y="6212603"/>
                  <a:pt x="9996218" y="6262427"/>
                </a:cubicBezTo>
                <a:cubicBezTo>
                  <a:pt x="9995604" y="6265279"/>
                  <a:pt x="9996723" y="6267013"/>
                  <a:pt x="9996108" y="6269865"/>
                </a:cubicBezTo>
                <a:cubicBezTo>
                  <a:pt x="9990796" y="6280656"/>
                  <a:pt x="9995663" y="6299614"/>
                  <a:pt x="9976205" y="6299889"/>
                </a:cubicBezTo>
                <a:cubicBezTo>
                  <a:pt x="9956746" y="6300165"/>
                  <a:pt x="9957584" y="6282439"/>
                  <a:pt x="9954340" y="6269801"/>
                </a:cubicBezTo>
                <a:cubicBezTo>
                  <a:pt x="9947742" y="6251961"/>
                  <a:pt x="9947460" y="6232502"/>
                  <a:pt x="9952883" y="6214273"/>
                </a:cubicBezTo>
                <a:cubicBezTo>
                  <a:pt x="9959254" y="6170880"/>
                  <a:pt x="9950753" y="6127260"/>
                  <a:pt x="9955392" y="6084986"/>
                </a:cubicBezTo>
                <a:cubicBezTo>
                  <a:pt x="9956732" y="6071844"/>
                  <a:pt x="9938505" y="6066418"/>
                  <a:pt x="9935876" y="6050928"/>
                </a:cubicBezTo>
                <a:cubicBezTo>
                  <a:pt x="9931513" y="6036554"/>
                  <a:pt x="9923684" y="6024418"/>
                  <a:pt x="9902382" y="6033250"/>
                </a:cubicBezTo>
                <a:cubicBezTo>
                  <a:pt x="9890864" y="6038224"/>
                  <a:pt x="9886501" y="6023853"/>
                  <a:pt x="9884375" y="6012948"/>
                </a:cubicBezTo>
                <a:cubicBezTo>
                  <a:pt x="9883369" y="6003777"/>
                  <a:pt x="9886332" y="5996955"/>
                  <a:pt x="9896621" y="5997683"/>
                </a:cubicBezTo>
                <a:cubicBezTo>
                  <a:pt x="9902323" y="5998916"/>
                  <a:pt x="9910878" y="6000762"/>
                  <a:pt x="9913338" y="5989356"/>
                </a:cubicBezTo>
                <a:cubicBezTo>
                  <a:pt x="9911604" y="5990474"/>
                  <a:pt x="9907635" y="5988125"/>
                  <a:pt x="9907635" y="5988125"/>
                </a:cubicBezTo>
                <a:cubicBezTo>
                  <a:pt x="9868215" y="5984090"/>
                  <a:pt x="9861000" y="5969102"/>
                  <a:pt x="9879786" y="5937344"/>
                </a:cubicBezTo>
                <a:cubicBezTo>
                  <a:pt x="9885097" y="5926552"/>
                  <a:pt x="9902932" y="5919957"/>
                  <a:pt x="9897957" y="5908435"/>
                </a:cubicBezTo>
                <a:cubicBezTo>
                  <a:pt x="9888002" y="5885395"/>
                  <a:pt x="9884981" y="5857881"/>
                  <a:pt x="9868093" y="5839314"/>
                </a:cubicBezTo>
                <a:cubicBezTo>
                  <a:pt x="9860769" y="5831764"/>
                  <a:pt x="9852829" y="5827065"/>
                  <a:pt x="9855288" y="5815657"/>
                </a:cubicBezTo>
                <a:cubicBezTo>
                  <a:pt x="9857859" y="5796812"/>
                  <a:pt x="9843489" y="5801172"/>
                  <a:pt x="9835439" y="5803911"/>
                </a:cubicBezTo>
                <a:cubicBezTo>
                  <a:pt x="9821068" y="5808270"/>
                  <a:pt x="9818276" y="5841989"/>
                  <a:pt x="9829571" y="5851889"/>
                </a:cubicBezTo>
                <a:cubicBezTo>
                  <a:pt x="9838629" y="5858320"/>
                  <a:pt x="9841984" y="5863523"/>
                  <a:pt x="9839525" y="5874929"/>
                </a:cubicBezTo>
                <a:cubicBezTo>
                  <a:pt x="9837065" y="5886336"/>
                  <a:pt x="9827058" y="5905068"/>
                  <a:pt x="9853449" y="5900319"/>
                </a:cubicBezTo>
                <a:cubicBezTo>
                  <a:pt x="9858032" y="5899817"/>
                  <a:pt x="9858536" y="5904402"/>
                  <a:pt x="9859040" y="5908989"/>
                </a:cubicBezTo>
                <a:cubicBezTo>
                  <a:pt x="9850767" y="5926601"/>
                  <a:pt x="9830916" y="5914855"/>
                  <a:pt x="9818169" y="5925534"/>
                </a:cubicBezTo>
                <a:cubicBezTo>
                  <a:pt x="9811236" y="5930005"/>
                  <a:pt x="9810843" y="5917983"/>
                  <a:pt x="9808102" y="5909929"/>
                </a:cubicBezTo>
                <a:cubicBezTo>
                  <a:pt x="9802623" y="5893823"/>
                  <a:pt x="9808659" y="5872743"/>
                  <a:pt x="9789929" y="5862729"/>
                </a:cubicBezTo>
                <a:cubicBezTo>
                  <a:pt x="9787076" y="5862115"/>
                  <a:pt x="9786573" y="5857527"/>
                  <a:pt x="9787187" y="5854677"/>
                </a:cubicBezTo>
                <a:cubicBezTo>
                  <a:pt x="9791478" y="5845157"/>
                  <a:pt x="9792439" y="5835944"/>
                  <a:pt x="9791563" y="5826918"/>
                </a:cubicBezTo>
                <a:lnTo>
                  <a:pt x="9785880" y="5804107"/>
                </a:lnTo>
                <a:lnTo>
                  <a:pt x="9781067" y="5809173"/>
                </a:lnTo>
                <a:cubicBezTo>
                  <a:pt x="9774500" y="5815711"/>
                  <a:pt x="9769069" y="5822806"/>
                  <a:pt x="9774908" y="5834777"/>
                </a:cubicBezTo>
                <a:cubicBezTo>
                  <a:pt x="9772124" y="5835147"/>
                  <a:pt x="9770918" y="5836724"/>
                  <a:pt x="9768132" y="5837094"/>
                </a:cubicBezTo>
                <a:cubicBezTo>
                  <a:pt x="9755424" y="5837370"/>
                  <a:pt x="9757739" y="5844144"/>
                  <a:pt x="9758850" y="5852493"/>
                </a:cubicBezTo>
                <a:cubicBezTo>
                  <a:pt x="9759120" y="5865203"/>
                  <a:pt x="9761806" y="5874759"/>
                  <a:pt x="9742321" y="5877352"/>
                </a:cubicBezTo>
                <a:cubicBezTo>
                  <a:pt x="9732764" y="5880041"/>
                  <a:pt x="9717544" y="5893397"/>
                  <a:pt x="9711510" y="5901282"/>
                </a:cubicBezTo>
                <a:cubicBezTo>
                  <a:pt x="9699070" y="5914266"/>
                  <a:pt x="9679859" y="5929570"/>
                  <a:pt x="9687544" y="5955456"/>
                </a:cubicBezTo>
                <a:cubicBezTo>
                  <a:pt x="9688284" y="5961024"/>
                  <a:pt x="9683825" y="5970113"/>
                  <a:pt x="9680205" y="5974844"/>
                </a:cubicBezTo>
                <a:cubicBezTo>
                  <a:pt x="9662103" y="5998498"/>
                  <a:pt x="9653088" y="6026606"/>
                  <a:pt x="9644076" y="6054717"/>
                </a:cubicBezTo>
                <a:cubicBezTo>
                  <a:pt x="9634692" y="6080041"/>
                  <a:pt x="9622525" y="6105737"/>
                  <a:pt x="9601269" y="6126977"/>
                </a:cubicBezTo>
                <a:cubicBezTo>
                  <a:pt x="9594865" y="6132079"/>
                  <a:pt x="9596443" y="6133286"/>
                  <a:pt x="9598757" y="6140060"/>
                </a:cubicBezTo>
                <a:cubicBezTo>
                  <a:pt x="9605336" y="6157596"/>
                  <a:pt x="9593832" y="6156292"/>
                  <a:pt x="9582327" y="6154991"/>
                </a:cubicBezTo>
                <a:cubicBezTo>
                  <a:pt x="9575186" y="6154525"/>
                  <a:pt x="9570923" y="6143763"/>
                  <a:pt x="9560531" y="6150810"/>
                </a:cubicBezTo>
                <a:cubicBezTo>
                  <a:pt x="9565259" y="6154430"/>
                  <a:pt x="9565630" y="6157213"/>
                  <a:pt x="9568781" y="6159626"/>
                </a:cubicBezTo>
                <a:cubicBezTo>
                  <a:pt x="9577033" y="6168443"/>
                  <a:pt x="9590852" y="6176518"/>
                  <a:pt x="9582405" y="6187556"/>
                </a:cubicBezTo>
                <a:cubicBezTo>
                  <a:pt x="9572379" y="6197387"/>
                  <a:pt x="9556146" y="6192466"/>
                  <a:pt x="9544743" y="6181237"/>
                </a:cubicBezTo>
                <a:cubicBezTo>
                  <a:pt x="9535283" y="6173998"/>
                  <a:pt x="9529816" y="6164811"/>
                  <a:pt x="9539470" y="6152197"/>
                </a:cubicBezTo>
                <a:cubicBezTo>
                  <a:pt x="9544297" y="6145890"/>
                  <a:pt x="9547179" y="6135591"/>
                  <a:pt x="9535307" y="6131506"/>
                </a:cubicBezTo>
                <a:cubicBezTo>
                  <a:pt x="9527794" y="6128256"/>
                  <a:pt x="9519445" y="6129368"/>
                  <a:pt x="9514986" y="6138459"/>
                </a:cubicBezTo>
                <a:cubicBezTo>
                  <a:pt x="9512942" y="6144395"/>
                  <a:pt x="9512475" y="6151539"/>
                  <a:pt x="9503754" y="6149867"/>
                </a:cubicBezTo>
                <a:cubicBezTo>
                  <a:pt x="9496242" y="6146618"/>
                  <a:pt x="9493927" y="6139845"/>
                  <a:pt x="9494394" y="6132702"/>
                </a:cubicBezTo>
                <a:cubicBezTo>
                  <a:pt x="9493949" y="6097353"/>
                  <a:pt x="9471976" y="6070533"/>
                  <a:pt x="9450472" y="6036572"/>
                </a:cubicBezTo>
                <a:cubicBezTo>
                  <a:pt x="9444514" y="6077021"/>
                  <a:pt x="9430303" y="6108654"/>
                  <a:pt x="9433531" y="6143632"/>
                </a:cubicBezTo>
                <a:cubicBezTo>
                  <a:pt x="9433705" y="6166270"/>
                  <a:pt x="9420625" y="6163761"/>
                  <a:pt x="9407546" y="6161253"/>
                </a:cubicBezTo>
                <a:cubicBezTo>
                  <a:pt x="9395673" y="6157166"/>
                  <a:pt x="9389835" y="6145197"/>
                  <a:pt x="9385574" y="6134435"/>
                </a:cubicBezTo>
                <a:cubicBezTo>
                  <a:pt x="9378256" y="6111330"/>
                  <a:pt x="9370941" y="6088227"/>
                  <a:pt x="9362048" y="6063917"/>
                </a:cubicBezTo>
                <a:cubicBezTo>
                  <a:pt x="9348894" y="6028844"/>
                  <a:pt x="9331748" y="5995718"/>
                  <a:pt x="9333719" y="5957215"/>
                </a:cubicBezTo>
                <a:cubicBezTo>
                  <a:pt x="9333815" y="5947289"/>
                  <a:pt x="9329923" y="5939308"/>
                  <a:pt x="9323618" y="5934483"/>
                </a:cubicBezTo>
                <a:cubicBezTo>
                  <a:pt x="9289306" y="5910723"/>
                  <a:pt x="9283293" y="5876114"/>
                  <a:pt x="9279696" y="5838354"/>
                </a:cubicBezTo>
                <a:cubicBezTo>
                  <a:pt x="9275913" y="5799201"/>
                  <a:pt x="9268652" y="5760510"/>
                  <a:pt x="9259998" y="5722005"/>
                </a:cubicBezTo>
                <a:lnTo>
                  <a:pt x="9237309" y="5628786"/>
                </a:lnTo>
                <a:lnTo>
                  <a:pt x="9238969" y="5641393"/>
                </a:lnTo>
                <a:cubicBezTo>
                  <a:pt x="9241281" y="5653314"/>
                  <a:pt x="9244540" y="5665942"/>
                  <a:pt x="9249072" y="5679293"/>
                </a:cubicBezTo>
                <a:cubicBezTo>
                  <a:pt x="9247397" y="5710670"/>
                  <a:pt x="9231986" y="5704607"/>
                  <a:pt x="9234703" y="5751950"/>
                </a:cubicBezTo>
                <a:cubicBezTo>
                  <a:pt x="9243487" y="5783882"/>
                  <a:pt x="9255064" y="5763517"/>
                  <a:pt x="9257779" y="5810859"/>
                </a:cubicBezTo>
                <a:cubicBezTo>
                  <a:pt x="9245086" y="5852140"/>
                  <a:pt x="9267604" y="5921508"/>
                  <a:pt x="9274153" y="5995275"/>
                </a:cubicBezTo>
                <a:cubicBezTo>
                  <a:pt x="9263135" y="6005179"/>
                  <a:pt x="9269684" y="6078944"/>
                  <a:pt x="9283419" y="6116381"/>
                </a:cubicBezTo>
                <a:cubicBezTo>
                  <a:pt x="9283978" y="6105923"/>
                  <a:pt x="9283978" y="6105923"/>
                  <a:pt x="9283978" y="6105923"/>
                </a:cubicBezTo>
                <a:cubicBezTo>
                  <a:pt x="9284536" y="6095464"/>
                  <a:pt x="9279586" y="6089958"/>
                  <a:pt x="9290045" y="6090512"/>
                </a:cubicBezTo>
                <a:cubicBezTo>
                  <a:pt x="9290045" y="6090512"/>
                  <a:pt x="9289486" y="6100972"/>
                  <a:pt x="9294436" y="6106477"/>
                </a:cubicBezTo>
                <a:cubicBezTo>
                  <a:pt x="9304895" y="6107032"/>
                  <a:pt x="9304895" y="6107032"/>
                  <a:pt x="9304895" y="6107032"/>
                </a:cubicBezTo>
                <a:cubicBezTo>
                  <a:pt x="9313679" y="6138963"/>
                  <a:pt x="9297153" y="6153820"/>
                  <a:pt x="9298269" y="6132902"/>
                </a:cubicBezTo>
                <a:cubicBezTo>
                  <a:pt x="9297711" y="6143361"/>
                  <a:pt x="9297711" y="6143361"/>
                  <a:pt x="9297711" y="6143361"/>
                </a:cubicBezTo>
                <a:cubicBezTo>
                  <a:pt x="9297153" y="6153820"/>
                  <a:pt x="9291643" y="6158771"/>
                  <a:pt x="9291643" y="6158771"/>
                </a:cubicBezTo>
                <a:cubicBezTo>
                  <a:pt x="9286694" y="6153265"/>
                  <a:pt x="9287251" y="6142807"/>
                  <a:pt x="9282302" y="6137299"/>
                </a:cubicBezTo>
                <a:cubicBezTo>
                  <a:pt x="9267451" y="6120779"/>
                  <a:pt x="9253158" y="6093802"/>
                  <a:pt x="9255875" y="6141143"/>
                </a:cubicBezTo>
                <a:cubicBezTo>
                  <a:pt x="9239425" y="6056364"/>
                  <a:pt x="9232317" y="5993057"/>
                  <a:pt x="9235669" y="5930305"/>
                </a:cubicBezTo>
                <a:cubicBezTo>
                  <a:pt x="9228561" y="5866997"/>
                  <a:pt x="9231352" y="5814703"/>
                  <a:pt x="9224803" y="5740937"/>
                </a:cubicBezTo>
                <a:cubicBezTo>
                  <a:pt x="9214344" y="5740383"/>
                  <a:pt x="9218736" y="5756348"/>
                  <a:pt x="9208276" y="5755794"/>
                </a:cubicBezTo>
                <a:cubicBezTo>
                  <a:pt x="9195101" y="5707899"/>
                  <a:pt x="9191268" y="5681474"/>
                  <a:pt x="9187994" y="5644591"/>
                </a:cubicBezTo>
                <a:lnTo>
                  <a:pt x="9187553" y="5591668"/>
                </a:lnTo>
                <a:lnTo>
                  <a:pt x="9184461" y="5590427"/>
                </a:lnTo>
                <a:cubicBezTo>
                  <a:pt x="9179246" y="5585810"/>
                  <a:pt x="9177835" y="5577853"/>
                  <a:pt x="9181504" y="5568160"/>
                </a:cubicBezTo>
                <a:lnTo>
                  <a:pt x="9185483" y="5547076"/>
                </a:lnTo>
                <a:lnTo>
                  <a:pt x="9184235" y="5518531"/>
                </a:lnTo>
                <a:lnTo>
                  <a:pt x="9185503" y="5515381"/>
                </a:lnTo>
                <a:lnTo>
                  <a:pt x="9185108" y="5509966"/>
                </a:lnTo>
                <a:cubicBezTo>
                  <a:pt x="9181963" y="5491618"/>
                  <a:pt x="9176082" y="5473989"/>
                  <a:pt x="9172287" y="5456082"/>
                </a:cubicBezTo>
                <a:cubicBezTo>
                  <a:pt x="9168863" y="5440959"/>
                  <a:pt x="9165438" y="5425834"/>
                  <a:pt x="9147533" y="5429635"/>
                </a:cubicBezTo>
                <a:cubicBezTo>
                  <a:pt x="9130833" y="5431855"/>
                  <a:pt x="9131474" y="5447350"/>
                  <a:pt x="9131745" y="5460062"/>
                </a:cubicBezTo>
                <a:cubicBezTo>
                  <a:pt x="9130318" y="5523983"/>
                  <a:pt x="9131676" y="5587535"/>
                  <a:pt x="9151311" y="5650073"/>
                </a:cubicBezTo>
                <a:cubicBezTo>
                  <a:pt x="9153256" y="5654063"/>
                  <a:pt x="9155572" y="5660837"/>
                  <a:pt x="9153527" y="5666773"/>
                </a:cubicBezTo>
                <a:cubicBezTo>
                  <a:pt x="9140796" y="5709541"/>
                  <a:pt x="9153481" y="5751758"/>
                  <a:pt x="9149099" y="5793413"/>
                </a:cubicBezTo>
                <a:cubicBezTo>
                  <a:pt x="9144348" y="5832286"/>
                  <a:pt x="9145162" y="5870417"/>
                  <a:pt x="9155902" y="5908645"/>
                </a:cubicBezTo>
                <a:cubicBezTo>
                  <a:pt x="9169795" y="5949285"/>
                  <a:pt x="9157162" y="5982124"/>
                  <a:pt x="9138961" y="6015704"/>
                </a:cubicBezTo>
                <a:cubicBezTo>
                  <a:pt x="9134133" y="6022012"/>
                  <a:pt x="9133295" y="6026373"/>
                  <a:pt x="9122999" y="6023492"/>
                </a:cubicBezTo>
                <a:cubicBezTo>
                  <a:pt x="9085806" y="6010032"/>
                  <a:pt x="9084600" y="6011609"/>
                  <a:pt x="9090980" y="6048999"/>
                </a:cubicBezTo>
                <a:cubicBezTo>
                  <a:pt x="9092927" y="6052990"/>
                  <a:pt x="9093666" y="6058556"/>
                  <a:pt x="9095611" y="6062546"/>
                </a:cubicBezTo>
                <a:cubicBezTo>
                  <a:pt x="9096720" y="6070896"/>
                  <a:pt x="9107756" y="6079341"/>
                  <a:pt x="9096991" y="6083606"/>
                </a:cubicBezTo>
                <a:cubicBezTo>
                  <a:pt x="9086229" y="6087871"/>
                  <a:pt x="9080759" y="6078684"/>
                  <a:pt x="9078074" y="6069127"/>
                </a:cubicBezTo>
                <a:cubicBezTo>
                  <a:pt x="9074281" y="6051221"/>
                  <a:pt x="9071693" y="6031736"/>
                  <a:pt x="9069106" y="6012253"/>
                </a:cubicBezTo>
                <a:cubicBezTo>
                  <a:pt x="9067997" y="6003903"/>
                  <a:pt x="9069303" y="5992399"/>
                  <a:pt x="9055386" y="5994250"/>
                </a:cubicBezTo>
                <a:cubicBezTo>
                  <a:pt x="9044252" y="5995732"/>
                  <a:pt x="9037479" y="5998050"/>
                  <a:pt x="9034967" y="6011131"/>
                </a:cubicBezTo>
                <a:cubicBezTo>
                  <a:pt x="9022605" y="6056681"/>
                  <a:pt x="9021375" y="6100749"/>
                  <a:pt x="9027289" y="6145285"/>
                </a:cubicBezTo>
                <a:cubicBezTo>
                  <a:pt x="9030343" y="6157624"/>
                  <a:pt x="9030984" y="6173119"/>
                  <a:pt x="9017437" y="6177755"/>
                </a:cubicBezTo>
                <a:cubicBezTo>
                  <a:pt x="9003890" y="6182389"/>
                  <a:pt x="8990909" y="6169953"/>
                  <a:pt x="8979874" y="6161508"/>
                </a:cubicBezTo>
                <a:cubicBezTo>
                  <a:pt x="8979504" y="6158723"/>
                  <a:pt x="8977558" y="6154733"/>
                  <a:pt x="8977188" y="6151951"/>
                </a:cubicBezTo>
                <a:cubicBezTo>
                  <a:pt x="8973297" y="6143971"/>
                  <a:pt x="8966620" y="6136361"/>
                  <a:pt x="8956694" y="6136265"/>
                </a:cubicBezTo>
                <a:cubicBezTo>
                  <a:pt x="8930905" y="6134033"/>
                  <a:pt x="8922752" y="6115288"/>
                  <a:pt x="8920164" y="6095805"/>
                </a:cubicBezTo>
                <a:cubicBezTo>
                  <a:pt x="8917035" y="6050900"/>
                  <a:pt x="8916318" y="6002842"/>
                  <a:pt x="8915972" y="5957564"/>
                </a:cubicBezTo>
                <a:cubicBezTo>
                  <a:pt x="8915233" y="5952000"/>
                  <a:pt x="8915700" y="5944855"/>
                  <a:pt x="8914960" y="5939288"/>
                </a:cubicBezTo>
                <a:cubicBezTo>
                  <a:pt x="8914222" y="5933722"/>
                  <a:pt x="8913114" y="5925373"/>
                  <a:pt x="8904395" y="5923699"/>
                </a:cubicBezTo>
                <a:cubicBezTo>
                  <a:pt x="8898457" y="5921657"/>
                  <a:pt x="8896783" y="5930376"/>
                  <a:pt x="8893162" y="5935108"/>
                </a:cubicBezTo>
                <a:cubicBezTo>
                  <a:pt x="8883877" y="5950506"/>
                  <a:pt x="8876168" y="5967111"/>
                  <a:pt x="8866881" y="5982509"/>
                </a:cubicBezTo>
                <a:cubicBezTo>
                  <a:pt x="8858434" y="5993546"/>
                  <a:pt x="8856292" y="6009412"/>
                  <a:pt x="8841537" y="6015624"/>
                </a:cubicBezTo>
                <a:cubicBezTo>
                  <a:pt x="8828361" y="6023042"/>
                  <a:pt x="8820011" y="6024154"/>
                  <a:pt x="8821783" y="6005506"/>
                </a:cubicBezTo>
                <a:cubicBezTo>
                  <a:pt x="8824394" y="5982497"/>
                  <a:pt x="8813827" y="5966908"/>
                  <a:pt x="8791289" y="5957162"/>
                </a:cubicBezTo>
                <a:cubicBezTo>
                  <a:pt x="8784689" y="5982115"/>
                  <a:pt x="8774935" y="6004659"/>
                  <a:pt x="8763606" y="6025994"/>
                </a:cubicBezTo>
                <a:lnTo>
                  <a:pt x="8752197" y="6046581"/>
                </a:lnTo>
                <a:lnTo>
                  <a:pt x="8747516" y="6071041"/>
                </a:lnTo>
                <a:cubicBezTo>
                  <a:pt x="8734071" y="6121602"/>
                  <a:pt x="8705387" y="6145895"/>
                  <a:pt x="8691102" y="6211234"/>
                </a:cubicBezTo>
                <a:cubicBezTo>
                  <a:pt x="8680076" y="6205514"/>
                  <a:pt x="8686812" y="6181726"/>
                  <a:pt x="8687881" y="6160771"/>
                </a:cubicBezTo>
                <a:lnTo>
                  <a:pt x="8686902" y="6149607"/>
                </a:lnTo>
                <a:lnTo>
                  <a:pt x="8689257" y="6147318"/>
                </a:lnTo>
                <a:cubicBezTo>
                  <a:pt x="8689462" y="6146027"/>
                  <a:pt x="8688372" y="6144529"/>
                  <a:pt x="8686195" y="6141534"/>
                </a:cubicBezTo>
                <a:lnTo>
                  <a:pt x="8686902" y="6149607"/>
                </a:lnTo>
                <a:lnTo>
                  <a:pt x="8684562" y="6151878"/>
                </a:lnTo>
                <a:cubicBezTo>
                  <a:pt x="8682929" y="6162223"/>
                  <a:pt x="8676940" y="6166579"/>
                  <a:pt x="8678573" y="6156233"/>
                </a:cubicBezTo>
                <a:cubicBezTo>
                  <a:pt x="8678573" y="6156233"/>
                  <a:pt x="8675850" y="6139896"/>
                  <a:pt x="8681839" y="6135542"/>
                </a:cubicBezTo>
                <a:cubicBezTo>
                  <a:pt x="8681839" y="6135542"/>
                  <a:pt x="8677482" y="6129550"/>
                  <a:pt x="8677482" y="6129550"/>
                </a:cubicBezTo>
                <a:cubicBezTo>
                  <a:pt x="8677482" y="6129550"/>
                  <a:pt x="8677482" y="6129550"/>
                  <a:pt x="8683470" y="6125195"/>
                </a:cubicBezTo>
                <a:lnTo>
                  <a:pt x="8683164" y="6066732"/>
                </a:lnTo>
                <a:lnTo>
                  <a:pt x="8679938" y="6050339"/>
                </a:lnTo>
                <a:cubicBezTo>
                  <a:pt x="8678956" y="6043100"/>
                  <a:pt x="8678530" y="6035898"/>
                  <a:pt x="8678997" y="6028755"/>
                </a:cubicBezTo>
                <a:cubicBezTo>
                  <a:pt x="8682543" y="5991459"/>
                  <a:pt x="8666137" y="5963898"/>
                  <a:pt x="8648154" y="5935133"/>
                </a:cubicBezTo>
                <a:cubicBezTo>
                  <a:pt x="8643055" y="5928730"/>
                  <a:pt x="8638327" y="5925111"/>
                  <a:pt x="8630715" y="5931788"/>
                </a:cubicBezTo>
                <a:cubicBezTo>
                  <a:pt x="8628303" y="5934942"/>
                  <a:pt x="8623474" y="5941250"/>
                  <a:pt x="8618746" y="5937631"/>
                </a:cubicBezTo>
                <a:cubicBezTo>
                  <a:pt x="8612440" y="5932804"/>
                  <a:pt x="8615690" y="5925290"/>
                  <a:pt x="8616528" y="5920930"/>
                </a:cubicBezTo>
                <a:cubicBezTo>
                  <a:pt x="8622290" y="5900336"/>
                  <a:pt x="8614506" y="5884376"/>
                  <a:pt x="8601157" y="5869156"/>
                </a:cubicBezTo>
                <a:cubicBezTo>
                  <a:pt x="8594481" y="5861546"/>
                  <a:pt x="8582705" y="5847534"/>
                  <a:pt x="8571475" y="5858944"/>
                </a:cubicBezTo>
                <a:cubicBezTo>
                  <a:pt x="8564234" y="5868404"/>
                  <a:pt x="8559308" y="5884638"/>
                  <a:pt x="8565516" y="5899392"/>
                </a:cubicBezTo>
                <a:cubicBezTo>
                  <a:pt x="8567462" y="5903382"/>
                  <a:pt x="8574975" y="5906632"/>
                  <a:pt x="8570147" y="5912939"/>
                </a:cubicBezTo>
                <a:cubicBezTo>
                  <a:pt x="8565321" y="5919247"/>
                  <a:pt x="8559014" y="5914420"/>
                  <a:pt x="8554285" y="5910801"/>
                </a:cubicBezTo>
                <a:cubicBezTo>
                  <a:pt x="8534899" y="5903465"/>
                  <a:pt x="8520244" y="5899750"/>
                  <a:pt x="8512437" y="5926284"/>
                </a:cubicBezTo>
                <a:cubicBezTo>
                  <a:pt x="8507880" y="5945302"/>
                  <a:pt x="8502117" y="5965896"/>
                  <a:pt x="8501921" y="5985751"/>
                </a:cubicBezTo>
                <a:cubicBezTo>
                  <a:pt x="8503301" y="6006812"/>
                  <a:pt x="8498745" y="6025828"/>
                  <a:pt x="8484263" y="6044751"/>
                </a:cubicBezTo>
                <a:cubicBezTo>
                  <a:pt x="8473402" y="6058943"/>
                  <a:pt x="8461333" y="6074712"/>
                  <a:pt x="8458353" y="6094937"/>
                </a:cubicBezTo>
                <a:cubicBezTo>
                  <a:pt x="8456679" y="6103658"/>
                  <a:pt x="8451482" y="6107183"/>
                  <a:pt x="8441556" y="6107086"/>
                </a:cubicBezTo>
                <a:cubicBezTo>
                  <a:pt x="8430054" y="6105785"/>
                  <a:pt x="8427737" y="6099012"/>
                  <a:pt x="8429042" y="6087507"/>
                </a:cubicBezTo>
                <a:cubicBezTo>
                  <a:pt x="8440688" y="5993898"/>
                  <a:pt x="8423764" y="5898426"/>
                  <a:pt x="8426690" y="5803145"/>
                </a:cubicBezTo>
                <a:cubicBezTo>
                  <a:pt x="8426886" y="5783290"/>
                  <a:pt x="8437845" y="5759172"/>
                  <a:pt x="8412993" y="5742650"/>
                </a:cubicBezTo>
                <a:cubicBezTo>
                  <a:pt x="8410209" y="5743020"/>
                  <a:pt x="8412254" y="5737083"/>
                  <a:pt x="8411883" y="5734300"/>
                </a:cubicBezTo>
                <a:cubicBezTo>
                  <a:pt x="8406241" y="5702475"/>
                  <a:pt x="8402176" y="5671858"/>
                  <a:pt x="8408037" y="5641336"/>
                </a:cubicBezTo>
                <a:cubicBezTo>
                  <a:pt x="8410179" y="5625471"/>
                  <a:pt x="8408333" y="5611554"/>
                  <a:pt x="8404907" y="5596430"/>
                </a:cubicBezTo>
                <a:cubicBezTo>
                  <a:pt x="8400646" y="5585667"/>
                  <a:pt x="8391188" y="5578428"/>
                  <a:pt x="8381261" y="5578333"/>
                </a:cubicBezTo>
                <a:cubicBezTo>
                  <a:pt x="8370128" y="5579814"/>
                  <a:pt x="8372814" y="5589369"/>
                  <a:pt x="8369562" y="5596884"/>
                </a:cubicBezTo>
                <a:cubicBezTo>
                  <a:pt x="8358134" y="5628147"/>
                  <a:pt x="8355425" y="5661083"/>
                  <a:pt x="8355501" y="5693648"/>
                </a:cubicBezTo>
                <a:cubicBezTo>
                  <a:pt x="8355206" y="5723429"/>
                  <a:pt x="8324221" y="5724719"/>
                  <a:pt x="8309369" y="5740858"/>
                </a:cubicBezTo>
                <a:cubicBezTo>
                  <a:pt x="8303334" y="5748742"/>
                  <a:pt x="8297595" y="5726847"/>
                  <a:pt x="8288505" y="5722389"/>
                </a:cubicBezTo>
                <a:cubicBezTo>
                  <a:pt x="8286091" y="5725543"/>
                  <a:pt x="8280895" y="5729068"/>
                  <a:pt x="8278481" y="5732222"/>
                </a:cubicBezTo>
                <a:cubicBezTo>
                  <a:pt x="8262053" y="5747155"/>
                  <a:pt x="8266488" y="5780555"/>
                  <a:pt x="8237078" y="5783054"/>
                </a:cubicBezTo>
                <a:cubicBezTo>
                  <a:pt x="8231512" y="5783794"/>
                  <a:pt x="8235402" y="5791773"/>
                  <a:pt x="8235775" y="5794556"/>
                </a:cubicBezTo>
                <a:cubicBezTo>
                  <a:pt x="8238088" y="5801329"/>
                  <a:pt x="8243188" y="5807734"/>
                  <a:pt x="8235576" y="5814410"/>
                </a:cubicBezTo>
                <a:cubicBezTo>
                  <a:pt x="8217867" y="5798356"/>
                  <a:pt x="8217867" y="5798356"/>
                  <a:pt x="8204960" y="5818485"/>
                </a:cubicBezTo>
                <a:cubicBezTo>
                  <a:pt x="8199295" y="5829154"/>
                  <a:pt x="8166266" y="5836381"/>
                  <a:pt x="8153654" y="5826729"/>
                </a:cubicBezTo>
                <a:cubicBezTo>
                  <a:pt x="8131582" y="5809836"/>
                  <a:pt x="8113503" y="5790998"/>
                  <a:pt x="8118995" y="5757693"/>
                </a:cubicBezTo>
                <a:cubicBezTo>
                  <a:pt x="8123746" y="5718819"/>
                  <a:pt x="8114953" y="5684583"/>
                  <a:pt x="8085836" y="5657299"/>
                </a:cubicBezTo>
                <a:cubicBezTo>
                  <a:pt x="8071279" y="5643655"/>
                  <a:pt x="8067484" y="5625749"/>
                  <a:pt x="8072040" y="5606731"/>
                </a:cubicBezTo>
                <a:lnTo>
                  <a:pt x="8074256" y="5591489"/>
                </a:lnTo>
                <a:lnTo>
                  <a:pt x="8073951" y="5590903"/>
                </a:lnTo>
                <a:lnTo>
                  <a:pt x="8074421" y="5590358"/>
                </a:lnTo>
                <a:lnTo>
                  <a:pt x="8075556" y="5582540"/>
                </a:lnTo>
                <a:lnTo>
                  <a:pt x="8073887" y="5568496"/>
                </a:lnTo>
                <a:lnTo>
                  <a:pt x="8073692" y="5568339"/>
                </a:lnTo>
                <a:cubicBezTo>
                  <a:pt x="8056105" y="5564358"/>
                  <a:pt x="8052047" y="5551239"/>
                  <a:pt x="8045447" y="5537915"/>
                </a:cubicBezTo>
                <a:cubicBezTo>
                  <a:pt x="8040978" y="5529878"/>
                  <a:pt x="8042556" y="5526168"/>
                  <a:pt x="8051759" y="5523076"/>
                </a:cubicBezTo>
                <a:cubicBezTo>
                  <a:pt x="8060962" y="5519982"/>
                  <a:pt x="8052784" y="5510368"/>
                  <a:pt x="8052784" y="5510368"/>
                </a:cubicBezTo>
                <a:cubicBezTo>
                  <a:pt x="8030463" y="5517516"/>
                  <a:pt x="8023309" y="5495193"/>
                  <a:pt x="8009637" y="5490250"/>
                </a:cubicBezTo>
                <a:cubicBezTo>
                  <a:pt x="8007097" y="5490044"/>
                  <a:pt x="8007097" y="5490044"/>
                  <a:pt x="8005723" y="5491212"/>
                </a:cubicBezTo>
                <a:cubicBezTo>
                  <a:pt x="8000989" y="5502341"/>
                  <a:pt x="8013902" y="5500827"/>
                  <a:pt x="8017202" y="5507490"/>
                </a:cubicBezTo>
                <a:cubicBezTo>
                  <a:pt x="8021875" y="5512985"/>
                  <a:pt x="8021465" y="5518067"/>
                  <a:pt x="8017346" y="5521571"/>
                </a:cubicBezTo>
                <a:cubicBezTo>
                  <a:pt x="8013227" y="5525076"/>
                  <a:pt x="8009516" y="5523496"/>
                  <a:pt x="8006012" y="5519376"/>
                </a:cubicBezTo>
                <a:cubicBezTo>
                  <a:pt x="7989246" y="5505228"/>
                  <a:pt x="7983259" y="5484279"/>
                  <a:pt x="7967107" y="5462508"/>
                </a:cubicBezTo>
                <a:cubicBezTo>
                  <a:pt x="7967601" y="5488129"/>
                  <a:pt x="7967334" y="5507294"/>
                  <a:pt x="7957108" y="5523094"/>
                </a:cubicBezTo>
                <a:cubicBezTo>
                  <a:pt x="7955530" y="5526804"/>
                  <a:pt x="7957662" y="5532093"/>
                  <a:pt x="7961371" y="5533671"/>
                </a:cubicBezTo>
                <a:cubicBezTo>
                  <a:pt x="7979511" y="5546650"/>
                  <a:pt x="7974163" y="5565404"/>
                  <a:pt x="7976640" y="5582233"/>
                </a:cubicBezTo>
                <a:cubicBezTo>
                  <a:pt x="7985315" y="5617471"/>
                  <a:pt x="7957645" y="5643371"/>
                  <a:pt x="7958692" y="5677990"/>
                </a:cubicBezTo>
                <a:cubicBezTo>
                  <a:pt x="7960208" y="5690904"/>
                  <a:pt x="7948259" y="5696333"/>
                  <a:pt x="7933420" y="5690015"/>
                </a:cubicBezTo>
                <a:cubicBezTo>
                  <a:pt x="7911162" y="5680542"/>
                  <a:pt x="7885746" y="5678485"/>
                  <a:pt x="7873917" y="5650669"/>
                </a:cubicBezTo>
                <a:cubicBezTo>
                  <a:pt x="7868282" y="5641259"/>
                  <a:pt x="7853033" y="5640026"/>
                  <a:pt x="7841698" y="5637829"/>
                </a:cubicBezTo>
                <a:cubicBezTo>
                  <a:pt x="7822739" y="5635017"/>
                  <a:pt x="7813187" y="5626570"/>
                  <a:pt x="7810912" y="5607200"/>
                </a:cubicBezTo>
                <a:cubicBezTo>
                  <a:pt x="7808021" y="5595454"/>
                  <a:pt x="7805541" y="5578626"/>
                  <a:pt x="7791461" y="5578766"/>
                </a:cubicBezTo>
                <a:cubicBezTo>
                  <a:pt x="7773465" y="5579868"/>
                  <a:pt x="7769693" y="5594913"/>
                  <a:pt x="7768463" y="5610162"/>
                </a:cubicBezTo>
                <a:cubicBezTo>
                  <a:pt x="7763054" y="5645539"/>
                  <a:pt x="7757644" y="5680915"/>
                  <a:pt x="7744815" y="5713133"/>
                </a:cubicBezTo>
                <a:cubicBezTo>
                  <a:pt x="7740081" y="5724263"/>
                  <a:pt x="7734588" y="5728933"/>
                  <a:pt x="7723666" y="5721655"/>
                </a:cubicBezTo>
                <a:cubicBezTo>
                  <a:pt x="7720159" y="5717534"/>
                  <a:pt x="7716449" y="5715955"/>
                  <a:pt x="7711162" y="5718086"/>
                </a:cubicBezTo>
                <a:cubicBezTo>
                  <a:pt x="7684926" y="5726197"/>
                  <a:pt x="7666029" y="5706760"/>
                  <a:pt x="7675702" y="5681961"/>
                </a:cubicBezTo>
                <a:cubicBezTo>
                  <a:pt x="7686953" y="5653453"/>
                  <a:pt x="7688244" y="5621580"/>
                  <a:pt x="7705745" y="5594856"/>
                </a:cubicBezTo>
                <a:cubicBezTo>
                  <a:pt x="7710071" y="5588811"/>
                  <a:pt x="7709311" y="5582354"/>
                  <a:pt x="7703471" y="5575486"/>
                </a:cubicBezTo>
                <a:cubicBezTo>
                  <a:pt x="7694328" y="5561958"/>
                  <a:pt x="7701808" y="5548491"/>
                  <a:pt x="7718637" y="5546016"/>
                </a:cubicBezTo>
                <a:cubicBezTo>
                  <a:pt x="7723924" y="5543885"/>
                  <a:pt x="7730381" y="5543127"/>
                  <a:pt x="7729622" y="5536671"/>
                </a:cubicBezTo>
                <a:cubicBezTo>
                  <a:pt x="7730237" y="5529045"/>
                  <a:pt x="7725153" y="5528635"/>
                  <a:pt x="7720070" y="5528224"/>
                </a:cubicBezTo>
                <a:cubicBezTo>
                  <a:pt x="7708531" y="5528570"/>
                  <a:pt x="7706400" y="5523280"/>
                  <a:pt x="7710927" y="5514693"/>
                </a:cubicBezTo>
                <a:cubicBezTo>
                  <a:pt x="7719025" y="5493603"/>
                  <a:pt x="7703920" y="5506452"/>
                  <a:pt x="7697668" y="5504667"/>
                </a:cubicBezTo>
                <a:cubicBezTo>
                  <a:pt x="7700064" y="5490792"/>
                  <a:pt x="7706173" y="5478495"/>
                  <a:pt x="7700947" y="5464001"/>
                </a:cubicBezTo>
                <a:cubicBezTo>
                  <a:pt x="7697645" y="5457340"/>
                  <a:pt x="7700043" y="5443463"/>
                  <a:pt x="7687130" y="5444977"/>
                </a:cubicBezTo>
                <a:cubicBezTo>
                  <a:pt x="7675591" y="5445324"/>
                  <a:pt x="7659933" y="5449173"/>
                  <a:pt x="7657534" y="5463049"/>
                </a:cubicBezTo>
                <a:cubicBezTo>
                  <a:pt x="7656099" y="5480840"/>
                  <a:pt x="7643127" y="5498978"/>
                  <a:pt x="7644847" y="5509349"/>
                </a:cubicBezTo>
                <a:cubicBezTo>
                  <a:pt x="7652762" y="5538128"/>
                  <a:pt x="7636836" y="5561143"/>
                  <a:pt x="7638498" y="5588137"/>
                </a:cubicBezTo>
                <a:cubicBezTo>
                  <a:pt x="7640918" y="5621589"/>
                  <a:pt x="7621836" y="5652023"/>
                  <a:pt x="7624255" y="5685474"/>
                </a:cubicBezTo>
                <a:cubicBezTo>
                  <a:pt x="7623848" y="5690558"/>
                  <a:pt x="7618355" y="5695230"/>
                  <a:pt x="7614234" y="5698734"/>
                </a:cubicBezTo>
                <a:cubicBezTo>
                  <a:pt x="7608538" y="5705948"/>
                  <a:pt x="7597756" y="5712751"/>
                  <a:pt x="7613764" y="5720440"/>
                </a:cubicBezTo>
                <a:cubicBezTo>
                  <a:pt x="7618640" y="5723393"/>
                  <a:pt x="7616859" y="5729644"/>
                  <a:pt x="7615281" y="5733354"/>
                </a:cubicBezTo>
                <a:cubicBezTo>
                  <a:pt x="7593658" y="5763581"/>
                  <a:pt x="7604871" y="5799025"/>
                  <a:pt x="7595956" y="5830279"/>
                </a:cubicBezTo>
                <a:cubicBezTo>
                  <a:pt x="7584644" y="5875412"/>
                  <a:pt x="7597169" y="5926309"/>
                  <a:pt x="7573149" y="5970412"/>
                </a:cubicBezTo>
                <a:cubicBezTo>
                  <a:pt x="7568825" y="5976458"/>
                  <a:pt x="7568208" y="5984083"/>
                  <a:pt x="7566223" y="5992875"/>
                </a:cubicBezTo>
                <a:cubicBezTo>
                  <a:pt x="7556057" y="5992054"/>
                  <a:pt x="7550213" y="5985185"/>
                  <a:pt x="7538675" y="5985532"/>
                </a:cubicBezTo>
                <a:cubicBezTo>
                  <a:pt x="7519307" y="5987802"/>
                  <a:pt x="7499036" y="5969535"/>
                  <a:pt x="7496964" y="5947622"/>
                </a:cubicBezTo>
                <a:cubicBezTo>
                  <a:pt x="7497025" y="5930998"/>
                  <a:pt x="7503543" y="5913619"/>
                  <a:pt x="7490691" y="5898509"/>
                </a:cubicBezTo>
                <a:cubicBezTo>
                  <a:pt x="7486018" y="5893014"/>
                  <a:pt x="7492883" y="5887174"/>
                  <a:pt x="7495836" y="5882298"/>
                </a:cubicBezTo>
                <a:cubicBezTo>
                  <a:pt x="7507026" y="5870412"/>
                  <a:pt x="7508256" y="5855164"/>
                  <a:pt x="7509482" y="5839913"/>
                </a:cubicBezTo>
                <a:cubicBezTo>
                  <a:pt x="7510506" y="5827205"/>
                  <a:pt x="7509749" y="5820748"/>
                  <a:pt x="7495669" y="5820888"/>
                </a:cubicBezTo>
                <a:cubicBezTo>
                  <a:pt x="7490586" y="5820478"/>
                  <a:pt x="7485707" y="5817525"/>
                  <a:pt x="7486118" y="5812442"/>
                </a:cubicBezTo>
                <a:cubicBezTo>
                  <a:pt x="7485563" y="5803443"/>
                  <a:pt x="7493187" y="5804061"/>
                  <a:pt x="7498271" y="5804471"/>
                </a:cubicBezTo>
                <a:cubicBezTo>
                  <a:pt x="7516267" y="5803369"/>
                  <a:pt x="7517087" y="5793203"/>
                  <a:pt x="7513026" y="5780083"/>
                </a:cubicBezTo>
                <a:cubicBezTo>
                  <a:pt x="7504355" y="5744847"/>
                  <a:pt x="7498226" y="5709816"/>
                  <a:pt x="7501096" y="5674235"/>
                </a:cubicBezTo>
                <a:cubicBezTo>
                  <a:pt x="7501157" y="5657610"/>
                  <a:pt x="7478896" y="5648137"/>
                  <a:pt x="7490702" y="5628626"/>
                </a:cubicBezTo>
                <a:cubicBezTo>
                  <a:pt x="7492074" y="5627458"/>
                  <a:pt x="7484655" y="5624300"/>
                  <a:pt x="7482114" y="5624093"/>
                </a:cubicBezTo>
                <a:cubicBezTo>
                  <a:pt x="7471948" y="5623271"/>
                  <a:pt x="7466456" y="5627943"/>
                  <a:pt x="7463300" y="5635362"/>
                </a:cubicBezTo>
                <a:cubicBezTo>
                  <a:pt x="7460347" y="5640240"/>
                  <a:pt x="7455818" y="5648828"/>
                  <a:pt x="7464609" y="5650818"/>
                </a:cubicBezTo>
                <a:cubicBezTo>
                  <a:pt x="7476909" y="5656929"/>
                  <a:pt x="7472378" y="5665516"/>
                  <a:pt x="7471559" y="5675681"/>
                </a:cubicBezTo>
                <a:cubicBezTo>
                  <a:pt x="7465187" y="5707143"/>
                  <a:pt x="7450021" y="5736613"/>
                  <a:pt x="7454983" y="5770273"/>
                </a:cubicBezTo>
                <a:cubicBezTo>
                  <a:pt x="7456704" y="5780644"/>
                  <a:pt x="7448874" y="5782568"/>
                  <a:pt x="7442213" y="5785867"/>
                </a:cubicBezTo>
                <a:cubicBezTo>
                  <a:pt x="7426556" y="5789717"/>
                  <a:pt x="7423194" y="5799678"/>
                  <a:pt x="7424505" y="5815133"/>
                </a:cubicBezTo>
                <a:cubicBezTo>
                  <a:pt x="7426373" y="5839586"/>
                  <a:pt x="7416760" y="5847763"/>
                  <a:pt x="7391754" y="5840623"/>
                </a:cubicBezTo>
                <a:cubicBezTo>
                  <a:pt x="7380420" y="5838428"/>
                  <a:pt x="7383721" y="5845090"/>
                  <a:pt x="7382142" y="5848799"/>
                </a:cubicBezTo>
                <a:cubicBezTo>
                  <a:pt x="7377755" y="5871468"/>
                  <a:pt x="7373371" y="5894137"/>
                  <a:pt x="7371527" y="5917011"/>
                </a:cubicBezTo>
                <a:cubicBezTo>
                  <a:pt x="7366467" y="5963928"/>
                  <a:pt x="7353781" y="6010227"/>
                  <a:pt x="7356344" y="6057759"/>
                </a:cubicBezTo>
                <a:cubicBezTo>
                  <a:pt x="7360138" y="6090044"/>
                  <a:pt x="7347308" y="6122262"/>
                  <a:pt x="7339563" y="6154892"/>
                </a:cubicBezTo>
                <a:cubicBezTo>
                  <a:pt x="7337370" y="6166226"/>
                  <a:pt x="7336959" y="6171310"/>
                  <a:pt x="7342595" y="6180719"/>
                </a:cubicBezTo>
                <a:cubicBezTo>
                  <a:pt x="7346859" y="6191297"/>
                  <a:pt x="7360880" y="6207781"/>
                  <a:pt x="7333682" y="6211975"/>
                </a:cubicBezTo>
                <a:cubicBezTo>
                  <a:pt x="7327226" y="6212733"/>
                  <a:pt x="7325237" y="6221524"/>
                  <a:pt x="7330116" y="6224477"/>
                </a:cubicBezTo>
                <a:cubicBezTo>
                  <a:pt x="7353338" y="6237866"/>
                  <a:pt x="7340365" y="6256004"/>
                  <a:pt x="7340301" y="6272627"/>
                </a:cubicBezTo>
                <a:cubicBezTo>
                  <a:pt x="7339280" y="6285335"/>
                  <a:pt x="7337087" y="6296668"/>
                  <a:pt x="7334892" y="6308003"/>
                </a:cubicBezTo>
                <a:cubicBezTo>
                  <a:pt x="7328172" y="6327926"/>
                  <a:pt x="7320342" y="6329849"/>
                  <a:pt x="7306119" y="6315908"/>
                </a:cubicBezTo>
                <a:cubicBezTo>
                  <a:pt x="7301239" y="6312957"/>
                  <a:pt x="7300274" y="6309041"/>
                  <a:pt x="7293820" y="6309798"/>
                </a:cubicBezTo>
                <a:cubicBezTo>
                  <a:pt x="7272873" y="6315778"/>
                  <a:pt x="7254324" y="6307882"/>
                  <a:pt x="7252253" y="6285971"/>
                </a:cubicBezTo>
                <a:cubicBezTo>
                  <a:pt x="7246327" y="6248398"/>
                  <a:pt x="7240404" y="6210824"/>
                  <a:pt x="7251100" y="6173317"/>
                </a:cubicBezTo>
                <a:cubicBezTo>
                  <a:pt x="7254462" y="6163357"/>
                  <a:pt x="7257824" y="6153397"/>
                  <a:pt x="7254728" y="6144193"/>
                </a:cubicBezTo>
                <a:cubicBezTo>
                  <a:pt x="7241589" y="6100920"/>
                  <a:pt x="7242734" y="6054966"/>
                  <a:pt x="7243674" y="6011554"/>
                </a:cubicBezTo>
                <a:cubicBezTo>
                  <a:pt x="7245519" y="5988681"/>
                  <a:pt x="7244822" y="5965599"/>
                  <a:pt x="7220431" y="5950836"/>
                </a:cubicBezTo>
                <a:cubicBezTo>
                  <a:pt x="7213217" y="5945137"/>
                  <a:pt x="7211494" y="5934765"/>
                  <a:pt x="7212313" y="5924599"/>
                </a:cubicBezTo>
                <a:cubicBezTo>
                  <a:pt x="7213893" y="5920889"/>
                  <a:pt x="7212929" y="5916974"/>
                  <a:pt x="7207845" y="5916562"/>
                </a:cubicBezTo>
                <a:cubicBezTo>
                  <a:pt x="7203932" y="5917525"/>
                  <a:pt x="7201184" y="5919861"/>
                  <a:pt x="7200980" y="5922402"/>
                </a:cubicBezTo>
                <a:cubicBezTo>
                  <a:pt x="7199895" y="5951733"/>
                  <a:pt x="7200183" y="5979896"/>
                  <a:pt x="7188932" y="6008405"/>
                </a:cubicBezTo>
                <a:cubicBezTo>
                  <a:pt x="7209900" y="6049753"/>
                  <a:pt x="7188421" y="6094063"/>
                  <a:pt x="7196477" y="6136924"/>
                </a:cubicBezTo>
                <a:cubicBezTo>
                  <a:pt x="7196273" y="6139465"/>
                  <a:pt x="7197442" y="6140838"/>
                  <a:pt x="7197236" y="6143379"/>
                </a:cubicBezTo>
                <a:cubicBezTo>
                  <a:pt x="7193875" y="6153341"/>
                  <a:pt x="7200272" y="6169207"/>
                  <a:pt x="7183444" y="6171682"/>
                </a:cubicBezTo>
                <a:cubicBezTo>
                  <a:pt x="7166617" y="6174159"/>
                  <a:pt x="7165304" y="6158704"/>
                  <a:pt x="7161038" y="6148127"/>
                </a:cubicBezTo>
                <a:cubicBezTo>
                  <a:pt x="7153273" y="6133428"/>
                  <a:pt x="7150791" y="6116600"/>
                  <a:pt x="7153392" y="6100182"/>
                </a:cubicBezTo>
                <a:cubicBezTo>
                  <a:pt x="7153926" y="6061852"/>
                  <a:pt x="7141545" y="6025038"/>
                  <a:pt x="7140704" y="5987876"/>
                </a:cubicBezTo>
                <a:cubicBezTo>
                  <a:pt x="7140355" y="5976336"/>
                  <a:pt x="7123938" y="5973729"/>
                  <a:pt x="7119878" y="5960610"/>
                </a:cubicBezTo>
                <a:cubicBezTo>
                  <a:pt x="7114445" y="5948660"/>
                  <a:pt x="7106268" y="5939044"/>
                  <a:pt x="7088826" y="5949144"/>
                </a:cubicBezTo>
                <a:cubicBezTo>
                  <a:pt x="7079418" y="5954778"/>
                  <a:pt x="7073987" y="5942829"/>
                  <a:pt x="7070891" y="5933625"/>
                </a:cubicBezTo>
                <a:cubicBezTo>
                  <a:pt x="7068964" y="5925795"/>
                  <a:pt x="7070748" y="5919543"/>
                  <a:pt x="7079745" y="5918991"/>
                </a:cubicBezTo>
                <a:cubicBezTo>
                  <a:pt x="7084829" y="5919403"/>
                  <a:pt x="7092454" y="5920019"/>
                  <a:pt x="7093271" y="5909853"/>
                </a:cubicBezTo>
                <a:cubicBezTo>
                  <a:pt x="7091899" y="5911021"/>
                  <a:pt x="7088188" y="5909442"/>
                  <a:pt x="7088188" y="5909442"/>
                </a:cubicBezTo>
                <a:cubicBezTo>
                  <a:pt x="7053572" y="5910480"/>
                  <a:pt x="7045598" y="5898323"/>
                  <a:pt x="7058223" y="5868647"/>
                </a:cubicBezTo>
                <a:cubicBezTo>
                  <a:pt x="7061584" y="5858685"/>
                  <a:pt x="7076279" y="5850920"/>
                  <a:pt x="7070644" y="5841510"/>
                </a:cubicBezTo>
                <a:cubicBezTo>
                  <a:pt x="7059369" y="5822691"/>
                  <a:pt x="7053588" y="5799200"/>
                  <a:pt x="7036821" y="5785055"/>
                </a:cubicBezTo>
                <a:cubicBezTo>
                  <a:pt x="7029606" y="5779355"/>
                  <a:pt x="7022186" y="5776196"/>
                  <a:pt x="7023007" y="5766030"/>
                </a:cubicBezTo>
                <a:cubicBezTo>
                  <a:pt x="7023068" y="5749406"/>
                  <a:pt x="7011119" y="5754836"/>
                  <a:pt x="7004458" y="5758134"/>
                </a:cubicBezTo>
                <a:cubicBezTo>
                  <a:pt x="6992508" y="5763563"/>
                  <a:pt x="6993964" y="5793100"/>
                  <a:pt x="7004890" y="5800379"/>
                </a:cubicBezTo>
                <a:cubicBezTo>
                  <a:pt x="7013476" y="5804909"/>
                  <a:pt x="7016981" y="5809031"/>
                  <a:pt x="7016162" y="5819197"/>
                </a:cubicBezTo>
                <a:cubicBezTo>
                  <a:pt x="7015344" y="5829364"/>
                  <a:pt x="7008826" y="5846744"/>
                  <a:pt x="7031146" y="5839595"/>
                </a:cubicBezTo>
                <a:cubicBezTo>
                  <a:pt x="7035061" y="5838633"/>
                  <a:pt x="7036022" y="5842548"/>
                  <a:pt x="7036987" y="5846464"/>
                </a:cubicBezTo>
                <a:cubicBezTo>
                  <a:pt x="7031843" y="5862675"/>
                  <a:pt x="7013296" y="5854780"/>
                  <a:pt x="7003478" y="5865497"/>
                </a:cubicBezTo>
                <a:cubicBezTo>
                  <a:pt x="6997984" y="5870169"/>
                  <a:pt x="6996262" y="5859797"/>
                  <a:pt x="6992961" y="5853134"/>
                </a:cubicBezTo>
                <a:cubicBezTo>
                  <a:pt x="6986362" y="5839810"/>
                  <a:pt x="6989169" y="5820852"/>
                  <a:pt x="6971788" y="5814329"/>
                </a:cubicBezTo>
                <a:cubicBezTo>
                  <a:pt x="6969248" y="5814124"/>
                  <a:pt x="6968283" y="5810207"/>
                  <a:pt x="6968488" y="5807667"/>
                </a:cubicBezTo>
                <a:cubicBezTo>
                  <a:pt x="6978981" y="5772701"/>
                  <a:pt x="6943868" y="5748117"/>
                  <a:pt x="6945161" y="5716245"/>
                </a:cubicBezTo>
                <a:cubicBezTo>
                  <a:pt x="6945775" y="5708620"/>
                  <a:pt x="6942475" y="5701956"/>
                  <a:pt x="6943090" y="5694333"/>
                </a:cubicBezTo>
                <a:cubicBezTo>
                  <a:pt x="6947476" y="5671664"/>
                  <a:pt x="6942657" y="5652088"/>
                  <a:pt x="6936673" y="5631138"/>
                </a:cubicBezTo>
                <a:cubicBezTo>
                  <a:pt x="6934539" y="5625849"/>
                  <a:pt x="6934950" y="5620767"/>
                  <a:pt x="6932818" y="5615478"/>
                </a:cubicBezTo>
                <a:cubicBezTo>
                  <a:pt x="6924640" y="5605863"/>
                  <a:pt x="6956982" y="5585456"/>
                  <a:pt x="6922774" y="5581409"/>
                </a:cubicBezTo>
                <a:cubicBezTo>
                  <a:pt x="6908898" y="5579008"/>
                  <a:pt x="6899758" y="5565478"/>
                  <a:pt x="6880591" y="5565207"/>
                </a:cubicBezTo>
                <a:cubicBezTo>
                  <a:pt x="6858887" y="5564730"/>
                  <a:pt x="6842121" y="5550584"/>
                  <a:pt x="6838883" y="5527298"/>
                </a:cubicBezTo>
                <a:cubicBezTo>
                  <a:pt x="6829923" y="5463899"/>
                  <a:pt x="6818422" y="5400294"/>
                  <a:pt x="6819833" y="5335175"/>
                </a:cubicBezTo>
                <a:cubicBezTo>
                  <a:pt x="6820304" y="5313469"/>
                  <a:pt x="6822147" y="5290594"/>
                  <a:pt x="6820076" y="5268683"/>
                </a:cubicBezTo>
                <a:cubicBezTo>
                  <a:pt x="6817597" y="5251854"/>
                  <a:pt x="6828027" y="5233511"/>
                  <a:pt x="6833173" y="5217300"/>
                </a:cubicBezTo>
                <a:cubicBezTo>
                  <a:pt x="6836328" y="5209881"/>
                  <a:pt x="6836944" y="5202255"/>
                  <a:pt x="6832474" y="5194220"/>
                </a:cubicBezTo>
                <a:cubicBezTo>
                  <a:pt x="6821057" y="5161320"/>
                  <a:pt x="6814722" y="5128830"/>
                  <a:pt x="6810170" y="5090090"/>
                </a:cubicBezTo>
                <a:cubicBezTo>
                  <a:pt x="6798016" y="5098060"/>
                  <a:pt x="6786067" y="5103489"/>
                  <a:pt x="6775288" y="5110292"/>
                </a:cubicBezTo>
                <a:cubicBezTo>
                  <a:pt x="6768626" y="5113589"/>
                  <a:pt x="6764303" y="5119635"/>
                  <a:pt x="6766434" y="5124925"/>
                </a:cubicBezTo>
                <a:cubicBezTo>
                  <a:pt x="6779634" y="5151574"/>
                  <a:pt x="6757602" y="5186884"/>
                  <a:pt x="6785088" y="5210852"/>
                </a:cubicBezTo>
                <a:cubicBezTo>
                  <a:pt x="6777198" y="5229401"/>
                  <a:pt x="6811140" y="5252611"/>
                  <a:pt x="6778799" y="5273019"/>
                </a:cubicBezTo>
                <a:cubicBezTo>
                  <a:pt x="6769393" y="5278653"/>
                  <a:pt x="6779701" y="5293556"/>
                  <a:pt x="6777509" y="5304891"/>
                </a:cubicBezTo>
                <a:cubicBezTo>
                  <a:pt x="6768738" y="5350228"/>
                  <a:pt x="6780708" y="5392127"/>
                  <a:pt x="6804423" y="5431138"/>
                </a:cubicBezTo>
                <a:cubicBezTo>
                  <a:pt x="6811023" y="5444462"/>
                  <a:pt x="6810205" y="5454629"/>
                  <a:pt x="6799219" y="5463975"/>
                </a:cubicBezTo>
                <a:cubicBezTo>
                  <a:pt x="6776960" y="5454497"/>
                  <a:pt x="6768229" y="5435885"/>
                  <a:pt x="6763820" y="5411226"/>
                </a:cubicBezTo>
                <a:cubicBezTo>
                  <a:pt x="6759822" y="5381485"/>
                  <a:pt x="6741540" y="5354423"/>
                  <a:pt x="6729711" y="5326606"/>
                </a:cubicBezTo>
                <a:cubicBezTo>
                  <a:pt x="6719810" y="5306619"/>
                  <a:pt x="6716163" y="5288417"/>
                  <a:pt x="6723090" y="5265955"/>
                </a:cubicBezTo>
                <a:cubicBezTo>
                  <a:pt x="6731799" y="5237240"/>
                  <a:pt x="6717636" y="5206675"/>
                  <a:pt x="6722636" y="5176382"/>
                </a:cubicBezTo>
                <a:cubicBezTo>
                  <a:pt x="6721671" y="5172467"/>
                  <a:pt x="6719540" y="5167177"/>
                  <a:pt x="6722287" y="5164843"/>
                </a:cubicBezTo>
                <a:cubicBezTo>
                  <a:pt x="6741717" y="5145948"/>
                  <a:pt x="6725359" y="5126718"/>
                  <a:pt x="6721712" y="5108516"/>
                </a:cubicBezTo>
                <a:cubicBezTo>
                  <a:pt x="6718267" y="5087772"/>
                  <a:pt x="6722448" y="5067644"/>
                  <a:pt x="6726629" y="5047519"/>
                </a:cubicBezTo>
                <a:cubicBezTo>
                  <a:pt x="6728206" y="5043809"/>
                  <a:pt x="6725869" y="5041061"/>
                  <a:pt x="6722158" y="5039482"/>
                </a:cubicBezTo>
                <a:cubicBezTo>
                  <a:pt x="6713979" y="5029868"/>
                  <a:pt x="6722425" y="5020318"/>
                  <a:pt x="6727303" y="5023272"/>
                </a:cubicBezTo>
                <a:cubicBezTo>
                  <a:pt x="6744684" y="5029792"/>
                  <a:pt x="6743166" y="5016879"/>
                  <a:pt x="6745156" y="5008086"/>
                </a:cubicBezTo>
                <a:cubicBezTo>
                  <a:pt x="6747758" y="4991669"/>
                  <a:pt x="6741566" y="4973260"/>
                  <a:pt x="6751793" y="4957460"/>
                </a:cubicBezTo>
                <a:cubicBezTo>
                  <a:pt x="6754745" y="4952583"/>
                  <a:pt x="6751445" y="4945920"/>
                  <a:pt x="6746566" y="4942968"/>
                </a:cubicBezTo>
                <a:cubicBezTo>
                  <a:pt x="6733101" y="4935484"/>
                  <a:pt x="6736460" y="4925523"/>
                  <a:pt x="6742568" y="4913226"/>
                </a:cubicBezTo>
                <a:cubicBezTo>
                  <a:pt x="6744557" y="4904433"/>
                  <a:pt x="6765503" y="4898453"/>
                  <a:pt x="6747567" y="4882932"/>
                </a:cubicBezTo>
                <a:cubicBezTo>
                  <a:pt x="6740354" y="4877233"/>
                  <a:pt x="6747077" y="4857310"/>
                  <a:pt x="6726539" y="4858208"/>
                </a:cubicBezTo>
                <a:cubicBezTo>
                  <a:pt x="6720084" y="4858964"/>
                  <a:pt x="6720901" y="4848799"/>
                  <a:pt x="6721312" y="4843715"/>
                </a:cubicBezTo>
                <a:lnTo>
                  <a:pt x="6724194" y="4832736"/>
                </a:lnTo>
                <a:lnTo>
                  <a:pt x="6695483" y="4829913"/>
                </a:lnTo>
                <a:cubicBezTo>
                  <a:pt x="6682958" y="4825719"/>
                  <a:pt x="6685699" y="4833771"/>
                  <a:pt x="6683350" y="4837740"/>
                </a:cubicBezTo>
                <a:cubicBezTo>
                  <a:pt x="6674964" y="4862791"/>
                  <a:pt x="6666581" y="4887842"/>
                  <a:pt x="6661046" y="4913508"/>
                </a:cubicBezTo>
                <a:cubicBezTo>
                  <a:pt x="6648245" y="4965959"/>
                  <a:pt x="6626890" y="5016561"/>
                  <a:pt x="6622645" y="5070858"/>
                </a:cubicBezTo>
                <a:cubicBezTo>
                  <a:pt x="6622087" y="5108046"/>
                  <a:pt x="6602688" y="5142657"/>
                  <a:pt x="6588991" y="5178499"/>
                </a:cubicBezTo>
                <a:cubicBezTo>
                  <a:pt x="6584799" y="5191024"/>
                  <a:pt x="6583569" y="5196727"/>
                  <a:pt x="6588546" y="5208248"/>
                </a:cubicBezTo>
                <a:cubicBezTo>
                  <a:pt x="6591789" y="5220886"/>
                  <a:pt x="6605210" y="5241692"/>
                  <a:pt x="6573730" y="5242356"/>
                </a:cubicBezTo>
                <a:cubicBezTo>
                  <a:pt x="6566295" y="5242244"/>
                  <a:pt x="6562715" y="5251916"/>
                  <a:pt x="6567807" y="5256000"/>
                </a:cubicBezTo>
                <a:cubicBezTo>
                  <a:pt x="6592130" y="5274681"/>
                  <a:pt x="6574685" y="5293300"/>
                  <a:pt x="6572115" y="5312145"/>
                </a:cubicBezTo>
                <a:cubicBezTo>
                  <a:pt x="6569038" y="5326403"/>
                  <a:pt x="6564846" y="5338928"/>
                  <a:pt x="6560652" y="5351454"/>
                </a:cubicBezTo>
                <a:cubicBezTo>
                  <a:pt x="6550032" y="5373037"/>
                  <a:pt x="6540861" y="5374042"/>
                  <a:pt x="6526827" y="5356089"/>
                </a:cubicBezTo>
                <a:cubicBezTo>
                  <a:pt x="6521738" y="5352006"/>
                  <a:pt x="6521234" y="5347419"/>
                  <a:pt x="6513799" y="5347307"/>
                </a:cubicBezTo>
                <a:cubicBezTo>
                  <a:pt x="6489141" y="5350938"/>
                  <a:pt x="6469290" y="5339190"/>
                  <a:pt x="6470241" y="5314027"/>
                </a:cubicBezTo>
                <a:cubicBezTo>
                  <a:pt x="6469173" y="5270521"/>
                  <a:pt x="6468110" y="5227014"/>
                  <a:pt x="6485889" y="5186084"/>
                </a:cubicBezTo>
                <a:cubicBezTo>
                  <a:pt x="6491198" y="5175293"/>
                  <a:pt x="6496510" y="5164502"/>
                  <a:pt x="6494384" y="5153598"/>
                </a:cubicBezTo>
                <a:cubicBezTo>
                  <a:pt x="6485994" y="5102540"/>
                  <a:pt x="6494210" y="5050592"/>
                  <a:pt x="6501809" y="5001496"/>
                </a:cubicBezTo>
                <a:cubicBezTo>
                  <a:pt x="6507345" y="4975830"/>
                  <a:pt x="6510026" y="4949548"/>
                  <a:pt x="6484583" y="4929132"/>
                </a:cubicBezTo>
                <a:cubicBezTo>
                  <a:pt x="6477259" y="4921583"/>
                  <a:pt x="6476867" y="4909560"/>
                  <a:pt x="6479327" y="4898152"/>
                </a:cubicBezTo>
                <a:cubicBezTo>
                  <a:pt x="6481675" y="4894182"/>
                  <a:pt x="6481172" y="4889597"/>
                  <a:pt x="6475467" y="4888366"/>
                </a:cubicBezTo>
                <a:cubicBezTo>
                  <a:pt x="6470883" y="4888868"/>
                  <a:pt x="6467417" y="4891104"/>
                  <a:pt x="6466799" y="4893956"/>
                </a:cubicBezTo>
                <a:cubicBezTo>
                  <a:pt x="6461155" y="4927058"/>
                  <a:pt x="6457245" y="4959045"/>
                  <a:pt x="6440193" y="4989686"/>
                </a:cubicBezTo>
                <a:cubicBezTo>
                  <a:pt x="6457753" y="5039737"/>
                  <a:pt x="6426724" y="5086761"/>
                  <a:pt x="6429410" y="5136585"/>
                </a:cubicBezTo>
                <a:cubicBezTo>
                  <a:pt x="6428795" y="5139437"/>
                  <a:pt x="6429915" y="5141171"/>
                  <a:pt x="6429300" y="5144023"/>
                </a:cubicBezTo>
                <a:cubicBezTo>
                  <a:pt x="6423985" y="5154814"/>
                  <a:pt x="6428855" y="5173772"/>
                  <a:pt x="6409397" y="5174047"/>
                </a:cubicBezTo>
                <a:cubicBezTo>
                  <a:pt x="6389937" y="5174323"/>
                  <a:pt x="6390775" y="5156597"/>
                  <a:pt x="6387530" y="5143959"/>
                </a:cubicBezTo>
                <a:cubicBezTo>
                  <a:pt x="6380934" y="5126119"/>
                  <a:pt x="6380652" y="5106660"/>
                  <a:pt x="6386074" y="5088431"/>
                </a:cubicBezTo>
                <a:cubicBezTo>
                  <a:pt x="6392446" y="5045038"/>
                  <a:pt x="6383946" y="5001418"/>
                  <a:pt x="6388582" y="4959144"/>
                </a:cubicBezTo>
                <a:cubicBezTo>
                  <a:pt x="6389923" y="4946002"/>
                  <a:pt x="6371695" y="4940576"/>
                  <a:pt x="6369068" y="4925086"/>
                </a:cubicBezTo>
                <a:cubicBezTo>
                  <a:pt x="6364705" y="4910712"/>
                  <a:pt x="6356875" y="4898576"/>
                  <a:pt x="6335573" y="4907408"/>
                </a:cubicBezTo>
                <a:cubicBezTo>
                  <a:pt x="6324055" y="4912382"/>
                  <a:pt x="6319693" y="4898011"/>
                  <a:pt x="6317568" y="4887106"/>
                </a:cubicBezTo>
                <a:cubicBezTo>
                  <a:pt x="6316559" y="4877935"/>
                  <a:pt x="6319523" y="4871113"/>
                  <a:pt x="6329812" y="4871841"/>
                </a:cubicBezTo>
                <a:cubicBezTo>
                  <a:pt x="6335514" y="4873074"/>
                  <a:pt x="6344069" y="4874920"/>
                  <a:pt x="6346528" y="4863514"/>
                </a:cubicBezTo>
                <a:cubicBezTo>
                  <a:pt x="6344796" y="4864632"/>
                  <a:pt x="6340827" y="4862283"/>
                  <a:pt x="6340827" y="4862283"/>
                </a:cubicBezTo>
                <a:cubicBezTo>
                  <a:pt x="6301407" y="4858248"/>
                  <a:pt x="6294193" y="4843260"/>
                  <a:pt x="6312978" y="4811502"/>
                </a:cubicBezTo>
                <a:cubicBezTo>
                  <a:pt x="6318288" y="4800710"/>
                  <a:pt x="6336123" y="4794115"/>
                  <a:pt x="6331149" y="4782593"/>
                </a:cubicBezTo>
                <a:cubicBezTo>
                  <a:pt x="6321194" y="4759553"/>
                  <a:pt x="6318173" y="4732039"/>
                  <a:pt x="6301283" y="4713472"/>
                </a:cubicBezTo>
                <a:cubicBezTo>
                  <a:pt x="6293960" y="4705922"/>
                  <a:pt x="6286021" y="4701223"/>
                  <a:pt x="6288479" y="4689815"/>
                </a:cubicBezTo>
                <a:cubicBezTo>
                  <a:pt x="6291050" y="4670970"/>
                  <a:pt x="6276681" y="4675330"/>
                  <a:pt x="6268631" y="4678069"/>
                </a:cubicBezTo>
                <a:cubicBezTo>
                  <a:pt x="6254260" y="4682428"/>
                  <a:pt x="6251468" y="4716147"/>
                  <a:pt x="6262761" y="4726047"/>
                </a:cubicBezTo>
                <a:cubicBezTo>
                  <a:pt x="6271819" y="4732478"/>
                  <a:pt x="6275177" y="4737681"/>
                  <a:pt x="6272717" y="4749087"/>
                </a:cubicBezTo>
                <a:cubicBezTo>
                  <a:pt x="6270257" y="4760494"/>
                  <a:pt x="6260249" y="4779226"/>
                  <a:pt x="6286642" y="4774477"/>
                </a:cubicBezTo>
                <a:cubicBezTo>
                  <a:pt x="6291225" y="4773975"/>
                  <a:pt x="6291729" y="4778560"/>
                  <a:pt x="6292232" y="4783147"/>
                </a:cubicBezTo>
                <a:cubicBezTo>
                  <a:pt x="6283959" y="4800759"/>
                  <a:pt x="6264107" y="4789013"/>
                  <a:pt x="6251360" y="4799692"/>
                </a:cubicBezTo>
                <a:cubicBezTo>
                  <a:pt x="6244429" y="4804163"/>
                  <a:pt x="6244033" y="4792141"/>
                  <a:pt x="6241294" y="4784087"/>
                </a:cubicBezTo>
                <a:cubicBezTo>
                  <a:pt x="6235815" y="4767981"/>
                  <a:pt x="6241849" y="4746901"/>
                  <a:pt x="6223120" y="4736887"/>
                </a:cubicBezTo>
                <a:cubicBezTo>
                  <a:pt x="6220268" y="4736273"/>
                  <a:pt x="6219765" y="4731685"/>
                  <a:pt x="6220378" y="4728835"/>
                </a:cubicBezTo>
                <a:cubicBezTo>
                  <a:pt x="6224670" y="4719315"/>
                  <a:pt x="6225631" y="4710102"/>
                  <a:pt x="6224753" y="4701076"/>
                </a:cubicBezTo>
                <a:lnTo>
                  <a:pt x="6219072" y="4678265"/>
                </a:lnTo>
                <a:lnTo>
                  <a:pt x="6214257" y="4683331"/>
                </a:lnTo>
                <a:cubicBezTo>
                  <a:pt x="6207689" y="4689869"/>
                  <a:pt x="6202262" y="4696964"/>
                  <a:pt x="6208100" y="4708935"/>
                </a:cubicBezTo>
                <a:cubicBezTo>
                  <a:pt x="6205317" y="4709305"/>
                  <a:pt x="6204110" y="4710882"/>
                  <a:pt x="6201324" y="4711252"/>
                </a:cubicBezTo>
                <a:cubicBezTo>
                  <a:pt x="6188616" y="4711528"/>
                  <a:pt x="6190930" y="4718302"/>
                  <a:pt x="6192042" y="4726651"/>
                </a:cubicBezTo>
                <a:cubicBezTo>
                  <a:pt x="6192312" y="4739361"/>
                  <a:pt x="6194997" y="4748917"/>
                  <a:pt x="6175514" y="4751510"/>
                </a:cubicBezTo>
                <a:cubicBezTo>
                  <a:pt x="6165957" y="4754199"/>
                  <a:pt x="6150737" y="4767555"/>
                  <a:pt x="6144702" y="4775440"/>
                </a:cubicBezTo>
                <a:cubicBezTo>
                  <a:pt x="6132262" y="4788424"/>
                  <a:pt x="6113050" y="4803728"/>
                  <a:pt x="6120735" y="4829614"/>
                </a:cubicBezTo>
                <a:cubicBezTo>
                  <a:pt x="6121474" y="4835182"/>
                  <a:pt x="6117017" y="4844271"/>
                  <a:pt x="6113398" y="4849002"/>
                </a:cubicBezTo>
                <a:cubicBezTo>
                  <a:pt x="6095295" y="4872656"/>
                  <a:pt x="6086280" y="4900764"/>
                  <a:pt x="6077267" y="4928875"/>
                </a:cubicBezTo>
                <a:cubicBezTo>
                  <a:pt x="6067885" y="4954199"/>
                  <a:pt x="6055716" y="4979895"/>
                  <a:pt x="6034461" y="5001135"/>
                </a:cubicBezTo>
                <a:cubicBezTo>
                  <a:pt x="6028056" y="5006237"/>
                  <a:pt x="6029635" y="5007444"/>
                  <a:pt x="6031949" y="5014218"/>
                </a:cubicBezTo>
                <a:cubicBezTo>
                  <a:pt x="6038528" y="5031754"/>
                  <a:pt x="6027022" y="5030450"/>
                  <a:pt x="6015520" y="5029149"/>
                </a:cubicBezTo>
                <a:cubicBezTo>
                  <a:pt x="6008376" y="5028683"/>
                  <a:pt x="6004114" y="5017921"/>
                  <a:pt x="5993721" y="5024968"/>
                </a:cubicBezTo>
                <a:cubicBezTo>
                  <a:pt x="5998451" y="5028588"/>
                  <a:pt x="5998822" y="5031371"/>
                  <a:pt x="6001974" y="5033784"/>
                </a:cubicBezTo>
                <a:cubicBezTo>
                  <a:pt x="6010225" y="5042601"/>
                  <a:pt x="6024044" y="5050676"/>
                  <a:pt x="6015596" y="5061714"/>
                </a:cubicBezTo>
                <a:cubicBezTo>
                  <a:pt x="6005571" y="5071545"/>
                  <a:pt x="5989338" y="5066624"/>
                  <a:pt x="5977934" y="5055395"/>
                </a:cubicBezTo>
                <a:cubicBezTo>
                  <a:pt x="5968474" y="5048156"/>
                  <a:pt x="5963006" y="5038969"/>
                  <a:pt x="5972661" y="5026355"/>
                </a:cubicBezTo>
                <a:cubicBezTo>
                  <a:pt x="5977490" y="5020048"/>
                  <a:pt x="5980370" y="5009749"/>
                  <a:pt x="5968498" y="5005664"/>
                </a:cubicBezTo>
                <a:cubicBezTo>
                  <a:pt x="5960987" y="5002414"/>
                  <a:pt x="5952637" y="5003526"/>
                  <a:pt x="5948177" y="5012617"/>
                </a:cubicBezTo>
                <a:cubicBezTo>
                  <a:pt x="5946135" y="5018553"/>
                  <a:pt x="5945667" y="5025697"/>
                  <a:pt x="5936947" y="5024025"/>
                </a:cubicBezTo>
                <a:cubicBezTo>
                  <a:pt x="5929434" y="5020776"/>
                  <a:pt x="5927120" y="5014003"/>
                  <a:pt x="5927587" y="5006860"/>
                </a:cubicBezTo>
                <a:cubicBezTo>
                  <a:pt x="5927141" y="4971511"/>
                  <a:pt x="5905169" y="4944691"/>
                  <a:pt x="5883665" y="4910730"/>
                </a:cubicBezTo>
                <a:cubicBezTo>
                  <a:pt x="5877706" y="4951179"/>
                  <a:pt x="5863495" y="4982812"/>
                  <a:pt x="5866724" y="5017790"/>
                </a:cubicBezTo>
                <a:cubicBezTo>
                  <a:pt x="5866898" y="5040428"/>
                  <a:pt x="5853817" y="5037919"/>
                  <a:pt x="5840739" y="5035411"/>
                </a:cubicBezTo>
                <a:cubicBezTo>
                  <a:pt x="5828865" y="5031324"/>
                  <a:pt x="5823028" y="5019355"/>
                  <a:pt x="5818766" y="5008593"/>
                </a:cubicBezTo>
                <a:cubicBezTo>
                  <a:pt x="5811449" y="4985488"/>
                  <a:pt x="5804134" y="4962385"/>
                  <a:pt x="5795241" y="4938075"/>
                </a:cubicBezTo>
                <a:cubicBezTo>
                  <a:pt x="5782087" y="4903002"/>
                  <a:pt x="5764940" y="4869876"/>
                  <a:pt x="5766911" y="4831373"/>
                </a:cubicBezTo>
                <a:cubicBezTo>
                  <a:pt x="5767008" y="4821447"/>
                  <a:pt x="5763116" y="4813466"/>
                  <a:pt x="5756811" y="4808641"/>
                </a:cubicBezTo>
                <a:cubicBezTo>
                  <a:pt x="5722498" y="4784881"/>
                  <a:pt x="5716485" y="4750272"/>
                  <a:pt x="5712889" y="4712512"/>
                </a:cubicBezTo>
                <a:cubicBezTo>
                  <a:pt x="5709106" y="4673359"/>
                  <a:pt x="5701845" y="4634668"/>
                  <a:pt x="5693191" y="4596163"/>
                </a:cubicBezTo>
                <a:lnTo>
                  <a:pt x="5670501" y="4502944"/>
                </a:lnTo>
                <a:lnTo>
                  <a:pt x="5672161" y="4515551"/>
                </a:lnTo>
                <a:cubicBezTo>
                  <a:pt x="5674475" y="4527472"/>
                  <a:pt x="5677733" y="4540100"/>
                  <a:pt x="5682265" y="4553451"/>
                </a:cubicBezTo>
                <a:cubicBezTo>
                  <a:pt x="5680589" y="4584828"/>
                  <a:pt x="5665178" y="4578765"/>
                  <a:pt x="5667897" y="4626108"/>
                </a:cubicBezTo>
                <a:cubicBezTo>
                  <a:pt x="5676679" y="4658040"/>
                  <a:pt x="5688255" y="4637675"/>
                  <a:pt x="5690971" y="4685017"/>
                </a:cubicBezTo>
                <a:cubicBezTo>
                  <a:pt x="5678279" y="4726298"/>
                  <a:pt x="5700796" y="4795666"/>
                  <a:pt x="5707345" y="4869433"/>
                </a:cubicBezTo>
                <a:cubicBezTo>
                  <a:pt x="5696328" y="4879337"/>
                  <a:pt x="5702876" y="4953102"/>
                  <a:pt x="5716611" y="4990539"/>
                </a:cubicBezTo>
                <a:cubicBezTo>
                  <a:pt x="5717170" y="4980081"/>
                  <a:pt x="5717170" y="4980081"/>
                  <a:pt x="5717170" y="4980081"/>
                </a:cubicBezTo>
                <a:cubicBezTo>
                  <a:pt x="5717728" y="4969622"/>
                  <a:pt x="5712778" y="4964116"/>
                  <a:pt x="5723237" y="4964670"/>
                </a:cubicBezTo>
                <a:cubicBezTo>
                  <a:pt x="5723237" y="4964670"/>
                  <a:pt x="5722679" y="4975130"/>
                  <a:pt x="5727628" y="4980635"/>
                </a:cubicBezTo>
                <a:cubicBezTo>
                  <a:pt x="5738088" y="4981190"/>
                  <a:pt x="5738088" y="4981190"/>
                  <a:pt x="5738088" y="4981190"/>
                </a:cubicBezTo>
                <a:cubicBezTo>
                  <a:pt x="5746871" y="5013121"/>
                  <a:pt x="5730345" y="5027978"/>
                  <a:pt x="5731462" y="5007060"/>
                </a:cubicBezTo>
                <a:cubicBezTo>
                  <a:pt x="5730904" y="5017519"/>
                  <a:pt x="5730904" y="5017519"/>
                  <a:pt x="5730904" y="5017519"/>
                </a:cubicBezTo>
                <a:cubicBezTo>
                  <a:pt x="5730345" y="5027978"/>
                  <a:pt x="5724837" y="5032929"/>
                  <a:pt x="5724837" y="5032929"/>
                </a:cubicBezTo>
                <a:cubicBezTo>
                  <a:pt x="5719886" y="5027423"/>
                  <a:pt x="5720444" y="5016965"/>
                  <a:pt x="5715494" y="5011457"/>
                </a:cubicBezTo>
                <a:cubicBezTo>
                  <a:pt x="5700644" y="4994937"/>
                  <a:pt x="5686350" y="4967960"/>
                  <a:pt x="5689067" y="5015301"/>
                </a:cubicBezTo>
                <a:cubicBezTo>
                  <a:pt x="5672618" y="4930522"/>
                  <a:pt x="5665510" y="4867215"/>
                  <a:pt x="5668862" y="4804463"/>
                </a:cubicBezTo>
                <a:cubicBezTo>
                  <a:pt x="5661754" y="4741155"/>
                  <a:pt x="5664544" y="4688861"/>
                  <a:pt x="5657995" y="4615095"/>
                </a:cubicBezTo>
                <a:cubicBezTo>
                  <a:pt x="5647536" y="4614541"/>
                  <a:pt x="5651928" y="4630506"/>
                  <a:pt x="5641469" y="4629952"/>
                </a:cubicBezTo>
                <a:cubicBezTo>
                  <a:pt x="5628293" y="4582057"/>
                  <a:pt x="5624460" y="4555632"/>
                  <a:pt x="5621186" y="4518749"/>
                </a:cubicBezTo>
                <a:lnTo>
                  <a:pt x="5620745" y="4465826"/>
                </a:lnTo>
                <a:lnTo>
                  <a:pt x="5617653" y="4464585"/>
                </a:lnTo>
                <a:cubicBezTo>
                  <a:pt x="5612438" y="4459968"/>
                  <a:pt x="5611027" y="4452011"/>
                  <a:pt x="5614697" y="4442318"/>
                </a:cubicBezTo>
                <a:lnTo>
                  <a:pt x="5618675" y="4421234"/>
                </a:lnTo>
                <a:lnTo>
                  <a:pt x="5617428" y="4392689"/>
                </a:lnTo>
                <a:lnTo>
                  <a:pt x="5618695" y="4389539"/>
                </a:lnTo>
                <a:lnTo>
                  <a:pt x="5618300" y="4384124"/>
                </a:lnTo>
                <a:cubicBezTo>
                  <a:pt x="5615155" y="4365776"/>
                  <a:pt x="5609274" y="4348147"/>
                  <a:pt x="5605479" y="4330240"/>
                </a:cubicBezTo>
                <a:cubicBezTo>
                  <a:pt x="5602056" y="4315117"/>
                  <a:pt x="5598631" y="4299992"/>
                  <a:pt x="5580725" y="4303793"/>
                </a:cubicBezTo>
                <a:cubicBezTo>
                  <a:pt x="5564026" y="4306013"/>
                  <a:pt x="5564667" y="4321508"/>
                  <a:pt x="5564937" y="4334220"/>
                </a:cubicBezTo>
                <a:cubicBezTo>
                  <a:pt x="5563511" y="4398141"/>
                  <a:pt x="5564869" y="4461693"/>
                  <a:pt x="5584503" y="4524231"/>
                </a:cubicBezTo>
                <a:cubicBezTo>
                  <a:pt x="5586448" y="4528221"/>
                  <a:pt x="5588765" y="4534995"/>
                  <a:pt x="5586721" y="4540931"/>
                </a:cubicBezTo>
                <a:cubicBezTo>
                  <a:pt x="5573989" y="4583699"/>
                  <a:pt x="5586674" y="4625916"/>
                  <a:pt x="5582291" y="4667571"/>
                </a:cubicBezTo>
                <a:cubicBezTo>
                  <a:pt x="5577541" y="4706444"/>
                  <a:pt x="5578355" y="4744575"/>
                  <a:pt x="5589095" y="4782803"/>
                </a:cubicBezTo>
                <a:cubicBezTo>
                  <a:pt x="5602989" y="4823443"/>
                  <a:pt x="5590355" y="4856282"/>
                  <a:pt x="5572153" y="4889862"/>
                </a:cubicBezTo>
                <a:cubicBezTo>
                  <a:pt x="5567325" y="4896170"/>
                  <a:pt x="5566488" y="4900531"/>
                  <a:pt x="5556192" y="4897650"/>
                </a:cubicBezTo>
                <a:cubicBezTo>
                  <a:pt x="5518998" y="4884190"/>
                  <a:pt x="5517793" y="4885767"/>
                  <a:pt x="5524173" y="4923157"/>
                </a:cubicBezTo>
                <a:cubicBezTo>
                  <a:pt x="5526119" y="4927148"/>
                  <a:pt x="5526858" y="4932714"/>
                  <a:pt x="5528804" y="4936704"/>
                </a:cubicBezTo>
                <a:cubicBezTo>
                  <a:pt x="5529912" y="4945054"/>
                  <a:pt x="5540949" y="4953499"/>
                  <a:pt x="5530183" y="4957764"/>
                </a:cubicBezTo>
                <a:cubicBezTo>
                  <a:pt x="5519421" y="4962029"/>
                  <a:pt x="5513952" y="4952842"/>
                  <a:pt x="5511266" y="4943285"/>
                </a:cubicBezTo>
                <a:cubicBezTo>
                  <a:pt x="5507474" y="4925379"/>
                  <a:pt x="5504885" y="4905894"/>
                  <a:pt x="5502298" y="4886411"/>
                </a:cubicBezTo>
                <a:cubicBezTo>
                  <a:pt x="5501189" y="4878061"/>
                  <a:pt x="5502496" y="4866557"/>
                  <a:pt x="5488578" y="4868408"/>
                </a:cubicBezTo>
                <a:cubicBezTo>
                  <a:pt x="5477445" y="4869890"/>
                  <a:pt x="5470671" y="4872208"/>
                  <a:pt x="5468159" y="4885289"/>
                </a:cubicBezTo>
                <a:cubicBezTo>
                  <a:pt x="5455797" y="4930839"/>
                  <a:pt x="5454568" y="4974907"/>
                  <a:pt x="5460481" y="5019443"/>
                </a:cubicBezTo>
                <a:cubicBezTo>
                  <a:pt x="5463535" y="5031782"/>
                  <a:pt x="5464177" y="5047277"/>
                  <a:pt x="5450630" y="5051913"/>
                </a:cubicBezTo>
                <a:cubicBezTo>
                  <a:pt x="5437082" y="5056547"/>
                  <a:pt x="5424101" y="5044111"/>
                  <a:pt x="5413066" y="5035666"/>
                </a:cubicBezTo>
                <a:cubicBezTo>
                  <a:pt x="5412696" y="5032881"/>
                  <a:pt x="5410751" y="5028891"/>
                  <a:pt x="5410382" y="5026109"/>
                </a:cubicBezTo>
                <a:cubicBezTo>
                  <a:pt x="5406489" y="5018129"/>
                  <a:pt x="5399813" y="5010519"/>
                  <a:pt x="5389886" y="5010423"/>
                </a:cubicBezTo>
                <a:cubicBezTo>
                  <a:pt x="5364098" y="5008191"/>
                  <a:pt x="5355945" y="4989446"/>
                  <a:pt x="5353357" y="4969963"/>
                </a:cubicBezTo>
                <a:lnTo>
                  <a:pt x="5352572" y="4944090"/>
                </a:lnTo>
                <a:lnTo>
                  <a:pt x="5351689" y="4944472"/>
                </a:lnTo>
                <a:lnTo>
                  <a:pt x="5336136" y="4950251"/>
                </a:lnTo>
                <a:lnTo>
                  <a:pt x="5318911" y="5022725"/>
                </a:lnTo>
                <a:cubicBezTo>
                  <a:pt x="5322154" y="4999323"/>
                  <a:pt x="5319684" y="4994035"/>
                  <a:pt x="5314399" y="4996500"/>
                </a:cubicBezTo>
                <a:lnTo>
                  <a:pt x="5293291" y="5016489"/>
                </a:lnTo>
                <a:lnTo>
                  <a:pt x="5292270" y="5021744"/>
                </a:lnTo>
                <a:cubicBezTo>
                  <a:pt x="5286702" y="5045639"/>
                  <a:pt x="5282368" y="5067926"/>
                  <a:pt x="5288559" y="5093180"/>
                </a:cubicBezTo>
                <a:cubicBezTo>
                  <a:pt x="5289674" y="5101723"/>
                  <a:pt x="5286332" y="5109399"/>
                  <a:pt x="5287445" y="5117941"/>
                </a:cubicBezTo>
                <a:cubicBezTo>
                  <a:pt x="5290667" y="5153719"/>
                  <a:pt x="5252539" y="5183320"/>
                  <a:pt x="5266281" y="5222068"/>
                </a:cubicBezTo>
                <a:cubicBezTo>
                  <a:pt x="5266653" y="5224915"/>
                  <a:pt x="5265787" y="5229372"/>
                  <a:pt x="5262940" y="5229745"/>
                </a:cubicBezTo>
                <a:cubicBezTo>
                  <a:pt x="5243752" y="5238045"/>
                  <a:pt x="5247961" y="5259214"/>
                  <a:pt x="5241277" y="5274567"/>
                </a:cubicBezTo>
                <a:cubicBezTo>
                  <a:pt x="5239606" y="5278407"/>
                  <a:pt x="5238429" y="5283266"/>
                  <a:pt x="5236868" y="5286548"/>
                </a:cubicBezTo>
                <a:lnTo>
                  <a:pt x="5232229" y="5288278"/>
                </a:lnTo>
                <a:lnTo>
                  <a:pt x="5230416" y="5293264"/>
                </a:lnTo>
                <a:cubicBezTo>
                  <a:pt x="5222680" y="5315517"/>
                  <a:pt x="5213027" y="5336936"/>
                  <a:pt x="5179563" y="5336427"/>
                </a:cubicBezTo>
                <a:lnTo>
                  <a:pt x="5168031" y="5335165"/>
                </a:lnTo>
                <a:lnTo>
                  <a:pt x="5160884" y="5340035"/>
                </a:lnTo>
                <a:cubicBezTo>
                  <a:pt x="5154870" y="5341976"/>
                  <a:pt x="5147041" y="5343000"/>
                  <a:pt x="5137292" y="5343189"/>
                </a:cubicBezTo>
                <a:cubicBezTo>
                  <a:pt x="5137292" y="5343189"/>
                  <a:pt x="5133207" y="5345171"/>
                  <a:pt x="5131597" y="5343933"/>
                </a:cubicBezTo>
                <a:cubicBezTo>
                  <a:pt x="5133083" y="5355323"/>
                  <a:pt x="5141625" y="5354206"/>
                  <a:pt x="5147319" y="5353461"/>
                </a:cubicBezTo>
                <a:cubicBezTo>
                  <a:pt x="5157471" y="5353582"/>
                  <a:pt x="5159823" y="5360514"/>
                  <a:pt x="5158090" y="5369429"/>
                </a:cubicBezTo>
                <a:cubicBezTo>
                  <a:pt x="5155120" y="5379953"/>
                  <a:pt x="5149673" y="5393696"/>
                  <a:pt x="5138779" y="5387881"/>
                </a:cubicBezTo>
                <a:cubicBezTo>
                  <a:pt x="5118599" y="5377488"/>
                  <a:pt x="5109935" y="5388757"/>
                  <a:pt x="5104488" y="5402500"/>
                </a:cubicBezTo>
                <a:cubicBezTo>
                  <a:pt x="5100651" y="5417482"/>
                  <a:pt x="5082330" y="5421326"/>
                  <a:pt x="5082578" y="5434325"/>
                </a:cubicBezTo>
                <a:cubicBezTo>
                  <a:pt x="5083693" y="5476171"/>
                  <a:pt x="5071810" y="5518268"/>
                  <a:pt x="5074536" y="5561351"/>
                </a:cubicBezTo>
                <a:cubicBezTo>
                  <a:pt x="5078375" y="5579674"/>
                  <a:pt x="5076518" y="5598740"/>
                  <a:pt x="5068596" y="5615704"/>
                </a:cubicBezTo>
                <a:cubicBezTo>
                  <a:pt x="5064388" y="5627838"/>
                  <a:pt x="5063769" y="5645295"/>
                  <a:pt x="5044705" y="5643444"/>
                </a:cubicBezTo>
                <a:cubicBezTo>
                  <a:pt x="5025640" y="5641592"/>
                  <a:pt x="5031953" y="5623392"/>
                  <a:pt x="5027620" y="5612373"/>
                </a:cubicBezTo>
                <a:cubicBezTo>
                  <a:pt x="5027248" y="5609528"/>
                  <a:pt x="5028487" y="5607917"/>
                  <a:pt x="5028114" y="5605070"/>
                </a:cubicBezTo>
                <a:cubicBezTo>
                  <a:pt x="5029787" y="5592905"/>
                  <a:pt x="5029375" y="5580741"/>
                  <a:pt x="5028151" y="5568593"/>
                </a:cubicBezTo>
                <a:lnTo>
                  <a:pt x="5027817" y="5566079"/>
                </a:lnTo>
                <a:lnTo>
                  <a:pt x="5026150" y="5570423"/>
                </a:lnTo>
                <a:cubicBezTo>
                  <a:pt x="5022573" y="5580096"/>
                  <a:pt x="5018995" y="5589770"/>
                  <a:pt x="5007086" y="5582722"/>
                </a:cubicBezTo>
                <a:cubicBezTo>
                  <a:pt x="5000263" y="5579757"/>
                  <a:pt x="4997300" y="5586580"/>
                  <a:pt x="4994952" y="5590549"/>
                </a:cubicBezTo>
                <a:cubicBezTo>
                  <a:pt x="4988468" y="5603326"/>
                  <a:pt x="4981785" y="5610089"/>
                  <a:pt x="4974258" y="5611263"/>
                </a:cubicBezTo>
                <a:lnTo>
                  <a:pt x="4964155" y="5606229"/>
                </a:lnTo>
                <a:lnTo>
                  <a:pt x="4962998" y="5616478"/>
                </a:lnTo>
                <a:cubicBezTo>
                  <a:pt x="4960027" y="5627004"/>
                  <a:pt x="4964360" y="5638021"/>
                  <a:pt x="4968695" y="5649038"/>
                </a:cubicBezTo>
                <a:cubicBezTo>
                  <a:pt x="4982809" y="5690633"/>
                  <a:pt x="4978231" y="5733223"/>
                  <a:pt x="4973653" y="5775813"/>
                </a:cubicBezTo>
                <a:cubicBezTo>
                  <a:pt x="4972539" y="5800573"/>
                  <a:pt x="4952112" y="5810485"/>
                  <a:pt x="4928221" y="5804921"/>
                </a:cubicBezTo>
                <a:cubicBezTo>
                  <a:pt x="4920916" y="5804427"/>
                  <a:pt x="4920049" y="5808886"/>
                  <a:pt x="4914726" y="5812477"/>
                </a:cubicBezTo>
                <a:cubicBezTo>
                  <a:pt x="4899500" y="5828948"/>
                  <a:pt x="4890587" y="5827218"/>
                  <a:pt x="4881921" y="5805183"/>
                </a:cubicBezTo>
                <a:cubicBezTo>
                  <a:pt x="4878824" y="5792556"/>
                  <a:pt x="4875729" y="5779929"/>
                  <a:pt x="4873872" y="5765692"/>
                </a:cubicBezTo>
                <a:cubicBezTo>
                  <a:pt x="4872881" y="5746997"/>
                  <a:pt x="4857281" y="5727317"/>
                  <a:pt x="4882658" y="5710967"/>
                </a:cubicBezTo>
                <a:cubicBezTo>
                  <a:pt x="4887982" y="5707374"/>
                  <a:pt x="4885258" y="5697595"/>
                  <a:pt x="4877953" y="5697102"/>
                </a:cubicBezTo>
                <a:cubicBezTo>
                  <a:pt x="4870247" y="5696301"/>
                  <a:pt x="4865397" y="5694490"/>
                  <a:pt x="4862520" y="5692039"/>
                </a:cubicBezTo>
                <a:lnTo>
                  <a:pt x="4860718" y="5687554"/>
                </a:lnTo>
                <a:lnTo>
                  <a:pt x="4856686" y="5692017"/>
                </a:lnTo>
                <a:cubicBezTo>
                  <a:pt x="4850366" y="5693637"/>
                  <a:pt x="4848744" y="5687318"/>
                  <a:pt x="4848241" y="5682733"/>
                </a:cubicBezTo>
                <a:cubicBezTo>
                  <a:pt x="4846618" y="5676412"/>
                  <a:pt x="4844996" y="5670094"/>
                  <a:pt x="4837059" y="5665395"/>
                </a:cubicBezTo>
                <a:cubicBezTo>
                  <a:pt x="4828390" y="5670986"/>
                  <a:pt x="4831131" y="5679039"/>
                  <a:pt x="4834485" y="5684239"/>
                </a:cubicBezTo>
                <a:cubicBezTo>
                  <a:pt x="4846788" y="5703312"/>
                  <a:pt x="4852158" y="5726855"/>
                  <a:pt x="4860995" y="5748162"/>
                </a:cubicBezTo>
                <a:cubicBezTo>
                  <a:pt x="4870334" y="5774054"/>
                  <a:pt x="4869998" y="5796367"/>
                  <a:pt x="4847970" y="5815486"/>
                </a:cubicBezTo>
                <a:cubicBezTo>
                  <a:pt x="4843889" y="5820575"/>
                  <a:pt x="4838690" y="5823930"/>
                  <a:pt x="4841429" y="5831983"/>
                </a:cubicBezTo>
                <a:cubicBezTo>
                  <a:pt x="4846295" y="5850940"/>
                  <a:pt x="4834665" y="5863353"/>
                  <a:pt x="4821919" y="5874031"/>
                </a:cubicBezTo>
                <a:cubicBezTo>
                  <a:pt x="4813254" y="5879621"/>
                  <a:pt x="4763767" y="5859984"/>
                  <a:pt x="4758790" y="5848463"/>
                </a:cubicBezTo>
                <a:cubicBezTo>
                  <a:pt x="4742348" y="5800145"/>
                  <a:pt x="4725907" y="5751828"/>
                  <a:pt x="4709464" y="5703509"/>
                </a:cubicBezTo>
                <a:cubicBezTo>
                  <a:pt x="4706221" y="5690872"/>
                  <a:pt x="4708681" y="5679465"/>
                  <a:pt x="4721317" y="5676223"/>
                </a:cubicBezTo>
                <a:cubicBezTo>
                  <a:pt x="4735687" y="5671864"/>
                  <a:pt x="4737197" y="5685621"/>
                  <a:pt x="4741055" y="5695407"/>
                </a:cubicBezTo>
                <a:cubicBezTo>
                  <a:pt x="4745530" y="5702342"/>
                  <a:pt x="4744802" y="5712632"/>
                  <a:pt x="4753246" y="5721916"/>
                </a:cubicBezTo>
                <a:cubicBezTo>
                  <a:pt x="4764202" y="5678019"/>
                  <a:pt x="4755590" y="5641838"/>
                  <a:pt x="4741887" y="5601573"/>
                </a:cubicBezTo>
                <a:cubicBezTo>
                  <a:pt x="4729029" y="5619689"/>
                  <a:pt x="4735124" y="5632944"/>
                  <a:pt x="4737754" y="5648434"/>
                </a:cubicBezTo>
                <a:cubicBezTo>
                  <a:pt x="4739375" y="5654754"/>
                  <a:pt x="4738146" y="5660456"/>
                  <a:pt x="4730096" y="5663195"/>
                </a:cubicBezTo>
                <a:cubicBezTo>
                  <a:pt x="4722044" y="5665933"/>
                  <a:pt x="4714606" y="5665820"/>
                  <a:pt x="4708401" y="5660004"/>
                </a:cubicBezTo>
                <a:cubicBezTo>
                  <a:pt x="4701074" y="5652454"/>
                  <a:pt x="4706274" y="5649100"/>
                  <a:pt x="4711474" y="5645744"/>
                </a:cubicBezTo>
                <a:cubicBezTo>
                  <a:pt x="4719638" y="5635569"/>
                  <a:pt x="4716282" y="5630368"/>
                  <a:pt x="4708342" y="5625669"/>
                </a:cubicBezTo>
                <a:cubicBezTo>
                  <a:pt x="4688994" y="5618508"/>
                  <a:pt x="4686367" y="5603017"/>
                  <a:pt x="4680887" y="5586911"/>
                </a:cubicBezTo>
                <a:cubicBezTo>
                  <a:pt x="4677026" y="5577125"/>
                  <a:pt x="4679376" y="5573154"/>
                  <a:pt x="4690278" y="5571032"/>
                </a:cubicBezTo>
                <a:cubicBezTo>
                  <a:pt x="4701181" y="5568909"/>
                  <a:pt x="4693353" y="5556773"/>
                  <a:pt x="4693353" y="5556773"/>
                </a:cubicBezTo>
                <a:cubicBezTo>
                  <a:pt x="4666961" y="5561521"/>
                  <a:pt x="4662206" y="5535126"/>
                  <a:pt x="4647445" y="5527464"/>
                </a:cubicBezTo>
                <a:cubicBezTo>
                  <a:pt x="4644594" y="5526847"/>
                  <a:pt x="4644594" y="5526847"/>
                  <a:pt x="4642861" y="5527965"/>
                </a:cubicBezTo>
                <a:cubicBezTo>
                  <a:pt x="4635816" y="5539874"/>
                  <a:pt x="4650691" y="5540100"/>
                  <a:pt x="4653428" y="5548154"/>
                </a:cubicBezTo>
                <a:cubicBezTo>
                  <a:pt x="4657902" y="5555089"/>
                  <a:pt x="4656673" y="5560792"/>
                  <a:pt x="4651473" y="5564146"/>
                </a:cubicBezTo>
                <a:cubicBezTo>
                  <a:pt x="4646273" y="5567501"/>
                  <a:pt x="4642302" y="5565152"/>
                  <a:pt x="4638948" y="5559951"/>
                </a:cubicBezTo>
                <a:cubicBezTo>
                  <a:pt x="4622062" y="5541382"/>
                  <a:pt x="4618425" y="5516720"/>
                  <a:pt x="4603383" y="5489597"/>
                </a:cubicBezTo>
                <a:cubicBezTo>
                  <a:pt x="4600087" y="5518730"/>
                  <a:pt x="4596901" y="5540426"/>
                  <a:pt x="4582923" y="5556809"/>
                </a:cubicBezTo>
                <a:cubicBezTo>
                  <a:pt x="4580575" y="5560778"/>
                  <a:pt x="4582197" y="5567097"/>
                  <a:pt x="4586166" y="5569446"/>
                </a:cubicBezTo>
                <a:cubicBezTo>
                  <a:pt x="4604787" y="5586896"/>
                  <a:pt x="4595899" y="5607361"/>
                  <a:pt x="4596177" y="5626823"/>
                </a:cubicBezTo>
                <a:cubicBezTo>
                  <a:pt x="4600711" y="5668093"/>
                  <a:pt x="4565431" y="5693305"/>
                  <a:pt x="4561409" y="5732728"/>
                </a:cubicBezTo>
                <a:cubicBezTo>
                  <a:pt x="4561186" y="5747603"/>
                  <a:pt x="4546815" y="5751962"/>
                  <a:pt x="4530935" y="5742563"/>
                </a:cubicBezTo>
                <a:cubicBezTo>
                  <a:pt x="4507115" y="5728468"/>
                  <a:pt x="4478600" y="5722310"/>
                  <a:pt x="4469372" y="5688983"/>
                </a:cubicBezTo>
                <a:cubicBezTo>
                  <a:pt x="4464394" y="5677461"/>
                  <a:pt x="4447285" y="5673768"/>
                  <a:pt x="4434760" y="5669571"/>
                </a:cubicBezTo>
                <a:cubicBezTo>
                  <a:pt x="4413680" y="5663527"/>
                  <a:pt x="4404118" y="5652510"/>
                  <a:pt x="4404451" y="5630198"/>
                </a:cubicBezTo>
                <a:cubicBezTo>
                  <a:pt x="4402941" y="5616442"/>
                  <a:pt x="4402661" y="5596981"/>
                  <a:pt x="4386670" y="5595022"/>
                </a:cubicBezTo>
                <a:cubicBezTo>
                  <a:pt x="4366094" y="5593563"/>
                  <a:pt x="4359552" y="5610059"/>
                  <a:pt x="4355863" y="5627170"/>
                </a:cubicBezTo>
                <a:cubicBezTo>
                  <a:pt x="4344403" y="5666479"/>
                  <a:pt x="4332944" y="5705788"/>
                  <a:pt x="4313544" y="5740398"/>
                </a:cubicBezTo>
                <a:cubicBezTo>
                  <a:pt x="4306499" y="5752309"/>
                  <a:pt x="4299565" y="5756780"/>
                  <a:pt x="4288272" y="5746881"/>
                </a:cubicBezTo>
                <a:cubicBezTo>
                  <a:pt x="4284917" y="5741681"/>
                  <a:pt x="4280946" y="5739330"/>
                  <a:pt x="4274629" y="5740951"/>
                </a:cubicBezTo>
                <a:cubicBezTo>
                  <a:pt x="4243653" y="5746202"/>
                  <a:pt x="4225144" y="5721314"/>
                  <a:pt x="4239847" y="5694643"/>
                </a:cubicBezTo>
                <a:cubicBezTo>
                  <a:pt x="4256899" y="5664002"/>
                  <a:pt x="4263160" y="5628047"/>
                  <a:pt x="4287032" y="5600371"/>
                </a:cubicBezTo>
                <a:cubicBezTo>
                  <a:pt x="4292846" y="5594165"/>
                  <a:pt x="4292957" y="5586728"/>
                  <a:pt x="4287365" y="5578059"/>
                </a:cubicBezTo>
                <a:cubicBezTo>
                  <a:pt x="4279034" y="5561338"/>
                  <a:pt x="4289543" y="5547192"/>
                  <a:pt x="4309002" y="5546917"/>
                </a:cubicBezTo>
                <a:cubicBezTo>
                  <a:pt x="4315320" y="5545294"/>
                  <a:pt x="4322757" y="5545408"/>
                  <a:pt x="4322868" y="5537971"/>
                </a:cubicBezTo>
                <a:cubicBezTo>
                  <a:pt x="4324713" y="5529415"/>
                  <a:pt x="4319009" y="5528184"/>
                  <a:pt x="4313306" y="5526953"/>
                </a:cubicBezTo>
                <a:cubicBezTo>
                  <a:pt x="4300167" y="5525608"/>
                  <a:pt x="4298546" y="5519290"/>
                  <a:pt x="4304974" y="5510231"/>
                </a:cubicBezTo>
                <a:cubicBezTo>
                  <a:pt x="4317330" y="5487529"/>
                  <a:pt x="4298264" y="5499829"/>
                  <a:pt x="4291443" y="5496863"/>
                </a:cubicBezTo>
                <a:cubicBezTo>
                  <a:pt x="4296249" y="5481487"/>
                  <a:pt x="4305028" y="5468459"/>
                  <a:pt x="4301281" y="5451235"/>
                </a:cubicBezTo>
                <a:cubicBezTo>
                  <a:pt x="4298540" y="5443182"/>
                  <a:pt x="4303346" y="5427805"/>
                  <a:pt x="4288475" y="5427579"/>
                </a:cubicBezTo>
                <a:cubicBezTo>
                  <a:pt x="4275336" y="5426235"/>
                  <a:pt x="4256995" y="5428244"/>
                  <a:pt x="4252187" y="5443621"/>
                </a:cubicBezTo>
                <a:cubicBezTo>
                  <a:pt x="4247882" y="5463584"/>
                  <a:pt x="4230439" y="5482202"/>
                  <a:pt x="4230831" y="5494225"/>
                </a:cubicBezTo>
                <a:cubicBezTo>
                  <a:pt x="4235475" y="5528058"/>
                  <a:pt x="4213951" y="5551762"/>
                  <a:pt x="4211771" y="5582629"/>
                </a:cubicBezTo>
                <a:cubicBezTo>
                  <a:pt x="4209482" y="5620935"/>
                  <a:pt x="4183259" y="5652580"/>
                  <a:pt x="4180970" y="5690884"/>
                </a:cubicBezTo>
                <a:cubicBezTo>
                  <a:pt x="4179741" y="5696589"/>
                  <a:pt x="4172808" y="5701061"/>
                  <a:pt x="4167609" y="5704416"/>
                </a:cubicBezTo>
                <a:cubicBezTo>
                  <a:pt x="4160060" y="5711740"/>
                  <a:pt x="4146808" y="5717833"/>
                  <a:pt x="4163807" y="5728965"/>
                </a:cubicBezTo>
                <a:cubicBezTo>
                  <a:pt x="4168896" y="5733048"/>
                  <a:pt x="4165932" y="5739868"/>
                  <a:pt x="4163584" y="5743838"/>
                </a:cubicBezTo>
                <a:cubicBezTo>
                  <a:pt x="4134511" y="5774868"/>
                  <a:pt x="4141895" y="5816755"/>
                  <a:pt x="4127079" y="5850862"/>
                </a:cubicBezTo>
                <a:cubicBezTo>
                  <a:pt x="4107457" y="5900348"/>
                  <a:pt x="4114003" y="5959961"/>
                  <a:pt x="4080123" y="6006366"/>
                </a:cubicBezTo>
                <a:cubicBezTo>
                  <a:pt x="4074308" y="6012573"/>
                  <a:pt x="4072463" y="6021128"/>
                  <a:pt x="4068886" y="6030802"/>
                </a:cubicBezTo>
                <a:cubicBezTo>
                  <a:pt x="4057479" y="6028339"/>
                  <a:pt x="4051887" y="6019670"/>
                  <a:pt x="4038747" y="6018326"/>
                </a:cubicBezTo>
                <a:cubicBezTo>
                  <a:pt x="4016438" y="6017987"/>
                  <a:pt x="3996196" y="5994218"/>
                  <a:pt x="3997145" y="5969052"/>
                </a:cubicBezTo>
                <a:cubicBezTo>
                  <a:pt x="3999714" y="5950207"/>
                  <a:pt x="4009722" y="5931476"/>
                  <a:pt x="3997420" y="5912405"/>
                </a:cubicBezTo>
                <a:cubicBezTo>
                  <a:pt x="3992946" y="5905471"/>
                  <a:pt x="4001613" y="5899880"/>
                  <a:pt x="4005695" y="5894793"/>
                </a:cubicBezTo>
                <a:cubicBezTo>
                  <a:pt x="4020175" y="5882996"/>
                  <a:pt x="4023865" y="5865886"/>
                  <a:pt x="4027554" y="5848774"/>
                </a:cubicBezTo>
                <a:cubicBezTo>
                  <a:pt x="4030627" y="5834515"/>
                  <a:pt x="4030739" y="5827078"/>
                  <a:pt x="4014748" y="5825119"/>
                </a:cubicBezTo>
                <a:cubicBezTo>
                  <a:pt x="4009045" y="5823886"/>
                  <a:pt x="4003955" y="5819804"/>
                  <a:pt x="4005185" y="5814100"/>
                </a:cubicBezTo>
                <a:cubicBezTo>
                  <a:pt x="4005912" y="5803811"/>
                  <a:pt x="4014466" y="5805659"/>
                  <a:pt x="4020171" y="5806889"/>
                </a:cubicBezTo>
                <a:cubicBezTo>
                  <a:pt x="4040745" y="5808347"/>
                  <a:pt x="4043207" y="5796940"/>
                  <a:pt x="4040577" y="5781449"/>
                </a:cubicBezTo>
                <a:cubicBezTo>
                  <a:pt x="4036044" y="5740179"/>
                  <a:pt x="4034366" y="5699525"/>
                  <a:pt x="4042974" y="5659601"/>
                </a:cubicBezTo>
                <a:cubicBezTo>
                  <a:pt x="4045544" y="5640755"/>
                  <a:pt x="4021723" y="5626661"/>
                  <a:pt x="4038049" y="5606308"/>
                </a:cubicBezTo>
                <a:cubicBezTo>
                  <a:pt x="4039783" y="5605191"/>
                  <a:pt x="4031843" y="5600492"/>
                  <a:pt x="4028991" y="5599875"/>
                </a:cubicBezTo>
                <a:cubicBezTo>
                  <a:pt x="4017584" y="5597414"/>
                  <a:pt x="4010652" y="5601884"/>
                  <a:pt x="4005955" y="5609825"/>
                </a:cubicBezTo>
                <a:cubicBezTo>
                  <a:pt x="4001874" y="5614912"/>
                  <a:pt x="3995445" y="5623971"/>
                  <a:pt x="4005117" y="5627552"/>
                </a:cubicBezTo>
                <a:cubicBezTo>
                  <a:pt x="4018146" y="5636333"/>
                  <a:pt x="4011716" y="5645391"/>
                  <a:pt x="4009258" y="5656798"/>
                </a:cubicBezTo>
                <a:cubicBezTo>
                  <a:pt x="3997293" y="5691522"/>
                  <a:pt x="3975658" y="5722665"/>
                  <a:pt x="3976219" y="5761587"/>
                </a:cubicBezTo>
                <a:cubicBezTo>
                  <a:pt x="3976612" y="5773609"/>
                  <a:pt x="3967441" y="5774613"/>
                  <a:pt x="3959391" y="5777353"/>
                </a:cubicBezTo>
                <a:cubicBezTo>
                  <a:pt x="3941051" y="5779362"/>
                  <a:pt x="3935740" y="5790153"/>
                  <a:pt x="3934902" y="5807880"/>
                </a:cubicBezTo>
                <a:cubicBezTo>
                  <a:pt x="3933339" y="5835896"/>
                  <a:pt x="3921205" y="5843722"/>
                  <a:pt x="3893918" y="5831861"/>
                </a:cubicBezTo>
                <a:cubicBezTo>
                  <a:pt x="3881394" y="5827667"/>
                  <a:pt x="3884134" y="5835719"/>
                  <a:pt x="3881786" y="5839688"/>
                </a:cubicBezTo>
                <a:cubicBezTo>
                  <a:pt x="3873400" y="5864739"/>
                  <a:pt x="3865016" y="5889790"/>
                  <a:pt x="3859482" y="5915456"/>
                </a:cubicBezTo>
                <a:cubicBezTo>
                  <a:pt x="3846681" y="5967907"/>
                  <a:pt x="3825325" y="6018509"/>
                  <a:pt x="3821080" y="6072806"/>
                </a:cubicBezTo>
                <a:cubicBezTo>
                  <a:pt x="3820522" y="6109994"/>
                  <a:pt x="3801124" y="6144605"/>
                  <a:pt x="3787426" y="6180447"/>
                </a:cubicBezTo>
                <a:cubicBezTo>
                  <a:pt x="3783235" y="6192972"/>
                  <a:pt x="3782005" y="6198675"/>
                  <a:pt x="3786981" y="6210196"/>
                </a:cubicBezTo>
                <a:cubicBezTo>
                  <a:pt x="3790224" y="6222834"/>
                  <a:pt x="3803646" y="6243640"/>
                  <a:pt x="3772167" y="6244304"/>
                </a:cubicBezTo>
                <a:cubicBezTo>
                  <a:pt x="3764731" y="6244192"/>
                  <a:pt x="3761151" y="6253864"/>
                  <a:pt x="3766242" y="6257948"/>
                </a:cubicBezTo>
                <a:cubicBezTo>
                  <a:pt x="3790565" y="6276629"/>
                  <a:pt x="3773120" y="6295248"/>
                  <a:pt x="3770550" y="6314093"/>
                </a:cubicBezTo>
                <a:cubicBezTo>
                  <a:pt x="3767475" y="6328351"/>
                  <a:pt x="3763282" y="6340876"/>
                  <a:pt x="3759088" y="6353402"/>
                </a:cubicBezTo>
                <a:cubicBezTo>
                  <a:pt x="3748468" y="6374985"/>
                  <a:pt x="3739298" y="6375990"/>
                  <a:pt x="3725262" y="6358037"/>
                </a:cubicBezTo>
                <a:cubicBezTo>
                  <a:pt x="3720174" y="6353954"/>
                  <a:pt x="3719670" y="6349367"/>
                  <a:pt x="3712234" y="6349255"/>
                </a:cubicBezTo>
                <a:cubicBezTo>
                  <a:pt x="3687576" y="6352886"/>
                  <a:pt x="3667726" y="6341138"/>
                  <a:pt x="3668676" y="6315975"/>
                </a:cubicBezTo>
                <a:cubicBezTo>
                  <a:pt x="3667609" y="6272469"/>
                  <a:pt x="3666545" y="6228962"/>
                  <a:pt x="3684324" y="6188032"/>
                </a:cubicBezTo>
                <a:cubicBezTo>
                  <a:pt x="3689634" y="6177241"/>
                  <a:pt x="3694945" y="6166450"/>
                  <a:pt x="3692819" y="6155546"/>
                </a:cubicBezTo>
                <a:cubicBezTo>
                  <a:pt x="3684429" y="6104488"/>
                  <a:pt x="3692645" y="6052540"/>
                  <a:pt x="3700245" y="6003444"/>
                </a:cubicBezTo>
                <a:cubicBezTo>
                  <a:pt x="3705780" y="5977778"/>
                  <a:pt x="3708462" y="5951496"/>
                  <a:pt x="3683019" y="5931080"/>
                </a:cubicBezTo>
                <a:cubicBezTo>
                  <a:pt x="3675696" y="5923531"/>
                  <a:pt x="3675302" y="5911508"/>
                  <a:pt x="3677762" y="5900100"/>
                </a:cubicBezTo>
                <a:cubicBezTo>
                  <a:pt x="3680111" y="5896130"/>
                  <a:pt x="3679607" y="5891545"/>
                  <a:pt x="3673903" y="5890314"/>
                </a:cubicBezTo>
                <a:cubicBezTo>
                  <a:pt x="3669318" y="5890816"/>
                  <a:pt x="3665853" y="5893052"/>
                  <a:pt x="3665237" y="5895904"/>
                </a:cubicBezTo>
                <a:cubicBezTo>
                  <a:pt x="3659592" y="5929006"/>
                  <a:pt x="3655680" y="5960993"/>
                  <a:pt x="3638628" y="5991634"/>
                </a:cubicBezTo>
                <a:cubicBezTo>
                  <a:pt x="3656189" y="6041685"/>
                  <a:pt x="3625159" y="6088709"/>
                  <a:pt x="3627846" y="6138533"/>
                </a:cubicBezTo>
                <a:cubicBezTo>
                  <a:pt x="3627231" y="6141385"/>
                  <a:pt x="3628350" y="6143119"/>
                  <a:pt x="3627735" y="6145971"/>
                </a:cubicBezTo>
                <a:cubicBezTo>
                  <a:pt x="3622424" y="6156762"/>
                  <a:pt x="3627291" y="6175720"/>
                  <a:pt x="3607832" y="6175995"/>
                </a:cubicBezTo>
                <a:cubicBezTo>
                  <a:pt x="3588374" y="6176271"/>
                  <a:pt x="3589211" y="6158545"/>
                  <a:pt x="3585968" y="6145907"/>
                </a:cubicBezTo>
                <a:cubicBezTo>
                  <a:pt x="3579369" y="6128067"/>
                  <a:pt x="3579088" y="6108608"/>
                  <a:pt x="3584510" y="6090379"/>
                </a:cubicBezTo>
                <a:cubicBezTo>
                  <a:pt x="3590882" y="6046986"/>
                  <a:pt x="3582381" y="6003366"/>
                  <a:pt x="3587019" y="5961092"/>
                </a:cubicBezTo>
                <a:cubicBezTo>
                  <a:pt x="3588359" y="5947950"/>
                  <a:pt x="3570132" y="5942524"/>
                  <a:pt x="3567504" y="5927034"/>
                </a:cubicBezTo>
                <a:cubicBezTo>
                  <a:pt x="3563140" y="5912660"/>
                  <a:pt x="3555312" y="5900524"/>
                  <a:pt x="3534009" y="5909356"/>
                </a:cubicBezTo>
                <a:cubicBezTo>
                  <a:pt x="3522491" y="5914330"/>
                  <a:pt x="3518129" y="5899959"/>
                  <a:pt x="3516003" y="5889054"/>
                </a:cubicBezTo>
                <a:cubicBezTo>
                  <a:pt x="3514996" y="5879883"/>
                  <a:pt x="3517959" y="5873061"/>
                  <a:pt x="3528248" y="5873789"/>
                </a:cubicBezTo>
                <a:cubicBezTo>
                  <a:pt x="3533951" y="5875022"/>
                  <a:pt x="3542506" y="5876868"/>
                  <a:pt x="3544966" y="5865462"/>
                </a:cubicBezTo>
                <a:cubicBezTo>
                  <a:pt x="3543232" y="5866580"/>
                  <a:pt x="3539262" y="5864231"/>
                  <a:pt x="3539262" y="5864231"/>
                </a:cubicBezTo>
                <a:cubicBezTo>
                  <a:pt x="3499842" y="5860196"/>
                  <a:pt x="3492628" y="5845208"/>
                  <a:pt x="3511414" y="5813450"/>
                </a:cubicBezTo>
                <a:cubicBezTo>
                  <a:pt x="3516725" y="5802658"/>
                  <a:pt x="3534559" y="5796063"/>
                  <a:pt x="3529584" y="5784541"/>
                </a:cubicBezTo>
                <a:cubicBezTo>
                  <a:pt x="3519630" y="5761501"/>
                  <a:pt x="3516608" y="5733987"/>
                  <a:pt x="3499720" y="5715420"/>
                </a:cubicBezTo>
                <a:cubicBezTo>
                  <a:pt x="3492396" y="5707870"/>
                  <a:pt x="3484456" y="5703171"/>
                  <a:pt x="3486915" y="5691763"/>
                </a:cubicBezTo>
                <a:cubicBezTo>
                  <a:pt x="3489486" y="5672918"/>
                  <a:pt x="3475116" y="5677278"/>
                  <a:pt x="3467066" y="5680017"/>
                </a:cubicBezTo>
                <a:cubicBezTo>
                  <a:pt x="3452695" y="5684376"/>
                  <a:pt x="3449903" y="5718095"/>
                  <a:pt x="3461198" y="5727995"/>
                </a:cubicBezTo>
                <a:cubicBezTo>
                  <a:pt x="3470256" y="5734426"/>
                  <a:pt x="3473612" y="5739629"/>
                  <a:pt x="3471152" y="5751035"/>
                </a:cubicBezTo>
                <a:cubicBezTo>
                  <a:pt x="3468692" y="5762442"/>
                  <a:pt x="3458685" y="5781174"/>
                  <a:pt x="3485077" y="5776425"/>
                </a:cubicBezTo>
                <a:cubicBezTo>
                  <a:pt x="3489660" y="5775923"/>
                  <a:pt x="3490164" y="5780508"/>
                  <a:pt x="3490668" y="5785095"/>
                </a:cubicBezTo>
                <a:cubicBezTo>
                  <a:pt x="3482394" y="5802707"/>
                  <a:pt x="3462543" y="5790961"/>
                  <a:pt x="3449797" y="5801640"/>
                </a:cubicBezTo>
                <a:cubicBezTo>
                  <a:pt x="3442864" y="5806111"/>
                  <a:pt x="3442470" y="5794089"/>
                  <a:pt x="3439730" y="5786035"/>
                </a:cubicBezTo>
                <a:cubicBezTo>
                  <a:pt x="3434250" y="5769929"/>
                  <a:pt x="3440287" y="5748849"/>
                  <a:pt x="3421557" y="5738835"/>
                </a:cubicBezTo>
                <a:cubicBezTo>
                  <a:pt x="3418704" y="5738221"/>
                  <a:pt x="3418200" y="5733633"/>
                  <a:pt x="3418814" y="5730783"/>
                </a:cubicBezTo>
                <a:cubicBezTo>
                  <a:pt x="3423105" y="5721263"/>
                  <a:pt x="3424066" y="5712050"/>
                  <a:pt x="3423190" y="5703024"/>
                </a:cubicBezTo>
                <a:lnTo>
                  <a:pt x="3417507" y="5680213"/>
                </a:lnTo>
                <a:lnTo>
                  <a:pt x="3412694" y="5685279"/>
                </a:lnTo>
                <a:cubicBezTo>
                  <a:pt x="3406127" y="5691817"/>
                  <a:pt x="3400697" y="5698912"/>
                  <a:pt x="3406535" y="5710883"/>
                </a:cubicBezTo>
                <a:cubicBezTo>
                  <a:pt x="3403752" y="5711253"/>
                  <a:pt x="3402545" y="5712830"/>
                  <a:pt x="3399760" y="5713200"/>
                </a:cubicBezTo>
                <a:cubicBezTo>
                  <a:pt x="3387052" y="5713476"/>
                  <a:pt x="3389366" y="5720250"/>
                  <a:pt x="3390477" y="5728599"/>
                </a:cubicBezTo>
                <a:cubicBezTo>
                  <a:pt x="3390747" y="5741309"/>
                  <a:pt x="3393434" y="5750865"/>
                  <a:pt x="3373949" y="5753458"/>
                </a:cubicBezTo>
                <a:cubicBezTo>
                  <a:pt x="3364392" y="5756147"/>
                  <a:pt x="3349172" y="5769503"/>
                  <a:pt x="3343138" y="5777388"/>
                </a:cubicBezTo>
                <a:cubicBezTo>
                  <a:pt x="3330698" y="5790372"/>
                  <a:pt x="3311486" y="5805676"/>
                  <a:pt x="3319172" y="5831562"/>
                </a:cubicBezTo>
                <a:cubicBezTo>
                  <a:pt x="3319911" y="5837130"/>
                  <a:pt x="3315453" y="5846219"/>
                  <a:pt x="3311833" y="5850950"/>
                </a:cubicBezTo>
                <a:cubicBezTo>
                  <a:pt x="3293730" y="5874604"/>
                  <a:pt x="3284716" y="5902712"/>
                  <a:pt x="3275703" y="5930823"/>
                </a:cubicBezTo>
                <a:cubicBezTo>
                  <a:pt x="3266320" y="5956147"/>
                  <a:pt x="3254152" y="5981843"/>
                  <a:pt x="3232896" y="6003083"/>
                </a:cubicBezTo>
                <a:cubicBezTo>
                  <a:pt x="3226492" y="6008185"/>
                  <a:pt x="3228070" y="6009392"/>
                  <a:pt x="3230384" y="6016166"/>
                </a:cubicBezTo>
                <a:cubicBezTo>
                  <a:pt x="3236964" y="6033702"/>
                  <a:pt x="3225459" y="6032398"/>
                  <a:pt x="3213955" y="6031097"/>
                </a:cubicBezTo>
                <a:cubicBezTo>
                  <a:pt x="3206813" y="6030631"/>
                  <a:pt x="3202550" y="6019869"/>
                  <a:pt x="3192158" y="6026916"/>
                </a:cubicBezTo>
                <a:cubicBezTo>
                  <a:pt x="3196886" y="6030536"/>
                  <a:pt x="3197257" y="6033319"/>
                  <a:pt x="3200409" y="6035732"/>
                </a:cubicBezTo>
                <a:cubicBezTo>
                  <a:pt x="3208661" y="6044549"/>
                  <a:pt x="3222480" y="6052624"/>
                  <a:pt x="3214032" y="6063662"/>
                </a:cubicBezTo>
                <a:cubicBezTo>
                  <a:pt x="3204006" y="6073493"/>
                  <a:pt x="3187774" y="6068572"/>
                  <a:pt x="3176370" y="6057343"/>
                </a:cubicBezTo>
                <a:cubicBezTo>
                  <a:pt x="3166911" y="6050104"/>
                  <a:pt x="3161443" y="6040917"/>
                  <a:pt x="3171098" y="6028303"/>
                </a:cubicBezTo>
                <a:cubicBezTo>
                  <a:pt x="3175925" y="6021996"/>
                  <a:pt x="3178806" y="6011697"/>
                  <a:pt x="3166934" y="6007612"/>
                </a:cubicBezTo>
                <a:cubicBezTo>
                  <a:pt x="3159422" y="6004362"/>
                  <a:pt x="3151072" y="6005474"/>
                  <a:pt x="3146614" y="6014565"/>
                </a:cubicBezTo>
                <a:cubicBezTo>
                  <a:pt x="3144570" y="6020501"/>
                  <a:pt x="3144103" y="6027645"/>
                  <a:pt x="3135382" y="6025973"/>
                </a:cubicBezTo>
                <a:cubicBezTo>
                  <a:pt x="3127869" y="6022724"/>
                  <a:pt x="3125555" y="6015951"/>
                  <a:pt x="3126022" y="6008808"/>
                </a:cubicBezTo>
                <a:cubicBezTo>
                  <a:pt x="3125576" y="5973459"/>
                  <a:pt x="3103604" y="5946639"/>
                  <a:pt x="3082100" y="5912678"/>
                </a:cubicBezTo>
                <a:cubicBezTo>
                  <a:pt x="3076141" y="5953127"/>
                  <a:pt x="3061930" y="5984760"/>
                  <a:pt x="3065159" y="6019738"/>
                </a:cubicBezTo>
                <a:cubicBezTo>
                  <a:pt x="3065333" y="6042376"/>
                  <a:pt x="3052252" y="6039867"/>
                  <a:pt x="3039174" y="6037359"/>
                </a:cubicBezTo>
                <a:cubicBezTo>
                  <a:pt x="3027300" y="6033272"/>
                  <a:pt x="3021463" y="6021303"/>
                  <a:pt x="3017201" y="6010541"/>
                </a:cubicBezTo>
                <a:cubicBezTo>
                  <a:pt x="3009884" y="5987436"/>
                  <a:pt x="3002569" y="5964333"/>
                  <a:pt x="2993676" y="5940023"/>
                </a:cubicBezTo>
                <a:cubicBezTo>
                  <a:pt x="2980521" y="5904950"/>
                  <a:pt x="2963376" y="5871824"/>
                  <a:pt x="2965346" y="5833321"/>
                </a:cubicBezTo>
                <a:cubicBezTo>
                  <a:pt x="2965443" y="5823395"/>
                  <a:pt x="2961551" y="5815414"/>
                  <a:pt x="2955246" y="5810589"/>
                </a:cubicBezTo>
                <a:cubicBezTo>
                  <a:pt x="2920934" y="5786829"/>
                  <a:pt x="2914920" y="5752220"/>
                  <a:pt x="2911324" y="5714460"/>
                </a:cubicBezTo>
                <a:cubicBezTo>
                  <a:pt x="2907541" y="5675307"/>
                  <a:pt x="2900280" y="5636616"/>
                  <a:pt x="2891626" y="5598111"/>
                </a:cubicBezTo>
                <a:lnTo>
                  <a:pt x="2868936" y="5504892"/>
                </a:lnTo>
                <a:lnTo>
                  <a:pt x="2870596" y="5517499"/>
                </a:lnTo>
                <a:cubicBezTo>
                  <a:pt x="2872909" y="5529420"/>
                  <a:pt x="2876168" y="5542048"/>
                  <a:pt x="2880700" y="5555399"/>
                </a:cubicBezTo>
                <a:cubicBezTo>
                  <a:pt x="2879024" y="5586776"/>
                  <a:pt x="2863614" y="5580713"/>
                  <a:pt x="2866331" y="5628056"/>
                </a:cubicBezTo>
                <a:cubicBezTo>
                  <a:pt x="2875114" y="5659988"/>
                  <a:pt x="2886690" y="5639623"/>
                  <a:pt x="2889406" y="5686965"/>
                </a:cubicBezTo>
                <a:cubicBezTo>
                  <a:pt x="2876714" y="5728246"/>
                  <a:pt x="2899232" y="5797614"/>
                  <a:pt x="2905780" y="5871381"/>
                </a:cubicBezTo>
                <a:cubicBezTo>
                  <a:pt x="2894762" y="5881285"/>
                  <a:pt x="2901312" y="5955050"/>
                  <a:pt x="2915046" y="5992487"/>
                </a:cubicBezTo>
                <a:cubicBezTo>
                  <a:pt x="2915605" y="5982029"/>
                  <a:pt x="2915605" y="5982029"/>
                  <a:pt x="2915605" y="5982029"/>
                </a:cubicBezTo>
                <a:cubicBezTo>
                  <a:pt x="2916164" y="5971570"/>
                  <a:pt x="2911213" y="5966064"/>
                  <a:pt x="2921672" y="5966618"/>
                </a:cubicBezTo>
                <a:cubicBezTo>
                  <a:pt x="2921672" y="5966618"/>
                  <a:pt x="2921114" y="5977078"/>
                  <a:pt x="2926064" y="5982583"/>
                </a:cubicBezTo>
                <a:cubicBezTo>
                  <a:pt x="2936523" y="5983138"/>
                  <a:pt x="2936523" y="5983138"/>
                  <a:pt x="2936523" y="5983138"/>
                </a:cubicBezTo>
                <a:cubicBezTo>
                  <a:pt x="2945306" y="6015069"/>
                  <a:pt x="2928780" y="6029926"/>
                  <a:pt x="2929897" y="6009008"/>
                </a:cubicBezTo>
                <a:cubicBezTo>
                  <a:pt x="2929339" y="6019467"/>
                  <a:pt x="2929339" y="6019467"/>
                  <a:pt x="2929339" y="6019467"/>
                </a:cubicBezTo>
                <a:cubicBezTo>
                  <a:pt x="2928780" y="6029926"/>
                  <a:pt x="2923271" y="6034877"/>
                  <a:pt x="2923271" y="6034877"/>
                </a:cubicBezTo>
                <a:cubicBezTo>
                  <a:pt x="2918321" y="6029371"/>
                  <a:pt x="2918879" y="6018913"/>
                  <a:pt x="2913929" y="6013405"/>
                </a:cubicBezTo>
                <a:cubicBezTo>
                  <a:pt x="2899078" y="5996885"/>
                  <a:pt x="2884786" y="5969908"/>
                  <a:pt x="2887502" y="6017249"/>
                </a:cubicBezTo>
                <a:cubicBezTo>
                  <a:pt x="2871053" y="5932470"/>
                  <a:pt x="2863945" y="5869163"/>
                  <a:pt x="2867297" y="5806411"/>
                </a:cubicBezTo>
                <a:cubicBezTo>
                  <a:pt x="2860188" y="5743103"/>
                  <a:pt x="2862980" y="5690809"/>
                  <a:pt x="2856430" y="5617043"/>
                </a:cubicBezTo>
                <a:cubicBezTo>
                  <a:pt x="2845971" y="5616489"/>
                  <a:pt x="2850363" y="5632454"/>
                  <a:pt x="2839904" y="5631900"/>
                </a:cubicBezTo>
                <a:cubicBezTo>
                  <a:pt x="2826728" y="5584005"/>
                  <a:pt x="2822895" y="5557580"/>
                  <a:pt x="2819621" y="5520697"/>
                </a:cubicBezTo>
                <a:lnTo>
                  <a:pt x="2819180" y="5467774"/>
                </a:lnTo>
                <a:lnTo>
                  <a:pt x="2816088" y="5466533"/>
                </a:lnTo>
                <a:cubicBezTo>
                  <a:pt x="2810873" y="5461916"/>
                  <a:pt x="2809462" y="5453959"/>
                  <a:pt x="2813132" y="5444266"/>
                </a:cubicBezTo>
                <a:lnTo>
                  <a:pt x="2817110" y="5423182"/>
                </a:lnTo>
                <a:lnTo>
                  <a:pt x="2815863" y="5394637"/>
                </a:lnTo>
                <a:lnTo>
                  <a:pt x="2817130" y="5391487"/>
                </a:lnTo>
                <a:lnTo>
                  <a:pt x="2816735" y="5386072"/>
                </a:lnTo>
                <a:cubicBezTo>
                  <a:pt x="2813590" y="5367724"/>
                  <a:pt x="2807709" y="5350095"/>
                  <a:pt x="2803914" y="5332188"/>
                </a:cubicBezTo>
                <a:cubicBezTo>
                  <a:pt x="2800491" y="5317065"/>
                  <a:pt x="2797066" y="5301940"/>
                  <a:pt x="2779160" y="5305741"/>
                </a:cubicBezTo>
                <a:cubicBezTo>
                  <a:pt x="2762460" y="5307961"/>
                  <a:pt x="2763102" y="5323456"/>
                  <a:pt x="2763372" y="5336168"/>
                </a:cubicBezTo>
                <a:cubicBezTo>
                  <a:pt x="2761945" y="5400089"/>
                  <a:pt x="2763304" y="5463641"/>
                  <a:pt x="2782938" y="5526179"/>
                </a:cubicBezTo>
                <a:cubicBezTo>
                  <a:pt x="2784883" y="5530169"/>
                  <a:pt x="2787200" y="5536943"/>
                  <a:pt x="2785155" y="5542879"/>
                </a:cubicBezTo>
                <a:cubicBezTo>
                  <a:pt x="2772424" y="5585647"/>
                  <a:pt x="2785109" y="5627864"/>
                  <a:pt x="2780726" y="5669519"/>
                </a:cubicBezTo>
                <a:cubicBezTo>
                  <a:pt x="2775976" y="5708392"/>
                  <a:pt x="2776790" y="5746523"/>
                  <a:pt x="2787530" y="5784751"/>
                </a:cubicBezTo>
                <a:cubicBezTo>
                  <a:pt x="2801423" y="5825391"/>
                  <a:pt x="2788790" y="5858230"/>
                  <a:pt x="2770588" y="5891810"/>
                </a:cubicBezTo>
                <a:cubicBezTo>
                  <a:pt x="2765760" y="5898118"/>
                  <a:pt x="2764922" y="5902479"/>
                  <a:pt x="2754626" y="5899598"/>
                </a:cubicBezTo>
                <a:cubicBezTo>
                  <a:pt x="2717434" y="5886138"/>
                  <a:pt x="2716228" y="5887715"/>
                  <a:pt x="2722608" y="5925105"/>
                </a:cubicBezTo>
                <a:cubicBezTo>
                  <a:pt x="2724554" y="5929096"/>
                  <a:pt x="2725293" y="5934662"/>
                  <a:pt x="2727239" y="5938652"/>
                </a:cubicBezTo>
                <a:cubicBezTo>
                  <a:pt x="2728348" y="5947002"/>
                  <a:pt x="2739383" y="5955447"/>
                  <a:pt x="2728618" y="5959712"/>
                </a:cubicBezTo>
                <a:cubicBezTo>
                  <a:pt x="2717856" y="5963977"/>
                  <a:pt x="2712387" y="5954790"/>
                  <a:pt x="2709702" y="5945233"/>
                </a:cubicBezTo>
                <a:cubicBezTo>
                  <a:pt x="2705908" y="5927327"/>
                  <a:pt x="2703320" y="5907842"/>
                  <a:pt x="2700733" y="5888359"/>
                </a:cubicBezTo>
                <a:cubicBezTo>
                  <a:pt x="2699624" y="5880009"/>
                  <a:pt x="2700930" y="5868505"/>
                  <a:pt x="2687013" y="5870356"/>
                </a:cubicBezTo>
                <a:cubicBezTo>
                  <a:pt x="2675880" y="5871838"/>
                  <a:pt x="2669106" y="5874156"/>
                  <a:pt x="2666594" y="5887237"/>
                </a:cubicBezTo>
                <a:cubicBezTo>
                  <a:pt x="2654232" y="5932787"/>
                  <a:pt x="2653003" y="5976855"/>
                  <a:pt x="2658916" y="6021391"/>
                </a:cubicBezTo>
                <a:cubicBezTo>
                  <a:pt x="2661970" y="6033730"/>
                  <a:pt x="2662612" y="6049225"/>
                  <a:pt x="2649065" y="6053861"/>
                </a:cubicBezTo>
                <a:cubicBezTo>
                  <a:pt x="2635518" y="6058495"/>
                  <a:pt x="2622536" y="6046059"/>
                  <a:pt x="2611501" y="6037614"/>
                </a:cubicBezTo>
                <a:cubicBezTo>
                  <a:pt x="2611131" y="6034829"/>
                  <a:pt x="2609186" y="6030839"/>
                  <a:pt x="2608816" y="6028057"/>
                </a:cubicBezTo>
                <a:cubicBezTo>
                  <a:pt x="2604924" y="6020077"/>
                  <a:pt x="2598247" y="6012467"/>
                  <a:pt x="2588321" y="6012371"/>
                </a:cubicBezTo>
                <a:cubicBezTo>
                  <a:pt x="2562533" y="6010139"/>
                  <a:pt x="2554380" y="5991394"/>
                  <a:pt x="2551792" y="5971911"/>
                </a:cubicBezTo>
                <a:cubicBezTo>
                  <a:pt x="2548663" y="5927006"/>
                  <a:pt x="2547946" y="5878948"/>
                  <a:pt x="2547599" y="5833670"/>
                </a:cubicBezTo>
                <a:cubicBezTo>
                  <a:pt x="2546860" y="5828106"/>
                  <a:pt x="2547328" y="5820961"/>
                  <a:pt x="2546588" y="5815394"/>
                </a:cubicBezTo>
                <a:cubicBezTo>
                  <a:pt x="2545849" y="5809828"/>
                  <a:pt x="2544741" y="5801479"/>
                  <a:pt x="2536023" y="5799805"/>
                </a:cubicBezTo>
                <a:cubicBezTo>
                  <a:pt x="2530085" y="5797763"/>
                  <a:pt x="2528410" y="5806482"/>
                  <a:pt x="2524790" y="5811214"/>
                </a:cubicBezTo>
                <a:cubicBezTo>
                  <a:pt x="2515504" y="5826612"/>
                  <a:pt x="2507796" y="5843217"/>
                  <a:pt x="2498509" y="5858615"/>
                </a:cubicBezTo>
                <a:cubicBezTo>
                  <a:pt x="2490061" y="5869652"/>
                  <a:pt x="2487920" y="5885518"/>
                  <a:pt x="2473165" y="5891730"/>
                </a:cubicBezTo>
                <a:cubicBezTo>
                  <a:pt x="2459989" y="5899148"/>
                  <a:pt x="2451639" y="5900260"/>
                  <a:pt x="2453411" y="5881612"/>
                </a:cubicBezTo>
                <a:cubicBezTo>
                  <a:pt x="2456022" y="5858603"/>
                  <a:pt x="2445455" y="5843014"/>
                  <a:pt x="2422917" y="5833268"/>
                </a:cubicBezTo>
                <a:cubicBezTo>
                  <a:pt x="2416316" y="5858221"/>
                  <a:pt x="2406563" y="5880765"/>
                  <a:pt x="2395233" y="5902100"/>
                </a:cubicBezTo>
                <a:lnTo>
                  <a:pt x="2383824" y="5922687"/>
                </a:lnTo>
                <a:lnTo>
                  <a:pt x="2379144" y="5947147"/>
                </a:lnTo>
                <a:cubicBezTo>
                  <a:pt x="2365699" y="5997708"/>
                  <a:pt x="2337015" y="6022001"/>
                  <a:pt x="2322730" y="6087340"/>
                </a:cubicBezTo>
                <a:cubicBezTo>
                  <a:pt x="2311703" y="6081620"/>
                  <a:pt x="2318439" y="6057832"/>
                  <a:pt x="2319508" y="6036877"/>
                </a:cubicBezTo>
                <a:lnTo>
                  <a:pt x="2318530" y="6025713"/>
                </a:lnTo>
                <a:lnTo>
                  <a:pt x="2320884" y="6023424"/>
                </a:lnTo>
                <a:cubicBezTo>
                  <a:pt x="2321089" y="6022133"/>
                  <a:pt x="2320000" y="6020635"/>
                  <a:pt x="2317823" y="6017640"/>
                </a:cubicBezTo>
                <a:lnTo>
                  <a:pt x="2318530" y="6025713"/>
                </a:lnTo>
                <a:lnTo>
                  <a:pt x="2316190" y="6027984"/>
                </a:lnTo>
                <a:cubicBezTo>
                  <a:pt x="2314556" y="6038329"/>
                  <a:pt x="2308568" y="6042685"/>
                  <a:pt x="2310200" y="6032339"/>
                </a:cubicBezTo>
                <a:cubicBezTo>
                  <a:pt x="2310200" y="6032339"/>
                  <a:pt x="2307478" y="6016002"/>
                  <a:pt x="2313466" y="6011648"/>
                </a:cubicBezTo>
                <a:cubicBezTo>
                  <a:pt x="2313466" y="6011648"/>
                  <a:pt x="2309110" y="6005656"/>
                  <a:pt x="2309110" y="6005656"/>
                </a:cubicBezTo>
                <a:cubicBezTo>
                  <a:pt x="2309110" y="6005656"/>
                  <a:pt x="2309110" y="6005656"/>
                  <a:pt x="2315098" y="6001301"/>
                </a:cubicBezTo>
                <a:lnTo>
                  <a:pt x="2314791" y="5942838"/>
                </a:lnTo>
                <a:lnTo>
                  <a:pt x="2311566" y="5926445"/>
                </a:lnTo>
                <a:cubicBezTo>
                  <a:pt x="2310583" y="5919206"/>
                  <a:pt x="2310158" y="5912004"/>
                  <a:pt x="2310624" y="5904861"/>
                </a:cubicBezTo>
                <a:cubicBezTo>
                  <a:pt x="2314170" y="5867565"/>
                  <a:pt x="2297764" y="5840004"/>
                  <a:pt x="2279782" y="5811239"/>
                </a:cubicBezTo>
                <a:cubicBezTo>
                  <a:pt x="2274683" y="5804836"/>
                  <a:pt x="2269954" y="5801217"/>
                  <a:pt x="2262343" y="5807894"/>
                </a:cubicBezTo>
                <a:cubicBezTo>
                  <a:pt x="2259930" y="5811048"/>
                  <a:pt x="2255102" y="5817356"/>
                  <a:pt x="2250373" y="5813737"/>
                </a:cubicBezTo>
                <a:cubicBezTo>
                  <a:pt x="2244067" y="5808910"/>
                  <a:pt x="2247318" y="5801396"/>
                  <a:pt x="2248156" y="5797036"/>
                </a:cubicBezTo>
                <a:cubicBezTo>
                  <a:pt x="2253918" y="5776442"/>
                  <a:pt x="2246134" y="5760482"/>
                  <a:pt x="2232784" y="5745262"/>
                </a:cubicBezTo>
                <a:cubicBezTo>
                  <a:pt x="2226109" y="5737652"/>
                  <a:pt x="2214333" y="5723640"/>
                  <a:pt x="2203102" y="5735050"/>
                </a:cubicBezTo>
                <a:cubicBezTo>
                  <a:pt x="2195862" y="5744510"/>
                  <a:pt x="2190936" y="5760744"/>
                  <a:pt x="2197143" y="5775498"/>
                </a:cubicBezTo>
                <a:cubicBezTo>
                  <a:pt x="2199089" y="5779488"/>
                  <a:pt x="2206602" y="5782738"/>
                  <a:pt x="2201774" y="5789045"/>
                </a:cubicBezTo>
                <a:cubicBezTo>
                  <a:pt x="2196948" y="5795353"/>
                  <a:pt x="2190642" y="5790526"/>
                  <a:pt x="2185912" y="5786907"/>
                </a:cubicBezTo>
                <a:cubicBezTo>
                  <a:pt x="2166526" y="5779571"/>
                  <a:pt x="2151872" y="5775856"/>
                  <a:pt x="2144064" y="5802390"/>
                </a:cubicBezTo>
                <a:cubicBezTo>
                  <a:pt x="2139508" y="5821408"/>
                  <a:pt x="2133744" y="5842002"/>
                  <a:pt x="2133549" y="5861857"/>
                </a:cubicBezTo>
                <a:cubicBezTo>
                  <a:pt x="2134929" y="5882918"/>
                  <a:pt x="2130372" y="5901934"/>
                  <a:pt x="2115890" y="5920857"/>
                </a:cubicBezTo>
                <a:cubicBezTo>
                  <a:pt x="2105029" y="5935049"/>
                  <a:pt x="2092960" y="5950818"/>
                  <a:pt x="2089981" y="5971043"/>
                </a:cubicBezTo>
                <a:cubicBezTo>
                  <a:pt x="2088306" y="5979764"/>
                  <a:pt x="2083109" y="5983289"/>
                  <a:pt x="2073183" y="5983192"/>
                </a:cubicBezTo>
                <a:cubicBezTo>
                  <a:pt x="2061682" y="5981891"/>
                  <a:pt x="2059364" y="5975118"/>
                  <a:pt x="2060670" y="5963613"/>
                </a:cubicBezTo>
                <a:cubicBezTo>
                  <a:pt x="2072316" y="5870004"/>
                  <a:pt x="2055391" y="5774532"/>
                  <a:pt x="2058318" y="5679251"/>
                </a:cubicBezTo>
                <a:cubicBezTo>
                  <a:pt x="2058513" y="5659396"/>
                  <a:pt x="2069472" y="5635278"/>
                  <a:pt x="2044620" y="5618756"/>
                </a:cubicBezTo>
                <a:cubicBezTo>
                  <a:pt x="2041836" y="5619126"/>
                  <a:pt x="2043882" y="5613189"/>
                  <a:pt x="2043511" y="5610406"/>
                </a:cubicBezTo>
                <a:cubicBezTo>
                  <a:pt x="2037869" y="5578581"/>
                  <a:pt x="2033804" y="5547964"/>
                  <a:pt x="2039664" y="5517442"/>
                </a:cubicBezTo>
                <a:cubicBezTo>
                  <a:pt x="2041806" y="5501577"/>
                  <a:pt x="2039960" y="5487660"/>
                  <a:pt x="2036534" y="5472536"/>
                </a:cubicBezTo>
                <a:cubicBezTo>
                  <a:pt x="2032273" y="5461773"/>
                  <a:pt x="2022815" y="5454534"/>
                  <a:pt x="2012888" y="5454439"/>
                </a:cubicBezTo>
                <a:cubicBezTo>
                  <a:pt x="2001755" y="5455920"/>
                  <a:pt x="2004441" y="5465475"/>
                  <a:pt x="2001189" y="5472990"/>
                </a:cubicBezTo>
                <a:cubicBezTo>
                  <a:pt x="1989761" y="5504253"/>
                  <a:pt x="1987053" y="5537189"/>
                  <a:pt x="1987128" y="5569754"/>
                </a:cubicBezTo>
                <a:cubicBezTo>
                  <a:pt x="1986834" y="5599535"/>
                  <a:pt x="1955848" y="5600825"/>
                  <a:pt x="1940996" y="5616964"/>
                </a:cubicBezTo>
                <a:cubicBezTo>
                  <a:pt x="1934962" y="5624848"/>
                  <a:pt x="1929222" y="5602953"/>
                  <a:pt x="1920132" y="5598495"/>
                </a:cubicBezTo>
                <a:cubicBezTo>
                  <a:pt x="1917719" y="5601649"/>
                  <a:pt x="1912523" y="5605174"/>
                  <a:pt x="1910108" y="5608328"/>
                </a:cubicBezTo>
                <a:cubicBezTo>
                  <a:pt x="1893680" y="5623261"/>
                  <a:pt x="1898115" y="5656661"/>
                  <a:pt x="1868705" y="5659160"/>
                </a:cubicBezTo>
                <a:cubicBezTo>
                  <a:pt x="1863140" y="5659900"/>
                  <a:pt x="1867030" y="5667879"/>
                  <a:pt x="1867402" y="5670662"/>
                </a:cubicBezTo>
                <a:cubicBezTo>
                  <a:pt x="1869716" y="5677435"/>
                  <a:pt x="1874815" y="5683840"/>
                  <a:pt x="1867204" y="5690516"/>
                </a:cubicBezTo>
                <a:cubicBezTo>
                  <a:pt x="1849494" y="5674462"/>
                  <a:pt x="1849494" y="5674462"/>
                  <a:pt x="1836588" y="5694591"/>
                </a:cubicBezTo>
                <a:cubicBezTo>
                  <a:pt x="1830923" y="5705260"/>
                  <a:pt x="1797894" y="5712487"/>
                  <a:pt x="1785282" y="5702835"/>
                </a:cubicBezTo>
                <a:cubicBezTo>
                  <a:pt x="1763210" y="5685942"/>
                  <a:pt x="1745130" y="5667104"/>
                  <a:pt x="1750622" y="5633799"/>
                </a:cubicBezTo>
                <a:cubicBezTo>
                  <a:pt x="1755374" y="5594925"/>
                  <a:pt x="1746580" y="5560689"/>
                  <a:pt x="1717464" y="5533405"/>
                </a:cubicBezTo>
                <a:cubicBezTo>
                  <a:pt x="1702907" y="5519761"/>
                  <a:pt x="1699112" y="5501855"/>
                  <a:pt x="1703668" y="5482837"/>
                </a:cubicBezTo>
                <a:lnTo>
                  <a:pt x="1705884" y="5467595"/>
                </a:lnTo>
                <a:lnTo>
                  <a:pt x="1705578" y="5467009"/>
                </a:lnTo>
                <a:lnTo>
                  <a:pt x="1706048" y="5466464"/>
                </a:lnTo>
                <a:lnTo>
                  <a:pt x="1707184" y="5458646"/>
                </a:lnTo>
                <a:lnTo>
                  <a:pt x="1705515" y="5444602"/>
                </a:lnTo>
                <a:lnTo>
                  <a:pt x="1705319" y="5444445"/>
                </a:lnTo>
                <a:cubicBezTo>
                  <a:pt x="1687732" y="5440464"/>
                  <a:pt x="1683674" y="5427345"/>
                  <a:pt x="1677074" y="5414021"/>
                </a:cubicBezTo>
                <a:cubicBezTo>
                  <a:pt x="1672606" y="5405984"/>
                  <a:pt x="1674184" y="5402274"/>
                  <a:pt x="1683387" y="5399182"/>
                </a:cubicBezTo>
                <a:cubicBezTo>
                  <a:pt x="1692589" y="5396088"/>
                  <a:pt x="1684411" y="5386474"/>
                  <a:pt x="1684411" y="5386474"/>
                </a:cubicBezTo>
                <a:cubicBezTo>
                  <a:pt x="1662091" y="5393622"/>
                  <a:pt x="1654936" y="5371299"/>
                  <a:pt x="1641265" y="5366356"/>
                </a:cubicBezTo>
                <a:cubicBezTo>
                  <a:pt x="1638724" y="5366150"/>
                  <a:pt x="1638724" y="5366150"/>
                  <a:pt x="1637350" y="5367318"/>
                </a:cubicBezTo>
                <a:cubicBezTo>
                  <a:pt x="1632616" y="5378447"/>
                  <a:pt x="1645530" y="5376933"/>
                  <a:pt x="1648830" y="5383596"/>
                </a:cubicBezTo>
                <a:cubicBezTo>
                  <a:pt x="1653502" y="5389091"/>
                  <a:pt x="1653092" y="5394173"/>
                  <a:pt x="1648973" y="5397677"/>
                </a:cubicBezTo>
                <a:cubicBezTo>
                  <a:pt x="1644854" y="5401182"/>
                  <a:pt x="1641144" y="5399602"/>
                  <a:pt x="1637639" y="5395482"/>
                </a:cubicBezTo>
                <a:cubicBezTo>
                  <a:pt x="1620873" y="5381334"/>
                  <a:pt x="1614886" y="5360385"/>
                  <a:pt x="1598735" y="5338614"/>
                </a:cubicBezTo>
                <a:cubicBezTo>
                  <a:pt x="1599228" y="5364235"/>
                  <a:pt x="1598962" y="5383400"/>
                  <a:pt x="1588735" y="5399200"/>
                </a:cubicBezTo>
                <a:cubicBezTo>
                  <a:pt x="1587157" y="5402910"/>
                  <a:pt x="1589289" y="5408199"/>
                  <a:pt x="1592998" y="5409777"/>
                </a:cubicBezTo>
                <a:cubicBezTo>
                  <a:pt x="1611138" y="5422756"/>
                  <a:pt x="1605790" y="5441510"/>
                  <a:pt x="1608268" y="5458339"/>
                </a:cubicBezTo>
                <a:cubicBezTo>
                  <a:pt x="1616942" y="5493577"/>
                  <a:pt x="1589272" y="5519477"/>
                  <a:pt x="1590319" y="5554096"/>
                </a:cubicBezTo>
                <a:cubicBezTo>
                  <a:pt x="1591836" y="5567010"/>
                  <a:pt x="1579886" y="5572439"/>
                  <a:pt x="1565048" y="5566121"/>
                </a:cubicBezTo>
                <a:cubicBezTo>
                  <a:pt x="1542789" y="5556648"/>
                  <a:pt x="1517373" y="5554591"/>
                  <a:pt x="1505546" y="5526775"/>
                </a:cubicBezTo>
                <a:cubicBezTo>
                  <a:pt x="1499909" y="5517365"/>
                  <a:pt x="1484660" y="5516132"/>
                  <a:pt x="1473326" y="5513935"/>
                </a:cubicBezTo>
                <a:cubicBezTo>
                  <a:pt x="1454366" y="5511123"/>
                  <a:pt x="1444815" y="5502676"/>
                  <a:pt x="1442540" y="5483306"/>
                </a:cubicBezTo>
                <a:cubicBezTo>
                  <a:pt x="1439650" y="5471560"/>
                  <a:pt x="1437168" y="5454732"/>
                  <a:pt x="1423088" y="5454872"/>
                </a:cubicBezTo>
                <a:cubicBezTo>
                  <a:pt x="1405092" y="5455974"/>
                  <a:pt x="1401321" y="5471019"/>
                  <a:pt x="1400092" y="5486268"/>
                </a:cubicBezTo>
                <a:cubicBezTo>
                  <a:pt x="1394682" y="5521645"/>
                  <a:pt x="1389272" y="5557021"/>
                  <a:pt x="1376443" y="5589239"/>
                </a:cubicBezTo>
                <a:cubicBezTo>
                  <a:pt x="1371708" y="5600369"/>
                  <a:pt x="1366215" y="5605039"/>
                  <a:pt x="1355293" y="5597761"/>
                </a:cubicBezTo>
                <a:cubicBezTo>
                  <a:pt x="1351787" y="5593640"/>
                  <a:pt x="1348077" y="5592061"/>
                  <a:pt x="1342789" y="5594192"/>
                </a:cubicBezTo>
                <a:cubicBezTo>
                  <a:pt x="1316554" y="5602303"/>
                  <a:pt x="1297656" y="5582866"/>
                  <a:pt x="1307329" y="5558067"/>
                </a:cubicBezTo>
                <a:cubicBezTo>
                  <a:pt x="1318580" y="5529559"/>
                  <a:pt x="1319871" y="5497686"/>
                  <a:pt x="1337373" y="5470962"/>
                </a:cubicBezTo>
                <a:cubicBezTo>
                  <a:pt x="1341698" y="5464917"/>
                  <a:pt x="1340938" y="5458460"/>
                  <a:pt x="1335098" y="5451592"/>
                </a:cubicBezTo>
                <a:cubicBezTo>
                  <a:pt x="1325956" y="5438064"/>
                  <a:pt x="1333436" y="5424597"/>
                  <a:pt x="1350264" y="5422122"/>
                </a:cubicBezTo>
                <a:cubicBezTo>
                  <a:pt x="1355552" y="5419991"/>
                  <a:pt x="1362008" y="5419233"/>
                  <a:pt x="1361249" y="5412777"/>
                </a:cubicBezTo>
                <a:cubicBezTo>
                  <a:pt x="1361864" y="5405151"/>
                  <a:pt x="1356780" y="5404741"/>
                  <a:pt x="1351698" y="5404330"/>
                </a:cubicBezTo>
                <a:cubicBezTo>
                  <a:pt x="1340158" y="5404676"/>
                  <a:pt x="1338027" y="5399386"/>
                  <a:pt x="1342555" y="5390799"/>
                </a:cubicBezTo>
                <a:cubicBezTo>
                  <a:pt x="1350652" y="5369709"/>
                  <a:pt x="1335547" y="5382558"/>
                  <a:pt x="1329296" y="5380773"/>
                </a:cubicBezTo>
                <a:cubicBezTo>
                  <a:pt x="1331692" y="5366898"/>
                  <a:pt x="1337800" y="5354601"/>
                  <a:pt x="1332574" y="5340107"/>
                </a:cubicBezTo>
                <a:cubicBezTo>
                  <a:pt x="1329273" y="5333446"/>
                  <a:pt x="1331670" y="5319569"/>
                  <a:pt x="1318758" y="5321083"/>
                </a:cubicBezTo>
                <a:cubicBezTo>
                  <a:pt x="1307219" y="5321430"/>
                  <a:pt x="1291561" y="5325279"/>
                  <a:pt x="1289162" y="5339155"/>
                </a:cubicBezTo>
                <a:cubicBezTo>
                  <a:pt x="1287726" y="5356946"/>
                  <a:pt x="1274754" y="5375084"/>
                  <a:pt x="1276476" y="5385455"/>
                </a:cubicBezTo>
                <a:cubicBezTo>
                  <a:pt x="1284389" y="5414234"/>
                  <a:pt x="1268464" y="5437249"/>
                  <a:pt x="1270126" y="5464243"/>
                </a:cubicBezTo>
                <a:cubicBezTo>
                  <a:pt x="1272545" y="5497695"/>
                  <a:pt x="1253464" y="5528129"/>
                  <a:pt x="1255884" y="5561580"/>
                </a:cubicBezTo>
                <a:cubicBezTo>
                  <a:pt x="1255475" y="5566664"/>
                  <a:pt x="1249982" y="5571336"/>
                  <a:pt x="1245862" y="5574840"/>
                </a:cubicBezTo>
                <a:cubicBezTo>
                  <a:pt x="1240165" y="5582054"/>
                  <a:pt x="1229384" y="5588857"/>
                  <a:pt x="1245392" y="5596546"/>
                </a:cubicBezTo>
                <a:cubicBezTo>
                  <a:pt x="1250270" y="5599499"/>
                  <a:pt x="1248486" y="5605750"/>
                  <a:pt x="1246908" y="5609460"/>
                </a:cubicBezTo>
                <a:cubicBezTo>
                  <a:pt x="1225286" y="5639687"/>
                  <a:pt x="1236498" y="5675131"/>
                  <a:pt x="1227584" y="5706385"/>
                </a:cubicBezTo>
                <a:cubicBezTo>
                  <a:pt x="1216272" y="5751518"/>
                  <a:pt x="1228796" y="5802415"/>
                  <a:pt x="1204776" y="5846518"/>
                </a:cubicBezTo>
                <a:cubicBezTo>
                  <a:pt x="1200452" y="5852564"/>
                  <a:pt x="1199837" y="5860189"/>
                  <a:pt x="1197850" y="5868981"/>
                </a:cubicBezTo>
                <a:cubicBezTo>
                  <a:pt x="1187684" y="5868160"/>
                  <a:pt x="1181842" y="5861291"/>
                  <a:pt x="1170304" y="5861638"/>
                </a:cubicBezTo>
                <a:cubicBezTo>
                  <a:pt x="1150934" y="5863908"/>
                  <a:pt x="1130663" y="5845641"/>
                  <a:pt x="1128592" y="5823728"/>
                </a:cubicBezTo>
                <a:cubicBezTo>
                  <a:pt x="1128652" y="5807104"/>
                  <a:pt x="1135170" y="5789725"/>
                  <a:pt x="1122318" y="5774615"/>
                </a:cubicBezTo>
                <a:cubicBezTo>
                  <a:pt x="1117645" y="5769120"/>
                  <a:pt x="1124511" y="5763280"/>
                  <a:pt x="1127463" y="5758404"/>
                </a:cubicBezTo>
                <a:cubicBezTo>
                  <a:pt x="1138654" y="5746518"/>
                  <a:pt x="1139883" y="5731270"/>
                  <a:pt x="1141112" y="5716019"/>
                </a:cubicBezTo>
                <a:cubicBezTo>
                  <a:pt x="1142134" y="5703311"/>
                  <a:pt x="1141378" y="5696854"/>
                  <a:pt x="1127296" y="5696994"/>
                </a:cubicBezTo>
                <a:cubicBezTo>
                  <a:pt x="1122213" y="5696584"/>
                  <a:pt x="1117335" y="5693631"/>
                  <a:pt x="1117745" y="5688548"/>
                </a:cubicBezTo>
                <a:cubicBezTo>
                  <a:pt x="1117190" y="5679549"/>
                  <a:pt x="1124816" y="5680167"/>
                  <a:pt x="1129898" y="5680577"/>
                </a:cubicBezTo>
                <a:cubicBezTo>
                  <a:pt x="1147894" y="5679475"/>
                  <a:pt x="1148714" y="5669309"/>
                  <a:pt x="1144654" y="5656189"/>
                </a:cubicBezTo>
                <a:cubicBezTo>
                  <a:pt x="1135984" y="5620953"/>
                  <a:pt x="1129854" y="5585922"/>
                  <a:pt x="1132723" y="5550341"/>
                </a:cubicBezTo>
                <a:cubicBezTo>
                  <a:pt x="1132784" y="5533716"/>
                  <a:pt x="1110524" y="5524243"/>
                  <a:pt x="1122330" y="5504732"/>
                </a:cubicBezTo>
                <a:cubicBezTo>
                  <a:pt x="1123702" y="5503564"/>
                  <a:pt x="1116283" y="5500406"/>
                  <a:pt x="1113742" y="5500199"/>
                </a:cubicBezTo>
                <a:cubicBezTo>
                  <a:pt x="1103576" y="5499377"/>
                  <a:pt x="1098084" y="5504049"/>
                  <a:pt x="1094927" y="5511468"/>
                </a:cubicBezTo>
                <a:cubicBezTo>
                  <a:pt x="1091976" y="5516346"/>
                  <a:pt x="1087446" y="5524934"/>
                  <a:pt x="1096238" y="5526924"/>
                </a:cubicBezTo>
                <a:cubicBezTo>
                  <a:pt x="1108538" y="5533035"/>
                  <a:pt x="1104006" y="5541622"/>
                  <a:pt x="1103188" y="5551787"/>
                </a:cubicBezTo>
                <a:cubicBezTo>
                  <a:pt x="1096814" y="5583249"/>
                  <a:pt x="1081648" y="5612719"/>
                  <a:pt x="1086610" y="5646379"/>
                </a:cubicBezTo>
                <a:cubicBezTo>
                  <a:pt x="1088332" y="5656750"/>
                  <a:pt x="1080502" y="5658674"/>
                  <a:pt x="1073842" y="5661973"/>
                </a:cubicBezTo>
                <a:cubicBezTo>
                  <a:pt x="1058184" y="5665823"/>
                  <a:pt x="1054821" y="5675784"/>
                  <a:pt x="1056134" y="5691239"/>
                </a:cubicBezTo>
                <a:cubicBezTo>
                  <a:pt x="1058000" y="5715692"/>
                  <a:pt x="1048388" y="5723869"/>
                  <a:pt x="1023381" y="5716729"/>
                </a:cubicBezTo>
                <a:cubicBezTo>
                  <a:pt x="1012047" y="5714534"/>
                  <a:pt x="1015348" y="5721196"/>
                  <a:pt x="1013769" y="5724905"/>
                </a:cubicBezTo>
                <a:cubicBezTo>
                  <a:pt x="1009384" y="5747574"/>
                  <a:pt x="1004998" y="5770243"/>
                  <a:pt x="1003154" y="5793117"/>
                </a:cubicBezTo>
                <a:cubicBezTo>
                  <a:pt x="998094" y="5840034"/>
                  <a:pt x="985409" y="5886333"/>
                  <a:pt x="987972" y="5933865"/>
                </a:cubicBezTo>
                <a:cubicBezTo>
                  <a:pt x="991766" y="5966150"/>
                  <a:pt x="978936" y="5998368"/>
                  <a:pt x="971190" y="6030998"/>
                </a:cubicBezTo>
                <a:cubicBezTo>
                  <a:pt x="968997" y="6042332"/>
                  <a:pt x="968587" y="6047416"/>
                  <a:pt x="974224" y="6056825"/>
                </a:cubicBezTo>
                <a:cubicBezTo>
                  <a:pt x="978486" y="6067403"/>
                  <a:pt x="992507" y="6083887"/>
                  <a:pt x="965310" y="6088081"/>
                </a:cubicBezTo>
                <a:cubicBezTo>
                  <a:pt x="958853" y="6088839"/>
                  <a:pt x="956864" y="6097630"/>
                  <a:pt x="961744" y="6100583"/>
                </a:cubicBezTo>
                <a:cubicBezTo>
                  <a:pt x="984966" y="6113972"/>
                  <a:pt x="971994" y="6132110"/>
                  <a:pt x="971930" y="6148733"/>
                </a:cubicBezTo>
                <a:cubicBezTo>
                  <a:pt x="970908" y="6161441"/>
                  <a:pt x="968714" y="6172774"/>
                  <a:pt x="966520" y="6184109"/>
                </a:cubicBezTo>
                <a:cubicBezTo>
                  <a:pt x="959800" y="6204032"/>
                  <a:pt x="951970" y="6205955"/>
                  <a:pt x="937746" y="6192014"/>
                </a:cubicBezTo>
                <a:cubicBezTo>
                  <a:pt x="932868" y="6189063"/>
                  <a:pt x="931903" y="6185147"/>
                  <a:pt x="925448" y="6185904"/>
                </a:cubicBezTo>
                <a:cubicBezTo>
                  <a:pt x="904500" y="6191884"/>
                  <a:pt x="885952" y="6183988"/>
                  <a:pt x="883882" y="6162077"/>
                </a:cubicBezTo>
                <a:cubicBezTo>
                  <a:pt x="877954" y="6124504"/>
                  <a:pt x="872031" y="6086930"/>
                  <a:pt x="882728" y="6049423"/>
                </a:cubicBezTo>
                <a:cubicBezTo>
                  <a:pt x="886090" y="6039463"/>
                  <a:pt x="889451" y="6029503"/>
                  <a:pt x="886356" y="6020299"/>
                </a:cubicBezTo>
                <a:cubicBezTo>
                  <a:pt x="873216" y="5977026"/>
                  <a:pt x="874362" y="5931072"/>
                  <a:pt x="875302" y="5887660"/>
                </a:cubicBezTo>
                <a:cubicBezTo>
                  <a:pt x="877148" y="5864787"/>
                  <a:pt x="876449" y="5841705"/>
                  <a:pt x="852058" y="5826942"/>
                </a:cubicBezTo>
                <a:cubicBezTo>
                  <a:pt x="844844" y="5821243"/>
                  <a:pt x="843121" y="5810871"/>
                  <a:pt x="843942" y="5800705"/>
                </a:cubicBezTo>
                <a:cubicBezTo>
                  <a:pt x="845520" y="5796995"/>
                  <a:pt x="844556" y="5793080"/>
                  <a:pt x="839473" y="5792668"/>
                </a:cubicBezTo>
                <a:cubicBezTo>
                  <a:pt x="835560" y="5793631"/>
                  <a:pt x="832812" y="5795967"/>
                  <a:pt x="832606" y="5798508"/>
                </a:cubicBezTo>
                <a:cubicBezTo>
                  <a:pt x="831522" y="5827839"/>
                  <a:pt x="831810" y="5856002"/>
                  <a:pt x="820558" y="5884511"/>
                </a:cubicBezTo>
                <a:cubicBezTo>
                  <a:pt x="841528" y="5925859"/>
                  <a:pt x="820048" y="5970169"/>
                  <a:pt x="828104" y="6013030"/>
                </a:cubicBezTo>
                <a:cubicBezTo>
                  <a:pt x="827900" y="6015571"/>
                  <a:pt x="829068" y="6016944"/>
                  <a:pt x="828864" y="6019485"/>
                </a:cubicBezTo>
                <a:cubicBezTo>
                  <a:pt x="825502" y="6029447"/>
                  <a:pt x="831898" y="6045313"/>
                  <a:pt x="815071" y="6047788"/>
                </a:cubicBezTo>
                <a:cubicBezTo>
                  <a:pt x="798244" y="6050265"/>
                  <a:pt x="796932" y="6034810"/>
                  <a:pt x="792667" y="6024233"/>
                </a:cubicBezTo>
                <a:cubicBezTo>
                  <a:pt x="784899" y="6009534"/>
                  <a:pt x="782418" y="5992706"/>
                  <a:pt x="785020" y="5976288"/>
                </a:cubicBezTo>
                <a:cubicBezTo>
                  <a:pt x="785553" y="5937958"/>
                  <a:pt x="773172" y="5901144"/>
                  <a:pt x="772330" y="5863982"/>
                </a:cubicBezTo>
                <a:cubicBezTo>
                  <a:pt x="771982" y="5852442"/>
                  <a:pt x="755564" y="5849835"/>
                  <a:pt x="751506" y="5836716"/>
                </a:cubicBezTo>
                <a:cubicBezTo>
                  <a:pt x="746073" y="5824766"/>
                  <a:pt x="737894" y="5815150"/>
                  <a:pt x="720454" y="5825250"/>
                </a:cubicBezTo>
                <a:cubicBezTo>
                  <a:pt x="711045" y="5830884"/>
                  <a:pt x="705614" y="5818935"/>
                  <a:pt x="702518" y="5809731"/>
                </a:cubicBezTo>
                <a:cubicBezTo>
                  <a:pt x="700592" y="5801901"/>
                  <a:pt x="702374" y="5795649"/>
                  <a:pt x="711372" y="5795097"/>
                </a:cubicBezTo>
                <a:cubicBezTo>
                  <a:pt x="716456" y="5795509"/>
                  <a:pt x="724080" y="5796125"/>
                  <a:pt x="724900" y="5785959"/>
                </a:cubicBezTo>
                <a:cubicBezTo>
                  <a:pt x="723526" y="5787127"/>
                  <a:pt x="719816" y="5785548"/>
                  <a:pt x="719816" y="5785548"/>
                </a:cubicBezTo>
                <a:cubicBezTo>
                  <a:pt x="685199" y="5786586"/>
                  <a:pt x="677224" y="5774429"/>
                  <a:pt x="689850" y="5744753"/>
                </a:cubicBezTo>
                <a:cubicBezTo>
                  <a:pt x="693210" y="5734791"/>
                  <a:pt x="707906" y="5727026"/>
                  <a:pt x="702270" y="5717616"/>
                </a:cubicBezTo>
                <a:cubicBezTo>
                  <a:pt x="690996" y="5698797"/>
                  <a:pt x="685214" y="5675306"/>
                  <a:pt x="668448" y="5661161"/>
                </a:cubicBezTo>
                <a:cubicBezTo>
                  <a:pt x="661234" y="5655461"/>
                  <a:pt x="653813" y="5652302"/>
                  <a:pt x="654634" y="5642136"/>
                </a:cubicBezTo>
                <a:cubicBezTo>
                  <a:pt x="654694" y="5625512"/>
                  <a:pt x="642745" y="5630942"/>
                  <a:pt x="636086" y="5634240"/>
                </a:cubicBezTo>
                <a:cubicBezTo>
                  <a:pt x="624135" y="5639669"/>
                  <a:pt x="625591" y="5669206"/>
                  <a:pt x="636516" y="5676485"/>
                </a:cubicBezTo>
                <a:cubicBezTo>
                  <a:pt x="645104" y="5681015"/>
                  <a:pt x="648610" y="5685137"/>
                  <a:pt x="647790" y="5695303"/>
                </a:cubicBezTo>
                <a:cubicBezTo>
                  <a:pt x="646971" y="5705470"/>
                  <a:pt x="640452" y="5722850"/>
                  <a:pt x="662773" y="5715701"/>
                </a:cubicBezTo>
                <a:cubicBezTo>
                  <a:pt x="666688" y="5714739"/>
                  <a:pt x="667650" y="5718654"/>
                  <a:pt x="668615" y="5722570"/>
                </a:cubicBezTo>
                <a:cubicBezTo>
                  <a:pt x="663471" y="5738781"/>
                  <a:pt x="644922" y="5730886"/>
                  <a:pt x="635104" y="5741603"/>
                </a:cubicBezTo>
                <a:cubicBezTo>
                  <a:pt x="629612" y="5746275"/>
                  <a:pt x="627889" y="5735903"/>
                  <a:pt x="624588" y="5729240"/>
                </a:cubicBezTo>
                <a:cubicBezTo>
                  <a:pt x="617989" y="5715916"/>
                  <a:pt x="620796" y="5696958"/>
                  <a:pt x="603415" y="5690435"/>
                </a:cubicBezTo>
                <a:cubicBezTo>
                  <a:pt x="600874" y="5690230"/>
                  <a:pt x="599910" y="5686313"/>
                  <a:pt x="600115" y="5683773"/>
                </a:cubicBezTo>
                <a:cubicBezTo>
                  <a:pt x="610608" y="5648807"/>
                  <a:pt x="575496" y="5624223"/>
                  <a:pt x="576787" y="5592351"/>
                </a:cubicBezTo>
                <a:cubicBezTo>
                  <a:pt x="577402" y="5584726"/>
                  <a:pt x="574102" y="5578062"/>
                  <a:pt x="574716" y="5570439"/>
                </a:cubicBezTo>
                <a:cubicBezTo>
                  <a:pt x="579102" y="5547770"/>
                  <a:pt x="574284" y="5528194"/>
                  <a:pt x="568300" y="5507244"/>
                </a:cubicBezTo>
                <a:cubicBezTo>
                  <a:pt x="566168" y="5501955"/>
                  <a:pt x="566577" y="5496873"/>
                  <a:pt x="564445" y="5491584"/>
                </a:cubicBezTo>
                <a:cubicBezTo>
                  <a:pt x="556267" y="5481969"/>
                  <a:pt x="588608" y="5461562"/>
                  <a:pt x="554401" y="5457515"/>
                </a:cubicBezTo>
                <a:cubicBezTo>
                  <a:pt x="540525" y="5455114"/>
                  <a:pt x="531384" y="5441584"/>
                  <a:pt x="512220" y="5441313"/>
                </a:cubicBezTo>
                <a:cubicBezTo>
                  <a:pt x="490514" y="5440836"/>
                  <a:pt x="473748" y="5426690"/>
                  <a:pt x="470509" y="5403404"/>
                </a:cubicBezTo>
                <a:cubicBezTo>
                  <a:pt x="461549" y="5340005"/>
                  <a:pt x="450049" y="5276400"/>
                  <a:pt x="451460" y="5211281"/>
                </a:cubicBezTo>
                <a:cubicBezTo>
                  <a:pt x="451931" y="5189575"/>
                  <a:pt x="453775" y="5166700"/>
                  <a:pt x="451704" y="5144789"/>
                </a:cubicBezTo>
                <a:cubicBezTo>
                  <a:pt x="449223" y="5127960"/>
                  <a:pt x="459656" y="5109617"/>
                  <a:pt x="464799" y="5093406"/>
                </a:cubicBezTo>
                <a:cubicBezTo>
                  <a:pt x="467954" y="5085987"/>
                  <a:pt x="468570" y="5078361"/>
                  <a:pt x="464101" y="5070326"/>
                </a:cubicBezTo>
                <a:cubicBezTo>
                  <a:pt x="452684" y="5037426"/>
                  <a:pt x="446350" y="5004936"/>
                  <a:pt x="441797" y="4966196"/>
                </a:cubicBezTo>
                <a:cubicBezTo>
                  <a:pt x="429644" y="4974166"/>
                  <a:pt x="417694" y="4979595"/>
                  <a:pt x="406914" y="4986398"/>
                </a:cubicBezTo>
                <a:cubicBezTo>
                  <a:pt x="400254" y="4989695"/>
                  <a:pt x="395930" y="4995741"/>
                  <a:pt x="398060" y="5001031"/>
                </a:cubicBezTo>
                <a:cubicBezTo>
                  <a:pt x="411261" y="5027680"/>
                  <a:pt x="389228" y="5062990"/>
                  <a:pt x="416716" y="5086958"/>
                </a:cubicBezTo>
                <a:cubicBezTo>
                  <a:pt x="408826" y="5105507"/>
                  <a:pt x="442768" y="5128717"/>
                  <a:pt x="410426" y="5149125"/>
                </a:cubicBezTo>
                <a:cubicBezTo>
                  <a:pt x="401019" y="5154759"/>
                  <a:pt x="411328" y="5169662"/>
                  <a:pt x="409135" y="5180997"/>
                </a:cubicBezTo>
                <a:cubicBezTo>
                  <a:pt x="400364" y="5226334"/>
                  <a:pt x="412336" y="5268233"/>
                  <a:pt x="436051" y="5307244"/>
                </a:cubicBezTo>
                <a:cubicBezTo>
                  <a:pt x="442650" y="5320568"/>
                  <a:pt x="441832" y="5330735"/>
                  <a:pt x="430846" y="5340081"/>
                </a:cubicBezTo>
                <a:cubicBezTo>
                  <a:pt x="408588" y="5330603"/>
                  <a:pt x="399855" y="5311991"/>
                  <a:pt x="395447" y="5287332"/>
                </a:cubicBezTo>
                <a:cubicBezTo>
                  <a:pt x="391450" y="5257591"/>
                  <a:pt x="373166" y="5230529"/>
                  <a:pt x="361340" y="5202712"/>
                </a:cubicBezTo>
                <a:cubicBezTo>
                  <a:pt x="351438" y="5182725"/>
                  <a:pt x="347790" y="5164523"/>
                  <a:pt x="354716" y="5142061"/>
                </a:cubicBezTo>
                <a:cubicBezTo>
                  <a:pt x="363426" y="5113346"/>
                  <a:pt x="349263" y="5082781"/>
                  <a:pt x="354263" y="5052488"/>
                </a:cubicBezTo>
                <a:cubicBezTo>
                  <a:pt x="353298" y="5048573"/>
                  <a:pt x="351168" y="5043283"/>
                  <a:pt x="353914" y="5040949"/>
                </a:cubicBezTo>
                <a:cubicBezTo>
                  <a:pt x="373344" y="5022054"/>
                  <a:pt x="356988" y="5002824"/>
                  <a:pt x="353338" y="4984622"/>
                </a:cubicBezTo>
                <a:cubicBezTo>
                  <a:pt x="349894" y="4963878"/>
                  <a:pt x="354074" y="4943750"/>
                  <a:pt x="358255" y="4923625"/>
                </a:cubicBezTo>
                <a:cubicBezTo>
                  <a:pt x="359832" y="4919915"/>
                  <a:pt x="357496" y="4917167"/>
                  <a:pt x="353785" y="4915588"/>
                </a:cubicBezTo>
                <a:cubicBezTo>
                  <a:pt x="345608" y="4905974"/>
                  <a:pt x="354052" y="4896424"/>
                  <a:pt x="358930" y="4899378"/>
                </a:cubicBezTo>
                <a:cubicBezTo>
                  <a:pt x="376310" y="4905898"/>
                  <a:pt x="374794" y="4892985"/>
                  <a:pt x="376782" y="4884192"/>
                </a:cubicBezTo>
                <a:cubicBezTo>
                  <a:pt x="379384" y="4867775"/>
                  <a:pt x="373194" y="4849366"/>
                  <a:pt x="383421" y="4833566"/>
                </a:cubicBezTo>
                <a:cubicBezTo>
                  <a:pt x="386372" y="4828689"/>
                  <a:pt x="383072" y="4822026"/>
                  <a:pt x="378194" y="4819074"/>
                </a:cubicBezTo>
                <a:cubicBezTo>
                  <a:pt x="364728" y="4811590"/>
                  <a:pt x="368088" y="4801629"/>
                  <a:pt x="374196" y="4789332"/>
                </a:cubicBezTo>
                <a:cubicBezTo>
                  <a:pt x="376183" y="4780539"/>
                  <a:pt x="397130" y="4774559"/>
                  <a:pt x="379196" y="4759038"/>
                </a:cubicBezTo>
                <a:cubicBezTo>
                  <a:pt x="371982" y="4753339"/>
                  <a:pt x="378703" y="4733416"/>
                  <a:pt x="358165" y="4734314"/>
                </a:cubicBezTo>
                <a:cubicBezTo>
                  <a:pt x="351711" y="4735070"/>
                  <a:pt x="352530" y="4724905"/>
                  <a:pt x="352938" y="4719821"/>
                </a:cubicBezTo>
                <a:cubicBezTo>
                  <a:pt x="355338" y="4705945"/>
                  <a:pt x="363985" y="4693854"/>
                  <a:pt x="355048" y="4677782"/>
                </a:cubicBezTo>
                <a:cubicBezTo>
                  <a:pt x="351748" y="4671120"/>
                  <a:pt x="359578" y="4669195"/>
                  <a:pt x="366034" y="4668439"/>
                </a:cubicBezTo>
                <a:cubicBezTo>
                  <a:pt x="381488" y="4667131"/>
                  <a:pt x="398316" y="4664654"/>
                  <a:pt x="413770" y="4663345"/>
                </a:cubicBezTo>
                <a:lnTo>
                  <a:pt x="417052" y="4662912"/>
                </a:lnTo>
                <a:lnTo>
                  <a:pt x="420136" y="4635791"/>
                </a:lnTo>
                <a:cubicBezTo>
                  <a:pt x="392004" y="4595706"/>
                  <a:pt x="399966" y="4489673"/>
                  <a:pt x="388762" y="4428687"/>
                </a:cubicBezTo>
                <a:cubicBezTo>
                  <a:pt x="391000" y="4404542"/>
                  <a:pt x="396228" y="4408776"/>
                  <a:pt x="402452" y="4422468"/>
                </a:cubicBezTo>
                <a:cubicBezTo>
                  <a:pt x="396290" y="4398011"/>
                  <a:pt x="397828" y="4370055"/>
                  <a:pt x="394573" y="4354034"/>
                </a:cubicBezTo>
                <a:lnTo>
                  <a:pt x="389472" y="4343031"/>
                </a:lnTo>
                <a:lnTo>
                  <a:pt x="374748" y="4336986"/>
                </a:lnTo>
                <a:cubicBezTo>
                  <a:pt x="368835" y="4336134"/>
                  <a:pt x="363380" y="4337597"/>
                  <a:pt x="359062" y="4343301"/>
                </a:cubicBezTo>
                <a:cubicBezTo>
                  <a:pt x="344690" y="4357549"/>
                  <a:pt x="337246" y="4349152"/>
                  <a:pt x="328263" y="4339866"/>
                </a:cubicBezTo>
                <a:cubicBezTo>
                  <a:pt x="304390" y="4313786"/>
                  <a:pt x="283180" y="4283095"/>
                  <a:pt x="257532" y="4260089"/>
                </a:cubicBezTo>
                <a:cubicBezTo>
                  <a:pt x="253809" y="4255891"/>
                  <a:pt x="251624" y="4252579"/>
                  <a:pt x="256709" y="4247317"/>
                </a:cubicBezTo>
                <a:cubicBezTo>
                  <a:pt x="277164" y="4250928"/>
                  <a:pt x="284543" y="4273635"/>
                  <a:pt x="300798" y="4280970"/>
                </a:cubicBezTo>
                <a:cubicBezTo>
                  <a:pt x="318590" y="4289192"/>
                  <a:pt x="341057" y="4285767"/>
                  <a:pt x="359736" y="4292452"/>
                </a:cubicBezTo>
                <a:cubicBezTo>
                  <a:pt x="368308" y="4295351"/>
                  <a:pt x="374454" y="4298900"/>
                  <a:pt x="378824" y="4305524"/>
                </a:cubicBezTo>
                <a:cubicBezTo>
                  <a:pt x="397677" y="4322556"/>
                  <a:pt x="404604" y="4299912"/>
                  <a:pt x="414539" y="4293350"/>
                </a:cubicBezTo>
                <a:cubicBezTo>
                  <a:pt x="430210" y="4283953"/>
                  <a:pt x="414604" y="4279042"/>
                  <a:pt x="409344" y="4273955"/>
                </a:cubicBezTo>
                <a:cubicBezTo>
                  <a:pt x="394215" y="4261122"/>
                  <a:pt x="376662" y="4248938"/>
                  <a:pt x="370582" y="4231080"/>
                </a:cubicBezTo>
                <a:cubicBezTo>
                  <a:pt x="362314" y="4209910"/>
                  <a:pt x="346297" y="4198614"/>
                  <a:pt x="325194" y="4192579"/>
                </a:cubicBezTo>
                <a:cubicBezTo>
                  <a:pt x="296408" y="4182108"/>
                  <a:pt x="270284" y="4167024"/>
                  <a:pt x="250134" y="4145143"/>
                </a:cubicBezTo>
                <a:cubicBezTo>
                  <a:pt x="224724" y="4118176"/>
                  <a:pt x="204400" y="4085947"/>
                  <a:pt x="173018" y="4065778"/>
                </a:cubicBezTo>
                <a:cubicBezTo>
                  <a:pt x="166870" y="4062229"/>
                  <a:pt x="156114" y="4056020"/>
                  <a:pt x="161438" y="4046796"/>
                </a:cubicBezTo>
                <a:cubicBezTo>
                  <a:pt x="166764" y="4037574"/>
                  <a:pt x="172845" y="4055431"/>
                  <a:pt x="181243" y="4047983"/>
                </a:cubicBezTo>
                <a:cubicBezTo>
                  <a:pt x="101507" y="4012194"/>
                  <a:pt x="55602" y="3942651"/>
                  <a:pt x="0" y="3875707"/>
                </a:cubicBezTo>
                <a:cubicBezTo>
                  <a:pt x="42682" y="3879856"/>
                  <a:pt x="71230" y="3894289"/>
                  <a:pt x="89129" y="3927166"/>
                </a:cubicBezTo>
                <a:cubicBezTo>
                  <a:pt x="108564" y="3960934"/>
                  <a:pt x="145274" y="3971878"/>
                  <a:pt x="173994" y="3996659"/>
                </a:cubicBezTo>
                <a:cubicBezTo>
                  <a:pt x="177782" y="3986548"/>
                  <a:pt x="172523" y="3981463"/>
                  <a:pt x="169688" y="3975728"/>
                </a:cubicBezTo>
                <a:cubicBezTo>
                  <a:pt x="168388" y="3970879"/>
                  <a:pt x="163130" y="3965792"/>
                  <a:pt x="172178" y="3960768"/>
                </a:cubicBezTo>
                <a:cubicBezTo>
                  <a:pt x="178800" y="3956394"/>
                  <a:pt x="182524" y="3960593"/>
                  <a:pt x="186895" y="3967216"/>
                </a:cubicBezTo>
                <a:cubicBezTo>
                  <a:pt x="191268" y="3973839"/>
                  <a:pt x="196526" y="3978925"/>
                  <a:pt x="200898" y="3985548"/>
                </a:cubicBezTo>
                <a:cubicBezTo>
                  <a:pt x="210530" y="3997257"/>
                  <a:pt x="213603" y="3999031"/>
                  <a:pt x="231222" y="3996906"/>
                </a:cubicBezTo>
                <a:cubicBezTo>
                  <a:pt x="214146" y="3976799"/>
                  <a:pt x="193757" y="3958881"/>
                  <a:pt x="180879" y="3935049"/>
                </a:cubicBezTo>
                <a:cubicBezTo>
                  <a:pt x="191463" y="3930912"/>
                  <a:pt x="194298" y="3936649"/>
                  <a:pt x="199558" y="3941735"/>
                </a:cubicBezTo>
                <a:cubicBezTo>
                  <a:pt x="219946" y="3959655"/>
                  <a:pt x="237910" y="3978224"/>
                  <a:pt x="254986" y="3998330"/>
                </a:cubicBezTo>
                <a:cubicBezTo>
                  <a:pt x="274900" y="4024173"/>
                  <a:pt x="304334" y="4037069"/>
                  <a:pt x="333425" y="4029270"/>
                </a:cubicBezTo>
                <a:cubicBezTo>
                  <a:pt x="281112" y="4013414"/>
                  <a:pt x="268364" y="3960965"/>
                  <a:pt x="231072" y="3933285"/>
                </a:cubicBezTo>
                <a:cubicBezTo>
                  <a:pt x="208908" y="3918440"/>
                  <a:pt x="198694" y="3889998"/>
                  <a:pt x="172332" y="3878877"/>
                </a:cubicBezTo>
                <a:cubicBezTo>
                  <a:pt x="157614" y="3872428"/>
                  <a:pt x="155016" y="3862732"/>
                  <a:pt x="159043" y="3848658"/>
                </a:cubicBezTo>
                <a:cubicBezTo>
                  <a:pt x="162182" y="3836126"/>
                  <a:pt x="158934" y="3824004"/>
                  <a:pt x="148416" y="3813831"/>
                </a:cubicBezTo>
                <a:cubicBezTo>
                  <a:pt x="136360" y="3802772"/>
                  <a:pt x="133353" y="3786688"/>
                  <a:pt x="127920" y="3771255"/>
                </a:cubicBezTo>
                <a:cubicBezTo>
                  <a:pt x="126622" y="3766406"/>
                  <a:pt x="128397" y="3763332"/>
                  <a:pt x="134133" y="3760495"/>
                </a:cubicBezTo>
                <a:cubicBezTo>
                  <a:pt x="138982" y="3759195"/>
                  <a:pt x="141168" y="3762507"/>
                  <a:pt x="144241" y="3764281"/>
                </a:cubicBezTo>
                <a:cubicBezTo>
                  <a:pt x="170710" y="3800059"/>
                  <a:pt x="217765" y="3810830"/>
                  <a:pt x="246659" y="3845957"/>
                </a:cubicBezTo>
                <a:cubicBezTo>
                  <a:pt x="248844" y="3849269"/>
                  <a:pt x="255230" y="3848856"/>
                  <a:pt x="257005" y="3845781"/>
                </a:cubicBezTo>
                <a:cubicBezTo>
                  <a:pt x="260317" y="3843595"/>
                  <a:pt x="259018" y="3838746"/>
                  <a:pt x="256832" y="3835435"/>
                </a:cubicBezTo>
                <a:cubicBezTo>
                  <a:pt x="253110" y="3831236"/>
                  <a:pt x="249387" y="3827037"/>
                  <a:pt x="244777" y="3824376"/>
                </a:cubicBezTo>
                <a:cubicBezTo>
                  <a:pt x="199216" y="3775527"/>
                  <a:pt x="150346" y="3728866"/>
                  <a:pt x="107449" y="3675405"/>
                </a:cubicBezTo>
                <a:cubicBezTo>
                  <a:pt x="77905" y="3637853"/>
                  <a:pt x="48362" y="3600302"/>
                  <a:pt x="18819" y="3562749"/>
                </a:cubicBezTo>
                <a:cubicBezTo>
                  <a:pt x="15096" y="3558551"/>
                  <a:pt x="7651" y="3550153"/>
                  <a:pt x="13625" y="3543354"/>
                </a:cubicBezTo>
                <a:cubicBezTo>
                  <a:pt x="22023" y="3535906"/>
                  <a:pt x="30356" y="3542766"/>
                  <a:pt x="35616" y="3547852"/>
                </a:cubicBezTo>
                <a:cubicBezTo>
                  <a:pt x="43948" y="3554713"/>
                  <a:pt x="52280" y="3561574"/>
                  <a:pt x="58190" y="3569084"/>
                </a:cubicBezTo>
                <a:cubicBezTo>
                  <a:pt x="107710" y="3618171"/>
                  <a:pt x="157230" y="3667255"/>
                  <a:pt x="205863" y="3717878"/>
                </a:cubicBezTo>
                <a:cubicBezTo>
                  <a:pt x="220106" y="3732249"/>
                  <a:pt x="252680" y="3732610"/>
                  <a:pt x="246814" y="3764065"/>
                </a:cubicBezTo>
                <a:cubicBezTo>
                  <a:pt x="247462" y="3766490"/>
                  <a:pt x="249000" y="3767377"/>
                  <a:pt x="250536" y="3768264"/>
                </a:cubicBezTo>
                <a:cubicBezTo>
                  <a:pt x="268978" y="3778912"/>
                  <a:pt x="281204" y="3800318"/>
                  <a:pt x="302308" y="3806352"/>
                </a:cubicBezTo>
                <a:cubicBezTo>
                  <a:pt x="310878" y="3809252"/>
                  <a:pt x="311290" y="3815637"/>
                  <a:pt x="312350" y="3824449"/>
                </a:cubicBezTo>
                <a:cubicBezTo>
                  <a:pt x="314232" y="3846029"/>
                  <a:pt x="325400" y="3858626"/>
                  <a:pt x="346503" y="3864661"/>
                </a:cubicBezTo>
                <a:cubicBezTo>
                  <a:pt x="350052" y="3858513"/>
                  <a:pt x="345682" y="3851890"/>
                  <a:pt x="349231" y="3845742"/>
                </a:cubicBezTo>
                <a:cubicBezTo>
                  <a:pt x="371655" y="3803351"/>
                  <a:pt x="369667" y="3757113"/>
                  <a:pt x="361292" y="3711288"/>
                </a:cubicBezTo>
                <a:cubicBezTo>
                  <a:pt x="351445" y="3650266"/>
                  <a:pt x="344674" y="3591018"/>
                  <a:pt x="354630" y="3531182"/>
                </a:cubicBezTo>
                <a:cubicBezTo>
                  <a:pt x="355756" y="3525685"/>
                  <a:pt x="355346" y="3519298"/>
                  <a:pt x="362618" y="3517350"/>
                </a:cubicBezTo>
                <a:cubicBezTo>
                  <a:pt x="383310" y="3517000"/>
                  <a:pt x="383614" y="3498729"/>
                  <a:pt x="383680" y="3484420"/>
                </a:cubicBezTo>
                <a:cubicBezTo>
                  <a:pt x="386128" y="3430495"/>
                  <a:pt x="393422" y="3375272"/>
                  <a:pt x="386412" y="3319986"/>
                </a:cubicBezTo>
                <a:cubicBezTo>
                  <a:pt x="382788" y="3294324"/>
                  <a:pt x="377729" y="3269371"/>
                  <a:pt x="373580" y="3244175"/>
                </a:cubicBezTo>
                <a:lnTo>
                  <a:pt x="372371" y="3231508"/>
                </a:lnTo>
                <a:lnTo>
                  <a:pt x="399164" y="3231508"/>
                </a:lnTo>
                <a:lnTo>
                  <a:pt x="399164" y="2975303"/>
                </a:lnTo>
                <a:lnTo>
                  <a:pt x="386648" y="2971342"/>
                </a:lnTo>
                <a:cubicBezTo>
                  <a:pt x="364942" y="2970865"/>
                  <a:pt x="348176" y="2956719"/>
                  <a:pt x="344937" y="2933433"/>
                </a:cubicBezTo>
                <a:cubicBezTo>
                  <a:pt x="335977" y="2870034"/>
                  <a:pt x="324477" y="2806429"/>
                  <a:pt x="325888" y="2741310"/>
                </a:cubicBezTo>
                <a:cubicBezTo>
                  <a:pt x="326359" y="2719604"/>
                  <a:pt x="328203" y="2696729"/>
                  <a:pt x="326132" y="2674818"/>
                </a:cubicBezTo>
                <a:cubicBezTo>
                  <a:pt x="323651" y="2657989"/>
                  <a:pt x="334084" y="2639646"/>
                  <a:pt x="339227" y="2623435"/>
                </a:cubicBezTo>
                <a:cubicBezTo>
                  <a:pt x="342382" y="2616016"/>
                  <a:pt x="342998" y="2608390"/>
                  <a:pt x="338529" y="2600355"/>
                </a:cubicBezTo>
                <a:cubicBezTo>
                  <a:pt x="327112" y="2567455"/>
                  <a:pt x="320778" y="2534965"/>
                  <a:pt x="316225" y="2496225"/>
                </a:cubicBezTo>
                <a:cubicBezTo>
                  <a:pt x="304072" y="2504195"/>
                  <a:pt x="292122" y="2509624"/>
                  <a:pt x="281342" y="2516427"/>
                </a:cubicBezTo>
                <a:cubicBezTo>
                  <a:pt x="274682" y="2519724"/>
                  <a:pt x="270358" y="2525770"/>
                  <a:pt x="272488" y="2531060"/>
                </a:cubicBezTo>
                <a:cubicBezTo>
                  <a:pt x="285689" y="2557709"/>
                  <a:pt x="263656" y="2593019"/>
                  <a:pt x="291144" y="2616987"/>
                </a:cubicBezTo>
                <a:cubicBezTo>
                  <a:pt x="283254" y="2635536"/>
                  <a:pt x="317196" y="2658746"/>
                  <a:pt x="284854" y="2679154"/>
                </a:cubicBezTo>
                <a:cubicBezTo>
                  <a:pt x="275447" y="2684788"/>
                  <a:pt x="285756" y="2699691"/>
                  <a:pt x="283563" y="2711026"/>
                </a:cubicBezTo>
                <a:cubicBezTo>
                  <a:pt x="274792" y="2756363"/>
                  <a:pt x="286764" y="2798262"/>
                  <a:pt x="310479" y="2837273"/>
                </a:cubicBezTo>
                <a:cubicBezTo>
                  <a:pt x="317078" y="2850597"/>
                  <a:pt x="316260" y="2860764"/>
                  <a:pt x="305274" y="2870110"/>
                </a:cubicBezTo>
                <a:cubicBezTo>
                  <a:pt x="283016" y="2860632"/>
                  <a:pt x="274283" y="2842020"/>
                  <a:pt x="269875" y="2817361"/>
                </a:cubicBezTo>
                <a:cubicBezTo>
                  <a:pt x="265878" y="2787620"/>
                  <a:pt x="247594" y="2760558"/>
                  <a:pt x="235768" y="2732741"/>
                </a:cubicBezTo>
                <a:cubicBezTo>
                  <a:pt x="225866" y="2712754"/>
                  <a:pt x="222218" y="2694552"/>
                  <a:pt x="229144" y="2672090"/>
                </a:cubicBezTo>
                <a:cubicBezTo>
                  <a:pt x="237854" y="2643375"/>
                  <a:pt x="223691" y="2612810"/>
                  <a:pt x="228691" y="2582517"/>
                </a:cubicBezTo>
                <a:cubicBezTo>
                  <a:pt x="227726" y="2578602"/>
                  <a:pt x="225596" y="2573312"/>
                  <a:pt x="228342" y="2570978"/>
                </a:cubicBezTo>
                <a:cubicBezTo>
                  <a:pt x="247772" y="2552083"/>
                  <a:pt x="231416" y="2532853"/>
                  <a:pt x="227766" y="2514651"/>
                </a:cubicBezTo>
                <a:cubicBezTo>
                  <a:pt x="224322" y="2493907"/>
                  <a:pt x="228502" y="2473779"/>
                  <a:pt x="232683" y="2453654"/>
                </a:cubicBezTo>
                <a:cubicBezTo>
                  <a:pt x="234260" y="2449944"/>
                  <a:pt x="231924" y="2447196"/>
                  <a:pt x="228213" y="2445617"/>
                </a:cubicBezTo>
                <a:cubicBezTo>
                  <a:pt x="220036" y="2436003"/>
                  <a:pt x="228480" y="2426453"/>
                  <a:pt x="233358" y="2429407"/>
                </a:cubicBezTo>
                <a:cubicBezTo>
                  <a:pt x="250738" y="2435927"/>
                  <a:pt x="249222" y="2423014"/>
                  <a:pt x="251210" y="2414221"/>
                </a:cubicBezTo>
                <a:cubicBezTo>
                  <a:pt x="253812" y="2397804"/>
                  <a:pt x="247622" y="2379395"/>
                  <a:pt x="257849" y="2363595"/>
                </a:cubicBezTo>
                <a:cubicBezTo>
                  <a:pt x="260800" y="2358718"/>
                  <a:pt x="257500" y="2352055"/>
                  <a:pt x="252622" y="2349103"/>
                </a:cubicBezTo>
                <a:cubicBezTo>
                  <a:pt x="239156" y="2341619"/>
                  <a:pt x="242516" y="2331658"/>
                  <a:pt x="248624" y="2319361"/>
                </a:cubicBezTo>
                <a:cubicBezTo>
                  <a:pt x="250611" y="2310568"/>
                  <a:pt x="271558" y="2304588"/>
                  <a:pt x="253624" y="2289067"/>
                </a:cubicBezTo>
                <a:cubicBezTo>
                  <a:pt x="246410" y="2283368"/>
                  <a:pt x="253131" y="2263445"/>
                  <a:pt x="232593" y="2264343"/>
                </a:cubicBezTo>
                <a:cubicBezTo>
                  <a:pt x="226139" y="2265099"/>
                  <a:pt x="226958" y="2254934"/>
                  <a:pt x="227366" y="2249850"/>
                </a:cubicBezTo>
                <a:lnTo>
                  <a:pt x="229959" y="2239981"/>
                </a:lnTo>
                <a:lnTo>
                  <a:pt x="225206" y="2240158"/>
                </a:lnTo>
                <a:lnTo>
                  <a:pt x="226487" y="2230385"/>
                </a:lnTo>
                <a:cubicBezTo>
                  <a:pt x="226848" y="2223358"/>
                  <a:pt x="226735" y="2216232"/>
                  <a:pt x="226417" y="2208689"/>
                </a:cubicBezTo>
                <a:cubicBezTo>
                  <a:pt x="224444" y="2152958"/>
                  <a:pt x="230036" y="2098792"/>
                  <a:pt x="245087" y="2046579"/>
                </a:cubicBezTo>
                <a:cubicBezTo>
                  <a:pt x="246409" y="2042366"/>
                  <a:pt x="248803" y="2036882"/>
                  <a:pt x="244200" y="2034434"/>
                </a:cubicBezTo>
                <a:cubicBezTo>
                  <a:pt x="230390" y="2027093"/>
                  <a:pt x="233788" y="2009853"/>
                  <a:pt x="235044" y="1995162"/>
                </a:cubicBezTo>
                <a:cubicBezTo>
                  <a:pt x="238878" y="1961563"/>
                  <a:pt x="230041" y="1929830"/>
                  <a:pt x="231162" y="1894178"/>
                </a:cubicBezTo>
                <a:cubicBezTo>
                  <a:pt x="225392" y="1888499"/>
                  <a:pt x="222088" y="1883516"/>
                  <a:pt x="220563" y="1879020"/>
                </a:cubicBezTo>
                <a:lnTo>
                  <a:pt x="220576" y="1876721"/>
                </a:lnTo>
                <a:lnTo>
                  <a:pt x="219944" y="1882664"/>
                </a:lnTo>
                <a:cubicBezTo>
                  <a:pt x="216640" y="1916154"/>
                  <a:pt x="214971" y="1945358"/>
                  <a:pt x="219284" y="1967149"/>
                </a:cubicBezTo>
                <a:cubicBezTo>
                  <a:pt x="217439" y="2017129"/>
                  <a:pt x="209572" y="1995630"/>
                  <a:pt x="203602" y="2029341"/>
                </a:cubicBezTo>
                <a:cubicBezTo>
                  <a:pt x="201754" y="2079321"/>
                  <a:pt x="212227" y="2072923"/>
                  <a:pt x="213366" y="2106048"/>
                </a:cubicBezTo>
                <a:cubicBezTo>
                  <a:pt x="201048" y="2162427"/>
                  <a:pt x="202566" y="2206593"/>
                  <a:pt x="203706" y="2239718"/>
                </a:cubicBezTo>
                <a:lnTo>
                  <a:pt x="203768" y="2240952"/>
                </a:lnTo>
                <a:lnTo>
                  <a:pt x="170246" y="2242199"/>
                </a:lnTo>
                <a:lnTo>
                  <a:pt x="170482" y="2233889"/>
                </a:lnTo>
                <a:cubicBezTo>
                  <a:pt x="171672" y="2195642"/>
                  <a:pt x="172710" y="2167527"/>
                  <a:pt x="171856" y="2142685"/>
                </a:cubicBezTo>
                <a:cubicBezTo>
                  <a:pt x="174081" y="2103747"/>
                  <a:pt x="176687" y="2075850"/>
                  <a:pt x="185641" y="2025283"/>
                </a:cubicBezTo>
                <a:cubicBezTo>
                  <a:pt x="192749" y="2024698"/>
                  <a:pt x="189765" y="2041554"/>
                  <a:pt x="196873" y="2040969"/>
                </a:cubicBezTo>
                <a:cubicBezTo>
                  <a:pt x="201324" y="1963091"/>
                  <a:pt x="199426" y="1907883"/>
                  <a:pt x="204258" y="1841048"/>
                </a:cubicBezTo>
                <a:cubicBezTo>
                  <a:pt x="202549" y="1791360"/>
                  <a:pt x="204839" y="1741344"/>
                  <a:pt x="210808" y="1681682"/>
                </a:cubicBezTo>
                <a:lnTo>
                  <a:pt x="212860" y="1663608"/>
                </a:lnTo>
                <a:lnTo>
                  <a:pt x="209642" y="1650493"/>
                </a:lnTo>
                <a:cubicBezTo>
                  <a:pt x="205793" y="1639230"/>
                  <a:pt x="204905" y="1627086"/>
                  <a:pt x="212088" y="1610629"/>
                </a:cubicBezTo>
                <a:cubicBezTo>
                  <a:pt x="217947" y="1598383"/>
                  <a:pt x="216992" y="1575756"/>
                  <a:pt x="217681" y="1556461"/>
                </a:cubicBezTo>
                <a:cubicBezTo>
                  <a:pt x="219506" y="1546372"/>
                  <a:pt x="220258" y="1537557"/>
                  <a:pt x="224795" y="1529522"/>
                </a:cubicBezTo>
                <a:cubicBezTo>
                  <a:pt x="229332" y="1521489"/>
                  <a:pt x="243008" y="1507868"/>
                  <a:pt x="222453" y="1500629"/>
                </a:cubicBezTo>
                <a:cubicBezTo>
                  <a:pt x="231023" y="1490439"/>
                  <a:pt x="204475" y="1474484"/>
                  <a:pt x="226288" y="1467031"/>
                </a:cubicBezTo>
                <a:cubicBezTo>
                  <a:pt x="226288" y="1467031"/>
                  <a:pt x="227358" y="1465758"/>
                  <a:pt x="226538" y="1464093"/>
                </a:cubicBezTo>
                <a:cubicBezTo>
                  <a:pt x="224948" y="1426383"/>
                  <a:pt x="256654" y="1404528"/>
                  <a:pt x="246930" y="1360651"/>
                </a:cubicBezTo>
                <a:cubicBezTo>
                  <a:pt x="242511" y="1344785"/>
                  <a:pt x="243198" y="1325490"/>
                  <a:pt x="233673" y="1313055"/>
                </a:cubicBezTo>
                <a:cubicBezTo>
                  <a:pt x="227680" y="1304340"/>
                  <a:pt x="227614" y="1293859"/>
                  <a:pt x="227548" y="1283378"/>
                </a:cubicBezTo>
                <a:cubicBezTo>
                  <a:pt x="229490" y="1249389"/>
                  <a:pt x="228720" y="1213345"/>
                  <a:pt x="235267" y="1181804"/>
                </a:cubicBezTo>
                <a:cubicBezTo>
                  <a:pt x="239737" y="1163290"/>
                  <a:pt x="236389" y="1146150"/>
                  <a:pt x="234933" y="1129403"/>
                </a:cubicBezTo>
                <a:cubicBezTo>
                  <a:pt x="231838" y="1109324"/>
                  <a:pt x="234415" y="1090420"/>
                  <a:pt x="244309" y="1076017"/>
                </a:cubicBezTo>
                <a:cubicBezTo>
                  <a:pt x="264098" y="1047212"/>
                  <a:pt x="270074" y="1011068"/>
                  <a:pt x="266844" y="970029"/>
                </a:cubicBezTo>
                <a:cubicBezTo>
                  <a:pt x="263112" y="934866"/>
                  <a:pt x="275398" y="914979"/>
                  <a:pt x="290399" y="897146"/>
                </a:cubicBezTo>
                <a:cubicBezTo>
                  <a:pt x="298970" y="886956"/>
                  <a:pt x="321418" y="894585"/>
                  <a:pt x="325268" y="905849"/>
                </a:cubicBezTo>
                <a:cubicBezTo>
                  <a:pt x="334039" y="927098"/>
                  <a:pt x="334039" y="927098"/>
                  <a:pt x="346075" y="910150"/>
                </a:cubicBezTo>
                <a:cubicBezTo>
                  <a:pt x="351248" y="917200"/>
                  <a:pt x="347783" y="923960"/>
                  <a:pt x="346210" y="931110"/>
                </a:cubicBezTo>
                <a:cubicBezTo>
                  <a:pt x="345957" y="934049"/>
                  <a:pt x="343312" y="942472"/>
                  <a:pt x="347096" y="943252"/>
                </a:cubicBezTo>
                <a:cubicBezTo>
                  <a:pt x="367082" y="945892"/>
                  <a:pt x="364069" y="981152"/>
                  <a:pt x="375233" y="996919"/>
                </a:cubicBezTo>
                <a:cubicBezTo>
                  <a:pt x="376874" y="1000247"/>
                  <a:pt x="380406" y="1003968"/>
                  <a:pt x="382046" y="1007298"/>
                </a:cubicBezTo>
                <a:cubicBezTo>
                  <a:pt x="388224" y="1002592"/>
                  <a:pt x="392125" y="979477"/>
                  <a:pt x="396226" y="987800"/>
                </a:cubicBezTo>
                <a:cubicBezTo>
                  <a:pt x="406320" y="1004839"/>
                  <a:pt x="427379" y="1006202"/>
                  <a:pt x="427578" y="1037642"/>
                </a:cubicBezTo>
                <a:cubicBezTo>
                  <a:pt x="427528" y="1072022"/>
                  <a:pt x="429367" y="1106793"/>
                  <a:pt x="437134" y="1139797"/>
                </a:cubicBezTo>
                <a:cubicBezTo>
                  <a:pt x="439344" y="1147732"/>
                  <a:pt x="437518" y="1157819"/>
                  <a:pt x="445086" y="1159383"/>
                </a:cubicBezTo>
                <a:cubicBezTo>
                  <a:pt x="451832" y="1159283"/>
                  <a:pt x="458260" y="1151640"/>
                  <a:pt x="461155" y="1140277"/>
                </a:cubicBezTo>
                <a:cubicBezTo>
                  <a:pt x="463482" y="1124311"/>
                  <a:pt x="464738" y="1109617"/>
                  <a:pt x="463283" y="1092869"/>
                </a:cubicBezTo>
                <a:cubicBezTo>
                  <a:pt x="459299" y="1060645"/>
                  <a:pt x="462062" y="1028323"/>
                  <a:pt x="465897" y="994725"/>
                </a:cubicBezTo>
                <a:cubicBezTo>
                  <a:pt x="466148" y="991786"/>
                  <a:pt x="464759" y="985519"/>
                  <a:pt x="466651" y="985909"/>
                </a:cubicBezTo>
                <a:cubicBezTo>
                  <a:pt x="483541" y="968467"/>
                  <a:pt x="476093" y="943004"/>
                  <a:pt x="475960" y="922044"/>
                </a:cubicBezTo>
                <a:cubicBezTo>
                  <a:pt x="473970" y="821451"/>
                  <a:pt x="485473" y="720660"/>
                  <a:pt x="477558" y="621833"/>
                </a:cubicBezTo>
                <a:cubicBezTo>
                  <a:pt x="476671" y="609688"/>
                  <a:pt x="478245" y="602538"/>
                  <a:pt x="486063" y="601163"/>
                </a:cubicBezTo>
                <a:cubicBezTo>
                  <a:pt x="492809" y="601063"/>
                  <a:pt x="496340" y="604783"/>
                  <a:pt x="497479" y="613989"/>
                </a:cubicBezTo>
                <a:cubicBezTo>
                  <a:pt x="499504" y="635342"/>
                  <a:pt x="507705" y="651988"/>
                  <a:pt x="515087" y="666972"/>
                </a:cubicBezTo>
                <a:cubicBezTo>
                  <a:pt x="524930" y="686950"/>
                  <a:pt x="528025" y="707026"/>
                  <a:pt x="527088" y="729260"/>
                </a:cubicBezTo>
                <a:cubicBezTo>
                  <a:pt x="527221" y="750222"/>
                  <a:pt x="531138" y="771963"/>
                  <a:pt x="534235" y="792043"/>
                </a:cubicBezTo>
                <a:cubicBezTo>
                  <a:pt x="539540" y="820054"/>
                  <a:pt x="549500" y="816131"/>
                  <a:pt x="562674" y="808388"/>
                </a:cubicBezTo>
                <a:cubicBezTo>
                  <a:pt x="565890" y="804566"/>
                  <a:pt x="570174" y="799471"/>
                  <a:pt x="573456" y="806130"/>
                </a:cubicBezTo>
                <a:cubicBezTo>
                  <a:pt x="576736" y="812789"/>
                  <a:pt x="571631" y="816220"/>
                  <a:pt x="570308" y="820433"/>
                </a:cubicBezTo>
                <a:cubicBezTo>
                  <a:pt x="566090" y="836009"/>
                  <a:pt x="569437" y="853147"/>
                  <a:pt x="574358" y="863135"/>
                </a:cubicBezTo>
                <a:cubicBezTo>
                  <a:pt x="581991" y="875180"/>
                  <a:pt x="589993" y="860388"/>
                  <a:pt x="594530" y="852353"/>
                </a:cubicBezTo>
                <a:cubicBezTo>
                  <a:pt x="603602" y="836285"/>
                  <a:pt x="608893" y="819435"/>
                  <a:pt x="604978" y="797693"/>
                </a:cubicBezTo>
                <a:cubicBezTo>
                  <a:pt x="604408" y="793091"/>
                  <a:pt x="602199" y="785157"/>
                  <a:pt x="606484" y="780062"/>
                </a:cubicBezTo>
                <a:cubicBezTo>
                  <a:pt x="609698" y="776242"/>
                  <a:pt x="612980" y="782901"/>
                  <a:pt x="614618" y="786230"/>
                </a:cubicBezTo>
                <a:cubicBezTo>
                  <a:pt x="619791" y="793279"/>
                  <a:pt x="623006" y="789459"/>
                  <a:pt x="626470" y="782700"/>
                </a:cubicBezTo>
                <a:cubicBezTo>
                  <a:pt x="638693" y="752330"/>
                  <a:pt x="649842" y="723235"/>
                  <a:pt x="647432" y="683860"/>
                </a:cubicBezTo>
                <a:cubicBezTo>
                  <a:pt x="647115" y="676317"/>
                  <a:pt x="647403" y="668715"/>
                  <a:pt x="648072" y="661074"/>
                </a:cubicBezTo>
                <a:lnTo>
                  <a:pt x="650263" y="643766"/>
                </a:lnTo>
                <a:lnTo>
                  <a:pt x="650472" y="582045"/>
                </a:lnTo>
                <a:cubicBezTo>
                  <a:pt x="646403" y="577447"/>
                  <a:pt x="646403" y="577447"/>
                  <a:pt x="646403" y="577447"/>
                </a:cubicBezTo>
                <a:cubicBezTo>
                  <a:pt x="646403" y="577447"/>
                  <a:pt x="649363" y="571122"/>
                  <a:pt x="649363" y="571122"/>
                </a:cubicBezTo>
                <a:cubicBezTo>
                  <a:pt x="645293" y="566524"/>
                  <a:pt x="647145" y="549278"/>
                  <a:pt x="647145" y="549278"/>
                </a:cubicBezTo>
                <a:cubicBezTo>
                  <a:pt x="646035" y="538354"/>
                  <a:pt x="650104" y="542953"/>
                  <a:pt x="651214" y="553874"/>
                </a:cubicBezTo>
                <a:lnTo>
                  <a:pt x="652804" y="556273"/>
                </a:lnTo>
                <a:lnTo>
                  <a:pt x="652323" y="564798"/>
                </a:lnTo>
                <a:cubicBezTo>
                  <a:pt x="653804" y="561634"/>
                  <a:pt x="654544" y="560053"/>
                  <a:pt x="654405" y="558688"/>
                </a:cubicBezTo>
                <a:lnTo>
                  <a:pt x="652804" y="556273"/>
                </a:lnTo>
                <a:lnTo>
                  <a:pt x="653470" y="544487"/>
                </a:lnTo>
                <a:cubicBezTo>
                  <a:pt x="652743" y="522363"/>
                  <a:pt x="648165" y="497251"/>
                  <a:pt x="655659" y="491211"/>
                </a:cubicBezTo>
                <a:cubicBezTo>
                  <a:pt x="665367" y="560192"/>
                  <a:pt x="684862" y="585838"/>
                  <a:pt x="694000" y="639217"/>
                </a:cubicBezTo>
                <a:lnTo>
                  <a:pt x="695320" y="649940"/>
                </a:lnTo>
                <a:lnTo>
                  <a:pt x="699870" y="616155"/>
                </a:lnTo>
                <a:cubicBezTo>
                  <a:pt x="703303" y="601854"/>
                  <a:pt x="706736" y="587553"/>
                  <a:pt x="705739" y="572577"/>
                </a:cubicBezTo>
                <a:cubicBezTo>
                  <a:pt x="706076" y="568024"/>
                  <a:pt x="710603" y="563841"/>
                  <a:pt x="713997" y="560703"/>
                </a:cubicBezTo>
                <a:cubicBezTo>
                  <a:pt x="718693" y="554244"/>
                  <a:pt x="727578" y="548153"/>
                  <a:pt x="714386" y="541266"/>
                </a:cubicBezTo>
                <a:cubicBezTo>
                  <a:pt x="710365" y="538623"/>
                  <a:pt x="711835" y="533026"/>
                  <a:pt x="713135" y="529705"/>
                </a:cubicBezTo>
                <a:cubicBezTo>
                  <a:pt x="730954" y="502637"/>
                  <a:pt x="721714" y="470900"/>
                  <a:pt x="729061" y="442915"/>
                </a:cubicBezTo>
                <a:cubicBezTo>
                  <a:pt x="738383" y="402503"/>
                  <a:pt x="728061" y="356928"/>
                  <a:pt x="747858" y="317438"/>
                </a:cubicBezTo>
                <a:cubicBezTo>
                  <a:pt x="751421" y="312023"/>
                  <a:pt x="751928" y="305196"/>
                  <a:pt x="753565" y="297322"/>
                </a:cubicBezTo>
                <a:cubicBezTo>
                  <a:pt x="761944" y="298059"/>
                  <a:pt x="766758" y="304210"/>
                  <a:pt x="776268" y="303899"/>
                </a:cubicBezTo>
                <a:cubicBezTo>
                  <a:pt x="792230" y="301866"/>
                  <a:pt x="808935" y="318223"/>
                  <a:pt x="810642" y="337845"/>
                </a:cubicBezTo>
                <a:cubicBezTo>
                  <a:pt x="810593" y="352729"/>
                  <a:pt x="805221" y="368291"/>
                  <a:pt x="815813" y="381820"/>
                </a:cubicBezTo>
                <a:cubicBezTo>
                  <a:pt x="819664" y="386740"/>
                  <a:pt x="814006" y="391969"/>
                  <a:pt x="811573" y="396337"/>
                </a:cubicBezTo>
                <a:cubicBezTo>
                  <a:pt x="802352" y="406979"/>
                  <a:pt x="801338" y="420633"/>
                  <a:pt x="800325" y="434289"/>
                </a:cubicBezTo>
                <a:cubicBezTo>
                  <a:pt x="799482" y="445668"/>
                  <a:pt x="800106" y="451449"/>
                  <a:pt x="811710" y="451323"/>
                </a:cubicBezTo>
                <a:cubicBezTo>
                  <a:pt x="815899" y="451693"/>
                  <a:pt x="819920" y="454335"/>
                  <a:pt x="819582" y="458887"/>
                </a:cubicBezTo>
                <a:cubicBezTo>
                  <a:pt x="820039" y="466945"/>
                  <a:pt x="813755" y="466392"/>
                  <a:pt x="809565" y="466024"/>
                </a:cubicBezTo>
                <a:cubicBezTo>
                  <a:pt x="794735" y="467011"/>
                  <a:pt x="794060" y="476114"/>
                  <a:pt x="797406" y="487862"/>
                </a:cubicBezTo>
                <a:cubicBezTo>
                  <a:pt x="804551" y="519413"/>
                  <a:pt x="809601" y="550781"/>
                  <a:pt x="807238" y="582641"/>
                </a:cubicBezTo>
                <a:lnTo>
                  <a:pt x="814331" y="600076"/>
                </a:lnTo>
                <a:lnTo>
                  <a:pt x="817834" y="584886"/>
                </a:lnTo>
                <a:lnTo>
                  <a:pt x="833854" y="572186"/>
                </a:lnTo>
                <a:lnTo>
                  <a:pt x="841913" y="539733"/>
                </a:lnTo>
                <a:cubicBezTo>
                  <a:pt x="845183" y="525847"/>
                  <a:pt x="847286" y="511715"/>
                  <a:pt x="845241" y="496646"/>
                </a:cubicBezTo>
                <a:cubicBezTo>
                  <a:pt x="843822" y="487360"/>
                  <a:pt x="850275" y="485637"/>
                  <a:pt x="855764" y="482682"/>
                </a:cubicBezTo>
                <a:cubicBezTo>
                  <a:pt x="868668" y="479235"/>
                  <a:pt x="871439" y="470316"/>
                  <a:pt x="870358" y="456478"/>
                </a:cubicBezTo>
                <a:cubicBezTo>
                  <a:pt x="868820" y="434582"/>
                  <a:pt x="876741" y="427261"/>
                  <a:pt x="897349" y="433653"/>
                </a:cubicBezTo>
                <a:cubicBezTo>
                  <a:pt x="906689" y="435619"/>
                  <a:pt x="903969" y="429653"/>
                  <a:pt x="905271" y="426332"/>
                </a:cubicBezTo>
                <a:cubicBezTo>
                  <a:pt x="908885" y="406033"/>
                  <a:pt x="912498" y="385736"/>
                  <a:pt x="914018" y="365254"/>
                </a:cubicBezTo>
                <a:cubicBezTo>
                  <a:pt x="918189" y="323243"/>
                  <a:pt x="928643" y="281787"/>
                  <a:pt x="926530" y="239224"/>
                </a:cubicBezTo>
                <a:cubicBezTo>
                  <a:pt x="923405" y="210316"/>
                  <a:pt x="933977" y="181467"/>
                  <a:pt x="940362" y="152250"/>
                </a:cubicBezTo>
                <a:cubicBezTo>
                  <a:pt x="942168" y="142101"/>
                  <a:pt x="942506" y="137549"/>
                  <a:pt x="937861" y="129123"/>
                </a:cubicBezTo>
                <a:cubicBezTo>
                  <a:pt x="934348" y="119653"/>
                  <a:pt x="922793" y="104893"/>
                  <a:pt x="945207" y="101137"/>
                </a:cubicBezTo>
                <a:cubicBezTo>
                  <a:pt x="950529" y="100458"/>
                  <a:pt x="952167" y="92587"/>
                  <a:pt x="948146" y="89942"/>
                </a:cubicBezTo>
                <a:cubicBezTo>
                  <a:pt x="929008" y="77953"/>
                  <a:pt x="939699" y="61713"/>
                  <a:pt x="939750" y="46827"/>
                </a:cubicBezTo>
                <a:cubicBezTo>
                  <a:pt x="940595" y="35449"/>
                  <a:pt x="942401" y="25300"/>
                  <a:pt x="944209" y="15151"/>
                </a:cubicBezTo>
                <a:cubicBezTo>
                  <a:pt x="946979" y="6231"/>
                  <a:pt x="949976" y="1341"/>
                  <a:pt x="953747" y="24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9120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370377" y="1700808"/>
            <a:ext cx="4777670" cy="72000"/>
            <a:chOff x="3843032" y="6553200"/>
            <a:chExt cx="2066410" cy="87086"/>
          </a:xfrm>
        </p:grpSpPr>
        <p:sp>
          <p:nvSpPr>
            <p:cNvPr id="6" name="Rectangle 5"/>
            <p:cNvSpPr/>
            <p:nvPr userDrawn="1"/>
          </p:nvSpPr>
          <p:spPr>
            <a:xfrm flipV="1">
              <a:off x="3843032" y="6553200"/>
              <a:ext cx="413282" cy="870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 flipV="1">
              <a:off x="4256314" y="6553200"/>
              <a:ext cx="413282" cy="870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flipV="1">
              <a:off x="4669596" y="6553200"/>
              <a:ext cx="413282" cy="870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flipV="1">
              <a:off x="5082878" y="6553200"/>
              <a:ext cx="413282" cy="870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flipV="1">
              <a:off x="5496160" y="6553200"/>
              <a:ext cx="413282" cy="870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1" name="평행 사변형 2">
            <a:extLst>
              <a:ext uri="{FF2B5EF4-FFF2-40B4-BE49-F238E27FC236}">
                <a16:creationId xmlns:a16="http://schemas.microsoft.com/office/drawing/2014/main" id="{8D71AD77-8F73-48EE-A7FF-2A150F206D52}"/>
              </a:ext>
            </a:extLst>
          </p:cNvPr>
          <p:cNvSpPr/>
          <p:nvPr userDrawn="1"/>
        </p:nvSpPr>
        <p:spPr>
          <a:xfrm>
            <a:off x="1643509" y="1853737"/>
            <a:ext cx="1424444" cy="3025912"/>
          </a:xfrm>
          <a:custGeom>
            <a:avLst/>
            <a:gdLst>
              <a:gd name="connsiteX0" fmla="*/ 0 w 2387972"/>
              <a:gd name="connsiteY0" fmla="*/ 3703149 h 3703149"/>
              <a:gd name="connsiteX1" fmla="*/ 234045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44281 w 2387972"/>
              <a:gd name="connsiteY1" fmla="*/ 0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3149"/>
              <a:gd name="connsiteX1" fmla="*/ 234045 w 2387972"/>
              <a:gd name="connsiteY1" fmla="*/ 3412 h 3703149"/>
              <a:gd name="connsiteX2" fmla="*/ 2387972 w 2387972"/>
              <a:gd name="connsiteY2" fmla="*/ 0 h 3703149"/>
              <a:gd name="connsiteX3" fmla="*/ 2153927 w 2387972"/>
              <a:gd name="connsiteY3" fmla="*/ 3703149 h 3703149"/>
              <a:gd name="connsiteX4" fmla="*/ 0 w 2387972"/>
              <a:gd name="connsiteY4" fmla="*/ 3703149 h 3703149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4870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703149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703149 h 3709973"/>
              <a:gd name="connsiteX0" fmla="*/ 0 w 2387972"/>
              <a:gd name="connsiteY0" fmla="*/ 3666935 h 3709973"/>
              <a:gd name="connsiteX1" fmla="*/ 234045 w 2387972"/>
              <a:gd name="connsiteY1" fmla="*/ 3412 h 3709973"/>
              <a:gd name="connsiteX2" fmla="*/ 2387972 w 2387972"/>
              <a:gd name="connsiteY2" fmla="*/ 0 h 3709973"/>
              <a:gd name="connsiteX3" fmla="*/ 2191458 w 2387972"/>
              <a:gd name="connsiteY3" fmla="*/ 3709973 h 3709973"/>
              <a:gd name="connsiteX4" fmla="*/ 0 w 2387972"/>
              <a:gd name="connsiteY4" fmla="*/ 3666935 h 3709973"/>
              <a:gd name="connsiteX0" fmla="*/ 0 w 2378919"/>
              <a:gd name="connsiteY0" fmla="*/ 3621668 h 3709973"/>
              <a:gd name="connsiteX1" fmla="*/ 224992 w 2378919"/>
              <a:gd name="connsiteY1" fmla="*/ 3412 h 3709973"/>
              <a:gd name="connsiteX2" fmla="*/ 2378919 w 2378919"/>
              <a:gd name="connsiteY2" fmla="*/ 0 h 3709973"/>
              <a:gd name="connsiteX3" fmla="*/ 2182405 w 2378919"/>
              <a:gd name="connsiteY3" fmla="*/ 3709973 h 3709973"/>
              <a:gd name="connsiteX4" fmla="*/ 0 w 2378919"/>
              <a:gd name="connsiteY4" fmla="*/ 3621668 h 3709973"/>
              <a:gd name="connsiteX0" fmla="*/ 0 w 2360812"/>
              <a:gd name="connsiteY0" fmla="*/ 3666935 h 3709973"/>
              <a:gd name="connsiteX1" fmla="*/ 206885 w 2360812"/>
              <a:gd name="connsiteY1" fmla="*/ 3412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360812"/>
              <a:gd name="connsiteY0" fmla="*/ 3666935 h 3709973"/>
              <a:gd name="connsiteX1" fmla="*/ 206885 w 2360812"/>
              <a:gd name="connsiteY1" fmla="*/ 39626 h 3709973"/>
              <a:gd name="connsiteX2" fmla="*/ 2360812 w 2360812"/>
              <a:gd name="connsiteY2" fmla="*/ 0 h 3709973"/>
              <a:gd name="connsiteX3" fmla="*/ 2164298 w 2360812"/>
              <a:gd name="connsiteY3" fmla="*/ 3709973 h 3709973"/>
              <a:gd name="connsiteX4" fmla="*/ 0 w 2360812"/>
              <a:gd name="connsiteY4" fmla="*/ 3666935 h 3709973"/>
              <a:gd name="connsiteX0" fmla="*/ 0 w 2265018"/>
              <a:gd name="connsiteY0" fmla="*/ 3627309 h 3670347"/>
              <a:gd name="connsiteX1" fmla="*/ 206885 w 2265018"/>
              <a:gd name="connsiteY1" fmla="*/ 0 h 3670347"/>
              <a:gd name="connsiteX2" fmla="*/ 2265018 w 2265018"/>
              <a:gd name="connsiteY2" fmla="*/ 752854 h 3670347"/>
              <a:gd name="connsiteX3" fmla="*/ 2164298 w 2265018"/>
              <a:gd name="connsiteY3" fmla="*/ 3670347 h 3670347"/>
              <a:gd name="connsiteX4" fmla="*/ 0 w 2265018"/>
              <a:gd name="connsiteY4" fmla="*/ 3627309 h 3670347"/>
              <a:gd name="connsiteX0" fmla="*/ 0 w 2265018"/>
              <a:gd name="connsiteY0" fmla="*/ 2874455 h 2917493"/>
              <a:gd name="connsiteX1" fmla="*/ 163342 w 2265018"/>
              <a:gd name="connsiteY1" fmla="*/ 13501 h 2917493"/>
              <a:gd name="connsiteX2" fmla="*/ 2265018 w 2265018"/>
              <a:gd name="connsiteY2" fmla="*/ 0 h 2917493"/>
              <a:gd name="connsiteX3" fmla="*/ 2164298 w 2265018"/>
              <a:gd name="connsiteY3" fmla="*/ 2917493 h 2917493"/>
              <a:gd name="connsiteX4" fmla="*/ 0 w 2265018"/>
              <a:gd name="connsiteY4" fmla="*/ 2874455 h 2917493"/>
              <a:gd name="connsiteX0" fmla="*/ 0 w 2308561"/>
              <a:gd name="connsiteY0" fmla="*/ 2891872 h 2917493"/>
              <a:gd name="connsiteX1" fmla="*/ 206885 w 2308561"/>
              <a:gd name="connsiteY1" fmla="*/ 13501 h 2917493"/>
              <a:gd name="connsiteX2" fmla="*/ 2308561 w 2308561"/>
              <a:gd name="connsiteY2" fmla="*/ 0 h 2917493"/>
              <a:gd name="connsiteX3" fmla="*/ 2207841 w 2308561"/>
              <a:gd name="connsiteY3" fmla="*/ 2917493 h 2917493"/>
              <a:gd name="connsiteX4" fmla="*/ 0 w 2308561"/>
              <a:gd name="connsiteY4" fmla="*/ 2891872 h 2917493"/>
              <a:gd name="connsiteX0" fmla="*/ 0 w 2308561"/>
              <a:gd name="connsiteY0" fmla="*/ 2891872 h 2961036"/>
              <a:gd name="connsiteX1" fmla="*/ 206885 w 2308561"/>
              <a:gd name="connsiteY1" fmla="*/ 13501 h 2961036"/>
              <a:gd name="connsiteX2" fmla="*/ 2308561 w 2308561"/>
              <a:gd name="connsiteY2" fmla="*/ 0 h 2961036"/>
              <a:gd name="connsiteX3" fmla="*/ 2138173 w 2308561"/>
              <a:gd name="connsiteY3" fmla="*/ 2961036 h 2961036"/>
              <a:gd name="connsiteX4" fmla="*/ 0 w 2308561"/>
              <a:gd name="connsiteY4" fmla="*/ 2891872 h 2961036"/>
              <a:gd name="connsiteX0" fmla="*/ 0 w 2317270"/>
              <a:gd name="connsiteY0" fmla="*/ 2944123 h 2961036"/>
              <a:gd name="connsiteX1" fmla="*/ 215594 w 2317270"/>
              <a:gd name="connsiteY1" fmla="*/ 13501 h 2961036"/>
              <a:gd name="connsiteX2" fmla="*/ 2317270 w 2317270"/>
              <a:gd name="connsiteY2" fmla="*/ 0 h 2961036"/>
              <a:gd name="connsiteX3" fmla="*/ 2146882 w 2317270"/>
              <a:gd name="connsiteY3" fmla="*/ 2961036 h 2961036"/>
              <a:gd name="connsiteX4" fmla="*/ 0 w 2317270"/>
              <a:gd name="connsiteY4" fmla="*/ 2944123 h 2961036"/>
              <a:gd name="connsiteX0" fmla="*/ 0 w 2317270"/>
              <a:gd name="connsiteY0" fmla="*/ 2944123 h 3030704"/>
              <a:gd name="connsiteX1" fmla="*/ 215594 w 2317270"/>
              <a:gd name="connsiteY1" fmla="*/ 13501 h 3030704"/>
              <a:gd name="connsiteX2" fmla="*/ 2317270 w 2317270"/>
              <a:gd name="connsiteY2" fmla="*/ 0 h 3030704"/>
              <a:gd name="connsiteX3" fmla="*/ 2112048 w 2317270"/>
              <a:gd name="connsiteY3" fmla="*/ 3030704 h 3030704"/>
              <a:gd name="connsiteX4" fmla="*/ 0 w 2317270"/>
              <a:gd name="connsiteY4" fmla="*/ 2944123 h 3030704"/>
              <a:gd name="connsiteX0" fmla="*/ 0 w 2317270"/>
              <a:gd name="connsiteY0" fmla="*/ 2944123 h 2995870"/>
              <a:gd name="connsiteX1" fmla="*/ 215594 w 2317270"/>
              <a:gd name="connsiteY1" fmla="*/ 13501 h 2995870"/>
              <a:gd name="connsiteX2" fmla="*/ 2317270 w 2317270"/>
              <a:gd name="connsiteY2" fmla="*/ 0 h 2995870"/>
              <a:gd name="connsiteX3" fmla="*/ 2129465 w 2317270"/>
              <a:gd name="connsiteY3" fmla="*/ 2995870 h 2995870"/>
              <a:gd name="connsiteX4" fmla="*/ 0 w 2317270"/>
              <a:gd name="connsiteY4" fmla="*/ 2944123 h 2995870"/>
              <a:gd name="connsiteX0" fmla="*/ 0 w 2129465"/>
              <a:gd name="connsiteY0" fmla="*/ 2930622 h 2982369"/>
              <a:gd name="connsiteX1" fmla="*/ 215594 w 2129465"/>
              <a:gd name="connsiteY1" fmla="*/ 0 h 2982369"/>
              <a:gd name="connsiteX2" fmla="*/ 1899259 w 2129465"/>
              <a:gd name="connsiteY2" fmla="*/ 38751 h 2982369"/>
              <a:gd name="connsiteX3" fmla="*/ 2129465 w 2129465"/>
              <a:gd name="connsiteY3" fmla="*/ 2982369 h 2982369"/>
              <a:gd name="connsiteX4" fmla="*/ 0 w 2129465"/>
              <a:gd name="connsiteY4" fmla="*/ 2930622 h 2982369"/>
              <a:gd name="connsiteX0" fmla="*/ 0 w 1899259"/>
              <a:gd name="connsiteY0" fmla="*/ 2930622 h 3025912"/>
              <a:gd name="connsiteX1" fmla="*/ 215594 w 1899259"/>
              <a:gd name="connsiteY1" fmla="*/ 0 h 3025912"/>
              <a:gd name="connsiteX2" fmla="*/ 1899259 w 1899259"/>
              <a:gd name="connsiteY2" fmla="*/ 38751 h 3025912"/>
              <a:gd name="connsiteX3" fmla="*/ 1711454 w 1899259"/>
              <a:gd name="connsiteY3" fmla="*/ 3025912 h 3025912"/>
              <a:gd name="connsiteX4" fmla="*/ 0 w 1899259"/>
              <a:gd name="connsiteY4" fmla="*/ 2930622 h 302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259" h="3025912">
                <a:moveTo>
                  <a:pt x="0" y="2930622"/>
                </a:moveTo>
                <a:lnTo>
                  <a:pt x="215594" y="0"/>
                </a:lnTo>
                <a:lnTo>
                  <a:pt x="1899259" y="38751"/>
                </a:lnTo>
                <a:lnTo>
                  <a:pt x="1711454" y="3025912"/>
                </a:lnTo>
                <a:lnTo>
                  <a:pt x="0" y="2930622"/>
                </a:lnTo>
                <a:close/>
              </a:path>
            </a:pathLst>
          </a:custGeom>
          <a:solidFill>
            <a:schemeClr val="accent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92"/>
            <a:ext cx="3481252" cy="5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5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1" y="0"/>
            <a:ext cx="39959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995937" y="155984"/>
            <a:ext cx="5148064" cy="710877"/>
          </a:xfrm>
          <a:prstGeom prst="rect">
            <a:avLst/>
          </a:prstGeom>
        </p:spPr>
        <p:txBody>
          <a:bodyPr lIns="288000" anchor="ctr">
            <a:noAutofit/>
          </a:bodyPr>
          <a:lstStyle>
            <a:lvl1pPr algn="l">
              <a:defRPr sz="33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0551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507095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7" y="1131591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1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4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4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6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85966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</a:t>
            </a:r>
            <a:r>
              <a:rPr lang="en-US" altLang="ko-KR" dirty="0" err="1" smtClean="0"/>
              <a:t>Tempates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79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17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407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3228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30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5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212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45964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58147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35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11A067AA-F6AF-4715-9F07-7BE30046CBF0}"/>
              </a:ext>
            </a:extLst>
          </p:cNvPr>
          <p:cNvSpPr/>
          <p:nvPr userDrawn="1"/>
        </p:nvSpPr>
        <p:spPr>
          <a:xfrm>
            <a:off x="482204" y="514350"/>
            <a:ext cx="8179594" cy="2990850"/>
          </a:xfrm>
          <a:prstGeom prst="frame">
            <a:avLst>
              <a:gd name="adj1" fmla="val 2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605" y="2310178"/>
            <a:ext cx="1563408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5DB206C-7370-448F-B4C9-4059BADCA64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01423" y="2310178"/>
            <a:ext cx="1563408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7383E1CB-8D0E-4180-8C52-C5F4A24ED3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80242" y="2310178"/>
            <a:ext cx="1563408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3F4681A-0E5C-4D94-B5F0-6A175DBC6C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59061" y="2310178"/>
            <a:ext cx="1563408" cy="23138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986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291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65760" anchor="ctr"/>
          <a:lstStyle>
            <a:lvl1pPr marL="0" indent="0" algn="l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6033F2F0-7D0F-4B5D-8E37-7C30E5A5D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61421" y="477309"/>
            <a:ext cx="2173288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0B2EF10-A0C4-401E-8AA6-CF7463C595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21" y="3648857"/>
            <a:ext cx="2173288" cy="2731837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58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13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B83EC1-AF10-4FD7-8089-F03DAD6397E7}"/>
              </a:ext>
            </a:extLst>
          </p:cNvPr>
          <p:cNvSpPr/>
          <p:nvPr userDrawn="1"/>
        </p:nvSpPr>
        <p:spPr>
          <a:xfrm>
            <a:off x="0" y="1"/>
            <a:ext cx="9144000" cy="2381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0171" y="479835"/>
            <a:ext cx="1367845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32DE4F21-2D03-408A-A113-1ECBBBFDE8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50572" y="479834"/>
            <a:ext cx="2708657" cy="589833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</a:t>
            </a:r>
          </a:p>
          <a:p>
            <a:r>
              <a:rPr lang="en-US" altLang="ko-KR" dirty="0"/>
              <a:t>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A62276F5-0236-424B-9645-A889FC4128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43637" y="479835"/>
            <a:ext cx="1367845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703617E-9CA4-425B-945B-4B73794CE2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97104" y="479835"/>
            <a:ext cx="1367845" cy="259834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263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28913" y="3543300"/>
            <a:ext cx="20574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A5E7C78-B7FD-4905-970D-675E6D3961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28913" y="569180"/>
            <a:ext cx="20574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1CFBF6C-8D5A-4D48-ACE1-2D979A60A2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919" y="3543300"/>
            <a:ext cx="20574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26D5AB-D725-405F-B143-0753C3C45DCD}"/>
              </a:ext>
            </a:extLst>
          </p:cNvPr>
          <p:cNvSpPr/>
          <p:nvPr userDrawn="1"/>
        </p:nvSpPr>
        <p:spPr>
          <a:xfrm>
            <a:off x="-1" y="0"/>
            <a:ext cx="2550319" cy="3312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39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lIns="3383280" rIns="0" anchor="ctr"/>
          <a:lstStyle>
            <a:lvl1pPr marL="0" indent="0" algn="ctr">
              <a:buFontTx/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583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액자 12">
            <a:extLst>
              <a:ext uri="{FF2B5EF4-FFF2-40B4-BE49-F238E27FC236}">
                <a16:creationId xmlns:a16="http://schemas.microsoft.com/office/drawing/2014/main" id="{95EDCEF7-DD83-4CD4-BE92-A97D74011033}"/>
              </a:ext>
            </a:extLst>
          </p:cNvPr>
          <p:cNvSpPr/>
          <p:nvPr userDrawn="1"/>
        </p:nvSpPr>
        <p:spPr>
          <a:xfrm>
            <a:off x="410386" y="1761847"/>
            <a:ext cx="8323229" cy="3334311"/>
          </a:xfrm>
          <a:prstGeom prst="frame">
            <a:avLst>
              <a:gd name="adj1" fmla="val 241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765" y="569068"/>
            <a:ext cx="2746235" cy="571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77357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58CF5-5043-4D3B-92BD-59549782EBBE}"/>
              </a:ext>
            </a:extLst>
          </p:cNvPr>
          <p:cNvSpPr/>
          <p:nvPr userDrawn="1"/>
        </p:nvSpPr>
        <p:spPr>
          <a:xfrm>
            <a:off x="5636419" y="0"/>
            <a:ext cx="350758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B59EE49C-3795-40A6-B206-565A372E5530}"/>
              </a:ext>
            </a:extLst>
          </p:cNvPr>
          <p:cNvGrpSpPr/>
          <p:nvPr userDrawn="1"/>
        </p:nvGrpSpPr>
        <p:grpSpPr>
          <a:xfrm>
            <a:off x="4290110" y="1420665"/>
            <a:ext cx="4192352" cy="4396475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16E008B-9F44-493C-B58F-ABFC0E7190A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C1A2B49-6603-4C93-BCDA-8893B608D8C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70C51E-C968-4707-899F-DE217D809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6BA87E5-BDD3-47B0-8C9F-EDFB6B81112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9C68AE-3F02-48D5-A299-9B7311EC8D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BE3651-AB4C-4F00-BF52-0A24EF2A62A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E653C6-4F74-473F-9309-2D2D43F090C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9CA35F9-CDD6-4937-8C98-04018E459C3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92058" y="1628103"/>
            <a:ext cx="3988456" cy="301288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CE937E-8E2A-4179-91E4-730975E59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8644" y="339510"/>
            <a:ext cx="4907756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69537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4D14B1E-79D5-4F7D-AEB4-4F537918FBAB}"/>
              </a:ext>
            </a:extLst>
          </p:cNvPr>
          <p:cNvSpPr/>
          <p:nvPr userDrawn="1"/>
        </p:nvSpPr>
        <p:spPr>
          <a:xfrm rot="5400000">
            <a:off x="-185738" y="185736"/>
            <a:ext cx="6257926" cy="588645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86" y="600074"/>
            <a:ext cx="3039129" cy="565785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145CBDFE-5F17-4329-876B-8EC9C2A40C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1283" y="222886"/>
            <a:ext cx="17145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06B5A04-F323-4B06-B374-0EFFB99917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81283" y="3624742"/>
            <a:ext cx="1714500" cy="30175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41516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52">
            <a:extLst>
              <a:ext uri="{FF2B5EF4-FFF2-40B4-BE49-F238E27FC236}">
                <a16:creationId xmlns:a16="http://schemas.microsoft.com/office/drawing/2014/main" id="{A554242E-EDC9-4D56-ABE8-D3DFF0D037E9}"/>
              </a:ext>
            </a:extLst>
          </p:cNvPr>
          <p:cNvSpPr/>
          <p:nvPr userDrawn="1"/>
        </p:nvSpPr>
        <p:spPr>
          <a:xfrm>
            <a:off x="2" y="0"/>
            <a:ext cx="6436519" cy="6858000"/>
          </a:xfrm>
          <a:custGeom>
            <a:avLst/>
            <a:gdLst>
              <a:gd name="connsiteX0" fmla="*/ 5238766 w 8582025"/>
              <a:gd name="connsiteY0" fmla="*/ 0 h 6858000"/>
              <a:gd name="connsiteX1" fmla="*/ 8582025 w 8582025"/>
              <a:gd name="connsiteY1" fmla="*/ 0 h 6858000"/>
              <a:gd name="connsiteX2" fmla="*/ 1876410 w 8582025"/>
              <a:gd name="connsiteY2" fmla="*/ 6858000 h 6858000"/>
              <a:gd name="connsiteX3" fmla="*/ 0 w 8582025"/>
              <a:gd name="connsiteY3" fmla="*/ 6858000 h 6858000"/>
              <a:gd name="connsiteX4" fmla="*/ 0 w 8582025"/>
              <a:gd name="connsiteY4" fmla="*/ 53578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2025" h="6858000">
                <a:moveTo>
                  <a:pt x="5238766" y="0"/>
                </a:moveTo>
                <a:lnTo>
                  <a:pt x="8582025" y="0"/>
                </a:lnTo>
                <a:lnTo>
                  <a:pt x="1876410" y="6858000"/>
                </a:lnTo>
                <a:lnTo>
                  <a:pt x="0" y="6858000"/>
                </a:lnTo>
                <a:lnTo>
                  <a:pt x="0" y="53578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2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그림 개체 틀 3">
            <a:extLst>
              <a:ext uri="{FF2B5EF4-FFF2-40B4-BE49-F238E27FC236}">
                <a16:creationId xmlns:a16="http://schemas.microsoft.com/office/drawing/2014/main" id="{A7B8BCFA-E22C-4FE8-9EC6-3B7DF58BF4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7909" y="427698"/>
            <a:ext cx="27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Place Your Picture Here And Sand to Back</a:t>
            </a:r>
            <a:endParaRPr lang="ko-KR" altLang="en-US" dirty="0"/>
          </a:p>
        </p:txBody>
      </p:sp>
      <p:sp>
        <p:nvSpPr>
          <p:cNvPr id="6" name="그림 개체 틀 3">
            <a:extLst>
              <a:ext uri="{FF2B5EF4-FFF2-40B4-BE49-F238E27FC236}">
                <a16:creationId xmlns:a16="http://schemas.microsoft.com/office/drawing/2014/main" id="{C661A5D8-A169-47BB-84F8-7CCF6E0061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65208" y="2837035"/>
            <a:ext cx="27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3">
            <a:extLst>
              <a:ext uri="{FF2B5EF4-FFF2-40B4-BE49-F238E27FC236}">
                <a16:creationId xmlns:a16="http://schemas.microsoft.com/office/drawing/2014/main" id="{A32673E2-41F8-431C-946D-87DD76C5D0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05643" y="2251417"/>
            <a:ext cx="1485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그림 개체 틀 3">
            <a:extLst>
              <a:ext uri="{FF2B5EF4-FFF2-40B4-BE49-F238E27FC236}">
                <a16:creationId xmlns:a16="http://schemas.microsoft.com/office/drawing/2014/main" id="{F2B14BC2-B3DB-437A-8C30-D2E802CB4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7078" y="2676913"/>
            <a:ext cx="1485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464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765" y="1807430"/>
            <a:ext cx="18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7D4BC-8397-4297-9425-5B8BAEB38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15" y="2305191"/>
            <a:ext cx="3028571" cy="2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96BD7FA-E93A-4CE9-A7A1-0EC236E0A2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765" y="1807430"/>
            <a:ext cx="18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513D5B-5A42-4F30-9E94-6D9B89BC8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86" y="2276619"/>
            <a:ext cx="307142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67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B04BAD-EED5-4C78-BC19-C3DD01D50231}"/>
              </a:ext>
            </a:extLst>
          </p:cNvPr>
          <p:cNvGrpSpPr/>
          <p:nvPr userDrawn="1"/>
        </p:nvGrpSpPr>
        <p:grpSpPr>
          <a:xfrm>
            <a:off x="547087" y="1780758"/>
            <a:ext cx="1836885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7456AC7-1506-4AAF-A694-1BE710D5F58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D8BFCCB-25F4-4E85-B4F9-18DA5A0F31C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DE5DB11-A2A8-48F9-9B25-703C78662BD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3616025-C842-4C0D-B7E3-48176315DDF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B2550ED7-04C5-4FFA-BCF1-8CB64B3F2DA9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71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E6D54C7-03B4-4369-97FF-A3456A2A876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5099" y="2174930"/>
            <a:ext cx="1614574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D8FCDD3-D367-4581-96F6-BED1A5D7F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4936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2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5393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077458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7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691075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Resize without losing quality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208255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Line Color</a:t>
            </a: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35368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 Unicode MS"/>
                <a:cs typeface="Arial" pitchFamily="34" charset="0"/>
              </a:rPr>
              <a:t>www.allppt.com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611907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marL="0" marR="0" lvl="0" indent="0" algn="l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502157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6437014" y="1894646"/>
            <a:ext cx="2706986" cy="30687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760" y="52057"/>
            <a:ext cx="5135916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6383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7761" y="0"/>
            <a:ext cx="5666242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68583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2415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</a:t>
            </a:r>
            <a:r>
              <a:rPr lang="en-US" altLang="ko-KR" dirty="0" err="1" smtClean="0"/>
              <a:t>Tempates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437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564" y="542050"/>
            <a:ext cx="6629207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97" y="1691148"/>
            <a:ext cx="6651523" cy="456018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0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3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8DFC-7245-4704-8AB4-F4EE930FCE06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5C8D-D0B8-4E54-9062-C301F2090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41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7" r:id="rId23"/>
    <p:sldLayoutId id="2147483728" r:id="rId2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.bin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4.v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9.bin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91" y="4737402"/>
            <a:ext cx="26392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Nurliani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Atjo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Suci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Anita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Made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Gunawan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Sanjaya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Andi </a:t>
            </a: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Sylvana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Murtiadi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Awaluddin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887582" y="2521466"/>
            <a:ext cx="529045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TESTING SYSTEM QUALITY, INFORMATION QUALITY AND SERVICE QUALITY OF ONLINE TUTORS: AN INSTRUMENT FOR IMPROVING STUDENT SATISFACTION IN ONLINE TUTORIAL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47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3439" y="245476"/>
            <a:ext cx="1295400" cy="97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503151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5" imgW="9157758" imgH="1601773" progId="CorelDraw.Graphic.17">
                  <p:embed/>
                </p:oleObj>
              </mc:Choice>
              <mc:Fallback>
                <p:oleObj name="CorelDRAW" r:id="rId5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5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4CF0065-2D44-476E-BF0C-CBB304A162C1}"/>
              </a:ext>
            </a:extLst>
          </p:cNvPr>
          <p:cNvGrpSpPr/>
          <p:nvPr/>
        </p:nvGrpSpPr>
        <p:grpSpPr>
          <a:xfrm>
            <a:off x="7469330" y="2035600"/>
            <a:ext cx="905933" cy="905933"/>
            <a:chOff x="1259632" y="1927684"/>
            <a:chExt cx="2005372" cy="20053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7AFB316-C9D7-4FAA-95FE-8060A01E776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6CFEED7-51A5-499D-9F92-2D172295306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48D793-06F6-49A5-AA05-6900ACB7D080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808DF8-B4E3-43E0-ABBF-7AE65C003B0E}"/>
              </a:ext>
            </a:extLst>
          </p:cNvPr>
          <p:cNvGrpSpPr/>
          <p:nvPr/>
        </p:nvGrpSpPr>
        <p:grpSpPr>
          <a:xfrm>
            <a:off x="5794851" y="2397176"/>
            <a:ext cx="2623153" cy="2987729"/>
            <a:chOff x="5710368" y="1700808"/>
            <a:chExt cx="2528707" cy="4176464"/>
          </a:xfrm>
          <a:solidFill>
            <a:schemeClr val="bg1">
              <a:lumMod val="85000"/>
            </a:schemeClr>
          </a:solidFill>
        </p:grpSpPr>
        <p:sp>
          <p:nvSpPr>
            <p:cNvPr id="36" name="Up Arrow 3">
              <a:extLst>
                <a:ext uri="{FF2B5EF4-FFF2-40B4-BE49-F238E27FC236}">
                  <a16:creationId xmlns:a16="http://schemas.microsoft.com/office/drawing/2014/main" id="{846E3308-1227-42F0-8615-87D6DB0D661D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39" name="Flowchart: Data 6">
              <a:extLst>
                <a:ext uri="{FF2B5EF4-FFF2-40B4-BE49-F238E27FC236}">
                  <a16:creationId xmlns:a16="http://schemas.microsoft.com/office/drawing/2014/main" id="{D7D28EAC-1166-4BD2-82CA-7EF427E63146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2EA0E56-E3E0-40AF-B652-92A41FF53E76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41" name="Flowchart: Data 6">
              <a:extLst>
                <a:ext uri="{FF2B5EF4-FFF2-40B4-BE49-F238E27FC236}">
                  <a16:creationId xmlns:a16="http://schemas.microsoft.com/office/drawing/2014/main" id="{ACC24D87-9F74-4C23-8546-CF7A6EB93527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F10B8E-F981-4D58-B99F-780915BB8A7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pFill/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 flipV="1">
            <a:off x="2761785" y="3168468"/>
            <a:ext cx="3834000" cy="714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B5D324A-7838-4B03-9577-D2AEE08BE6E8}"/>
              </a:ext>
            </a:extLst>
          </p:cNvPr>
          <p:cNvSpPr/>
          <p:nvPr/>
        </p:nvSpPr>
        <p:spPr>
          <a:xfrm>
            <a:off x="2113714" y="2534907"/>
            <a:ext cx="648072" cy="6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EDA67A2-92CC-4C9A-A2AD-47E44C2B3215}"/>
              </a:ext>
            </a:extLst>
          </p:cNvPr>
          <p:cNvCxnSpPr>
            <a:cxnSpLocks/>
          </p:cNvCxnSpPr>
          <p:nvPr/>
        </p:nvCxnSpPr>
        <p:spPr>
          <a:xfrm flipV="1">
            <a:off x="2021528" y="4149864"/>
            <a:ext cx="3834000" cy="7143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CA58A2B4-BB60-4109-A1AF-8C26EF3ED9A5}"/>
              </a:ext>
            </a:extLst>
          </p:cNvPr>
          <p:cNvSpPr/>
          <p:nvPr/>
        </p:nvSpPr>
        <p:spPr>
          <a:xfrm>
            <a:off x="1426189" y="3516303"/>
            <a:ext cx="648000" cy="6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2D814C0-B88C-44B9-AF80-DD521D48B028}"/>
              </a:ext>
            </a:extLst>
          </p:cNvPr>
          <p:cNvCxnSpPr>
            <a:cxnSpLocks/>
          </p:cNvCxnSpPr>
          <p:nvPr/>
        </p:nvCxnSpPr>
        <p:spPr>
          <a:xfrm flipV="1">
            <a:off x="1334003" y="5131259"/>
            <a:ext cx="3834000" cy="7143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84B5AE1-D9C4-427F-BDA8-E5D4710E7C10}"/>
              </a:ext>
            </a:extLst>
          </p:cNvPr>
          <p:cNvSpPr/>
          <p:nvPr/>
        </p:nvSpPr>
        <p:spPr>
          <a:xfrm>
            <a:off x="743142" y="4497698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61" name="Freeform 57">
            <a:extLst>
              <a:ext uri="{FF2B5EF4-FFF2-40B4-BE49-F238E27FC236}">
                <a16:creationId xmlns:a16="http://schemas.microsoft.com/office/drawing/2014/main" id="{7DA24A4A-A9A7-41F8-A87C-7F427D6E6FB8}"/>
              </a:ext>
            </a:extLst>
          </p:cNvPr>
          <p:cNvSpPr/>
          <p:nvPr/>
        </p:nvSpPr>
        <p:spPr>
          <a:xfrm rot="21060000">
            <a:off x="5334933" y="4797630"/>
            <a:ext cx="3327638" cy="496694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>
            <a:off x="2728080" y="-129293"/>
            <a:ext cx="34898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  <a:endParaRPr lang="en-US" sz="54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9ADD6D2C-B59C-433A-BF95-E40378A57438}"/>
              </a:ext>
            </a:extLst>
          </p:cNvPr>
          <p:cNvSpPr/>
          <p:nvPr/>
        </p:nvSpPr>
        <p:spPr>
          <a:xfrm rot="4107781">
            <a:off x="2285984" y="2656867"/>
            <a:ext cx="303531" cy="404079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gradFill>
              <a:gsLst>
                <a:gs pos="0">
                  <a:sysClr val="window" lastClr="FFFFFF"/>
                </a:gs>
                <a:gs pos="100000">
                  <a:srgbClr val="79D155">
                    <a:tint val="23500"/>
                    <a:satMod val="160000"/>
                    <a:alpha val="0"/>
                  </a:srgbClr>
                </a:gs>
              </a:gsLst>
              <a:lin ang="156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4" name="Oval 21">
            <a:extLst>
              <a:ext uri="{FF2B5EF4-FFF2-40B4-BE49-F238E27FC236}">
                <a16:creationId xmlns:a16="http://schemas.microsoft.com/office/drawing/2014/main" id="{9ADD6D2C-B59C-433A-BF95-E40378A57438}"/>
              </a:ext>
            </a:extLst>
          </p:cNvPr>
          <p:cNvSpPr/>
          <p:nvPr/>
        </p:nvSpPr>
        <p:spPr>
          <a:xfrm rot="4107781">
            <a:off x="1598423" y="3646776"/>
            <a:ext cx="303531" cy="404079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gradFill>
              <a:gsLst>
                <a:gs pos="0">
                  <a:sysClr val="window" lastClr="FFFFFF"/>
                </a:gs>
                <a:gs pos="100000">
                  <a:srgbClr val="79D155">
                    <a:tint val="23500"/>
                    <a:satMod val="160000"/>
                    <a:alpha val="0"/>
                  </a:srgbClr>
                </a:gs>
              </a:gsLst>
              <a:lin ang="156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9ADD6D2C-B59C-433A-BF95-E40378A57438}"/>
              </a:ext>
            </a:extLst>
          </p:cNvPr>
          <p:cNvSpPr/>
          <p:nvPr/>
        </p:nvSpPr>
        <p:spPr>
          <a:xfrm rot="4107781">
            <a:off x="915376" y="4619659"/>
            <a:ext cx="303531" cy="404079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bg1"/>
          </a:solidFill>
          <a:ln w="6350" cap="flat" cmpd="sng" algn="ctr">
            <a:gradFill>
              <a:gsLst>
                <a:gs pos="0">
                  <a:sysClr val="window" lastClr="FFFFFF"/>
                </a:gs>
                <a:gs pos="100000">
                  <a:srgbClr val="79D155">
                    <a:tint val="23500"/>
                    <a:satMod val="160000"/>
                    <a:alpha val="0"/>
                  </a:srgbClr>
                </a:gs>
              </a:gsLst>
              <a:lin ang="156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8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19044" y="2659225"/>
            <a:ext cx="3890762" cy="528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T</a:t>
            </a:r>
            <a:r>
              <a:rPr lang="en-GB" sz="1400" dirty="0" smtClean="0"/>
              <a:t>he </a:t>
            </a:r>
            <a:r>
              <a:rPr lang="en-GB" sz="1400" dirty="0"/>
              <a:t>more positively students perceive system quality, the higher their satisfaction </a:t>
            </a:r>
            <a:r>
              <a:rPr lang="en-GB" sz="1400" dirty="0" smtClean="0"/>
              <a:t>is.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73022" y="3640295"/>
            <a:ext cx="3807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Information quality contributes to high achievement scores in student satisfaction.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391141" y="4611032"/>
            <a:ext cx="4247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Contact </a:t>
            </a:r>
            <a:r>
              <a:rPr lang="en-US" sz="1400" dirty="0"/>
              <a:t>personnel service quantifies the degree to which </a:t>
            </a:r>
            <a:r>
              <a:rPr lang="en-US" sz="1400" dirty="0" smtClean="0"/>
              <a:t>students </a:t>
            </a:r>
            <a:r>
              <a:rPr lang="en-US" sz="1400" dirty="0"/>
              <a:t>are satisfied with the </a:t>
            </a:r>
            <a:r>
              <a:rPr lang="en-US" sz="1400" dirty="0" smtClean="0"/>
              <a:t>service.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6558"/>
              </p:ext>
            </p:extLst>
          </p:nvPr>
        </p:nvGraphicFramePr>
        <p:xfrm>
          <a:off x="0" y="5483766"/>
          <a:ext cx="9144000" cy="136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3" imgW="9157758" imgH="1601773" progId="CorelDraw.Graphic.17">
                  <p:embed/>
                </p:oleObj>
              </mc:Choice>
              <mc:Fallback>
                <p:oleObj name="CorelDRAW" r:id="rId3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483766"/>
                        <a:ext cx="9144000" cy="1366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4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2728080" y="-129293"/>
            <a:ext cx="34898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733920" y="361591"/>
            <a:ext cx="34898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You.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966388"/>
              </p:ext>
            </p:extLst>
          </p:nvPr>
        </p:nvGraphicFramePr>
        <p:xfrm>
          <a:off x="0" y="5215944"/>
          <a:ext cx="9144000" cy="164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orelDRAW" r:id="rId3" imgW="9157758" imgH="1601773" progId="CorelDraw.Graphic.17">
                  <p:embed/>
                </p:oleObj>
              </mc:Choice>
              <mc:Fallback>
                <p:oleObj name="CorelDRAW" r:id="rId3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215944"/>
                        <a:ext cx="9144000" cy="1647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>
            <a:extLst>
              <a:ext uri="{FF2B5EF4-FFF2-40B4-BE49-F238E27FC236}">
                <a16:creationId xmlns:a16="http://schemas.microsoft.com/office/drawing/2014/main" id="{9C77A23B-31C8-4163-933C-FDB99C8ECA91}"/>
              </a:ext>
            </a:extLst>
          </p:cNvPr>
          <p:cNvSpPr/>
          <p:nvPr/>
        </p:nvSpPr>
        <p:spPr>
          <a:xfrm>
            <a:off x="5775048" y="4898513"/>
            <a:ext cx="540000" cy="54000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2908446" y="4898513"/>
            <a:ext cx="540000" cy="540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2E7A810-5F80-49D3-BF3B-83FFE28EF7C4}"/>
              </a:ext>
            </a:extLst>
          </p:cNvPr>
          <p:cNvSpPr/>
          <p:nvPr/>
        </p:nvSpPr>
        <p:spPr>
          <a:xfrm>
            <a:off x="4341747" y="2402817"/>
            <a:ext cx="540000" cy="540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1475145" y="2402817"/>
            <a:ext cx="540000" cy="54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88469E26-F591-4C64-BDE1-359AC6E52EEC}"/>
              </a:ext>
            </a:extLst>
          </p:cNvPr>
          <p:cNvSpPr/>
          <p:nvPr/>
        </p:nvSpPr>
        <p:spPr>
          <a:xfrm>
            <a:off x="7208349" y="2405000"/>
            <a:ext cx="540000" cy="540000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cxnSp>
        <p:nvCxnSpPr>
          <p:cNvPr id="15" name="Straight Arrow Connector 3">
            <a:extLst>
              <a:ext uri="{FF2B5EF4-FFF2-40B4-BE49-F238E27FC236}">
                <a16:creationId xmlns:a16="http://schemas.microsoft.com/office/drawing/2014/main" id="{3DBD3155-09A1-4FF7-BD1C-DA7EA97BAC52}"/>
              </a:ext>
            </a:extLst>
          </p:cNvPr>
          <p:cNvCxnSpPr>
            <a:cxnSpLocks/>
          </p:cNvCxnSpPr>
          <p:nvPr/>
        </p:nvCxnSpPr>
        <p:spPr>
          <a:xfrm>
            <a:off x="750094" y="3912850"/>
            <a:ext cx="7679531" cy="0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B5A85CC0-A6A9-47AE-9FFE-D7F1FA0DDB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01589" y="2968302"/>
            <a:ext cx="10450" cy="945000"/>
          </a:xfrm>
          <a:prstGeom prst="line">
            <a:avLst/>
          </a:prstGeom>
          <a:ln w="25400" cap="rnd">
            <a:solidFill>
              <a:schemeClr val="accent5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E894AE3C-C03D-45CB-999B-06F482CF28AC}"/>
              </a:ext>
            </a:extLst>
          </p:cNvPr>
          <p:cNvCxnSpPr>
            <a:cxnSpLocks/>
          </p:cNvCxnSpPr>
          <p:nvPr/>
        </p:nvCxnSpPr>
        <p:spPr>
          <a:xfrm>
            <a:off x="7472716" y="2968302"/>
            <a:ext cx="0" cy="945000"/>
          </a:xfrm>
          <a:prstGeom prst="line">
            <a:avLst/>
          </a:prstGeom>
          <a:ln w="25400" cap="rnd">
            <a:solidFill>
              <a:schemeClr val="accent3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85E7C7C7-07B8-4B71-8143-E6CE6C8D68C5}"/>
              </a:ext>
            </a:extLst>
          </p:cNvPr>
          <p:cNvCxnSpPr>
            <a:cxnSpLocks/>
          </p:cNvCxnSpPr>
          <p:nvPr/>
        </p:nvCxnSpPr>
        <p:spPr>
          <a:xfrm rot="10800000">
            <a:off x="6042377" y="3912850"/>
            <a:ext cx="0" cy="945000"/>
          </a:xfrm>
          <a:prstGeom prst="line">
            <a:avLst/>
          </a:prstGeom>
          <a:ln w="25400" cap="rnd">
            <a:solidFill>
              <a:schemeClr val="accent2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1740910" y="2968302"/>
            <a:ext cx="0" cy="945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3171249" y="3912850"/>
            <a:ext cx="0" cy="945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70520" y="3051517"/>
            <a:ext cx="1371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Poorly-constructed Schedules</a:t>
            </a:r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69890" y="3950947"/>
            <a:ext cx="14717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Lack of information about tutoring meetings</a:t>
            </a:r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05881" y="3071470"/>
            <a:ext cx="18099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Slow-loading website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Under-construction page</a:t>
            </a:r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44020" y="4008266"/>
            <a:ext cx="10556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Untimely grade submission</a:t>
            </a:r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540856" y="4015567"/>
            <a:ext cx="1863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Internal Marketing (IM)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Profit Chain</a:t>
            </a:r>
            <a:endParaRPr 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/>
          <a:srcRect b="84090"/>
          <a:stretch/>
        </p:blipFill>
        <p:spPr>
          <a:xfrm>
            <a:off x="-7154" y="0"/>
            <a:ext cx="9151154" cy="13016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0497" y="515329"/>
            <a:ext cx="3305222" cy="981768"/>
          </a:xfrm>
          <a:noFill/>
        </p:spPr>
        <p:txBody>
          <a:bodyPr/>
          <a:lstStyle/>
          <a:p>
            <a:r>
              <a:rPr lang="en-US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Introduction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orelDRAW" r:id="rId4" imgW="9157758" imgH="1601773" progId="CorelDraw.Graphic.17">
                  <p:embed/>
                </p:oleObj>
              </mc:Choice>
              <mc:Fallback>
                <p:oleObj name="CorelDRAW" r:id="rId4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1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4F6CF4-7930-47F7-B27D-242EB49491D1}"/>
              </a:ext>
            </a:extLst>
          </p:cNvPr>
          <p:cNvGrpSpPr/>
          <p:nvPr/>
        </p:nvGrpSpPr>
        <p:grpSpPr>
          <a:xfrm>
            <a:off x="2799837" y="1920600"/>
            <a:ext cx="1431099" cy="3320994"/>
            <a:chOff x="5295741" y="3188213"/>
            <a:chExt cx="1431099" cy="3320994"/>
          </a:xfrm>
        </p:grpSpPr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9ADD6D2C-B59C-433A-BF95-E40378A57438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F20EAF1C-3200-42F9-8F45-8D730EDB898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46174572-A78E-47D0-AFD4-FF645D157E8C}"/>
                </a:ext>
              </a:extLst>
            </p:cNvPr>
            <p:cNvSpPr/>
            <p:nvPr/>
          </p:nvSpPr>
          <p:spPr>
            <a:xfrm rot="5400000">
              <a:off x="5486795" y="2997159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8" name="Text Placeholder 1"/>
          <p:cNvSpPr txBox="1">
            <a:spLocks/>
          </p:cNvSpPr>
          <p:nvPr/>
        </p:nvSpPr>
        <p:spPr>
          <a:xfrm>
            <a:off x="2728080" y="-155419"/>
            <a:ext cx="3305222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endParaRPr lang="en-US" sz="54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4197431" y="2061571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01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4171780" y="3161267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02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>
            <a:off x="4197431" y="4272456"/>
            <a:ext cx="960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03</a:t>
            </a:r>
            <a:endParaRPr lang="ko-KR" altLang="en-US" sz="48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17236" y="2082146"/>
            <a:ext cx="1371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System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30299" y="3180192"/>
            <a:ext cx="184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Information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1150" y="4310586"/>
            <a:ext cx="1371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57344" y="4567090"/>
            <a:ext cx="1650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Personnel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84418" y="2332334"/>
            <a:ext cx="1371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Quality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6671" y="3441802"/>
            <a:ext cx="1371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Quality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699768" y="351339"/>
            <a:ext cx="3305222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Review</a:t>
            </a:r>
            <a:endParaRPr lang="en-US" sz="54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orelDRAW" r:id="rId3" imgW="9157758" imgH="1601773" progId="CorelDraw.Graphic.17">
                  <p:embed/>
                </p:oleObj>
              </mc:Choice>
              <mc:Fallback>
                <p:oleObj name="CorelDRAW" r:id="rId3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5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6682" y="1921306"/>
            <a:ext cx="6777318" cy="5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8" name="Text Placeholder 1"/>
          <p:cNvSpPr txBox="1">
            <a:spLocks/>
          </p:cNvSpPr>
          <p:nvPr/>
        </p:nvSpPr>
        <p:spPr>
          <a:xfrm>
            <a:off x="2728080" y="563046"/>
            <a:ext cx="44042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Hypothesis Development</a:t>
            </a:r>
            <a:endParaRPr lang="en-US" sz="54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" y="1927752"/>
            <a:ext cx="1532966" cy="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3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8933">
            <a:off x="1219437" y="1551316"/>
            <a:ext cx="2482749" cy="2525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5033929"/>
            <a:ext cx="2366682" cy="166463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D14F6CF4-7930-47F7-B27D-242EB49491D1}"/>
              </a:ext>
            </a:extLst>
          </p:cNvPr>
          <p:cNvGrpSpPr/>
          <p:nvPr/>
        </p:nvGrpSpPr>
        <p:grpSpPr>
          <a:xfrm rot="4107781">
            <a:off x="3017785" y="2429364"/>
            <a:ext cx="1431099" cy="3845706"/>
            <a:chOff x="5295741" y="3188213"/>
            <a:chExt cx="1431099" cy="3320994"/>
          </a:xfrm>
        </p:grpSpPr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9ADD6D2C-B59C-433A-BF95-E40378A57438}"/>
                </a:ext>
              </a:extLst>
            </p:cNvPr>
            <p:cNvSpPr/>
            <p:nvPr/>
          </p:nvSpPr>
          <p:spPr>
            <a:xfrm>
              <a:off x="5667648" y="3970823"/>
              <a:ext cx="1059192" cy="1755774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A5A5A5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4" name="Oval 21">
              <a:extLst>
                <a:ext uri="{FF2B5EF4-FFF2-40B4-BE49-F238E27FC236}">
                  <a16:creationId xmlns:a16="http://schemas.microsoft.com/office/drawing/2014/main" id="{F20EAF1C-3200-42F9-8F45-8D730EDB8983}"/>
                </a:ext>
              </a:extLst>
            </p:cNvPr>
            <p:cNvSpPr/>
            <p:nvPr/>
          </p:nvSpPr>
          <p:spPr>
            <a:xfrm rot="5400000">
              <a:off x="5486897" y="5273070"/>
              <a:ext cx="1045064" cy="1427209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449013 w 1449013"/>
                <a:gd name="connsiteY4" fmla="*/ 972519 h 1952472"/>
                <a:gd name="connsiteX5" fmla="*/ 1449013 w 1449013"/>
                <a:gd name="connsiteY5" fmla="*/ 1444072 h 1952472"/>
                <a:gd name="connsiteX6" fmla="*/ 857954 w 1449013"/>
                <a:gd name="connsiteY6" fmla="*/ 1444072 h 1952472"/>
                <a:gd name="connsiteX7" fmla="*/ 857954 w 1449013"/>
                <a:gd name="connsiteY7" fmla="*/ 1542845 h 1952472"/>
                <a:gd name="connsiteX8" fmla="*/ 953273 w 1449013"/>
                <a:gd name="connsiteY8" fmla="*/ 1723701 h 1952472"/>
                <a:gd name="connsiteX9" fmla="*/ 724507 w 1449013"/>
                <a:gd name="connsiteY9" fmla="*/ 1952472 h 1952472"/>
                <a:gd name="connsiteX10" fmla="*/ 495741 w 1449013"/>
                <a:gd name="connsiteY10" fmla="*/ 1723701 h 1952472"/>
                <a:gd name="connsiteX11" fmla="*/ 591060 w 1449013"/>
                <a:gd name="connsiteY11" fmla="*/ 1542845 h 1952472"/>
                <a:gd name="connsiteX12" fmla="*/ 591060 w 1449013"/>
                <a:gd name="connsiteY12" fmla="*/ 1444072 h 1952472"/>
                <a:gd name="connsiteX13" fmla="*/ 0 w 1449013"/>
                <a:gd name="connsiteY13" fmla="*/ 1444072 h 1952472"/>
                <a:gd name="connsiteX14" fmla="*/ 0 w 1449013"/>
                <a:gd name="connsiteY14" fmla="*/ 967906 h 1952472"/>
                <a:gd name="connsiteX15" fmla="*/ 141381 w 1449013"/>
                <a:gd name="connsiteY15" fmla="*/ 1005593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449013 w 1449013"/>
                <a:gd name="connsiteY3" fmla="*/ 972519 h 1952472"/>
                <a:gd name="connsiteX4" fmla="*/ 1449013 w 1449013"/>
                <a:gd name="connsiteY4" fmla="*/ 1444072 h 1952472"/>
                <a:gd name="connsiteX5" fmla="*/ 857954 w 1449013"/>
                <a:gd name="connsiteY5" fmla="*/ 1444072 h 1952472"/>
                <a:gd name="connsiteX6" fmla="*/ 857954 w 1449013"/>
                <a:gd name="connsiteY6" fmla="*/ 1542845 h 1952472"/>
                <a:gd name="connsiteX7" fmla="*/ 953273 w 1449013"/>
                <a:gd name="connsiteY7" fmla="*/ 1723701 h 1952472"/>
                <a:gd name="connsiteX8" fmla="*/ 724507 w 1449013"/>
                <a:gd name="connsiteY8" fmla="*/ 1952472 h 1952472"/>
                <a:gd name="connsiteX9" fmla="*/ 495741 w 1449013"/>
                <a:gd name="connsiteY9" fmla="*/ 1723701 h 1952472"/>
                <a:gd name="connsiteX10" fmla="*/ 591060 w 1449013"/>
                <a:gd name="connsiteY10" fmla="*/ 1542845 h 1952472"/>
                <a:gd name="connsiteX11" fmla="*/ 591060 w 1449013"/>
                <a:gd name="connsiteY11" fmla="*/ 1444072 h 1952472"/>
                <a:gd name="connsiteX12" fmla="*/ 0 w 1449013"/>
                <a:gd name="connsiteY12" fmla="*/ 1444072 h 1952472"/>
                <a:gd name="connsiteX13" fmla="*/ 0 w 1449013"/>
                <a:gd name="connsiteY13" fmla="*/ 967906 h 1952472"/>
                <a:gd name="connsiteX14" fmla="*/ 141381 w 1449013"/>
                <a:gd name="connsiteY14" fmla="*/ 1005593 h 1952472"/>
                <a:gd name="connsiteX15" fmla="*/ 427338 w 1449013"/>
                <a:gd name="connsiteY15" fmla="*/ 719630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449013 w 1449013"/>
                <a:gd name="connsiteY2" fmla="*/ 972519 h 1952472"/>
                <a:gd name="connsiteX3" fmla="*/ 1449013 w 1449013"/>
                <a:gd name="connsiteY3" fmla="*/ 1444072 h 1952472"/>
                <a:gd name="connsiteX4" fmla="*/ 857954 w 1449013"/>
                <a:gd name="connsiteY4" fmla="*/ 1444072 h 1952472"/>
                <a:gd name="connsiteX5" fmla="*/ 857954 w 1449013"/>
                <a:gd name="connsiteY5" fmla="*/ 1542845 h 1952472"/>
                <a:gd name="connsiteX6" fmla="*/ 953273 w 1449013"/>
                <a:gd name="connsiteY6" fmla="*/ 1723701 h 1952472"/>
                <a:gd name="connsiteX7" fmla="*/ 724507 w 1449013"/>
                <a:gd name="connsiteY7" fmla="*/ 1952472 h 1952472"/>
                <a:gd name="connsiteX8" fmla="*/ 495741 w 1449013"/>
                <a:gd name="connsiteY8" fmla="*/ 1723701 h 1952472"/>
                <a:gd name="connsiteX9" fmla="*/ 591060 w 1449013"/>
                <a:gd name="connsiteY9" fmla="*/ 1542845 h 1952472"/>
                <a:gd name="connsiteX10" fmla="*/ 591060 w 1449013"/>
                <a:gd name="connsiteY10" fmla="*/ 1444072 h 1952472"/>
                <a:gd name="connsiteX11" fmla="*/ 0 w 1449013"/>
                <a:gd name="connsiteY11" fmla="*/ 1444072 h 1952472"/>
                <a:gd name="connsiteX12" fmla="*/ 0 w 1449013"/>
                <a:gd name="connsiteY12" fmla="*/ 967906 h 1952472"/>
                <a:gd name="connsiteX13" fmla="*/ 141381 w 1449013"/>
                <a:gd name="connsiteY13" fmla="*/ 1005593 h 1952472"/>
                <a:gd name="connsiteX14" fmla="*/ 427338 w 1449013"/>
                <a:gd name="connsiteY14" fmla="*/ 719630 h 1952472"/>
                <a:gd name="connsiteX15" fmla="*/ 141381 w 1449013"/>
                <a:gd name="connsiteY15" fmla="*/ 43366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972519 h 1952472"/>
                <a:gd name="connsiteX2" fmla="*/ 1449013 w 1449013"/>
                <a:gd name="connsiteY2" fmla="*/ 1444072 h 1952472"/>
                <a:gd name="connsiteX3" fmla="*/ 857954 w 1449013"/>
                <a:gd name="connsiteY3" fmla="*/ 1444072 h 1952472"/>
                <a:gd name="connsiteX4" fmla="*/ 857954 w 1449013"/>
                <a:gd name="connsiteY4" fmla="*/ 1542845 h 1952472"/>
                <a:gd name="connsiteX5" fmla="*/ 953273 w 1449013"/>
                <a:gd name="connsiteY5" fmla="*/ 1723701 h 1952472"/>
                <a:gd name="connsiteX6" fmla="*/ 724507 w 1449013"/>
                <a:gd name="connsiteY6" fmla="*/ 1952472 h 1952472"/>
                <a:gd name="connsiteX7" fmla="*/ 495741 w 1449013"/>
                <a:gd name="connsiteY7" fmla="*/ 1723701 h 1952472"/>
                <a:gd name="connsiteX8" fmla="*/ 591060 w 1449013"/>
                <a:gd name="connsiteY8" fmla="*/ 1542845 h 1952472"/>
                <a:gd name="connsiteX9" fmla="*/ 591060 w 1449013"/>
                <a:gd name="connsiteY9" fmla="*/ 1444072 h 1952472"/>
                <a:gd name="connsiteX10" fmla="*/ 0 w 1449013"/>
                <a:gd name="connsiteY10" fmla="*/ 1444072 h 1952472"/>
                <a:gd name="connsiteX11" fmla="*/ 0 w 1449013"/>
                <a:gd name="connsiteY11" fmla="*/ 967906 h 1952472"/>
                <a:gd name="connsiteX12" fmla="*/ 141381 w 1449013"/>
                <a:gd name="connsiteY12" fmla="*/ 1005593 h 1952472"/>
                <a:gd name="connsiteX13" fmla="*/ 427338 w 1449013"/>
                <a:gd name="connsiteY13" fmla="*/ 719630 h 1952472"/>
                <a:gd name="connsiteX14" fmla="*/ 141381 w 1449013"/>
                <a:gd name="connsiteY14" fmla="*/ 433666 h 1952472"/>
                <a:gd name="connsiteX15" fmla="*/ 0 w 1449013"/>
                <a:gd name="connsiteY15" fmla="*/ 471352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1444072 h 1952472"/>
                <a:gd name="connsiteX2" fmla="*/ 857954 w 1449013"/>
                <a:gd name="connsiteY2" fmla="*/ 1444072 h 1952472"/>
                <a:gd name="connsiteX3" fmla="*/ 857954 w 1449013"/>
                <a:gd name="connsiteY3" fmla="*/ 1542845 h 1952472"/>
                <a:gd name="connsiteX4" fmla="*/ 953273 w 1449013"/>
                <a:gd name="connsiteY4" fmla="*/ 1723701 h 1952472"/>
                <a:gd name="connsiteX5" fmla="*/ 724507 w 1449013"/>
                <a:gd name="connsiteY5" fmla="*/ 1952472 h 1952472"/>
                <a:gd name="connsiteX6" fmla="*/ 495741 w 1449013"/>
                <a:gd name="connsiteY6" fmla="*/ 1723701 h 1952472"/>
                <a:gd name="connsiteX7" fmla="*/ 591060 w 1449013"/>
                <a:gd name="connsiteY7" fmla="*/ 1542845 h 1952472"/>
                <a:gd name="connsiteX8" fmla="*/ 591060 w 1449013"/>
                <a:gd name="connsiteY8" fmla="*/ 1444072 h 1952472"/>
                <a:gd name="connsiteX9" fmla="*/ 0 w 1449013"/>
                <a:gd name="connsiteY9" fmla="*/ 1444072 h 1952472"/>
                <a:gd name="connsiteX10" fmla="*/ 0 w 1449013"/>
                <a:gd name="connsiteY10" fmla="*/ 967906 h 1952472"/>
                <a:gd name="connsiteX11" fmla="*/ 141381 w 1449013"/>
                <a:gd name="connsiteY11" fmla="*/ 1005593 h 1952472"/>
                <a:gd name="connsiteX12" fmla="*/ 427338 w 1449013"/>
                <a:gd name="connsiteY12" fmla="*/ 719630 h 1952472"/>
                <a:gd name="connsiteX13" fmla="*/ 141381 w 1449013"/>
                <a:gd name="connsiteY13" fmla="*/ 433666 h 1952472"/>
                <a:gd name="connsiteX14" fmla="*/ 0 w 1449013"/>
                <a:gd name="connsiteY14" fmla="*/ 47135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rgbClr val="595959"/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5" name="Oval 21">
              <a:extLst>
                <a:ext uri="{FF2B5EF4-FFF2-40B4-BE49-F238E27FC236}">
                  <a16:creationId xmlns:a16="http://schemas.microsoft.com/office/drawing/2014/main" id="{46174572-A78E-47D0-AFD4-FF645D157E8C}"/>
                </a:ext>
              </a:extLst>
            </p:cNvPr>
            <p:cNvSpPr/>
            <p:nvPr/>
          </p:nvSpPr>
          <p:spPr>
            <a:xfrm rot="5400000">
              <a:off x="5486795" y="2997159"/>
              <a:ext cx="1045064" cy="1427172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 cmpd="sng" algn="ctr">
              <a:gradFill>
                <a:gsLst>
                  <a:gs pos="0">
                    <a:sysClr val="window" lastClr="FFFFFF"/>
                  </a:gs>
                  <a:gs pos="100000">
                    <a:srgbClr val="79D155">
                      <a:tint val="23500"/>
                      <a:satMod val="160000"/>
                      <a:alpha val="0"/>
                    </a:srgbClr>
                  </a:gs>
                </a:gsLst>
                <a:lin ang="15600000" scaled="0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 rot="20330728">
            <a:off x="2125490" y="4772318"/>
            <a:ext cx="79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1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 rot="20330728">
            <a:off x="3435131" y="4241641"/>
            <a:ext cx="79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2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56D5ED-9411-4B56-B5CE-263EF4BC1B90}"/>
              </a:ext>
            </a:extLst>
          </p:cNvPr>
          <p:cNvSpPr txBox="1"/>
          <p:nvPr/>
        </p:nvSpPr>
        <p:spPr>
          <a:xfrm rot="20330728">
            <a:off x="4614227" y="3790932"/>
            <a:ext cx="79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3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 rot="20332354">
            <a:off x="2372616" y="5457963"/>
            <a:ext cx="105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SYSTEM QUALITY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 rot="20368745">
            <a:off x="3442924" y="4974030"/>
            <a:ext cx="1316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INFORMATION QUALITY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 rot="20274847">
            <a:off x="4774103" y="4496694"/>
            <a:ext cx="105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PERSONNEL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00479" y="4498294"/>
            <a:ext cx="1550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STUDENT SATISFACTION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>
            <a:stCxn id="50" idx="2"/>
            <a:endCxn id="8" idx="1"/>
          </p:cNvCxnSpPr>
          <p:nvPr/>
        </p:nvCxnSpPr>
        <p:spPr>
          <a:xfrm flipV="1">
            <a:off x="2994753" y="5866249"/>
            <a:ext cx="3459835" cy="9734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1" idx="2"/>
            <a:endCxn id="8" idx="1"/>
          </p:cNvCxnSpPr>
          <p:nvPr/>
        </p:nvCxnSpPr>
        <p:spPr>
          <a:xfrm>
            <a:off x="4192816" y="5480649"/>
            <a:ext cx="2261772" cy="3856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2" idx="2"/>
            <a:endCxn id="8" idx="1"/>
          </p:cNvCxnSpPr>
          <p:nvPr/>
        </p:nvCxnSpPr>
        <p:spPr>
          <a:xfrm>
            <a:off x="5400308" y="5000717"/>
            <a:ext cx="1054280" cy="86553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orelDRAW" r:id="rId7" imgW="9157758" imgH="1601773" progId="CorelDraw.Graphic.17">
                  <p:embed/>
                </p:oleObj>
              </mc:Choice>
              <mc:Fallback>
                <p:oleObj name="CorelDRAW" r:id="rId7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67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 txBox="1">
            <a:spLocks/>
          </p:cNvSpPr>
          <p:nvPr/>
        </p:nvSpPr>
        <p:spPr>
          <a:xfrm>
            <a:off x="2" y="1978390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" y="2397062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" y="2887946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0079" y="3447764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0" y="3797502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" y="4325242"/>
            <a:ext cx="1082843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endParaRPr lang="en-US" sz="54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6" name="Group 53">
            <a:extLst>
              <a:ext uri="{FF2B5EF4-FFF2-40B4-BE49-F238E27FC236}">
                <a16:creationId xmlns:a16="http://schemas.microsoft.com/office/drawing/2014/main" id="{B3C91D93-7E96-4918-A50D-9E96F9A5E64A}"/>
              </a:ext>
            </a:extLst>
          </p:cNvPr>
          <p:cNvGrpSpPr/>
          <p:nvPr/>
        </p:nvGrpSpPr>
        <p:grpSpPr>
          <a:xfrm>
            <a:off x="1927679" y="1440356"/>
            <a:ext cx="3390951" cy="4253166"/>
            <a:chOff x="2437014" y="1820491"/>
            <a:chExt cx="3390951" cy="4253166"/>
          </a:xfrm>
        </p:grpSpPr>
        <p:cxnSp>
          <p:nvCxnSpPr>
            <p:cNvPr id="27" name="Straight Connector 36">
              <a:extLst>
                <a:ext uri="{FF2B5EF4-FFF2-40B4-BE49-F238E27FC236}">
                  <a16:creationId xmlns:a16="http://schemas.microsoft.com/office/drawing/2014/main" id="{F648B751-6A5C-4293-A8DD-BC2844D0DA22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7">
              <a:extLst>
                <a:ext uri="{FF2B5EF4-FFF2-40B4-BE49-F238E27FC236}">
                  <a16:creationId xmlns:a16="http://schemas.microsoft.com/office/drawing/2014/main" id="{85395302-8633-4D14-B6FD-DD28F04E3650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9">
              <a:extLst>
                <a:ext uri="{FF2B5EF4-FFF2-40B4-BE49-F238E27FC236}">
                  <a16:creationId xmlns:a16="http://schemas.microsoft.com/office/drawing/2014/main" id="{3F52FDD2-1F43-451C-8163-77867B3A497F}"/>
                </a:ext>
              </a:extLst>
            </p:cNvPr>
            <p:cNvCxnSpPr>
              <a:cxnSpLocks/>
              <a:endCxn id="32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">
              <a:extLst>
                <a:ext uri="{FF2B5EF4-FFF2-40B4-BE49-F238E27FC236}">
                  <a16:creationId xmlns:a16="http://schemas.microsoft.com/office/drawing/2014/main" id="{805583E9-E412-474F-9806-11D3E42E1F94}"/>
                </a:ext>
              </a:extLst>
            </p:cNvPr>
            <p:cNvCxnSpPr>
              <a:cxnSpLocks/>
              <a:endCxn id="35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2">
              <a:extLst>
                <a:ext uri="{FF2B5EF4-FFF2-40B4-BE49-F238E27FC236}">
                  <a16:creationId xmlns:a16="http://schemas.microsoft.com/office/drawing/2014/main" id="{F0932FB3-ACEE-4E5B-8BDB-9AA177C16C3E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id="{DF7839CC-F88C-4FC6-BF53-792F73670C64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13">
              <a:extLst>
                <a:ext uri="{FF2B5EF4-FFF2-40B4-BE49-F238E27FC236}">
                  <a16:creationId xmlns:a16="http://schemas.microsoft.com/office/drawing/2014/main" id="{BE951962-9185-4285-B95C-956568C5F70D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tx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14">
              <a:extLst>
                <a:ext uri="{FF2B5EF4-FFF2-40B4-BE49-F238E27FC236}">
                  <a16:creationId xmlns:a16="http://schemas.microsoft.com/office/drawing/2014/main" id="{CEE22F22-2920-49A8-A281-4A5C88F5D723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4CF9191C-5711-43A2-8828-B60FA9752410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4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83" y="3097543"/>
            <a:ext cx="1080437" cy="973635"/>
          </a:xfrm>
          <a:prstGeom prst="rect">
            <a:avLst/>
          </a:prstGeom>
        </p:spPr>
      </p:pic>
      <p:sp>
        <p:nvSpPr>
          <p:cNvPr id="3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048135" y="1663732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4674308" y="2755320"/>
            <a:ext cx="419369" cy="44697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4628185" y="3824223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4014561" y="4993067"/>
            <a:ext cx="495954" cy="48444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ectangle 42"/>
          <p:cNvSpPr/>
          <p:nvPr/>
        </p:nvSpPr>
        <p:spPr>
          <a:xfrm>
            <a:off x="4744832" y="1443402"/>
            <a:ext cx="184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explanatory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4832" y="1693940"/>
            <a:ext cx="184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study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94566" y="2542150"/>
            <a:ext cx="34042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100 online-economics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144479" y="3785528"/>
            <a:ext cx="224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5-point Likert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63502" y="4706805"/>
            <a:ext cx="184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alidity test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57553" y="2797416"/>
            <a:ext cx="2634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utors in 2018.1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4565" y="4031091"/>
            <a:ext cx="2430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questionnaires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20770" y="5018885"/>
            <a:ext cx="2278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reliability test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28185" y="5343009"/>
            <a:ext cx="396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ultiple linear regression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" name="Picture 2" descr="E:\002-KIMS BUSINESS\007-02-ALLPPT-Contents\T-008-2015-12\1219\07-톱니바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25" y="3378830"/>
            <a:ext cx="996591" cy="6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orelDRAW" r:id="rId7" imgW="9157758" imgH="1601773" progId="CorelDraw.Graphic.17">
                  <p:embed/>
                </p:oleObj>
              </mc:Choice>
              <mc:Fallback>
                <p:oleObj name="CorelDRAW" r:id="rId7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5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2059"/>
              </p:ext>
            </p:extLst>
          </p:nvPr>
        </p:nvGraphicFramePr>
        <p:xfrm>
          <a:off x="1471134" y="3913685"/>
          <a:ext cx="6883534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3" imgW="8218593" imgH="3336946" progId="Word.Document.12">
                  <p:embed/>
                </p:oleObj>
              </mc:Choice>
              <mc:Fallback>
                <p:oleObj name="Document" r:id="rId3" imgW="8218593" imgH="3336946" progId="Word.Document.12">
                  <p:embed/>
                  <p:pic>
                    <p:nvPicPr>
                      <p:cNvPr id="89" name="Object 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1134" y="3913685"/>
                        <a:ext cx="6883534" cy="266065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877318"/>
              </p:ext>
            </p:extLst>
          </p:nvPr>
        </p:nvGraphicFramePr>
        <p:xfrm>
          <a:off x="1460501" y="1255925"/>
          <a:ext cx="6195893" cy="343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cument" r:id="rId5" imgW="6421530" imgH="2861990" progId="Word.Document.12">
                  <p:embed/>
                </p:oleObj>
              </mc:Choice>
              <mc:Fallback>
                <p:oleObj name="Document" r:id="rId5" imgW="6421530" imgH="2861990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0501" y="1255925"/>
                        <a:ext cx="6195893" cy="343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03292629-1BF9-43E7-A647-9ADAA00A431A}"/>
              </a:ext>
            </a:extLst>
          </p:cNvPr>
          <p:cNvGrpSpPr/>
          <p:nvPr/>
        </p:nvGrpSpPr>
        <p:grpSpPr>
          <a:xfrm>
            <a:off x="0" y="2622955"/>
            <a:ext cx="1539374" cy="1482224"/>
            <a:chOff x="3507038" y="2754563"/>
            <a:chExt cx="1539374" cy="148222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380AE6-32D9-47BE-920F-9E29276D3163}"/>
                </a:ext>
              </a:extLst>
            </p:cNvPr>
            <p:cNvGrpSpPr/>
            <p:nvPr/>
          </p:nvGrpSpPr>
          <p:grpSpPr>
            <a:xfrm>
              <a:off x="3507038" y="2754563"/>
              <a:ext cx="1539374" cy="1482224"/>
              <a:chOff x="3554663" y="2792663"/>
              <a:chExt cx="1539374" cy="1482224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E747A1D-AA00-41CD-BD45-9775D5E85F8B}"/>
                  </a:ext>
                </a:extLst>
              </p:cNvPr>
              <p:cNvSpPr/>
              <p:nvPr/>
            </p:nvSpPr>
            <p:spPr>
              <a:xfrm>
                <a:off x="3762375" y="2990850"/>
                <a:ext cx="1143000" cy="1085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Half Frame 59">
                <a:extLst>
                  <a:ext uri="{FF2B5EF4-FFF2-40B4-BE49-F238E27FC236}">
                    <a16:creationId xmlns:a16="http://schemas.microsoft.com/office/drawing/2014/main" id="{FFA0684A-8679-4C0F-AB80-DF2DD6A90EA2}"/>
                  </a:ext>
                </a:extLst>
              </p:cNvPr>
              <p:cNvSpPr/>
              <p:nvPr/>
            </p:nvSpPr>
            <p:spPr>
              <a:xfrm>
                <a:off x="3554663" y="2792663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Half Frame 60">
                <a:extLst>
                  <a:ext uri="{FF2B5EF4-FFF2-40B4-BE49-F238E27FC236}">
                    <a16:creationId xmlns:a16="http://schemas.microsoft.com/office/drawing/2014/main" id="{D34A0230-EE78-4651-BF34-34C31F3EA041}"/>
                  </a:ext>
                </a:extLst>
              </p:cNvPr>
              <p:cNvSpPr/>
              <p:nvPr/>
            </p:nvSpPr>
            <p:spPr>
              <a:xfrm rot="10800000">
                <a:off x="4457700" y="3638550"/>
                <a:ext cx="636337" cy="636337"/>
              </a:xfrm>
              <a:prstGeom prst="halfFrame">
                <a:avLst>
                  <a:gd name="adj1" fmla="val 19850"/>
                  <a:gd name="adj2" fmla="val 1985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ounded Rectangle 51">
              <a:extLst>
                <a:ext uri="{FF2B5EF4-FFF2-40B4-BE49-F238E27FC236}">
                  <a16:creationId xmlns:a16="http://schemas.microsoft.com/office/drawing/2014/main" id="{FAC36AFA-5D04-4049-B177-1D0B15F49F28}"/>
                </a:ext>
              </a:extLst>
            </p:cNvPr>
            <p:cNvSpPr/>
            <p:nvPr/>
          </p:nvSpPr>
          <p:spPr>
            <a:xfrm rot="16200000" flipH="1">
              <a:off x="3912677" y="3138178"/>
              <a:ext cx="747146" cy="703633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 Placeholder 1"/>
          <p:cNvSpPr txBox="1">
            <a:spLocks/>
          </p:cNvSpPr>
          <p:nvPr/>
        </p:nvSpPr>
        <p:spPr>
          <a:xfrm>
            <a:off x="1221205" y="993131"/>
            <a:ext cx="4640238" cy="586854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3D3D3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Validity and Reliability</a:t>
            </a:r>
            <a:endParaRPr lang="en-US" sz="3600" b="1" dirty="0">
              <a:solidFill>
                <a:srgbClr val="3D3D3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 Placeholder 1"/>
          <p:cNvSpPr txBox="1">
            <a:spLocks/>
          </p:cNvSpPr>
          <p:nvPr/>
        </p:nvSpPr>
        <p:spPr>
          <a:xfrm>
            <a:off x="1205821" y="3613437"/>
            <a:ext cx="4640238" cy="586854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3D3D3D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Frequency Distribution</a:t>
            </a:r>
            <a:endParaRPr lang="en-US" sz="3600" b="1" dirty="0">
              <a:solidFill>
                <a:srgbClr val="3D3D3D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7" imgW="9157758" imgH="1601773" progId="CorelDraw.Graphic.17">
                  <p:embed/>
                </p:oleObj>
              </mc:Choice>
              <mc:Fallback>
                <p:oleObj name="CorelDRAW" r:id="rId7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9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CC00">
              <a:alpha val="80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8238" y="-273097"/>
            <a:ext cx="2524903" cy="2955985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342423"/>
              </p:ext>
            </p:extLst>
          </p:nvPr>
        </p:nvGraphicFramePr>
        <p:xfrm>
          <a:off x="4203962" y="1187402"/>
          <a:ext cx="4735322" cy="405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5" imgW="5918424" imgH="5073888" progId="Word.Document.12">
                  <p:embed/>
                </p:oleObj>
              </mc:Choice>
              <mc:Fallback>
                <p:oleObj name="Document" r:id="rId5" imgW="5918424" imgH="50738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3962" y="1187402"/>
                        <a:ext cx="4735322" cy="405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"/>
          <p:cNvSpPr txBox="1">
            <a:spLocks/>
          </p:cNvSpPr>
          <p:nvPr/>
        </p:nvSpPr>
        <p:spPr>
          <a:xfrm>
            <a:off x="-68238" y="3608980"/>
            <a:ext cx="4640238" cy="586854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Multiple</a:t>
            </a:r>
            <a:endParaRPr lang="en-US" sz="3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-68238" y="4032060"/>
            <a:ext cx="4640238" cy="586854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Regression</a:t>
            </a:r>
            <a:endParaRPr lang="en-US" sz="3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-68238" y="4477017"/>
            <a:ext cx="4640238" cy="586854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Output</a:t>
            </a:r>
            <a:endParaRPr lang="en-US" sz="3600" b="1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orelDRAW" r:id="rId7" imgW="9157758" imgH="1601773" progId="CorelDraw.Graphic.17">
                  <p:embed/>
                </p:oleObj>
              </mc:Choice>
              <mc:Fallback>
                <p:oleObj name="CorelDRAW" r:id="rId7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7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D973E179-D3B1-4BA2-A478-84A3251E6A0E}"/>
              </a:ext>
            </a:extLst>
          </p:cNvPr>
          <p:cNvSpPr/>
          <p:nvPr/>
        </p:nvSpPr>
        <p:spPr>
          <a:xfrm>
            <a:off x="4722788" y="2612238"/>
            <a:ext cx="3732289" cy="721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3D7ED9C5-CE3F-4C4A-A29B-7E30D7BF130B}"/>
              </a:ext>
            </a:extLst>
          </p:cNvPr>
          <p:cNvSpPr/>
          <p:nvPr/>
        </p:nvSpPr>
        <p:spPr>
          <a:xfrm>
            <a:off x="4722788" y="3471905"/>
            <a:ext cx="3732289" cy="72179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9254D37-B791-488F-A6A8-063D5D8DE4E1}"/>
              </a:ext>
            </a:extLst>
          </p:cNvPr>
          <p:cNvSpPr/>
          <p:nvPr/>
        </p:nvSpPr>
        <p:spPr>
          <a:xfrm>
            <a:off x="4722788" y="4331572"/>
            <a:ext cx="3732289" cy="7217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1CD80B93-16BF-4732-8DB6-465971D7CE11}"/>
              </a:ext>
            </a:extLst>
          </p:cNvPr>
          <p:cNvSpPr/>
          <p:nvPr/>
        </p:nvSpPr>
        <p:spPr>
          <a:xfrm>
            <a:off x="4722788" y="5191240"/>
            <a:ext cx="3732289" cy="721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9E804CC-4065-49C8-884F-9C3CA44AEEF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959998" y="2973132"/>
            <a:ext cx="1762790" cy="1"/>
          </a:xfrm>
          <a:prstGeom prst="straightConnector1">
            <a:avLst/>
          </a:prstGeom>
          <a:ln w="25400">
            <a:solidFill>
              <a:schemeClr val="bg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A5BDB9-BA3E-4E71-A663-10BB0C4EBB03}"/>
              </a:ext>
            </a:extLst>
          </p:cNvPr>
          <p:cNvGrpSpPr/>
          <p:nvPr/>
        </p:nvGrpSpPr>
        <p:grpSpPr>
          <a:xfrm>
            <a:off x="757017" y="2722560"/>
            <a:ext cx="3051000" cy="3051000"/>
            <a:chOff x="2514579" y="1730962"/>
            <a:chExt cx="4068000" cy="4068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CE023F3-96ED-4688-926A-1A67B248CD7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Pie 10">
              <a:extLst>
                <a:ext uri="{FF2B5EF4-FFF2-40B4-BE49-F238E27FC236}">
                  <a16:creationId xmlns:a16="http://schemas.microsoft.com/office/drawing/2014/main" id="{A776F697-A039-4233-92A8-B4E8BB1AC4A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69CC31-D356-46E3-ABC1-07A57F4D0FCD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094539" y="3832800"/>
            <a:ext cx="1628249" cy="1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2FCB2D-13F1-464F-A62D-22E1A1C8DAFF}"/>
              </a:ext>
            </a:extLst>
          </p:cNvPr>
          <p:cNvGrpSpPr/>
          <p:nvPr/>
        </p:nvGrpSpPr>
        <p:grpSpPr>
          <a:xfrm>
            <a:off x="1027017" y="2992560"/>
            <a:ext cx="2511000" cy="2511000"/>
            <a:chOff x="2514579" y="1730962"/>
            <a:chExt cx="4068000" cy="4068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5CE00B-D9C0-4C31-A215-CE360E9FBE2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Pie 14">
              <a:extLst>
                <a:ext uri="{FF2B5EF4-FFF2-40B4-BE49-F238E27FC236}">
                  <a16:creationId xmlns:a16="http://schemas.microsoft.com/office/drawing/2014/main" id="{19D711BB-C56F-48E9-969D-ADE563F5304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6B1EC75-2461-4F3D-8846-56A2C3FE13B0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3094539" y="4692467"/>
            <a:ext cx="1628249" cy="1"/>
          </a:xfrm>
          <a:prstGeom prst="straightConnector1">
            <a:avLst/>
          </a:prstGeom>
          <a:ln w="2540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176B57-8C6F-451A-823E-1CE152FAF5BD}"/>
              </a:ext>
            </a:extLst>
          </p:cNvPr>
          <p:cNvGrpSpPr/>
          <p:nvPr/>
        </p:nvGrpSpPr>
        <p:grpSpPr>
          <a:xfrm>
            <a:off x="1297017" y="3262560"/>
            <a:ext cx="1971000" cy="1971000"/>
            <a:chOff x="2514579" y="1730962"/>
            <a:chExt cx="4068000" cy="406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9B7B1C-5CA9-4E9D-BC31-CBF9627530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Pie 18">
              <a:extLst>
                <a:ext uri="{FF2B5EF4-FFF2-40B4-BE49-F238E27FC236}">
                  <a16:creationId xmlns:a16="http://schemas.microsoft.com/office/drawing/2014/main" id="{354097B1-AB8D-4230-BA10-64D0505B67F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3FA14A-A3FA-4164-99D1-2A82DB380ADD}"/>
              </a:ext>
            </a:extLst>
          </p:cNvPr>
          <p:cNvGrpSpPr/>
          <p:nvPr/>
        </p:nvGrpSpPr>
        <p:grpSpPr>
          <a:xfrm>
            <a:off x="1567017" y="3532560"/>
            <a:ext cx="1431000" cy="1431000"/>
            <a:chOff x="2514579" y="1730962"/>
            <a:chExt cx="4068000" cy="4068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41988BD-FB79-4844-8D40-98F6A031112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Pie 21">
              <a:extLst>
                <a:ext uri="{FF2B5EF4-FFF2-40B4-BE49-F238E27FC236}">
                  <a16:creationId xmlns:a16="http://schemas.microsoft.com/office/drawing/2014/main" id="{5D6EE563-F175-4241-B720-8C9948DADAB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38726AD7-8AE3-4A85-A515-424CCC76BC9E}"/>
              </a:ext>
            </a:extLst>
          </p:cNvPr>
          <p:cNvSpPr/>
          <p:nvPr/>
        </p:nvSpPr>
        <p:spPr>
          <a:xfrm>
            <a:off x="1837017" y="3802560"/>
            <a:ext cx="891000" cy="891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6" name="Elbow Connector 23">
            <a:extLst>
              <a:ext uri="{FF2B5EF4-FFF2-40B4-BE49-F238E27FC236}">
                <a16:creationId xmlns:a16="http://schemas.microsoft.com/office/drawing/2014/main" id="{3D89D865-A076-4466-987A-3D0E3E6CFBF9}"/>
              </a:ext>
            </a:extLst>
          </p:cNvPr>
          <p:cNvCxnSpPr>
            <a:cxnSpLocks/>
            <a:stCxn id="27" idx="1"/>
          </p:cNvCxnSpPr>
          <p:nvPr/>
        </p:nvCxnSpPr>
        <p:spPr>
          <a:xfrm rot="10800000">
            <a:off x="1885002" y="4830346"/>
            <a:ext cx="2837786" cy="721790"/>
          </a:xfrm>
          <a:prstGeom prst="bentConnector3">
            <a:avLst>
              <a:gd name="adj1" fmla="val 99031"/>
            </a:avLst>
          </a:prstGeom>
          <a:ln w="25400">
            <a:solidFill>
              <a:schemeClr val="tx1">
                <a:lumMod val="95000"/>
                <a:lumOff val="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51">
            <a:extLst>
              <a:ext uri="{FF2B5EF4-FFF2-40B4-BE49-F238E27FC236}">
                <a16:creationId xmlns:a16="http://schemas.microsoft.com/office/drawing/2014/main" id="{A8E91347-B957-48E7-83D7-CFE895BBF11A}"/>
              </a:ext>
            </a:extLst>
          </p:cNvPr>
          <p:cNvSpPr/>
          <p:nvPr/>
        </p:nvSpPr>
        <p:spPr>
          <a:xfrm rot="16200000" flipH="1">
            <a:off x="2092806" y="4056980"/>
            <a:ext cx="405797" cy="382163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D973E179-D3B1-4BA2-A478-84A3251E6A0E}"/>
              </a:ext>
            </a:extLst>
          </p:cNvPr>
          <p:cNvSpPr/>
          <p:nvPr/>
        </p:nvSpPr>
        <p:spPr>
          <a:xfrm>
            <a:off x="4722787" y="1759891"/>
            <a:ext cx="3732289" cy="7217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9E804CC-4065-49C8-884F-9C3CA44AEEFE}"/>
              </a:ext>
            </a:extLst>
          </p:cNvPr>
          <p:cNvCxnSpPr>
            <a:cxnSpLocks/>
          </p:cNvCxnSpPr>
          <p:nvPr/>
        </p:nvCxnSpPr>
        <p:spPr>
          <a:xfrm flipV="1">
            <a:off x="1885001" y="2120786"/>
            <a:ext cx="2837786" cy="12108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85001" y="2132894"/>
            <a:ext cx="0" cy="62484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61977" y="1852695"/>
            <a:ext cx="3141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0.92 or 92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%: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simultaneous effect size of </a:t>
            </a:r>
            <a:r>
              <a:rPr lang="en-GB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61976" y="2649058"/>
            <a:ext cx="3402310" cy="6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6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b="1" baseline="-25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</a:t>
            </a:r>
            <a:r>
              <a:rPr lang="en-GB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GB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376.5: a </a:t>
            </a:r>
            <a:r>
              <a:rPr lang="en-GB" sz="16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simultaneous, positive and significant </a:t>
            </a:r>
            <a:r>
              <a:rPr lang="en-GB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between </a:t>
            </a:r>
            <a:r>
              <a:rPr lang="en-GB" sz="1600" b="1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</a:t>
            </a:r>
            <a:r>
              <a:rPr lang="en-GB" sz="1600" b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Y </a:t>
            </a:r>
            <a:endParaRPr lang="en-US" sz="1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6247" y="3532560"/>
            <a:ext cx="3627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</a:t>
            </a:r>
            <a:r>
              <a:rPr lang="en-GB" sz="1600" b="1" baseline="-250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cal</a:t>
            </a: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of 4.096 at an alpha </a:t>
            </a:r>
            <a:r>
              <a:rPr lang="en-GB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of 0.014: a </a:t>
            </a:r>
            <a:r>
              <a:rPr lang="en-GB" sz="16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positive and significant effect </a:t>
            </a:r>
            <a:r>
              <a:rPr lang="en-GB" sz="1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between X1 and Y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7064" y="4404911"/>
            <a:ext cx="3641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</a:t>
            </a:r>
            <a:r>
              <a:rPr lang="en-GB" sz="1600" b="1" baseline="-25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cal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of 12.137 at an alpha of </a:t>
            </a:r>
            <a:r>
              <a: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0.000: a 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positive and significant </a:t>
            </a:r>
            <a:r>
              <a: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effect between X2 and Y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806247" y="5259747"/>
            <a:ext cx="3648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>
                <a:latin typeface="Arial Narrow" panose="020B0606020202030204" pitchFamily="34" charset="0"/>
                <a:ea typeface="Calibri" panose="020F0502020204030204" pitchFamily="34" charset="0"/>
              </a:rPr>
              <a:t>T</a:t>
            </a:r>
            <a:r>
              <a:rPr lang="en-GB" sz="1600" b="1" baseline="-25000" dirty="0" err="1">
                <a:latin typeface="Arial Narrow" panose="020B0606020202030204" pitchFamily="34" charset="0"/>
                <a:ea typeface="Calibri" panose="020F0502020204030204" pitchFamily="34" charset="0"/>
              </a:rPr>
              <a:t>cal</a:t>
            </a:r>
            <a:r>
              <a:rPr lang="en-GB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 of 5.201 at an alpha of </a:t>
            </a:r>
            <a:r>
              <a:rPr lang="en-GB" sz="16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0.00: </a:t>
            </a:r>
            <a:r>
              <a:rPr lang="en-GB" sz="1600" b="1" dirty="0">
                <a:latin typeface="Arial Narrow" panose="020B0606020202030204" pitchFamily="34" charset="0"/>
                <a:ea typeface="Calibri" panose="020F0502020204030204" pitchFamily="34" charset="0"/>
              </a:rPr>
              <a:t>a positive and significant </a:t>
            </a:r>
            <a:r>
              <a:rPr lang="en-GB" sz="1600" b="1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effect between X3 and Y 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42" name="Text Placeholder 1"/>
          <p:cNvSpPr txBox="1">
            <a:spLocks/>
          </p:cNvSpPr>
          <p:nvPr/>
        </p:nvSpPr>
        <p:spPr>
          <a:xfrm>
            <a:off x="2336455" y="-156908"/>
            <a:ext cx="44042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en-US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Text Placeholder 1"/>
          <p:cNvSpPr txBox="1">
            <a:spLocks/>
          </p:cNvSpPr>
          <p:nvPr/>
        </p:nvSpPr>
        <p:spPr>
          <a:xfrm>
            <a:off x="2349518" y="451543"/>
            <a:ext cx="463911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of multiple regression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0702"/>
              </p:ext>
            </p:extLst>
          </p:nvPr>
        </p:nvGraphicFramePr>
        <p:xfrm>
          <a:off x="0" y="5783787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orelDRAW" r:id="rId3" imgW="9157758" imgH="1601773" progId="CorelDraw.Graphic.17">
                  <p:embed/>
                </p:oleObj>
              </mc:Choice>
              <mc:Fallback>
                <p:oleObj name="CorelDRAW" r:id="rId3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83787"/>
                        <a:ext cx="9144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5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raphic 25">
            <a:extLst>
              <a:ext uri="{FF2B5EF4-FFF2-40B4-BE49-F238E27FC236}">
                <a16:creationId xmlns:a16="http://schemas.microsoft.com/office/drawing/2014/main" id="{38248066-C1DA-4A8E-A179-E7C0108ED943}"/>
              </a:ext>
            </a:extLst>
          </p:cNvPr>
          <p:cNvSpPr/>
          <p:nvPr/>
        </p:nvSpPr>
        <p:spPr>
          <a:xfrm>
            <a:off x="886987" y="2158068"/>
            <a:ext cx="3158330" cy="1407083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3" name="Graphic 25">
            <a:extLst>
              <a:ext uri="{FF2B5EF4-FFF2-40B4-BE49-F238E27FC236}">
                <a16:creationId xmlns:a16="http://schemas.microsoft.com/office/drawing/2014/main" id="{2DA39B11-5EE2-4B14-A84F-F90AA41079E8}"/>
              </a:ext>
            </a:extLst>
          </p:cNvPr>
          <p:cNvSpPr/>
          <p:nvPr/>
        </p:nvSpPr>
        <p:spPr>
          <a:xfrm rot="10800000">
            <a:off x="5226735" y="2158065"/>
            <a:ext cx="3158330" cy="1407083"/>
          </a:xfrm>
          <a:custGeom>
            <a:avLst/>
            <a:gdLst>
              <a:gd name="connsiteX0" fmla="*/ 1459914 w 8458200"/>
              <a:gd name="connsiteY0" fmla="*/ 4148138 h 4143375"/>
              <a:gd name="connsiteX1" fmla="*/ 846504 w 8458200"/>
              <a:gd name="connsiteY1" fmla="*/ 3779520 h 4143375"/>
              <a:gd name="connsiteX2" fmla="*/ 80694 w 8458200"/>
              <a:gd name="connsiteY2" fmla="*/ 2335530 h 4143375"/>
              <a:gd name="connsiteX3" fmla="*/ 96886 w 8458200"/>
              <a:gd name="connsiteY3" fmla="*/ 1655445 h 4143375"/>
              <a:gd name="connsiteX4" fmla="*/ 867459 w 8458200"/>
              <a:gd name="connsiteY4" fmla="*/ 357188 h 4143375"/>
              <a:gd name="connsiteX5" fmla="*/ 1466581 w 8458200"/>
              <a:gd name="connsiteY5" fmla="*/ 17145 h 4143375"/>
              <a:gd name="connsiteX6" fmla="*/ 2982009 w 8458200"/>
              <a:gd name="connsiteY6" fmla="*/ 21908 h 4143375"/>
              <a:gd name="connsiteX7" fmla="*/ 3568749 w 8458200"/>
              <a:gd name="connsiteY7" fmla="*/ 347663 h 4143375"/>
              <a:gd name="connsiteX8" fmla="*/ 4245024 w 8458200"/>
              <a:gd name="connsiteY8" fmla="*/ 1428750 h 4143375"/>
              <a:gd name="connsiteX9" fmla="*/ 3942129 w 8458200"/>
              <a:gd name="connsiteY9" fmla="*/ 1618298 h 4143375"/>
              <a:gd name="connsiteX10" fmla="*/ 3265854 w 8458200"/>
              <a:gd name="connsiteY10" fmla="*/ 537210 h 4143375"/>
              <a:gd name="connsiteX11" fmla="*/ 2981056 w 8458200"/>
              <a:gd name="connsiteY11" fmla="*/ 379095 h 4143375"/>
              <a:gd name="connsiteX12" fmla="*/ 1465629 w 8458200"/>
              <a:gd name="connsiteY12" fmla="*/ 374333 h 4143375"/>
              <a:gd name="connsiteX13" fmla="*/ 1174164 w 8458200"/>
              <a:gd name="connsiteY13" fmla="*/ 539115 h 4143375"/>
              <a:gd name="connsiteX14" fmla="*/ 403591 w 8458200"/>
              <a:gd name="connsiteY14" fmla="*/ 1837373 h 4143375"/>
              <a:gd name="connsiteX15" fmla="*/ 395971 w 8458200"/>
              <a:gd name="connsiteY15" fmla="*/ 2167890 h 4143375"/>
              <a:gd name="connsiteX16" fmla="*/ 1161781 w 8458200"/>
              <a:gd name="connsiteY16" fmla="*/ 3611880 h 4143375"/>
              <a:gd name="connsiteX17" fmla="*/ 1465629 w 8458200"/>
              <a:gd name="connsiteY17" fmla="*/ 3790950 h 4143375"/>
              <a:gd name="connsiteX18" fmla="*/ 2827704 w 8458200"/>
              <a:gd name="connsiteY18" fmla="*/ 3768090 h 4143375"/>
              <a:gd name="connsiteX19" fmla="*/ 3114406 w 8458200"/>
              <a:gd name="connsiteY19" fmla="*/ 3599498 h 4143375"/>
              <a:gd name="connsiteX20" fmla="*/ 4987974 w 8458200"/>
              <a:gd name="connsiteY20" fmla="*/ 347663 h 4143375"/>
              <a:gd name="connsiteX21" fmla="*/ 5589954 w 8458200"/>
              <a:gd name="connsiteY21" fmla="*/ 0 h 4143375"/>
              <a:gd name="connsiteX22" fmla="*/ 5595669 w 8458200"/>
              <a:gd name="connsiteY22" fmla="*/ 0 h 4143375"/>
              <a:gd name="connsiteX23" fmla="*/ 7111096 w 8458200"/>
              <a:gd name="connsiteY23" fmla="*/ 12383 h 4143375"/>
              <a:gd name="connsiteX24" fmla="*/ 7698789 w 8458200"/>
              <a:gd name="connsiteY24" fmla="*/ 344805 h 4143375"/>
              <a:gd name="connsiteX25" fmla="*/ 8459836 w 8458200"/>
              <a:gd name="connsiteY25" fmla="*/ 1592580 h 4143375"/>
              <a:gd name="connsiteX26" fmla="*/ 8155036 w 8458200"/>
              <a:gd name="connsiteY26" fmla="*/ 1778318 h 4143375"/>
              <a:gd name="connsiteX27" fmla="*/ 7393989 w 8458200"/>
              <a:gd name="connsiteY27" fmla="*/ 530543 h 4143375"/>
              <a:gd name="connsiteX28" fmla="*/ 7108239 w 8458200"/>
              <a:gd name="connsiteY28" fmla="*/ 368618 h 4143375"/>
              <a:gd name="connsiteX29" fmla="*/ 5592811 w 8458200"/>
              <a:gd name="connsiteY29" fmla="*/ 356235 h 4143375"/>
              <a:gd name="connsiteX30" fmla="*/ 5589954 w 8458200"/>
              <a:gd name="connsiteY30" fmla="*/ 356235 h 4143375"/>
              <a:gd name="connsiteX31" fmla="*/ 5297536 w 8458200"/>
              <a:gd name="connsiteY31" fmla="*/ 524828 h 4143375"/>
              <a:gd name="connsiteX32" fmla="*/ 3423969 w 8458200"/>
              <a:gd name="connsiteY32" fmla="*/ 3777615 h 4143375"/>
              <a:gd name="connsiteX33" fmla="*/ 2834371 w 8458200"/>
              <a:gd name="connsiteY33" fmla="*/ 4125278 h 4143375"/>
              <a:gd name="connsiteX34" fmla="*/ 1472296 w 8458200"/>
              <a:gd name="connsiteY34" fmla="*/ 4148138 h 4143375"/>
              <a:gd name="connsiteX35" fmla="*/ 1459914 w 8458200"/>
              <a:gd name="connsiteY35" fmla="*/ 4148138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58200" h="4143375">
                <a:moveTo>
                  <a:pt x="1459914" y="4148138"/>
                </a:moveTo>
                <a:cubicBezTo>
                  <a:pt x="1201786" y="4148138"/>
                  <a:pt x="968424" y="4008120"/>
                  <a:pt x="846504" y="3779520"/>
                </a:cubicBezTo>
                <a:lnTo>
                  <a:pt x="80694" y="2335530"/>
                </a:lnTo>
                <a:cubicBezTo>
                  <a:pt x="-32654" y="2123123"/>
                  <a:pt x="-25986" y="1862138"/>
                  <a:pt x="96886" y="1655445"/>
                </a:cubicBezTo>
                <a:lnTo>
                  <a:pt x="867459" y="357188"/>
                </a:lnTo>
                <a:cubicBezTo>
                  <a:pt x="992236" y="146685"/>
                  <a:pt x="1221789" y="16193"/>
                  <a:pt x="1466581" y="17145"/>
                </a:cubicBezTo>
                <a:lnTo>
                  <a:pt x="2982009" y="21908"/>
                </a:lnTo>
                <a:cubicBezTo>
                  <a:pt x="3222039" y="22860"/>
                  <a:pt x="3441114" y="144780"/>
                  <a:pt x="3568749" y="347663"/>
                </a:cubicBezTo>
                <a:lnTo>
                  <a:pt x="4245024" y="1428750"/>
                </a:lnTo>
                <a:lnTo>
                  <a:pt x="3942129" y="1618298"/>
                </a:lnTo>
                <a:lnTo>
                  <a:pt x="3265854" y="537210"/>
                </a:lnTo>
                <a:cubicBezTo>
                  <a:pt x="3203941" y="438150"/>
                  <a:pt x="3097261" y="379095"/>
                  <a:pt x="2981056" y="379095"/>
                </a:cubicBezTo>
                <a:lnTo>
                  <a:pt x="1465629" y="374333"/>
                </a:lnTo>
                <a:cubicBezTo>
                  <a:pt x="1346566" y="374333"/>
                  <a:pt x="1235124" y="437198"/>
                  <a:pt x="1174164" y="539115"/>
                </a:cubicBezTo>
                <a:lnTo>
                  <a:pt x="403591" y="1837373"/>
                </a:lnTo>
                <a:cubicBezTo>
                  <a:pt x="343584" y="1938338"/>
                  <a:pt x="340726" y="2065020"/>
                  <a:pt x="395971" y="2167890"/>
                </a:cubicBezTo>
                <a:lnTo>
                  <a:pt x="1161781" y="3611880"/>
                </a:lnTo>
                <a:cubicBezTo>
                  <a:pt x="1221789" y="3724275"/>
                  <a:pt x="1337994" y="3793808"/>
                  <a:pt x="1465629" y="3790950"/>
                </a:cubicBezTo>
                <a:lnTo>
                  <a:pt x="2827704" y="3768090"/>
                </a:lnTo>
                <a:cubicBezTo>
                  <a:pt x="2945814" y="3766185"/>
                  <a:pt x="3055351" y="3701415"/>
                  <a:pt x="3114406" y="3599498"/>
                </a:cubicBezTo>
                <a:lnTo>
                  <a:pt x="4987974" y="347663"/>
                </a:lnTo>
                <a:cubicBezTo>
                  <a:pt x="5111799" y="133350"/>
                  <a:pt x="5342304" y="0"/>
                  <a:pt x="5589954" y="0"/>
                </a:cubicBezTo>
                <a:cubicBezTo>
                  <a:pt x="5591859" y="0"/>
                  <a:pt x="5593764" y="0"/>
                  <a:pt x="5595669" y="0"/>
                </a:cubicBezTo>
                <a:lnTo>
                  <a:pt x="7111096" y="12383"/>
                </a:lnTo>
                <a:cubicBezTo>
                  <a:pt x="7353031" y="14288"/>
                  <a:pt x="7572106" y="139065"/>
                  <a:pt x="7698789" y="344805"/>
                </a:cubicBezTo>
                <a:lnTo>
                  <a:pt x="8459836" y="1592580"/>
                </a:lnTo>
                <a:lnTo>
                  <a:pt x="8155036" y="1778318"/>
                </a:lnTo>
                <a:lnTo>
                  <a:pt x="7393989" y="530543"/>
                </a:lnTo>
                <a:cubicBezTo>
                  <a:pt x="7333029" y="430530"/>
                  <a:pt x="7226349" y="369570"/>
                  <a:pt x="7108239" y="368618"/>
                </a:cubicBezTo>
                <a:lnTo>
                  <a:pt x="5592811" y="356235"/>
                </a:lnTo>
                <a:cubicBezTo>
                  <a:pt x="5591859" y="356235"/>
                  <a:pt x="5590906" y="356235"/>
                  <a:pt x="5589954" y="356235"/>
                </a:cubicBezTo>
                <a:cubicBezTo>
                  <a:pt x="5469939" y="356235"/>
                  <a:pt x="5357544" y="421005"/>
                  <a:pt x="5297536" y="524828"/>
                </a:cubicBezTo>
                <a:lnTo>
                  <a:pt x="3423969" y="3777615"/>
                </a:lnTo>
                <a:cubicBezTo>
                  <a:pt x="3303001" y="3988118"/>
                  <a:pt x="3076306" y="4121468"/>
                  <a:pt x="2834371" y="4125278"/>
                </a:cubicBezTo>
                <a:lnTo>
                  <a:pt x="1472296" y="4148138"/>
                </a:lnTo>
                <a:cubicBezTo>
                  <a:pt x="1467534" y="4148138"/>
                  <a:pt x="1463724" y="4148138"/>
                  <a:pt x="1459914" y="414813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4" name="Freeform: Shape 37">
            <a:extLst>
              <a:ext uri="{FF2B5EF4-FFF2-40B4-BE49-F238E27FC236}">
                <a16:creationId xmlns:a16="http://schemas.microsoft.com/office/drawing/2014/main" id="{5B6294E4-2D89-4FBB-95DF-7652F6C9376F}"/>
              </a:ext>
            </a:extLst>
          </p:cNvPr>
          <p:cNvSpPr/>
          <p:nvPr/>
        </p:nvSpPr>
        <p:spPr>
          <a:xfrm rot="10800000">
            <a:off x="3800467" y="2156451"/>
            <a:ext cx="3104507" cy="1408700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45" name="Freeform: Shape 38">
            <a:extLst>
              <a:ext uri="{FF2B5EF4-FFF2-40B4-BE49-F238E27FC236}">
                <a16:creationId xmlns:a16="http://schemas.microsoft.com/office/drawing/2014/main" id="{DD9111A0-F819-47B7-B476-AFAEAEB2463E}"/>
              </a:ext>
            </a:extLst>
          </p:cNvPr>
          <p:cNvSpPr/>
          <p:nvPr/>
        </p:nvSpPr>
        <p:spPr>
          <a:xfrm rot="10800000">
            <a:off x="2370201" y="2156450"/>
            <a:ext cx="3104507" cy="1408700"/>
          </a:xfrm>
          <a:custGeom>
            <a:avLst/>
            <a:gdLst>
              <a:gd name="connsiteX0" fmla="*/ 1840807 w 3764586"/>
              <a:gd name="connsiteY0" fmla="*/ 656523 h 1878267"/>
              <a:gd name="connsiteX1" fmla="*/ 1851676 w 3764586"/>
              <a:gd name="connsiteY1" fmla="*/ 639816 h 1878267"/>
              <a:gd name="connsiteX2" fmla="*/ 1856129 w 3764586"/>
              <a:gd name="connsiteY2" fmla="*/ 646935 h 1878267"/>
              <a:gd name="connsiteX3" fmla="*/ 600644 w 3764586"/>
              <a:gd name="connsiteY3" fmla="*/ 1878267 h 1878267"/>
              <a:gd name="connsiteX4" fmla="*/ 595038 w 3764586"/>
              <a:gd name="connsiteY4" fmla="*/ 1878267 h 1878267"/>
              <a:gd name="connsiteX5" fmla="*/ 317287 w 3764586"/>
              <a:gd name="connsiteY5" fmla="*/ 1711357 h 1878267"/>
              <a:gd name="connsiteX6" fmla="*/ 0 w 3764586"/>
              <a:gd name="connsiteY6" fmla="*/ 1113090 h 1878267"/>
              <a:gd name="connsiteX7" fmla="*/ 137364 w 3764586"/>
              <a:gd name="connsiteY7" fmla="*/ 1027014 h 1878267"/>
              <a:gd name="connsiteX8" fmla="*/ 460044 w 3764586"/>
              <a:gd name="connsiteY8" fmla="*/ 1635450 h 1878267"/>
              <a:gd name="connsiteX9" fmla="*/ 597626 w 3764586"/>
              <a:gd name="connsiteY9" fmla="*/ 1716533 h 1878267"/>
              <a:gd name="connsiteX10" fmla="*/ 1214370 w 3764586"/>
              <a:gd name="connsiteY10" fmla="*/ 1706182 h 1878267"/>
              <a:gd name="connsiteX11" fmla="*/ 1344188 w 3764586"/>
              <a:gd name="connsiteY11" fmla="*/ 1629844 h 1878267"/>
              <a:gd name="connsiteX12" fmla="*/ 2192535 w 3764586"/>
              <a:gd name="connsiteY12" fmla="*/ 157421 h 1878267"/>
              <a:gd name="connsiteX13" fmla="*/ 2465110 w 3764586"/>
              <a:gd name="connsiteY13" fmla="*/ 0 h 1878267"/>
              <a:gd name="connsiteX14" fmla="*/ 2467698 w 3764586"/>
              <a:gd name="connsiteY14" fmla="*/ 0 h 1878267"/>
              <a:gd name="connsiteX15" fmla="*/ 3153880 w 3764586"/>
              <a:gd name="connsiteY15" fmla="*/ 5607 h 1878267"/>
              <a:gd name="connsiteX16" fmla="*/ 3419986 w 3764586"/>
              <a:gd name="connsiteY16" fmla="*/ 156127 h 1878267"/>
              <a:gd name="connsiteX17" fmla="*/ 3764586 w 3764586"/>
              <a:gd name="connsiteY17" fmla="*/ 721116 h 1878267"/>
              <a:gd name="connsiteX18" fmla="*/ 3626573 w 3764586"/>
              <a:gd name="connsiteY18" fmla="*/ 805218 h 1878267"/>
              <a:gd name="connsiteX19" fmla="*/ 3281973 w 3764586"/>
              <a:gd name="connsiteY19" fmla="*/ 240229 h 1878267"/>
              <a:gd name="connsiteX20" fmla="*/ 3152586 w 3764586"/>
              <a:gd name="connsiteY20" fmla="*/ 166909 h 1878267"/>
              <a:gd name="connsiteX21" fmla="*/ 2466404 w 3764586"/>
              <a:gd name="connsiteY21" fmla="*/ 161302 h 1878267"/>
              <a:gd name="connsiteX22" fmla="*/ 2465110 w 3764586"/>
              <a:gd name="connsiteY22" fmla="*/ 161302 h 1878267"/>
              <a:gd name="connsiteX23" fmla="*/ 2332704 w 3764586"/>
              <a:gd name="connsiteY23" fmla="*/ 237641 h 1878267"/>
              <a:gd name="connsiteX24" fmla="*/ 1484357 w 3764586"/>
              <a:gd name="connsiteY24" fmla="*/ 1710495 h 1878267"/>
              <a:gd name="connsiteX25" fmla="*/ 1217389 w 3764586"/>
              <a:gd name="connsiteY25" fmla="*/ 1867916 h 18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64586" h="1878267">
                <a:moveTo>
                  <a:pt x="1840807" y="656523"/>
                </a:moveTo>
                <a:lnTo>
                  <a:pt x="1851676" y="639816"/>
                </a:lnTo>
                <a:lnTo>
                  <a:pt x="1856129" y="646935"/>
                </a:lnTo>
                <a:close/>
                <a:moveTo>
                  <a:pt x="600644" y="1878267"/>
                </a:moveTo>
                <a:cubicBezTo>
                  <a:pt x="598488" y="1878267"/>
                  <a:pt x="596763" y="1878267"/>
                  <a:pt x="595038" y="1878267"/>
                </a:cubicBezTo>
                <a:cubicBezTo>
                  <a:pt x="478158" y="1878267"/>
                  <a:pt x="372492" y="1814867"/>
                  <a:pt x="317287" y="1711357"/>
                </a:cubicBezTo>
                <a:lnTo>
                  <a:pt x="0" y="1113090"/>
                </a:lnTo>
                <a:lnTo>
                  <a:pt x="137364" y="1027014"/>
                </a:lnTo>
                <a:lnTo>
                  <a:pt x="460044" y="1635450"/>
                </a:lnTo>
                <a:cubicBezTo>
                  <a:pt x="487215" y="1686343"/>
                  <a:pt x="539833" y="1717827"/>
                  <a:pt x="597626" y="1716533"/>
                </a:cubicBezTo>
                <a:lnTo>
                  <a:pt x="1214370" y="1706182"/>
                </a:lnTo>
                <a:cubicBezTo>
                  <a:pt x="1267850" y="1705319"/>
                  <a:pt x="1317448" y="1675992"/>
                  <a:pt x="1344188" y="1629844"/>
                </a:cubicBezTo>
                <a:lnTo>
                  <a:pt x="2192535" y="157421"/>
                </a:lnTo>
                <a:cubicBezTo>
                  <a:pt x="2248603" y="60381"/>
                  <a:pt x="2352975" y="0"/>
                  <a:pt x="2465110" y="0"/>
                </a:cubicBezTo>
                <a:cubicBezTo>
                  <a:pt x="2465973" y="0"/>
                  <a:pt x="2466835" y="0"/>
                  <a:pt x="2467698" y="0"/>
                </a:cubicBezTo>
                <a:lnTo>
                  <a:pt x="3153880" y="5607"/>
                </a:lnTo>
                <a:cubicBezTo>
                  <a:pt x="3263427" y="6470"/>
                  <a:pt x="3362624" y="62968"/>
                  <a:pt x="3419986" y="156127"/>
                </a:cubicBezTo>
                <a:lnTo>
                  <a:pt x="3764586" y="721116"/>
                </a:lnTo>
                <a:lnTo>
                  <a:pt x="3626573" y="805218"/>
                </a:lnTo>
                <a:lnTo>
                  <a:pt x="3281973" y="240229"/>
                </a:lnTo>
                <a:cubicBezTo>
                  <a:pt x="3254370" y="194943"/>
                  <a:pt x="3206066" y="167341"/>
                  <a:pt x="3152586" y="166909"/>
                </a:cubicBezTo>
                <a:lnTo>
                  <a:pt x="2466404" y="161302"/>
                </a:lnTo>
                <a:cubicBezTo>
                  <a:pt x="2465973" y="161302"/>
                  <a:pt x="2465541" y="161302"/>
                  <a:pt x="2465110" y="161302"/>
                </a:cubicBezTo>
                <a:cubicBezTo>
                  <a:pt x="2410768" y="161302"/>
                  <a:pt x="2359875" y="190630"/>
                  <a:pt x="2332704" y="237641"/>
                </a:cubicBezTo>
                <a:lnTo>
                  <a:pt x="1484357" y="1710495"/>
                </a:lnTo>
                <a:cubicBezTo>
                  <a:pt x="1429583" y="1805810"/>
                  <a:pt x="1326936" y="1866191"/>
                  <a:pt x="1217389" y="186791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245115" y="2568412"/>
            <a:ext cx="923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0.92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5879" y="2568412"/>
            <a:ext cx="1130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376.5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2871" y="2568412"/>
            <a:ext cx="123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4.096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9975" y="2568412"/>
            <a:ext cx="1336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12.137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051380" y="2568412"/>
            <a:ext cx="1130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5.201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7946" y="3766488"/>
            <a:ext cx="1202989" cy="22748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084574" y="5281055"/>
            <a:ext cx="1285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simultaneous effect size of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16577" y="3777366"/>
            <a:ext cx="1183890" cy="22639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039610" y="3795500"/>
            <a:ext cx="1183890" cy="22370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24773" y="4203837"/>
            <a:ext cx="990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positive and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significant effect between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X1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and Y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33169" y="3777365"/>
            <a:ext cx="1183890" cy="226393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82486" y="3788242"/>
            <a:ext cx="1183890" cy="225305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537368" y="4232235"/>
            <a:ext cx="990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positive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and significant effect between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X2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and Y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99367" y="4228083"/>
            <a:ext cx="990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positive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and significant effect between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X3 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and Y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21700" y="4701424"/>
            <a:ext cx="120335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simultaneous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positive and significant effect between </a:t>
            </a:r>
            <a:r>
              <a:rPr lang="en-GB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Xs</a:t>
            </a: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Y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2336455" y="-156908"/>
            <a:ext cx="440424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Interpretation</a:t>
            </a:r>
            <a:endParaRPr lang="en-US" sz="54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2349518" y="451543"/>
            <a:ext cx="4639110" cy="981768"/>
          </a:xfrm>
          <a:prstGeom prst="rect">
            <a:avLst/>
          </a:prstGeom>
          <a:noFill/>
        </p:spPr>
        <p:txBody>
          <a:bodyPr lIns="396000" anchor="t"/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multiple regression</a:t>
            </a:r>
            <a:endParaRPr lang="en-US" sz="3600" b="1" dirty="0">
              <a:solidFill>
                <a:srgbClr val="3D3D3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47541"/>
              </p:ext>
            </p:extLst>
          </p:nvPr>
        </p:nvGraphicFramePr>
        <p:xfrm>
          <a:off x="0" y="5434885"/>
          <a:ext cx="9144000" cy="142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orelDRAW" r:id="rId3" imgW="9157758" imgH="1601773" progId="CorelDraw.Graphic.17">
                  <p:embed/>
                </p:oleObj>
              </mc:Choice>
              <mc:Fallback>
                <p:oleObj name="CorelDRAW" r:id="rId3" imgW="9157758" imgH="1601773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434885"/>
                        <a:ext cx="9144000" cy="1423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MAKE MON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FFFFFF"/>
      </a:accent2>
      <a:accent3>
        <a:srgbClr val="FFC000"/>
      </a:accent3>
      <a:accent4>
        <a:srgbClr val="FFFFFF"/>
      </a:accent4>
      <a:accent5>
        <a:srgbClr val="FFC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ABSTRA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155"/>
      </a:accent1>
      <a:accent2>
        <a:srgbClr val="A5A5A5"/>
      </a:accent2>
      <a:accent3>
        <a:srgbClr val="595959"/>
      </a:accent3>
      <a:accent4>
        <a:srgbClr val="568AD3"/>
      </a:accent4>
      <a:accent5>
        <a:srgbClr val="A5A5A5"/>
      </a:accent5>
      <a:accent6>
        <a:srgbClr val="595959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298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맑은 고딕</vt:lpstr>
      <vt:lpstr>Arial</vt:lpstr>
      <vt:lpstr>Arial Narrow</vt:lpstr>
      <vt:lpstr>Arial Unicode MS</vt:lpstr>
      <vt:lpstr>Calibri</vt:lpstr>
      <vt:lpstr>Calibri Light</vt:lpstr>
      <vt:lpstr>Times New Roman</vt:lpstr>
      <vt:lpstr>Office Theme</vt:lpstr>
      <vt:lpstr>Contents Slide Master</vt:lpstr>
      <vt:lpstr>1_Contents Slide Master</vt:lpstr>
      <vt:lpstr>CorelDRAW</vt:lpstr>
      <vt:lpstr>Document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50</cp:revision>
  <dcterms:created xsi:type="dcterms:W3CDTF">2019-09-11T20:58:50Z</dcterms:created>
  <dcterms:modified xsi:type="dcterms:W3CDTF">2019-10-15T14:23:47Z</dcterms:modified>
</cp:coreProperties>
</file>