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80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81" r:id="rId12"/>
    <p:sldId id="265" r:id="rId13"/>
    <p:sldId id="279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64" d="100"/>
          <a:sy n="64" d="100"/>
        </p:scale>
        <p:origin x="90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F100C2-76CE-4951-9B94-E9147680C24D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7469070B-00D0-4F65-BB73-BAAEF8788820}">
      <dgm:prSet custT="1"/>
      <dgm:spPr/>
      <dgm:t>
        <a:bodyPr/>
        <a:lstStyle/>
        <a:p>
          <a:pPr rtl="0"/>
          <a:r>
            <a:rPr lang="en-US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Research Objective 3: </a:t>
          </a:r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Find out the relationship between students’ level of interaction and students’ satisfaction in online learning.</a:t>
          </a:r>
        </a:p>
      </dgm:t>
    </dgm:pt>
    <dgm:pt modelId="{6DEFBE5E-42EB-4E93-878F-6682C65C28D7}" type="parTrans" cxnId="{24D98343-E4B1-4A8A-9241-34E5269799D2}">
      <dgm:prSet/>
      <dgm:spPr/>
      <dgm:t>
        <a:bodyPr/>
        <a:lstStyle/>
        <a:p>
          <a:endParaRPr lang="en-US"/>
        </a:p>
      </dgm:t>
    </dgm:pt>
    <dgm:pt modelId="{0D7E4080-FFEA-4149-80FB-FB74FE5160B3}" type="sibTrans" cxnId="{24D98343-E4B1-4A8A-9241-34E5269799D2}">
      <dgm:prSet/>
      <dgm:spPr/>
      <dgm:t>
        <a:bodyPr/>
        <a:lstStyle/>
        <a:p>
          <a:endParaRPr lang="en-US"/>
        </a:p>
      </dgm:t>
    </dgm:pt>
    <dgm:pt modelId="{372CF9B1-85A9-4683-8622-88E9FEA2D497}">
      <dgm:prSet custT="1"/>
      <dgm:spPr/>
      <dgm:t>
        <a:bodyPr/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To find out the relationship, the guidelines given by Evans (1996) were adopted in the study. Evans’s guidelines were as follows:</a:t>
          </a:r>
        </a:p>
      </dgm:t>
    </dgm:pt>
    <dgm:pt modelId="{8BA7C2E5-2B7A-4522-8784-7CC04190D2C6}" type="parTrans" cxnId="{8AA5C3A5-D188-4699-95A7-5DAA92FF11DF}">
      <dgm:prSet/>
      <dgm:spPr/>
      <dgm:t>
        <a:bodyPr/>
        <a:lstStyle/>
        <a:p>
          <a:endParaRPr lang="en-US"/>
        </a:p>
      </dgm:t>
    </dgm:pt>
    <dgm:pt modelId="{50ED5343-14C6-4BBF-9F69-CC2C651C46A6}" type="sibTrans" cxnId="{8AA5C3A5-D188-4699-95A7-5DAA92FF11DF}">
      <dgm:prSet/>
      <dgm:spPr/>
      <dgm:t>
        <a:bodyPr/>
        <a:lstStyle/>
        <a:p>
          <a:endParaRPr lang="en-US"/>
        </a:p>
      </dgm:t>
    </dgm:pt>
    <dgm:pt modelId="{084FB54A-F8D2-4F2D-ACAE-F163D646CBC6}">
      <dgm:prSet custT="1"/>
      <dgm:spPr/>
      <dgm:t>
        <a:bodyPr/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.00 – 0.19 = Very weak</a:t>
          </a:r>
        </a:p>
      </dgm:t>
    </dgm:pt>
    <dgm:pt modelId="{8AB94CD8-788D-4377-9524-DAE2DE2A7DAA}" type="parTrans" cxnId="{857826C5-005B-43D2-970C-C42E9334097F}">
      <dgm:prSet/>
      <dgm:spPr/>
      <dgm:t>
        <a:bodyPr/>
        <a:lstStyle/>
        <a:p>
          <a:endParaRPr lang="en-US"/>
        </a:p>
      </dgm:t>
    </dgm:pt>
    <dgm:pt modelId="{B82552F9-192F-421D-A915-EB77DFCD1303}" type="sibTrans" cxnId="{857826C5-005B-43D2-970C-C42E9334097F}">
      <dgm:prSet/>
      <dgm:spPr/>
      <dgm:t>
        <a:bodyPr/>
        <a:lstStyle/>
        <a:p>
          <a:endParaRPr lang="en-US"/>
        </a:p>
      </dgm:t>
    </dgm:pt>
    <dgm:pt modelId="{9E6461C8-618D-4690-A17A-88507E3694D4}">
      <dgm:prSet custT="1"/>
      <dgm:spPr/>
      <dgm:t>
        <a:bodyPr/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0.20 – 0.39 = Weak </a:t>
          </a:r>
        </a:p>
      </dgm:t>
    </dgm:pt>
    <dgm:pt modelId="{14932297-1B84-4738-B020-D0016A918E18}" type="parTrans" cxnId="{C4CE6520-3258-463B-B0BC-285461705E78}">
      <dgm:prSet/>
      <dgm:spPr/>
      <dgm:t>
        <a:bodyPr/>
        <a:lstStyle/>
        <a:p>
          <a:endParaRPr lang="en-US"/>
        </a:p>
      </dgm:t>
    </dgm:pt>
    <dgm:pt modelId="{2B378984-2B6B-4722-92BD-494FC55CD3B1}" type="sibTrans" cxnId="{C4CE6520-3258-463B-B0BC-285461705E78}">
      <dgm:prSet/>
      <dgm:spPr/>
      <dgm:t>
        <a:bodyPr/>
        <a:lstStyle/>
        <a:p>
          <a:endParaRPr lang="en-US"/>
        </a:p>
      </dgm:t>
    </dgm:pt>
    <dgm:pt modelId="{46B5AB2B-4421-4454-BDF6-A06D4F6B580F}">
      <dgm:prSet custT="1"/>
      <dgm:spPr/>
      <dgm:t>
        <a:bodyPr/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0.40 – 0.59 = Moderate</a:t>
          </a:r>
        </a:p>
      </dgm:t>
    </dgm:pt>
    <dgm:pt modelId="{A56F33EB-B4AB-4790-A6DA-3C459E1B66FA}" type="parTrans" cxnId="{C89D2D87-D136-4B96-A109-BA241B313F23}">
      <dgm:prSet/>
      <dgm:spPr/>
      <dgm:t>
        <a:bodyPr/>
        <a:lstStyle/>
        <a:p>
          <a:endParaRPr lang="en-US"/>
        </a:p>
      </dgm:t>
    </dgm:pt>
    <dgm:pt modelId="{759C5204-A7E1-46E0-AFE5-9727645FF49A}" type="sibTrans" cxnId="{C89D2D87-D136-4B96-A109-BA241B313F23}">
      <dgm:prSet/>
      <dgm:spPr/>
      <dgm:t>
        <a:bodyPr/>
        <a:lstStyle/>
        <a:p>
          <a:endParaRPr lang="en-US"/>
        </a:p>
      </dgm:t>
    </dgm:pt>
    <dgm:pt modelId="{93B755A9-7994-47B8-9D3C-7451C1C91CC2}">
      <dgm:prSet custT="1"/>
      <dgm:spPr/>
      <dgm:t>
        <a:bodyPr/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0.60 – 0.79 = Strong</a:t>
          </a:r>
        </a:p>
      </dgm:t>
    </dgm:pt>
    <dgm:pt modelId="{EB5C204E-9FD5-43FD-AEF0-1E8E22C9C8C9}" type="parTrans" cxnId="{C456663A-D8EE-4F68-A691-CD1B89615F68}">
      <dgm:prSet/>
      <dgm:spPr/>
      <dgm:t>
        <a:bodyPr/>
        <a:lstStyle/>
        <a:p>
          <a:endParaRPr lang="en-US"/>
        </a:p>
      </dgm:t>
    </dgm:pt>
    <dgm:pt modelId="{CC0C2638-8EA2-4BAE-B305-D39CABBF4BCF}" type="sibTrans" cxnId="{C456663A-D8EE-4F68-A691-CD1B89615F68}">
      <dgm:prSet/>
      <dgm:spPr/>
      <dgm:t>
        <a:bodyPr/>
        <a:lstStyle/>
        <a:p>
          <a:endParaRPr lang="en-US"/>
        </a:p>
      </dgm:t>
    </dgm:pt>
    <dgm:pt modelId="{4FB9108B-10EE-4673-9707-355770315667}">
      <dgm:prSet custT="1"/>
      <dgm:spPr/>
      <dgm:t>
        <a:bodyPr/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0.80 – 1.0 = Very Strong</a:t>
          </a:r>
        </a:p>
      </dgm:t>
    </dgm:pt>
    <dgm:pt modelId="{23A15137-162F-419D-9B5C-599135E81BC4}" type="parTrans" cxnId="{D7F530CB-5991-4D27-9DAD-2C50B5BE375E}">
      <dgm:prSet/>
      <dgm:spPr/>
      <dgm:t>
        <a:bodyPr/>
        <a:lstStyle/>
        <a:p>
          <a:endParaRPr lang="en-US"/>
        </a:p>
      </dgm:t>
    </dgm:pt>
    <dgm:pt modelId="{540FFE81-E769-465A-AA0B-A3ABBF79FBD2}" type="sibTrans" cxnId="{D7F530CB-5991-4D27-9DAD-2C50B5BE375E}">
      <dgm:prSet/>
      <dgm:spPr/>
      <dgm:t>
        <a:bodyPr/>
        <a:lstStyle/>
        <a:p>
          <a:endParaRPr lang="en-US"/>
        </a:p>
      </dgm:t>
    </dgm:pt>
    <dgm:pt modelId="{61B1C2E0-8300-4D93-97FA-DAC0144C5C1C}" type="pres">
      <dgm:prSet presAssocID="{6AF100C2-76CE-4951-9B94-E9147680C24D}" presName="linear" presStyleCnt="0">
        <dgm:presLayoutVars>
          <dgm:animLvl val="lvl"/>
          <dgm:resizeHandles val="exact"/>
        </dgm:presLayoutVars>
      </dgm:prSet>
      <dgm:spPr/>
    </dgm:pt>
    <dgm:pt modelId="{F663C484-E5FB-41A9-A5D8-C9907A022274}" type="pres">
      <dgm:prSet presAssocID="{7469070B-00D0-4F65-BB73-BAAEF8788820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D57FB291-A2BA-44E2-993B-E8D514A202B9}" type="pres">
      <dgm:prSet presAssocID="{0D7E4080-FFEA-4149-80FB-FB74FE5160B3}" presName="spacer" presStyleCnt="0"/>
      <dgm:spPr/>
    </dgm:pt>
    <dgm:pt modelId="{823F2FA0-6CF1-4972-AE00-935D56B21DE1}" type="pres">
      <dgm:prSet presAssocID="{372CF9B1-85A9-4683-8622-88E9FEA2D497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4008209C-8D4C-4D5A-BB4D-03E332624D14}" type="pres">
      <dgm:prSet presAssocID="{50ED5343-14C6-4BBF-9F69-CC2C651C46A6}" presName="spacer" presStyleCnt="0"/>
      <dgm:spPr/>
    </dgm:pt>
    <dgm:pt modelId="{D092C007-92E2-4181-9EFC-91D5971D02B4}" type="pres">
      <dgm:prSet presAssocID="{084FB54A-F8D2-4F2D-ACAE-F163D646CBC6}" presName="parentText" presStyleLbl="node1" presStyleIdx="2" presStyleCnt="7" custLinFactNeighborX="174" custLinFactNeighborY="-49403">
        <dgm:presLayoutVars>
          <dgm:chMax val="0"/>
          <dgm:bulletEnabled val="1"/>
        </dgm:presLayoutVars>
      </dgm:prSet>
      <dgm:spPr/>
    </dgm:pt>
    <dgm:pt modelId="{92A2BA10-1B4A-49FA-90D1-5D5F6A5BB363}" type="pres">
      <dgm:prSet presAssocID="{B82552F9-192F-421D-A915-EB77DFCD1303}" presName="spacer" presStyleCnt="0"/>
      <dgm:spPr/>
    </dgm:pt>
    <dgm:pt modelId="{C2F1F2B0-D57B-45BC-B120-81BDDA31C8BF}" type="pres">
      <dgm:prSet presAssocID="{9E6461C8-618D-4690-A17A-88507E3694D4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6F3461E9-F15D-489B-8E7C-D8393FC6779F}" type="pres">
      <dgm:prSet presAssocID="{2B378984-2B6B-4722-92BD-494FC55CD3B1}" presName="spacer" presStyleCnt="0"/>
      <dgm:spPr/>
    </dgm:pt>
    <dgm:pt modelId="{34A6ADCD-5F64-4D6A-B6E1-F2416A921ADA}" type="pres">
      <dgm:prSet presAssocID="{46B5AB2B-4421-4454-BDF6-A06D4F6B580F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6F141EB0-84B9-4B31-A3AD-740C3174B207}" type="pres">
      <dgm:prSet presAssocID="{759C5204-A7E1-46E0-AFE5-9727645FF49A}" presName="spacer" presStyleCnt="0"/>
      <dgm:spPr/>
    </dgm:pt>
    <dgm:pt modelId="{6F47B206-2E60-4186-86D5-205F5303910C}" type="pres">
      <dgm:prSet presAssocID="{93B755A9-7994-47B8-9D3C-7451C1C91CC2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2608B278-13B1-4152-8E4C-DFB43FCB820E}" type="pres">
      <dgm:prSet presAssocID="{CC0C2638-8EA2-4BAE-B305-D39CABBF4BCF}" presName="spacer" presStyleCnt="0"/>
      <dgm:spPr/>
    </dgm:pt>
    <dgm:pt modelId="{BA3B63C1-AEDA-41AB-BB9D-0CCB43F91B61}" type="pres">
      <dgm:prSet presAssocID="{4FB9108B-10EE-4673-9707-355770315667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EDB5DF0F-4B55-4F67-8A0A-400D4CA2A129}" type="presOf" srcId="{372CF9B1-85A9-4683-8622-88E9FEA2D497}" destId="{823F2FA0-6CF1-4972-AE00-935D56B21DE1}" srcOrd="0" destOrd="0" presId="urn:microsoft.com/office/officeart/2005/8/layout/vList2"/>
    <dgm:cxn modelId="{1CAD5116-5D2A-4117-9D2B-EE3FF0035B1D}" type="presOf" srcId="{084FB54A-F8D2-4F2D-ACAE-F163D646CBC6}" destId="{D092C007-92E2-4181-9EFC-91D5971D02B4}" srcOrd="0" destOrd="0" presId="urn:microsoft.com/office/officeart/2005/8/layout/vList2"/>
    <dgm:cxn modelId="{1760F816-DA93-4242-8EDA-EF337825A5F2}" type="presOf" srcId="{7469070B-00D0-4F65-BB73-BAAEF8788820}" destId="{F663C484-E5FB-41A9-A5D8-C9907A022274}" srcOrd="0" destOrd="0" presId="urn:microsoft.com/office/officeart/2005/8/layout/vList2"/>
    <dgm:cxn modelId="{FFD0B418-84F2-49B8-B3C9-65D46695F0DB}" type="presOf" srcId="{93B755A9-7994-47B8-9D3C-7451C1C91CC2}" destId="{6F47B206-2E60-4186-86D5-205F5303910C}" srcOrd="0" destOrd="0" presId="urn:microsoft.com/office/officeart/2005/8/layout/vList2"/>
    <dgm:cxn modelId="{B94C6119-1DD9-46D5-94AF-053ED7DB05BA}" type="presOf" srcId="{46B5AB2B-4421-4454-BDF6-A06D4F6B580F}" destId="{34A6ADCD-5F64-4D6A-B6E1-F2416A921ADA}" srcOrd="0" destOrd="0" presId="urn:microsoft.com/office/officeart/2005/8/layout/vList2"/>
    <dgm:cxn modelId="{C4CE6520-3258-463B-B0BC-285461705E78}" srcId="{6AF100C2-76CE-4951-9B94-E9147680C24D}" destId="{9E6461C8-618D-4690-A17A-88507E3694D4}" srcOrd="3" destOrd="0" parTransId="{14932297-1B84-4738-B020-D0016A918E18}" sibTransId="{2B378984-2B6B-4722-92BD-494FC55CD3B1}"/>
    <dgm:cxn modelId="{DBF2C833-78AB-4ED5-AF2C-DEA9F71FB17A}" type="presOf" srcId="{9E6461C8-618D-4690-A17A-88507E3694D4}" destId="{C2F1F2B0-D57B-45BC-B120-81BDDA31C8BF}" srcOrd="0" destOrd="0" presId="urn:microsoft.com/office/officeart/2005/8/layout/vList2"/>
    <dgm:cxn modelId="{C456663A-D8EE-4F68-A691-CD1B89615F68}" srcId="{6AF100C2-76CE-4951-9B94-E9147680C24D}" destId="{93B755A9-7994-47B8-9D3C-7451C1C91CC2}" srcOrd="5" destOrd="0" parTransId="{EB5C204E-9FD5-43FD-AEF0-1E8E22C9C8C9}" sibTransId="{CC0C2638-8EA2-4BAE-B305-D39CABBF4BCF}"/>
    <dgm:cxn modelId="{24D98343-E4B1-4A8A-9241-34E5269799D2}" srcId="{6AF100C2-76CE-4951-9B94-E9147680C24D}" destId="{7469070B-00D0-4F65-BB73-BAAEF8788820}" srcOrd="0" destOrd="0" parTransId="{6DEFBE5E-42EB-4E93-878F-6682C65C28D7}" sibTransId="{0D7E4080-FFEA-4149-80FB-FB74FE5160B3}"/>
    <dgm:cxn modelId="{5F139665-DDEF-47DB-B4BB-A8890874810E}" type="presOf" srcId="{6AF100C2-76CE-4951-9B94-E9147680C24D}" destId="{61B1C2E0-8300-4D93-97FA-DAC0144C5C1C}" srcOrd="0" destOrd="0" presId="urn:microsoft.com/office/officeart/2005/8/layout/vList2"/>
    <dgm:cxn modelId="{C89D2D87-D136-4B96-A109-BA241B313F23}" srcId="{6AF100C2-76CE-4951-9B94-E9147680C24D}" destId="{46B5AB2B-4421-4454-BDF6-A06D4F6B580F}" srcOrd="4" destOrd="0" parTransId="{A56F33EB-B4AB-4790-A6DA-3C459E1B66FA}" sibTransId="{759C5204-A7E1-46E0-AFE5-9727645FF49A}"/>
    <dgm:cxn modelId="{07876B8C-8092-45CF-88B2-0DBA82D11E3D}" type="presOf" srcId="{4FB9108B-10EE-4673-9707-355770315667}" destId="{BA3B63C1-AEDA-41AB-BB9D-0CCB43F91B61}" srcOrd="0" destOrd="0" presId="urn:microsoft.com/office/officeart/2005/8/layout/vList2"/>
    <dgm:cxn modelId="{8AA5C3A5-D188-4699-95A7-5DAA92FF11DF}" srcId="{6AF100C2-76CE-4951-9B94-E9147680C24D}" destId="{372CF9B1-85A9-4683-8622-88E9FEA2D497}" srcOrd="1" destOrd="0" parTransId="{8BA7C2E5-2B7A-4522-8784-7CC04190D2C6}" sibTransId="{50ED5343-14C6-4BBF-9F69-CC2C651C46A6}"/>
    <dgm:cxn modelId="{857826C5-005B-43D2-970C-C42E9334097F}" srcId="{6AF100C2-76CE-4951-9B94-E9147680C24D}" destId="{084FB54A-F8D2-4F2D-ACAE-F163D646CBC6}" srcOrd="2" destOrd="0" parTransId="{8AB94CD8-788D-4377-9524-DAE2DE2A7DAA}" sibTransId="{B82552F9-192F-421D-A915-EB77DFCD1303}"/>
    <dgm:cxn modelId="{D7F530CB-5991-4D27-9DAD-2C50B5BE375E}" srcId="{6AF100C2-76CE-4951-9B94-E9147680C24D}" destId="{4FB9108B-10EE-4673-9707-355770315667}" srcOrd="6" destOrd="0" parTransId="{23A15137-162F-419D-9B5C-599135E81BC4}" sibTransId="{540FFE81-E769-465A-AA0B-A3ABBF79FBD2}"/>
    <dgm:cxn modelId="{92ADBF54-4AA3-4FB1-AEB6-BFFA409D2626}" type="presParOf" srcId="{61B1C2E0-8300-4D93-97FA-DAC0144C5C1C}" destId="{F663C484-E5FB-41A9-A5D8-C9907A022274}" srcOrd="0" destOrd="0" presId="urn:microsoft.com/office/officeart/2005/8/layout/vList2"/>
    <dgm:cxn modelId="{5DC599F4-F812-45E4-B75A-8CCF1E6C61F3}" type="presParOf" srcId="{61B1C2E0-8300-4D93-97FA-DAC0144C5C1C}" destId="{D57FB291-A2BA-44E2-993B-E8D514A202B9}" srcOrd="1" destOrd="0" presId="urn:microsoft.com/office/officeart/2005/8/layout/vList2"/>
    <dgm:cxn modelId="{9D28A8A2-66C0-4A88-9F99-1ED508A2998E}" type="presParOf" srcId="{61B1C2E0-8300-4D93-97FA-DAC0144C5C1C}" destId="{823F2FA0-6CF1-4972-AE00-935D56B21DE1}" srcOrd="2" destOrd="0" presId="urn:microsoft.com/office/officeart/2005/8/layout/vList2"/>
    <dgm:cxn modelId="{3FA25C7E-C1C9-4BD9-A6DB-775C9BB23EA3}" type="presParOf" srcId="{61B1C2E0-8300-4D93-97FA-DAC0144C5C1C}" destId="{4008209C-8D4C-4D5A-BB4D-03E332624D14}" srcOrd="3" destOrd="0" presId="urn:microsoft.com/office/officeart/2005/8/layout/vList2"/>
    <dgm:cxn modelId="{47EAADED-8712-4630-BBFE-5D3E5C3DEE07}" type="presParOf" srcId="{61B1C2E0-8300-4D93-97FA-DAC0144C5C1C}" destId="{D092C007-92E2-4181-9EFC-91D5971D02B4}" srcOrd="4" destOrd="0" presId="urn:microsoft.com/office/officeart/2005/8/layout/vList2"/>
    <dgm:cxn modelId="{EF5C607E-D169-4D65-B37E-67BD60AD9BF8}" type="presParOf" srcId="{61B1C2E0-8300-4D93-97FA-DAC0144C5C1C}" destId="{92A2BA10-1B4A-49FA-90D1-5D5F6A5BB363}" srcOrd="5" destOrd="0" presId="urn:microsoft.com/office/officeart/2005/8/layout/vList2"/>
    <dgm:cxn modelId="{5C41E264-589C-4A09-8A27-C0735E28B6D1}" type="presParOf" srcId="{61B1C2E0-8300-4D93-97FA-DAC0144C5C1C}" destId="{C2F1F2B0-D57B-45BC-B120-81BDDA31C8BF}" srcOrd="6" destOrd="0" presId="urn:microsoft.com/office/officeart/2005/8/layout/vList2"/>
    <dgm:cxn modelId="{7FBA71AB-B6D2-4710-846C-D04A33D2829A}" type="presParOf" srcId="{61B1C2E0-8300-4D93-97FA-DAC0144C5C1C}" destId="{6F3461E9-F15D-489B-8E7C-D8393FC6779F}" srcOrd="7" destOrd="0" presId="urn:microsoft.com/office/officeart/2005/8/layout/vList2"/>
    <dgm:cxn modelId="{95FD70FA-7C85-46C2-ACB9-DA17E3968D61}" type="presParOf" srcId="{61B1C2E0-8300-4D93-97FA-DAC0144C5C1C}" destId="{34A6ADCD-5F64-4D6A-B6E1-F2416A921ADA}" srcOrd="8" destOrd="0" presId="urn:microsoft.com/office/officeart/2005/8/layout/vList2"/>
    <dgm:cxn modelId="{D214997B-9887-4462-AD94-F8D2220B38FD}" type="presParOf" srcId="{61B1C2E0-8300-4D93-97FA-DAC0144C5C1C}" destId="{6F141EB0-84B9-4B31-A3AD-740C3174B207}" srcOrd="9" destOrd="0" presId="urn:microsoft.com/office/officeart/2005/8/layout/vList2"/>
    <dgm:cxn modelId="{0D8776B8-7E2F-4BAC-96F6-C26BC480C283}" type="presParOf" srcId="{61B1C2E0-8300-4D93-97FA-DAC0144C5C1C}" destId="{6F47B206-2E60-4186-86D5-205F5303910C}" srcOrd="10" destOrd="0" presId="urn:microsoft.com/office/officeart/2005/8/layout/vList2"/>
    <dgm:cxn modelId="{AEFBCBA6-A84D-4921-9CC3-A049562DE44A}" type="presParOf" srcId="{61B1C2E0-8300-4D93-97FA-DAC0144C5C1C}" destId="{2608B278-13B1-4152-8E4C-DFB43FCB820E}" srcOrd="11" destOrd="0" presId="urn:microsoft.com/office/officeart/2005/8/layout/vList2"/>
    <dgm:cxn modelId="{032885C5-1703-4A2A-8E7E-FEE3C76DB080}" type="presParOf" srcId="{61B1C2E0-8300-4D93-97FA-DAC0144C5C1C}" destId="{BA3B63C1-AEDA-41AB-BB9D-0CCB43F91B61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C660A5-AAB1-44AB-88EA-B9ADCE55E45B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2A7883-EDF2-4E1D-848B-2852C7F5736D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1500" b="1" dirty="0">
              <a:latin typeface="Times New Roman" pitchFamily="18" charset="0"/>
              <a:cs typeface="Times New Roman" pitchFamily="18" charset="0"/>
            </a:rPr>
            <a:t>Research Question 1</a:t>
          </a:r>
        </a:p>
      </dgm:t>
    </dgm:pt>
    <dgm:pt modelId="{812D4504-1A22-473A-AB17-4DEF45D3EDAF}" type="parTrans" cxnId="{BC4D0CFC-00D5-4E2F-9820-D99AABE64E1C}">
      <dgm:prSet/>
      <dgm:spPr/>
      <dgm:t>
        <a:bodyPr/>
        <a:lstStyle/>
        <a:p>
          <a:endParaRPr lang="en-US"/>
        </a:p>
      </dgm:t>
    </dgm:pt>
    <dgm:pt modelId="{E8EBE1DF-985F-4A16-A982-AD53F34F1F73}" type="sibTrans" cxnId="{BC4D0CFC-00D5-4E2F-9820-D99AABE64E1C}">
      <dgm:prSet/>
      <dgm:spPr/>
      <dgm:t>
        <a:bodyPr/>
        <a:lstStyle/>
        <a:p>
          <a:endParaRPr lang="en-US"/>
        </a:p>
      </dgm:t>
    </dgm:pt>
    <dgm:pt modelId="{40DFDC0A-257E-4822-AC3A-BBD0387346E3}">
      <dgm:prSet phldrT="[Text]" custT="1"/>
      <dgm:spPr/>
      <dgm:t>
        <a:bodyPr/>
        <a:lstStyle/>
        <a:p>
          <a:r>
            <a:rPr lang="en-US" sz="1600" dirty="0">
              <a:latin typeface="Times New Roman" pitchFamily="18" charset="0"/>
              <a:cs typeface="Times New Roman" pitchFamily="18" charset="0"/>
            </a:rPr>
            <a:t>What is the level of interaction of learners with the instructors? </a:t>
          </a:r>
        </a:p>
      </dgm:t>
    </dgm:pt>
    <dgm:pt modelId="{6C70524A-0B74-4244-B768-3773EFC7E55B}" type="parTrans" cxnId="{C91F4131-475C-436A-8D17-033C668C1545}">
      <dgm:prSet/>
      <dgm:spPr/>
      <dgm:t>
        <a:bodyPr/>
        <a:lstStyle/>
        <a:p>
          <a:endParaRPr lang="en-US"/>
        </a:p>
      </dgm:t>
    </dgm:pt>
    <dgm:pt modelId="{7A762DA2-DE6E-492A-B559-A3A5464A12BE}" type="sibTrans" cxnId="{C91F4131-475C-436A-8D17-033C668C1545}">
      <dgm:prSet/>
      <dgm:spPr/>
      <dgm:t>
        <a:bodyPr/>
        <a:lstStyle/>
        <a:p>
          <a:endParaRPr lang="en-US"/>
        </a:p>
      </dgm:t>
    </dgm:pt>
    <dgm:pt modelId="{C3A3D7C0-DA6A-4136-82DB-4569912DF175}">
      <dgm:prSet phldrT="[Text]"/>
      <dgm:spPr>
        <a:solidFill>
          <a:srgbClr val="002060"/>
        </a:solidFill>
      </dgm:spPr>
      <dgm:t>
        <a:bodyPr/>
        <a:lstStyle/>
        <a:p>
          <a:r>
            <a:rPr lang="en-US" b="1" dirty="0">
              <a:latin typeface="Times New Roman" pitchFamily="18" charset="0"/>
              <a:cs typeface="Times New Roman" pitchFamily="18" charset="0"/>
            </a:rPr>
            <a:t>Finding</a:t>
          </a:r>
        </a:p>
      </dgm:t>
    </dgm:pt>
    <dgm:pt modelId="{2F3CD665-09C0-40E1-81EA-3150BE19098E}" type="parTrans" cxnId="{F912E3AB-A58E-4F5B-9E70-E17730DF4F4C}">
      <dgm:prSet/>
      <dgm:spPr/>
      <dgm:t>
        <a:bodyPr/>
        <a:lstStyle/>
        <a:p>
          <a:endParaRPr lang="en-US"/>
        </a:p>
      </dgm:t>
    </dgm:pt>
    <dgm:pt modelId="{565871FF-3441-4328-9C06-695B9F13CFBD}" type="sibTrans" cxnId="{F912E3AB-A58E-4F5B-9E70-E17730DF4F4C}">
      <dgm:prSet/>
      <dgm:spPr/>
      <dgm:t>
        <a:bodyPr/>
        <a:lstStyle/>
        <a:p>
          <a:endParaRPr lang="en-US"/>
        </a:p>
      </dgm:t>
    </dgm:pt>
    <dgm:pt modelId="{D8AA7BB1-8E42-40C4-8914-508BAF1B2366}">
      <dgm:prSet phldrT="[Text]" custT="1"/>
      <dgm:spPr/>
      <dgm:t>
        <a:bodyPr/>
        <a:lstStyle/>
        <a:p>
          <a:r>
            <a:rPr lang="en-US" sz="1800" dirty="0">
              <a:latin typeface="Times New Roman" pitchFamily="18" charset="0"/>
              <a:cs typeface="Times New Roman" pitchFamily="18" charset="0"/>
            </a:rPr>
            <a:t>There is a higher level of interaction between the learners and the tutors</a:t>
          </a:r>
        </a:p>
      </dgm:t>
    </dgm:pt>
    <dgm:pt modelId="{D9BF81B2-AA46-4086-912E-3C79B8365C83}" type="parTrans" cxnId="{99521719-7ABD-4B12-BDDC-6E1F9A2E70FC}">
      <dgm:prSet/>
      <dgm:spPr/>
      <dgm:t>
        <a:bodyPr/>
        <a:lstStyle/>
        <a:p>
          <a:endParaRPr lang="en-US"/>
        </a:p>
      </dgm:t>
    </dgm:pt>
    <dgm:pt modelId="{BC098CD9-CA82-4E32-8D89-7C5FC0013934}" type="sibTrans" cxnId="{99521719-7ABD-4B12-BDDC-6E1F9A2E70FC}">
      <dgm:prSet/>
      <dgm:spPr/>
      <dgm:t>
        <a:bodyPr/>
        <a:lstStyle/>
        <a:p>
          <a:endParaRPr lang="en-US"/>
        </a:p>
      </dgm:t>
    </dgm:pt>
    <dgm:pt modelId="{F8BC3373-EBEB-46A2-88D6-0A626E952F9B}">
      <dgm:prSet phldrT="[Text]"/>
      <dgm:spPr>
        <a:solidFill>
          <a:srgbClr val="002060"/>
        </a:solidFill>
      </dgm:spPr>
      <dgm:t>
        <a:bodyPr/>
        <a:lstStyle/>
        <a:p>
          <a:r>
            <a:rPr lang="en-US" b="1" dirty="0">
              <a:latin typeface="Times New Roman" pitchFamily="18" charset="0"/>
              <a:cs typeface="Times New Roman" pitchFamily="18" charset="0"/>
            </a:rPr>
            <a:t>Discussion</a:t>
          </a:r>
        </a:p>
      </dgm:t>
    </dgm:pt>
    <dgm:pt modelId="{FC62CF48-A821-49BA-8496-539F5B96F392}" type="parTrans" cxnId="{6E7C7B50-67C1-41BC-9EF5-D2D87EE53A47}">
      <dgm:prSet/>
      <dgm:spPr/>
      <dgm:t>
        <a:bodyPr/>
        <a:lstStyle/>
        <a:p>
          <a:endParaRPr lang="en-US"/>
        </a:p>
      </dgm:t>
    </dgm:pt>
    <dgm:pt modelId="{897AE723-F9F6-4DEE-B4B3-6E8BD649691B}" type="sibTrans" cxnId="{6E7C7B50-67C1-41BC-9EF5-D2D87EE53A47}">
      <dgm:prSet/>
      <dgm:spPr/>
      <dgm:t>
        <a:bodyPr/>
        <a:lstStyle/>
        <a:p>
          <a:endParaRPr lang="en-US"/>
        </a:p>
      </dgm:t>
    </dgm:pt>
    <dgm:pt modelId="{7767693E-274A-49BC-9636-2A0BE89C027E}">
      <dgm:prSet phldrT="[Text]" custT="1"/>
      <dgm:spPr/>
      <dgm:t>
        <a:bodyPr/>
        <a:lstStyle/>
        <a:p>
          <a:r>
            <a:rPr lang="en-US" sz="1600" dirty="0">
              <a:latin typeface="Times New Roman" pitchFamily="18" charset="0"/>
              <a:cs typeface="Times New Roman" pitchFamily="18" charset="0"/>
            </a:rPr>
            <a:t>Joyner, Fuller, </a:t>
          </a:r>
          <a:r>
            <a:rPr lang="en-US" sz="1600" dirty="0" err="1">
              <a:latin typeface="Times New Roman" pitchFamily="18" charset="0"/>
              <a:cs typeface="Times New Roman" pitchFamily="18" charset="0"/>
            </a:rPr>
            <a:t>Holzweiss</a:t>
          </a:r>
          <a:r>
            <a:rPr lang="en-US" sz="1600" dirty="0">
              <a:latin typeface="Times New Roman" pitchFamily="18" charset="0"/>
              <a:cs typeface="Times New Roman" pitchFamily="18" charset="0"/>
            </a:rPr>
            <a:t>, Henderson and Young (2014)</a:t>
          </a:r>
        </a:p>
      </dgm:t>
    </dgm:pt>
    <dgm:pt modelId="{8BCEE795-6CB1-4F60-956B-44AE11955012}" type="parTrans" cxnId="{7DCE445B-83C9-4CF8-92AE-E13F3526FCA4}">
      <dgm:prSet/>
      <dgm:spPr/>
      <dgm:t>
        <a:bodyPr/>
        <a:lstStyle/>
        <a:p>
          <a:endParaRPr lang="en-US"/>
        </a:p>
      </dgm:t>
    </dgm:pt>
    <dgm:pt modelId="{4AF4E917-9051-4D30-B33C-B81789541F1E}" type="sibTrans" cxnId="{7DCE445B-83C9-4CF8-92AE-E13F3526FCA4}">
      <dgm:prSet/>
      <dgm:spPr/>
      <dgm:t>
        <a:bodyPr/>
        <a:lstStyle/>
        <a:p>
          <a:endParaRPr lang="en-US"/>
        </a:p>
      </dgm:t>
    </dgm:pt>
    <dgm:pt modelId="{B4C79E45-E1EE-4715-B71E-5E591058C9A1}">
      <dgm:prSet custT="1"/>
      <dgm:spPr/>
      <dgm:t>
        <a:bodyPr/>
        <a:lstStyle/>
        <a:p>
          <a:r>
            <a:rPr lang="en-US" sz="1600" dirty="0" err="1">
              <a:latin typeface="Times New Roman" pitchFamily="18" charset="0"/>
              <a:cs typeface="Times New Roman" pitchFamily="18" charset="0"/>
            </a:rPr>
            <a:t>Nir</a:t>
          </a:r>
          <a:r>
            <a:rPr lang="en-US" sz="1600" dirty="0">
              <a:latin typeface="Times New Roman" pitchFamily="18" charset="0"/>
              <a:cs typeface="Times New Roman" pitchFamily="18" charset="0"/>
            </a:rPr>
            <a:t>-Gal (2002) </a:t>
          </a:r>
        </a:p>
      </dgm:t>
    </dgm:pt>
    <dgm:pt modelId="{FE74BCD4-CE8A-4C10-BA29-75B6549AEEF9}" type="parTrans" cxnId="{4F4044A3-A071-4022-BD55-57B9DF91D97D}">
      <dgm:prSet/>
      <dgm:spPr/>
      <dgm:t>
        <a:bodyPr/>
        <a:lstStyle/>
        <a:p>
          <a:endParaRPr lang="en-US"/>
        </a:p>
      </dgm:t>
    </dgm:pt>
    <dgm:pt modelId="{579D423B-F279-429D-AA3B-680ED28C3E84}" type="sibTrans" cxnId="{4F4044A3-A071-4022-BD55-57B9DF91D97D}">
      <dgm:prSet/>
      <dgm:spPr/>
      <dgm:t>
        <a:bodyPr/>
        <a:lstStyle/>
        <a:p>
          <a:endParaRPr lang="en-US"/>
        </a:p>
      </dgm:t>
    </dgm:pt>
    <dgm:pt modelId="{F1607CB1-6052-4EB5-B2F6-BE13128C9718}">
      <dgm:prSet custT="1"/>
      <dgm:spPr/>
      <dgm:t>
        <a:bodyPr/>
        <a:lstStyle/>
        <a:p>
          <a:r>
            <a:rPr lang="en-US" sz="1600" dirty="0" err="1">
              <a:latin typeface="Times New Roman" pitchFamily="18" charset="0"/>
              <a:cs typeface="Times New Roman" pitchFamily="18" charset="0"/>
            </a:rPr>
            <a:t>Grandzol</a:t>
          </a:r>
          <a:r>
            <a:rPr lang="en-US" sz="1600" dirty="0">
              <a:latin typeface="Times New Roman" pitchFamily="18" charset="0"/>
              <a:cs typeface="Times New Roman" pitchFamily="18" charset="0"/>
            </a:rPr>
            <a:t> and </a:t>
          </a:r>
          <a:r>
            <a:rPr lang="en-US" sz="1600" dirty="0" err="1">
              <a:latin typeface="Times New Roman" pitchFamily="18" charset="0"/>
              <a:cs typeface="Times New Roman" pitchFamily="18" charset="0"/>
            </a:rPr>
            <a:t>Grandzol</a:t>
          </a:r>
          <a:r>
            <a:rPr lang="en-US" sz="1600" dirty="0">
              <a:latin typeface="Times New Roman" pitchFamily="18" charset="0"/>
              <a:cs typeface="Times New Roman" pitchFamily="18" charset="0"/>
            </a:rPr>
            <a:t> (2010) </a:t>
          </a:r>
        </a:p>
      </dgm:t>
    </dgm:pt>
    <dgm:pt modelId="{1BC9FD50-CA51-407D-A1F5-5360CF334806}" type="parTrans" cxnId="{747D48AD-D982-45EC-8603-0D54F2B8ABB7}">
      <dgm:prSet/>
      <dgm:spPr/>
      <dgm:t>
        <a:bodyPr/>
        <a:lstStyle/>
        <a:p>
          <a:endParaRPr lang="en-US"/>
        </a:p>
      </dgm:t>
    </dgm:pt>
    <dgm:pt modelId="{4780AD5D-0846-4793-A67B-AEC601E323A0}" type="sibTrans" cxnId="{747D48AD-D982-45EC-8603-0D54F2B8ABB7}">
      <dgm:prSet/>
      <dgm:spPr/>
      <dgm:t>
        <a:bodyPr/>
        <a:lstStyle/>
        <a:p>
          <a:endParaRPr lang="en-US"/>
        </a:p>
      </dgm:t>
    </dgm:pt>
    <dgm:pt modelId="{6D0AFC67-620F-442A-8433-0D6B9D00D533}" type="pres">
      <dgm:prSet presAssocID="{81C660A5-AAB1-44AB-88EA-B9ADCE55E45B}" presName="rootnode" presStyleCnt="0">
        <dgm:presLayoutVars>
          <dgm:chMax/>
          <dgm:chPref/>
          <dgm:dir/>
          <dgm:animLvl val="lvl"/>
        </dgm:presLayoutVars>
      </dgm:prSet>
      <dgm:spPr/>
    </dgm:pt>
    <dgm:pt modelId="{AF002CF2-0493-4F59-B394-FB3D64D0EDFD}" type="pres">
      <dgm:prSet presAssocID="{DE2A7883-EDF2-4E1D-848B-2852C7F5736D}" presName="composite" presStyleCnt="0"/>
      <dgm:spPr/>
    </dgm:pt>
    <dgm:pt modelId="{EF5A00CC-B4DA-4B23-86FD-8483A72248C2}" type="pres">
      <dgm:prSet presAssocID="{DE2A7883-EDF2-4E1D-848B-2852C7F5736D}" presName="bentUpArrow1" presStyleLbl="alignImgPlace1" presStyleIdx="0" presStyleCnt="2" custLinFactNeighborX="5131" custLinFactNeighborY="-11968"/>
      <dgm:spPr>
        <a:solidFill>
          <a:schemeClr val="bg2">
            <a:lumMod val="75000"/>
          </a:schemeClr>
        </a:solidFill>
      </dgm:spPr>
    </dgm:pt>
    <dgm:pt modelId="{8A85314E-7A97-4E3D-A2CB-C54C3362A372}" type="pres">
      <dgm:prSet presAssocID="{DE2A7883-EDF2-4E1D-848B-2852C7F5736D}" presName="ParentText" presStyleLbl="node1" presStyleIdx="0" presStyleCnt="3" custScaleX="107894" custLinFactNeighborX="-15387" custLinFactNeighborY="-15402">
        <dgm:presLayoutVars>
          <dgm:chMax val="1"/>
          <dgm:chPref val="1"/>
          <dgm:bulletEnabled val="1"/>
        </dgm:presLayoutVars>
      </dgm:prSet>
      <dgm:spPr/>
    </dgm:pt>
    <dgm:pt modelId="{9FFA0C70-04C1-4257-924B-96785F9B8201}" type="pres">
      <dgm:prSet presAssocID="{DE2A7883-EDF2-4E1D-848B-2852C7F5736D}" presName="ChildText" presStyleLbl="revTx" presStyleIdx="0" presStyleCnt="3" custScaleX="440048" custLinFactX="72935" custLinFactNeighborX="100000" custLinFactNeighborY="-7192">
        <dgm:presLayoutVars>
          <dgm:chMax val="0"/>
          <dgm:chPref val="0"/>
          <dgm:bulletEnabled val="1"/>
        </dgm:presLayoutVars>
      </dgm:prSet>
      <dgm:spPr/>
    </dgm:pt>
    <dgm:pt modelId="{FDE122F7-7950-4412-B06A-DDB562297336}" type="pres">
      <dgm:prSet presAssocID="{E8EBE1DF-985F-4A16-A982-AD53F34F1F73}" presName="sibTrans" presStyleCnt="0"/>
      <dgm:spPr/>
    </dgm:pt>
    <dgm:pt modelId="{8F513C0F-06D6-40ED-B5B8-7265936718CF}" type="pres">
      <dgm:prSet presAssocID="{C3A3D7C0-DA6A-4136-82DB-4569912DF175}" presName="composite" presStyleCnt="0"/>
      <dgm:spPr/>
    </dgm:pt>
    <dgm:pt modelId="{2C53B23C-4560-4238-9A20-0BF578C05E73}" type="pres">
      <dgm:prSet presAssocID="{C3A3D7C0-DA6A-4136-82DB-4569912DF175}" presName="bentUpArrow1" presStyleLbl="alignImgPlace1" presStyleIdx="1" presStyleCnt="2" custLinFactNeighborX="-28673" custLinFactNeighborY="2160"/>
      <dgm:spPr>
        <a:solidFill>
          <a:schemeClr val="bg2">
            <a:lumMod val="75000"/>
          </a:schemeClr>
        </a:solidFill>
      </dgm:spPr>
    </dgm:pt>
    <dgm:pt modelId="{7E543627-B1E7-48A5-A530-BF90B7A7F875}" type="pres">
      <dgm:prSet presAssocID="{C3A3D7C0-DA6A-4136-82DB-4569912DF175}" presName="ParentText" presStyleLbl="node1" presStyleIdx="1" presStyleCnt="3" custLinFactNeighborX="-47929" custLinFactNeighborY="6150">
        <dgm:presLayoutVars>
          <dgm:chMax val="1"/>
          <dgm:chPref val="1"/>
          <dgm:bulletEnabled val="1"/>
        </dgm:presLayoutVars>
      </dgm:prSet>
      <dgm:spPr/>
    </dgm:pt>
    <dgm:pt modelId="{A0711A47-9108-4275-A284-8F4EAE153B1C}" type="pres">
      <dgm:prSet presAssocID="{C3A3D7C0-DA6A-4136-82DB-4569912DF175}" presName="ChildText" presStyleLbl="revTx" presStyleIdx="1" presStyleCnt="3" custScaleX="342910" custLinFactNeighborX="83730" custLinFactNeighborY="-4190">
        <dgm:presLayoutVars>
          <dgm:chMax val="0"/>
          <dgm:chPref val="0"/>
          <dgm:bulletEnabled val="1"/>
        </dgm:presLayoutVars>
      </dgm:prSet>
      <dgm:spPr/>
    </dgm:pt>
    <dgm:pt modelId="{CA45FCCB-9DDF-442F-B9AC-C9D27C938AF4}" type="pres">
      <dgm:prSet presAssocID="{565871FF-3441-4328-9C06-695B9F13CFBD}" presName="sibTrans" presStyleCnt="0"/>
      <dgm:spPr/>
    </dgm:pt>
    <dgm:pt modelId="{3205E786-8471-40BF-9E56-9F5D7C2D813A}" type="pres">
      <dgm:prSet presAssocID="{F8BC3373-EBEB-46A2-88D6-0A626E952F9B}" presName="composite" presStyleCnt="0"/>
      <dgm:spPr/>
    </dgm:pt>
    <dgm:pt modelId="{A483644D-3FB3-4132-BDEB-1C068538CD1C}" type="pres">
      <dgm:prSet presAssocID="{F8BC3373-EBEB-46A2-88D6-0A626E952F9B}" presName="ParentText" presStyleLbl="node1" presStyleIdx="2" presStyleCnt="3" custLinFactNeighborX="-94449" custLinFactNeighborY="-986">
        <dgm:presLayoutVars>
          <dgm:chMax val="1"/>
          <dgm:chPref val="1"/>
          <dgm:bulletEnabled val="1"/>
        </dgm:presLayoutVars>
      </dgm:prSet>
      <dgm:spPr/>
    </dgm:pt>
    <dgm:pt modelId="{563A210B-8977-4C65-B8B6-DE3DFB4BF59F}" type="pres">
      <dgm:prSet presAssocID="{F8BC3373-EBEB-46A2-88D6-0A626E952F9B}" presName="FinalChildText" presStyleLbl="revTx" presStyleIdx="2" presStyleCnt="3" custScaleX="321516" custScaleY="157602">
        <dgm:presLayoutVars>
          <dgm:chMax val="0"/>
          <dgm:chPref val="0"/>
          <dgm:bulletEnabled val="1"/>
        </dgm:presLayoutVars>
      </dgm:prSet>
      <dgm:spPr/>
    </dgm:pt>
  </dgm:ptLst>
  <dgm:cxnLst>
    <dgm:cxn modelId="{D8DDD511-731A-4C2E-88DF-531CC0B2BA53}" type="presOf" srcId="{F8BC3373-EBEB-46A2-88D6-0A626E952F9B}" destId="{A483644D-3FB3-4132-BDEB-1C068538CD1C}" srcOrd="0" destOrd="0" presId="urn:microsoft.com/office/officeart/2005/8/layout/StepDownProcess"/>
    <dgm:cxn modelId="{99521719-7ABD-4B12-BDDC-6E1F9A2E70FC}" srcId="{C3A3D7C0-DA6A-4136-82DB-4569912DF175}" destId="{D8AA7BB1-8E42-40C4-8914-508BAF1B2366}" srcOrd="0" destOrd="0" parTransId="{D9BF81B2-AA46-4086-912E-3C79B8365C83}" sibTransId="{BC098CD9-CA82-4E32-8D89-7C5FC0013934}"/>
    <dgm:cxn modelId="{C91F4131-475C-436A-8D17-033C668C1545}" srcId="{DE2A7883-EDF2-4E1D-848B-2852C7F5736D}" destId="{40DFDC0A-257E-4822-AC3A-BBD0387346E3}" srcOrd="0" destOrd="0" parTransId="{6C70524A-0B74-4244-B768-3773EFC7E55B}" sibTransId="{7A762DA2-DE6E-492A-B559-A3A5464A12BE}"/>
    <dgm:cxn modelId="{3BBD3837-F7AE-446D-B4B4-EA78064105E2}" type="presOf" srcId="{DE2A7883-EDF2-4E1D-848B-2852C7F5736D}" destId="{8A85314E-7A97-4E3D-A2CB-C54C3362A372}" srcOrd="0" destOrd="0" presId="urn:microsoft.com/office/officeart/2005/8/layout/StepDownProcess"/>
    <dgm:cxn modelId="{7DCE445B-83C9-4CF8-92AE-E13F3526FCA4}" srcId="{F8BC3373-EBEB-46A2-88D6-0A626E952F9B}" destId="{7767693E-274A-49BC-9636-2A0BE89C027E}" srcOrd="0" destOrd="0" parTransId="{8BCEE795-6CB1-4F60-956B-44AE11955012}" sibTransId="{4AF4E917-9051-4D30-B33C-B81789541F1E}"/>
    <dgm:cxn modelId="{19E80061-8F7F-4752-93FE-747103F7B184}" type="presOf" srcId="{40DFDC0A-257E-4822-AC3A-BBD0387346E3}" destId="{9FFA0C70-04C1-4257-924B-96785F9B8201}" srcOrd="0" destOrd="0" presId="urn:microsoft.com/office/officeart/2005/8/layout/StepDownProcess"/>
    <dgm:cxn modelId="{60126767-9118-47EB-819A-CB84A2E97B1F}" type="presOf" srcId="{C3A3D7C0-DA6A-4136-82DB-4569912DF175}" destId="{7E543627-B1E7-48A5-A530-BF90B7A7F875}" srcOrd="0" destOrd="0" presId="urn:microsoft.com/office/officeart/2005/8/layout/StepDownProcess"/>
    <dgm:cxn modelId="{6E7C7B50-67C1-41BC-9EF5-D2D87EE53A47}" srcId="{81C660A5-AAB1-44AB-88EA-B9ADCE55E45B}" destId="{F8BC3373-EBEB-46A2-88D6-0A626E952F9B}" srcOrd="2" destOrd="0" parTransId="{FC62CF48-A821-49BA-8496-539F5B96F392}" sibTransId="{897AE723-F9F6-4DEE-B4B3-6E8BD649691B}"/>
    <dgm:cxn modelId="{E89C517D-2A40-451D-8924-3B8ADD047F3D}" type="presOf" srcId="{7767693E-274A-49BC-9636-2A0BE89C027E}" destId="{563A210B-8977-4C65-B8B6-DE3DFB4BF59F}" srcOrd="0" destOrd="0" presId="urn:microsoft.com/office/officeart/2005/8/layout/StepDownProcess"/>
    <dgm:cxn modelId="{17592591-12ED-43CF-A0F0-AFBD41CF1DCB}" type="presOf" srcId="{D8AA7BB1-8E42-40C4-8914-508BAF1B2366}" destId="{A0711A47-9108-4275-A284-8F4EAE153B1C}" srcOrd="0" destOrd="0" presId="urn:microsoft.com/office/officeart/2005/8/layout/StepDownProcess"/>
    <dgm:cxn modelId="{7853DA94-8940-4C36-969D-8B1E91F14783}" type="presOf" srcId="{81C660A5-AAB1-44AB-88EA-B9ADCE55E45B}" destId="{6D0AFC67-620F-442A-8433-0D6B9D00D533}" srcOrd="0" destOrd="0" presId="urn:microsoft.com/office/officeart/2005/8/layout/StepDownProcess"/>
    <dgm:cxn modelId="{42BD2F9D-12A9-447B-9727-F25FE3F135AE}" type="presOf" srcId="{B4C79E45-E1EE-4715-B71E-5E591058C9A1}" destId="{563A210B-8977-4C65-B8B6-DE3DFB4BF59F}" srcOrd="0" destOrd="1" presId="urn:microsoft.com/office/officeart/2005/8/layout/StepDownProcess"/>
    <dgm:cxn modelId="{4F4044A3-A071-4022-BD55-57B9DF91D97D}" srcId="{F8BC3373-EBEB-46A2-88D6-0A626E952F9B}" destId="{B4C79E45-E1EE-4715-B71E-5E591058C9A1}" srcOrd="1" destOrd="0" parTransId="{FE74BCD4-CE8A-4C10-BA29-75B6549AEEF9}" sibTransId="{579D423B-F279-429D-AA3B-680ED28C3E84}"/>
    <dgm:cxn modelId="{8E574AA3-1335-4484-8AC6-4B18483A78C7}" type="presOf" srcId="{F1607CB1-6052-4EB5-B2F6-BE13128C9718}" destId="{563A210B-8977-4C65-B8B6-DE3DFB4BF59F}" srcOrd="0" destOrd="2" presId="urn:microsoft.com/office/officeart/2005/8/layout/StepDownProcess"/>
    <dgm:cxn modelId="{F912E3AB-A58E-4F5B-9E70-E17730DF4F4C}" srcId="{81C660A5-AAB1-44AB-88EA-B9ADCE55E45B}" destId="{C3A3D7C0-DA6A-4136-82DB-4569912DF175}" srcOrd="1" destOrd="0" parTransId="{2F3CD665-09C0-40E1-81EA-3150BE19098E}" sibTransId="{565871FF-3441-4328-9C06-695B9F13CFBD}"/>
    <dgm:cxn modelId="{747D48AD-D982-45EC-8603-0D54F2B8ABB7}" srcId="{F8BC3373-EBEB-46A2-88D6-0A626E952F9B}" destId="{F1607CB1-6052-4EB5-B2F6-BE13128C9718}" srcOrd="2" destOrd="0" parTransId="{1BC9FD50-CA51-407D-A1F5-5360CF334806}" sibTransId="{4780AD5D-0846-4793-A67B-AEC601E323A0}"/>
    <dgm:cxn modelId="{BC4D0CFC-00D5-4E2F-9820-D99AABE64E1C}" srcId="{81C660A5-AAB1-44AB-88EA-B9ADCE55E45B}" destId="{DE2A7883-EDF2-4E1D-848B-2852C7F5736D}" srcOrd="0" destOrd="0" parTransId="{812D4504-1A22-473A-AB17-4DEF45D3EDAF}" sibTransId="{E8EBE1DF-985F-4A16-A982-AD53F34F1F73}"/>
    <dgm:cxn modelId="{1BCD451B-8B51-4179-88CE-95D17B2978B7}" type="presParOf" srcId="{6D0AFC67-620F-442A-8433-0D6B9D00D533}" destId="{AF002CF2-0493-4F59-B394-FB3D64D0EDFD}" srcOrd="0" destOrd="0" presId="urn:microsoft.com/office/officeart/2005/8/layout/StepDownProcess"/>
    <dgm:cxn modelId="{650EB1B9-AF05-4C5A-943D-593ACF978BE1}" type="presParOf" srcId="{AF002CF2-0493-4F59-B394-FB3D64D0EDFD}" destId="{EF5A00CC-B4DA-4B23-86FD-8483A72248C2}" srcOrd="0" destOrd="0" presId="urn:microsoft.com/office/officeart/2005/8/layout/StepDownProcess"/>
    <dgm:cxn modelId="{D5FF041A-0CF1-4363-B72E-222271DD9C5D}" type="presParOf" srcId="{AF002CF2-0493-4F59-B394-FB3D64D0EDFD}" destId="{8A85314E-7A97-4E3D-A2CB-C54C3362A372}" srcOrd="1" destOrd="0" presId="urn:microsoft.com/office/officeart/2005/8/layout/StepDownProcess"/>
    <dgm:cxn modelId="{9A1A3367-4DCF-4BE7-828D-694ACAA935FE}" type="presParOf" srcId="{AF002CF2-0493-4F59-B394-FB3D64D0EDFD}" destId="{9FFA0C70-04C1-4257-924B-96785F9B8201}" srcOrd="2" destOrd="0" presId="urn:microsoft.com/office/officeart/2005/8/layout/StepDownProcess"/>
    <dgm:cxn modelId="{5C9F5488-DF7E-4A53-9424-26C2DA0AC157}" type="presParOf" srcId="{6D0AFC67-620F-442A-8433-0D6B9D00D533}" destId="{FDE122F7-7950-4412-B06A-DDB562297336}" srcOrd="1" destOrd="0" presId="urn:microsoft.com/office/officeart/2005/8/layout/StepDownProcess"/>
    <dgm:cxn modelId="{F4965E7F-C499-4A5D-AAF0-152E968E61A4}" type="presParOf" srcId="{6D0AFC67-620F-442A-8433-0D6B9D00D533}" destId="{8F513C0F-06D6-40ED-B5B8-7265936718CF}" srcOrd="2" destOrd="0" presId="urn:microsoft.com/office/officeart/2005/8/layout/StepDownProcess"/>
    <dgm:cxn modelId="{A9FA05E5-B3A9-4FD1-89BB-A1466398AA38}" type="presParOf" srcId="{8F513C0F-06D6-40ED-B5B8-7265936718CF}" destId="{2C53B23C-4560-4238-9A20-0BF578C05E73}" srcOrd="0" destOrd="0" presId="urn:microsoft.com/office/officeart/2005/8/layout/StepDownProcess"/>
    <dgm:cxn modelId="{53E8E57E-F4F8-48B4-ADF3-155EDD636FAB}" type="presParOf" srcId="{8F513C0F-06D6-40ED-B5B8-7265936718CF}" destId="{7E543627-B1E7-48A5-A530-BF90B7A7F875}" srcOrd="1" destOrd="0" presId="urn:microsoft.com/office/officeart/2005/8/layout/StepDownProcess"/>
    <dgm:cxn modelId="{D52B0E78-8605-41A9-8BE3-07B1EE733D39}" type="presParOf" srcId="{8F513C0F-06D6-40ED-B5B8-7265936718CF}" destId="{A0711A47-9108-4275-A284-8F4EAE153B1C}" srcOrd="2" destOrd="0" presId="urn:microsoft.com/office/officeart/2005/8/layout/StepDownProcess"/>
    <dgm:cxn modelId="{742933A4-5D51-4AC2-A1C2-3DD7A1F92B25}" type="presParOf" srcId="{6D0AFC67-620F-442A-8433-0D6B9D00D533}" destId="{CA45FCCB-9DDF-442F-B9AC-C9D27C938AF4}" srcOrd="3" destOrd="0" presId="urn:microsoft.com/office/officeart/2005/8/layout/StepDownProcess"/>
    <dgm:cxn modelId="{09EBA204-8711-4BA8-942E-38C4E1EB839C}" type="presParOf" srcId="{6D0AFC67-620F-442A-8433-0D6B9D00D533}" destId="{3205E786-8471-40BF-9E56-9F5D7C2D813A}" srcOrd="4" destOrd="0" presId="urn:microsoft.com/office/officeart/2005/8/layout/StepDownProcess"/>
    <dgm:cxn modelId="{1F777C03-4D69-4C0E-B30E-C37E49A593AA}" type="presParOf" srcId="{3205E786-8471-40BF-9E56-9F5D7C2D813A}" destId="{A483644D-3FB3-4132-BDEB-1C068538CD1C}" srcOrd="0" destOrd="0" presId="urn:microsoft.com/office/officeart/2005/8/layout/StepDownProcess"/>
    <dgm:cxn modelId="{2D7D8348-6E22-4FD3-91A4-AAEEFF87EE64}" type="presParOf" srcId="{3205E786-8471-40BF-9E56-9F5D7C2D813A}" destId="{563A210B-8977-4C65-B8B6-DE3DFB4BF59F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C660A5-AAB1-44AB-88EA-B9ADCE55E45B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2A7883-EDF2-4E1D-848B-2852C7F5736D}">
      <dgm:prSet phldrT="[Text]"/>
      <dgm:spPr>
        <a:solidFill>
          <a:srgbClr val="002060"/>
        </a:solidFill>
      </dgm:spPr>
      <dgm:t>
        <a:bodyPr/>
        <a:lstStyle/>
        <a:p>
          <a:r>
            <a:rPr lang="en-US" b="1" dirty="0">
              <a:latin typeface="Times New Roman" pitchFamily="18" charset="0"/>
              <a:cs typeface="Times New Roman" pitchFamily="18" charset="0"/>
            </a:rPr>
            <a:t>Research Question 2</a:t>
          </a:r>
        </a:p>
      </dgm:t>
    </dgm:pt>
    <dgm:pt modelId="{812D4504-1A22-473A-AB17-4DEF45D3EDAF}" type="parTrans" cxnId="{BC4D0CFC-00D5-4E2F-9820-D99AABE64E1C}">
      <dgm:prSet/>
      <dgm:spPr/>
      <dgm:t>
        <a:bodyPr/>
        <a:lstStyle/>
        <a:p>
          <a:endParaRPr lang="en-US"/>
        </a:p>
      </dgm:t>
    </dgm:pt>
    <dgm:pt modelId="{E8EBE1DF-985F-4A16-A982-AD53F34F1F73}" type="sibTrans" cxnId="{BC4D0CFC-00D5-4E2F-9820-D99AABE64E1C}">
      <dgm:prSet/>
      <dgm:spPr/>
      <dgm:t>
        <a:bodyPr/>
        <a:lstStyle/>
        <a:p>
          <a:endParaRPr lang="en-US"/>
        </a:p>
      </dgm:t>
    </dgm:pt>
    <dgm:pt modelId="{40DFDC0A-257E-4822-AC3A-BBD0387346E3}">
      <dgm:prSet phldrT="[Text]" custT="1"/>
      <dgm:spPr/>
      <dgm:t>
        <a:bodyPr/>
        <a:lstStyle/>
        <a:p>
          <a:r>
            <a:rPr lang="en-US" sz="1600" dirty="0">
              <a:latin typeface="Times New Roman" pitchFamily="18" charset="0"/>
              <a:cs typeface="Times New Roman" pitchFamily="18" charset="0"/>
            </a:rPr>
            <a:t>What is the level of interaction between learners? </a:t>
          </a:r>
        </a:p>
      </dgm:t>
    </dgm:pt>
    <dgm:pt modelId="{6C70524A-0B74-4244-B768-3773EFC7E55B}" type="parTrans" cxnId="{C91F4131-475C-436A-8D17-033C668C1545}">
      <dgm:prSet/>
      <dgm:spPr/>
      <dgm:t>
        <a:bodyPr/>
        <a:lstStyle/>
        <a:p>
          <a:endParaRPr lang="en-US"/>
        </a:p>
      </dgm:t>
    </dgm:pt>
    <dgm:pt modelId="{7A762DA2-DE6E-492A-B559-A3A5464A12BE}" type="sibTrans" cxnId="{C91F4131-475C-436A-8D17-033C668C1545}">
      <dgm:prSet/>
      <dgm:spPr/>
      <dgm:t>
        <a:bodyPr/>
        <a:lstStyle/>
        <a:p>
          <a:endParaRPr lang="en-US"/>
        </a:p>
      </dgm:t>
    </dgm:pt>
    <dgm:pt modelId="{C3A3D7C0-DA6A-4136-82DB-4569912DF175}">
      <dgm:prSet phldrT="[Text]"/>
      <dgm:spPr>
        <a:solidFill>
          <a:srgbClr val="002060"/>
        </a:solidFill>
      </dgm:spPr>
      <dgm:t>
        <a:bodyPr/>
        <a:lstStyle/>
        <a:p>
          <a:r>
            <a:rPr lang="en-US" b="1" dirty="0">
              <a:latin typeface="Times New Roman" pitchFamily="18" charset="0"/>
              <a:cs typeface="Times New Roman" pitchFamily="18" charset="0"/>
            </a:rPr>
            <a:t>Finding</a:t>
          </a:r>
        </a:p>
      </dgm:t>
    </dgm:pt>
    <dgm:pt modelId="{2F3CD665-09C0-40E1-81EA-3150BE19098E}" type="parTrans" cxnId="{F912E3AB-A58E-4F5B-9E70-E17730DF4F4C}">
      <dgm:prSet/>
      <dgm:spPr/>
      <dgm:t>
        <a:bodyPr/>
        <a:lstStyle/>
        <a:p>
          <a:endParaRPr lang="en-US"/>
        </a:p>
      </dgm:t>
    </dgm:pt>
    <dgm:pt modelId="{565871FF-3441-4328-9C06-695B9F13CFBD}" type="sibTrans" cxnId="{F912E3AB-A58E-4F5B-9E70-E17730DF4F4C}">
      <dgm:prSet/>
      <dgm:spPr/>
      <dgm:t>
        <a:bodyPr/>
        <a:lstStyle/>
        <a:p>
          <a:endParaRPr lang="en-US"/>
        </a:p>
      </dgm:t>
    </dgm:pt>
    <dgm:pt modelId="{D8AA7BB1-8E42-40C4-8914-508BAF1B2366}">
      <dgm:prSet phldrT="[Text]" custT="1"/>
      <dgm:spPr/>
      <dgm:t>
        <a:bodyPr/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The present study showed moderate level of interaction between the learners.</a:t>
          </a:r>
        </a:p>
      </dgm:t>
    </dgm:pt>
    <dgm:pt modelId="{D9BF81B2-AA46-4086-912E-3C79B8365C83}" type="parTrans" cxnId="{99521719-7ABD-4B12-BDDC-6E1F9A2E70FC}">
      <dgm:prSet/>
      <dgm:spPr/>
      <dgm:t>
        <a:bodyPr/>
        <a:lstStyle/>
        <a:p>
          <a:endParaRPr lang="en-US"/>
        </a:p>
      </dgm:t>
    </dgm:pt>
    <dgm:pt modelId="{BC098CD9-CA82-4E32-8D89-7C5FC0013934}" type="sibTrans" cxnId="{99521719-7ABD-4B12-BDDC-6E1F9A2E70FC}">
      <dgm:prSet/>
      <dgm:spPr/>
      <dgm:t>
        <a:bodyPr/>
        <a:lstStyle/>
        <a:p>
          <a:endParaRPr lang="en-US"/>
        </a:p>
      </dgm:t>
    </dgm:pt>
    <dgm:pt modelId="{F8BC3373-EBEB-46A2-88D6-0A626E952F9B}">
      <dgm:prSet phldrT="[Text]"/>
      <dgm:spPr>
        <a:solidFill>
          <a:srgbClr val="002060"/>
        </a:solidFill>
      </dgm:spPr>
      <dgm:t>
        <a:bodyPr/>
        <a:lstStyle/>
        <a:p>
          <a:r>
            <a:rPr lang="en-US" b="1" dirty="0">
              <a:latin typeface="Times New Roman" pitchFamily="18" charset="0"/>
              <a:cs typeface="Times New Roman" pitchFamily="18" charset="0"/>
            </a:rPr>
            <a:t>Discussion</a:t>
          </a:r>
        </a:p>
      </dgm:t>
    </dgm:pt>
    <dgm:pt modelId="{FC62CF48-A821-49BA-8496-539F5B96F392}" type="parTrans" cxnId="{6E7C7B50-67C1-41BC-9EF5-D2D87EE53A47}">
      <dgm:prSet/>
      <dgm:spPr/>
      <dgm:t>
        <a:bodyPr/>
        <a:lstStyle/>
        <a:p>
          <a:endParaRPr lang="en-US"/>
        </a:p>
      </dgm:t>
    </dgm:pt>
    <dgm:pt modelId="{897AE723-F9F6-4DEE-B4B3-6E8BD649691B}" type="sibTrans" cxnId="{6E7C7B50-67C1-41BC-9EF5-D2D87EE53A47}">
      <dgm:prSet/>
      <dgm:spPr/>
      <dgm:t>
        <a:bodyPr/>
        <a:lstStyle/>
        <a:p>
          <a:endParaRPr lang="en-US"/>
        </a:p>
      </dgm:t>
    </dgm:pt>
    <dgm:pt modelId="{7767693E-274A-49BC-9636-2A0BE89C027E}">
      <dgm:prSet phldrT="[Text]" custT="1"/>
      <dgm:spPr/>
      <dgm:t>
        <a:bodyPr/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Swan et al. (2000)</a:t>
          </a:r>
        </a:p>
      </dgm:t>
    </dgm:pt>
    <dgm:pt modelId="{8BCEE795-6CB1-4F60-956B-44AE11955012}" type="parTrans" cxnId="{7DCE445B-83C9-4CF8-92AE-E13F3526FCA4}">
      <dgm:prSet/>
      <dgm:spPr/>
      <dgm:t>
        <a:bodyPr/>
        <a:lstStyle/>
        <a:p>
          <a:endParaRPr lang="en-US"/>
        </a:p>
      </dgm:t>
    </dgm:pt>
    <dgm:pt modelId="{4AF4E917-9051-4D30-B33C-B81789541F1E}" type="sibTrans" cxnId="{7DCE445B-83C9-4CF8-92AE-E13F3526FCA4}">
      <dgm:prSet/>
      <dgm:spPr/>
      <dgm:t>
        <a:bodyPr/>
        <a:lstStyle/>
        <a:p>
          <a:endParaRPr lang="en-US"/>
        </a:p>
      </dgm:t>
    </dgm:pt>
    <dgm:pt modelId="{35AF0C5C-235A-4962-9134-A12A5793C027}">
      <dgm:prSet custT="1"/>
      <dgm:spPr/>
      <dgm:t>
        <a:bodyPr/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Hollenbeck, Mason, and Song (2011)</a:t>
          </a:r>
        </a:p>
      </dgm:t>
    </dgm:pt>
    <dgm:pt modelId="{76CF0AAD-36F5-43E9-A859-28D1391AA798}" type="parTrans" cxnId="{EF6B8128-4203-4D5E-8E7A-C6D33CE44C0C}">
      <dgm:prSet/>
      <dgm:spPr/>
      <dgm:t>
        <a:bodyPr/>
        <a:lstStyle/>
        <a:p>
          <a:endParaRPr lang="en-US"/>
        </a:p>
      </dgm:t>
    </dgm:pt>
    <dgm:pt modelId="{5C2CDAB3-2928-4EF5-BD42-EE9088EE6E8F}" type="sibTrans" cxnId="{EF6B8128-4203-4D5E-8E7A-C6D33CE44C0C}">
      <dgm:prSet/>
      <dgm:spPr/>
      <dgm:t>
        <a:bodyPr/>
        <a:lstStyle/>
        <a:p>
          <a:endParaRPr lang="en-US"/>
        </a:p>
      </dgm:t>
    </dgm:pt>
    <dgm:pt modelId="{66851781-88A2-4DAD-8C30-4707D87F8117}">
      <dgm:prSet custT="1"/>
      <dgm:spPr/>
      <dgm:t>
        <a:bodyPr/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Sher</a:t>
          </a: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 (2009)</a:t>
          </a:r>
        </a:p>
      </dgm:t>
    </dgm:pt>
    <dgm:pt modelId="{D3A0C138-62F1-4826-9104-50532B8DEBF9}" type="parTrans" cxnId="{433968CD-2DEB-4163-9C6D-F634855491EF}">
      <dgm:prSet/>
      <dgm:spPr/>
    </dgm:pt>
    <dgm:pt modelId="{EAF82508-8D92-477C-9DC4-74FF223468E6}" type="sibTrans" cxnId="{433968CD-2DEB-4163-9C6D-F634855491EF}">
      <dgm:prSet/>
      <dgm:spPr/>
    </dgm:pt>
    <dgm:pt modelId="{6D0AFC67-620F-442A-8433-0D6B9D00D533}" type="pres">
      <dgm:prSet presAssocID="{81C660A5-AAB1-44AB-88EA-B9ADCE55E45B}" presName="rootnode" presStyleCnt="0">
        <dgm:presLayoutVars>
          <dgm:chMax/>
          <dgm:chPref/>
          <dgm:dir/>
          <dgm:animLvl val="lvl"/>
        </dgm:presLayoutVars>
      </dgm:prSet>
      <dgm:spPr/>
    </dgm:pt>
    <dgm:pt modelId="{AF002CF2-0493-4F59-B394-FB3D64D0EDFD}" type="pres">
      <dgm:prSet presAssocID="{DE2A7883-EDF2-4E1D-848B-2852C7F5736D}" presName="composite" presStyleCnt="0"/>
      <dgm:spPr/>
    </dgm:pt>
    <dgm:pt modelId="{EF5A00CC-B4DA-4B23-86FD-8483A72248C2}" type="pres">
      <dgm:prSet presAssocID="{DE2A7883-EDF2-4E1D-848B-2852C7F5736D}" presName="bentUpArrow1" presStyleLbl="alignImgPlace1" presStyleIdx="0" presStyleCnt="2" custLinFactNeighborX="5131" custLinFactNeighborY="-11968"/>
      <dgm:spPr>
        <a:solidFill>
          <a:schemeClr val="bg2">
            <a:lumMod val="75000"/>
          </a:schemeClr>
        </a:solidFill>
      </dgm:spPr>
    </dgm:pt>
    <dgm:pt modelId="{8A85314E-7A97-4E3D-A2CB-C54C3362A372}" type="pres">
      <dgm:prSet presAssocID="{DE2A7883-EDF2-4E1D-848B-2852C7F5736D}" presName="ParentText" presStyleLbl="node1" presStyleIdx="0" presStyleCnt="3" custScaleX="107894" custLinFactNeighborX="-15387" custLinFactNeighborY="-15402">
        <dgm:presLayoutVars>
          <dgm:chMax val="1"/>
          <dgm:chPref val="1"/>
          <dgm:bulletEnabled val="1"/>
        </dgm:presLayoutVars>
      </dgm:prSet>
      <dgm:spPr/>
    </dgm:pt>
    <dgm:pt modelId="{9FFA0C70-04C1-4257-924B-96785F9B8201}" type="pres">
      <dgm:prSet presAssocID="{DE2A7883-EDF2-4E1D-848B-2852C7F5736D}" presName="ChildText" presStyleLbl="revTx" presStyleIdx="0" presStyleCnt="3" custScaleX="440048" custLinFactX="72935" custLinFactNeighborX="100000" custLinFactNeighborY="-7192">
        <dgm:presLayoutVars>
          <dgm:chMax val="0"/>
          <dgm:chPref val="0"/>
          <dgm:bulletEnabled val="1"/>
        </dgm:presLayoutVars>
      </dgm:prSet>
      <dgm:spPr/>
    </dgm:pt>
    <dgm:pt modelId="{FDE122F7-7950-4412-B06A-DDB562297336}" type="pres">
      <dgm:prSet presAssocID="{E8EBE1DF-985F-4A16-A982-AD53F34F1F73}" presName="sibTrans" presStyleCnt="0"/>
      <dgm:spPr/>
    </dgm:pt>
    <dgm:pt modelId="{8F513C0F-06D6-40ED-B5B8-7265936718CF}" type="pres">
      <dgm:prSet presAssocID="{C3A3D7C0-DA6A-4136-82DB-4569912DF175}" presName="composite" presStyleCnt="0"/>
      <dgm:spPr/>
    </dgm:pt>
    <dgm:pt modelId="{2C53B23C-4560-4238-9A20-0BF578C05E73}" type="pres">
      <dgm:prSet presAssocID="{C3A3D7C0-DA6A-4136-82DB-4569912DF175}" presName="bentUpArrow1" presStyleLbl="alignImgPlace1" presStyleIdx="1" presStyleCnt="2" custLinFactNeighborX="-28673" custLinFactNeighborY="2160"/>
      <dgm:spPr>
        <a:solidFill>
          <a:schemeClr val="bg2">
            <a:lumMod val="75000"/>
          </a:schemeClr>
        </a:solidFill>
      </dgm:spPr>
    </dgm:pt>
    <dgm:pt modelId="{7E543627-B1E7-48A5-A530-BF90B7A7F875}" type="pres">
      <dgm:prSet presAssocID="{C3A3D7C0-DA6A-4136-82DB-4569912DF175}" presName="ParentText" presStyleLbl="node1" presStyleIdx="1" presStyleCnt="3" custLinFactNeighborX="-47929" custLinFactNeighborY="6150">
        <dgm:presLayoutVars>
          <dgm:chMax val="1"/>
          <dgm:chPref val="1"/>
          <dgm:bulletEnabled val="1"/>
        </dgm:presLayoutVars>
      </dgm:prSet>
      <dgm:spPr/>
    </dgm:pt>
    <dgm:pt modelId="{A0711A47-9108-4275-A284-8F4EAE153B1C}" type="pres">
      <dgm:prSet presAssocID="{C3A3D7C0-DA6A-4136-82DB-4569912DF175}" presName="ChildText" presStyleLbl="revTx" presStyleIdx="1" presStyleCnt="3" custScaleX="342910" custLinFactNeighborX="83730" custLinFactNeighborY="-4190">
        <dgm:presLayoutVars>
          <dgm:chMax val="0"/>
          <dgm:chPref val="0"/>
          <dgm:bulletEnabled val="1"/>
        </dgm:presLayoutVars>
      </dgm:prSet>
      <dgm:spPr/>
    </dgm:pt>
    <dgm:pt modelId="{CA45FCCB-9DDF-442F-B9AC-C9D27C938AF4}" type="pres">
      <dgm:prSet presAssocID="{565871FF-3441-4328-9C06-695B9F13CFBD}" presName="sibTrans" presStyleCnt="0"/>
      <dgm:spPr/>
    </dgm:pt>
    <dgm:pt modelId="{3205E786-8471-40BF-9E56-9F5D7C2D813A}" type="pres">
      <dgm:prSet presAssocID="{F8BC3373-EBEB-46A2-88D6-0A626E952F9B}" presName="composite" presStyleCnt="0"/>
      <dgm:spPr/>
    </dgm:pt>
    <dgm:pt modelId="{A483644D-3FB3-4132-BDEB-1C068538CD1C}" type="pres">
      <dgm:prSet presAssocID="{F8BC3373-EBEB-46A2-88D6-0A626E952F9B}" presName="ParentText" presStyleLbl="node1" presStyleIdx="2" presStyleCnt="3" custLinFactNeighborX="-94449" custLinFactNeighborY="-986">
        <dgm:presLayoutVars>
          <dgm:chMax val="1"/>
          <dgm:chPref val="1"/>
          <dgm:bulletEnabled val="1"/>
        </dgm:presLayoutVars>
      </dgm:prSet>
      <dgm:spPr/>
    </dgm:pt>
    <dgm:pt modelId="{563A210B-8977-4C65-B8B6-DE3DFB4BF59F}" type="pres">
      <dgm:prSet presAssocID="{F8BC3373-EBEB-46A2-88D6-0A626E952F9B}" presName="FinalChildText" presStyleLbl="revTx" presStyleIdx="2" presStyleCnt="3" custScaleX="321516" custScaleY="157602">
        <dgm:presLayoutVars>
          <dgm:chMax val="0"/>
          <dgm:chPref val="0"/>
          <dgm:bulletEnabled val="1"/>
        </dgm:presLayoutVars>
      </dgm:prSet>
      <dgm:spPr/>
    </dgm:pt>
  </dgm:ptLst>
  <dgm:cxnLst>
    <dgm:cxn modelId="{1C641506-7CED-4159-8727-9E4EF4711F1C}" type="presOf" srcId="{F8BC3373-EBEB-46A2-88D6-0A626E952F9B}" destId="{A483644D-3FB3-4132-BDEB-1C068538CD1C}" srcOrd="0" destOrd="0" presId="urn:microsoft.com/office/officeart/2005/8/layout/StepDownProcess"/>
    <dgm:cxn modelId="{4B75300B-6812-4C1F-8C5A-649252C89C30}" type="presOf" srcId="{D8AA7BB1-8E42-40C4-8914-508BAF1B2366}" destId="{A0711A47-9108-4275-A284-8F4EAE153B1C}" srcOrd="0" destOrd="0" presId="urn:microsoft.com/office/officeart/2005/8/layout/StepDownProcess"/>
    <dgm:cxn modelId="{BA7CCB0D-FB99-41C7-8C5A-806F927BBCAF}" type="presOf" srcId="{C3A3D7C0-DA6A-4136-82DB-4569912DF175}" destId="{7E543627-B1E7-48A5-A530-BF90B7A7F875}" srcOrd="0" destOrd="0" presId="urn:microsoft.com/office/officeart/2005/8/layout/StepDownProcess"/>
    <dgm:cxn modelId="{99521719-7ABD-4B12-BDDC-6E1F9A2E70FC}" srcId="{C3A3D7C0-DA6A-4136-82DB-4569912DF175}" destId="{D8AA7BB1-8E42-40C4-8914-508BAF1B2366}" srcOrd="0" destOrd="0" parTransId="{D9BF81B2-AA46-4086-912E-3C79B8365C83}" sibTransId="{BC098CD9-CA82-4E32-8D89-7C5FC0013934}"/>
    <dgm:cxn modelId="{EF6B8128-4203-4D5E-8E7A-C6D33CE44C0C}" srcId="{F8BC3373-EBEB-46A2-88D6-0A626E952F9B}" destId="{35AF0C5C-235A-4962-9134-A12A5793C027}" srcOrd="1" destOrd="0" parTransId="{76CF0AAD-36F5-43E9-A859-28D1391AA798}" sibTransId="{5C2CDAB3-2928-4EF5-BD42-EE9088EE6E8F}"/>
    <dgm:cxn modelId="{C91F4131-475C-436A-8D17-033C668C1545}" srcId="{DE2A7883-EDF2-4E1D-848B-2852C7F5736D}" destId="{40DFDC0A-257E-4822-AC3A-BBD0387346E3}" srcOrd="0" destOrd="0" parTransId="{6C70524A-0B74-4244-B768-3773EFC7E55B}" sibTransId="{7A762DA2-DE6E-492A-B559-A3A5464A12BE}"/>
    <dgm:cxn modelId="{7DCE445B-83C9-4CF8-92AE-E13F3526FCA4}" srcId="{F8BC3373-EBEB-46A2-88D6-0A626E952F9B}" destId="{7767693E-274A-49BC-9636-2A0BE89C027E}" srcOrd="0" destOrd="0" parTransId="{8BCEE795-6CB1-4F60-956B-44AE11955012}" sibTransId="{4AF4E917-9051-4D30-B33C-B81789541F1E}"/>
    <dgm:cxn modelId="{97DFE25B-487B-40F3-9D0C-0CD0E322880F}" type="presOf" srcId="{7767693E-274A-49BC-9636-2A0BE89C027E}" destId="{563A210B-8977-4C65-B8B6-DE3DFB4BF59F}" srcOrd="0" destOrd="0" presId="urn:microsoft.com/office/officeart/2005/8/layout/StepDownProcess"/>
    <dgm:cxn modelId="{E046CD62-E905-4301-81A5-A340863F630A}" type="presOf" srcId="{35AF0C5C-235A-4962-9134-A12A5793C027}" destId="{563A210B-8977-4C65-B8B6-DE3DFB4BF59F}" srcOrd="0" destOrd="1" presId="urn:microsoft.com/office/officeart/2005/8/layout/StepDownProcess"/>
    <dgm:cxn modelId="{6E7C7B50-67C1-41BC-9EF5-D2D87EE53A47}" srcId="{81C660A5-AAB1-44AB-88EA-B9ADCE55E45B}" destId="{F8BC3373-EBEB-46A2-88D6-0A626E952F9B}" srcOrd="2" destOrd="0" parTransId="{FC62CF48-A821-49BA-8496-539F5B96F392}" sibTransId="{897AE723-F9F6-4DEE-B4B3-6E8BD649691B}"/>
    <dgm:cxn modelId="{E6D28788-D8AF-46A3-A4FB-97004B70197C}" type="presOf" srcId="{40DFDC0A-257E-4822-AC3A-BBD0387346E3}" destId="{9FFA0C70-04C1-4257-924B-96785F9B8201}" srcOrd="0" destOrd="0" presId="urn:microsoft.com/office/officeart/2005/8/layout/StepDownProcess"/>
    <dgm:cxn modelId="{F912E3AB-A58E-4F5B-9E70-E17730DF4F4C}" srcId="{81C660A5-AAB1-44AB-88EA-B9ADCE55E45B}" destId="{C3A3D7C0-DA6A-4136-82DB-4569912DF175}" srcOrd="1" destOrd="0" parTransId="{2F3CD665-09C0-40E1-81EA-3150BE19098E}" sibTransId="{565871FF-3441-4328-9C06-695B9F13CFBD}"/>
    <dgm:cxn modelId="{433968CD-2DEB-4163-9C6D-F634855491EF}" srcId="{F8BC3373-EBEB-46A2-88D6-0A626E952F9B}" destId="{66851781-88A2-4DAD-8C30-4707D87F8117}" srcOrd="2" destOrd="0" parTransId="{D3A0C138-62F1-4826-9104-50532B8DEBF9}" sibTransId="{EAF82508-8D92-477C-9DC4-74FF223468E6}"/>
    <dgm:cxn modelId="{77C8E4E3-9A63-4EE3-9B32-890529544E18}" type="presOf" srcId="{81C660A5-AAB1-44AB-88EA-B9ADCE55E45B}" destId="{6D0AFC67-620F-442A-8433-0D6B9D00D533}" srcOrd="0" destOrd="0" presId="urn:microsoft.com/office/officeart/2005/8/layout/StepDownProcess"/>
    <dgm:cxn modelId="{57693BE7-22D3-41E1-BEAE-A15678E2EA51}" type="presOf" srcId="{DE2A7883-EDF2-4E1D-848B-2852C7F5736D}" destId="{8A85314E-7A97-4E3D-A2CB-C54C3362A372}" srcOrd="0" destOrd="0" presId="urn:microsoft.com/office/officeart/2005/8/layout/StepDownProcess"/>
    <dgm:cxn modelId="{BC4D0CFC-00D5-4E2F-9820-D99AABE64E1C}" srcId="{81C660A5-AAB1-44AB-88EA-B9ADCE55E45B}" destId="{DE2A7883-EDF2-4E1D-848B-2852C7F5736D}" srcOrd="0" destOrd="0" parTransId="{812D4504-1A22-473A-AB17-4DEF45D3EDAF}" sibTransId="{E8EBE1DF-985F-4A16-A982-AD53F34F1F73}"/>
    <dgm:cxn modelId="{72011EFD-C917-443C-B1A0-CB437D368094}" type="presOf" srcId="{66851781-88A2-4DAD-8C30-4707D87F8117}" destId="{563A210B-8977-4C65-B8B6-DE3DFB4BF59F}" srcOrd="0" destOrd="2" presId="urn:microsoft.com/office/officeart/2005/8/layout/StepDownProcess"/>
    <dgm:cxn modelId="{6E922AE7-EE6B-429F-A20E-7F229D443F23}" type="presParOf" srcId="{6D0AFC67-620F-442A-8433-0D6B9D00D533}" destId="{AF002CF2-0493-4F59-B394-FB3D64D0EDFD}" srcOrd="0" destOrd="0" presId="urn:microsoft.com/office/officeart/2005/8/layout/StepDownProcess"/>
    <dgm:cxn modelId="{110BACCB-EAF8-4725-8562-4791115C8E3A}" type="presParOf" srcId="{AF002CF2-0493-4F59-B394-FB3D64D0EDFD}" destId="{EF5A00CC-B4DA-4B23-86FD-8483A72248C2}" srcOrd="0" destOrd="0" presId="urn:microsoft.com/office/officeart/2005/8/layout/StepDownProcess"/>
    <dgm:cxn modelId="{7028C811-5B8C-44D3-B89F-4BABBC5C98EB}" type="presParOf" srcId="{AF002CF2-0493-4F59-B394-FB3D64D0EDFD}" destId="{8A85314E-7A97-4E3D-A2CB-C54C3362A372}" srcOrd="1" destOrd="0" presId="urn:microsoft.com/office/officeart/2005/8/layout/StepDownProcess"/>
    <dgm:cxn modelId="{2A316F3B-65FD-4152-974C-82E768B4FC37}" type="presParOf" srcId="{AF002CF2-0493-4F59-B394-FB3D64D0EDFD}" destId="{9FFA0C70-04C1-4257-924B-96785F9B8201}" srcOrd="2" destOrd="0" presId="urn:microsoft.com/office/officeart/2005/8/layout/StepDownProcess"/>
    <dgm:cxn modelId="{785D6D99-E8B8-4938-9281-D9BE99934F99}" type="presParOf" srcId="{6D0AFC67-620F-442A-8433-0D6B9D00D533}" destId="{FDE122F7-7950-4412-B06A-DDB562297336}" srcOrd="1" destOrd="0" presId="urn:microsoft.com/office/officeart/2005/8/layout/StepDownProcess"/>
    <dgm:cxn modelId="{C9CD8743-DB93-4ACF-81E6-0079DE9FE635}" type="presParOf" srcId="{6D0AFC67-620F-442A-8433-0D6B9D00D533}" destId="{8F513C0F-06D6-40ED-B5B8-7265936718CF}" srcOrd="2" destOrd="0" presId="urn:microsoft.com/office/officeart/2005/8/layout/StepDownProcess"/>
    <dgm:cxn modelId="{120301D4-9084-4D67-929D-2D8B42A9C5A9}" type="presParOf" srcId="{8F513C0F-06D6-40ED-B5B8-7265936718CF}" destId="{2C53B23C-4560-4238-9A20-0BF578C05E73}" srcOrd="0" destOrd="0" presId="urn:microsoft.com/office/officeart/2005/8/layout/StepDownProcess"/>
    <dgm:cxn modelId="{F89D03FA-2220-4B3B-9E44-FDA03E33CA38}" type="presParOf" srcId="{8F513C0F-06D6-40ED-B5B8-7265936718CF}" destId="{7E543627-B1E7-48A5-A530-BF90B7A7F875}" srcOrd="1" destOrd="0" presId="urn:microsoft.com/office/officeart/2005/8/layout/StepDownProcess"/>
    <dgm:cxn modelId="{18572012-199B-4E6A-8267-FC9DDE8AEA01}" type="presParOf" srcId="{8F513C0F-06D6-40ED-B5B8-7265936718CF}" destId="{A0711A47-9108-4275-A284-8F4EAE153B1C}" srcOrd="2" destOrd="0" presId="urn:microsoft.com/office/officeart/2005/8/layout/StepDownProcess"/>
    <dgm:cxn modelId="{D31C61FD-603B-4D72-8E72-712024DC2891}" type="presParOf" srcId="{6D0AFC67-620F-442A-8433-0D6B9D00D533}" destId="{CA45FCCB-9DDF-442F-B9AC-C9D27C938AF4}" srcOrd="3" destOrd="0" presId="urn:microsoft.com/office/officeart/2005/8/layout/StepDownProcess"/>
    <dgm:cxn modelId="{DFC3F00A-6F24-4E64-9711-7229736E520B}" type="presParOf" srcId="{6D0AFC67-620F-442A-8433-0D6B9D00D533}" destId="{3205E786-8471-40BF-9E56-9F5D7C2D813A}" srcOrd="4" destOrd="0" presId="urn:microsoft.com/office/officeart/2005/8/layout/StepDownProcess"/>
    <dgm:cxn modelId="{9D50D536-683D-4E49-84FB-CEC6385E0904}" type="presParOf" srcId="{3205E786-8471-40BF-9E56-9F5D7C2D813A}" destId="{A483644D-3FB3-4132-BDEB-1C068538CD1C}" srcOrd="0" destOrd="0" presId="urn:microsoft.com/office/officeart/2005/8/layout/StepDownProcess"/>
    <dgm:cxn modelId="{84EC8A48-7DC5-47D6-8DD5-66FDA7D738D9}" type="presParOf" srcId="{3205E786-8471-40BF-9E56-9F5D7C2D813A}" destId="{563A210B-8977-4C65-B8B6-DE3DFB4BF59F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1C660A5-AAB1-44AB-88EA-B9ADCE55E45B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2A7883-EDF2-4E1D-848B-2852C7F5736D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1600" b="1" dirty="0">
              <a:latin typeface="Times New Roman" pitchFamily="18" charset="0"/>
              <a:cs typeface="Times New Roman" pitchFamily="18" charset="0"/>
            </a:rPr>
            <a:t>Research Question 3</a:t>
          </a:r>
        </a:p>
      </dgm:t>
    </dgm:pt>
    <dgm:pt modelId="{812D4504-1A22-473A-AB17-4DEF45D3EDAF}" type="parTrans" cxnId="{BC4D0CFC-00D5-4E2F-9820-D99AABE64E1C}">
      <dgm:prSet/>
      <dgm:spPr/>
      <dgm:t>
        <a:bodyPr/>
        <a:lstStyle/>
        <a:p>
          <a:endParaRPr lang="en-US"/>
        </a:p>
      </dgm:t>
    </dgm:pt>
    <dgm:pt modelId="{E8EBE1DF-985F-4A16-A982-AD53F34F1F73}" type="sibTrans" cxnId="{BC4D0CFC-00D5-4E2F-9820-D99AABE64E1C}">
      <dgm:prSet/>
      <dgm:spPr/>
      <dgm:t>
        <a:bodyPr/>
        <a:lstStyle/>
        <a:p>
          <a:endParaRPr lang="en-US"/>
        </a:p>
      </dgm:t>
    </dgm:pt>
    <dgm:pt modelId="{40DFDC0A-257E-4822-AC3A-BBD0387346E3}">
      <dgm:prSet phldrT="[Text]" custT="1"/>
      <dgm:spPr/>
      <dgm:t>
        <a:bodyPr/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What is the level of learners’ interaction with the content? </a:t>
          </a:r>
        </a:p>
      </dgm:t>
    </dgm:pt>
    <dgm:pt modelId="{6C70524A-0B74-4244-B768-3773EFC7E55B}" type="parTrans" cxnId="{C91F4131-475C-436A-8D17-033C668C1545}">
      <dgm:prSet/>
      <dgm:spPr/>
      <dgm:t>
        <a:bodyPr/>
        <a:lstStyle/>
        <a:p>
          <a:endParaRPr lang="en-US"/>
        </a:p>
      </dgm:t>
    </dgm:pt>
    <dgm:pt modelId="{7A762DA2-DE6E-492A-B559-A3A5464A12BE}" type="sibTrans" cxnId="{C91F4131-475C-436A-8D17-033C668C1545}">
      <dgm:prSet/>
      <dgm:spPr/>
      <dgm:t>
        <a:bodyPr/>
        <a:lstStyle/>
        <a:p>
          <a:endParaRPr lang="en-US"/>
        </a:p>
      </dgm:t>
    </dgm:pt>
    <dgm:pt modelId="{C3A3D7C0-DA6A-4136-82DB-4569912DF175}">
      <dgm:prSet phldrT="[Text]"/>
      <dgm:spPr>
        <a:solidFill>
          <a:srgbClr val="002060"/>
        </a:solidFill>
      </dgm:spPr>
      <dgm:t>
        <a:bodyPr/>
        <a:lstStyle/>
        <a:p>
          <a:r>
            <a:rPr lang="en-US" b="1" dirty="0">
              <a:latin typeface="Times New Roman" pitchFamily="18" charset="0"/>
              <a:cs typeface="Times New Roman" pitchFamily="18" charset="0"/>
            </a:rPr>
            <a:t>Finding</a:t>
          </a:r>
        </a:p>
      </dgm:t>
    </dgm:pt>
    <dgm:pt modelId="{2F3CD665-09C0-40E1-81EA-3150BE19098E}" type="parTrans" cxnId="{F912E3AB-A58E-4F5B-9E70-E17730DF4F4C}">
      <dgm:prSet/>
      <dgm:spPr/>
      <dgm:t>
        <a:bodyPr/>
        <a:lstStyle/>
        <a:p>
          <a:endParaRPr lang="en-US"/>
        </a:p>
      </dgm:t>
    </dgm:pt>
    <dgm:pt modelId="{565871FF-3441-4328-9C06-695B9F13CFBD}" type="sibTrans" cxnId="{F912E3AB-A58E-4F5B-9E70-E17730DF4F4C}">
      <dgm:prSet/>
      <dgm:spPr/>
      <dgm:t>
        <a:bodyPr/>
        <a:lstStyle/>
        <a:p>
          <a:endParaRPr lang="en-US"/>
        </a:p>
      </dgm:t>
    </dgm:pt>
    <dgm:pt modelId="{D8AA7BB1-8E42-40C4-8914-508BAF1B2366}">
      <dgm:prSet phldrT="[Text]" custT="1"/>
      <dgm:spPr/>
      <dgm:t>
        <a:bodyPr/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There is a higher level of interaction between the learners and the content.</a:t>
          </a:r>
        </a:p>
      </dgm:t>
    </dgm:pt>
    <dgm:pt modelId="{D9BF81B2-AA46-4086-912E-3C79B8365C83}" type="parTrans" cxnId="{99521719-7ABD-4B12-BDDC-6E1F9A2E70FC}">
      <dgm:prSet/>
      <dgm:spPr/>
      <dgm:t>
        <a:bodyPr/>
        <a:lstStyle/>
        <a:p>
          <a:endParaRPr lang="en-US"/>
        </a:p>
      </dgm:t>
    </dgm:pt>
    <dgm:pt modelId="{BC098CD9-CA82-4E32-8D89-7C5FC0013934}" type="sibTrans" cxnId="{99521719-7ABD-4B12-BDDC-6E1F9A2E70FC}">
      <dgm:prSet/>
      <dgm:spPr/>
      <dgm:t>
        <a:bodyPr/>
        <a:lstStyle/>
        <a:p>
          <a:endParaRPr lang="en-US"/>
        </a:p>
      </dgm:t>
    </dgm:pt>
    <dgm:pt modelId="{F8BC3373-EBEB-46A2-88D6-0A626E952F9B}">
      <dgm:prSet phldrT="[Text]"/>
      <dgm:spPr>
        <a:solidFill>
          <a:srgbClr val="002060"/>
        </a:solidFill>
      </dgm:spPr>
      <dgm:t>
        <a:bodyPr/>
        <a:lstStyle/>
        <a:p>
          <a:r>
            <a:rPr lang="en-US" b="1" dirty="0">
              <a:latin typeface="Times New Roman" pitchFamily="18" charset="0"/>
              <a:cs typeface="Times New Roman" pitchFamily="18" charset="0"/>
            </a:rPr>
            <a:t>Discussion</a:t>
          </a:r>
        </a:p>
      </dgm:t>
    </dgm:pt>
    <dgm:pt modelId="{FC62CF48-A821-49BA-8496-539F5B96F392}" type="parTrans" cxnId="{6E7C7B50-67C1-41BC-9EF5-D2D87EE53A47}">
      <dgm:prSet/>
      <dgm:spPr/>
      <dgm:t>
        <a:bodyPr/>
        <a:lstStyle/>
        <a:p>
          <a:endParaRPr lang="en-US"/>
        </a:p>
      </dgm:t>
    </dgm:pt>
    <dgm:pt modelId="{897AE723-F9F6-4DEE-B4B3-6E8BD649691B}" type="sibTrans" cxnId="{6E7C7B50-67C1-41BC-9EF5-D2D87EE53A47}">
      <dgm:prSet/>
      <dgm:spPr/>
      <dgm:t>
        <a:bodyPr/>
        <a:lstStyle/>
        <a:p>
          <a:endParaRPr lang="en-US"/>
        </a:p>
      </dgm:t>
    </dgm:pt>
    <dgm:pt modelId="{7767693E-274A-49BC-9636-2A0BE89C027E}">
      <dgm:prSet phldrT="[Text]" custT="1"/>
      <dgm:spPr/>
      <dgm:t>
        <a:bodyPr/>
        <a:lstStyle/>
        <a:p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Payne and </a:t>
          </a:r>
          <a:r>
            <a:rPr lang="en-US" sz="16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Hamzaee</a:t>
          </a: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 (2011)</a:t>
          </a:r>
        </a:p>
      </dgm:t>
    </dgm:pt>
    <dgm:pt modelId="{8BCEE795-6CB1-4F60-956B-44AE11955012}" type="parTrans" cxnId="{7DCE445B-83C9-4CF8-92AE-E13F3526FCA4}">
      <dgm:prSet/>
      <dgm:spPr/>
      <dgm:t>
        <a:bodyPr/>
        <a:lstStyle/>
        <a:p>
          <a:endParaRPr lang="en-US"/>
        </a:p>
      </dgm:t>
    </dgm:pt>
    <dgm:pt modelId="{4AF4E917-9051-4D30-B33C-B81789541F1E}" type="sibTrans" cxnId="{7DCE445B-83C9-4CF8-92AE-E13F3526FCA4}">
      <dgm:prSet/>
      <dgm:spPr/>
      <dgm:t>
        <a:bodyPr/>
        <a:lstStyle/>
        <a:p>
          <a:endParaRPr lang="en-US"/>
        </a:p>
      </dgm:t>
    </dgm:pt>
    <dgm:pt modelId="{CEFB3132-A214-4426-ACB6-FC8B91357D1B}">
      <dgm:prSet custT="1"/>
      <dgm:spPr/>
      <dgm:t>
        <a:bodyPr/>
        <a:lstStyle/>
        <a:p>
          <a:r>
            <a:rPr lang="en-US" sz="16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Kuo</a:t>
          </a: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 2013; Chejlyk, (2006)</a:t>
          </a:r>
        </a:p>
      </dgm:t>
    </dgm:pt>
    <dgm:pt modelId="{B2936EEE-8451-4871-A316-BEDDC786D0D1}" type="parTrans" cxnId="{BAF22BDB-15C9-4FE9-9D32-C2063AE15877}">
      <dgm:prSet/>
      <dgm:spPr/>
      <dgm:t>
        <a:bodyPr/>
        <a:lstStyle/>
        <a:p>
          <a:endParaRPr lang="en-US"/>
        </a:p>
      </dgm:t>
    </dgm:pt>
    <dgm:pt modelId="{CB06613A-88B7-43AC-AF3F-D33A7162518E}" type="sibTrans" cxnId="{BAF22BDB-15C9-4FE9-9D32-C2063AE15877}">
      <dgm:prSet/>
      <dgm:spPr/>
      <dgm:t>
        <a:bodyPr/>
        <a:lstStyle/>
        <a:p>
          <a:endParaRPr lang="en-US"/>
        </a:p>
      </dgm:t>
    </dgm:pt>
    <dgm:pt modelId="{3A96C12C-1882-45B9-9422-2B4F7CDFF4B2}">
      <dgm:prSet custT="1"/>
      <dgm:spPr/>
      <dgm:t>
        <a:bodyPr/>
        <a:lstStyle/>
        <a:p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Hall (2001</a:t>
          </a: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)</a:t>
          </a:r>
        </a:p>
      </dgm:t>
    </dgm:pt>
    <dgm:pt modelId="{D2737FEA-5135-45D1-9B1B-0B706BADF2EC}" type="parTrans" cxnId="{3C0086E7-2735-4F6A-93ED-27E6EB669073}">
      <dgm:prSet/>
      <dgm:spPr/>
    </dgm:pt>
    <dgm:pt modelId="{FB09E2F5-1466-4925-9EEC-E30BB4E968DF}" type="sibTrans" cxnId="{3C0086E7-2735-4F6A-93ED-27E6EB669073}">
      <dgm:prSet/>
      <dgm:spPr/>
    </dgm:pt>
    <dgm:pt modelId="{6D0AFC67-620F-442A-8433-0D6B9D00D533}" type="pres">
      <dgm:prSet presAssocID="{81C660A5-AAB1-44AB-88EA-B9ADCE55E45B}" presName="rootnode" presStyleCnt="0">
        <dgm:presLayoutVars>
          <dgm:chMax/>
          <dgm:chPref/>
          <dgm:dir/>
          <dgm:animLvl val="lvl"/>
        </dgm:presLayoutVars>
      </dgm:prSet>
      <dgm:spPr/>
    </dgm:pt>
    <dgm:pt modelId="{AF002CF2-0493-4F59-B394-FB3D64D0EDFD}" type="pres">
      <dgm:prSet presAssocID="{DE2A7883-EDF2-4E1D-848B-2852C7F5736D}" presName="composite" presStyleCnt="0"/>
      <dgm:spPr/>
    </dgm:pt>
    <dgm:pt modelId="{EF5A00CC-B4DA-4B23-86FD-8483A72248C2}" type="pres">
      <dgm:prSet presAssocID="{DE2A7883-EDF2-4E1D-848B-2852C7F5736D}" presName="bentUpArrow1" presStyleLbl="alignImgPlace1" presStyleIdx="0" presStyleCnt="2" custLinFactNeighborX="5131" custLinFactNeighborY="-11968"/>
      <dgm:spPr>
        <a:solidFill>
          <a:schemeClr val="bg2">
            <a:lumMod val="75000"/>
          </a:schemeClr>
        </a:solidFill>
      </dgm:spPr>
    </dgm:pt>
    <dgm:pt modelId="{8A85314E-7A97-4E3D-A2CB-C54C3362A372}" type="pres">
      <dgm:prSet presAssocID="{DE2A7883-EDF2-4E1D-848B-2852C7F5736D}" presName="ParentText" presStyleLbl="node1" presStyleIdx="0" presStyleCnt="3" custScaleX="92587" custLinFactNeighborX="-15387" custLinFactNeighborY="-15402">
        <dgm:presLayoutVars>
          <dgm:chMax val="1"/>
          <dgm:chPref val="1"/>
          <dgm:bulletEnabled val="1"/>
        </dgm:presLayoutVars>
      </dgm:prSet>
      <dgm:spPr/>
    </dgm:pt>
    <dgm:pt modelId="{9FFA0C70-04C1-4257-924B-96785F9B8201}" type="pres">
      <dgm:prSet presAssocID="{DE2A7883-EDF2-4E1D-848B-2852C7F5736D}" presName="ChildText" presStyleLbl="revTx" presStyleIdx="0" presStyleCnt="3" custScaleX="440048" custLinFactX="72935" custLinFactNeighborX="100000" custLinFactNeighborY="-7192">
        <dgm:presLayoutVars>
          <dgm:chMax val="0"/>
          <dgm:chPref val="0"/>
          <dgm:bulletEnabled val="1"/>
        </dgm:presLayoutVars>
      </dgm:prSet>
      <dgm:spPr/>
    </dgm:pt>
    <dgm:pt modelId="{FDE122F7-7950-4412-B06A-DDB562297336}" type="pres">
      <dgm:prSet presAssocID="{E8EBE1DF-985F-4A16-A982-AD53F34F1F73}" presName="sibTrans" presStyleCnt="0"/>
      <dgm:spPr/>
    </dgm:pt>
    <dgm:pt modelId="{8F513C0F-06D6-40ED-B5B8-7265936718CF}" type="pres">
      <dgm:prSet presAssocID="{C3A3D7C0-DA6A-4136-82DB-4569912DF175}" presName="composite" presStyleCnt="0"/>
      <dgm:spPr/>
    </dgm:pt>
    <dgm:pt modelId="{2C53B23C-4560-4238-9A20-0BF578C05E73}" type="pres">
      <dgm:prSet presAssocID="{C3A3D7C0-DA6A-4136-82DB-4569912DF175}" presName="bentUpArrow1" presStyleLbl="alignImgPlace1" presStyleIdx="1" presStyleCnt="2" custLinFactNeighborX="-28673" custLinFactNeighborY="2160"/>
      <dgm:spPr>
        <a:solidFill>
          <a:schemeClr val="bg2">
            <a:lumMod val="75000"/>
          </a:schemeClr>
        </a:solidFill>
      </dgm:spPr>
    </dgm:pt>
    <dgm:pt modelId="{7E543627-B1E7-48A5-A530-BF90B7A7F875}" type="pres">
      <dgm:prSet presAssocID="{C3A3D7C0-DA6A-4136-82DB-4569912DF175}" presName="ParentText" presStyleLbl="node1" presStyleIdx="1" presStyleCnt="3" custLinFactNeighborX="-47929" custLinFactNeighborY="6150">
        <dgm:presLayoutVars>
          <dgm:chMax val="1"/>
          <dgm:chPref val="1"/>
          <dgm:bulletEnabled val="1"/>
        </dgm:presLayoutVars>
      </dgm:prSet>
      <dgm:spPr/>
    </dgm:pt>
    <dgm:pt modelId="{A0711A47-9108-4275-A284-8F4EAE153B1C}" type="pres">
      <dgm:prSet presAssocID="{C3A3D7C0-DA6A-4136-82DB-4569912DF175}" presName="ChildText" presStyleLbl="revTx" presStyleIdx="1" presStyleCnt="3" custScaleX="342910" custLinFactNeighborX="83730" custLinFactNeighborY="-4190">
        <dgm:presLayoutVars>
          <dgm:chMax val="0"/>
          <dgm:chPref val="0"/>
          <dgm:bulletEnabled val="1"/>
        </dgm:presLayoutVars>
      </dgm:prSet>
      <dgm:spPr/>
    </dgm:pt>
    <dgm:pt modelId="{CA45FCCB-9DDF-442F-B9AC-C9D27C938AF4}" type="pres">
      <dgm:prSet presAssocID="{565871FF-3441-4328-9C06-695B9F13CFBD}" presName="sibTrans" presStyleCnt="0"/>
      <dgm:spPr/>
    </dgm:pt>
    <dgm:pt modelId="{3205E786-8471-40BF-9E56-9F5D7C2D813A}" type="pres">
      <dgm:prSet presAssocID="{F8BC3373-EBEB-46A2-88D6-0A626E952F9B}" presName="composite" presStyleCnt="0"/>
      <dgm:spPr/>
    </dgm:pt>
    <dgm:pt modelId="{A483644D-3FB3-4132-BDEB-1C068538CD1C}" type="pres">
      <dgm:prSet presAssocID="{F8BC3373-EBEB-46A2-88D6-0A626E952F9B}" presName="ParentText" presStyleLbl="node1" presStyleIdx="2" presStyleCnt="3" custLinFactNeighborX="-94449" custLinFactNeighborY="-986">
        <dgm:presLayoutVars>
          <dgm:chMax val="1"/>
          <dgm:chPref val="1"/>
          <dgm:bulletEnabled val="1"/>
        </dgm:presLayoutVars>
      </dgm:prSet>
      <dgm:spPr/>
    </dgm:pt>
    <dgm:pt modelId="{563A210B-8977-4C65-B8B6-DE3DFB4BF59F}" type="pres">
      <dgm:prSet presAssocID="{F8BC3373-EBEB-46A2-88D6-0A626E952F9B}" presName="FinalChildText" presStyleLbl="revTx" presStyleIdx="2" presStyleCnt="3" custScaleX="321516" custScaleY="157602">
        <dgm:presLayoutVars>
          <dgm:chMax val="0"/>
          <dgm:chPref val="0"/>
          <dgm:bulletEnabled val="1"/>
        </dgm:presLayoutVars>
      </dgm:prSet>
      <dgm:spPr/>
    </dgm:pt>
  </dgm:ptLst>
  <dgm:cxnLst>
    <dgm:cxn modelId="{F9961904-D417-4F06-A2D5-4A5CD68D99EB}" type="presOf" srcId="{81C660A5-AAB1-44AB-88EA-B9ADCE55E45B}" destId="{6D0AFC67-620F-442A-8433-0D6B9D00D533}" srcOrd="0" destOrd="0" presId="urn:microsoft.com/office/officeart/2005/8/layout/StepDownProcess"/>
    <dgm:cxn modelId="{99521719-7ABD-4B12-BDDC-6E1F9A2E70FC}" srcId="{C3A3D7C0-DA6A-4136-82DB-4569912DF175}" destId="{D8AA7BB1-8E42-40C4-8914-508BAF1B2366}" srcOrd="0" destOrd="0" parTransId="{D9BF81B2-AA46-4086-912E-3C79B8365C83}" sibTransId="{BC098CD9-CA82-4E32-8D89-7C5FC0013934}"/>
    <dgm:cxn modelId="{A4C36E1D-8045-4A0D-8B15-FEF508A7782D}" type="presOf" srcId="{D8AA7BB1-8E42-40C4-8914-508BAF1B2366}" destId="{A0711A47-9108-4275-A284-8F4EAE153B1C}" srcOrd="0" destOrd="0" presId="urn:microsoft.com/office/officeart/2005/8/layout/StepDownProcess"/>
    <dgm:cxn modelId="{C91F4131-475C-436A-8D17-033C668C1545}" srcId="{DE2A7883-EDF2-4E1D-848B-2852C7F5736D}" destId="{40DFDC0A-257E-4822-AC3A-BBD0387346E3}" srcOrd="0" destOrd="0" parTransId="{6C70524A-0B74-4244-B768-3773EFC7E55B}" sibTransId="{7A762DA2-DE6E-492A-B559-A3A5464A12BE}"/>
    <dgm:cxn modelId="{60393D32-6FD6-4BD8-ACF6-1ACA1685BAEC}" type="presOf" srcId="{7767693E-274A-49BC-9636-2A0BE89C027E}" destId="{563A210B-8977-4C65-B8B6-DE3DFB4BF59F}" srcOrd="0" destOrd="0" presId="urn:microsoft.com/office/officeart/2005/8/layout/StepDownProcess"/>
    <dgm:cxn modelId="{43EE6E32-2A88-489E-B4BC-6FB3A809DDEC}" type="presOf" srcId="{DE2A7883-EDF2-4E1D-848B-2852C7F5736D}" destId="{8A85314E-7A97-4E3D-A2CB-C54C3362A372}" srcOrd="0" destOrd="0" presId="urn:microsoft.com/office/officeart/2005/8/layout/StepDownProcess"/>
    <dgm:cxn modelId="{DA92D73C-3206-406C-8F1C-52F04344B905}" type="presOf" srcId="{CEFB3132-A214-4426-ACB6-FC8B91357D1B}" destId="{563A210B-8977-4C65-B8B6-DE3DFB4BF59F}" srcOrd="0" destOrd="1" presId="urn:microsoft.com/office/officeart/2005/8/layout/StepDownProcess"/>
    <dgm:cxn modelId="{7DCE445B-83C9-4CF8-92AE-E13F3526FCA4}" srcId="{F8BC3373-EBEB-46A2-88D6-0A626E952F9B}" destId="{7767693E-274A-49BC-9636-2A0BE89C027E}" srcOrd="0" destOrd="0" parTransId="{8BCEE795-6CB1-4F60-956B-44AE11955012}" sibTransId="{4AF4E917-9051-4D30-B33C-B81789541F1E}"/>
    <dgm:cxn modelId="{A6076663-E3C4-4696-9786-EC7AF218073E}" type="presOf" srcId="{3A96C12C-1882-45B9-9422-2B4F7CDFF4B2}" destId="{563A210B-8977-4C65-B8B6-DE3DFB4BF59F}" srcOrd="0" destOrd="2" presId="urn:microsoft.com/office/officeart/2005/8/layout/StepDownProcess"/>
    <dgm:cxn modelId="{6E7C7B50-67C1-41BC-9EF5-D2D87EE53A47}" srcId="{81C660A5-AAB1-44AB-88EA-B9ADCE55E45B}" destId="{F8BC3373-EBEB-46A2-88D6-0A626E952F9B}" srcOrd="2" destOrd="0" parTransId="{FC62CF48-A821-49BA-8496-539F5B96F392}" sibTransId="{897AE723-F9F6-4DEE-B4B3-6E8BD649691B}"/>
    <dgm:cxn modelId="{BBB1D551-9439-47EE-AD98-507F8353C044}" type="presOf" srcId="{F8BC3373-EBEB-46A2-88D6-0A626E952F9B}" destId="{A483644D-3FB3-4132-BDEB-1C068538CD1C}" srcOrd="0" destOrd="0" presId="urn:microsoft.com/office/officeart/2005/8/layout/StepDownProcess"/>
    <dgm:cxn modelId="{F912E3AB-A58E-4F5B-9E70-E17730DF4F4C}" srcId="{81C660A5-AAB1-44AB-88EA-B9ADCE55E45B}" destId="{C3A3D7C0-DA6A-4136-82DB-4569912DF175}" srcOrd="1" destOrd="0" parTransId="{2F3CD665-09C0-40E1-81EA-3150BE19098E}" sibTransId="{565871FF-3441-4328-9C06-695B9F13CFBD}"/>
    <dgm:cxn modelId="{BAF22BDB-15C9-4FE9-9D32-C2063AE15877}" srcId="{F8BC3373-EBEB-46A2-88D6-0A626E952F9B}" destId="{CEFB3132-A214-4426-ACB6-FC8B91357D1B}" srcOrd="1" destOrd="0" parTransId="{B2936EEE-8451-4871-A316-BEDDC786D0D1}" sibTransId="{CB06613A-88B7-43AC-AF3F-D33A7162518E}"/>
    <dgm:cxn modelId="{3C0086E7-2735-4F6A-93ED-27E6EB669073}" srcId="{F8BC3373-EBEB-46A2-88D6-0A626E952F9B}" destId="{3A96C12C-1882-45B9-9422-2B4F7CDFF4B2}" srcOrd="2" destOrd="0" parTransId="{D2737FEA-5135-45D1-9B1B-0B706BADF2EC}" sibTransId="{FB09E2F5-1466-4925-9EEC-E30BB4E968DF}"/>
    <dgm:cxn modelId="{0E8BAEE7-52B3-4DB1-A0BF-7F14C60EA70D}" type="presOf" srcId="{40DFDC0A-257E-4822-AC3A-BBD0387346E3}" destId="{9FFA0C70-04C1-4257-924B-96785F9B8201}" srcOrd="0" destOrd="0" presId="urn:microsoft.com/office/officeart/2005/8/layout/StepDownProcess"/>
    <dgm:cxn modelId="{9D2E8AF5-BBAE-47C1-9DC2-0A51EA1DC390}" type="presOf" srcId="{C3A3D7C0-DA6A-4136-82DB-4569912DF175}" destId="{7E543627-B1E7-48A5-A530-BF90B7A7F875}" srcOrd="0" destOrd="0" presId="urn:microsoft.com/office/officeart/2005/8/layout/StepDownProcess"/>
    <dgm:cxn modelId="{BC4D0CFC-00D5-4E2F-9820-D99AABE64E1C}" srcId="{81C660A5-AAB1-44AB-88EA-B9ADCE55E45B}" destId="{DE2A7883-EDF2-4E1D-848B-2852C7F5736D}" srcOrd="0" destOrd="0" parTransId="{812D4504-1A22-473A-AB17-4DEF45D3EDAF}" sibTransId="{E8EBE1DF-985F-4A16-A982-AD53F34F1F73}"/>
    <dgm:cxn modelId="{E49F4EA5-0AEA-44D1-84B5-19FE129F73D1}" type="presParOf" srcId="{6D0AFC67-620F-442A-8433-0D6B9D00D533}" destId="{AF002CF2-0493-4F59-B394-FB3D64D0EDFD}" srcOrd="0" destOrd="0" presId="urn:microsoft.com/office/officeart/2005/8/layout/StepDownProcess"/>
    <dgm:cxn modelId="{E5CF77BA-36C5-4D95-ACD1-FA614FF4E200}" type="presParOf" srcId="{AF002CF2-0493-4F59-B394-FB3D64D0EDFD}" destId="{EF5A00CC-B4DA-4B23-86FD-8483A72248C2}" srcOrd="0" destOrd="0" presId="urn:microsoft.com/office/officeart/2005/8/layout/StepDownProcess"/>
    <dgm:cxn modelId="{323603A5-B43E-4531-974C-AF8C29F1C70E}" type="presParOf" srcId="{AF002CF2-0493-4F59-B394-FB3D64D0EDFD}" destId="{8A85314E-7A97-4E3D-A2CB-C54C3362A372}" srcOrd="1" destOrd="0" presId="urn:microsoft.com/office/officeart/2005/8/layout/StepDownProcess"/>
    <dgm:cxn modelId="{93244AB1-5D97-424E-9970-FD354D916D68}" type="presParOf" srcId="{AF002CF2-0493-4F59-B394-FB3D64D0EDFD}" destId="{9FFA0C70-04C1-4257-924B-96785F9B8201}" srcOrd="2" destOrd="0" presId="urn:microsoft.com/office/officeart/2005/8/layout/StepDownProcess"/>
    <dgm:cxn modelId="{4CC41AD1-8B9F-452E-B5A3-032F15553E46}" type="presParOf" srcId="{6D0AFC67-620F-442A-8433-0D6B9D00D533}" destId="{FDE122F7-7950-4412-B06A-DDB562297336}" srcOrd="1" destOrd="0" presId="urn:microsoft.com/office/officeart/2005/8/layout/StepDownProcess"/>
    <dgm:cxn modelId="{02F6EECE-B71A-4732-839A-C6258988486E}" type="presParOf" srcId="{6D0AFC67-620F-442A-8433-0D6B9D00D533}" destId="{8F513C0F-06D6-40ED-B5B8-7265936718CF}" srcOrd="2" destOrd="0" presId="urn:microsoft.com/office/officeart/2005/8/layout/StepDownProcess"/>
    <dgm:cxn modelId="{E2A33434-1C02-4E11-A7B7-A997819F801C}" type="presParOf" srcId="{8F513C0F-06D6-40ED-B5B8-7265936718CF}" destId="{2C53B23C-4560-4238-9A20-0BF578C05E73}" srcOrd="0" destOrd="0" presId="urn:microsoft.com/office/officeart/2005/8/layout/StepDownProcess"/>
    <dgm:cxn modelId="{23852FC8-67DA-4E07-9567-70410AD33722}" type="presParOf" srcId="{8F513C0F-06D6-40ED-B5B8-7265936718CF}" destId="{7E543627-B1E7-48A5-A530-BF90B7A7F875}" srcOrd="1" destOrd="0" presId="urn:microsoft.com/office/officeart/2005/8/layout/StepDownProcess"/>
    <dgm:cxn modelId="{04288158-0619-4770-BE59-6889EB7D5AA3}" type="presParOf" srcId="{8F513C0F-06D6-40ED-B5B8-7265936718CF}" destId="{A0711A47-9108-4275-A284-8F4EAE153B1C}" srcOrd="2" destOrd="0" presId="urn:microsoft.com/office/officeart/2005/8/layout/StepDownProcess"/>
    <dgm:cxn modelId="{B399E988-1530-4C7D-9084-6D5D2B6597EB}" type="presParOf" srcId="{6D0AFC67-620F-442A-8433-0D6B9D00D533}" destId="{CA45FCCB-9DDF-442F-B9AC-C9D27C938AF4}" srcOrd="3" destOrd="0" presId="urn:microsoft.com/office/officeart/2005/8/layout/StepDownProcess"/>
    <dgm:cxn modelId="{607D649F-6A94-4766-9B22-03095A811FA1}" type="presParOf" srcId="{6D0AFC67-620F-442A-8433-0D6B9D00D533}" destId="{3205E786-8471-40BF-9E56-9F5D7C2D813A}" srcOrd="4" destOrd="0" presId="urn:microsoft.com/office/officeart/2005/8/layout/StepDownProcess"/>
    <dgm:cxn modelId="{EFB3F7D7-5908-4285-AA55-70264A49DB11}" type="presParOf" srcId="{3205E786-8471-40BF-9E56-9F5D7C2D813A}" destId="{A483644D-3FB3-4132-BDEB-1C068538CD1C}" srcOrd="0" destOrd="0" presId="urn:microsoft.com/office/officeart/2005/8/layout/StepDownProcess"/>
    <dgm:cxn modelId="{F863822A-8843-422A-842F-E794934D600A}" type="presParOf" srcId="{3205E786-8471-40BF-9E56-9F5D7C2D813A}" destId="{563A210B-8977-4C65-B8B6-DE3DFB4BF59F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1C660A5-AAB1-44AB-88EA-B9ADCE55E45B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2A7883-EDF2-4E1D-848B-2852C7F5736D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1600" b="1" dirty="0">
              <a:latin typeface="Times New Roman" pitchFamily="18" charset="0"/>
              <a:cs typeface="Times New Roman" pitchFamily="18" charset="0"/>
            </a:rPr>
            <a:t>Research Question 4</a:t>
          </a:r>
        </a:p>
      </dgm:t>
    </dgm:pt>
    <dgm:pt modelId="{812D4504-1A22-473A-AB17-4DEF45D3EDAF}" type="parTrans" cxnId="{BC4D0CFC-00D5-4E2F-9820-D99AABE64E1C}">
      <dgm:prSet/>
      <dgm:spPr/>
      <dgm:t>
        <a:bodyPr/>
        <a:lstStyle/>
        <a:p>
          <a:endParaRPr lang="en-US"/>
        </a:p>
      </dgm:t>
    </dgm:pt>
    <dgm:pt modelId="{E8EBE1DF-985F-4A16-A982-AD53F34F1F73}" type="sibTrans" cxnId="{BC4D0CFC-00D5-4E2F-9820-D99AABE64E1C}">
      <dgm:prSet/>
      <dgm:spPr/>
      <dgm:t>
        <a:bodyPr/>
        <a:lstStyle/>
        <a:p>
          <a:endParaRPr lang="en-US"/>
        </a:p>
      </dgm:t>
    </dgm:pt>
    <dgm:pt modelId="{40DFDC0A-257E-4822-AC3A-BBD0387346E3}">
      <dgm:prSet phldrT="[Text]" custT="1"/>
      <dgm:spPr/>
      <dgm:t>
        <a:bodyPr/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What is the students’ level of satisfaction for online learning? </a:t>
          </a:r>
        </a:p>
      </dgm:t>
    </dgm:pt>
    <dgm:pt modelId="{6C70524A-0B74-4244-B768-3773EFC7E55B}" type="parTrans" cxnId="{C91F4131-475C-436A-8D17-033C668C1545}">
      <dgm:prSet/>
      <dgm:spPr/>
      <dgm:t>
        <a:bodyPr/>
        <a:lstStyle/>
        <a:p>
          <a:endParaRPr lang="en-US"/>
        </a:p>
      </dgm:t>
    </dgm:pt>
    <dgm:pt modelId="{7A762DA2-DE6E-492A-B559-A3A5464A12BE}" type="sibTrans" cxnId="{C91F4131-475C-436A-8D17-033C668C1545}">
      <dgm:prSet/>
      <dgm:spPr/>
      <dgm:t>
        <a:bodyPr/>
        <a:lstStyle/>
        <a:p>
          <a:endParaRPr lang="en-US"/>
        </a:p>
      </dgm:t>
    </dgm:pt>
    <dgm:pt modelId="{C3A3D7C0-DA6A-4136-82DB-4569912DF175}">
      <dgm:prSet phldrT="[Text]"/>
      <dgm:spPr>
        <a:solidFill>
          <a:srgbClr val="002060"/>
        </a:solidFill>
      </dgm:spPr>
      <dgm:t>
        <a:bodyPr/>
        <a:lstStyle/>
        <a:p>
          <a:r>
            <a:rPr lang="en-US" b="1" dirty="0">
              <a:latin typeface="Times New Roman" pitchFamily="18" charset="0"/>
              <a:cs typeface="Times New Roman" pitchFamily="18" charset="0"/>
            </a:rPr>
            <a:t>Finding</a:t>
          </a:r>
        </a:p>
      </dgm:t>
    </dgm:pt>
    <dgm:pt modelId="{2F3CD665-09C0-40E1-81EA-3150BE19098E}" type="parTrans" cxnId="{F912E3AB-A58E-4F5B-9E70-E17730DF4F4C}">
      <dgm:prSet/>
      <dgm:spPr/>
      <dgm:t>
        <a:bodyPr/>
        <a:lstStyle/>
        <a:p>
          <a:endParaRPr lang="en-US"/>
        </a:p>
      </dgm:t>
    </dgm:pt>
    <dgm:pt modelId="{565871FF-3441-4328-9C06-695B9F13CFBD}" type="sibTrans" cxnId="{F912E3AB-A58E-4F5B-9E70-E17730DF4F4C}">
      <dgm:prSet/>
      <dgm:spPr/>
      <dgm:t>
        <a:bodyPr/>
        <a:lstStyle/>
        <a:p>
          <a:endParaRPr lang="en-US"/>
        </a:p>
      </dgm:t>
    </dgm:pt>
    <dgm:pt modelId="{D8AA7BB1-8E42-40C4-8914-508BAF1B2366}">
      <dgm:prSet phldrT="[Text]" custT="1"/>
      <dgm:spPr/>
      <dgm:t>
        <a:bodyPr/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Participants showed higher level of satisfaction</a:t>
          </a:r>
        </a:p>
      </dgm:t>
    </dgm:pt>
    <dgm:pt modelId="{D9BF81B2-AA46-4086-912E-3C79B8365C83}" type="parTrans" cxnId="{99521719-7ABD-4B12-BDDC-6E1F9A2E70FC}">
      <dgm:prSet/>
      <dgm:spPr/>
      <dgm:t>
        <a:bodyPr/>
        <a:lstStyle/>
        <a:p>
          <a:endParaRPr lang="en-US"/>
        </a:p>
      </dgm:t>
    </dgm:pt>
    <dgm:pt modelId="{BC098CD9-CA82-4E32-8D89-7C5FC0013934}" type="sibTrans" cxnId="{99521719-7ABD-4B12-BDDC-6E1F9A2E70FC}">
      <dgm:prSet/>
      <dgm:spPr/>
      <dgm:t>
        <a:bodyPr/>
        <a:lstStyle/>
        <a:p>
          <a:endParaRPr lang="en-US"/>
        </a:p>
      </dgm:t>
    </dgm:pt>
    <dgm:pt modelId="{F8BC3373-EBEB-46A2-88D6-0A626E952F9B}">
      <dgm:prSet phldrT="[Text]"/>
      <dgm:spPr>
        <a:solidFill>
          <a:srgbClr val="002060"/>
        </a:solidFill>
      </dgm:spPr>
      <dgm:t>
        <a:bodyPr/>
        <a:lstStyle/>
        <a:p>
          <a:r>
            <a:rPr lang="en-US" b="1" dirty="0">
              <a:latin typeface="Times New Roman" pitchFamily="18" charset="0"/>
              <a:cs typeface="Times New Roman" pitchFamily="18" charset="0"/>
            </a:rPr>
            <a:t>Discussion</a:t>
          </a:r>
        </a:p>
      </dgm:t>
    </dgm:pt>
    <dgm:pt modelId="{FC62CF48-A821-49BA-8496-539F5B96F392}" type="parTrans" cxnId="{6E7C7B50-67C1-41BC-9EF5-D2D87EE53A47}">
      <dgm:prSet/>
      <dgm:spPr/>
      <dgm:t>
        <a:bodyPr/>
        <a:lstStyle/>
        <a:p>
          <a:endParaRPr lang="en-US"/>
        </a:p>
      </dgm:t>
    </dgm:pt>
    <dgm:pt modelId="{897AE723-F9F6-4DEE-B4B3-6E8BD649691B}" type="sibTrans" cxnId="{6E7C7B50-67C1-41BC-9EF5-D2D87EE53A47}">
      <dgm:prSet/>
      <dgm:spPr/>
      <dgm:t>
        <a:bodyPr/>
        <a:lstStyle/>
        <a:p>
          <a:endParaRPr lang="en-US"/>
        </a:p>
      </dgm:t>
    </dgm:pt>
    <dgm:pt modelId="{7767693E-274A-49BC-9636-2A0BE89C027E}">
      <dgm:prSet phldrT="[Text]" custT="1"/>
      <dgm:spPr/>
      <dgm:t>
        <a:bodyPr/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Biner</a:t>
          </a: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, Dean and </a:t>
          </a:r>
          <a:r>
            <a:rPr lang="en-US" sz="16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Mellinger</a:t>
          </a: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 (1994)</a:t>
          </a:r>
        </a:p>
      </dgm:t>
    </dgm:pt>
    <dgm:pt modelId="{8BCEE795-6CB1-4F60-956B-44AE11955012}" type="parTrans" cxnId="{7DCE445B-83C9-4CF8-92AE-E13F3526FCA4}">
      <dgm:prSet/>
      <dgm:spPr/>
      <dgm:t>
        <a:bodyPr/>
        <a:lstStyle/>
        <a:p>
          <a:endParaRPr lang="en-US"/>
        </a:p>
      </dgm:t>
    </dgm:pt>
    <dgm:pt modelId="{4AF4E917-9051-4D30-B33C-B81789541F1E}" type="sibTrans" cxnId="{7DCE445B-83C9-4CF8-92AE-E13F3526FCA4}">
      <dgm:prSet/>
      <dgm:spPr/>
      <dgm:t>
        <a:bodyPr/>
        <a:lstStyle/>
        <a:p>
          <a:endParaRPr lang="en-US"/>
        </a:p>
      </dgm:t>
    </dgm:pt>
    <dgm:pt modelId="{2E7998E3-B46A-4933-83F6-14983385AA47}">
      <dgm:prSet custT="1"/>
      <dgm:spPr/>
      <dgm:t>
        <a:bodyPr/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Bolliger (2004)</a:t>
          </a:r>
        </a:p>
      </dgm:t>
    </dgm:pt>
    <dgm:pt modelId="{EA6DCD71-ABF4-41A0-A96A-03CEA9728B2F}" type="parTrans" cxnId="{C63BCB88-CC4D-40C4-BC97-E54ACE05F915}">
      <dgm:prSet/>
      <dgm:spPr/>
      <dgm:t>
        <a:bodyPr/>
        <a:lstStyle/>
        <a:p>
          <a:endParaRPr lang="en-US"/>
        </a:p>
      </dgm:t>
    </dgm:pt>
    <dgm:pt modelId="{69636815-EED3-48FE-AD45-D11CC5516742}" type="sibTrans" cxnId="{C63BCB88-CC4D-40C4-BC97-E54ACE05F915}">
      <dgm:prSet/>
      <dgm:spPr/>
      <dgm:t>
        <a:bodyPr/>
        <a:lstStyle/>
        <a:p>
          <a:endParaRPr lang="en-US"/>
        </a:p>
      </dgm:t>
    </dgm:pt>
    <dgm:pt modelId="{429BDFCA-5BCD-40CD-AC8E-B2CA639A12F5}">
      <dgm:prSet custT="1"/>
      <dgm:spPr/>
      <dgm:t>
        <a:bodyPr/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Croxton</a:t>
          </a: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 (2014)</a:t>
          </a:r>
        </a:p>
      </dgm:t>
    </dgm:pt>
    <dgm:pt modelId="{0D42A860-2918-48FF-BD0A-4494979087A4}" type="parTrans" cxnId="{C0559732-F6B1-45D5-96FF-2C4EA34D3104}">
      <dgm:prSet/>
      <dgm:spPr/>
    </dgm:pt>
    <dgm:pt modelId="{BB2F6185-FE6B-4461-BD44-EA7BBD0B5C24}" type="sibTrans" cxnId="{C0559732-F6B1-45D5-96FF-2C4EA34D3104}">
      <dgm:prSet/>
      <dgm:spPr/>
    </dgm:pt>
    <dgm:pt modelId="{6D0AFC67-620F-442A-8433-0D6B9D00D533}" type="pres">
      <dgm:prSet presAssocID="{81C660A5-AAB1-44AB-88EA-B9ADCE55E45B}" presName="rootnode" presStyleCnt="0">
        <dgm:presLayoutVars>
          <dgm:chMax/>
          <dgm:chPref/>
          <dgm:dir/>
          <dgm:animLvl val="lvl"/>
        </dgm:presLayoutVars>
      </dgm:prSet>
      <dgm:spPr/>
    </dgm:pt>
    <dgm:pt modelId="{AF002CF2-0493-4F59-B394-FB3D64D0EDFD}" type="pres">
      <dgm:prSet presAssocID="{DE2A7883-EDF2-4E1D-848B-2852C7F5736D}" presName="composite" presStyleCnt="0"/>
      <dgm:spPr/>
    </dgm:pt>
    <dgm:pt modelId="{EF5A00CC-B4DA-4B23-86FD-8483A72248C2}" type="pres">
      <dgm:prSet presAssocID="{DE2A7883-EDF2-4E1D-848B-2852C7F5736D}" presName="bentUpArrow1" presStyleLbl="alignImgPlace1" presStyleIdx="0" presStyleCnt="2" custLinFactNeighborX="5131" custLinFactNeighborY="-11968"/>
      <dgm:spPr>
        <a:solidFill>
          <a:schemeClr val="bg2">
            <a:lumMod val="75000"/>
          </a:schemeClr>
        </a:solidFill>
      </dgm:spPr>
    </dgm:pt>
    <dgm:pt modelId="{8A85314E-7A97-4E3D-A2CB-C54C3362A372}" type="pres">
      <dgm:prSet presAssocID="{DE2A7883-EDF2-4E1D-848B-2852C7F5736D}" presName="ParentText" presStyleLbl="node1" presStyleIdx="0" presStyleCnt="3" custScaleX="92587" custLinFactNeighborX="-15387" custLinFactNeighborY="-15402">
        <dgm:presLayoutVars>
          <dgm:chMax val="1"/>
          <dgm:chPref val="1"/>
          <dgm:bulletEnabled val="1"/>
        </dgm:presLayoutVars>
      </dgm:prSet>
      <dgm:spPr/>
    </dgm:pt>
    <dgm:pt modelId="{9FFA0C70-04C1-4257-924B-96785F9B8201}" type="pres">
      <dgm:prSet presAssocID="{DE2A7883-EDF2-4E1D-848B-2852C7F5736D}" presName="ChildText" presStyleLbl="revTx" presStyleIdx="0" presStyleCnt="3" custScaleX="440048" custLinFactX="72935" custLinFactNeighborX="100000" custLinFactNeighborY="-7192">
        <dgm:presLayoutVars>
          <dgm:chMax val="0"/>
          <dgm:chPref val="0"/>
          <dgm:bulletEnabled val="1"/>
        </dgm:presLayoutVars>
      </dgm:prSet>
      <dgm:spPr/>
    </dgm:pt>
    <dgm:pt modelId="{FDE122F7-7950-4412-B06A-DDB562297336}" type="pres">
      <dgm:prSet presAssocID="{E8EBE1DF-985F-4A16-A982-AD53F34F1F73}" presName="sibTrans" presStyleCnt="0"/>
      <dgm:spPr/>
    </dgm:pt>
    <dgm:pt modelId="{8F513C0F-06D6-40ED-B5B8-7265936718CF}" type="pres">
      <dgm:prSet presAssocID="{C3A3D7C0-DA6A-4136-82DB-4569912DF175}" presName="composite" presStyleCnt="0"/>
      <dgm:spPr/>
    </dgm:pt>
    <dgm:pt modelId="{2C53B23C-4560-4238-9A20-0BF578C05E73}" type="pres">
      <dgm:prSet presAssocID="{C3A3D7C0-DA6A-4136-82DB-4569912DF175}" presName="bentUpArrow1" presStyleLbl="alignImgPlace1" presStyleIdx="1" presStyleCnt="2" custLinFactNeighborX="-28673" custLinFactNeighborY="2160"/>
      <dgm:spPr>
        <a:solidFill>
          <a:schemeClr val="bg2">
            <a:lumMod val="75000"/>
          </a:schemeClr>
        </a:solidFill>
      </dgm:spPr>
    </dgm:pt>
    <dgm:pt modelId="{7E543627-B1E7-48A5-A530-BF90B7A7F875}" type="pres">
      <dgm:prSet presAssocID="{C3A3D7C0-DA6A-4136-82DB-4569912DF175}" presName="ParentText" presStyleLbl="node1" presStyleIdx="1" presStyleCnt="3" custLinFactNeighborX="-47929" custLinFactNeighborY="6150">
        <dgm:presLayoutVars>
          <dgm:chMax val="1"/>
          <dgm:chPref val="1"/>
          <dgm:bulletEnabled val="1"/>
        </dgm:presLayoutVars>
      </dgm:prSet>
      <dgm:spPr/>
    </dgm:pt>
    <dgm:pt modelId="{A0711A47-9108-4275-A284-8F4EAE153B1C}" type="pres">
      <dgm:prSet presAssocID="{C3A3D7C0-DA6A-4136-82DB-4569912DF175}" presName="ChildText" presStyleLbl="revTx" presStyleIdx="1" presStyleCnt="3" custScaleX="342910" custLinFactNeighborX="83730" custLinFactNeighborY="-4190">
        <dgm:presLayoutVars>
          <dgm:chMax val="0"/>
          <dgm:chPref val="0"/>
          <dgm:bulletEnabled val="1"/>
        </dgm:presLayoutVars>
      </dgm:prSet>
      <dgm:spPr/>
    </dgm:pt>
    <dgm:pt modelId="{CA45FCCB-9DDF-442F-B9AC-C9D27C938AF4}" type="pres">
      <dgm:prSet presAssocID="{565871FF-3441-4328-9C06-695B9F13CFBD}" presName="sibTrans" presStyleCnt="0"/>
      <dgm:spPr/>
    </dgm:pt>
    <dgm:pt modelId="{3205E786-8471-40BF-9E56-9F5D7C2D813A}" type="pres">
      <dgm:prSet presAssocID="{F8BC3373-EBEB-46A2-88D6-0A626E952F9B}" presName="composite" presStyleCnt="0"/>
      <dgm:spPr/>
    </dgm:pt>
    <dgm:pt modelId="{A483644D-3FB3-4132-BDEB-1C068538CD1C}" type="pres">
      <dgm:prSet presAssocID="{F8BC3373-EBEB-46A2-88D6-0A626E952F9B}" presName="ParentText" presStyleLbl="node1" presStyleIdx="2" presStyleCnt="3" custLinFactNeighborX="-94449" custLinFactNeighborY="-986">
        <dgm:presLayoutVars>
          <dgm:chMax val="1"/>
          <dgm:chPref val="1"/>
          <dgm:bulletEnabled val="1"/>
        </dgm:presLayoutVars>
      </dgm:prSet>
      <dgm:spPr/>
    </dgm:pt>
    <dgm:pt modelId="{563A210B-8977-4C65-B8B6-DE3DFB4BF59F}" type="pres">
      <dgm:prSet presAssocID="{F8BC3373-EBEB-46A2-88D6-0A626E952F9B}" presName="FinalChildText" presStyleLbl="revTx" presStyleIdx="2" presStyleCnt="3" custScaleX="321516" custScaleY="157602">
        <dgm:presLayoutVars>
          <dgm:chMax val="0"/>
          <dgm:chPref val="0"/>
          <dgm:bulletEnabled val="1"/>
        </dgm:presLayoutVars>
      </dgm:prSet>
      <dgm:spPr/>
    </dgm:pt>
  </dgm:ptLst>
  <dgm:cxnLst>
    <dgm:cxn modelId="{0D51D203-94B4-49CA-8532-3A589930F93A}" type="presOf" srcId="{D8AA7BB1-8E42-40C4-8914-508BAF1B2366}" destId="{A0711A47-9108-4275-A284-8F4EAE153B1C}" srcOrd="0" destOrd="0" presId="urn:microsoft.com/office/officeart/2005/8/layout/StepDownProcess"/>
    <dgm:cxn modelId="{99521719-7ABD-4B12-BDDC-6E1F9A2E70FC}" srcId="{C3A3D7C0-DA6A-4136-82DB-4569912DF175}" destId="{D8AA7BB1-8E42-40C4-8914-508BAF1B2366}" srcOrd="0" destOrd="0" parTransId="{D9BF81B2-AA46-4086-912E-3C79B8365C83}" sibTransId="{BC098CD9-CA82-4E32-8D89-7C5FC0013934}"/>
    <dgm:cxn modelId="{C91F4131-475C-436A-8D17-033C668C1545}" srcId="{DE2A7883-EDF2-4E1D-848B-2852C7F5736D}" destId="{40DFDC0A-257E-4822-AC3A-BBD0387346E3}" srcOrd="0" destOrd="0" parTransId="{6C70524A-0B74-4244-B768-3773EFC7E55B}" sibTransId="{7A762DA2-DE6E-492A-B559-A3A5464A12BE}"/>
    <dgm:cxn modelId="{C0559732-F6B1-45D5-96FF-2C4EA34D3104}" srcId="{F8BC3373-EBEB-46A2-88D6-0A626E952F9B}" destId="{429BDFCA-5BCD-40CD-AC8E-B2CA639A12F5}" srcOrd="2" destOrd="0" parTransId="{0D42A860-2918-48FF-BD0A-4494979087A4}" sibTransId="{BB2F6185-FE6B-4461-BD44-EA7BBD0B5C24}"/>
    <dgm:cxn modelId="{7DCE445B-83C9-4CF8-92AE-E13F3526FCA4}" srcId="{F8BC3373-EBEB-46A2-88D6-0A626E952F9B}" destId="{7767693E-274A-49BC-9636-2A0BE89C027E}" srcOrd="0" destOrd="0" parTransId="{8BCEE795-6CB1-4F60-956B-44AE11955012}" sibTransId="{4AF4E917-9051-4D30-B33C-B81789541F1E}"/>
    <dgm:cxn modelId="{98B6685D-14FA-46EB-8F94-83768AD3475C}" type="presOf" srcId="{C3A3D7C0-DA6A-4136-82DB-4569912DF175}" destId="{7E543627-B1E7-48A5-A530-BF90B7A7F875}" srcOrd="0" destOrd="0" presId="urn:microsoft.com/office/officeart/2005/8/layout/StepDownProcess"/>
    <dgm:cxn modelId="{61FA0141-EF18-438F-8DB4-509791E41629}" type="presOf" srcId="{429BDFCA-5BCD-40CD-AC8E-B2CA639A12F5}" destId="{563A210B-8977-4C65-B8B6-DE3DFB4BF59F}" srcOrd="0" destOrd="2" presId="urn:microsoft.com/office/officeart/2005/8/layout/StepDownProcess"/>
    <dgm:cxn modelId="{4BE5C447-E15D-4C48-8394-C37CA5F09013}" type="presOf" srcId="{2E7998E3-B46A-4933-83F6-14983385AA47}" destId="{563A210B-8977-4C65-B8B6-DE3DFB4BF59F}" srcOrd="0" destOrd="1" presId="urn:microsoft.com/office/officeart/2005/8/layout/StepDownProcess"/>
    <dgm:cxn modelId="{74EFCD4F-3B6C-485B-80B5-987238ED347D}" type="presOf" srcId="{F8BC3373-EBEB-46A2-88D6-0A626E952F9B}" destId="{A483644D-3FB3-4132-BDEB-1C068538CD1C}" srcOrd="0" destOrd="0" presId="urn:microsoft.com/office/officeart/2005/8/layout/StepDownProcess"/>
    <dgm:cxn modelId="{6E7C7B50-67C1-41BC-9EF5-D2D87EE53A47}" srcId="{81C660A5-AAB1-44AB-88EA-B9ADCE55E45B}" destId="{F8BC3373-EBEB-46A2-88D6-0A626E952F9B}" srcOrd="2" destOrd="0" parTransId="{FC62CF48-A821-49BA-8496-539F5B96F392}" sibTransId="{897AE723-F9F6-4DEE-B4B3-6E8BD649691B}"/>
    <dgm:cxn modelId="{51C1D359-3A02-4F62-9023-8EF144BEBAB8}" type="presOf" srcId="{81C660A5-AAB1-44AB-88EA-B9ADCE55E45B}" destId="{6D0AFC67-620F-442A-8433-0D6B9D00D533}" srcOrd="0" destOrd="0" presId="urn:microsoft.com/office/officeart/2005/8/layout/StepDownProcess"/>
    <dgm:cxn modelId="{C63BCB88-CC4D-40C4-BC97-E54ACE05F915}" srcId="{F8BC3373-EBEB-46A2-88D6-0A626E952F9B}" destId="{2E7998E3-B46A-4933-83F6-14983385AA47}" srcOrd="1" destOrd="0" parTransId="{EA6DCD71-ABF4-41A0-A96A-03CEA9728B2F}" sibTransId="{69636815-EED3-48FE-AD45-D11CC5516742}"/>
    <dgm:cxn modelId="{B6AAD08B-B05C-47E5-803E-8A0CF3E24991}" type="presOf" srcId="{7767693E-274A-49BC-9636-2A0BE89C027E}" destId="{563A210B-8977-4C65-B8B6-DE3DFB4BF59F}" srcOrd="0" destOrd="0" presId="urn:microsoft.com/office/officeart/2005/8/layout/StepDownProcess"/>
    <dgm:cxn modelId="{DBEFDF9A-2D71-41BC-B0A2-8F38066A2FEC}" type="presOf" srcId="{DE2A7883-EDF2-4E1D-848B-2852C7F5736D}" destId="{8A85314E-7A97-4E3D-A2CB-C54C3362A372}" srcOrd="0" destOrd="0" presId="urn:microsoft.com/office/officeart/2005/8/layout/StepDownProcess"/>
    <dgm:cxn modelId="{3C2A589C-DB01-4B7B-968E-8E17DCD38862}" type="presOf" srcId="{40DFDC0A-257E-4822-AC3A-BBD0387346E3}" destId="{9FFA0C70-04C1-4257-924B-96785F9B8201}" srcOrd="0" destOrd="0" presId="urn:microsoft.com/office/officeart/2005/8/layout/StepDownProcess"/>
    <dgm:cxn modelId="{F912E3AB-A58E-4F5B-9E70-E17730DF4F4C}" srcId="{81C660A5-AAB1-44AB-88EA-B9ADCE55E45B}" destId="{C3A3D7C0-DA6A-4136-82DB-4569912DF175}" srcOrd="1" destOrd="0" parTransId="{2F3CD665-09C0-40E1-81EA-3150BE19098E}" sibTransId="{565871FF-3441-4328-9C06-695B9F13CFBD}"/>
    <dgm:cxn modelId="{BC4D0CFC-00D5-4E2F-9820-D99AABE64E1C}" srcId="{81C660A5-AAB1-44AB-88EA-B9ADCE55E45B}" destId="{DE2A7883-EDF2-4E1D-848B-2852C7F5736D}" srcOrd="0" destOrd="0" parTransId="{812D4504-1A22-473A-AB17-4DEF45D3EDAF}" sibTransId="{E8EBE1DF-985F-4A16-A982-AD53F34F1F73}"/>
    <dgm:cxn modelId="{56475F70-B4A5-4273-8EBF-365229EF818E}" type="presParOf" srcId="{6D0AFC67-620F-442A-8433-0D6B9D00D533}" destId="{AF002CF2-0493-4F59-B394-FB3D64D0EDFD}" srcOrd="0" destOrd="0" presId="urn:microsoft.com/office/officeart/2005/8/layout/StepDownProcess"/>
    <dgm:cxn modelId="{357A08DF-30A6-4960-935C-E2D58506F026}" type="presParOf" srcId="{AF002CF2-0493-4F59-B394-FB3D64D0EDFD}" destId="{EF5A00CC-B4DA-4B23-86FD-8483A72248C2}" srcOrd="0" destOrd="0" presId="urn:microsoft.com/office/officeart/2005/8/layout/StepDownProcess"/>
    <dgm:cxn modelId="{DD026192-84D9-40B4-AC84-8AA0DF5E1461}" type="presParOf" srcId="{AF002CF2-0493-4F59-B394-FB3D64D0EDFD}" destId="{8A85314E-7A97-4E3D-A2CB-C54C3362A372}" srcOrd="1" destOrd="0" presId="urn:microsoft.com/office/officeart/2005/8/layout/StepDownProcess"/>
    <dgm:cxn modelId="{14D1549D-A690-49C6-BD95-1F334B1FDDFD}" type="presParOf" srcId="{AF002CF2-0493-4F59-B394-FB3D64D0EDFD}" destId="{9FFA0C70-04C1-4257-924B-96785F9B8201}" srcOrd="2" destOrd="0" presId="urn:microsoft.com/office/officeart/2005/8/layout/StepDownProcess"/>
    <dgm:cxn modelId="{07918ECF-4CD2-4477-9E1D-96BA94F63232}" type="presParOf" srcId="{6D0AFC67-620F-442A-8433-0D6B9D00D533}" destId="{FDE122F7-7950-4412-B06A-DDB562297336}" srcOrd="1" destOrd="0" presId="urn:microsoft.com/office/officeart/2005/8/layout/StepDownProcess"/>
    <dgm:cxn modelId="{27BADC38-2F5A-4480-A294-29B45A705A2C}" type="presParOf" srcId="{6D0AFC67-620F-442A-8433-0D6B9D00D533}" destId="{8F513C0F-06D6-40ED-B5B8-7265936718CF}" srcOrd="2" destOrd="0" presId="urn:microsoft.com/office/officeart/2005/8/layout/StepDownProcess"/>
    <dgm:cxn modelId="{84E80F0E-A9ED-4DE3-940F-01E46F798C3C}" type="presParOf" srcId="{8F513C0F-06D6-40ED-B5B8-7265936718CF}" destId="{2C53B23C-4560-4238-9A20-0BF578C05E73}" srcOrd="0" destOrd="0" presId="urn:microsoft.com/office/officeart/2005/8/layout/StepDownProcess"/>
    <dgm:cxn modelId="{E6604563-C1B2-43B2-9DCF-165C30E33790}" type="presParOf" srcId="{8F513C0F-06D6-40ED-B5B8-7265936718CF}" destId="{7E543627-B1E7-48A5-A530-BF90B7A7F875}" srcOrd="1" destOrd="0" presId="urn:microsoft.com/office/officeart/2005/8/layout/StepDownProcess"/>
    <dgm:cxn modelId="{8ADA963B-D69D-48E6-B810-712828B89F51}" type="presParOf" srcId="{8F513C0F-06D6-40ED-B5B8-7265936718CF}" destId="{A0711A47-9108-4275-A284-8F4EAE153B1C}" srcOrd="2" destOrd="0" presId="urn:microsoft.com/office/officeart/2005/8/layout/StepDownProcess"/>
    <dgm:cxn modelId="{C7348AC3-69A0-453C-8673-6F6692BA2E6A}" type="presParOf" srcId="{6D0AFC67-620F-442A-8433-0D6B9D00D533}" destId="{CA45FCCB-9DDF-442F-B9AC-C9D27C938AF4}" srcOrd="3" destOrd="0" presId="urn:microsoft.com/office/officeart/2005/8/layout/StepDownProcess"/>
    <dgm:cxn modelId="{10F95562-0951-464F-AA2C-6FBB4AE27951}" type="presParOf" srcId="{6D0AFC67-620F-442A-8433-0D6B9D00D533}" destId="{3205E786-8471-40BF-9E56-9F5D7C2D813A}" srcOrd="4" destOrd="0" presId="urn:microsoft.com/office/officeart/2005/8/layout/StepDownProcess"/>
    <dgm:cxn modelId="{34763F79-BD02-46B4-BE09-541E1F9EC396}" type="presParOf" srcId="{3205E786-8471-40BF-9E56-9F5D7C2D813A}" destId="{A483644D-3FB3-4132-BDEB-1C068538CD1C}" srcOrd="0" destOrd="0" presId="urn:microsoft.com/office/officeart/2005/8/layout/StepDownProcess"/>
    <dgm:cxn modelId="{C1419FF6-A8DA-4C33-B0F9-201B190D2E21}" type="presParOf" srcId="{3205E786-8471-40BF-9E56-9F5D7C2D813A}" destId="{563A210B-8977-4C65-B8B6-DE3DFB4BF59F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1C660A5-AAB1-44AB-88EA-B9ADCE55E45B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2A7883-EDF2-4E1D-848B-2852C7F5736D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1600" b="1" dirty="0">
              <a:latin typeface="Times New Roman" pitchFamily="18" charset="0"/>
              <a:cs typeface="Times New Roman" pitchFamily="18" charset="0"/>
            </a:rPr>
            <a:t>Research Question 5</a:t>
          </a:r>
        </a:p>
      </dgm:t>
    </dgm:pt>
    <dgm:pt modelId="{812D4504-1A22-473A-AB17-4DEF45D3EDAF}" type="parTrans" cxnId="{BC4D0CFC-00D5-4E2F-9820-D99AABE64E1C}">
      <dgm:prSet/>
      <dgm:spPr/>
      <dgm:t>
        <a:bodyPr/>
        <a:lstStyle/>
        <a:p>
          <a:endParaRPr lang="en-US"/>
        </a:p>
      </dgm:t>
    </dgm:pt>
    <dgm:pt modelId="{E8EBE1DF-985F-4A16-A982-AD53F34F1F73}" type="sibTrans" cxnId="{BC4D0CFC-00D5-4E2F-9820-D99AABE64E1C}">
      <dgm:prSet/>
      <dgm:spPr/>
      <dgm:t>
        <a:bodyPr/>
        <a:lstStyle/>
        <a:p>
          <a:endParaRPr lang="en-US"/>
        </a:p>
      </dgm:t>
    </dgm:pt>
    <dgm:pt modelId="{40DFDC0A-257E-4822-AC3A-BBD0387346E3}">
      <dgm:prSet phldrT="[Text]" custT="1"/>
      <dgm:spPr/>
      <dgm:t>
        <a:bodyPr/>
        <a:lstStyle/>
        <a:p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What is the relationship between students’ level of satisfaction and interaction in online learning</a:t>
          </a: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?</a:t>
          </a:r>
        </a:p>
      </dgm:t>
    </dgm:pt>
    <dgm:pt modelId="{6C70524A-0B74-4244-B768-3773EFC7E55B}" type="parTrans" cxnId="{C91F4131-475C-436A-8D17-033C668C1545}">
      <dgm:prSet/>
      <dgm:spPr/>
      <dgm:t>
        <a:bodyPr/>
        <a:lstStyle/>
        <a:p>
          <a:endParaRPr lang="en-US"/>
        </a:p>
      </dgm:t>
    </dgm:pt>
    <dgm:pt modelId="{7A762DA2-DE6E-492A-B559-A3A5464A12BE}" type="sibTrans" cxnId="{C91F4131-475C-436A-8D17-033C668C1545}">
      <dgm:prSet/>
      <dgm:spPr/>
      <dgm:t>
        <a:bodyPr/>
        <a:lstStyle/>
        <a:p>
          <a:endParaRPr lang="en-US"/>
        </a:p>
      </dgm:t>
    </dgm:pt>
    <dgm:pt modelId="{C3A3D7C0-DA6A-4136-82DB-4569912DF175}">
      <dgm:prSet phldrT="[Text]"/>
      <dgm:spPr>
        <a:solidFill>
          <a:srgbClr val="002060"/>
        </a:solidFill>
      </dgm:spPr>
      <dgm:t>
        <a:bodyPr/>
        <a:lstStyle/>
        <a:p>
          <a:r>
            <a:rPr lang="en-US" b="1" dirty="0">
              <a:latin typeface="Times New Roman" pitchFamily="18" charset="0"/>
              <a:cs typeface="Times New Roman" pitchFamily="18" charset="0"/>
            </a:rPr>
            <a:t>Finding</a:t>
          </a:r>
        </a:p>
      </dgm:t>
    </dgm:pt>
    <dgm:pt modelId="{2F3CD665-09C0-40E1-81EA-3150BE19098E}" type="parTrans" cxnId="{F912E3AB-A58E-4F5B-9E70-E17730DF4F4C}">
      <dgm:prSet/>
      <dgm:spPr/>
      <dgm:t>
        <a:bodyPr/>
        <a:lstStyle/>
        <a:p>
          <a:endParaRPr lang="en-US"/>
        </a:p>
      </dgm:t>
    </dgm:pt>
    <dgm:pt modelId="{565871FF-3441-4328-9C06-695B9F13CFBD}" type="sibTrans" cxnId="{F912E3AB-A58E-4F5B-9E70-E17730DF4F4C}">
      <dgm:prSet/>
      <dgm:spPr/>
      <dgm:t>
        <a:bodyPr/>
        <a:lstStyle/>
        <a:p>
          <a:endParaRPr lang="en-US"/>
        </a:p>
      </dgm:t>
    </dgm:pt>
    <dgm:pt modelId="{D8AA7BB1-8E42-40C4-8914-508BAF1B2366}">
      <dgm:prSet phldrT="[Text]" custT="1"/>
      <dgm:spPr/>
      <dgm:t>
        <a:bodyPr/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There is significant positive relationship, between students’ level of interaction and students’ satisfaction for online learning</a:t>
          </a:r>
        </a:p>
      </dgm:t>
    </dgm:pt>
    <dgm:pt modelId="{D9BF81B2-AA46-4086-912E-3C79B8365C83}" type="parTrans" cxnId="{99521719-7ABD-4B12-BDDC-6E1F9A2E70FC}">
      <dgm:prSet/>
      <dgm:spPr/>
      <dgm:t>
        <a:bodyPr/>
        <a:lstStyle/>
        <a:p>
          <a:endParaRPr lang="en-US"/>
        </a:p>
      </dgm:t>
    </dgm:pt>
    <dgm:pt modelId="{BC098CD9-CA82-4E32-8D89-7C5FC0013934}" type="sibTrans" cxnId="{99521719-7ABD-4B12-BDDC-6E1F9A2E70FC}">
      <dgm:prSet/>
      <dgm:spPr/>
      <dgm:t>
        <a:bodyPr/>
        <a:lstStyle/>
        <a:p>
          <a:endParaRPr lang="en-US"/>
        </a:p>
      </dgm:t>
    </dgm:pt>
    <dgm:pt modelId="{F8BC3373-EBEB-46A2-88D6-0A626E952F9B}">
      <dgm:prSet phldrT="[Text]"/>
      <dgm:spPr>
        <a:solidFill>
          <a:srgbClr val="002060"/>
        </a:solidFill>
      </dgm:spPr>
      <dgm:t>
        <a:bodyPr/>
        <a:lstStyle/>
        <a:p>
          <a:r>
            <a:rPr lang="en-US" b="1" dirty="0">
              <a:latin typeface="Times New Roman" pitchFamily="18" charset="0"/>
              <a:cs typeface="Times New Roman" pitchFamily="18" charset="0"/>
            </a:rPr>
            <a:t>Discussion</a:t>
          </a:r>
        </a:p>
      </dgm:t>
    </dgm:pt>
    <dgm:pt modelId="{FC62CF48-A821-49BA-8496-539F5B96F392}" type="parTrans" cxnId="{6E7C7B50-67C1-41BC-9EF5-D2D87EE53A47}">
      <dgm:prSet/>
      <dgm:spPr/>
      <dgm:t>
        <a:bodyPr/>
        <a:lstStyle/>
        <a:p>
          <a:endParaRPr lang="en-US"/>
        </a:p>
      </dgm:t>
    </dgm:pt>
    <dgm:pt modelId="{897AE723-F9F6-4DEE-B4B3-6E8BD649691B}" type="sibTrans" cxnId="{6E7C7B50-67C1-41BC-9EF5-D2D87EE53A47}">
      <dgm:prSet/>
      <dgm:spPr/>
      <dgm:t>
        <a:bodyPr/>
        <a:lstStyle/>
        <a:p>
          <a:endParaRPr lang="en-US"/>
        </a:p>
      </dgm:t>
    </dgm:pt>
    <dgm:pt modelId="{7767693E-274A-49BC-9636-2A0BE89C027E}">
      <dgm:prSet phldrT="[Text]" custT="1"/>
      <dgm:spPr/>
      <dgm:t>
        <a:bodyPr/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Grandzol</a:t>
          </a: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 and </a:t>
          </a:r>
          <a:r>
            <a:rPr lang="en-US" sz="16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Grandzol</a:t>
          </a: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 (2010);</a:t>
          </a:r>
        </a:p>
      </dgm:t>
    </dgm:pt>
    <dgm:pt modelId="{8BCEE795-6CB1-4F60-956B-44AE11955012}" type="parTrans" cxnId="{7DCE445B-83C9-4CF8-92AE-E13F3526FCA4}">
      <dgm:prSet/>
      <dgm:spPr/>
      <dgm:t>
        <a:bodyPr/>
        <a:lstStyle/>
        <a:p>
          <a:endParaRPr lang="en-US"/>
        </a:p>
      </dgm:t>
    </dgm:pt>
    <dgm:pt modelId="{4AF4E917-9051-4D30-B33C-B81789541F1E}" type="sibTrans" cxnId="{7DCE445B-83C9-4CF8-92AE-E13F3526FCA4}">
      <dgm:prSet/>
      <dgm:spPr/>
      <dgm:t>
        <a:bodyPr/>
        <a:lstStyle/>
        <a:p>
          <a:endParaRPr lang="en-US"/>
        </a:p>
      </dgm:t>
    </dgm:pt>
    <dgm:pt modelId="{5783E7A3-ADF0-417D-B8FD-30C52BC7F996}">
      <dgm:prSet phldrT="[Text]" custT="1"/>
      <dgm:spPr/>
      <dgm:t>
        <a:bodyPr/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Arbaugh</a:t>
          </a: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 and Rau (2007).</a:t>
          </a:r>
        </a:p>
      </dgm:t>
    </dgm:pt>
    <dgm:pt modelId="{96B8224A-0879-4D78-B323-75292FFE3FA5}" type="parTrans" cxnId="{B6948406-77CD-411E-A172-0AB9B8D95623}">
      <dgm:prSet/>
      <dgm:spPr/>
      <dgm:t>
        <a:bodyPr/>
        <a:lstStyle/>
        <a:p>
          <a:endParaRPr lang="en-US"/>
        </a:p>
      </dgm:t>
    </dgm:pt>
    <dgm:pt modelId="{AE9C0227-AE82-45F3-BC65-ED4DC4E3D106}" type="sibTrans" cxnId="{B6948406-77CD-411E-A172-0AB9B8D95623}">
      <dgm:prSet/>
      <dgm:spPr/>
      <dgm:t>
        <a:bodyPr/>
        <a:lstStyle/>
        <a:p>
          <a:endParaRPr lang="en-US"/>
        </a:p>
      </dgm:t>
    </dgm:pt>
    <dgm:pt modelId="{22611FDF-72F2-4D9D-BFB3-170B12818D00}">
      <dgm:prSet phldrT="[Text]" custT="1"/>
      <dgm:spPr/>
      <dgm:t>
        <a:bodyPr/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Gunawardena</a:t>
          </a: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, (2010)</a:t>
          </a:r>
        </a:p>
      </dgm:t>
    </dgm:pt>
    <dgm:pt modelId="{1E43D2B0-57D3-4473-82F0-0F6CA4B90744}" type="parTrans" cxnId="{8DF11863-6C06-45CB-8A4A-52315513F5F3}">
      <dgm:prSet/>
      <dgm:spPr/>
      <dgm:t>
        <a:bodyPr/>
        <a:lstStyle/>
        <a:p>
          <a:endParaRPr lang="en-US"/>
        </a:p>
      </dgm:t>
    </dgm:pt>
    <dgm:pt modelId="{7D280145-425A-4367-AD37-B14084A032B3}" type="sibTrans" cxnId="{8DF11863-6C06-45CB-8A4A-52315513F5F3}">
      <dgm:prSet/>
      <dgm:spPr/>
      <dgm:t>
        <a:bodyPr/>
        <a:lstStyle/>
        <a:p>
          <a:endParaRPr lang="en-US"/>
        </a:p>
      </dgm:t>
    </dgm:pt>
    <dgm:pt modelId="{6D0AFC67-620F-442A-8433-0D6B9D00D533}" type="pres">
      <dgm:prSet presAssocID="{81C660A5-AAB1-44AB-88EA-B9ADCE55E45B}" presName="rootnode" presStyleCnt="0">
        <dgm:presLayoutVars>
          <dgm:chMax/>
          <dgm:chPref/>
          <dgm:dir/>
          <dgm:animLvl val="lvl"/>
        </dgm:presLayoutVars>
      </dgm:prSet>
      <dgm:spPr/>
    </dgm:pt>
    <dgm:pt modelId="{AF002CF2-0493-4F59-B394-FB3D64D0EDFD}" type="pres">
      <dgm:prSet presAssocID="{DE2A7883-EDF2-4E1D-848B-2852C7F5736D}" presName="composite" presStyleCnt="0"/>
      <dgm:spPr/>
    </dgm:pt>
    <dgm:pt modelId="{EF5A00CC-B4DA-4B23-86FD-8483A72248C2}" type="pres">
      <dgm:prSet presAssocID="{DE2A7883-EDF2-4E1D-848B-2852C7F5736D}" presName="bentUpArrow1" presStyleLbl="alignImgPlace1" presStyleIdx="0" presStyleCnt="2" custLinFactNeighborX="5131" custLinFactNeighborY="-11968"/>
      <dgm:spPr>
        <a:solidFill>
          <a:schemeClr val="bg2">
            <a:lumMod val="75000"/>
          </a:schemeClr>
        </a:solidFill>
      </dgm:spPr>
    </dgm:pt>
    <dgm:pt modelId="{8A85314E-7A97-4E3D-A2CB-C54C3362A372}" type="pres">
      <dgm:prSet presAssocID="{DE2A7883-EDF2-4E1D-848B-2852C7F5736D}" presName="ParentText" presStyleLbl="node1" presStyleIdx="0" presStyleCnt="3" custScaleX="92587" custLinFactNeighborX="-15387" custLinFactNeighborY="-15402">
        <dgm:presLayoutVars>
          <dgm:chMax val="1"/>
          <dgm:chPref val="1"/>
          <dgm:bulletEnabled val="1"/>
        </dgm:presLayoutVars>
      </dgm:prSet>
      <dgm:spPr/>
    </dgm:pt>
    <dgm:pt modelId="{9FFA0C70-04C1-4257-924B-96785F9B8201}" type="pres">
      <dgm:prSet presAssocID="{DE2A7883-EDF2-4E1D-848B-2852C7F5736D}" presName="ChildText" presStyleLbl="revTx" presStyleIdx="0" presStyleCnt="3" custScaleX="440048" custLinFactX="72935" custLinFactNeighborX="100000" custLinFactNeighborY="-7192">
        <dgm:presLayoutVars>
          <dgm:chMax val="0"/>
          <dgm:chPref val="0"/>
          <dgm:bulletEnabled val="1"/>
        </dgm:presLayoutVars>
      </dgm:prSet>
      <dgm:spPr/>
    </dgm:pt>
    <dgm:pt modelId="{FDE122F7-7950-4412-B06A-DDB562297336}" type="pres">
      <dgm:prSet presAssocID="{E8EBE1DF-985F-4A16-A982-AD53F34F1F73}" presName="sibTrans" presStyleCnt="0"/>
      <dgm:spPr/>
    </dgm:pt>
    <dgm:pt modelId="{8F513C0F-06D6-40ED-B5B8-7265936718CF}" type="pres">
      <dgm:prSet presAssocID="{C3A3D7C0-DA6A-4136-82DB-4569912DF175}" presName="composite" presStyleCnt="0"/>
      <dgm:spPr/>
    </dgm:pt>
    <dgm:pt modelId="{2C53B23C-4560-4238-9A20-0BF578C05E73}" type="pres">
      <dgm:prSet presAssocID="{C3A3D7C0-DA6A-4136-82DB-4569912DF175}" presName="bentUpArrow1" presStyleLbl="alignImgPlace1" presStyleIdx="1" presStyleCnt="2" custLinFactNeighborX="-28673" custLinFactNeighborY="2160"/>
      <dgm:spPr>
        <a:solidFill>
          <a:schemeClr val="bg2">
            <a:lumMod val="75000"/>
          </a:schemeClr>
        </a:solidFill>
      </dgm:spPr>
    </dgm:pt>
    <dgm:pt modelId="{7E543627-B1E7-48A5-A530-BF90B7A7F875}" type="pres">
      <dgm:prSet presAssocID="{C3A3D7C0-DA6A-4136-82DB-4569912DF175}" presName="ParentText" presStyleLbl="node1" presStyleIdx="1" presStyleCnt="3" custLinFactNeighborX="-48098" custLinFactNeighborY="1928">
        <dgm:presLayoutVars>
          <dgm:chMax val="1"/>
          <dgm:chPref val="1"/>
          <dgm:bulletEnabled val="1"/>
        </dgm:presLayoutVars>
      </dgm:prSet>
      <dgm:spPr/>
    </dgm:pt>
    <dgm:pt modelId="{A0711A47-9108-4275-A284-8F4EAE153B1C}" type="pres">
      <dgm:prSet presAssocID="{C3A3D7C0-DA6A-4136-82DB-4569912DF175}" presName="ChildText" presStyleLbl="revTx" presStyleIdx="1" presStyleCnt="3" custScaleX="342910" custLinFactNeighborX="83730" custLinFactNeighborY="-4190">
        <dgm:presLayoutVars>
          <dgm:chMax val="0"/>
          <dgm:chPref val="0"/>
          <dgm:bulletEnabled val="1"/>
        </dgm:presLayoutVars>
      </dgm:prSet>
      <dgm:spPr/>
    </dgm:pt>
    <dgm:pt modelId="{CA45FCCB-9DDF-442F-B9AC-C9D27C938AF4}" type="pres">
      <dgm:prSet presAssocID="{565871FF-3441-4328-9C06-695B9F13CFBD}" presName="sibTrans" presStyleCnt="0"/>
      <dgm:spPr/>
    </dgm:pt>
    <dgm:pt modelId="{3205E786-8471-40BF-9E56-9F5D7C2D813A}" type="pres">
      <dgm:prSet presAssocID="{F8BC3373-EBEB-46A2-88D6-0A626E952F9B}" presName="composite" presStyleCnt="0"/>
      <dgm:spPr/>
    </dgm:pt>
    <dgm:pt modelId="{A483644D-3FB3-4132-BDEB-1C068538CD1C}" type="pres">
      <dgm:prSet presAssocID="{F8BC3373-EBEB-46A2-88D6-0A626E952F9B}" presName="ParentText" presStyleLbl="node1" presStyleIdx="2" presStyleCnt="3" custLinFactNeighborX="-94449" custLinFactNeighborY="-986">
        <dgm:presLayoutVars>
          <dgm:chMax val="1"/>
          <dgm:chPref val="1"/>
          <dgm:bulletEnabled val="1"/>
        </dgm:presLayoutVars>
      </dgm:prSet>
      <dgm:spPr/>
    </dgm:pt>
    <dgm:pt modelId="{563A210B-8977-4C65-B8B6-DE3DFB4BF59F}" type="pres">
      <dgm:prSet presAssocID="{F8BC3373-EBEB-46A2-88D6-0A626E952F9B}" presName="FinalChildText" presStyleLbl="revTx" presStyleIdx="2" presStyleCnt="3" custScaleX="321516" custScaleY="157602">
        <dgm:presLayoutVars>
          <dgm:chMax val="0"/>
          <dgm:chPref val="0"/>
          <dgm:bulletEnabled val="1"/>
        </dgm:presLayoutVars>
      </dgm:prSet>
      <dgm:spPr/>
    </dgm:pt>
  </dgm:ptLst>
  <dgm:cxnLst>
    <dgm:cxn modelId="{B6948406-77CD-411E-A172-0AB9B8D95623}" srcId="{F8BC3373-EBEB-46A2-88D6-0A626E952F9B}" destId="{5783E7A3-ADF0-417D-B8FD-30C52BC7F996}" srcOrd="1" destOrd="0" parTransId="{96B8224A-0879-4D78-B323-75292FFE3FA5}" sibTransId="{AE9C0227-AE82-45F3-BC65-ED4DC4E3D106}"/>
    <dgm:cxn modelId="{E3CD5B18-3BFC-4A1A-9D7E-8FC29505C73B}" type="presOf" srcId="{C3A3D7C0-DA6A-4136-82DB-4569912DF175}" destId="{7E543627-B1E7-48A5-A530-BF90B7A7F875}" srcOrd="0" destOrd="0" presId="urn:microsoft.com/office/officeart/2005/8/layout/StepDownProcess"/>
    <dgm:cxn modelId="{99521719-7ABD-4B12-BDDC-6E1F9A2E70FC}" srcId="{C3A3D7C0-DA6A-4136-82DB-4569912DF175}" destId="{D8AA7BB1-8E42-40C4-8914-508BAF1B2366}" srcOrd="0" destOrd="0" parTransId="{D9BF81B2-AA46-4086-912E-3C79B8365C83}" sibTransId="{BC098CD9-CA82-4E32-8D89-7C5FC0013934}"/>
    <dgm:cxn modelId="{26F45F20-2EA7-40F1-AA56-A12B11E04CE9}" type="presOf" srcId="{7767693E-274A-49BC-9636-2A0BE89C027E}" destId="{563A210B-8977-4C65-B8B6-DE3DFB4BF59F}" srcOrd="0" destOrd="0" presId="urn:microsoft.com/office/officeart/2005/8/layout/StepDownProcess"/>
    <dgm:cxn modelId="{C91F4131-475C-436A-8D17-033C668C1545}" srcId="{DE2A7883-EDF2-4E1D-848B-2852C7F5736D}" destId="{40DFDC0A-257E-4822-AC3A-BBD0387346E3}" srcOrd="0" destOrd="0" parTransId="{6C70524A-0B74-4244-B768-3773EFC7E55B}" sibTransId="{7A762DA2-DE6E-492A-B559-A3A5464A12BE}"/>
    <dgm:cxn modelId="{7DADA532-7A0C-4199-9E66-1889585EAA03}" type="presOf" srcId="{5783E7A3-ADF0-417D-B8FD-30C52BC7F996}" destId="{563A210B-8977-4C65-B8B6-DE3DFB4BF59F}" srcOrd="0" destOrd="1" presId="urn:microsoft.com/office/officeart/2005/8/layout/StepDownProcess"/>
    <dgm:cxn modelId="{472E2537-7147-48F2-AE5A-4944D036521F}" type="presOf" srcId="{F8BC3373-EBEB-46A2-88D6-0A626E952F9B}" destId="{A483644D-3FB3-4132-BDEB-1C068538CD1C}" srcOrd="0" destOrd="0" presId="urn:microsoft.com/office/officeart/2005/8/layout/StepDownProcess"/>
    <dgm:cxn modelId="{A599123D-4308-4734-8ED8-D04C599ED509}" type="presOf" srcId="{40DFDC0A-257E-4822-AC3A-BBD0387346E3}" destId="{9FFA0C70-04C1-4257-924B-96785F9B8201}" srcOrd="0" destOrd="0" presId="urn:microsoft.com/office/officeart/2005/8/layout/StepDownProcess"/>
    <dgm:cxn modelId="{3EECBA3D-FE1E-438A-A348-EC31AA4EE4AB}" type="presOf" srcId="{22611FDF-72F2-4D9D-BFB3-170B12818D00}" destId="{563A210B-8977-4C65-B8B6-DE3DFB4BF59F}" srcOrd="0" destOrd="2" presId="urn:microsoft.com/office/officeart/2005/8/layout/StepDownProcess"/>
    <dgm:cxn modelId="{7DCE445B-83C9-4CF8-92AE-E13F3526FCA4}" srcId="{F8BC3373-EBEB-46A2-88D6-0A626E952F9B}" destId="{7767693E-274A-49BC-9636-2A0BE89C027E}" srcOrd="0" destOrd="0" parTransId="{8BCEE795-6CB1-4F60-956B-44AE11955012}" sibTransId="{4AF4E917-9051-4D30-B33C-B81789541F1E}"/>
    <dgm:cxn modelId="{16820D5D-D63A-45F8-87B3-EAC60427615C}" type="presOf" srcId="{DE2A7883-EDF2-4E1D-848B-2852C7F5736D}" destId="{8A85314E-7A97-4E3D-A2CB-C54C3362A372}" srcOrd="0" destOrd="0" presId="urn:microsoft.com/office/officeart/2005/8/layout/StepDownProcess"/>
    <dgm:cxn modelId="{8DF11863-6C06-45CB-8A4A-52315513F5F3}" srcId="{F8BC3373-EBEB-46A2-88D6-0A626E952F9B}" destId="{22611FDF-72F2-4D9D-BFB3-170B12818D00}" srcOrd="2" destOrd="0" parTransId="{1E43D2B0-57D3-4473-82F0-0F6CA4B90744}" sibTransId="{7D280145-425A-4367-AD37-B14084A032B3}"/>
    <dgm:cxn modelId="{4B37AE6F-F5CA-47A1-8F9F-5C83E774CC9C}" type="presOf" srcId="{D8AA7BB1-8E42-40C4-8914-508BAF1B2366}" destId="{A0711A47-9108-4275-A284-8F4EAE153B1C}" srcOrd="0" destOrd="0" presId="urn:microsoft.com/office/officeart/2005/8/layout/StepDownProcess"/>
    <dgm:cxn modelId="{6E7C7B50-67C1-41BC-9EF5-D2D87EE53A47}" srcId="{81C660A5-AAB1-44AB-88EA-B9ADCE55E45B}" destId="{F8BC3373-EBEB-46A2-88D6-0A626E952F9B}" srcOrd="2" destOrd="0" parTransId="{FC62CF48-A821-49BA-8496-539F5B96F392}" sibTransId="{897AE723-F9F6-4DEE-B4B3-6E8BD649691B}"/>
    <dgm:cxn modelId="{F912E3AB-A58E-4F5B-9E70-E17730DF4F4C}" srcId="{81C660A5-AAB1-44AB-88EA-B9ADCE55E45B}" destId="{C3A3D7C0-DA6A-4136-82DB-4569912DF175}" srcOrd="1" destOrd="0" parTransId="{2F3CD665-09C0-40E1-81EA-3150BE19098E}" sibTransId="{565871FF-3441-4328-9C06-695B9F13CFBD}"/>
    <dgm:cxn modelId="{3FF311F9-A107-460F-9FFA-B3BAE24C50AA}" type="presOf" srcId="{81C660A5-AAB1-44AB-88EA-B9ADCE55E45B}" destId="{6D0AFC67-620F-442A-8433-0D6B9D00D533}" srcOrd="0" destOrd="0" presId="urn:microsoft.com/office/officeart/2005/8/layout/StepDownProcess"/>
    <dgm:cxn modelId="{BC4D0CFC-00D5-4E2F-9820-D99AABE64E1C}" srcId="{81C660A5-AAB1-44AB-88EA-B9ADCE55E45B}" destId="{DE2A7883-EDF2-4E1D-848B-2852C7F5736D}" srcOrd="0" destOrd="0" parTransId="{812D4504-1A22-473A-AB17-4DEF45D3EDAF}" sibTransId="{E8EBE1DF-985F-4A16-A982-AD53F34F1F73}"/>
    <dgm:cxn modelId="{BB4C9EBE-6E37-4445-BD8E-37C5257CED3C}" type="presParOf" srcId="{6D0AFC67-620F-442A-8433-0D6B9D00D533}" destId="{AF002CF2-0493-4F59-B394-FB3D64D0EDFD}" srcOrd="0" destOrd="0" presId="urn:microsoft.com/office/officeart/2005/8/layout/StepDownProcess"/>
    <dgm:cxn modelId="{5F5F6EA2-641F-4CD2-A359-9C1BA833457B}" type="presParOf" srcId="{AF002CF2-0493-4F59-B394-FB3D64D0EDFD}" destId="{EF5A00CC-B4DA-4B23-86FD-8483A72248C2}" srcOrd="0" destOrd="0" presId="urn:microsoft.com/office/officeart/2005/8/layout/StepDownProcess"/>
    <dgm:cxn modelId="{4BFDE47C-B7F1-4FD2-AF60-37C76AF1D74D}" type="presParOf" srcId="{AF002CF2-0493-4F59-B394-FB3D64D0EDFD}" destId="{8A85314E-7A97-4E3D-A2CB-C54C3362A372}" srcOrd="1" destOrd="0" presId="urn:microsoft.com/office/officeart/2005/8/layout/StepDownProcess"/>
    <dgm:cxn modelId="{4D67BE11-6AA2-4363-85E0-601E42A4473A}" type="presParOf" srcId="{AF002CF2-0493-4F59-B394-FB3D64D0EDFD}" destId="{9FFA0C70-04C1-4257-924B-96785F9B8201}" srcOrd="2" destOrd="0" presId="urn:microsoft.com/office/officeart/2005/8/layout/StepDownProcess"/>
    <dgm:cxn modelId="{F6B938D5-CAFB-448D-9DB3-427556900B09}" type="presParOf" srcId="{6D0AFC67-620F-442A-8433-0D6B9D00D533}" destId="{FDE122F7-7950-4412-B06A-DDB562297336}" srcOrd="1" destOrd="0" presId="urn:microsoft.com/office/officeart/2005/8/layout/StepDownProcess"/>
    <dgm:cxn modelId="{DB8723E9-F8ED-4D3F-9B9E-4CA28215BA34}" type="presParOf" srcId="{6D0AFC67-620F-442A-8433-0D6B9D00D533}" destId="{8F513C0F-06D6-40ED-B5B8-7265936718CF}" srcOrd="2" destOrd="0" presId="urn:microsoft.com/office/officeart/2005/8/layout/StepDownProcess"/>
    <dgm:cxn modelId="{E6EBB186-1F93-49F5-9CCB-034B57C9AE62}" type="presParOf" srcId="{8F513C0F-06D6-40ED-B5B8-7265936718CF}" destId="{2C53B23C-4560-4238-9A20-0BF578C05E73}" srcOrd="0" destOrd="0" presId="urn:microsoft.com/office/officeart/2005/8/layout/StepDownProcess"/>
    <dgm:cxn modelId="{E96FFD14-8787-4F9A-A4C2-BA4B2A38E7CD}" type="presParOf" srcId="{8F513C0F-06D6-40ED-B5B8-7265936718CF}" destId="{7E543627-B1E7-48A5-A530-BF90B7A7F875}" srcOrd="1" destOrd="0" presId="urn:microsoft.com/office/officeart/2005/8/layout/StepDownProcess"/>
    <dgm:cxn modelId="{7DC7B7EF-E99A-4017-B619-2D549DD0A610}" type="presParOf" srcId="{8F513C0F-06D6-40ED-B5B8-7265936718CF}" destId="{A0711A47-9108-4275-A284-8F4EAE153B1C}" srcOrd="2" destOrd="0" presId="urn:microsoft.com/office/officeart/2005/8/layout/StepDownProcess"/>
    <dgm:cxn modelId="{24ADDB36-A0AA-422A-AE6A-9D439B5FD1DA}" type="presParOf" srcId="{6D0AFC67-620F-442A-8433-0D6B9D00D533}" destId="{CA45FCCB-9DDF-442F-B9AC-C9D27C938AF4}" srcOrd="3" destOrd="0" presId="urn:microsoft.com/office/officeart/2005/8/layout/StepDownProcess"/>
    <dgm:cxn modelId="{B6109FD1-B78F-4569-B538-31874F6C9562}" type="presParOf" srcId="{6D0AFC67-620F-442A-8433-0D6B9D00D533}" destId="{3205E786-8471-40BF-9E56-9F5D7C2D813A}" srcOrd="4" destOrd="0" presId="urn:microsoft.com/office/officeart/2005/8/layout/StepDownProcess"/>
    <dgm:cxn modelId="{BB0C8DF8-859D-4701-BC35-C2AB6C295573}" type="presParOf" srcId="{3205E786-8471-40BF-9E56-9F5D7C2D813A}" destId="{A483644D-3FB3-4132-BDEB-1C068538CD1C}" srcOrd="0" destOrd="0" presId="urn:microsoft.com/office/officeart/2005/8/layout/StepDownProcess"/>
    <dgm:cxn modelId="{3E14017D-5369-4C3F-8C26-D24AFC0DAB43}" type="presParOf" srcId="{3205E786-8471-40BF-9E56-9F5D7C2D813A}" destId="{563A210B-8977-4C65-B8B6-DE3DFB4BF59F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63C484-E5FB-41A9-A5D8-C9907A022274}">
      <dsp:nvSpPr>
        <dsp:cNvPr id="0" name=""/>
        <dsp:cNvSpPr/>
      </dsp:nvSpPr>
      <dsp:spPr>
        <a:xfrm>
          <a:off x="0" y="1560"/>
          <a:ext cx="6196405" cy="52187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Research Objective 3: </a:t>
          </a:r>
          <a:r>
            <a:rPr lang="en-US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Find out the relationship between students’ level of interaction and students’ satisfaction in online learning.</a:t>
          </a:r>
        </a:p>
      </dsp:txBody>
      <dsp:txXfrm>
        <a:off x="25476" y="27036"/>
        <a:ext cx="6145453" cy="470920"/>
      </dsp:txXfrm>
    </dsp:sp>
    <dsp:sp modelId="{823F2FA0-6CF1-4972-AE00-935D56B21DE1}">
      <dsp:nvSpPr>
        <dsp:cNvPr id="0" name=""/>
        <dsp:cNvSpPr/>
      </dsp:nvSpPr>
      <dsp:spPr>
        <a:xfrm>
          <a:off x="0" y="537706"/>
          <a:ext cx="6196405" cy="52187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To find out the relationship, the guidelines given by Evans (1996) were adopted in the study. Evans’s guidelines were as follows:</a:t>
          </a:r>
        </a:p>
      </dsp:txBody>
      <dsp:txXfrm>
        <a:off x="25476" y="563182"/>
        <a:ext cx="6145453" cy="470920"/>
      </dsp:txXfrm>
    </dsp:sp>
    <dsp:sp modelId="{D092C007-92E2-4181-9EFC-91D5971D02B4}">
      <dsp:nvSpPr>
        <dsp:cNvPr id="0" name=""/>
        <dsp:cNvSpPr/>
      </dsp:nvSpPr>
      <dsp:spPr>
        <a:xfrm>
          <a:off x="0" y="1066800"/>
          <a:ext cx="6196405" cy="52187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.00 – 0.19 = Very weak</a:t>
          </a:r>
        </a:p>
      </dsp:txBody>
      <dsp:txXfrm>
        <a:off x="25476" y="1092276"/>
        <a:ext cx="6145453" cy="470920"/>
      </dsp:txXfrm>
    </dsp:sp>
    <dsp:sp modelId="{C2F1F2B0-D57B-45BC-B120-81BDDA31C8BF}">
      <dsp:nvSpPr>
        <dsp:cNvPr id="0" name=""/>
        <dsp:cNvSpPr/>
      </dsp:nvSpPr>
      <dsp:spPr>
        <a:xfrm>
          <a:off x="0" y="1609998"/>
          <a:ext cx="6196405" cy="52187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0.20 – 0.39 = Weak </a:t>
          </a:r>
        </a:p>
      </dsp:txBody>
      <dsp:txXfrm>
        <a:off x="25476" y="1635474"/>
        <a:ext cx="6145453" cy="470920"/>
      </dsp:txXfrm>
    </dsp:sp>
    <dsp:sp modelId="{34A6ADCD-5F64-4D6A-B6E1-F2416A921ADA}">
      <dsp:nvSpPr>
        <dsp:cNvPr id="0" name=""/>
        <dsp:cNvSpPr/>
      </dsp:nvSpPr>
      <dsp:spPr>
        <a:xfrm>
          <a:off x="0" y="2146144"/>
          <a:ext cx="6196405" cy="52187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0.40 – 0.59 = Moderate</a:t>
          </a:r>
        </a:p>
      </dsp:txBody>
      <dsp:txXfrm>
        <a:off x="25476" y="2171620"/>
        <a:ext cx="6145453" cy="470920"/>
      </dsp:txXfrm>
    </dsp:sp>
    <dsp:sp modelId="{6F47B206-2E60-4186-86D5-205F5303910C}">
      <dsp:nvSpPr>
        <dsp:cNvPr id="0" name=""/>
        <dsp:cNvSpPr/>
      </dsp:nvSpPr>
      <dsp:spPr>
        <a:xfrm>
          <a:off x="0" y="2682290"/>
          <a:ext cx="6196405" cy="52187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0.60 – 0.79 = Strong</a:t>
          </a:r>
        </a:p>
      </dsp:txBody>
      <dsp:txXfrm>
        <a:off x="25476" y="2707766"/>
        <a:ext cx="6145453" cy="470920"/>
      </dsp:txXfrm>
    </dsp:sp>
    <dsp:sp modelId="{BA3B63C1-AEDA-41AB-BB9D-0CCB43F91B61}">
      <dsp:nvSpPr>
        <dsp:cNvPr id="0" name=""/>
        <dsp:cNvSpPr/>
      </dsp:nvSpPr>
      <dsp:spPr>
        <a:xfrm>
          <a:off x="0" y="3218436"/>
          <a:ext cx="6196405" cy="52187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0.80 – 1.0 = Very Strong</a:t>
          </a:r>
        </a:p>
      </dsp:txBody>
      <dsp:txXfrm>
        <a:off x="25476" y="3243912"/>
        <a:ext cx="6145453" cy="4709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5A00CC-B4DA-4B23-86FD-8483A72248C2}">
      <dsp:nvSpPr>
        <dsp:cNvPr id="0" name=""/>
        <dsp:cNvSpPr/>
      </dsp:nvSpPr>
      <dsp:spPr>
        <a:xfrm rot="5400000">
          <a:off x="490069" y="1067922"/>
          <a:ext cx="676207" cy="76983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bg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85314E-7A97-4E3D-A2CB-C54C3362A372}">
      <dsp:nvSpPr>
        <dsp:cNvPr id="0" name=""/>
        <dsp:cNvSpPr/>
      </dsp:nvSpPr>
      <dsp:spPr>
        <a:xfrm>
          <a:off x="51329" y="276538"/>
          <a:ext cx="1228195" cy="796797"/>
        </a:xfrm>
        <a:prstGeom prst="roundRect">
          <a:avLst>
            <a:gd name="adj" fmla="val 16670"/>
          </a:avLst>
        </a:prstGeom>
        <a:solidFill>
          <a:srgbClr val="00206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latin typeface="Times New Roman" pitchFamily="18" charset="0"/>
              <a:cs typeface="Times New Roman" pitchFamily="18" charset="0"/>
            </a:rPr>
            <a:t>Research Question 1</a:t>
          </a:r>
        </a:p>
      </dsp:txBody>
      <dsp:txXfrm>
        <a:off x="90232" y="315441"/>
        <a:ext cx="1150389" cy="718991"/>
      </dsp:txXfrm>
    </dsp:sp>
    <dsp:sp modelId="{9FFA0C70-04C1-4257-924B-96785F9B8201}">
      <dsp:nvSpPr>
        <dsp:cNvPr id="0" name=""/>
        <dsp:cNvSpPr/>
      </dsp:nvSpPr>
      <dsp:spPr>
        <a:xfrm>
          <a:off x="1433851" y="428937"/>
          <a:ext cx="3643231" cy="6440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Times New Roman" pitchFamily="18" charset="0"/>
              <a:cs typeface="Times New Roman" pitchFamily="18" charset="0"/>
            </a:rPr>
            <a:t>What is the level of interaction of learners with the instructors? </a:t>
          </a:r>
        </a:p>
      </dsp:txBody>
      <dsp:txXfrm>
        <a:off x="1433851" y="428937"/>
        <a:ext cx="3643231" cy="644007"/>
      </dsp:txXfrm>
    </dsp:sp>
    <dsp:sp modelId="{2C53B23C-4560-4238-9A20-0BF578C05E73}">
      <dsp:nvSpPr>
        <dsp:cNvPr id="0" name=""/>
        <dsp:cNvSpPr/>
      </dsp:nvSpPr>
      <dsp:spPr>
        <a:xfrm rot="5400000">
          <a:off x="1709262" y="2058524"/>
          <a:ext cx="676207" cy="76983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bg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543627-B1E7-48A5-A530-BF90B7A7F875}">
      <dsp:nvSpPr>
        <dsp:cNvPr id="0" name=""/>
        <dsp:cNvSpPr/>
      </dsp:nvSpPr>
      <dsp:spPr>
        <a:xfrm>
          <a:off x="1205251" y="1343331"/>
          <a:ext cx="1138335" cy="796797"/>
        </a:xfrm>
        <a:prstGeom prst="roundRect">
          <a:avLst>
            <a:gd name="adj" fmla="val 16670"/>
          </a:avLst>
        </a:prstGeom>
        <a:solidFill>
          <a:srgbClr val="00206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Times New Roman" pitchFamily="18" charset="0"/>
              <a:cs typeface="Times New Roman" pitchFamily="18" charset="0"/>
            </a:rPr>
            <a:t>Finding</a:t>
          </a:r>
        </a:p>
      </dsp:txBody>
      <dsp:txXfrm>
        <a:off x="1244154" y="1382234"/>
        <a:ext cx="1060529" cy="718991"/>
      </dsp:txXfrm>
    </dsp:sp>
    <dsp:sp modelId="{A0711A47-9108-4275-A284-8F4EAE153B1C}">
      <dsp:nvSpPr>
        <dsp:cNvPr id="0" name=""/>
        <dsp:cNvSpPr/>
      </dsp:nvSpPr>
      <dsp:spPr>
        <a:xfrm>
          <a:off x="2576848" y="1343337"/>
          <a:ext cx="2839009" cy="6440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latin typeface="Times New Roman" pitchFamily="18" charset="0"/>
              <a:cs typeface="Times New Roman" pitchFamily="18" charset="0"/>
            </a:rPr>
            <a:t>There is a higher level of interaction between the learners and the tutors</a:t>
          </a:r>
        </a:p>
      </dsp:txBody>
      <dsp:txXfrm>
        <a:off x="2576848" y="1343337"/>
        <a:ext cx="2839009" cy="644007"/>
      </dsp:txXfrm>
    </dsp:sp>
    <dsp:sp modelId="{A483644D-3FB3-4132-BDEB-1C068538CD1C}">
      <dsp:nvSpPr>
        <dsp:cNvPr id="0" name=""/>
        <dsp:cNvSpPr/>
      </dsp:nvSpPr>
      <dsp:spPr>
        <a:xfrm>
          <a:off x="2424448" y="2291026"/>
          <a:ext cx="1138335" cy="796797"/>
        </a:xfrm>
        <a:prstGeom prst="roundRect">
          <a:avLst>
            <a:gd name="adj" fmla="val 16670"/>
          </a:avLst>
        </a:prstGeom>
        <a:solidFill>
          <a:srgbClr val="00206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Times New Roman" pitchFamily="18" charset="0"/>
              <a:cs typeface="Times New Roman" pitchFamily="18" charset="0"/>
            </a:rPr>
            <a:t>Discussion</a:t>
          </a:r>
        </a:p>
      </dsp:txBody>
      <dsp:txXfrm>
        <a:off x="2463351" y="2329929"/>
        <a:ext cx="1060529" cy="718991"/>
      </dsp:txXfrm>
    </dsp:sp>
    <dsp:sp modelId="{563A210B-8977-4C65-B8B6-DE3DFB4BF59F}">
      <dsp:nvSpPr>
        <dsp:cNvPr id="0" name=""/>
        <dsp:cNvSpPr/>
      </dsp:nvSpPr>
      <dsp:spPr>
        <a:xfrm>
          <a:off x="3720946" y="2189395"/>
          <a:ext cx="2661884" cy="10149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Times New Roman" pitchFamily="18" charset="0"/>
              <a:cs typeface="Times New Roman" pitchFamily="18" charset="0"/>
            </a:rPr>
            <a:t>Joyner, Fuller, </a:t>
          </a:r>
          <a:r>
            <a:rPr lang="en-US" sz="1600" kern="1200" dirty="0" err="1">
              <a:latin typeface="Times New Roman" pitchFamily="18" charset="0"/>
              <a:cs typeface="Times New Roman" pitchFamily="18" charset="0"/>
            </a:rPr>
            <a:t>Holzweiss</a:t>
          </a:r>
          <a:r>
            <a:rPr lang="en-US" sz="1600" kern="1200" dirty="0">
              <a:latin typeface="Times New Roman" pitchFamily="18" charset="0"/>
              <a:cs typeface="Times New Roman" pitchFamily="18" charset="0"/>
            </a:rPr>
            <a:t>, Henderson and Young (2014)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>
              <a:latin typeface="Times New Roman" pitchFamily="18" charset="0"/>
              <a:cs typeface="Times New Roman" pitchFamily="18" charset="0"/>
            </a:rPr>
            <a:t>Nir</a:t>
          </a:r>
          <a:r>
            <a:rPr lang="en-US" sz="1600" kern="1200" dirty="0">
              <a:latin typeface="Times New Roman" pitchFamily="18" charset="0"/>
              <a:cs typeface="Times New Roman" pitchFamily="18" charset="0"/>
            </a:rPr>
            <a:t>-Gal (2002)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>
              <a:latin typeface="Times New Roman" pitchFamily="18" charset="0"/>
              <a:cs typeface="Times New Roman" pitchFamily="18" charset="0"/>
            </a:rPr>
            <a:t>Grandzol</a:t>
          </a:r>
          <a:r>
            <a:rPr lang="en-US" sz="1600" kern="1200" dirty="0">
              <a:latin typeface="Times New Roman" pitchFamily="18" charset="0"/>
              <a:cs typeface="Times New Roman" pitchFamily="18" charset="0"/>
            </a:rPr>
            <a:t> and </a:t>
          </a:r>
          <a:r>
            <a:rPr lang="en-US" sz="1600" kern="1200" dirty="0" err="1">
              <a:latin typeface="Times New Roman" pitchFamily="18" charset="0"/>
              <a:cs typeface="Times New Roman" pitchFamily="18" charset="0"/>
            </a:rPr>
            <a:t>Grandzol</a:t>
          </a:r>
          <a:r>
            <a:rPr lang="en-US" sz="1600" kern="1200" dirty="0">
              <a:latin typeface="Times New Roman" pitchFamily="18" charset="0"/>
              <a:cs typeface="Times New Roman" pitchFamily="18" charset="0"/>
            </a:rPr>
            <a:t> (2010) </a:t>
          </a:r>
        </a:p>
      </dsp:txBody>
      <dsp:txXfrm>
        <a:off x="3720946" y="2189395"/>
        <a:ext cx="2661884" cy="10149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5A00CC-B4DA-4B23-86FD-8483A72248C2}">
      <dsp:nvSpPr>
        <dsp:cNvPr id="0" name=""/>
        <dsp:cNvSpPr/>
      </dsp:nvSpPr>
      <dsp:spPr>
        <a:xfrm rot="5400000">
          <a:off x="490069" y="1067922"/>
          <a:ext cx="676207" cy="76983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bg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85314E-7A97-4E3D-A2CB-C54C3362A372}">
      <dsp:nvSpPr>
        <dsp:cNvPr id="0" name=""/>
        <dsp:cNvSpPr/>
      </dsp:nvSpPr>
      <dsp:spPr>
        <a:xfrm>
          <a:off x="51329" y="276538"/>
          <a:ext cx="1228195" cy="796797"/>
        </a:xfrm>
        <a:prstGeom prst="roundRect">
          <a:avLst>
            <a:gd name="adj" fmla="val 16670"/>
          </a:avLst>
        </a:prstGeom>
        <a:solidFill>
          <a:srgbClr val="00206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Times New Roman" pitchFamily="18" charset="0"/>
              <a:cs typeface="Times New Roman" pitchFamily="18" charset="0"/>
            </a:rPr>
            <a:t>Research Question 2</a:t>
          </a:r>
        </a:p>
      </dsp:txBody>
      <dsp:txXfrm>
        <a:off x="90232" y="315441"/>
        <a:ext cx="1150389" cy="718991"/>
      </dsp:txXfrm>
    </dsp:sp>
    <dsp:sp modelId="{9FFA0C70-04C1-4257-924B-96785F9B8201}">
      <dsp:nvSpPr>
        <dsp:cNvPr id="0" name=""/>
        <dsp:cNvSpPr/>
      </dsp:nvSpPr>
      <dsp:spPr>
        <a:xfrm>
          <a:off x="1433851" y="428937"/>
          <a:ext cx="3643231" cy="6440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Times New Roman" pitchFamily="18" charset="0"/>
              <a:cs typeface="Times New Roman" pitchFamily="18" charset="0"/>
            </a:rPr>
            <a:t>What is the level of interaction between learners? </a:t>
          </a:r>
        </a:p>
      </dsp:txBody>
      <dsp:txXfrm>
        <a:off x="1433851" y="428937"/>
        <a:ext cx="3643231" cy="644007"/>
      </dsp:txXfrm>
    </dsp:sp>
    <dsp:sp modelId="{2C53B23C-4560-4238-9A20-0BF578C05E73}">
      <dsp:nvSpPr>
        <dsp:cNvPr id="0" name=""/>
        <dsp:cNvSpPr/>
      </dsp:nvSpPr>
      <dsp:spPr>
        <a:xfrm rot="5400000">
          <a:off x="1709262" y="2058524"/>
          <a:ext cx="676207" cy="76983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bg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543627-B1E7-48A5-A530-BF90B7A7F875}">
      <dsp:nvSpPr>
        <dsp:cNvPr id="0" name=""/>
        <dsp:cNvSpPr/>
      </dsp:nvSpPr>
      <dsp:spPr>
        <a:xfrm>
          <a:off x="1205251" y="1343331"/>
          <a:ext cx="1138335" cy="796797"/>
        </a:xfrm>
        <a:prstGeom prst="roundRect">
          <a:avLst>
            <a:gd name="adj" fmla="val 16670"/>
          </a:avLst>
        </a:prstGeom>
        <a:solidFill>
          <a:srgbClr val="00206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Times New Roman" pitchFamily="18" charset="0"/>
              <a:cs typeface="Times New Roman" pitchFamily="18" charset="0"/>
            </a:rPr>
            <a:t>Finding</a:t>
          </a:r>
        </a:p>
      </dsp:txBody>
      <dsp:txXfrm>
        <a:off x="1244154" y="1382234"/>
        <a:ext cx="1060529" cy="718991"/>
      </dsp:txXfrm>
    </dsp:sp>
    <dsp:sp modelId="{A0711A47-9108-4275-A284-8F4EAE153B1C}">
      <dsp:nvSpPr>
        <dsp:cNvPr id="0" name=""/>
        <dsp:cNvSpPr/>
      </dsp:nvSpPr>
      <dsp:spPr>
        <a:xfrm>
          <a:off x="2576848" y="1343337"/>
          <a:ext cx="2839009" cy="6440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The present study showed moderate level of interaction between the learners.</a:t>
          </a:r>
        </a:p>
      </dsp:txBody>
      <dsp:txXfrm>
        <a:off x="2576848" y="1343337"/>
        <a:ext cx="2839009" cy="644007"/>
      </dsp:txXfrm>
    </dsp:sp>
    <dsp:sp modelId="{A483644D-3FB3-4132-BDEB-1C068538CD1C}">
      <dsp:nvSpPr>
        <dsp:cNvPr id="0" name=""/>
        <dsp:cNvSpPr/>
      </dsp:nvSpPr>
      <dsp:spPr>
        <a:xfrm>
          <a:off x="2424448" y="2291026"/>
          <a:ext cx="1138335" cy="796797"/>
        </a:xfrm>
        <a:prstGeom prst="roundRect">
          <a:avLst>
            <a:gd name="adj" fmla="val 16670"/>
          </a:avLst>
        </a:prstGeom>
        <a:solidFill>
          <a:srgbClr val="00206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Times New Roman" pitchFamily="18" charset="0"/>
              <a:cs typeface="Times New Roman" pitchFamily="18" charset="0"/>
            </a:rPr>
            <a:t>Discussion</a:t>
          </a:r>
        </a:p>
      </dsp:txBody>
      <dsp:txXfrm>
        <a:off x="2463351" y="2329929"/>
        <a:ext cx="1060529" cy="718991"/>
      </dsp:txXfrm>
    </dsp:sp>
    <dsp:sp modelId="{563A210B-8977-4C65-B8B6-DE3DFB4BF59F}">
      <dsp:nvSpPr>
        <dsp:cNvPr id="0" name=""/>
        <dsp:cNvSpPr/>
      </dsp:nvSpPr>
      <dsp:spPr>
        <a:xfrm>
          <a:off x="3720946" y="2189395"/>
          <a:ext cx="2661884" cy="10149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Swan et al. (2000)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Hollenbeck, Mason, and Song (2011)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Sher</a:t>
          </a: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 (2009)</a:t>
          </a:r>
        </a:p>
      </dsp:txBody>
      <dsp:txXfrm>
        <a:off x="3720946" y="2189395"/>
        <a:ext cx="2661884" cy="10149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5A00CC-B4DA-4B23-86FD-8483A72248C2}">
      <dsp:nvSpPr>
        <dsp:cNvPr id="0" name=""/>
        <dsp:cNvSpPr/>
      </dsp:nvSpPr>
      <dsp:spPr>
        <a:xfrm rot="5400000">
          <a:off x="490069" y="1067922"/>
          <a:ext cx="676207" cy="76983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bg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85314E-7A97-4E3D-A2CB-C54C3362A372}">
      <dsp:nvSpPr>
        <dsp:cNvPr id="0" name=""/>
        <dsp:cNvSpPr/>
      </dsp:nvSpPr>
      <dsp:spPr>
        <a:xfrm>
          <a:off x="138451" y="276538"/>
          <a:ext cx="1053950" cy="796797"/>
        </a:xfrm>
        <a:prstGeom prst="roundRect">
          <a:avLst>
            <a:gd name="adj" fmla="val 16670"/>
          </a:avLst>
        </a:prstGeom>
        <a:solidFill>
          <a:srgbClr val="00206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Times New Roman" pitchFamily="18" charset="0"/>
              <a:cs typeface="Times New Roman" pitchFamily="18" charset="0"/>
            </a:rPr>
            <a:t>Research Question 3</a:t>
          </a:r>
        </a:p>
      </dsp:txBody>
      <dsp:txXfrm>
        <a:off x="177354" y="315441"/>
        <a:ext cx="976144" cy="718991"/>
      </dsp:txXfrm>
    </dsp:sp>
    <dsp:sp modelId="{9FFA0C70-04C1-4257-924B-96785F9B8201}">
      <dsp:nvSpPr>
        <dsp:cNvPr id="0" name=""/>
        <dsp:cNvSpPr/>
      </dsp:nvSpPr>
      <dsp:spPr>
        <a:xfrm>
          <a:off x="1433851" y="428937"/>
          <a:ext cx="3643231" cy="6440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What is the level of learners’ interaction with the content? </a:t>
          </a:r>
        </a:p>
      </dsp:txBody>
      <dsp:txXfrm>
        <a:off x="1433851" y="428937"/>
        <a:ext cx="3643231" cy="644007"/>
      </dsp:txXfrm>
    </dsp:sp>
    <dsp:sp modelId="{2C53B23C-4560-4238-9A20-0BF578C05E73}">
      <dsp:nvSpPr>
        <dsp:cNvPr id="0" name=""/>
        <dsp:cNvSpPr/>
      </dsp:nvSpPr>
      <dsp:spPr>
        <a:xfrm rot="5400000">
          <a:off x="1709262" y="2058524"/>
          <a:ext cx="676207" cy="76983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bg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543627-B1E7-48A5-A530-BF90B7A7F875}">
      <dsp:nvSpPr>
        <dsp:cNvPr id="0" name=""/>
        <dsp:cNvSpPr/>
      </dsp:nvSpPr>
      <dsp:spPr>
        <a:xfrm>
          <a:off x="1205251" y="1343331"/>
          <a:ext cx="1138335" cy="796797"/>
        </a:xfrm>
        <a:prstGeom prst="roundRect">
          <a:avLst>
            <a:gd name="adj" fmla="val 16670"/>
          </a:avLst>
        </a:prstGeom>
        <a:solidFill>
          <a:srgbClr val="00206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Times New Roman" pitchFamily="18" charset="0"/>
              <a:cs typeface="Times New Roman" pitchFamily="18" charset="0"/>
            </a:rPr>
            <a:t>Finding</a:t>
          </a:r>
        </a:p>
      </dsp:txBody>
      <dsp:txXfrm>
        <a:off x="1244154" y="1382234"/>
        <a:ext cx="1060529" cy="718991"/>
      </dsp:txXfrm>
    </dsp:sp>
    <dsp:sp modelId="{A0711A47-9108-4275-A284-8F4EAE153B1C}">
      <dsp:nvSpPr>
        <dsp:cNvPr id="0" name=""/>
        <dsp:cNvSpPr/>
      </dsp:nvSpPr>
      <dsp:spPr>
        <a:xfrm>
          <a:off x="2576848" y="1343337"/>
          <a:ext cx="2839009" cy="6440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There is a higher level of interaction between the learners and the content.</a:t>
          </a:r>
        </a:p>
      </dsp:txBody>
      <dsp:txXfrm>
        <a:off x="2576848" y="1343337"/>
        <a:ext cx="2839009" cy="644007"/>
      </dsp:txXfrm>
    </dsp:sp>
    <dsp:sp modelId="{A483644D-3FB3-4132-BDEB-1C068538CD1C}">
      <dsp:nvSpPr>
        <dsp:cNvPr id="0" name=""/>
        <dsp:cNvSpPr/>
      </dsp:nvSpPr>
      <dsp:spPr>
        <a:xfrm>
          <a:off x="2424448" y="2291026"/>
          <a:ext cx="1138335" cy="796797"/>
        </a:xfrm>
        <a:prstGeom prst="roundRect">
          <a:avLst>
            <a:gd name="adj" fmla="val 16670"/>
          </a:avLst>
        </a:prstGeom>
        <a:solidFill>
          <a:srgbClr val="00206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Times New Roman" pitchFamily="18" charset="0"/>
              <a:cs typeface="Times New Roman" pitchFamily="18" charset="0"/>
            </a:rPr>
            <a:t>Discussion</a:t>
          </a:r>
        </a:p>
      </dsp:txBody>
      <dsp:txXfrm>
        <a:off x="2463351" y="2329929"/>
        <a:ext cx="1060529" cy="718991"/>
      </dsp:txXfrm>
    </dsp:sp>
    <dsp:sp modelId="{563A210B-8977-4C65-B8B6-DE3DFB4BF59F}">
      <dsp:nvSpPr>
        <dsp:cNvPr id="0" name=""/>
        <dsp:cNvSpPr/>
      </dsp:nvSpPr>
      <dsp:spPr>
        <a:xfrm>
          <a:off x="3720946" y="2189395"/>
          <a:ext cx="2661884" cy="10149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Payne and </a:t>
          </a:r>
          <a:r>
            <a:rPr lang="en-US" sz="16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Hamzaee</a:t>
          </a: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 (2011)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Kuo</a:t>
          </a: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 2013; Chejlyk, (2006)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Hall (2001</a:t>
          </a: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)</a:t>
          </a:r>
        </a:p>
      </dsp:txBody>
      <dsp:txXfrm>
        <a:off x="3720946" y="2189395"/>
        <a:ext cx="2661884" cy="10149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5A00CC-B4DA-4B23-86FD-8483A72248C2}">
      <dsp:nvSpPr>
        <dsp:cNvPr id="0" name=""/>
        <dsp:cNvSpPr/>
      </dsp:nvSpPr>
      <dsp:spPr>
        <a:xfrm rot="5400000">
          <a:off x="490069" y="1067922"/>
          <a:ext cx="676207" cy="76983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bg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85314E-7A97-4E3D-A2CB-C54C3362A372}">
      <dsp:nvSpPr>
        <dsp:cNvPr id="0" name=""/>
        <dsp:cNvSpPr/>
      </dsp:nvSpPr>
      <dsp:spPr>
        <a:xfrm>
          <a:off x="138451" y="276538"/>
          <a:ext cx="1053950" cy="796797"/>
        </a:xfrm>
        <a:prstGeom prst="roundRect">
          <a:avLst>
            <a:gd name="adj" fmla="val 16670"/>
          </a:avLst>
        </a:prstGeom>
        <a:solidFill>
          <a:srgbClr val="00206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Times New Roman" pitchFamily="18" charset="0"/>
              <a:cs typeface="Times New Roman" pitchFamily="18" charset="0"/>
            </a:rPr>
            <a:t>Research Question 4</a:t>
          </a:r>
        </a:p>
      </dsp:txBody>
      <dsp:txXfrm>
        <a:off x="177354" y="315441"/>
        <a:ext cx="976144" cy="718991"/>
      </dsp:txXfrm>
    </dsp:sp>
    <dsp:sp modelId="{9FFA0C70-04C1-4257-924B-96785F9B8201}">
      <dsp:nvSpPr>
        <dsp:cNvPr id="0" name=""/>
        <dsp:cNvSpPr/>
      </dsp:nvSpPr>
      <dsp:spPr>
        <a:xfrm>
          <a:off x="1433851" y="428937"/>
          <a:ext cx="3643231" cy="6440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What is the students’ level of satisfaction for online learning? </a:t>
          </a:r>
        </a:p>
      </dsp:txBody>
      <dsp:txXfrm>
        <a:off x="1433851" y="428937"/>
        <a:ext cx="3643231" cy="644007"/>
      </dsp:txXfrm>
    </dsp:sp>
    <dsp:sp modelId="{2C53B23C-4560-4238-9A20-0BF578C05E73}">
      <dsp:nvSpPr>
        <dsp:cNvPr id="0" name=""/>
        <dsp:cNvSpPr/>
      </dsp:nvSpPr>
      <dsp:spPr>
        <a:xfrm rot="5400000">
          <a:off x="1709262" y="2058524"/>
          <a:ext cx="676207" cy="76983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bg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543627-B1E7-48A5-A530-BF90B7A7F875}">
      <dsp:nvSpPr>
        <dsp:cNvPr id="0" name=""/>
        <dsp:cNvSpPr/>
      </dsp:nvSpPr>
      <dsp:spPr>
        <a:xfrm>
          <a:off x="1205251" y="1343331"/>
          <a:ext cx="1138335" cy="796797"/>
        </a:xfrm>
        <a:prstGeom prst="roundRect">
          <a:avLst>
            <a:gd name="adj" fmla="val 16670"/>
          </a:avLst>
        </a:prstGeom>
        <a:solidFill>
          <a:srgbClr val="00206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Times New Roman" pitchFamily="18" charset="0"/>
              <a:cs typeface="Times New Roman" pitchFamily="18" charset="0"/>
            </a:rPr>
            <a:t>Finding</a:t>
          </a:r>
        </a:p>
      </dsp:txBody>
      <dsp:txXfrm>
        <a:off x="1244154" y="1382234"/>
        <a:ext cx="1060529" cy="718991"/>
      </dsp:txXfrm>
    </dsp:sp>
    <dsp:sp modelId="{A0711A47-9108-4275-A284-8F4EAE153B1C}">
      <dsp:nvSpPr>
        <dsp:cNvPr id="0" name=""/>
        <dsp:cNvSpPr/>
      </dsp:nvSpPr>
      <dsp:spPr>
        <a:xfrm>
          <a:off x="2576848" y="1343337"/>
          <a:ext cx="2839009" cy="6440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Participants showed higher level of satisfaction</a:t>
          </a:r>
        </a:p>
      </dsp:txBody>
      <dsp:txXfrm>
        <a:off x="2576848" y="1343337"/>
        <a:ext cx="2839009" cy="644007"/>
      </dsp:txXfrm>
    </dsp:sp>
    <dsp:sp modelId="{A483644D-3FB3-4132-BDEB-1C068538CD1C}">
      <dsp:nvSpPr>
        <dsp:cNvPr id="0" name=""/>
        <dsp:cNvSpPr/>
      </dsp:nvSpPr>
      <dsp:spPr>
        <a:xfrm>
          <a:off x="2424448" y="2291026"/>
          <a:ext cx="1138335" cy="796797"/>
        </a:xfrm>
        <a:prstGeom prst="roundRect">
          <a:avLst>
            <a:gd name="adj" fmla="val 16670"/>
          </a:avLst>
        </a:prstGeom>
        <a:solidFill>
          <a:srgbClr val="00206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Times New Roman" pitchFamily="18" charset="0"/>
              <a:cs typeface="Times New Roman" pitchFamily="18" charset="0"/>
            </a:rPr>
            <a:t>Discussion</a:t>
          </a:r>
        </a:p>
      </dsp:txBody>
      <dsp:txXfrm>
        <a:off x="2463351" y="2329929"/>
        <a:ext cx="1060529" cy="718991"/>
      </dsp:txXfrm>
    </dsp:sp>
    <dsp:sp modelId="{563A210B-8977-4C65-B8B6-DE3DFB4BF59F}">
      <dsp:nvSpPr>
        <dsp:cNvPr id="0" name=""/>
        <dsp:cNvSpPr/>
      </dsp:nvSpPr>
      <dsp:spPr>
        <a:xfrm>
          <a:off x="3720946" y="2189395"/>
          <a:ext cx="2661884" cy="10149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Biner</a:t>
          </a: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, Dean and </a:t>
          </a:r>
          <a:r>
            <a:rPr lang="en-US" sz="16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Mellinger</a:t>
          </a: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 (1994)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Bolliger (2004)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Croxton</a:t>
          </a: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 (2014)</a:t>
          </a:r>
        </a:p>
      </dsp:txBody>
      <dsp:txXfrm>
        <a:off x="3720946" y="2189395"/>
        <a:ext cx="2661884" cy="101496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5A00CC-B4DA-4B23-86FD-8483A72248C2}">
      <dsp:nvSpPr>
        <dsp:cNvPr id="0" name=""/>
        <dsp:cNvSpPr/>
      </dsp:nvSpPr>
      <dsp:spPr>
        <a:xfrm rot="5400000">
          <a:off x="490069" y="1067922"/>
          <a:ext cx="676207" cy="76983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bg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85314E-7A97-4E3D-A2CB-C54C3362A372}">
      <dsp:nvSpPr>
        <dsp:cNvPr id="0" name=""/>
        <dsp:cNvSpPr/>
      </dsp:nvSpPr>
      <dsp:spPr>
        <a:xfrm>
          <a:off x="138451" y="276538"/>
          <a:ext cx="1053950" cy="796797"/>
        </a:xfrm>
        <a:prstGeom prst="roundRect">
          <a:avLst>
            <a:gd name="adj" fmla="val 16670"/>
          </a:avLst>
        </a:prstGeom>
        <a:solidFill>
          <a:srgbClr val="00206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Times New Roman" pitchFamily="18" charset="0"/>
              <a:cs typeface="Times New Roman" pitchFamily="18" charset="0"/>
            </a:rPr>
            <a:t>Research Question 5</a:t>
          </a:r>
        </a:p>
      </dsp:txBody>
      <dsp:txXfrm>
        <a:off x="177354" y="315441"/>
        <a:ext cx="976144" cy="718991"/>
      </dsp:txXfrm>
    </dsp:sp>
    <dsp:sp modelId="{9FFA0C70-04C1-4257-924B-96785F9B8201}">
      <dsp:nvSpPr>
        <dsp:cNvPr id="0" name=""/>
        <dsp:cNvSpPr/>
      </dsp:nvSpPr>
      <dsp:spPr>
        <a:xfrm>
          <a:off x="1433851" y="428937"/>
          <a:ext cx="3643231" cy="6440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What is the relationship between students’ level of satisfaction and interaction in online learning</a:t>
          </a: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?</a:t>
          </a:r>
        </a:p>
      </dsp:txBody>
      <dsp:txXfrm>
        <a:off x="1433851" y="428937"/>
        <a:ext cx="3643231" cy="644007"/>
      </dsp:txXfrm>
    </dsp:sp>
    <dsp:sp modelId="{2C53B23C-4560-4238-9A20-0BF578C05E73}">
      <dsp:nvSpPr>
        <dsp:cNvPr id="0" name=""/>
        <dsp:cNvSpPr/>
      </dsp:nvSpPr>
      <dsp:spPr>
        <a:xfrm rot="5400000">
          <a:off x="1709262" y="2058524"/>
          <a:ext cx="676207" cy="76983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bg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543627-B1E7-48A5-A530-BF90B7A7F875}">
      <dsp:nvSpPr>
        <dsp:cNvPr id="0" name=""/>
        <dsp:cNvSpPr/>
      </dsp:nvSpPr>
      <dsp:spPr>
        <a:xfrm>
          <a:off x="1203327" y="1309690"/>
          <a:ext cx="1138335" cy="796797"/>
        </a:xfrm>
        <a:prstGeom prst="roundRect">
          <a:avLst>
            <a:gd name="adj" fmla="val 16670"/>
          </a:avLst>
        </a:prstGeom>
        <a:solidFill>
          <a:srgbClr val="00206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Times New Roman" pitchFamily="18" charset="0"/>
              <a:cs typeface="Times New Roman" pitchFamily="18" charset="0"/>
            </a:rPr>
            <a:t>Finding</a:t>
          </a:r>
        </a:p>
      </dsp:txBody>
      <dsp:txXfrm>
        <a:off x="1242230" y="1348593"/>
        <a:ext cx="1060529" cy="718991"/>
      </dsp:txXfrm>
    </dsp:sp>
    <dsp:sp modelId="{A0711A47-9108-4275-A284-8F4EAE153B1C}">
      <dsp:nvSpPr>
        <dsp:cNvPr id="0" name=""/>
        <dsp:cNvSpPr/>
      </dsp:nvSpPr>
      <dsp:spPr>
        <a:xfrm>
          <a:off x="2576848" y="1343337"/>
          <a:ext cx="2839009" cy="6440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There is significant positive relationship, between students’ level of interaction and students’ satisfaction for online learning</a:t>
          </a:r>
        </a:p>
      </dsp:txBody>
      <dsp:txXfrm>
        <a:off x="2576848" y="1343337"/>
        <a:ext cx="2839009" cy="644007"/>
      </dsp:txXfrm>
    </dsp:sp>
    <dsp:sp modelId="{A483644D-3FB3-4132-BDEB-1C068538CD1C}">
      <dsp:nvSpPr>
        <dsp:cNvPr id="0" name=""/>
        <dsp:cNvSpPr/>
      </dsp:nvSpPr>
      <dsp:spPr>
        <a:xfrm>
          <a:off x="2424448" y="2291026"/>
          <a:ext cx="1138335" cy="796797"/>
        </a:xfrm>
        <a:prstGeom prst="roundRect">
          <a:avLst>
            <a:gd name="adj" fmla="val 16670"/>
          </a:avLst>
        </a:prstGeom>
        <a:solidFill>
          <a:srgbClr val="00206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Times New Roman" pitchFamily="18" charset="0"/>
              <a:cs typeface="Times New Roman" pitchFamily="18" charset="0"/>
            </a:rPr>
            <a:t>Discussion</a:t>
          </a:r>
        </a:p>
      </dsp:txBody>
      <dsp:txXfrm>
        <a:off x="2463351" y="2329929"/>
        <a:ext cx="1060529" cy="718991"/>
      </dsp:txXfrm>
    </dsp:sp>
    <dsp:sp modelId="{563A210B-8977-4C65-B8B6-DE3DFB4BF59F}">
      <dsp:nvSpPr>
        <dsp:cNvPr id="0" name=""/>
        <dsp:cNvSpPr/>
      </dsp:nvSpPr>
      <dsp:spPr>
        <a:xfrm>
          <a:off x="3720946" y="2189395"/>
          <a:ext cx="2661884" cy="10149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Grandzol</a:t>
          </a: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 and </a:t>
          </a:r>
          <a:r>
            <a:rPr lang="en-US" sz="16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Grandzol</a:t>
          </a: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 (2010);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Arbaugh</a:t>
          </a: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 and Rau (2007).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Gunawardena</a:t>
          </a: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, (2010)</a:t>
          </a:r>
        </a:p>
      </dsp:txBody>
      <dsp:txXfrm>
        <a:off x="3720946" y="2189395"/>
        <a:ext cx="2661884" cy="10149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4CDD4E86-D1E1-451D-BF28-BA500EC98036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8F86BBF2-2792-43DA-8F89-57E127E6AD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4E86-D1E1-451D-BF28-BA500EC98036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6BBF2-2792-43DA-8F89-57E127E6AD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4E86-D1E1-451D-BF28-BA500EC98036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6BBF2-2792-43DA-8F89-57E127E6AD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4E86-D1E1-451D-BF28-BA500EC98036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6BBF2-2792-43DA-8F89-57E127E6AD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4E86-D1E1-451D-BF28-BA500EC98036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6BBF2-2792-43DA-8F89-57E127E6AD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4E86-D1E1-451D-BF28-BA500EC98036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6BBF2-2792-43DA-8F89-57E127E6AD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4E86-D1E1-451D-BF28-BA500EC98036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6BBF2-2792-43DA-8F89-57E127E6ADA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4E86-D1E1-451D-BF28-BA500EC98036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6BBF2-2792-43DA-8F89-57E127E6AD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4E86-D1E1-451D-BF28-BA500EC98036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6BBF2-2792-43DA-8F89-57E127E6AD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4CDD4E86-D1E1-451D-BF28-BA500EC98036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8F86BBF2-2792-43DA-8F89-57E127E6AD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4CDD4E86-D1E1-451D-BF28-BA500EC98036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8F86BBF2-2792-43DA-8F89-57E127E6AD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CDD4E86-D1E1-451D-BF28-BA500EC98036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F86BBF2-2792-43DA-8F89-57E127E6AD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762000"/>
            <a:ext cx="7239000" cy="2590799"/>
          </a:xfrm>
        </p:spPr>
        <p:txBody>
          <a:bodyPr>
            <a:noAutofit/>
          </a:bodyPr>
          <a:lstStyle/>
          <a:p>
            <a:br>
              <a:rPr lang="en-US" sz="35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35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35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35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35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35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35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35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35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35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35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35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35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35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35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Relationship between Level of Interaction and Students’ Satisfaction in Online Learning: A Case of Virtual University of Pakistan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Saleha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Ali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Tutor/Instructor (Education)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Munawar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Sultana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Mirza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Advisor, Department of Education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Virtual University of Pakistan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111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Cont..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Biner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Dean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Mellinger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(1994) in the success of distance learning courses, students’ satisfaction plays a very important role.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Bolliger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(2004) indicated that students’ satisfaction in on-line courses is influenced by three variables i.e. teacher variables, technical problems, and interactivity. </a:t>
            </a:r>
          </a:p>
          <a:p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Croxton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(2014) says interactivity is a vital element of students’ satisfaction for distance learners.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153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Grandzol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Grandzol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(2010) learner to learner interaction was significantly, correlated with completion of the course. 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student to student interaction was correlated significantly with satisfaction (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Arbaugh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and Rau 2007).</a:t>
            </a:r>
          </a:p>
          <a:p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Gunawardena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(2010), in a survey found that student-student interaction was correlated negatively with satisfaction. </a:t>
            </a:r>
          </a:p>
        </p:txBody>
      </p:sp>
    </p:spTree>
    <p:extLst>
      <p:ext uri="{BB962C8B-B14F-4D97-AF65-F5344CB8AC3E}">
        <p14:creationId xmlns:p14="http://schemas.microsoft.com/office/powerpoint/2010/main" val="4016626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Methodology of the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Research Approach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Quantitative </a:t>
            </a:r>
          </a:p>
          <a:p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Instrument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Questionnaire</a:t>
            </a:r>
          </a:p>
          <a:p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Population of the Study: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1049 students studying in Department of Education in various bachelors and master degree programs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0394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Sampling technique and size: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731 students were using simple random sampling technique</a:t>
            </a:r>
          </a:p>
          <a:p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Data Collection: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Online survey link</a:t>
            </a:r>
          </a:p>
          <a:p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Response rate: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85%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906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Data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Data were analyzed by using SPSS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scale of the responses for students’ level of interaction and satisfaction ranged from “Strongly Disagree = 1” to “Strongly Agree =5”.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00206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191000"/>
            <a:ext cx="4800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1697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Cont..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4832122"/>
              </p:ext>
            </p:extLst>
          </p:nvPr>
        </p:nvGraphicFramePr>
        <p:xfrm>
          <a:off x="1542256" y="2957513"/>
          <a:ext cx="6038850" cy="2859557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510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4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44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92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6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Factor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Mean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S.D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802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learner-instructor interaction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622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3.74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0.72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802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learner-learner interaction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622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3.42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0.64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802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learner-content interaction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622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3.79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0.61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802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Mean of Means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622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3.65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0.57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990600" y="1828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Table 1</a:t>
            </a:r>
            <a:r>
              <a:rPr kumimoji="0" 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Level of interaction for learner-instructor interaction, learner-learner interaction, learner-content interaction.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5174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Cont..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2048986"/>
              </p:ext>
            </p:extLst>
          </p:nvPr>
        </p:nvGraphicFramePr>
        <p:xfrm>
          <a:off x="1542256" y="3564255"/>
          <a:ext cx="6038850" cy="1194436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510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4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44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92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92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Factor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S.D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495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Students’ Satisfaction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3.96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0.74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43000" y="259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2575" algn="l"/>
              </a:tabLst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Table 5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Students</a:t>
            </a:r>
            <a:r>
              <a:rPr kumimoji="0" 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level of satisfaction in online learning environment.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532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Cont..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1701023"/>
              </p:ext>
            </p:extLst>
          </p:nvPr>
        </p:nvGraphicFramePr>
        <p:xfrm>
          <a:off x="1463040" y="1981200"/>
          <a:ext cx="6196405" cy="3741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32641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Cont..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2090082"/>
              </p:ext>
            </p:extLst>
          </p:nvPr>
        </p:nvGraphicFramePr>
        <p:xfrm>
          <a:off x="1828006" y="2743203"/>
          <a:ext cx="5467350" cy="2828260"/>
        </p:xfrm>
        <a:graphic>
          <a:graphicData uri="http://schemas.openxmlformats.org/drawingml/2006/table">
            <a:tbl>
              <a:tblPr/>
              <a:tblGrid>
                <a:gridCol w="1576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6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9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235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Satisfaction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25">
                <a:tc rowSpan="3">
                  <a:txBody>
                    <a:bodyPr/>
                    <a:lstStyle/>
                    <a:p>
                      <a:pPr marL="342900" marR="38100" lvl="0" indent="-3429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Interaction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Pearson Correlation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3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Sig. (2-tailed)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997">
                <a:tc rowSpan="3">
                  <a:txBody>
                    <a:bodyPr/>
                    <a:lstStyle/>
                    <a:p>
                      <a:pPr marL="342900" marR="38100" lvl="0" indent="-3429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Satisfaction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Pearson Correlation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.636*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3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Sig. (2-tailed)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.000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8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622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825">
                <a:tc gridSpan="4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**. Correlation is significant at the 0.05 level (2-tailed).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7684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learners experience higher level of interaction with instructors and course content but shows moderate level of interaction with other learners.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Furthermore, results of the study shows higher level of satisfaction among students studying in online learning environments.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There is significant positive relationship, between students’ level of interaction and students’ satisfaction for online learning. The strength of relationship between variables was strong.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447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Distance education, however, is a broad term, which is defined as a learning which is formal and happens when teacher and learner are geographically separated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Verduin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&amp; Clark, 1991).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This separation makes hindrances to correspondence (Sorensen &amp;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Baylen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1999) as a number of non-verbal signs are missing (Sutton, 2001). </a:t>
            </a:r>
          </a:p>
        </p:txBody>
      </p:sp>
    </p:spTree>
    <p:extLst>
      <p:ext uri="{BB962C8B-B14F-4D97-AF65-F5344CB8AC3E}">
        <p14:creationId xmlns:p14="http://schemas.microsoft.com/office/powerpoint/2010/main" val="6001337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Discussion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0271385"/>
              </p:ext>
            </p:extLst>
          </p:nvPr>
        </p:nvGraphicFramePr>
        <p:xfrm>
          <a:off x="1463675" y="2119313"/>
          <a:ext cx="6384925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87396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Cont..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3748994"/>
              </p:ext>
            </p:extLst>
          </p:nvPr>
        </p:nvGraphicFramePr>
        <p:xfrm>
          <a:off x="1463675" y="2119313"/>
          <a:ext cx="6384925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58932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Cont..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7455285"/>
              </p:ext>
            </p:extLst>
          </p:nvPr>
        </p:nvGraphicFramePr>
        <p:xfrm>
          <a:off x="1463675" y="2119313"/>
          <a:ext cx="6384925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33540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Cont..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4257858"/>
              </p:ext>
            </p:extLst>
          </p:nvPr>
        </p:nvGraphicFramePr>
        <p:xfrm>
          <a:off x="1463675" y="2119313"/>
          <a:ext cx="6384925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09333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Cont..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4508856"/>
              </p:ext>
            </p:extLst>
          </p:nvPr>
        </p:nvGraphicFramePr>
        <p:xfrm>
          <a:off x="1463675" y="2119313"/>
          <a:ext cx="6384925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15253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Recommendations and Future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Institutes providing online education to students should be promoted because students studying in such online courses are highly satisfied with the studies.</a:t>
            </a: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Use of more software to interact with the students and instructor can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be introduced.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Due to shortage of time, only one department of Virtual University of Pakistan was considered in this research. Future researches can consider other departments also.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0084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895600"/>
            <a:ext cx="6965245" cy="120248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035510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Moore (1973)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has introduced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the theory of independent study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which serves as a key foundation for distance/online learning.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“Effective teaching and learning at a distance depends upon the nature of an interaction and how interaction is facilitated through a technological medium (Moore &amp;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Kearsley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2005)”.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733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Cont..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Level of interaction was measured according to the Moore’s types of interaction.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He noted three types of interactions: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Interaction between instructor and learner,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Interaction between learners, and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Interaction of learners with content.</a:t>
            </a:r>
          </a:p>
        </p:txBody>
      </p:sp>
    </p:spTree>
    <p:extLst>
      <p:ext uri="{BB962C8B-B14F-4D97-AF65-F5344CB8AC3E}">
        <p14:creationId xmlns:p14="http://schemas.microsoft.com/office/powerpoint/2010/main" val="757841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Objectives of the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Investigate students’ level of interaction with the teacher and among learners in online learning environment.</a:t>
            </a: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Explore the level of students’ satisfaction with online learning.</a:t>
            </a: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To find out correlation between the level of interaction and students’ satisfaction in online learning.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366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Research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What is the level of interaction of learners with the instructors?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What is the level of interaction among learners?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What is the level of learners’ interaction with the content?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What is the students’ level of satisfaction with online learning?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What is the relationship between the levels of interaction and students’ satisfaction in online learning?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08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Literature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Joyner, Fuller,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Holzweiss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Henderson and Young (2014) argues student-instructor interactions are very important in both conventional and e-learning settings. 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Nir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-Gal (2002) says online education involves a high level of interaction between tutor and a student. 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Grandzol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Grandzol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(2010) have suggested additional interaction in e-learning results in enlarged students’ satisfaction and improved learning outcomes. </a:t>
            </a:r>
          </a:p>
        </p:txBody>
      </p:sp>
    </p:spTree>
    <p:extLst>
      <p:ext uri="{BB962C8B-B14F-4D97-AF65-F5344CB8AC3E}">
        <p14:creationId xmlns:p14="http://schemas.microsoft.com/office/powerpoint/2010/main" val="1112583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Cont..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(2009) found that learner-tutor and student-student interactions are notable contributors of learning and satisfaction.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Swan et al. (2000) found that within a class, interaction among students is very important. There should be activities in the class, this will result in increased level of learner satisfaction.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Hollenbeck, Mason, and Song (2011) investigated that respondents agree that they rely on learner to learner interaction because it reduced the perceived threat of poor performance.</a:t>
            </a:r>
          </a:p>
        </p:txBody>
      </p:sp>
    </p:spTree>
    <p:extLst>
      <p:ext uri="{BB962C8B-B14F-4D97-AF65-F5344CB8AC3E}">
        <p14:creationId xmlns:p14="http://schemas.microsoft.com/office/powerpoint/2010/main" val="3939082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Cont..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Payne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Hamzaee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(2011) provide evidence that students’ satisfaction of course effectiveness can be influenced greatly by quality of assignments and reading, discussions and effectiveness of instructors.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Learner to content interaction was found as a strong predictor of students’ satisfaction in e-learning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Kuo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2013;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Chejlyk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2006).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 course which fails to meet learner’s desires and needs can exhibit low level of learner participation (Hall, 2001). </a:t>
            </a:r>
          </a:p>
        </p:txBody>
      </p:sp>
    </p:spTree>
    <p:extLst>
      <p:ext uri="{BB962C8B-B14F-4D97-AF65-F5344CB8AC3E}">
        <p14:creationId xmlns:p14="http://schemas.microsoft.com/office/powerpoint/2010/main" val="3190122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663</TotalTime>
  <Words>1335</Words>
  <Application>Microsoft Office PowerPoint</Application>
  <PresentationFormat>On-screen Show (4:3)</PresentationFormat>
  <Paragraphs>181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Brush Script MT</vt:lpstr>
      <vt:lpstr>Calibri</vt:lpstr>
      <vt:lpstr>Constantia</vt:lpstr>
      <vt:lpstr>Franklin Gothic Book</vt:lpstr>
      <vt:lpstr>Rage Italic</vt:lpstr>
      <vt:lpstr>Times New Roman</vt:lpstr>
      <vt:lpstr>Pushpin</vt:lpstr>
      <vt:lpstr>               Relationship between Level of Interaction and Students’ Satisfaction in Online Learning: A Case of Virtual University of Pakistan</vt:lpstr>
      <vt:lpstr>Introduction</vt:lpstr>
      <vt:lpstr>Cont..</vt:lpstr>
      <vt:lpstr>Cont..</vt:lpstr>
      <vt:lpstr>Objectives of the study</vt:lpstr>
      <vt:lpstr>Research Questions</vt:lpstr>
      <vt:lpstr>Literature Review</vt:lpstr>
      <vt:lpstr>Cont..</vt:lpstr>
      <vt:lpstr>Cont..</vt:lpstr>
      <vt:lpstr>Cont..</vt:lpstr>
      <vt:lpstr>Cont..</vt:lpstr>
      <vt:lpstr>Methodology of the Study</vt:lpstr>
      <vt:lpstr>Cont..</vt:lpstr>
      <vt:lpstr>Data Analysis</vt:lpstr>
      <vt:lpstr>Cont..</vt:lpstr>
      <vt:lpstr>Cont..</vt:lpstr>
      <vt:lpstr>Cont..</vt:lpstr>
      <vt:lpstr>Cont..</vt:lpstr>
      <vt:lpstr>Results</vt:lpstr>
      <vt:lpstr>Discussion</vt:lpstr>
      <vt:lpstr>Cont..</vt:lpstr>
      <vt:lpstr>Cont..</vt:lpstr>
      <vt:lpstr>Cont..</vt:lpstr>
      <vt:lpstr>Cont..</vt:lpstr>
      <vt:lpstr>Recommendations and Future Research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Relationship between Level of Interaction and Students’ Satisfaction in Online Learning: A Case of Virtual University of Pakistan</dc:title>
  <dc:creator>Saleha Ali</dc:creator>
  <cp:lastModifiedBy>Sameen azmat</cp:lastModifiedBy>
  <cp:revision>26</cp:revision>
  <dcterms:created xsi:type="dcterms:W3CDTF">2019-10-08T07:14:32Z</dcterms:created>
  <dcterms:modified xsi:type="dcterms:W3CDTF">2019-10-13T19:06:36Z</dcterms:modified>
</cp:coreProperties>
</file>