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22" r:id="rId3"/>
    <p:sldId id="288" r:id="rId4"/>
    <p:sldId id="315" r:id="rId5"/>
    <p:sldId id="333" r:id="rId6"/>
    <p:sldId id="337" r:id="rId7"/>
    <p:sldId id="324" r:id="rId8"/>
    <p:sldId id="331" r:id="rId9"/>
    <p:sldId id="332" r:id="rId10"/>
    <p:sldId id="339" r:id="rId11"/>
    <p:sldId id="338" r:id="rId12"/>
    <p:sldId id="340" r:id="rId13"/>
    <p:sldId id="341" r:id="rId14"/>
    <p:sldId id="334" r:id="rId15"/>
    <p:sldId id="335" r:id="rId16"/>
    <p:sldId id="336" r:id="rId17"/>
    <p:sldId id="301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40C"/>
    <a:srgbClr val="001848"/>
    <a:srgbClr val="162109"/>
    <a:srgbClr val="0000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1DF5FE-787D-4421-8771-4315EDC7B7B9}" type="doc">
      <dgm:prSet loTypeId="urn:microsoft.com/office/officeart/2005/8/layout/cycle1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4EDA455-DA41-4063-8EA9-F86043E9F7D1}">
      <dgm:prSet phldrT="[Text]" custT="1"/>
      <dgm:spPr>
        <a:solidFill>
          <a:srgbClr val="FFFF00"/>
        </a:solidFill>
      </dgm:spPr>
      <dgm:t>
        <a:bodyPr/>
        <a:lstStyle/>
        <a:p>
          <a:r>
            <a:rPr lang="en-US" sz="1600" b="1" dirty="0">
              <a:solidFill>
                <a:schemeClr val="tx2"/>
              </a:solidFill>
            </a:rPr>
            <a:t>1)</a:t>
          </a:r>
          <a:r>
            <a:rPr lang="en-US" sz="1600" dirty="0"/>
            <a:t> </a:t>
          </a:r>
          <a:endParaRPr lang="en-US" sz="1600" dirty="0" smtClean="0"/>
        </a:p>
        <a:p>
          <a:r>
            <a:rPr lang="en-US" sz="1600" b="1" dirty="0" err="1" smtClean="0">
              <a:solidFill>
                <a:srgbClr val="FF0000"/>
              </a:solidFill>
            </a:rPr>
            <a:t>ppt</a:t>
          </a:r>
          <a:r>
            <a:rPr lang="en-US" sz="1600" b="1" dirty="0" smtClean="0">
              <a:solidFill>
                <a:srgbClr val="FF0000"/>
              </a:solidFill>
            </a:rPr>
            <a:t> movie on history </a:t>
          </a:r>
          <a:r>
            <a:rPr lang="en-US" sz="1600" b="1" dirty="0">
              <a:solidFill>
                <a:srgbClr val="FF0000"/>
              </a:solidFill>
            </a:rPr>
            <a:t>of </a:t>
          </a:r>
          <a:r>
            <a:rPr lang="en-US" sz="1600" b="1" dirty="0" err="1" smtClean="0">
              <a:solidFill>
                <a:srgbClr val="FF0000"/>
              </a:solidFill>
            </a:rPr>
            <a:t>conflct</a:t>
          </a:r>
          <a:r>
            <a:rPr lang="en-US" sz="1600" b="1" dirty="0" smtClean="0">
              <a:solidFill>
                <a:srgbClr val="FF0000"/>
              </a:solidFill>
            </a:rPr>
            <a:t>  </a:t>
          </a:r>
          <a:endParaRPr lang="en-US" sz="1600" b="1" dirty="0">
            <a:solidFill>
              <a:srgbClr val="FF0000"/>
            </a:solidFill>
          </a:endParaRPr>
        </a:p>
      </dgm:t>
    </dgm:pt>
    <dgm:pt modelId="{801D28B3-1BEC-42F0-9F81-0C610D859DE4}" type="parTrans" cxnId="{6A818794-85F6-4101-81E5-7814BB70505E}">
      <dgm:prSet/>
      <dgm:spPr/>
      <dgm:t>
        <a:bodyPr/>
        <a:lstStyle/>
        <a:p>
          <a:endParaRPr lang="en-US"/>
        </a:p>
      </dgm:t>
    </dgm:pt>
    <dgm:pt modelId="{99C80673-B4C0-4673-9897-0F9AF7604EEF}" type="sibTrans" cxnId="{6A818794-85F6-4101-81E5-7814BB70505E}">
      <dgm:prSet/>
      <dgm:spPr/>
      <dgm:t>
        <a:bodyPr/>
        <a:lstStyle/>
        <a:p>
          <a:endParaRPr lang="en-US"/>
        </a:p>
      </dgm:t>
    </dgm:pt>
    <dgm:pt modelId="{63576604-7FB7-4344-8AE7-0EFA39FCAB23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</a:rPr>
            <a:t>2)</a:t>
          </a:r>
          <a:r>
            <a:rPr lang="en-US" sz="1600" dirty="0"/>
            <a:t> Intense study, discussion of </a:t>
          </a:r>
          <a:r>
            <a:rPr lang="en-US" sz="1600" dirty="0" smtClean="0"/>
            <a:t>Poetry </a:t>
          </a:r>
          <a:r>
            <a:rPr lang="en-US" sz="1600" b="1" dirty="0" smtClean="0">
              <a:solidFill>
                <a:srgbClr val="FF0000"/>
              </a:solidFill>
            </a:rPr>
            <a:t>in</a:t>
          </a:r>
        </a:p>
        <a:p>
          <a:r>
            <a:rPr lang="en-US" sz="1600" b="1" dirty="0" smtClean="0">
              <a:solidFill>
                <a:srgbClr val="FF0000"/>
              </a:solidFill>
            </a:rPr>
            <a:t> </a:t>
          </a:r>
          <a:r>
            <a:rPr lang="en-US" sz="1600" b="1" dirty="0">
              <a:solidFill>
                <a:srgbClr val="FF0000"/>
              </a:solidFill>
            </a:rPr>
            <a:t>class</a:t>
          </a:r>
          <a:endParaRPr lang="en-US" sz="1600" dirty="0"/>
        </a:p>
      </dgm:t>
    </dgm:pt>
    <dgm:pt modelId="{6F5AEE71-49DD-4C99-8EE7-E8CF544283A1}" type="parTrans" cxnId="{E5CD6A51-79F3-4D20-ABB4-F18B79AD2730}">
      <dgm:prSet/>
      <dgm:spPr/>
      <dgm:t>
        <a:bodyPr/>
        <a:lstStyle/>
        <a:p>
          <a:endParaRPr lang="en-US"/>
        </a:p>
      </dgm:t>
    </dgm:pt>
    <dgm:pt modelId="{E18C660D-DF14-4A27-847E-CBD46F0AD6CD}" type="sibTrans" cxnId="{E5CD6A51-79F3-4D20-ABB4-F18B79AD2730}">
      <dgm:prSet/>
      <dgm:spPr/>
      <dgm:t>
        <a:bodyPr/>
        <a:lstStyle/>
        <a:p>
          <a:endParaRPr lang="en-US"/>
        </a:p>
      </dgm:t>
    </dgm:pt>
    <dgm:pt modelId="{0FD707D9-4524-49E7-A1F7-10CB4F096492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</a:rPr>
            <a:t>3)</a:t>
          </a:r>
          <a:r>
            <a:rPr lang="en-US" sz="1600" dirty="0"/>
            <a:t> Recommended readings </a:t>
          </a:r>
          <a:r>
            <a:rPr lang="en-US" sz="1600" dirty="0" smtClean="0"/>
            <a:t>+ </a:t>
          </a:r>
          <a:r>
            <a:rPr lang="en-US" sz="1600" dirty="0"/>
            <a:t>take-home CA</a:t>
          </a:r>
        </a:p>
      </dgm:t>
    </dgm:pt>
    <dgm:pt modelId="{39E35DC9-D6E9-49AB-8CB6-776D318BB7F4}" type="parTrans" cxnId="{E895907A-9A4E-44F2-A239-17A573B85BE3}">
      <dgm:prSet/>
      <dgm:spPr/>
      <dgm:t>
        <a:bodyPr/>
        <a:lstStyle/>
        <a:p>
          <a:endParaRPr lang="en-US"/>
        </a:p>
      </dgm:t>
    </dgm:pt>
    <dgm:pt modelId="{D04B8764-84BE-46A3-A2FE-AEC7F8543776}" type="sibTrans" cxnId="{E895907A-9A4E-44F2-A239-17A573B85BE3}">
      <dgm:prSet/>
      <dgm:spPr/>
      <dgm:t>
        <a:bodyPr/>
        <a:lstStyle/>
        <a:p>
          <a:endParaRPr lang="en-US"/>
        </a:p>
      </dgm:t>
    </dgm:pt>
    <dgm:pt modelId="{3DEC52C3-0202-41B0-AE7D-F48CDAEEBAB5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</a:rPr>
            <a:t>4)</a:t>
          </a:r>
          <a:r>
            <a:rPr lang="en-US" sz="1600" dirty="0"/>
            <a:t> </a:t>
          </a:r>
          <a:r>
            <a:rPr lang="en-US" sz="1400" dirty="0"/>
            <a:t>CA discussion </a:t>
          </a:r>
          <a:r>
            <a:rPr lang="en-US" sz="1400" b="1" dirty="0">
              <a:solidFill>
                <a:srgbClr val="FF0000"/>
              </a:solidFill>
            </a:rPr>
            <a:t>in class </a:t>
          </a:r>
          <a:r>
            <a:rPr lang="en-US" sz="1400" b="1" dirty="0" smtClean="0">
              <a:solidFill>
                <a:srgbClr val="FF0000"/>
              </a:solidFill>
            </a:rPr>
            <a:t>+++ </a:t>
          </a:r>
          <a:endParaRPr lang="en-US" sz="1400" b="1" dirty="0">
            <a:solidFill>
              <a:srgbClr val="FF0000"/>
            </a:solidFill>
          </a:endParaRPr>
        </a:p>
      </dgm:t>
    </dgm:pt>
    <dgm:pt modelId="{E002592C-E57B-43C9-B9EB-237746175E87}" type="parTrans" cxnId="{9DE98262-165A-4CF2-92B2-81D416543A3F}">
      <dgm:prSet/>
      <dgm:spPr/>
      <dgm:t>
        <a:bodyPr/>
        <a:lstStyle/>
        <a:p>
          <a:endParaRPr lang="en-US"/>
        </a:p>
      </dgm:t>
    </dgm:pt>
    <dgm:pt modelId="{D9180096-EA1D-4D12-96B3-8DA71D1D6701}" type="sibTrans" cxnId="{9DE98262-165A-4CF2-92B2-81D416543A3F}">
      <dgm:prSet/>
      <dgm:spPr/>
      <dgm:t>
        <a:bodyPr/>
        <a:lstStyle/>
        <a:p>
          <a:endParaRPr lang="en-US"/>
        </a:p>
      </dgm:t>
    </dgm:pt>
    <dgm:pt modelId="{0457D601-C36F-48D2-8F6F-AAEC79E6A44C}">
      <dgm:prSet phldrT="[Text]" custT="1"/>
      <dgm:spPr/>
      <dgm:t>
        <a:bodyPr/>
        <a:lstStyle/>
        <a:p>
          <a:r>
            <a:rPr lang="en-US" sz="1600" b="1" dirty="0">
              <a:solidFill>
                <a:schemeClr val="tx2"/>
              </a:solidFill>
            </a:rPr>
            <a:t>5</a:t>
          </a:r>
          <a:r>
            <a:rPr lang="en-US" sz="2000" b="1" dirty="0">
              <a:solidFill>
                <a:schemeClr val="tx2"/>
              </a:solidFill>
            </a:rPr>
            <a:t>)</a:t>
          </a:r>
          <a:r>
            <a:rPr lang="en-US" sz="2000" dirty="0"/>
            <a:t> Final Exam </a:t>
          </a:r>
        </a:p>
      </dgm:t>
    </dgm:pt>
    <dgm:pt modelId="{BDE7ED5E-81EB-48D7-9503-8D90D7C9FBBF}" type="parTrans" cxnId="{9FBFB98D-BD8E-45C5-A750-CC725258988E}">
      <dgm:prSet/>
      <dgm:spPr/>
      <dgm:t>
        <a:bodyPr/>
        <a:lstStyle/>
        <a:p>
          <a:endParaRPr lang="en-US"/>
        </a:p>
      </dgm:t>
    </dgm:pt>
    <dgm:pt modelId="{DD831CF5-D5AD-455E-9EC4-6445D2114126}" type="sibTrans" cxnId="{9FBFB98D-BD8E-45C5-A750-CC725258988E}">
      <dgm:prSet/>
      <dgm:spPr/>
      <dgm:t>
        <a:bodyPr/>
        <a:lstStyle/>
        <a:p>
          <a:endParaRPr lang="en-US"/>
        </a:p>
      </dgm:t>
    </dgm:pt>
    <dgm:pt modelId="{C0290C80-0D53-4B4D-B239-D974E0F7A401}" type="pres">
      <dgm:prSet presAssocID="{4E1DF5FE-787D-4421-8771-4315EDC7B7B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40CF86-8EB4-4922-B18D-D006EF090F2F}" type="pres">
      <dgm:prSet presAssocID="{14EDA455-DA41-4063-8EA9-F86043E9F7D1}" presName="dummy" presStyleCnt="0"/>
      <dgm:spPr/>
    </dgm:pt>
    <dgm:pt modelId="{F9F6990F-4B5E-4264-8069-7D71902ADB85}" type="pres">
      <dgm:prSet presAssocID="{14EDA455-DA41-4063-8EA9-F86043E9F7D1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27BEB-62CB-4095-B321-A07865B50069}" type="pres">
      <dgm:prSet presAssocID="{99C80673-B4C0-4673-9897-0F9AF7604EEF}" presName="sibTrans" presStyleLbl="node1" presStyleIdx="0" presStyleCnt="5"/>
      <dgm:spPr/>
      <dgm:t>
        <a:bodyPr/>
        <a:lstStyle/>
        <a:p>
          <a:endParaRPr lang="en-US"/>
        </a:p>
      </dgm:t>
    </dgm:pt>
    <dgm:pt modelId="{4807F62E-D765-498E-8BAF-6932FFAFB6CD}" type="pres">
      <dgm:prSet presAssocID="{63576604-7FB7-4344-8AE7-0EFA39FCAB23}" presName="dummy" presStyleCnt="0"/>
      <dgm:spPr/>
    </dgm:pt>
    <dgm:pt modelId="{917ECD84-382E-456B-9E8F-9A1CE8E65CA3}" type="pres">
      <dgm:prSet presAssocID="{63576604-7FB7-4344-8AE7-0EFA39FCAB23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E5B55-D74B-40B4-9BEF-4CD915520E48}" type="pres">
      <dgm:prSet presAssocID="{E18C660D-DF14-4A27-847E-CBD46F0AD6CD}" presName="sibTrans" presStyleLbl="node1" presStyleIdx="1" presStyleCnt="5"/>
      <dgm:spPr/>
      <dgm:t>
        <a:bodyPr/>
        <a:lstStyle/>
        <a:p>
          <a:endParaRPr lang="en-US"/>
        </a:p>
      </dgm:t>
    </dgm:pt>
    <dgm:pt modelId="{5C3D255A-04B1-4F89-86BA-53A780A63A03}" type="pres">
      <dgm:prSet presAssocID="{0FD707D9-4524-49E7-A1F7-10CB4F096492}" presName="dummy" presStyleCnt="0"/>
      <dgm:spPr/>
    </dgm:pt>
    <dgm:pt modelId="{1F8C86F9-3E61-4B85-A145-F17140503864}" type="pres">
      <dgm:prSet presAssocID="{0FD707D9-4524-49E7-A1F7-10CB4F096492}" presName="node" presStyleLbl="revTx" presStyleIdx="2" presStyleCnt="5" custScaleX="1186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0A630F-4EFD-4411-8107-1DC7E999B0D2}" type="pres">
      <dgm:prSet presAssocID="{D04B8764-84BE-46A3-A2FE-AEC7F8543776}" presName="sibTrans" presStyleLbl="node1" presStyleIdx="2" presStyleCnt="5"/>
      <dgm:spPr/>
      <dgm:t>
        <a:bodyPr/>
        <a:lstStyle/>
        <a:p>
          <a:endParaRPr lang="en-US"/>
        </a:p>
      </dgm:t>
    </dgm:pt>
    <dgm:pt modelId="{987F6F45-6A5C-49E5-A4FF-7BCF6E3387D8}" type="pres">
      <dgm:prSet presAssocID="{3DEC52C3-0202-41B0-AE7D-F48CDAEEBAB5}" presName="dummy" presStyleCnt="0"/>
      <dgm:spPr/>
    </dgm:pt>
    <dgm:pt modelId="{10116D4C-1C8B-4869-89A1-4921B32A0849}" type="pres">
      <dgm:prSet presAssocID="{3DEC52C3-0202-41B0-AE7D-F48CDAEEBAB5}" presName="node" presStyleLbl="revTx" presStyleIdx="3" presStyleCnt="5" custScaleX="116860" custScaleY="1019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52E78E-3BC6-4686-A527-9A29383B2FE0}" type="pres">
      <dgm:prSet presAssocID="{D9180096-EA1D-4D12-96B3-8DA71D1D6701}" presName="sibTrans" presStyleLbl="node1" presStyleIdx="3" presStyleCnt="5"/>
      <dgm:spPr/>
      <dgm:t>
        <a:bodyPr/>
        <a:lstStyle/>
        <a:p>
          <a:endParaRPr lang="en-US"/>
        </a:p>
      </dgm:t>
    </dgm:pt>
    <dgm:pt modelId="{D5E77D85-8A4B-4847-B649-DED432A2E519}" type="pres">
      <dgm:prSet presAssocID="{0457D601-C36F-48D2-8F6F-AAEC79E6A44C}" presName="dummy" presStyleCnt="0"/>
      <dgm:spPr/>
    </dgm:pt>
    <dgm:pt modelId="{2407AFA9-29A3-48CD-80F5-EDFE46E3F1F8}" type="pres">
      <dgm:prSet presAssocID="{0457D601-C36F-48D2-8F6F-AAEC79E6A44C}" presName="node" presStyleLbl="revTx" presStyleIdx="4" presStyleCnt="5" custRadScaleRad="101104" custRadScaleInc="1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E39F8C-9F7E-4B29-B622-0AF31907A8FF}" type="pres">
      <dgm:prSet presAssocID="{DD831CF5-D5AD-455E-9EC4-6445D2114126}" presName="sibTrans" presStyleLbl="node1" presStyleIdx="4" presStyleCnt="5"/>
      <dgm:spPr/>
      <dgm:t>
        <a:bodyPr/>
        <a:lstStyle/>
        <a:p>
          <a:endParaRPr lang="en-US"/>
        </a:p>
      </dgm:t>
    </dgm:pt>
  </dgm:ptLst>
  <dgm:cxnLst>
    <dgm:cxn modelId="{6F9E5355-6409-400B-BDA8-142AC70F60ED}" type="presOf" srcId="{0457D601-C36F-48D2-8F6F-AAEC79E6A44C}" destId="{2407AFA9-29A3-48CD-80F5-EDFE46E3F1F8}" srcOrd="0" destOrd="0" presId="urn:microsoft.com/office/officeart/2005/8/layout/cycle1"/>
    <dgm:cxn modelId="{E895907A-9A4E-44F2-A239-17A573B85BE3}" srcId="{4E1DF5FE-787D-4421-8771-4315EDC7B7B9}" destId="{0FD707D9-4524-49E7-A1F7-10CB4F096492}" srcOrd="2" destOrd="0" parTransId="{39E35DC9-D6E9-49AB-8CB6-776D318BB7F4}" sibTransId="{D04B8764-84BE-46A3-A2FE-AEC7F8543776}"/>
    <dgm:cxn modelId="{71D478BF-DC21-4D3B-AA79-84F89CCE53C7}" type="presOf" srcId="{0FD707D9-4524-49E7-A1F7-10CB4F096492}" destId="{1F8C86F9-3E61-4B85-A145-F17140503864}" srcOrd="0" destOrd="0" presId="urn:microsoft.com/office/officeart/2005/8/layout/cycle1"/>
    <dgm:cxn modelId="{E5CD6A51-79F3-4D20-ABB4-F18B79AD2730}" srcId="{4E1DF5FE-787D-4421-8771-4315EDC7B7B9}" destId="{63576604-7FB7-4344-8AE7-0EFA39FCAB23}" srcOrd="1" destOrd="0" parTransId="{6F5AEE71-49DD-4C99-8EE7-E8CF544283A1}" sibTransId="{E18C660D-DF14-4A27-847E-CBD46F0AD6CD}"/>
    <dgm:cxn modelId="{BBF93906-DDFE-4584-BB3B-0F59CD3FA924}" type="presOf" srcId="{63576604-7FB7-4344-8AE7-0EFA39FCAB23}" destId="{917ECD84-382E-456B-9E8F-9A1CE8E65CA3}" srcOrd="0" destOrd="0" presId="urn:microsoft.com/office/officeart/2005/8/layout/cycle1"/>
    <dgm:cxn modelId="{74D9ED7E-02FF-4A4F-B2B3-C3DD562AF9A5}" type="presOf" srcId="{14EDA455-DA41-4063-8EA9-F86043E9F7D1}" destId="{F9F6990F-4B5E-4264-8069-7D71902ADB85}" srcOrd="0" destOrd="0" presId="urn:microsoft.com/office/officeart/2005/8/layout/cycle1"/>
    <dgm:cxn modelId="{9FBFB98D-BD8E-45C5-A750-CC725258988E}" srcId="{4E1DF5FE-787D-4421-8771-4315EDC7B7B9}" destId="{0457D601-C36F-48D2-8F6F-AAEC79E6A44C}" srcOrd="4" destOrd="0" parTransId="{BDE7ED5E-81EB-48D7-9503-8D90D7C9FBBF}" sibTransId="{DD831CF5-D5AD-455E-9EC4-6445D2114126}"/>
    <dgm:cxn modelId="{6A818794-85F6-4101-81E5-7814BB70505E}" srcId="{4E1DF5FE-787D-4421-8771-4315EDC7B7B9}" destId="{14EDA455-DA41-4063-8EA9-F86043E9F7D1}" srcOrd="0" destOrd="0" parTransId="{801D28B3-1BEC-42F0-9F81-0C610D859DE4}" sibTransId="{99C80673-B4C0-4673-9897-0F9AF7604EEF}"/>
    <dgm:cxn modelId="{0EB3666C-C179-4EFF-89F8-376967CF61EC}" type="presOf" srcId="{E18C660D-DF14-4A27-847E-CBD46F0AD6CD}" destId="{283E5B55-D74B-40B4-9BEF-4CD915520E48}" srcOrd="0" destOrd="0" presId="urn:microsoft.com/office/officeart/2005/8/layout/cycle1"/>
    <dgm:cxn modelId="{B05C96F2-5E04-4A58-94A5-5947F4B8A001}" type="presOf" srcId="{D9180096-EA1D-4D12-96B3-8DA71D1D6701}" destId="{DA52E78E-3BC6-4686-A527-9A29383B2FE0}" srcOrd="0" destOrd="0" presId="urn:microsoft.com/office/officeart/2005/8/layout/cycle1"/>
    <dgm:cxn modelId="{9DE98262-165A-4CF2-92B2-81D416543A3F}" srcId="{4E1DF5FE-787D-4421-8771-4315EDC7B7B9}" destId="{3DEC52C3-0202-41B0-AE7D-F48CDAEEBAB5}" srcOrd="3" destOrd="0" parTransId="{E002592C-E57B-43C9-B9EB-237746175E87}" sibTransId="{D9180096-EA1D-4D12-96B3-8DA71D1D6701}"/>
    <dgm:cxn modelId="{D79D1F8C-B30C-4AEC-A884-3E1A25E3A495}" type="presOf" srcId="{99C80673-B4C0-4673-9897-0F9AF7604EEF}" destId="{72D27BEB-62CB-4095-B321-A07865B50069}" srcOrd="0" destOrd="0" presId="urn:microsoft.com/office/officeart/2005/8/layout/cycle1"/>
    <dgm:cxn modelId="{45DE298D-9443-4ECD-A856-647AA249C826}" type="presOf" srcId="{DD831CF5-D5AD-455E-9EC4-6445D2114126}" destId="{B0E39F8C-9F7E-4B29-B622-0AF31907A8FF}" srcOrd="0" destOrd="0" presId="urn:microsoft.com/office/officeart/2005/8/layout/cycle1"/>
    <dgm:cxn modelId="{98A926D2-3DC4-45B9-82F4-379A94A9FAD1}" type="presOf" srcId="{4E1DF5FE-787D-4421-8771-4315EDC7B7B9}" destId="{C0290C80-0D53-4B4D-B239-D974E0F7A401}" srcOrd="0" destOrd="0" presId="urn:microsoft.com/office/officeart/2005/8/layout/cycle1"/>
    <dgm:cxn modelId="{0A1D1B1C-C7C6-4508-B085-D8D0F9B62613}" type="presOf" srcId="{3DEC52C3-0202-41B0-AE7D-F48CDAEEBAB5}" destId="{10116D4C-1C8B-4869-89A1-4921B32A0849}" srcOrd="0" destOrd="0" presId="urn:microsoft.com/office/officeart/2005/8/layout/cycle1"/>
    <dgm:cxn modelId="{31B3A2C2-668F-49EA-BB02-CF62CD6E4375}" type="presOf" srcId="{D04B8764-84BE-46A3-A2FE-AEC7F8543776}" destId="{E60A630F-4EFD-4411-8107-1DC7E999B0D2}" srcOrd="0" destOrd="0" presId="urn:microsoft.com/office/officeart/2005/8/layout/cycle1"/>
    <dgm:cxn modelId="{3AF8E849-29E8-4385-9080-6C2059DE0445}" type="presParOf" srcId="{C0290C80-0D53-4B4D-B239-D974E0F7A401}" destId="{3440CF86-8EB4-4922-B18D-D006EF090F2F}" srcOrd="0" destOrd="0" presId="urn:microsoft.com/office/officeart/2005/8/layout/cycle1"/>
    <dgm:cxn modelId="{7505399E-9299-4F9B-86A8-F06532B3282B}" type="presParOf" srcId="{C0290C80-0D53-4B4D-B239-D974E0F7A401}" destId="{F9F6990F-4B5E-4264-8069-7D71902ADB85}" srcOrd="1" destOrd="0" presId="urn:microsoft.com/office/officeart/2005/8/layout/cycle1"/>
    <dgm:cxn modelId="{7FD5E2C8-D418-4ED9-B8CF-9803226E8EB5}" type="presParOf" srcId="{C0290C80-0D53-4B4D-B239-D974E0F7A401}" destId="{72D27BEB-62CB-4095-B321-A07865B50069}" srcOrd="2" destOrd="0" presId="urn:microsoft.com/office/officeart/2005/8/layout/cycle1"/>
    <dgm:cxn modelId="{D986ED4A-99E1-4014-9BDB-DB848848E310}" type="presParOf" srcId="{C0290C80-0D53-4B4D-B239-D974E0F7A401}" destId="{4807F62E-D765-498E-8BAF-6932FFAFB6CD}" srcOrd="3" destOrd="0" presId="urn:microsoft.com/office/officeart/2005/8/layout/cycle1"/>
    <dgm:cxn modelId="{C9C1FFBD-2784-4116-B873-22C00A073608}" type="presParOf" srcId="{C0290C80-0D53-4B4D-B239-D974E0F7A401}" destId="{917ECD84-382E-456B-9E8F-9A1CE8E65CA3}" srcOrd="4" destOrd="0" presId="urn:microsoft.com/office/officeart/2005/8/layout/cycle1"/>
    <dgm:cxn modelId="{A79D3C80-18D7-4F3B-885D-A5D5D910C081}" type="presParOf" srcId="{C0290C80-0D53-4B4D-B239-D974E0F7A401}" destId="{283E5B55-D74B-40B4-9BEF-4CD915520E48}" srcOrd="5" destOrd="0" presId="urn:microsoft.com/office/officeart/2005/8/layout/cycle1"/>
    <dgm:cxn modelId="{DA7D5E3F-457A-4966-98A9-9B38109826F1}" type="presParOf" srcId="{C0290C80-0D53-4B4D-B239-D974E0F7A401}" destId="{5C3D255A-04B1-4F89-86BA-53A780A63A03}" srcOrd="6" destOrd="0" presId="urn:microsoft.com/office/officeart/2005/8/layout/cycle1"/>
    <dgm:cxn modelId="{17D3BDB1-4FBC-4443-9ED0-F560AB694770}" type="presParOf" srcId="{C0290C80-0D53-4B4D-B239-D974E0F7A401}" destId="{1F8C86F9-3E61-4B85-A145-F17140503864}" srcOrd="7" destOrd="0" presId="urn:microsoft.com/office/officeart/2005/8/layout/cycle1"/>
    <dgm:cxn modelId="{3964747E-7C0F-48DB-8981-427AF1D48AD7}" type="presParOf" srcId="{C0290C80-0D53-4B4D-B239-D974E0F7A401}" destId="{E60A630F-4EFD-4411-8107-1DC7E999B0D2}" srcOrd="8" destOrd="0" presId="urn:microsoft.com/office/officeart/2005/8/layout/cycle1"/>
    <dgm:cxn modelId="{2E99EEA6-0F0F-4611-A531-6C89EDC99DD3}" type="presParOf" srcId="{C0290C80-0D53-4B4D-B239-D974E0F7A401}" destId="{987F6F45-6A5C-49E5-A4FF-7BCF6E3387D8}" srcOrd="9" destOrd="0" presId="urn:microsoft.com/office/officeart/2005/8/layout/cycle1"/>
    <dgm:cxn modelId="{8D6A371A-9D67-4D97-BD9B-5C55A867BA51}" type="presParOf" srcId="{C0290C80-0D53-4B4D-B239-D974E0F7A401}" destId="{10116D4C-1C8B-4869-89A1-4921B32A0849}" srcOrd="10" destOrd="0" presId="urn:microsoft.com/office/officeart/2005/8/layout/cycle1"/>
    <dgm:cxn modelId="{0B617C0E-410C-4ECD-8B61-D0668B7B330A}" type="presParOf" srcId="{C0290C80-0D53-4B4D-B239-D974E0F7A401}" destId="{DA52E78E-3BC6-4686-A527-9A29383B2FE0}" srcOrd="11" destOrd="0" presId="urn:microsoft.com/office/officeart/2005/8/layout/cycle1"/>
    <dgm:cxn modelId="{48E5AB35-EDB8-4A05-8FA5-7E90323F9F54}" type="presParOf" srcId="{C0290C80-0D53-4B4D-B239-D974E0F7A401}" destId="{D5E77D85-8A4B-4847-B649-DED432A2E519}" srcOrd="12" destOrd="0" presId="urn:microsoft.com/office/officeart/2005/8/layout/cycle1"/>
    <dgm:cxn modelId="{19A93B83-7FC4-4641-99BE-DDDE6D53175A}" type="presParOf" srcId="{C0290C80-0D53-4B4D-B239-D974E0F7A401}" destId="{2407AFA9-29A3-48CD-80F5-EDFE46E3F1F8}" srcOrd="13" destOrd="0" presId="urn:microsoft.com/office/officeart/2005/8/layout/cycle1"/>
    <dgm:cxn modelId="{15A290BE-2ACA-44DD-88D9-37B9CB20311D}" type="presParOf" srcId="{C0290C80-0D53-4B4D-B239-D974E0F7A401}" destId="{B0E39F8C-9F7E-4B29-B622-0AF31907A8FF}" srcOrd="14" destOrd="0" presId="urn:microsoft.com/office/officeart/2005/8/layout/cycle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1A2E52-F87C-422E-93A6-9D64C172B7DA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D188B35-B1E6-4D02-B2A8-340F80CF94F8}">
      <dgm:prSet phldrT="[Text]" custT="1"/>
      <dgm:spPr/>
      <dgm:t>
        <a:bodyPr/>
        <a:lstStyle/>
        <a:p>
          <a:r>
            <a:rPr lang="en-US" sz="1200"/>
            <a:t>1) On-line forum + text book </a:t>
          </a:r>
          <a:r>
            <a:rPr lang="en-US" sz="1200">
              <a:solidFill>
                <a:srgbClr val="002060"/>
              </a:solidFill>
            </a:rPr>
            <a:t>at home </a:t>
          </a:r>
        </a:p>
      </dgm:t>
    </dgm:pt>
    <dgm:pt modelId="{00CBD405-4FA5-49F4-92C4-3A82429A5F25}" type="parTrans" cxnId="{9259101E-D027-45FE-A272-17162B27DE6B}">
      <dgm:prSet/>
      <dgm:spPr/>
      <dgm:t>
        <a:bodyPr/>
        <a:lstStyle/>
        <a:p>
          <a:endParaRPr lang="en-US"/>
        </a:p>
      </dgm:t>
    </dgm:pt>
    <dgm:pt modelId="{8DAE33DE-D870-4D56-9BC9-AC795D89C5CB}" type="sibTrans" cxnId="{9259101E-D027-45FE-A272-17162B27DE6B}">
      <dgm:prSet/>
      <dgm:spPr/>
      <dgm:t>
        <a:bodyPr/>
        <a:lstStyle/>
        <a:p>
          <a:endParaRPr lang="en-US"/>
        </a:p>
      </dgm:t>
    </dgm:pt>
    <dgm:pt modelId="{627234D5-6F96-47D0-83DF-AF9B7F5A72A4}">
      <dgm:prSet phldrT="[Text]" custT="1"/>
      <dgm:spPr/>
      <dgm:t>
        <a:bodyPr/>
        <a:lstStyle/>
        <a:p>
          <a:r>
            <a:rPr lang="en-US" sz="1100"/>
            <a:t>2) Intense study Owen's poems </a:t>
          </a:r>
          <a:r>
            <a:rPr lang="en-US" sz="1100" b="1">
              <a:solidFill>
                <a:srgbClr val="FF0000"/>
              </a:solidFill>
            </a:rPr>
            <a:t>in class </a:t>
          </a:r>
          <a:endParaRPr lang="en-US" sz="1100"/>
        </a:p>
      </dgm:t>
    </dgm:pt>
    <dgm:pt modelId="{DA083E6E-74C2-4EA2-8E16-B18D70C63F79}" type="parTrans" cxnId="{C716824D-E833-490D-A4D7-B12FAD3B1514}">
      <dgm:prSet/>
      <dgm:spPr/>
      <dgm:t>
        <a:bodyPr/>
        <a:lstStyle/>
        <a:p>
          <a:endParaRPr lang="en-US"/>
        </a:p>
      </dgm:t>
    </dgm:pt>
    <dgm:pt modelId="{C0E93D7A-6DF1-4B87-8603-6713BD7D6149}" type="sibTrans" cxnId="{C716824D-E833-490D-A4D7-B12FAD3B1514}">
      <dgm:prSet/>
      <dgm:spPr/>
      <dgm:t>
        <a:bodyPr/>
        <a:lstStyle/>
        <a:p>
          <a:endParaRPr lang="en-US"/>
        </a:p>
      </dgm:t>
    </dgm:pt>
    <dgm:pt modelId="{54AB181F-E925-4C53-B957-83C06BB7A53E}">
      <dgm:prSet phldrT="[Text]" custT="1"/>
      <dgm:spPr/>
      <dgm:t>
        <a:bodyPr/>
        <a:lstStyle/>
        <a:p>
          <a:r>
            <a:rPr lang="en-US" sz="1200"/>
            <a:t>3) On-line activity for prior to Sassoon's class</a:t>
          </a:r>
        </a:p>
      </dgm:t>
    </dgm:pt>
    <dgm:pt modelId="{861D4C2F-1CF4-4392-B775-90D666012F46}" type="parTrans" cxnId="{918B6151-842F-4C62-A057-40AD1C990510}">
      <dgm:prSet/>
      <dgm:spPr/>
      <dgm:t>
        <a:bodyPr/>
        <a:lstStyle/>
        <a:p>
          <a:endParaRPr lang="en-US"/>
        </a:p>
      </dgm:t>
    </dgm:pt>
    <dgm:pt modelId="{FCA2847F-28FD-40C0-A392-F2B6E431C027}" type="sibTrans" cxnId="{918B6151-842F-4C62-A057-40AD1C990510}">
      <dgm:prSet/>
      <dgm:spPr/>
      <dgm:t>
        <a:bodyPr/>
        <a:lstStyle/>
        <a:p>
          <a:endParaRPr lang="en-US"/>
        </a:p>
      </dgm:t>
    </dgm:pt>
    <dgm:pt modelId="{1ACAD95F-ED49-4E6F-A732-B37809CCD979}">
      <dgm:prSet phldrT="[Text]" custT="1"/>
      <dgm:spPr/>
      <dgm:t>
        <a:bodyPr/>
        <a:lstStyle/>
        <a:p>
          <a:r>
            <a:rPr lang="en-US" sz="1200"/>
            <a:t>Intense study Sasson's poems </a:t>
          </a:r>
          <a:r>
            <a:rPr lang="en-US" sz="1200" b="1">
              <a:solidFill>
                <a:srgbClr val="FF0000"/>
              </a:solidFill>
            </a:rPr>
            <a:t>in class </a:t>
          </a:r>
          <a:endParaRPr lang="en-US" sz="1200"/>
        </a:p>
      </dgm:t>
    </dgm:pt>
    <dgm:pt modelId="{7AD27A92-4212-4986-802F-6DDAFF227539}" type="parTrans" cxnId="{A586AAAF-D94D-4172-8331-4601B3104208}">
      <dgm:prSet/>
      <dgm:spPr/>
      <dgm:t>
        <a:bodyPr/>
        <a:lstStyle/>
        <a:p>
          <a:endParaRPr lang="en-US"/>
        </a:p>
      </dgm:t>
    </dgm:pt>
    <dgm:pt modelId="{AE363DFC-F1C9-4880-B4E5-4F6CB7306645}" type="sibTrans" cxnId="{A586AAAF-D94D-4172-8331-4601B3104208}">
      <dgm:prSet/>
      <dgm:spPr/>
      <dgm:t>
        <a:bodyPr/>
        <a:lstStyle/>
        <a:p>
          <a:endParaRPr lang="en-US"/>
        </a:p>
      </dgm:t>
    </dgm:pt>
    <dgm:pt modelId="{B731BF2A-153A-445C-AA9A-5A3728924C79}">
      <dgm:prSet phldrT="[Text]" custT="1"/>
      <dgm:spPr/>
      <dgm:t>
        <a:bodyPr/>
        <a:lstStyle/>
        <a:p>
          <a:r>
            <a:rPr lang="en-US" sz="1200"/>
            <a:t>On-line activity+field trip</a:t>
          </a:r>
        </a:p>
      </dgm:t>
    </dgm:pt>
    <dgm:pt modelId="{7E8DF3D7-010D-433A-9861-FF2232E7F9CC}" type="parTrans" cxnId="{9B919C4E-BD5D-40A7-9DCB-AC33AC80C808}">
      <dgm:prSet/>
      <dgm:spPr/>
      <dgm:t>
        <a:bodyPr/>
        <a:lstStyle/>
        <a:p>
          <a:endParaRPr lang="en-US"/>
        </a:p>
      </dgm:t>
    </dgm:pt>
    <dgm:pt modelId="{1DF80618-9845-41BF-8144-521CDD620827}" type="sibTrans" cxnId="{9B919C4E-BD5D-40A7-9DCB-AC33AC80C808}">
      <dgm:prSet/>
      <dgm:spPr/>
      <dgm:t>
        <a:bodyPr/>
        <a:lstStyle/>
        <a:p>
          <a:endParaRPr lang="en-US"/>
        </a:p>
      </dgm:t>
    </dgm:pt>
    <dgm:pt modelId="{DFB57579-00F7-48A1-A0AC-7CB3BB2098C4}" type="pres">
      <dgm:prSet presAssocID="{A71A2E52-F87C-422E-93A6-9D64C172B7D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6F26ED-1107-4458-B553-CBB46AEE3E5D}" type="pres">
      <dgm:prSet presAssocID="{FD188B35-B1E6-4D02-B2A8-340F80CF94F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56948-378F-4612-9670-FEC1F7B170C2}" type="pres">
      <dgm:prSet presAssocID="{8DAE33DE-D870-4D56-9BC9-AC795D89C5CB}" presName="sibTrans" presStyleLbl="sibTrans2D1" presStyleIdx="0" presStyleCnt="5"/>
      <dgm:spPr/>
      <dgm:t>
        <a:bodyPr/>
        <a:lstStyle/>
        <a:p>
          <a:endParaRPr lang="en-US"/>
        </a:p>
      </dgm:t>
    </dgm:pt>
    <dgm:pt modelId="{5CB168D4-E3F1-4CB5-B7DA-71D6DB765060}" type="pres">
      <dgm:prSet presAssocID="{8DAE33DE-D870-4D56-9BC9-AC795D89C5CB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8CCA0B76-519E-4566-9841-5B0252204FF0}" type="pres">
      <dgm:prSet presAssocID="{627234D5-6F96-47D0-83DF-AF9B7F5A72A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43A19E-D68B-4A9E-98E9-15FAB2D5E6BB}" type="pres">
      <dgm:prSet presAssocID="{C0E93D7A-6DF1-4B87-8603-6713BD7D6149}" presName="sibTrans" presStyleLbl="sibTrans2D1" presStyleIdx="1" presStyleCnt="5"/>
      <dgm:spPr/>
      <dgm:t>
        <a:bodyPr/>
        <a:lstStyle/>
        <a:p>
          <a:endParaRPr lang="en-US"/>
        </a:p>
      </dgm:t>
    </dgm:pt>
    <dgm:pt modelId="{EA469228-AB0F-4F91-9A5D-5F910DB67ACC}" type="pres">
      <dgm:prSet presAssocID="{C0E93D7A-6DF1-4B87-8603-6713BD7D6149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0E72B755-C64B-4B01-B19E-5EEB2D90EC68}" type="pres">
      <dgm:prSet presAssocID="{54AB181F-E925-4C53-B957-83C06BB7A53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62FA7F-870B-44AF-AD8C-76D35AFACACC}" type="pres">
      <dgm:prSet presAssocID="{FCA2847F-28FD-40C0-A392-F2B6E431C027}" presName="sibTrans" presStyleLbl="sibTrans2D1" presStyleIdx="2" presStyleCnt="5"/>
      <dgm:spPr/>
      <dgm:t>
        <a:bodyPr/>
        <a:lstStyle/>
        <a:p>
          <a:endParaRPr lang="en-US"/>
        </a:p>
      </dgm:t>
    </dgm:pt>
    <dgm:pt modelId="{7C1C8630-9B81-41E7-AAB5-FFB8F62E07FC}" type="pres">
      <dgm:prSet presAssocID="{FCA2847F-28FD-40C0-A392-F2B6E431C027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5584C3E-BB36-4FB4-ADA6-1A391FAEF047}" type="pres">
      <dgm:prSet presAssocID="{1ACAD95F-ED49-4E6F-A732-B37809CCD979}" presName="node" presStyleLbl="node1" presStyleIdx="3" presStyleCnt="5" custRadScaleRad="100212" custRadScaleInc="-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D2209-A00A-4F88-92C9-B67A2CD8B031}" type="pres">
      <dgm:prSet presAssocID="{AE363DFC-F1C9-4880-B4E5-4F6CB7306645}" presName="sibTrans" presStyleLbl="sibTrans2D1" presStyleIdx="3" presStyleCnt="5"/>
      <dgm:spPr/>
      <dgm:t>
        <a:bodyPr/>
        <a:lstStyle/>
        <a:p>
          <a:endParaRPr lang="en-US"/>
        </a:p>
      </dgm:t>
    </dgm:pt>
    <dgm:pt modelId="{DCEE2E46-57B4-49CC-9CC1-B92B00B3797F}" type="pres">
      <dgm:prSet presAssocID="{AE363DFC-F1C9-4880-B4E5-4F6CB7306645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6B6F53B-D3F2-4886-AC21-112CE3FC5D9F}" type="pres">
      <dgm:prSet presAssocID="{B731BF2A-153A-445C-AA9A-5A3728924C79}" presName="node" presStyleLbl="node1" presStyleIdx="4" presStyleCnt="5" custScaleX="120274" custScaleY="1094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92461-FEB8-492C-82BE-5192FF725E7B}" type="pres">
      <dgm:prSet presAssocID="{1DF80618-9845-41BF-8144-521CDD620827}" presName="sibTrans" presStyleLbl="sibTrans2D1" presStyleIdx="4" presStyleCnt="5"/>
      <dgm:spPr/>
      <dgm:t>
        <a:bodyPr/>
        <a:lstStyle/>
        <a:p>
          <a:endParaRPr lang="en-US"/>
        </a:p>
      </dgm:t>
    </dgm:pt>
    <dgm:pt modelId="{A5FB39A0-14B2-4ACF-9489-5FC006B3057A}" type="pres">
      <dgm:prSet presAssocID="{1DF80618-9845-41BF-8144-521CDD620827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0CAB03C-9C76-4270-82F2-EF8108361100}" type="presOf" srcId="{8DAE33DE-D870-4D56-9BC9-AC795D89C5CB}" destId="{5CB168D4-E3F1-4CB5-B7DA-71D6DB765060}" srcOrd="1" destOrd="0" presId="urn:microsoft.com/office/officeart/2005/8/layout/cycle2"/>
    <dgm:cxn modelId="{9B919C4E-BD5D-40A7-9DCB-AC33AC80C808}" srcId="{A71A2E52-F87C-422E-93A6-9D64C172B7DA}" destId="{B731BF2A-153A-445C-AA9A-5A3728924C79}" srcOrd="4" destOrd="0" parTransId="{7E8DF3D7-010D-433A-9861-FF2232E7F9CC}" sibTransId="{1DF80618-9845-41BF-8144-521CDD620827}"/>
    <dgm:cxn modelId="{F7498935-AB45-4AF0-8AAC-ED24050F2160}" type="presOf" srcId="{FCA2847F-28FD-40C0-A392-F2B6E431C027}" destId="{2462FA7F-870B-44AF-AD8C-76D35AFACACC}" srcOrd="0" destOrd="0" presId="urn:microsoft.com/office/officeart/2005/8/layout/cycle2"/>
    <dgm:cxn modelId="{918B6151-842F-4C62-A057-40AD1C990510}" srcId="{A71A2E52-F87C-422E-93A6-9D64C172B7DA}" destId="{54AB181F-E925-4C53-B957-83C06BB7A53E}" srcOrd="2" destOrd="0" parTransId="{861D4C2F-1CF4-4392-B775-90D666012F46}" sibTransId="{FCA2847F-28FD-40C0-A392-F2B6E431C027}"/>
    <dgm:cxn modelId="{66255B2A-A9EB-4321-8B8E-18C2B5A53BAB}" type="presOf" srcId="{54AB181F-E925-4C53-B957-83C06BB7A53E}" destId="{0E72B755-C64B-4B01-B19E-5EEB2D90EC68}" srcOrd="0" destOrd="0" presId="urn:microsoft.com/office/officeart/2005/8/layout/cycle2"/>
    <dgm:cxn modelId="{54A96331-7E84-4A18-A114-C0A6D2E604F1}" type="presOf" srcId="{AE363DFC-F1C9-4880-B4E5-4F6CB7306645}" destId="{07CD2209-A00A-4F88-92C9-B67A2CD8B031}" srcOrd="0" destOrd="0" presId="urn:microsoft.com/office/officeart/2005/8/layout/cycle2"/>
    <dgm:cxn modelId="{A5956CAC-AFB1-4893-A416-4AFDB6055C6A}" type="presOf" srcId="{1ACAD95F-ED49-4E6F-A732-B37809CCD979}" destId="{F5584C3E-BB36-4FB4-ADA6-1A391FAEF047}" srcOrd="0" destOrd="0" presId="urn:microsoft.com/office/officeart/2005/8/layout/cycle2"/>
    <dgm:cxn modelId="{61AE9452-6E57-40AC-97A3-71281C6A0444}" type="presOf" srcId="{B731BF2A-153A-445C-AA9A-5A3728924C79}" destId="{C6B6F53B-D3F2-4886-AC21-112CE3FC5D9F}" srcOrd="0" destOrd="0" presId="urn:microsoft.com/office/officeart/2005/8/layout/cycle2"/>
    <dgm:cxn modelId="{A42A6D8D-4D20-4CE3-98D9-248C51CB8065}" type="presOf" srcId="{8DAE33DE-D870-4D56-9BC9-AC795D89C5CB}" destId="{48856948-378F-4612-9670-FEC1F7B170C2}" srcOrd="0" destOrd="0" presId="urn:microsoft.com/office/officeart/2005/8/layout/cycle2"/>
    <dgm:cxn modelId="{22E109D8-C53D-44FC-B557-1776D9F502AF}" type="presOf" srcId="{C0E93D7A-6DF1-4B87-8603-6713BD7D6149}" destId="{EA469228-AB0F-4F91-9A5D-5F910DB67ACC}" srcOrd="1" destOrd="0" presId="urn:microsoft.com/office/officeart/2005/8/layout/cycle2"/>
    <dgm:cxn modelId="{EF69236F-49A0-4006-AB9E-8F824F7A51C5}" type="presOf" srcId="{627234D5-6F96-47D0-83DF-AF9B7F5A72A4}" destId="{8CCA0B76-519E-4566-9841-5B0252204FF0}" srcOrd="0" destOrd="0" presId="urn:microsoft.com/office/officeart/2005/8/layout/cycle2"/>
    <dgm:cxn modelId="{95ED2443-D215-499C-8571-A7CDD7B1EA6A}" type="presOf" srcId="{A71A2E52-F87C-422E-93A6-9D64C172B7DA}" destId="{DFB57579-00F7-48A1-A0AC-7CB3BB2098C4}" srcOrd="0" destOrd="0" presId="urn:microsoft.com/office/officeart/2005/8/layout/cycle2"/>
    <dgm:cxn modelId="{BAFF6D14-DCCF-4817-8551-807F09E0EDC9}" type="presOf" srcId="{C0E93D7A-6DF1-4B87-8603-6713BD7D6149}" destId="{3343A19E-D68B-4A9E-98E9-15FAB2D5E6BB}" srcOrd="0" destOrd="0" presId="urn:microsoft.com/office/officeart/2005/8/layout/cycle2"/>
    <dgm:cxn modelId="{9259101E-D027-45FE-A272-17162B27DE6B}" srcId="{A71A2E52-F87C-422E-93A6-9D64C172B7DA}" destId="{FD188B35-B1E6-4D02-B2A8-340F80CF94F8}" srcOrd="0" destOrd="0" parTransId="{00CBD405-4FA5-49F4-92C4-3A82429A5F25}" sibTransId="{8DAE33DE-D870-4D56-9BC9-AC795D89C5CB}"/>
    <dgm:cxn modelId="{2C163B16-8830-49BA-9C1E-A4657A3FDAFE}" type="presOf" srcId="{1DF80618-9845-41BF-8144-521CDD620827}" destId="{A5FB39A0-14B2-4ACF-9489-5FC006B3057A}" srcOrd="1" destOrd="0" presId="urn:microsoft.com/office/officeart/2005/8/layout/cycle2"/>
    <dgm:cxn modelId="{1BCE603A-C4B4-4FF3-80DE-1F6DD64A9482}" type="presOf" srcId="{FD188B35-B1E6-4D02-B2A8-340F80CF94F8}" destId="{9E6F26ED-1107-4458-B553-CBB46AEE3E5D}" srcOrd="0" destOrd="0" presId="urn:microsoft.com/office/officeart/2005/8/layout/cycle2"/>
    <dgm:cxn modelId="{FE443B3F-F2F3-4769-B8EF-12E83AC45B97}" type="presOf" srcId="{1DF80618-9845-41BF-8144-521CDD620827}" destId="{C9792461-FEB8-492C-82BE-5192FF725E7B}" srcOrd="0" destOrd="0" presId="urn:microsoft.com/office/officeart/2005/8/layout/cycle2"/>
    <dgm:cxn modelId="{C716824D-E833-490D-A4D7-B12FAD3B1514}" srcId="{A71A2E52-F87C-422E-93A6-9D64C172B7DA}" destId="{627234D5-6F96-47D0-83DF-AF9B7F5A72A4}" srcOrd="1" destOrd="0" parTransId="{DA083E6E-74C2-4EA2-8E16-B18D70C63F79}" sibTransId="{C0E93D7A-6DF1-4B87-8603-6713BD7D6149}"/>
    <dgm:cxn modelId="{452B56AA-C534-48FA-B6FC-3BE1B342380F}" type="presOf" srcId="{AE363DFC-F1C9-4880-B4E5-4F6CB7306645}" destId="{DCEE2E46-57B4-49CC-9CC1-B92B00B3797F}" srcOrd="1" destOrd="0" presId="urn:microsoft.com/office/officeart/2005/8/layout/cycle2"/>
    <dgm:cxn modelId="{50E1BB37-4A30-48AE-B476-5E1CA0F51CAB}" type="presOf" srcId="{FCA2847F-28FD-40C0-A392-F2B6E431C027}" destId="{7C1C8630-9B81-41E7-AAB5-FFB8F62E07FC}" srcOrd="1" destOrd="0" presId="urn:microsoft.com/office/officeart/2005/8/layout/cycle2"/>
    <dgm:cxn modelId="{A586AAAF-D94D-4172-8331-4601B3104208}" srcId="{A71A2E52-F87C-422E-93A6-9D64C172B7DA}" destId="{1ACAD95F-ED49-4E6F-A732-B37809CCD979}" srcOrd="3" destOrd="0" parTransId="{7AD27A92-4212-4986-802F-6DDAFF227539}" sibTransId="{AE363DFC-F1C9-4880-B4E5-4F6CB7306645}"/>
    <dgm:cxn modelId="{208A438C-061F-448B-BA1C-4AB55DF6B4E1}" type="presParOf" srcId="{DFB57579-00F7-48A1-A0AC-7CB3BB2098C4}" destId="{9E6F26ED-1107-4458-B553-CBB46AEE3E5D}" srcOrd="0" destOrd="0" presId="urn:microsoft.com/office/officeart/2005/8/layout/cycle2"/>
    <dgm:cxn modelId="{128E3D53-845D-4035-88AB-FB5F4B2E387C}" type="presParOf" srcId="{DFB57579-00F7-48A1-A0AC-7CB3BB2098C4}" destId="{48856948-378F-4612-9670-FEC1F7B170C2}" srcOrd="1" destOrd="0" presId="urn:microsoft.com/office/officeart/2005/8/layout/cycle2"/>
    <dgm:cxn modelId="{A58BBDFD-1BA0-4266-8CAA-1B5D0C22797D}" type="presParOf" srcId="{48856948-378F-4612-9670-FEC1F7B170C2}" destId="{5CB168D4-E3F1-4CB5-B7DA-71D6DB765060}" srcOrd="0" destOrd="0" presId="urn:microsoft.com/office/officeart/2005/8/layout/cycle2"/>
    <dgm:cxn modelId="{0485BADF-A69C-4F4E-8C65-DD4223E44775}" type="presParOf" srcId="{DFB57579-00F7-48A1-A0AC-7CB3BB2098C4}" destId="{8CCA0B76-519E-4566-9841-5B0252204FF0}" srcOrd="2" destOrd="0" presId="urn:microsoft.com/office/officeart/2005/8/layout/cycle2"/>
    <dgm:cxn modelId="{08933307-BD3D-46EA-9D63-09BABF04D5A0}" type="presParOf" srcId="{DFB57579-00F7-48A1-A0AC-7CB3BB2098C4}" destId="{3343A19E-D68B-4A9E-98E9-15FAB2D5E6BB}" srcOrd="3" destOrd="0" presId="urn:microsoft.com/office/officeart/2005/8/layout/cycle2"/>
    <dgm:cxn modelId="{C9952CB6-7B3C-4171-8DE4-2D9F157440BB}" type="presParOf" srcId="{3343A19E-D68B-4A9E-98E9-15FAB2D5E6BB}" destId="{EA469228-AB0F-4F91-9A5D-5F910DB67ACC}" srcOrd="0" destOrd="0" presId="urn:microsoft.com/office/officeart/2005/8/layout/cycle2"/>
    <dgm:cxn modelId="{9D9D7E3C-3348-43B0-BAEB-80262835EA27}" type="presParOf" srcId="{DFB57579-00F7-48A1-A0AC-7CB3BB2098C4}" destId="{0E72B755-C64B-4B01-B19E-5EEB2D90EC68}" srcOrd="4" destOrd="0" presId="urn:microsoft.com/office/officeart/2005/8/layout/cycle2"/>
    <dgm:cxn modelId="{53F09B02-4532-4B3A-97C1-DFC145D49E55}" type="presParOf" srcId="{DFB57579-00F7-48A1-A0AC-7CB3BB2098C4}" destId="{2462FA7F-870B-44AF-AD8C-76D35AFACACC}" srcOrd="5" destOrd="0" presId="urn:microsoft.com/office/officeart/2005/8/layout/cycle2"/>
    <dgm:cxn modelId="{1C9DE8B6-3050-463B-BD34-77E0B52D05D4}" type="presParOf" srcId="{2462FA7F-870B-44AF-AD8C-76D35AFACACC}" destId="{7C1C8630-9B81-41E7-AAB5-FFB8F62E07FC}" srcOrd="0" destOrd="0" presId="urn:microsoft.com/office/officeart/2005/8/layout/cycle2"/>
    <dgm:cxn modelId="{68C0725E-D567-4C47-8D86-0FE6E0824E82}" type="presParOf" srcId="{DFB57579-00F7-48A1-A0AC-7CB3BB2098C4}" destId="{F5584C3E-BB36-4FB4-ADA6-1A391FAEF047}" srcOrd="6" destOrd="0" presId="urn:microsoft.com/office/officeart/2005/8/layout/cycle2"/>
    <dgm:cxn modelId="{F5D979CC-4F67-4FB7-BE6B-35D79E974E3D}" type="presParOf" srcId="{DFB57579-00F7-48A1-A0AC-7CB3BB2098C4}" destId="{07CD2209-A00A-4F88-92C9-B67A2CD8B031}" srcOrd="7" destOrd="0" presId="urn:microsoft.com/office/officeart/2005/8/layout/cycle2"/>
    <dgm:cxn modelId="{EB4FE248-ED5A-41C5-8BFE-95AFA6E26F43}" type="presParOf" srcId="{07CD2209-A00A-4F88-92C9-B67A2CD8B031}" destId="{DCEE2E46-57B4-49CC-9CC1-B92B00B3797F}" srcOrd="0" destOrd="0" presId="urn:microsoft.com/office/officeart/2005/8/layout/cycle2"/>
    <dgm:cxn modelId="{E5AC2B35-9A23-42CA-B28E-A1CDF3464FC7}" type="presParOf" srcId="{DFB57579-00F7-48A1-A0AC-7CB3BB2098C4}" destId="{C6B6F53B-D3F2-4886-AC21-112CE3FC5D9F}" srcOrd="8" destOrd="0" presId="urn:microsoft.com/office/officeart/2005/8/layout/cycle2"/>
    <dgm:cxn modelId="{11C064BE-4B87-4F0D-BCB6-30CCC78615D3}" type="presParOf" srcId="{DFB57579-00F7-48A1-A0AC-7CB3BB2098C4}" destId="{C9792461-FEB8-492C-82BE-5192FF725E7B}" srcOrd="9" destOrd="0" presId="urn:microsoft.com/office/officeart/2005/8/layout/cycle2"/>
    <dgm:cxn modelId="{563B4229-62DD-42F1-B053-0C77975875A5}" type="presParOf" srcId="{C9792461-FEB8-492C-82BE-5192FF725E7B}" destId="{A5FB39A0-14B2-4ACF-9489-5FC006B3057A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63D4A2E-7ACF-4D7B-B51C-BCEEADBCB9FC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08836E-0EC4-45DD-849F-52D1D0E19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2C4DEA-CF01-4A6F-8F5F-129F538E8B94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AB0A49C-6ED5-4119-B0D6-92B23D21C0AF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49C79-B58B-415E-8E3E-9DCDD99376AD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290D-5B1E-4015-8880-C3E6BE1C3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EFF6A-FA32-403F-956A-CC24407D2D46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5B206-5CA5-4817-96CC-A75C6A760E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2DF1A-B596-4ACD-80AC-2BE52FEEB3CA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80C62-7808-4106-960D-EAE616C1E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D9C51-4A3B-4E7E-A7E4-64708A82E787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59353-C3FD-4EE2-A852-0DB4C204B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0D654-92D0-4568-940B-115792E48EED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20EF7-803E-4BB8-ADA3-4F88D03E3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6FE6-2AB4-4A62-85C6-D2831B0B9DAD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D04D4-0642-4A9B-8C3A-2CDDC4079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BD6CE-5DED-47F3-9D4E-7444F9BCC718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E15F-DD0D-45CA-8027-9F2699FE2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89472-3107-4627-BC76-713BB2120205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871BA-0FF0-43B2-A8E2-A11968F57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20794D-BC09-4146-89F9-D4B8D4B39199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FFABF-2932-4BC4-8179-0735E0470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1902F-6155-4803-AD4C-471C08E5E7F3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9D4AE-A3E1-491E-81FA-A7E9631DD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3BA81-1E87-44A6-9D18-39D57A87FE7A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1E201-ED8D-47FE-BAE2-9E0E07817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5CC124-78F2-4EBB-AA3A-77C755BB034B}" type="datetimeFigureOut">
              <a:rPr lang="en-US"/>
              <a:pPr>
                <a:defRPr/>
              </a:pPr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503210-56D4-419C-9A7D-1ADCA17A0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Box 8"/>
          <p:cNvSpPr txBox="1">
            <a:spLocks noChangeArrowheads="1"/>
          </p:cNvSpPr>
          <p:nvPr/>
        </p:nvSpPr>
        <p:spPr bwMode="auto">
          <a:xfrm>
            <a:off x="2590800" y="6172200"/>
            <a:ext cx="4114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Lal M – Department of Language Studies OUSL</a:t>
            </a:r>
          </a:p>
        </p:txBody>
      </p:sp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6" name="TextBox 22"/>
          <p:cNvSpPr txBox="1">
            <a:spLocks noChangeArrowheads="1"/>
          </p:cNvSpPr>
          <p:nvPr/>
        </p:nvSpPr>
        <p:spPr bwMode="auto">
          <a:xfrm>
            <a:off x="685800" y="990600"/>
            <a:ext cx="7239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0CB40C"/>
                </a:solidFill>
              </a:rPr>
              <a:t>“</a:t>
            </a:r>
            <a:r>
              <a:rPr lang="en-GB" sz="3200" b="1">
                <a:solidFill>
                  <a:srgbClr val="0CB40C"/>
                </a:solidFill>
              </a:rPr>
              <a:t>The Poetry is in the Pity”—But </a:t>
            </a:r>
            <a:r>
              <a:rPr lang="en-GB" sz="3200" b="1">
                <a:solidFill>
                  <a:srgbClr val="FF0000"/>
                </a:solidFill>
              </a:rPr>
              <a:t>what about the teaching?: </a:t>
            </a:r>
            <a:r>
              <a:rPr lang="en-GB" sz="3200" b="1">
                <a:solidFill>
                  <a:srgbClr val="0CB40C"/>
                </a:solidFill>
              </a:rPr>
              <a:t>Assimilating ODL into Teaching of </a:t>
            </a:r>
            <a:r>
              <a:rPr lang="en-GB" sz="3200" b="1" i="1">
                <a:solidFill>
                  <a:srgbClr val="0CB40C"/>
                </a:solidFill>
              </a:rPr>
              <a:t>World War I</a:t>
            </a:r>
            <a:r>
              <a:rPr lang="en-GB" sz="3200" b="1">
                <a:solidFill>
                  <a:srgbClr val="0CB40C"/>
                </a:solidFill>
              </a:rPr>
              <a:t> Poetry in the Literature Classroom</a:t>
            </a:r>
            <a:endParaRPr lang="en-US" sz="3200">
              <a:solidFill>
                <a:srgbClr val="0CB40C"/>
              </a:solidFill>
            </a:endParaRPr>
          </a:p>
          <a:p>
            <a:r>
              <a:rPr lang="en-US" sz="3200"/>
              <a:t> 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14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pPr algn="r">
              <a:lnSpc>
                <a:spcPct val="150000"/>
              </a:lnSpc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		</a:t>
            </a:r>
            <a:r>
              <a:rPr lang="en-US" sz="2000" dirty="0" err="1" smtClean="0">
                <a:solidFill>
                  <a:srgbClr val="001848"/>
                </a:solidFill>
              </a:rPr>
              <a:t>Lal</a:t>
            </a:r>
            <a:r>
              <a:rPr lang="en-US" sz="2000" dirty="0" smtClean="0">
                <a:solidFill>
                  <a:srgbClr val="001848"/>
                </a:solidFill>
              </a:rPr>
              <a:t> Medawattegedara</a:t>
            </a:r>
          </a:p>
          <a:p>
            <a:pPr algn="r">
              <a:lnSpc>
                <a:spcPct val="150000"/>
              </a:lnSpc>
              <a:defRPr/>
            </a:pPr>
            <a:r>
              <a:rPr lang="en-US" sz="2000" dirty="0" smtClean="0">
                <a:solidFill>
                  <a:srgbClr val="001848"/>
                </a:solidFill>
              </a:rPr>
              <a:t>		 </a:t>
            </a:r>
            <a:r>
              <a:rPr lang="en-US" sz="2000" dirty="0" smtClean="0">
                <a:solidFill>
                  <a:srgbClr val="000066"/>
                </a:solidFill>
              </a:rPr>
              <a:t>Department of Language Studies</a:t>
            </a:r>
          </a:p>
          <a:p>
            <a:pPr algn="r">
              <a:lnSpc>
                <a:spcPct val="150000"/>
              </a:lnSpc>
              <a:defRPr/>
            </a:pPr>
            <a:r>
              <a:rPr lang="en-US" sz="2000" dirty="0" smtClean="0">
                <a:solidFill>
                  <a:srgbClr val="000066"/>
                </a:solidFill>
              </a:rPr>
              <a:t>The Open University of Sri Lanka : 16 October 2019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Findings: Sensitivity to Context 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1828800"/>
            <a:ext cx="7162800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Students have </a:t>
            </a:r>
            <a:r>
              <a:rPr lang="en-US" sz="2400" dirty="0">
                <a:latin typeface="+mn-lt"/>
              </a:rPr>
              <a:t>become more sensitive to the context that gave rise to the poems.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>
                <a:latin typeface="+mn-lt"/>
              </a:rPr>
              <a:t>The ‘vertical wall’ created by governments between the battlefield and home came under severe criticism—in fact criticism came too close to home.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>
                <a:latin typeface="+mn-lt"/>
              </a:rPr>
              <a:t>“The vertical wall created by the governments was unacceptable to say the least.” (Student 2) </a:t>
            </a: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1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22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6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Findings: ‘Reality’ and ‘Fiction’ 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1828800"/>
            <a:ext cx="73914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Students have shown </a:t>
            </a:r>
            <a:r>
              <a:rPr lang="en-GB" sz="2400" dirty="0">
                <a:latin typeface="+mn-lt"/>
              </a:rPr>
              <a:t>‘</a:t>
            </a:r>
            <a:r>
              <a:rPr lang="en-GB" sz="2400" dirty="0">
                <a:latin typeface="+mn-lt"/>
              </a:rPr>
              <a:t>reverence’ for the poems under analysis. This </a:t>
            </a:r>
            <a:r>
              <a:rPr lang="en-GB" sz="2400" dirty="0">
                <a:latin typeface="+mn-lt"/>
              </a:rPr>
              <a:t>could </a:t>
            </a:r>
            <a:r>
              <a:rPr lang="en-GB" sz="2400" dirty="0">
                <a:latin typeface="+mn-lt"/>
              </a:rPr>
              <a:t>be traced back to the notion that the students see a ‘reality’ behind the poems, a ‘reality’ made available for them </a:t>
            </a:r>
            <a:r>
              <a:rPr lang="en-GB" sz="2400" dirty="0">
                <a:latin typeface="+mn-lt"/>
              </a:rPr>
              <a:t>through print and on-line components. </a:t>
            </a:r>
          </a:p>
          <a:p>
            <a:pPr>
              <a:buFont typeface="Wingdings" pitchFamily="2" charset="2"/>
              <a:buChar char="ü"/>
              <a:defRPr/>
            </a:pPr>
            <a:endParaRPr lang="en-GB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>
                <a:latin typeface="+mn-lt"/>
              </a:rPr>
              <a:t>“Information of the text book were visualized in the on-line components—that showed us the actual reality of the war, and the poems were nothing but that reality recited.” (Student 2).   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 </a:t>
            </a:r>
            <a:endParaRPr lang="en-US" sz="2400" dirty="0"/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>
                <a:latin typeface="Calibri" pitchFamily="34" charset="0"/>
              </a:rPr>
              <a:t>Findings: </a:t>
            </a:r>
            <a:r>
              <a:rPr lang="en-US" sz="3200" b="1" dirty="0" smtClean="0">
                <a:latin typeface="Calibri" pitchFamily="34" charset="0"/>
              </a:rPr>
              <a:t>Focus on the Poems 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1828800"/>
            <a:ext cx="71628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n-lt"/>
              </a:rPr>
              <a:t>In the CA there was lack of deep engagements with the poems—but more with historical narratives</a:t>
            </a: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n-lt"/>
              </a:rPr>
              <a:t>“The history itself was poetic—we thought. Because there was so much of suffering and injustice…” Student  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Conclusions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990600" y="1828800"/>
            <a:ext cx="71628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n-lt"/>
              </a:rPr>
              <a:t>On-line-print material combination did motivate certain thinking patterns among the students—something we ought to explore in order to shift focus to aesthetics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n-lt"/>
              </a:rPr>
              <a:t>The above combination added ‘reality’ impulse to poems ???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US" sz="2400" dirty="0" smtClean="0">
                <a:latin typeface="+mn-lt"/>
              </a:rPr>
              <a:t>Engagements with historical narratives is easier, but with symbolic texts difficult: how can ODL surmount this. 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/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2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smtClean="0">
                <a:latin typeface="Calibri" pitchFamily="34" charset="0"/>
              </a:rPr>
              <a:t>Conclusions</a:t>
            </a:r>
          </a:p>
          <a:p>
            <a:pPr>
              <a:defRPr/>
            </a:pPr>
            <a:endParaRPr lang="en-US" sz="3200" b="1" dirty="0">
              <a:latin typeface="Calibri" pitchFamily="34" charset="0"/>
            </a:endParaRPr>
          </a:p>
          <a:p>
            <a:pPr>
              <a:defRPr/>
            </a:pPr>
            <a:endParaRPr lang="en-US" sz="2400" b="1" dirty="0">
              <a:latin typeface="+mn-lt"/>
            </a:endParaRPr>
          </a:p>
          <a:p>
            <a:pPr>
              <a:defRPr/>
            </a:pPr>
            <a:r>
              <a:rPr lang="en-US" sz="3200" b="1" dirty="0">
                <a:latin typeface="Calibri" pitchFamily="34" charset="0"/>
              </a:rPr>
              <a:t>  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0" y="1600200"/>
            <a:ext cx="73914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 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4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Findings 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0" y="1600200"/>
            <a:ext cx="7391400" cy="41544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GB" sz="2400" dirty="0"/>
              <a:t>Students have shown some kind of ‘reverence’ for the poems under analysis. This ‘reverence’ could be traced back to the notion that the students see a ‘reality’ behind the poems, a ‘reality’ made available for them on the on-line component. Thus there could be the event that students knew that the images and events in the war poems actually ‘life-like’ events that were experienced by people. </a:t>
            </a:r>
            <a:endParaRPr lang="en-US" sz="2400" dirty="0"/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 </a:t>
            </a:r>
            <a:endParaRPr lang="en-US" sz="2400" dirty="0"/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536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Conclusions 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0" y="1600200"/>
            <a:ext cx="7391400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+mn-lt"/>
              </a:rPr>
              <a:t>“When the silent begins to speak, mangoes will fruit in winter,”</a:t>
            </a:r>
          </a:p>
          <a:p>
            <a:pPr>
              <a:defRPr/>
            </a:pPr>
            <a:r>
              <a:rPr lang="en-US" sz="2400" i="1" dirty="0">
                <a:latin typeface="+mn-lt"/>
              </a:rPr>
              <a:t>Atlas of Impossible Longing (</a:t>
            </a:r>
            <a:r>
              <a:rPr lang="en-US" sz="2400" dirty="0" err="1">
                <a:latin typeface="+mn-lt"/>
              </a:rPr>
              <a:t>Anuradha</a:t>
            </a:r>
            <a:r>
              <a:rPr lang="en-US" sz="2400" dirty="0">
                <a:latin typeface="+mn-lt"/>
              </a:rPr>
              <a:t> Roy) </a:t>
            </a:r>
            <a:br>
              <a:rPr lang="en-US" sz="2400" dirty="0">
                <a:latin typeface="+mn-lt"/>
              </a:rPr>
            </a:b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 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  <a:cs typeface="Arial" charset="0"/>
              </a:rPr>
              <a:t>Lal M – Department of Language Studies </a:t>
            </a:r>
          </a:p>
        </p:txBody>
      </p:sp>
      <p:pic>
        <p:nvPicPr>
          <p:cNvPr id="1638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2" name="TextBox 22"/>
          <p:cNvSpPr txBox="1">
            <a:spLocks noChangeArrowheads="1"/>
          </p:cNvSpPr>
          <p:nvPr/>
        </p:nvSpPr>
        <p:spPr bwMode="auto">
          <a:xfrm>
            <a:off x="1143000" y="914400"/>
            <a:ext cx="7239000" cy="73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latin typeface="Century Gothic" pitchFamily="34" charset="0"/>
                <a:cs typeface="Arial" charset="0"/>
              </a:rPr>
              <a:t>References </a:t>
            </a:r>
          </a:p>
        </p:txBody>
      </p:sp>
      <p:sp>
        <p:nvSpPr>
          <p:cNvPr id="14345" name="TextBox 23"/>
          <p:cNvSpPr txBox="1">
            <a:spLocks noChangeArrowheads="1"/>
          </p:cNvSpPr>
          <p:nvPr/>
        </p:nvSpPr>
        <p:spPr bwMode="auto">
          <a:xfrm>
            <a:off x="1219200" y="1752600"/>
            <a:ext cx="72390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cap="all" dirty="0"/>
              <a:t>References</a:t>
            </a:r>
          </a:p>
          <a:p>
            <a:pPr>
              <a:defRPr/>
            </a:pPr>
            <a:r>
              <a:rPr lang="en-US" sz="1400" dirty="0"/>
              <a:t> </a:t>
            </a:r>
          </a:p>
          <a:p>
            <a:pPr>
              <a:defRPr/>
            </a:pPr>
            <a:r>
              <a:rPr lang="en-US" sz="1400" dirty="0"/>
              <a:t>Dundes, A. (2007). </a:t>
            </a:r>
            <a:r>
              <a:rPr lang="en-US" sz="1400" i="1" dirty="0"/>
              <a:t>The Meaning of Folklore</a:t>
            </a:r>
            <a:r>
              <a:rPr lang="en-US" sz="1400" dirty="0"/>
              <a:t>. Utah State University Press, Utah.</a:t>
            </a:r>
          </a:p>
          <a:p>
            <a:pPr>
              <a:defRPr/>
            </a:pPr>
            <a:r>
              <a:rPr lang="en-US" sz="1400" dirty="0"/>
              <a:t>Ratnapala, N. (1991). </a:t>
            </a:r>
            <a:r>
              <a:rPr lang="en-US" sz="1400" i="1" dirty="0"/>
              <a:t>Folklore of Sri Lanka</a:t>
            </a:r>
            <a:r>
              <a:rPr lang="en-US" sz="1400" dirty="0"/>
              <a:t>. State Printing Corporation, Colombo.</a:t>
            </a:r>
          </a:p>
          <a:p>
            <a:pPr>
              <a:defRPr/>
            </a:pPr>
            <a:r>
              <a:rPr lang="en-US" sz="1400" dirty="0"/>
              <a:t>Ratnapala, N. (2000). </a:t>
            </a:r>
            <a:r>
              <a:rPr lang="en-US" sz="1400" i="1" dirty="0"/>
              <a:t>Jana </a:t>
            </a:r>
            <a:r>
              <a:rPr lang="en-US" sz="1400" i="1" dirty="0" err="1"/>
              <a:t>Katha</a:t>
            </a:r>
            <a:r>
              <a:rPr lang="en-US" sz="1400" i="1" dirty="0"/>
              <a:t>: I</a:t>
            </a:r>
            <a:r>
              <a:rPr lang="en-US" sz="1400" dirty="0"/>
              <a:t>. National Institute of Education, Colombo.</a:t>
            </a:r>
          </a:p>
          <a:p>
            <a:pPr>
              <a:defRPr/>
            </a:pPr>
            <a:r>
              <a:rPr lang="en-US" sz="1400" dirty="0"/>
              <a:t>Ratnapala, N. (2015) </a:t>
            </a:r>
            <a:r>
              <a:rPr lang="en-US" sz="1400" i="1" dirty="0" err="1"/>
              <a:t>JanashruthiVidyawa</a:t>
            </a:r>
            <a:r>
              <a:rPr lang="en-US" sz="1400" dirty="0"/>
              <a:t>. S. </a:t>
            </a:r>
            <a:r>
              <a:rPr lang="en-US" sz="1400" dirty="0" err="1"/>
              <a:t>Godage</a:t>
            </a:r>
            <a:r>
              <a:rPr lang="en-US" sz="1400" dirty="0"/>
              <a:t> and Sons, Colombo.</a:t>
            </a:r>
          </a:p>
          <a:p>
            <a:pPr>
              <a:defRPr/>
            </a:pPr>
            <a:r>
              <a:rPr lang="en-US" sz="1400" dirty="0" err="1"/>
              <a:t>Stith</a:t>
            </a:r>
            <a:r>
              <a:rPr lang="en-US" sz="1400" dirty="0"/>
              <a:t>, T. (1977). </a:t>
            </a:r>
            <a:r>
              <a:rPr lang="en-US" sz="1400" i="1" dirty="0"/>
              <a:t>The Folktale</a:t>
            </a:r>
            <a:r>
              <a:rPr lang="en-US" sz="1400" dirty="0"/>
              <a:t>. University of California Press: California.</a:t>
            </a:r>
          </a:p>
          <a:p>
            <a:pPr>
              <a:defRPr/>
            </a:pPr>
            <a:r>
              <a:rPr lang="en-US" sz="1400" dirty="0"/>
              <a:t> M. </a:t>
            </a:r>
            <a:r>
              <a:rPr lang="en-US" sz="1400" dirty="0" err="1"/>
              <a:t>Strathern</a:t>
            </a:r>
            <a:r>
              <a:rPr lang="en-US" sz="1400" dirty="0"/>
              <a:t>, </a:t>
            </a:r>
            <a:r>
              <a:rPr lang="en-US" sz="1400" i="1" dirty="0"/>
              <a:t>The Gender of the Gift. Problems with Women and Problems with Society in Melanesia</a:t>
            </a:r>
            <a:r>
              <a:rPr lang="en-US" sz="1400" dirty="0"/>
              <a:t>, Berkeley, University of California Press, 1988, p. 32.Quoted in Laura Lee Downs, « Gender is everywhere », </a:t>
            </a:r>
            <a:r>
              <a:rPr lang="en-US" sz="1400" i="1" dirty="0"/>
              <a:t>Books and Ideas </a:t>
            </a:r>
            <a:r>
              <a:rPr lang="en-US" sz="1400" dirty="0"/>
              <a:t>, 8 July 2009. ISSN : 2105-3030. </a:t>
            </a:r>
            <a:r>
              <a:rPr lang="en-US" sz="1400"/>
              <a:t>URL : http://www.booksandideas.net/Gender-is-everywhere.html</a:t>
            </a:r>
          </a:p>
          <a:p>
            <a:pPr>
              <a:defRPr/>
            </a:pPr>
            <a:endParaRPr lang="en-US" sz="1400" dirty="0"/>
          </a:p>
          <a:p>
            <a:pPr>
              <a:defRPr/>
            </a:pPr>
            <a:r>
              <a:rPr lang="en-US" sz="1400" dirty="0"/>
              <a:t> </a:t>
            </a:r>
          </a:p>
          <a:p>
            <a:pPr>
              <a:lnSpc>
                <a:spcPct val="150000"/>
              </a:lnSpc>
              <a:defRPr/>
            </a:pPr>
            <a:endParaRPr lang="en-US" sz="1400" dirty="0">
              <a:latin typeface="+mj-lt"/>
              <a:cs typeface="Arial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  <a:defRPr/>
            </a:pPr>
            <a:endParaRPr lang="en-US" sz="1400" b="1" i="1" dirty="0">
              <a:latin typeface="+mj-lt"/>
              <a:cs typeface="Arial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5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0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2390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</a:rPr>
              <a:t>Introduction: Problem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The speech of a book comes from a “certain silence” and this ‘silence’ informs us of the “precise conditions for the appearance of an utterance,…its limits…real significance” (</a:t>
            </a:r>
            <a:r>
              <a:rPr lang="en-GB" sz="2400" dirty="0" err="1">
                <a:latin typeface="+mn-lt"/>
              </a:rPr>
              <a:t>Macherey</a:t>
            </a:r>
            <a:r>
              <a:rPr lang="en-GB" sz="2400" dirty="0">
                <a:latin typeface="+mn-lt"/>
              </a:rPr>
              <a:t> 2016)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How does one make ‘meaning’ out of a ‘silence’ in a literature classroom?    </a:t>
            </a:r>
          </a:p>
          <a:p>
            <a:pPr>
              <a:lnSpc>
                <a:spcPct val="150000"/>
              </a:lnSpc>
              <a:defRPr/>
            </a:pPr>
            <a:endParaRPr lang="en-US" sz="2400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4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239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latin typeface="Calibri" pitchFamily="34" charset="0"/>
              </a:rPr>
              <a:t>Introduction: Response</a:t>
            </a:r>
          </a:p>
        </p:txBody>
      </p:sp>
      <p:sp>
        <p:nvSpPr>
          <p:cNvPr id="7177" name="TextBox 23"/>
          <p:cNvSpPr txBox="1">
            <a:spLocks noChangeArrowheads="1"/>
          </p:cNvSpPr>
          <p:nvPr/>
        </p:nvSpPr>
        <p:spPr bwMode="auto">
          <a:xfrm>
            <a:off x="838200" y="1676400"/>
            <a:ext cx="6705600" cy="434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US" sz="2800" dirty="0">
                <a:latin typeface="+mn-lt"/>
              </a:rPr>
              <a:t> </a:t>
            </a:r>
            <a:r>
              <a:rPr lang="en-GB" sz="2400" dirty="0">
                <a:latin typeface="+mn-lt"/>
              </a:rPr>
              <a:t>Distance teaching of literature offers the inconvenience of a dialogue between teacher and student limited to three exchanges: lesson, essay and correction (</a:t>
            </a:r>
            <a:r>
              <a:rPr lang="en-GB" sz="2400" dirty="0" err="1">
                <a:latin typeface="+mn-lt"/>
              </a:rPr>
              <a:t>Poidloue</a:t>
            </a:r>
            <a:r>
              <a:rPr lang="en-GB" sz="2400" dirty="0">
                <a:latin typeface="+mn-lt"/>
              </a:rPr>
              <a:t> 1987).</a:t>
            </a:r>
          </a:p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Present  study: adds on-line component to a poetry classroom;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teacher ‘presence’ is absent</a:t>
            </a:r>
            <a:r>
              <a:rPr lang="en-GB" sz="2400" dirty="0">
                <a:latin typeface="+mn-lt"/>
              </a:rPr>
              <a:t>; observes the impact in overall student performance: classroom &amp; evaluation</a:t>
            </a:r>
            <a:endParaRPr lang="en-US" sz="2400" dirty="0">
              <a:latin typeface="+mn-lt"/>
            </a:endParaRPr>
          </a:p>
          <a:p>
            <a:pPr marL="182880">
              <a:defRPr/>
            </a:pPr>
            <a:r>
              <a:rPr lang="en-US" sz="2400" dirty="0">
                <a:latin typeface="+mn-lt"/>
              </a:rPr>
              <a:t>  </a:t>
            </a:r>
            <a:r>
              <a:rPr lang="en-US" sz="2800" dirty="0">
                <a:latin typeface="+mn-lt"/>
              </a:rPr>
              <a:t>    </a:t>
            </a:r>
          </a:p>
          <a:p>
            <a:pPr marL="182880">
              <a:defRPr/>
            </a:pPr>
            <a:endParaRPr lang="en-US" sz="2800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3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239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>
                <a:latin typeface="Calibri" pitchFamily="34" charset="0"/>
              </a:rPr>
              <a:t>Introduction: Exploration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685800" y="19050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sz="2800" dirty="0">
                <a:latin typeface="+mj-lt"/>
              </a:rPr>
              <a:t>How could a teacher of literature overcome the 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perceived difficulties </a:t>
            </a:r>
            <a:r>
              <a:rPr lang="en-GB" sz="2800" dirty="0">
                <a:latin typeface="+mj-lt"/>
              </a:rPr>
              <a:t>of disseminating textual complexities when the notion of a traditional classroom is 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absent</a:t>
            </a:r>
            <a:r>
              <a:rPr lang="en-GB" sz="2800" dirty="0">
                <a:latin typeface="+mj-lt"/>
              </a:rPr>
              <a:t>?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800" dirty="0">
                <a:latin typeface="+mj-lt"/>
              </a:rPr>
              <a:t>Could </a:t>
            </a:r>
            <a:r>
              <a:rPr lang="en-GB" sz="2800" dirty="0">
                <a:solidFill>
                  <a:srgbClr val="FF0000"/>
                </a:solidFill>
                <a:latin typeface="+mj-lt"/>
              </a:rPr>
              <a:t>‘effective’ </a:t>
            </a:r>
            <a:r>
              <a:rPr lang="en-GB" sz="2800" dirty="0">
                <a:latin typeface="+mj-lt"/>
              </a:rPr>
              <a:t>teaching of literary texts be practiced on an ODL platform</a:t>
            </a:r>
            <a:r>
              <a:rPr lang="en-GB" sz="2800" dirty="0">
                <a:latin typeface="+mn-lt"/>
              </a:rPr>
              <a:t>? </a:t>
            </a:r>
            <a:endParaRPr lang="en-US" sz="2600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47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239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</a:rPr>
              <a:t>Students</a:t>
            </a:r>
            <a:endParaRPr lang="en-US" sz="3200" b="1" dirty="0">
              <a:latin typeface="+mj-lt"/>
            </a:endParaRP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1600200"/>
            <a:ext cx="72390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BA in English &amp; English Language Teaching programme </a:t>
            </a:r>
            <a:r>
              <a:rPr lang="en-GB" sz="2400" dirty="0">
                <a:latin typeface="+mn-lt"/>
              </a:rPr>
              <a:t>of the </a:t>
            </a:r>
            <a:r>
              <a:rPr lang="en-GB" sz="2400" dirty="0">
                <a:latin typeface="+mn-lt"/>
              </a:rPr>
              <a:t>Department of Language </a:t>
            </a:r>
            <a:r>
              <a:rPr lang="en-GB" sz="2400" dirty="0">
                <a:latin typeface="+mn-lt"/>
              </a:rPr>
              <a:t>Studies, OUSL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- </a:t>
            </a:r>
            <a:r>
              <a:rPr lang="en-GB" sz="2400" dirty="0">
                <a:latin typeface="+mn-lt"/>
              </a:rPr>
              <a:t>3</a:t>
            </a:r>
            <a:r>
              <a:rPr lang="en-GB" sz="2400" baseline="30000" dirty="0">
                <a:latin typeface="+mn-lt"/>
              </a:rPr>
              <a:t>rd</a:t>
            </a:r>
            <a:r>
              <a:rPr lang="en-GB" sz="2400" dirty="0">
                <a:latin typeface="+mn-lt"/>
              </a:rPr>
              <a:t> year (Level 05)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two British poets of the Great War,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Wilfred Owen </a:t>
            </a:r>
            <a:r>
              <a:rPr lang="en-GB" sz="2400" dirty="0">
                <a:latin typeface="+mn-lt"/>
              </a:rPr>
              <a:t>and </a:t>
            </a:r>
            <a:r>
              <a:rPr lang="en-GB" sz="2400" dirty="0">
                <a:solidFill>
                  <a:srgbClr val="FF0000"/>
                </a:solidFill>
                <a:latin typeface="+mn-lt"/>
              </a:rPr>
              <a:t>Siegfried Sassoon</a:t>
            </a:r>
            <a:r>
              <a:rPr lang="en-GB" sz="2400" dirty="0">
                <a:latin typeface="+mn-lt"/>
              </a:rPr>
              <a:t>.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Age: 22 years to 65 years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90 students (60 are active). Majority (95%) are female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Work in the fields of education, media, hospitality industry and </a:t>
            </a:r>
            <a:r>
              <a:rPr lang="en-GB" sz="2400" dirty="0">
                <a:latin typeface="+mn-lt"/>
              </a:rPr>
              <a:t>the </a:t>
            </a:r>
            <a:r>
              <a:rPr lang="en-GB" sz="2400" dirty="0">
                <a:latin typeface="+mn-lt"/>
              </a:rPr>
              <a:t>state sector.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Exposed to 2 years of English Literature from Renaissance to Modern periods </a:t>
            </a: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1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239000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</a:rPr>
              <a:t>Challenge</a:t>
            </a:r>
            <a:endParaRPr lang="en-US" sz="3200" b="1" dirty="0">
              <a:latin typeface="+mj-lt"/>
            </a:endParaRP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1828800"/>
            <a:ext cx="7239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j-lt"/>
              </a:rPr>
              <a:t>Great War that was fought mostly by ‘strangers in a strange land’</a:t>
            </a:r>
            <a:endParaRPr lang="en-US" sz="2400" dirty="0"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j-lt"/>
              </a:rPr>
              <a:t>‘ODL to creep into the traditional classroom.’    </a:t>
            </a:r>
            <a:endParaRPr lang="en-US" sz="2400" dirty="0">
              <a:latin typeface="+mj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/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5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239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3200" b="1" dirty="0">
                <a:latin typeface="Calibri" pitchFamily="34" charset="0"/>
              </a:rPr>
              <a:t>Intervention - Before </a:t>
            </a:r>
            <a:endParaRPr lang="en-US" sz="2400" b="1" dirty="0">
              <a:latin typeface="+mj-lt"/>
            </a:endParaRP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1828800"/>
            <a:ext cx="7239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Diagram 12"/>
          <p:cNvGraphicFramePr/>
          <p:nvPr/>
        </p:nvGraphicFramePr>
        <p:xfrm>
          <a:off x="1981200" y="1676400"/>
          <a:ext cx="5638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19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4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Intervention – After 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219200" y="1600200"/>
            <a:ext cx="7391400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endParaRPr lang="en-US" sz="2400" b="1" dirty="0">
              <a:latin typeface="+mn-lt"/>
            </a:endParaRPr>
          </a:p>
          <a:p>
            <a:pPr>
              <a:buFont typeface="Wingdings" pitchFamily="2" charset="2"/>
              <a:buChar char="v"/>
              <a:defRPr/>
            </a:pPr>
            <a:endParaRPr lang="en-US" sz="2400" dirty="0">
              <a:latin typeface="+mn-lt"/>
            </a:endParaRPr>
          </a:p>
        </p:txBody>
      </p:sp>
      <p:graphicFrame>
        <p:nvGraphicFramePr>
          <p:cNvPr id="15" name="Diagram 14"/>
          <p:cNvGraphicFramePr/>
          <p:nvPr/>
        </p:nvGraphicFramePr>
        <p:xfrm>
          <a:off x="1761482" y="1524000"/>
          <a:ext cx="6010918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0" y="6019800"/>
            <a:ext cx="9144000" cy="158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3" name="TextBox 8"/>
          <p:cNvSpPr txBox="1">
            <a:spLocks noChangeArrowheads="1"/>
          </p:cNvSpPr>
          <p:nvPr/>
        </p:nvSpPr>
        <p:spPr bwMode="auto">
          <a:xfrm>
            <a:off x="2667000" y="6172200"/>
            <a:ext cx="3581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latin typeface="Calibri" pitchFamily="34" charset="0"/>
              </a:rPr>
              <a:t>Lal M – Department of Language Studies 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5334000"/>
            <a:ext cx="990600" cy="131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/>
        </p:nvCxnSpPr>
        <p:spPr>
          <a:xfrm>
            <a:off x="0" y="685800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0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67000" y="6629400"/>
            <a:ext cx="6477000" cy="1588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8" name="TextBox 22"/>
          <p:cNvSpPr txBox="1">
            <a:spLocks noChangeArrowheads="1"/>
          </p:cNvSpPr>
          <p:nvPr/>
        </p:nvSpPr>
        <p:spPr bwMode="auto">
          <a:xfrm>
            <a:off x="1219200" y="914400"/>
            <a:ext cx="7467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Methodology </a:t>
            </a:r>
          </a:p>
        </p:txBody>
      </p:sp>
      <p:sp>
        <p:nvSpPr>
          <p:cNvPr id="8201" name="TextBox 23"/>
          <p:cNvSpPr txBox="1">
            <a:spLocks noChangeArrowheads="1"/>
          </p:cNvSpPr>
          <p:nvPr/>
        </p:nvSpPr>
        <p:spPr bwMode="auto">
          <a:xfrm>
            <a:off x="1295400" y="2438400"/>
            <a:ext cx="7239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r>
              <a:rPr lang="en-US" sz="2400" dirty="0">
                <a:sym typeface="Wingdings" pitchFamily="2" charset="2"/>
              </a:rPr>
              <a:t> </a:t>
            </a:r>
            <a:endParaRPr lang="en-US" sz="2400" dirty="0">
              <a:latin typeface="+mj-lt"/>
              <a:sym typeface="Wingdings" pitchFamily="2" charset="2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  <a:p>
            <a:pPr>
              <a:defRPr/>
            </a:pPr>
            <a:endParaRPr lang="en-US" sz="2400" dirty="0">
              <a:latin typeface="+mj-lt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6630194" y="3123406"/>
            <a:ext cx="4419600" cy="1588"/>
          </a:xfrm>
          <a:prstGeom prst="straightConnector1">
            <a:avLst/>
          </a:prstGeom>
          <a:ln w="2857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6553994" y="3123406"/>
            <a:ext cx="4419600" cy="158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24000" y="1752600"/>
            <a:ext cx="6096000" cy="4524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Observation and Analysis of student response in class to war poetry </a:t>
            </a:r>
          </a:p>
          <a:p>
            <a:pPr>
              <a:buFont typeface="Wingdings" pitchFamily="2" charset="2"/>
              <a:buChar char="ü"/>
              <a:defRPr/>
            </a:pPr>
            <a:endParaRPr lang="en-GB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Observation and Analysis of student response in class to poetry </a:t>
            </a:r>
          </a:p>
          <a:p>
            <a:pPr>
              <a:buFont typeface="Wingdings" pitchFamily="2" charset="2"/>
              <a:buChar char="ü"/>
              <a:defRPr/>
            </a:pPr>
            <a:endParaRPr lang="en-GB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en-GB" sz="2400" dirty="0">
                <a:latin typeface="+mn-lt"/>
              </a:rPr>
              <a:t>Student perceptions on the text book + on-line support</a:t>
            </a: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GB" sz="2400" dirty="0"/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buFont typeface="Wingdings" pitchFamily="2" charset="2"/>
              <a:buChar char="ü"/>
              <a:defRPr/>
            </a:pPr>
            <a:endParaRPr lang="en-US" sz="2400" dirty="0">
              <a:latin typeface="+mn-lt"/>
            </a:endParaRPr>
          </a:p>
          <a:p>
            <a:pPr>
              <a:defRPr/>
            </a:pPr>
            <a:r>
              <a:rPr lang="en-US" sz="24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1590</TotalTime>
  <Words>902</Words>
  <Application>Microsoft Office PowerPoint</Application>
  <PresentationFormat>On-screen Show (4:3)</PresentationFormat>
  <Paragraphs>166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Wingdings</vt:lpstr>
      <vt:lpstr>Century Gothic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OUSLITAWS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Job 4650</dc:creator>
  <cp:lastModifiedBy>----------</cp:lastModifiedBy>
  <cp:revision>176</cp:revision>
  <dcterms:created xsi:type="dcterms:W3CDTF">2012-11-23T07:45:58Z</dcterms:created>
  <dcterms:modified xsi:type="dcterms:W3CDTF">2019-10-11T06:44:59Z</dcterms:modified>
</cp:coreProperties>
</file>