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305" r:id="rId3"/>
    <p:sldId id="345" r:id="rId4"/>
    <p:sldId id="332" r:id="rId5"/>
    <p:sldId id="333" r:id="rId6"/>
    <p:sldId id="337" r:id="rId7"/>
    <p:sldId id="340" r:id="rId8"/>
    <p:sldId id="342" r:id="rId9"/>
    <p:sldId id="343" r:id="rId10"/>
    <p:sldId id="344" r:id="rId11"/>
    <p:sldId id="336" r:id="rId12"/>
    <p:sldId id="33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068" autoAdjust="0"/>
  </p:normalViewPr>
  <p:slideViewPr>
    <p:cSldViewPr>
      <p:cViewPr>
        <p:scale>
          <a:sx n="66" d="100"/>
          <a:sy n="66" d="100"/>
        </p:scale>
        <p:origin x="-1410" y="12"/>
      </p:cViewPr>
      <p:guideLst>
        <p:guide orient="horz" pos="2160"/>
        <p:guide pos="2880"/>
      </p:guideLst>
    </p:cSldViewPr>
  </p:slideViewPr>
  <p:notesTextViewPr>
    <p:cViewPr>
      <p:scale>
        <a:sx n="100" d="100"/>
        <a:sy n="100" d="100"/>
      </p:scale>
      <p:origin x="0" y="0"/>
    </p:cViewPr>
  </p:notesTextViewPr>
  <p:sorterViewPr>
    <p:cViewPr>
      <p:scale>
        <a:sx n="74" d="100"/>
        <a:sy n="74"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87D3D4-E303-405E-96D7-C831FE43F67A}"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9FC80E9-126A-4071-8218-D35FA00B1149}">
      <dgm:prSet phldrT="[Text]" custT="1"/>
      <dgm:spPr/>
      <dgm:t>
        <a:bodyPr/>
        <a:lstStyle/>
        <a:p>
          <a:r>
            <a:rPr lang="en-US" sz="1800" b="1" dirty="0" smtClean="0">
              <a:solidFill>
                <a:schemeClr val="tx1"/>
              </a:solidFill>
            </a:rPr>
            <a:t>Correspondence Teaching-learning </a:t>
          </a:r>
          <a:endParaRPr lang="en-US" sz="1800" b="1" dirty="0">
            <a:solidFill>
              <a:schemeClr val="tx1"/>
            </a:solidFill>
          </a:endParaRPr>
        </a:p>
      </dgm:t>
    </dgm:pt>
    <dgm:pt modelId="{78DC0F5B-33BA-4C85-A0FE-A7DA1E1754E8}" type="parTrans" cxnId="{E08B46A0-3EA7-4919-A764-88995661C9A5}">
      <dgm:prSet/>
      <dgm:spPr/>
      <dgm:t>
        <a:bodyPr/>
        <a:lstStyle/>
        <a:p>
          <a:endParaRPr lang="en-US"/>
        </a:p>
      </dgm:t>
    </dgm:pt>
    <dgm:pt modelId="{B384FC24-5E18-41A8-88FB-004E536968BD}" type="sibTrans" cxnId="{E08B46A0-3EA7-4919-A764-88995661C9A5}">
      <dgm:prSet/>
      <dgm:spPr/>
      <dgm:t>
        <a:bodyPr/>
        <a:lstStyle/>
        <a:p>
          <a:endParaRPr lang="en-US"/>
        </a:p>
      </dgm:t>
    </dgm:pt>
    <dgm:pt modelId="{0DD31010-8612-47F7-BA8A-4D5F53F3FFD9}">
      <dgm:prSet phldrT="[Text]" custT="1"/>
      <dgm:spPr/>
      <dgm:t>
        <a:bodyPr/>
        <a:lstStyle/>
        <a:p>
          <a:r>
            <a:rPr lang="en-US" sz="1600" b="1" dirty="0" smtClean="0">
              <a:solidFill>
                <a:schemeClr val="tx1"/>
              </a:solidFill>
            </a:rPr>
            <a:t>Face to Face component</a:t>
          </a:r>
          <a:endParaRPr lang="en-US" sz="1600" b="1" dirty="0">
            <a:solidFill>
              <a:schemeClr val="tx1"/>
            </a:solidFill>
          </a:endParaRPr>
        </a:p>
      </dgm:t>
    </dgm:pt>
    <dgm:pt modelId="{1A17B66D-631E-49AB-8253-FEFDDF5E96E0}" type="parTrans" cxnId="{C609AF9D-6F02-4C71-BE08-D59F53555347}">
      <dgm:prSet/>
      <dgm:spPr/>
      <dgm:t>
        <a:bodyPr/>
        <a:lstStyle/>
        <a:p>
          <a:endParaRPr lang="en-US"/>
        </a:p>
      </dgm:t>
    </dgm:pt>
    <dgm:pt modelId="{15F22080-A523-465A-B8FA-C3F8917410CF}" type="sibTrans" cxnId="{C609AF9D-6F02-4C71-BE08-D59F53555347}">
      <dgm:prSet/>
      <dgm:spPr/>
      <dgm:t>
        <a:bodyPr/>
        <a:lstStyle/>
        <a:p>
          <a:endParaRPr lang="en-US"/>
        </a:p>
      </dgm:t>
    </dgm:pt>
    <dgm:pt modelId="{6F034998-6F29-4DF6-A2F1-711647DB1B08}">
      <dgm:prSet/>
      <dgm:spPr/>
      <dgm:t>
        <a:bodyPr/>
        <a:lstStyle/>
        <a:p>
          <a:r>
            <a:rPr lang="en-US" b="1" dirty="0" smtClean="0">
              <a:solidFill>
                <a:schemeClr val="tx1"/>
              </a:solidFill>
            </a:rPr>
            <a:t>Information Delivery System</a:t>
          </a:r>
          <a:r>
            <a:rPr lang="en-US" dirty="0" smtClean="0"/>
            <a:t>. </a:t>
          </a:r>
          <a:endParaRPr lang="en-US" dirty="0"/>
        </a:p>
      </dgm:t>
    </dgm:pt>
    <dgm:pt modelId="{E87851B2-A6F8-4F39-93C6-AA79D09BB6EE}" type="parTrans" cxnId="{024B3C0C-D509-44AB-B9E6-E289AE3CFD7A}">
      <dgm:prSet/>
      <dgm:spPr/>
      <dgm:t>
        <a:bodyPr/>
        <a:lstStyle/>
        <a:p>
          <a:endParaRPr lang="en-US"/>
        </a:p>
      </dgm:t>
    </dgm:pt>
    <dgm:pt modelId="{2495026D-D757-4A09-A6A1-3832406502E9}" type="sibTrans" cxnId="{024B3C0C-D509-44AB-B9E6-E289AE3CFD7A}">
      <dgm:prSet/>
      <dgm:spPr/>
      <dgm:t>
        <a:bodyPr/>
        <a:lstStyle/>
        <a:p>
          <a:endParaRPr lang="en-US"/>
        </a:p>
      </dgm:t>
    </dgm:pt>
    <dgm:pt modelId="{55DA6D68-2B66-405E-9E51-9B5C9BEDE8F5}">
      <dgm:prSet/>
      <dgm:spPr/>
      <dgm:t>
        <a:bodyPr/>
        <a:lstStyle/>
        <a:p>
          <a:r>
            <a:rPr lang="en-US" b="1" smtClean="0">
              <a:solidFill>
                <a:schemeClr val="tx1"/>
              </a:solidFill>
            </a:rPr>
            <a:t>traditional examination system </a:t>
          </a:r>
          <a:endParaRPr lang="en-US" b="1" dirty="0">
            <a:solidFill>
              <a:schemeClr val="tx1"/>
            </a:solidFill>
          </a:endParaRPr>
        </a:p>
      </dgm:t>
    </dgm:pt>
    <dgm:pt modelId="{27EF6CE1-F754-4129-8B20-E53920A1A203}" type="parTrans" cxnId="{C81F8DEB-3930-4C81-BC2C-60D75E82B96B}">
      <dgm:prSet/>
      <dgm:spPr/>
      <dgm:t>
        <a:bodyPr/>
        <a:lstStyle/>
        <a:p>
          <a:endParaRPr lang="en-US"/>
        </a:p>
      </dgm:t>
    </dgm:pt>
    <dgm:pt modelId="{1C6F4169-B78A-49A2-9A58-4212E401364F}" type="sibTrans" cxnId="{C81F8DEB-3930-4C81-BC2C-60D75E82B96B}">
      <dgm:prSet/>
      <dgm:spPr/>
      <dgm:t>
        <a:bodyPr/>
        <a:lstStyle/>
        <a:p>
          <a:endParaRPr lang="en-US"/>
        </a:p>
      </dgm:t>
    </dgm:pt>
    <dgm:pt modelId="{F70D5659-26C8-4F36-BCFF-1A751FE888F1}" type="pres">
      <dgm:prSet presAssocID="{CB87D3D4-E303-405E-96D7-C831FE43F67A}" presName="cycle" presStyleCnt="0">
        <dgm:presLayoutVars>
          <dgm:dir/>
          <dgm:resizeHandles val="exact"/>
        </dgm:presLayoutVars>
      </dgm:prSet>
      <dgm:spPr/>
    </dgm:pt>
    <dgm:pt modelId="{C42028B4-16DB-4DFA-97F7-948000021D76}" type="pres">
      <dgm:prSet presAssocID="{39FC80E9-126A-4071-8218-D35FA00B1149}" presName="node" presStyleLbl="node1" presStyleIdx="0" presStyleCnt="4">
        <dgm:presLayoutVars>
          <dgm:bulletEnabled val="1"/>
        </dgm:presLayoutVars>
      </dgm:prSet>
      <dgm:spPr/>
      <dgm:t>
        <a:bodyPr/>
        <a:lstStyle/>
        <a:p>
          <a:endParaRPr lang="en-US"/>
        </a:p>
      </dgm:t>
    </dgm:pt>
    <dgm:pt modelId="{BAC1F871-6899-4CC1-AB1F-9D86D0084FD0}" type="pres">
      <dgm:prSet presAssocID="{B384FC24-5E18-41A8-88FB-004E536968BD}" presName="sibTrans" presStyleLbl="sibTrans2D1" presStyleIdx="0" presStyleCnt="4"/>
      <dgm:spPr/>
    </dgm:pt>
    <dgm:pt modelId="{6D79BBA5-DA0E-4738-A7E9-C1E0AB5F9EF8}" type="pres">
      <dgm:prSet presAssocID="{B384FC24-5E18-41A8-88FB-004E536968BD}" presName="connectorText" presStyleLbl="sibTrans2D1" presStyleIdx="0" presStyleCnt="4"/>
      <dgm:spPr/>
    </dgm:pt>
    <dgm:pt modelId="{7758B1AA-DF99-474F-A13C-6715061098F1}" type="pres">
      <dgm:prSet presAssocID="{0DD31010-8612-47F7-BA8A-4D5F53F3FFD9}" presName="node" presStyleLbl="node1" presStyleIdx="1" presStyleCnt="4" custRadScaleRad="100195" custRadScaleInc="-2835">
        <dgm:presLayoutVars>
          <dgm:bulletEnabled val="1"/>
        </dgm:presLayoutVars>
      </dgm:prSet>
      <dgm:spPr/>
      <dgm:t>
        <a:bodyPr/>
        <a:lstStyle/>
        <a:p>
          <a:endParaRPr lang="en-US"/>
        </a:p>
      </dgm:t>
    </dgm:pt>
    <dgm:pt modelId="{AB918A1A-6FA4-4051-923C-3B5A801F904A}" type="pres">
      <dgm:prSet presAssocID="{15F22080-A523-465A-B8FA-C3F8917410CF}" presName="sibTrans" presStyleLbl="sibTrans2D1" presStyleIdx="1" presStyleCnt="4"/>
      <dgm:spPr/>
    </dgm:pt>
    <dgm:pt modelId="{42793BEB-49AC-4DDE-BE1E-5A6D2DD9A762}" type="pres">
      <dgm:prSet presAssocID="{15F22080-A523-465A-B8FA-C3F8917410CF}" presName="connectorText" presStyleLbl="sibTrans2D1" presStyleIdx="1" presStyleCnt="4"/>
      <dgm:spPr/>
    </dgm:pt>
    <dgm:pt modelId="{6DCE798C-F090-4220-A5C4-F7964B7A6406}" type="pres">
      <dgm:prSet presAssocID="{55DA6D68-2B66-405E-9E51-9B5C9BEDE8F5}" presName="node" presStyleLbl="node1" presStyleIdx="2" presStyleCnt="4">
        <dgm:presLayoutVars>
          <dgm:bulletEnabled val="1"/>
        </dgm:presLayoutVars>
      </dgm:prSet>
      <dgm:spPr/>
    </dgm:pt>
    <dgm:pt modelId="{AB8F8D8B-3694-49EA-9226-72A9D32051A9}" type="pres">
      <dgm:prSet presAssocID="{1C6F4169-B78A-49A2-9A58-4212E401364F}" presName="sibTrans" presStyleLbl="sibTrans2D1" presStyleIdx="2" presStyleCnt="4"/>
      <dgm:spPr/>
    </dgm:pt>
    <dgm:pt modelId="{DA26FAA8-32AF-4009-9F08-8D1F67AF485F}" type="pres">
      <dgm:prSet presAssocID="{1C6F4169-B78A-49A2-9A58-4212E401364F}" presName="connectorText" presStyleLbl="sibTrans2D1" presStyleIdx="2" presStyleCnt="4"/>
      <dgm:spPr/>
    </dgm:pt>
    <dgm:pt modelId="{D728E90F-CEFF-4CBD-A5CF-CE66F644B0CB}" type="pres">
      <dgm:prSet presAssocID="{6F034998-6F29-4DF6-A2F1-711647DB1B08}" presName="node" presStyleLbl="node1" presStyleIdx="3" presStyleCnt="4">
        <dgm:presLayoutVars>
          <dgm:bulletEnabled val="1"/>
        </dgm:presLayoutVars>
      </dgm:prSet>
      <dgm:spPr/>
      <dgm:t>
        <a:bodyPr/>
        <a:lstStyle/>
        <a:p>
          <a:endParaRPr lang="en-US"/>
        </a:p>
      </dgm:t>
    </dgm:pt>
    <dgm:pt modelId="{59466D8D-9CED-4F6F-BF75-610BC6B449DE}" type="pres">
      <dgm:prSet presAssocID="{2495026D-D757-4A09-A6A1-3832406502E9}" presName="sibTrans" presStyleLbl="sibTrans2D1" presStyleIdx="3" presStyleCnt="4"/>
      <dgm:spPr/>
    </dgm:pt>
    <dgm:pt modelId="{195C2D0C-1600-4666-B0E9-513F054DEC41}" type="pres">
      <dgm:prSet presAssocID="{2495026D-D757-4A09-A6A1-3832406502E9}" presName="connectorText" presStyleLbl="sibTrans2D1" presStyleIdx="3" presStyleCnt="4"/>
      <dgm:spPr/>
    </dgm:pt>
  </dgm:ptLst>
  <dgm:cxnLst>
    <dgm:cxn modelId="{C609AF9D-6F02-4C71-BE08-D59F53555347}" srcId="{CB87D3D4-E303-405E-96D7-C831FE43F67A}" destId="{0DD31010-8612-47F7-BA8A-4D5F53F3FFD9}" srcOrd="1" destOrd="0" parTransId="{1A17B66D-631E-49AB-8253-FEFDDF5E96E0}" sibTransId="{15F22080-A523-465A-B8FA-C3F8917410CF}"/>
    <dgm:cxn modelId="{3385ADA9-E4B8-4E6F-B05C-EDB7AB8FC388}" type="presOf" srcId="{39FC80E9-126A-4071-8218-D35FA00B1149}" destId="{C42028B4-16DB-4DFA-97F7-948000021D76}" srcOrd="0" destOrd="0" presId="urn:microsoft.com/office/officeart/2005/8/layout/cycle2"/>
    <dgm:cxn modelId="{8F3D9AAF-7E93-4337-85ED-1DF6C815AC74}" type="presOf" srcId="{6F034998-6F29-4DF6-A2F1-711647DB1B08}" destId="{D728E90F-CEFF-4CBD-A5CF-CE66F644B0CB}" srcOrd="0" destOrd="0" presId="urn:microsoft.com/office/officeart/2005/8/layout/cycle2"/>
    <dgm:cxn modelId="{8B2DD341-8B63-4D63-9199-C2DC191ECD3B}" type="presOf" srcId="{1C6F4169-B78A-49A2-9A58-4212E401364F}" destId="{DA26FAA8-32AF-4009-9F08-8D1F67AF485F}" srcOrd="1" destOrd="0" presId="urn:microsoft.com/office/officeart/2005/8/layout/cycle2"/>
    <dgm:cxn modelId="{C81F8DEB-3930-4C81-BC2C-60D75E82B96B}" srcId="{CB87D3D4-E303-405E-96D7-C831FE43F67A}" destId="{55DA6D68-2B66-405E-9E51-9B5C9BEDE8F5}" srcOrd="2" destOrd="0" parTransId="{27EF6CE1-F754-4129-8B20-E53920A1A203}" sibTransId="{1C6F4169-B78A-49A2-9A58-4212E401364F}"/>
    <dgm:cxn modelId="{1019C877-2662-4378-AEFB-2B80231F01D0}" type="presOf" srcId="{B384FC24-5E18-41A8-88FB-004E536968BD}" destId="{BAC1F871-6899-4CC1-AB1F-9D86D0084FD0}" srcOrd="0" destOrd="0" presId="urn:microsoft.com/office/officeart/2005/8/layout/cycle2"/>
    <dgm:cxn modelId="{95CAFE3B-4FAA-418E-B174-FCB58D2528BB}" type="presOf" srcId="{B384FC24-5E18-41A8-88FB-004E536968BD}" destId="{6D79BBA5-DA0E-4738-A7E9-C1E0AB5F9EF8}" srcOrd="1" destOrd="0" presId="urn:microsoft.com/office/officeart/2005/8/layout/cycle2"/>
    <dgm:cxn modelId="{FA23C508-7419-46B9-AF58-E339C596D0B9}" type="presOf" srcId="{0DD31010-8612-47F7-BA8A-4D5F53F3FFD9}" destId="{7758B1AA-DF99-474F-A13C-6715061098F1}" srcOrd="0" destOrd="0" presId="urn:microsoft.com/office/officeart/2005/8/layout/cycle2"/>
    <dgm:cxn modelId="{E86C21C4-BBF6-4850-ACF0-54B32A0BB4C1}" type="presOf" srcId="{CB87D3D4-E303-405E-96D7-C831FE43F67A}" destId="{F70D5659-26C8-4F36-BCFF-1A751FE888F1}" srcOrd="0" destOrd="0" presId="urn:microsoft.com/office/officeart/2005/8/layout/cycle2"/>
    <dgm:cxn modelId="{95C9FD4A-2C0E-4B84-99F7-D9D407998C9D}" type="presOf" srcId="{2495026D-D757-4A09-A6A1-3832406502E9}" destId="{195C2D0C-1600-4666-B0E9-513F054DEC41}" srcOrd="1" destOrd="0" presId="urn:microsoft.com/office/officeart/2005/8/layout/cycle2"/>
    <dgm:cxn modelId="{B32822B5-960E-4BEE-A328-34F4A7CDF394}" type="presOf" srcId="{55DA6D68-2B66-405E-9E51-9B5C9BEDE8F5}" destId="{6DCE798C-F090-4220-A5C4-F7964B7A6406}" srcOrd="0" destOrd="0" presId="urn:microsoft.com/office/officeart/2005/8/layout/cycle2"/>
    <dgm:cxn modelId="{CDF2ACD4-630D-4A1D-8405-74183BBF33C0}" type="presOf" srcId="{15F22080-A523-465A-B8FA-C3F8917410CF}" destId="{AB918A1A-6FA4-4051-923C-3B5A801F904A}" srcOrd="0" destOrd="0" presId="urn:microsoft.com/office/officeart/2005/8/layout/cycle2"/>
    <dgm:cxn modelId="{6BA93BE2-1E45-4A71-B877-F5FEF7700307}" type="presOf" srcId="{1C6F4169-B78A-49A2-9A58-4212E401364F}" destId="{AB8F8D8B-3694-49EA-9226-72A9D32051A9}" srcOrd="0" destOrd="0" presId="urn:microsoft.com/office/officeart/2005/8/layout/cycle2"/>
    <dgm:cxn modelId="{E4B17379-42BB-43A1-B297-917244A9E8FF}" type="presOf" srcId="{2495026D-D757-4A09-A6A1-3832406502E9}" destId="{59466D8D-9CED-4F6F-BF75-610BC6B449DE}" srcOrd="0" destOrd="0" presId="urn:microsoft.com/office/officeart/2005/8/layout/cycle2"/>
    <dgm:cxn modelId="{024B3C0C-D509-44AB-B9E6-E289AE3CFD7A}" srcId="{CB87D3D4-E303-405E-96D7-C831FE43F67A}" destId="{6F034998-6F29-4DF6-A2F1-711647DB1B08}" srcOrd="3" destOrd="0" parTransId="{E87851B2-A6F8-4F39-93C6-AA79D09BB6EE}" sibTransId="{2495026D-D757-4A09-A6A1-3832406502E9}"/>
    <dgm:cxn modelId="{E08B46A0-3EA7-4919-A764-88995661C9A5}" srcId="{CB87D3D4-E303-405E-96D7-C831FE43F67A}" destId="{39FC80E9-126A-4071-8218-D35FA00B1149}" srcOrd="0" destOrd="0" parTransId="{78DC0F5B-33BA-4C85-A0FE-A7DA1E1754E8}" sibTransId="{B384FC24-5E18-41A8-88FB-004E536968BD}"/>
    <dgm:cxn modelId="{DCE3395E-62F7-47DF-920F-0D3FAF8AF276}" type="presOf" srcId="{15F22080-A523-465A-B8FA-C3F8917410CF}" destId="{42793BEB-49AC-4DDE-BE1E-5A6D2DD9A762}" srcOrd="1" destOrd="0" presId="urn:microsoft.com/office/officeart/2005/8/layout/cycle2"/>
    <dgm:cxn modelId="{DC5B5461-8722-4147-B489-EEA9EAC51828}" type="presParOf" srcId="{F70D5659-26C8-4F36-BCFF-1A751FE888F1}" destId="{C42028B4-16DB-4DFA-97F7-948000021D76}" srcOrd="0" destOrd="0" presId="urn:microsoft.com/office/officeart/2005/8/layout/cycle2"/>
    <dgm:cxn modelId="{C2ABE770-00D2-4636-8A5A-6C5ECD442451}" type="presParOf" srcId="{F70D5659-26C8-4F36-BCFF-1A751FE888F1}" destId="{BAC1F871-6899-4CC1-AB1F-9D86D0084FD0}" srcOrd="1" destOrd="0" presId="urn:microsoft.com/office/officeart/2005/8/layout/cycle2"/>
    <dgm:cxn modelId="{FDC9A8E9-BEB4-4761-9B57-B34492A6C92E}" type="presParOf" srcId="{BAC1F871-6899-4CC1-AB1F-9D86D0084FD0}" destId="{6D79BBA5-DA0E-4738-A7E9-C1E0AB5F9EF8}" srcOrd="0" destOrd="0" presId="urn:microsoft.com/office/officeart/2005/8/layout/cycle2"/>
    <dgm:cxn modelId="{7EBE5820-E83C-440D-B579-03D776002BEC}" type="presParOf" srcId="{F70D5659-26C8-4F36-BCFF-1A751FE888F1}" destId="{7758B1AA-DF99-474F-A13C-6715061098F1}" srcOrd="2" destOrd="0" presId="urn:microsoft.com/office/officeart/2005/8/layout/cycle2"/>
    <dgm:cxn modelId="{D55F0610-F522-4F6F-A799-6358B9B6CDDD}" type="presParOf" srcId="{F70D5659-26C8-4F36-BCFF-1A751FE888F1}" destId="{AB918A1A-6FA4-4051-923C-3B5A801F904A}" srcOrd="3" destOrd="0" presId="urn:microsoft.com/office/officeart/2005/8/layout/cycle2"/>
    <dgm:cxn modelId="{16B7933F-53BF-476F-B24B-107B50C87DB2}" type="presParOf" srcId="{AB918A1A-6FA4-4051-923C-3B5A801F904A}" destId="{42793BEB-49AC-4DDE-BE1E-5A6D2DD9A762}" srcOrd="0" destOrd="0" presId="urn:microsoft.com/office/officeart/2005/8/layout/cycle2"/>
    <dgm:cxn modelId="{E2EF91CB-8A2E-4497-89E3-469283BBEBD1}" type="presParOf" srcId="{F70D5659-26C8-4F36-BCFF-1A751FE888F1}" destId="{6DCE798C-F090-4220-A5C4-F7964B7A6406}" srcOrd="4" destOrd="0" presId="urn:microsoft.com/office/officeart/2005/8/layout/cycle2"/>
    <dgm:cxn modelId="{F0E6FD59-805F-446F-A952-CFECBA885B7A}" type="presParOf" srcId="{F70D5659-26C8-4F36-BCFF-1A751FE888F1}" destId="{AB8F8D8B-3694-49EA-9226-72A9D32051A9}" srcOrd="5" destOrd="0" presId="urn:microsoft.com/office/officeart/2005/8/layout/cycle2"/>
    <dgm:cxn modelId="{B2995CB6-2FA9-4AF6-8357-8039DE00E2F1}" type="presParOf" srcId="{AB8F8D8B-3694-49EA-9226-72A9D32051A9}" destId="{DA26FAA8-32AF-4009-9F08-8D1F67AF485F}" srcOrd="0" destOrd="0" presId="urn:microsoft.com/office/officeart/2005/8/layout/cycle2"/>
    <dgm:cxn modelId="{1EA52BDA-02B3-43B9-BC5F-AC9AE84DDDD4}" type="presParOf" srcId="{F70D5659-26C8-4F36-BCFF-1A751FE888F1}" destId="{D728E90F-CEFF-4CBD-A5CF-CE66F644B0CB}" srcOrd="6" destOrd="0" presId="urn:microsoft.com/office/officeart/2005/8/layout/cycle2"/>
    <dgm:cxn modelId="{561A4523-AEB0-433A-8B8E-361D18448838}" type="presParOf" srcId="{F70D5659-26C8-4F36-BCFF-1A751FE888F1}" destId="{59466D8D-9CED-4F6F-BF75-610BC6B449DE}" srcOrd="7" destOrd="0" presId="urn:microsoft.com/office/officeart/2005/8/layout/cycle2"/>
    <dgm:cxn modelId="{987A6572-8FC9-4EFB-88D5-106603F0FFD7}" type="presParOf" srcId="{59466D8D-9CED-4F6F-BF75-610BC6B449DE}" destId="{195C2D0C-1600-4666-B0E9-513F054DEC41}" srcOrd="0" destOrd="0" presId="urn:microsoft.com/office/officeart/2005/8/layout/cycle2"/>
  </dgm:cxnLst>
  <dgm:bg/>
  <dgm:whole/>
</dgm:dataModel>
</file>

<file path=ppt/diagrams/data2.xml><?xml version="1.0" encoding="utf-8"?>
<dgm:dataModel xmlns:dgm="http://schemas.openxmlformats.org/drawingml/2006/diagram" xmlns:a="http://schemas.openxmlformats.org/drawingml/2006/main">
  <dgm:ptLst>
    <dgm:pt modelId="{1C85C787-DC59-4450-B4D2-8BA52BB1C6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8137FC9-07FD-45ED-8F3A-9E927A180B14}">
      <dgm:prSet phldrT="[Text]"/>
      <dgm:spPr/>
      <dgm:t>
        <a:bodyPr/>
        <a:lstStyle/>
        <a:p>
          <a:r>
            <a:rPr lang="en-US" b="1" dirty="0" smtClean="0">
              <a:solidFill>
                <a:schemeClr val="tx1"/>
              </a:solidFill>
            </a:rPr>
            <a:t>Correspondence Teaching-learning </a:t>
          </a:r>
          <a:endParaRPr lang="en-US" dirty="0"/>
        </a:p>
      </dgm:t>
    </dgm:pt>
    <dgm:pt modelId="{997F78B9-C2C6-4B72-B6BC-430F127CB080}" type="parTrans" cxnId="{B0B896FC-0D5C-4F93-8DE2-1816C206D619}">
      <dgm:prSet/>
      <dgm:spPr/>
      <dgm:t>
        <a:bodyPr/>
        <a:lstStyle/>
        <a:p>
          <a:endParaRPr lang="en-US"/>
        </a:p>
      </dgm:t>
    </dgm:pt>
    <dgm:pt modelId="{D04CF966-0F7F-4423-B52D-52D781262EFF}" type="sibTrans" cxnId="{B0B896FC-0D5C-4F93-8DE2-1816C206D619}">
      <dgm:prSet/>
      <dgm:spPr/>
      <dgm:t>
        <a:bodyPr/>
        <a:lstStyle/>
        <a:p>
          <a:endParaRPr lang="en-US"/>
        </a:p>
      </dgm:t>
    </dgm:pt>
    <dgm:pt modelId="{BB26E1CB-D570-47D9-B4E2-59E18F238FAA}">
      <dgm:prSet phldrT="[Text]"/>
      <dgm:spPr/>
      <dgm:t>
        <a:bodyPr/>
        <a:lstStyle/>
        <a:p>
          <a:r>
            <a:rPr lang="en-US" b="1" dirty="0" smtClean="0">
              <a:solidFill>
                <a:schemeClr val="tx1"/>
              </a:solidFill>
            </a:rPr>
            <a:t>Mailing books/course material </a:t>
          </a:r>
          <a:endParaRPr lang="en-US" b="1" dirty="0">
            <a:solidFill>
              <a:schemeClr val="tx1"/>
            </a:solidFill>
          </a:endParaRPr>
        </a:p>
      </dgm:t>
    </dgm:pt>
    <dgm:pt modelId="{FCCFFA94-7FF5-4214-A39D-BC3C5FDCDCAD}" type="parTrans" cxnId="{A9A784FD-6B41-4C82-9CB0-0A95D3D7B1B2}">
      <dgm:prSet/>
      <dgm:spPr/>
      <dgm:t>
        <a:bodyPr/>
        <a:lstStyle/>
        <a:p>
          <a:endParaRPr lang="en-US"/>
        </a:p>
      </dgm:t>
    </dgm:pt>
    <dgm:pt modelId="{23420E9C-EFA6-4874-A917-08454EC5A7BC}" type="sibTrans" cxnId="{A9A784FD-6B41-4C82-9CB0-0A95D3D7B1B2}">
      <dgm:prSet/>
      <dgm:spPr/>
      <dgm:t>
        <a:bodyPr/>
        <a:lstStyle/>
        <a:p>
          <a:endParaRPr lang="en-US"/>
        </a:p>
      </dgm:t>
    </dgm:pt>
    <dgm:pt modelId="{46421C7C-64B0-4F58-B704-627B92A618A9}">
      <dgm:prSet phldrT="[Text]"/>
      <dgm:spPr/>
      <dgm:t>
        <a:bodyPr/>
        <a:lstStyle/>
        <a:p>
          <a:r>
            <a:rPr lang="en-US" b="1" dirty="0" smtClean="0">
              <a:solidFill>
                <a:schemeClr val="tx1"/>
              </a:solidFill>
            </a:rPr>
            <a:t>Handwritten course assignment</a:t>
          </a:r>
          <a:endParaRPr lang="en-US" b="1" dirty="0">
            <a:solidFill>
              <a:schemeClr val="tx1"/>
            </a:solidFill>
          </a:endParaRPr>
        </a:p>
      </dgm:t>
    </dgm:pt>
    <dgm:pt modelId="{2D1258FC-2693-41C1-A638-A814A2234667}" type="parTrans" cxnId="{CC32488E-7996-4AD5-8EDD-B4052308EF4D}">
      <dgm:prSet/>
      <dgm:spPr/>
      <dgm:t>
        <a:bodyPr/>
        <a:lstStyle/>
        <a:p>
          <a:endParaRPr lang="en-US"/>
        </a:p>
      </dgm:t>
    </dgm:pt>
    <dgm:pt modelId="{59CC9808-4FE4-43F7-9F61-EDC0884873EF}" type="sibTrans" cxnId="{CC32488E-7996-4AD5-8EDD-B4052308EF4D}">
      <dgm:prSet/>
      <dgm:spPr/>
      <dgm:t>
        <a:bodyPr/>
        <a:lstStyle/>
        <a:p>
          <a:endParaRPr lang="en-US"/>
        </a:p>
      </dgm:t>
    </dgm:pt>
    <dgm:pt modelId="{34C1592A-ABF5-4391-A05B-27C9B5F676FC}">
      <dgm:prSet phldrT="[Text]"/>
      <dgm:spPr/>
      <dgm:t>
        <a:bodyPr/>
        <a:lstStyle/>
        <a:p>
          <a:r>
            <a:rPr lang="en-US" b="1" dirty="0" smtClean="0">
              <a:solidFill>
                <a:schemeClr val="tx1"/>
              </a:solidFill>
            </a:rPr>
            <a:t>Tutoring</a:t>
          </a:r>
          <a:endParaRPr lang="en-US" b="1" dirty="0">
            <a:solidFill>
              <a:schemeClr val="tx1"/>
            </a:solidFill>
          </a:endParaRPr>
        </a:p>
      </dgm:t>
    </dgm:pt>
    <dgm:pt modelId="{0BF41692-2817-4069-B95A-6CB51EF14579}" type="parTrans" cxnId="{7725F99B-01BA-4E46-A854-01A2F9402862}">
      <dgm:prSet/>
      <dgm:spPr/>
      <dgm:t>
        <a:bodyPr/>
        <a:lstStyle/>
        <a:p>
          <a:endParaRPr lang="en-US"/>
        </a:p>
      </dgm:t>
    </dgm:pt>
    <dgm:pt modelId="{67A9B43A-CD4E-424D-88D9-9930259CE40C}" type="sibTrans" cxnId="{7725F99B-01BA-4E46-A854-01A2F9402862}">
      <dgm:prSet/>
      <dgm:spPr/>
      <dgm:t>
        <a:bodyPr/>
        <a:lstStyle/>
        <a:p>
          <a:endParaRPr lang="en-US"/>
        </a:p>
      </dgm:t>
    </dgm:pt>
    <dgm:pt modelId="{05B8248A-4793-4A08-99B2-B364F71D535D}" type="pres">
      <dgm:prSet presAssocID="{1C85C787-DC59-4450-B4D2-8BA52BB1C674}" presName="hierChild1" presStyleCnt="0">
        <dgm:presLayoutVars>
          <dgm:orgChart val="1"/>
          <dgm:chPref val="1"/>
          <dgm:dir/>
          <dgm:animOne val="branch"/>
          <dgm:animLvl val="lvl"/>
          <dgm:resizeHandles/>
        </dgm:presLayoutVars>
      </dgm:prSet>
      <dgm:spPr/>
    </dgm:pt>
    <dgm:pt modelId="{494BDFC1-B4EE-475C-BAA9-799FD0F1B74C}" type="pres">
      <dgm:prSet presAssocID="{68137FC9-07FD-45ED-8F3A-9E927A180B14}" presName="hierRoot1" presStyleCnt="0">
        <dgm:presLayoutVars>
          <dgm:hierBranch val="init"/>
        </dgm:presLayoutVars>
      </dgm:prSet>
      <dgm:spPr/>
    </dgm:pt>
    <dgm:pt modelId="{5B9A892F-81DC-430A-8C95-49A291C4B696}" type="pres">
      <dgm:prSet presAssocID="{68137FC9-07FD-45ED-8F3A-9E927A180B14}" presName="rootComposite1" presStyleCnt="0"/>
      <dgm:spPr/>
    </dgm:pt>
    <dgm:pt modelId="{23B2129E-84F8-4A02-B690-38B114E001A2}" type="pres">
      <dgm:prSet presAssocID="{68137FC9-07FD-45ED-8F3A-9E927A180B14}" presName="rootText1" presStyleLbl="node0" presStyleIdx="0" presStyleCnt="1">
        <dgm:presLayoutVars>
          <dgm:chPref val="3"/>
        </dgm:presLayoutVars>
      </dgm:prSet>
      <dgm:spPr/>
      <dgm:t>
        <a:bodyPr/>
        <a:lstStyle/>
        <a:p>
          <a:endParaRPr lang="en-US"/>
        </a:p>
      </dgm:t>
    </dgm:pt>
    <dgm:pt modelId="{9D8116A5-AF3F-423C-A1E6-EE7BFD7B51ED}" type="pres">
      <dgm:prSet presAssocID="{68137FC9-07FD-45ED-8F3A-9E927A180B14}" presName="rootConnector1" presStyleLbl="node1" presStyleIdx="0" presStyleCnt="0"/>
      <dgm:spPr/>
    </dgm:pt>
    <dgm:pt modelId="{3057FB3C-1860-4886-8199-7D9EF852AF45}" type="pres">
      <dgm:prSet presAssocID="{68137FC9-07FD-45ED-8F3A-9E927A180B14}" presName="hierChild2" presStyleCnt="0"/>
      <dgm:spPr/>
    </dgm:pt>
    <dgm:pt modelId="{635C1523-B0C1-48AF-A2D3-90F78AA6A4D5}" type="pres">
      <dgm:prSet presAssocID="{FCCFFA94-7FF5-4214-A39D-BC3C5FDCDCAD}" presName="Name37" presStyleLbl="parChTrans1D2" presStyleIdx="0" presStyleCnt="3"/>
      <dgm:spPr/>
    </dgm:pt>
    <dgm:pt modelId="{3CD32342-257F-4580-86FE-DAE9F155D2F8}" type="pres">
      <dgm:prSet presAssocID="{BB26E1CB-D570-47D9-B4E2-59E18F238FAA}" presName="hierRoot2" presStyleCnt="0">
        <dgm:presLayoutVars>
          <dgm:hierBranch val="init"/>
        </dgm:presLayoutVars>
      </dgm:prSet>
      <dgm:spPr/>
    </dgm:pt>
    <dgm:pt modelId="{1B96F7D9-D73D-4C1B-A042-230F859EDE0F}" type="pres">
      <dgm:prSet presAssocID="{BB26E1CB-D570-47D9-B4E2-59E18F238FAA}" presName="rootComposite" presStyleCnt="0"/>
      <dgm:spPr/>
    </dgm:pt>
    <dgm:pt modelId="{23E9DDA5-BF9B-41AE-873B-C855669EA660}" type="pres">
      <dgm:prSet presAssocID="{BB26E1CB-D570-47D9-B4E2-59E18F238FAA}" presName="rootText" presStyleLbl="node2" presStyleIdx="0" presStyleCnt="3">
        <dgm:presLayoutVars>
          <dgm:chPref val="3"/>
        </dgm:presLayoutVars>
      </dgm:prSet>
      <dgm:spPr/>
      <dgm:t>
        <a:bodyPr/>
        <a:lstStyle/>
        <a:p>
          <a:endParaRPr lang="en-US"/>
        </a:p>
      </dgm:t>
    </dgm:pt>
    <dgm:pt modelId="{FE2E6F89-4EA0-47FA-8830-90C70F0BA620}" type="pres">
      <dgm:prSet presAssocID="{BB26E1CB-D570-47D9-B4E2-59E18F238FAA}" presName="rootConnector" presStyleLbl="node2" presStyleIdx="0" presStyleCnt="3"/>
      <dgm:spPr/>
    </dgm:pt>
    <dgm:pt modelId="{B03D9C77-92BA-4425-BA33-A51922AB689B}" type="pres">
      <dgm:prSet presAssocID="{BB26E1CB-D570-47D9-B4E2-59E18F238FAA}" presName="hierChild4" presStyleCnt="0"/>
      <dgm:spPr/>
    </dgm:pt>
    <dgm:pt modelId="{489D49BF-6AA1-4652-B7D8-168C820E1EB6}" type="pres">
      <dgm:prSet presAssocID="{BB26E1CB-D570-47D9-B4E2-59E18F238FAA}" presName="hierChild5" presStyleCnt="0"/>
      <dgm:spPr/>
    </dgm:pt>
    <dgm:pt modelId="{E0946C7C-B078-4834-9C6E-6D37D2D59434}" type="pres">
      <dgm:prSet presAssocID="{2D1258FC-2693-41C1-A638-A814A2234667}" presName="Name37" presStyleLbl="parChTrans1D2" presStyleIdx="1" presStyleCnt="3"/>
      <dgm:spPr/>
    </dgm:pt>
    <dgm:pt modelId="{B47E4D63-CC1D-4BBA-BC0D-FA62FB43D68C}" type="pres">
      <dgm:prSet presAssocID="{46421C7C-64B0-4F58-B704-627B92A618A9}" presName="hierRoot2" presStyleCnt="0">
        <dgm:presLayoutVars>
          <dgm:hierBranch val="init"/>
        </dgm:presLayoutVars>
      </dgm:prSet>
      <dgm:spPr/>
    </dgm:pt>
    <dgm:pt modelId="{B792AB90-7957-46BA-9C61-0C1F82888B24}" type="pres">
      <dgm:prSet presAssocID="{46421C7C-64B0-4F58-B704-627B92A618A9}" presName="rootComposite" presStyleCnt="0"/>
      <dgm:spPr/>
    </dgm:pt>
    <dgm:pt modelId="{6749A52D-7D20-4BC1-BD10-FD4C80E87D34}" type="pres">
      <dgm:prSet presAssocID="{46421C7C-64B0-4F58-B704-627B92A618A9}" presName="rootText" presStyleLbl="node2" presStyleIdx="1" presStyleCnt="3">
        <dgm:presLayoutVars>
          <dgm:chPref val="3"/>
        </dgm:presLayoutVars>
      </dgm:prSet>
      <dgm:spPr/>
      <dgm:t>
        <a:bodyPr/>
        <a:lstStyle/>
        <a:p>
          <a:endParaRPr lang="en-US"/>
        </a:p>
      </dgm:t>
    </dgm:pt>
    <dgm:pt modelId="{ACB78A30-60E8-4E27-88A9-561B702948AD}" type="pres">
      <dgm:prSet presAssocID="{46421C7C-64B0-4F58-B704-627B92A618A9}" presName="rootConnector" presStyleLbl="node2" presStyleIdx="1" presStyleCnt="3"/>
      <dgm:spPr/>
    </dgm:pt>
    <dgm:pt modelId="{A0F32198-C223-4041-BED0-28FED812F3F4}" type="pres">
      <dgm:prSet presAssocID="{46421C7C-64B0-4F58-B704-627B92A618A9}" presName="hierChild4" presStyleCnt="0"/>
      <dgm:spPr/>
    </dgm:pt>
    <dgm:pt modelId="{FE0C86A5-80E3-4BE3-AE36-7085B7A269B0}" type="pres">
      <dgm:prSet presAssocID="{46421C7C-64B0-4F58-B704-627B92A618A9}" presName="hierChild5" presStyleCnt="0"/>
      <dgm:spPr/>
    </dgm:pt>
    <dgm:pt modelId="{52795CBA-4C6D-4BF4-9C6A-979BDCCA5F67}" type="pres">
      <dgm:prSet presAssocID="{0BF41692-2817-4069-B95A-6CB51EF14579}" presName="Name37" presStyleLbl="parChTrans1D2" presStyleIdx="2" presStyleCnt="3"/>
      <dgm:spPr/>
    </dgm:pt>
    <dgm:pt modelId="{C85D2086-4F35-4944-A9A7-CB715D3DB2CD}" type="pres">
      <dgm:prSet presAssocID="{34C1592A-ABF5-4391-A05B-27C9B5F676FC}" presName="hierRoot2" presStyleCnt="0">
        <dgm:presLayoutVars>
          <dgm:hierBranch val="init"/>
        </dgm:presLayoutVars>
      </dgm:prSet>
      <dgm:spPr/>
    </dgm:pt>
    <dgm:pt modelId="{C78606A1-C22A-4D6F-8BAE-6BBC323FE22A}" type="pres">
      <dgm:prSet presAssocID="{34C1592A-ABF5-4391-A05B-27C9B5F676FC}" presName="rootComposite" presStyleCnt="0"/>
      <dgm:spPr/>
    </dgm:pt>
    <dgm:pt modelId="{5BD160D4-0C8B-43FA-8374-BA70510398A0}" type="pres">
      <dgm:prSet presAssocID="{34C1592A-ABF5-4391-A05B-27C9B5F676FC}" presName="rootText" presStyleLbl="node2" presStyleIdx="2" presStyleCnt="3">
        <dgm:presLayoutVars>
          <dgm:chPref val="3"/>
        </dgm:presLayoutVars>
      </dgm:prSet>
      <dgm:spPr/>
      <dgm:t>
        <a:bodyPr/>
        <a:lstStyle/>
        <a:p>
          <a:endParaRPr lang="en-US"/>
        </a:p>
      </dgm:t>
    </dgm:pt>
    <dgm:pt modelId="{F2CA6B8B-0F78-4839-AA60-C0A6457AF6A6}" type="pres">
      <dgm:prSet presAssocID="{34C1592A-ABF5-4391-A05B-27C9B5F676FC}" presName="rootConnector" presStyleLbl="node2" presStyleIdx="2" presStyleCnt="3"/>
      <dgm:spPr/>
    </dgm:pt>
    <dgm:pt modelId="{F7D909FA-D4B2-4CAD-9760-FF3E3AA7E813}" type="pres">
      <dgm:prSet presAssocID="{34C1592A-ABF5-4391-A05B-27C9B5F676FC}" presName="hierChild4" presStyleCnt="0"/>
      <dgm:spPr/>
    </dgm:pt>
    <dgm:pt modelId="{5CD99823-7161-4FB8-8832-6C5D46B227FD}" type="pres">
      <dgm:prSet presAssocID="{34C1592A-ABF5-4391-A05B-27C9B5F676FC}" presName="hierChild5" presStyleCnt="0"/>
      <dgm:spPr/>
    </dgm:pt>
    <dgm:pt modelId="{7BF56029-CAB7-4CEA-9B20-213799F12714}" type="pres">
      <dgm:prSet presAssocID="{68137FC9-07FD-45ED-8F3A-9E927A180B14}" presName="hierChild3" presStyleCnt="0"/>
      <dgm:spPr/>
    </dgm:pt>
  </dgm:ptLst>
  <dgm:cxnLst>
    <dgm:cxn modelId="{CEAA07B5-CA55-45C3-A831-57910382447F}" type="presOf" srcId="{68137FC9-07FD-45ED-8F3A-9E927A180B14}" destId="{9D8116A5-AF3F-423C-A1E6-EE7BFD7B51ED}" srcOrd="1" destOrd="0" presId="urn:microsoft.com/office/officeart/2005/8/layout/orgChart1"/>
    <dgm:cxn modelId="{A922529C-7B95-4FF0-8D99-834F7347CF5F}" type="presOf" srcId="{FCCFFA94-7FF5-4214-A39D-BC3C5FDCDCAD}" destId="{635C1523-B0C1-48AF-A2D3-90F78AA6A4D5}" srcOrd="0" destOrd="0" presId="urn:microsoft.com/office/officeart/2005/8/layout/orgChart1"/>
    <dgm:cxn modelId="{614235BF-2918-452E-9AE0-400FA895FB9C}" type="presOf" srcId="{0BF41692-2817-4069-B95A-6CB51EF14579}" destId="{52795CBA-4C6D-4BF4-9C6A-979BDCCA5F67}" srcOrd="0" destOrd="0" presId="urn:microsoft.com/office/officeart/2005/8/layout/orgChart1"/>
    <dgm:cxn modelId="{94771565-318C-43C0-AF7B-5606D3208058}" type="presOf" srcId="{2D1258FC-2693-41C1-A638-A814A2234667}" destId="{E0946C7C-B078-4834-9C6E-6D37D2D59434}" srcOrd="0" destOrd="0" presId="urn:microsoft.com/office/officeart/2005/8/layout/orgChart1"/>
    <dgm:cxn modelId="{7725F99B-01BA-4E46-A854-01A2F9402862}" srcId="{68137FC9-07FD-45ED-8F3A-9E927A180B14}" destId="{34C1592A-ABF5-4391-A05B-27C9B5F676FC}" srcOrd="2" destOrd="0" parTransId="{0BF41692-2817-4069-B95A-6CB51EF14579}" sibTransId="{67A9B43A-CD4E-424D-88D9-9930259CE40C}"/>
    <dgm:cxn modelId="{A9A784FD-6B41-4C82-9CB0-0A95D3D7B1B2}" srcId="{68137FC9-07FD-45ED-8F3A-9E927A180B14}" destId="{BB26E1CB-D570-47D9-B4E2-59E18F238FAA}" srcOrd="0" destOrd="0" parTransId="{FCCFFA94-7FF5-4214-A39D-BC3C5FDCDCAD}" sibTransId="{23420E9C-EFA6-4874-A917-08454EC5A7BC}"/>
    <dgm:cxn modelId="{1C96976B-7735-4246-886E-42309488FE80}" type="presOf" srcId="{68137FC9-07FD-45ED-8F3A-9E927A180B14}" destId="{23B2129E-84F8-4A02-B690-38B114E001A2}" srcOrd="0" destOrd="0" presId="urn:microsoft.com/office/officeart/2005/8/layout/orgChart1"/>
    <dgm:cxn modelId="{39B8D157-FB52-4D7D-BAAE-6BD50DA26141}" type="presOf" srcId="{1C85C787-DC59-4450-B4D2-8BA52BB1C674}" destId="{05B8248A-4793-4A08-99B2-B364F71D535D}" srcOrd="0" destOrd="0" presId="urn:microsoft.com/office/officeart/2005/8/layout/orgChart1"/>
    <dgm:cxn modelId="{CB732200-E6C5-490B-9482-59904DA05515}" type="presOf" srcId="{46421C7C-64B0-4F58-B704-627B92A618A9}" destId="{ACB78A30-60E8-4E27-88A9-561B702948AD}" srcOrd="1" destOrd="0" presId="urn:microsoft.com/office/officeart/2005/8/layout/orgChart1"/>
    <dgm:cxn modelId="{32B2B1BE-36FA-4210-99F4-85222298AF82}" type="presOf" srcId="{34C1592A-ABF5-4391-A05B-27C9B5F676FC}" destId="{5BD160D4-0C8B-43FA-8374-BA70510398A0}" srcOrd="0" destOrd="0" presId="urn:microsoft.com/office/officeart/2005/8/layout/orgChart1"/>
    <dgm:cxn modelId="{65EDAACA-B701-4BC0-AB41-7A2D8696B6D2}" type="presOf" srcId="{BB26E1CB-D570-47D9-B4E2-59E18F238FAA}" destId="{23E9DDA5-BF9B-41AE-873B-C855669EA660}" srcOrd="0" destOrd="0" presId="urn:microsoft.com/office/officeart/2005/8/layout/orgChart1"/>
    <dgm:cxn modelId="{CC32488E-7996-4AD5-8EDD-B4052308EF4D}" srcId="{68137FC9-07FD-45ED-8F3A-9E927A180B14}" destId="{46421C7C-64B0-4F58-B704-627B92A618A9}" srcOrd="1" destOrd="0" parTransId="{2D1258FC-2693-41C1-A638-A814A2234667}" sibTransId="{59CC9808-4FE4-43F7-9F61-EDC0884873EF}"/>
    <dgm:cxn modelId="{2B5282C6-656D-46B4-AAEB-CA337360D390}" type="presOf" srcId="{34C1592A-ABF5-4391-A05B-27C9B5F676FC}" destId="{F2CA6B8B-0F78-4839-AA60-C0A6457AF6A6}" srcOrd="1" destOrd="0" presId="urn:microsoft.com/office/officeart/2005/8/layout/orgChart1"/>
    <dgm:cxn modelId="{5250FDB7-7623-45D8-AAEF-9257C67123A2}" type="presOf" srcId="{BB26E1CB-D570-47D9-B4E2-59E18F238FAA}" destId="{FE2E6F89-4EA0-47FA-8830-90C70F0BA620}" srcOrd="1" destOrd="0" presId="urn:microsoft.com/office/officeart/2005/8/layout/orgChart1"/>
    <dgm:cxn modelId="{D2D347A2-0B05-422A-9E9F-9B5D72A34291}" type="presOf" srcId="{46421C7C-64B0-4F58-B704-627B92A618A9}" destId="{6749A52D-7D20-4BC1-BD10-FD4C80E87D34}" srcOrd="0" destOrd="0" presId="urn:microsoft.com/office/officeart/2005/8/layout/orgChart1"/>
    <dgm:cxn modelId="{B0B896FC-0D5C-4F93-8DE2-1816C206D619}" srcId="{1C85C787-DC59-4450-B4D2-8BA52BB1C674}" destId="{68137FC9-07FD-45ED-8F3A-9E927A180B14}" srcOrd="0" destOrd="0" parTransId="{997F78B9-C2C6-4B72-B6BC-430F127CB080}" sibTransId="{D04CF966-0F7F-4423-B52D-52D781262EFF}"/>
    <dgm:cxn modelId="{7DCCF52F-3F36-4513-853D-2DC9DC208863}" type="presParOf" srcId="{05B8248A-4793-4A08-99B2-B364F71D535D}" destId="{494BDFC1-B4EE-475C-BAA9-799FD0F1B74C}" srcOrd="0" destOrd="0" presId="urn:microsoft.com/office/officeart/2005/8/layout/orgChart1"/>
    <dgm:cxn modelId="{7CB3694C-873D-4694-9531-E8578C8E31A1}" type="presParOf" srcId="{494BDFC1-B4EE-475C-BAA9-799FD0F1B74C}" destId="{5B9A892F-81DC-430A-8C95-49A291C4B696}" srcOrd="0" destOrd="0" presId="urn:microsoft.com/office/officeart/2005/8/layout/orgChart1"/>
    <dgm:cxn modelId="{7CEEE8CB-77A8-4AA0-BF26-628CB7CD5B2D}" type="presParOf" srcId="{5B9A892F-81DC-430A-8C95-49A291C4B696}" destId="{23B2129E-84F8-4A02-B690-38B114E001A2}" srcOrd="0" destOrd="0" presId="urn:microsoft.com/office/officeart/2005/8/layout/orgChart1"/>
    <dgm:cxn modelId="{9206EB58-0F50-4E16-913E-0D612723604E}" type="presParOf" srcId="{5B9A892F-81DC-430A-8C95-49A291C4B696}" destId="{9D8116A5-AF3F-423C-A1E6-EE7BFD7B51ED}" srcOrd="1" destOrd="0" presId="urn:microsoft.com/office/officeart/2005/8/layout/orgChart1"/>
    <dgm:cxn modelId="{89908DE9-D605-4CC5-80AF-D7055393769D}" type="presParOf" srcId="{494BDFC1-B4EE-475C-BAA9-799FD0F1B74C}" destId="{3057FB3C-1860-4886-8199-7D9EF852AF45}" srcOrd="1" destOrd="0" presId="urn:microsoft.com/office/officeart/2005/8/layout/orgChart1"/>
    <dgm:cxn modelId="{01861871-C64D-43AC-9263-62268C593CA6}" type="presParOf" srcId="{3057FB3C-1860-4886-8199-7D9EF852AF45}" destId="{635C1523-B0C1-48AF-A2D3-90F78AA6A4D5}" srcOrd="0" destOrd="0" presId="urn:microsoft.com/office/officeart/2005/8/layout/orgChart1"/>
    <dgm:cxn modelId="{17B77A86-E986-4185-BEBA-E7F18A928CF2}" type="presParOf" srcId="{3057FB3C-1860-4886-8199-7D9EF852AF45}" destId="{3CD32342-257F-4580-86FE-DAE9F155D2F8}" srcOrd="1" destOrd="0" presId="urn:microsoft.com/office/officeart/2005/8/layout/orgChart1"/>
    <dgm:cxn modelId="{A65D9A53-B042-41AF-A628-B8EBD3313187}" type="presParOf" srcId="{3CD32342-257F-4580-86FE-DAE9F155D2F8}" destId="{1B96F7D9-D73D-4C1B-A042-230F859EDE0F}" srcOrd="0" destOrd="0" presId="urn:microsoft.com/office/officeart/2005/8/layout/orgChart1"/>
    <dgm:cxn modelId="{57DE528A-DA33-4FD4-84C5-E0CCE3079305}" type="presParOf" srcId="{1B96F7D9-D73D-4C1B-A042-230F859EDE0F}" destId="{23E9DDA5-BF9B-41AE-873B-C855669EA660}" srcOrd="0" destOrd="0" presId="urn:microsoft.com/office/officeart/2005/8/layout/orgChart1"/>
    <dgm:cxn modelId="{3224E835-3FDE-4C53-8A60-BAF5CCCD1BD1}" type="presParOf" srcId="{1B96F7D9-D73D-4C1B-A042-230F859EDE0F}" destId="{FE2E6F89-4EA0-47FA-8830-90C70F0BA620}" srcOrd="1" destOrd="0" presId="urn:microsoft.com/office/officeart/2005/8/layout/orgChart1"/>
    <dgm:cxn modelId="{32A6C3D6-960E-4F82-BA04-71D68899E646}" type="presParOf" srcId="{3CD32342-257F-4580-86FE-DAE9F155D2F8}" destId="{B03D9C77-92BA-4425-BA33-A51922AB689B}" srcOrd="1" destOrd="0" presId="urn:microsoft.com/office/officeart/2005/8/layout/orgChart1"/>
    <dgm:cxn modelId="{7C82B995-30F9-4111-9275-BFA2E7F2C5AE}" type="presParOf" srcId="{3CD32342-257F-4580-86FE-DAE9F155D2F8}" destId="{489D49BF-6AA1-4652-B7D8-168C820E1EB6}" srcOrd="2" destOrd="0" presId="urn:microsoft.com/office/officeart/2005/8/layout/orgChart1"/>
    <dgm:cxn modelId="{3101C077-4837-43BD-84AE-A2868C1EA565}" type="presParOf" srcId="{3057FB3C-1860-4886-8199-7D9EF852AF45}" destId="{E0946C7C-B078-4834-9C6E-6D37D2D59434}" srcOrd="2" destOrd="0" presId="urn:microsoft.com/office/officeart/2005/8/layout/orgChart1"/>
    <dgm:cxn modelId="{96BD70C4-F6E9-429E-AF2E-628518F54210}" type="presParOf" srcId="{3057FB3C-1860-4886-8199-7D9EF852AF45}" destId="{B47E4D63-CC1D-4BBA-BC0D-FA62FB43D68C}" srcOrd="3" destOrd="0" presId="urn:microsoft.com/office/officeart/2005/8/layout/orgChart1"/>
    <dgm:cxn modelId="{0944A3F1-72F3-40DE-A360-2812D4B555E2}" type="presParOf" srcId="{B47E4D63-CC1D-4BBA-BC0D-FA62FB43D68C}" destId="{B792AB90-7957-46BA-9C61-0C1F82888B24}" srcOrd="0" destOrd="0" presId="urn:microsoft.com/office/officeart/2005/8/layout/orgChart1"/>
    <dgm:cxn modelId="{D2130C5D-33B5-4C62-96BA-A06BF044E57F}" type="presParOf" srcId="{B792AB90-7957-46BA-9C61-0C1F82888B24}" destId="{6749A52D-7D20-4BC1-BD10-FD4C80E87D34}" srcOrd="0" destOrd="0" presId="urn:microsoft.com/office/officeart/2005/8/layout/orgChart1"/>
    <dgm:cxn modelId="{3544FD07-437C-421B-ADCB-F87E0A525F24}" type="presParOf" srcId="{B792AB90-7957-46BA-9C61-0C1F82888B24}" destId="{ACB78A30-60E8-4E27-88A9-561B702948AD}" srcOrd="1" destOrd="0" presId="urn:microsoft.com/office/officeart/2005/8/layout/orgChart1"/>
    <dgm:cxn modelId="{B3A9E960-C8AD-4686-8502-EAC57B9C1F64}" type="presParOf" srcId="{B47E4D63-CC1D-4BBA-BC0D-FA62FB43D68C}" destId="{A0F32198-C223-4041-BED0-28FED812F3F4}" srcOrd="1" destOrd="0" presId="urn:microsoft.com/office/officeart/2005/8/layout/orgChart1"/>
    <dgm:cxn modelId="{5ADCFE79-52C9-474E-9ABF-3502E9E86EDF}" type="presParOf" srcId="{B47E4D63-CC1D-4BBA-BC0D-FA62FB43D68C}" destId="{FE0C86A5-80E3-4BE3-AE36-7085B7A269B0}" srcOrd="2" destOrd="0" presId="urn:microsoft.com/office/officeart/2005/8/layout/orgChart1"/>
    <dgm:cxn modelId="{1CC25C17-A036-4A99-BFD3-C44CD8AE9AF1}" type="presParOf" srcId="{3057FB3C-1860-4886-8199-7D9EF852AF45}" destId="{52795CBA-4C6D-4BF4-9C6A-979BDCCA5F67}" srcOrd="4" destOrd="0" presId="urn:microsoft.com/office/officeart/2005/8/layout/orgChart1"/>
    <dgm:cxn modelId="{7E81CE15-2B94-4A55-87DB-6055C7D22EBA}" type="presParOf" srcId="{3057FB3C-1860-4886-8199-7D9EF852AF45}" destId="{C85D2086-4F35-4944-A9A7-CB715D3DB2CD}" srcOrd="5" destOrd="0" presId="urn:microsoft.com/office/officeart/2005/8/layout/orgChart1"/>
    <dgm:cxn modelId="{90EA340B-F6EF-41BA-B3C5-BE44471E8E7D}" type="presParOf" srcId="{C85D2086-4F35-4944-A9A7-CB715D3DB2CD}" destId="{C78606A1-C22A-4D6F-8BAE-6BBC323FE22A}" srcOrd="0" destOrd="0" presId="urn:microsoft.com/office/officeart/2005/8/layout/orgChart1"/>
    <dgm:cxn modelId="{E50EB8B3-8BF9-4CF8-BCB6-7F5F14C0FC4F}" type="presParOf" srcId="{C78606A1-C22A-4D6F-8BAE-6BBC323FE22A}" destId="{5BD160D4-0C8B-43FA-8374-BA70510398A0}" srcOrd="0" destOrd="0" presId="urn:microsoft.com/office/officeart/2005/8/layout/orgChart1"/>
    <dgm:cxn modelId="{A2DF7A66-FDCE-40D6-855A-64C35DCF8088}" type="presParOf" srcId="{C78606A1-C22A-4D6F-8BAE-6BBC323FE22A}" destId="{F2CA6B8B-0F78-4839-AA60-C0A6457AF6A6}" srcOrd="1" destOrd="0" presId="urn:microsoft.com/office/officeart/2005/8/layout/orgChart1"/>
    <dgm:cxn modelId="{7D1FB2AD-9739-4F46-B638-AD6739A84713}" type="presParOf" srcId="{C85D2086-4F35-4944-A9A7-CB715D3DB2CD}" destId="{F7D909FA-D4B2-4CAD-9760-FF3E3AA7E813}" srcOrd="1" destOrd="0" presId="urn:microsoft.com/office/officeart/2005/8/layout/orgChart1"/>
    <dgm:cxn modelId="{1103B7C2-F138-4681-9774-57B4CEB5AC91}" type="presParOf" srcId="{C85D2086-4F35-4944-A9A7-CB715D3DB2CD}" destId="{5CD99823-7161-4FB8-8832-6C5D46B227FD}" srcOrd="2" destOrd="0" presId="urn:microsoft.com/office/officeart/2005/8/layout/orgChart1"/>
    <dgm:cxn modelId="{207CC5A1-CF62-439E-9320-96605C05FAD4}" type="presParOf" srcId="{494BDFC1-B4EE-475C-BAA9-799FD0F1B74C}" destId="{7BF56029-CAB7-4CEA-9B20-213799F12714}" srcOrd="2" destOrd="0" presId="urn:microsoft.com/office/officeart/2005/8/layout/orgChart1"/>
  </dgm:cxnLst>
  <dgm:bg/>
  <dgm:whole/>
</dgm:dataModel>
</file>

<file path=ppt/diagrams/data3.xml><?xml version="1.0" encoding="utf-8"?>
<dgm:dataModel xmlns:dgm="http://schemas.openxmlformats.org/drawingml/2006/diagram" xmlns:a="http://schemas.openxmlformats.org/drawingml/2006/main">
  <dgm:ptLst>
    <dgm:pt modelId="{1C85C787-DC59-4450-B4D2-8BA52BB1C6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8137FC9-07FD-45ED-8F3A-9E927A180B14}">
      <dgm:prSet phldrT="[Text]"/>
      <dgm:spPr/>
      <dgm:t>
        <a:bodyPr/>
        <a:lstStyle/>
        <a:p>
          <a:r>
            <a:rPr lang="en-US" b="1" dirty="0" smtClean="0">
              <a:solidFill>
                <a:schemeClr val="tx1"/>
              </a:solidFill>
            </a:rPr>
            <a:t>Face to Face component</a:t>
          </a:r>
          <a:endParaRPr lang="en-US" b="1" dirty="0">
            <a:solidFill>
              <a:schemeClr val="tx1"/>
            </a:solidFill>
          </a:endParaRPr>
        </a:p>
      </dgm:t>
    </dgm:pt>
    <dgm:pt modelId="{997F78B9-C2C6-4B72-B6BC-430F127CB080}" type="parTrans" cxnId="{B0B896FC-0D5C-4F93-8DE2-1816C206D619}">
      <dgm:prSet/>
      <dgm:spPr/>
      <dgm:t>
        <a:bodyPr/>
        <a:lstStyle/>
        <a:p>
          <a:endParaRPr lang="en-US"/>
        </a:p>
      </dgm:t>
    </dgm:pt>
    <dgm:pt modelId="{D04CF966-0F7F-4423-B52D-52D781262EFF}" type="sibTrans" cxnId="{B0B896FC-0D5C-4F93-8DE2-1816C206D619}">
      <dgm:prSet/>
      <dgm:spPr/>
      <dgm:t>
        <a:bodyPr/>
        <a:lstStyle/>
        <a:p>
          <a:endParaRPr lang="en-US"/>
        </a:p>
      </dgm:t>
    </dgm:pt>
    <dgm:pt modelId="{BB26E1CB-D570-47D9-B4E2-59E18F238FAA}">
      <dgm:prSet phldrT="[Text]"/>
      <dgm:spPr/>
      <dgm:t>
        <a:bodyPr/>
        <a:lstStyle/>
        <a:p>
          <a:r>
            <a:rPr lang="en-US" b="1" dirty="0" smtClean="0">
              <a:solidFill>
                <a:schemeClr val="tx1"/>
              </a:solidFill>
            </a:rPr>
            <a:t>Through video conferencing experts sessions </a:t>
          </a:r>
          <a:endParaRPr lang="en-US" b="1" dirty="0">
            <a:solidFill>
              <a:schemeClr val="tx1"/>
            </a:solidFill>
          </a:endParaRPr>
        </a:p>
      </dgm:t>
    </dgm:pt>
    <dgm:pt modelId="{FCCFFA94-7FF5-4214-A39D-BC3C5FDCDCAD}" type="parTrans" cxnId="{A9A784FD-6B41-4C82-9CB0-0A95D3D7B1B2}">
      <dgm:prSet/>
      <dgm:spPr/>
      <dgm:t>
        <a:bodyPr/>
        <a:lstStyle/>
        <a:p>
          <a:endParaRPr lang="en-US"/>
        </a:p>
      </dgm:t>
    </dgm:pt>
    <dgm:pt modelId="{23420E9C-EFA6-4874-A917-08454EC5A7BC}" type="sibTrans" cxnId="{A9A784FD-6B41-4C82-9CB0-0A95D3D7B1B2}">
      <dgm:prSet/>
      <dgm:spPr/>
      <dgm:t>
        <a:bodyPr/>
        <a:lstStyle/>
        <a:p>
          <a:endParaRPr lang="en-US"/>
        </a:p>
      </dgm:t>
    </dgm:pt>
    <dgm:pt modelId="{34C1592A-ABF5-4391-A05B-27C9B5F676FC}">
      <dgm:prSet phldrT="[Text]"/>
      <dgm:spPr/>
      <dgm:t>
        <a:bodyPr/>
        <a:lstStyle/>
        <a:p>
          <a:r>
            <a:rPr lang="en-US" b="1" dirty="0" smtClean="0">
              <a:solidFill>
                <a:schemeClr val="tx1"/>
              </a:solidFill>
            </a:rPr>
            <a:t>Students presentation session</a:t>
          </a:r>
          <a:endParaRPr lang="en-US" b="1" dirty="0">
            <a:solidFill>
              <a:schemeClr val="tx1"/>
            </a:solidFill>
          </a:endParaRPr>
        </a:p>
      </dgm:t>
    </dgm:pt>
    <dgm:pt modelId="{0BF41692-2817-4069-B95A-6CB51EF14579}" type="parTrans" cxnId="{7725F99B-01BA-4E46-A854-01A2F9402862}">
      <dgm:prSet/>
      <dgm:spPr/>
      <dgm:t>
        <a:bodyPr/>
        <a:lstStyle/>
        <a:p>
          <a:endParaRPr lang="en-US"/>
        </a:p>
      </dgm:t>
    </dgm:pt>
    <dgm:pt modelId="{67A9B43A-CD4E-424D-88D9-9930259CE40C}" type="sibTrans" cxnId="{7725F99B-01BA-4E46-A854-01A2F9402862}">
      <dgm:prSet/>
      <dgm:spPr/>
      <dgm:t>
        <a:bodyPr/>
        <a:lstStyle/>
        <a:p>
          <a:endParaRPr lang="en-US"/>
        </a:p>
      </dgm:t>
    </dgm:pt>
    <dgm:pt modelId="{05B8248A-4793-4A08-99B2-B364F71D535D}" type="pres">
      <dgm:prSet presAssocID="{1C85C787-DC59-4450-B4D2-8BA52BB1C674}" presName="hierChild1" presStyleCnt="0">
        <dgm:presLayoutVars>
          <dgm:orgChart val="1"/>
          <dgm:chPref val="1"/>
          <dgm:dir/>
          <dgm:animOne val="branch"/>
          <dgm:animLvl val="lvl"/>
          <dgm:resizeHandles/>
        </dgm:presLayoutVars>
      </dgm:prSet>
      <dgm:spPr/>
    </dgm:pt>
    <dgm:pt modelId="{494BDFC1-B4EE-475C-BAA9-799FD0F1B74C}" type="pres">
      <dgm:prSet presAssocID="{68137FC9-07FD-45ED-8F3A-9E927A180B14}" presName="hierRoot1" presStyleCnt="0">
        <dgm:presLayoutVars>
          <dgm:hierBranch val="init"/>
        </dgm:presLayoutVars>
      </dgm:prSet>
      <dgm:spPr/>
    </dgm:pt>
    <dgm:pt modelId="{5B9A892F-81DC-430A-8C95-49A291C4B696}" type="pres">
      <dgm:prSet presAssocID="{68137FC9-07FD-45ED-8F3A-9E927A180B14}" presName="rootComposite1" presStyleCnt="0"/>
      <dgm:spPr/>
    </dgm:pt>
    <dgm:pt modelId="{23B2129E-84F8-4A02-B690-38B114E001A2}" type="pres">
      <dgm:prSet presAssocID="{68137FC9-07FD-45ED-8F3A-9E927A180B14}" presName="rootText1" presStyleLbl="node0" presStyleIdx="0" presStyleCnt="1">
        <dgm:presLayoutVars>
          <dgm:chPref val="3"/>
        </dgm:presLayoutVars>
      </dgm:prSet>
      <dgm:spPr/>
      <dgm:t>
        <a:bodyPr/>
        <a:lstStyle/>
        <a:p>
          <a:endParaRPr lang="en-US"/>
        </a:p>
      </dgm:t>
    </dgm:pt>
    <dgm:pt modelId="{9D8116A5-AF3F-423C-A1E6-EE7BFD7B51ED}" type="pres">
      <dgm:prSet presAssocID="{68137FC9-07FD-45ED-8F3A-9E927A180B14}" presName="rootConnector1" presStyleLbl="node1" presStyleIdx="0" presStyleCnt="0"/>
      <dgm:spPr/>
    </dgm:pt>
    <dgm:pt modelId="{3057FB3C-1860-4886-8199-7D9EF852AF45}" type="pres">
      <dgm:prSet presAssocID="{68137FC9-07FD-45ED-8F3A-9E927A180B14}" presName="hierChild2" presStyleCnt="0"/>
      <dgm:spPr/>
    </dgm:pt>
    <dgm:pt modelId="{635C1523-B0C1-48AF-A2D3-90F78AA6A4D5}" type="pres">
      <dgm:prSet presAssocID="{FCCFFA94-7FF5-4214-A39D-BC3C5FDCDCAD}" presName="Name37" presStyleLbl="parChTrans1D2" presStyleIdx="0" presStyleCnt="2"/>
      <dgm:spPr/>
    </dgm:pt>
    <dgm:pt modelId="{3CD32342-257F-4580-86FE-DAE9F155D2F8}" type="pres">
      <dgm:prSet presAssocID="{BB26E1CB-D570-47D9-B4E2-59E18F238FAA}" presName="hierRoot2" presStyleCnt="0">
        <dgm:presLayoutVars>
          <dgm:hierBranch val="init"/>
        </dgm:presLayoutVars>
      </dgm:prSet>
      <dgm:spPr/>
    </dgm:pt>
    <dgm:pt modelId="{1B96F7D9-D73D-4C1B-A042-230F859EDE0F}" type="pres">
      <dgm:prSet presAssocID="{BB26E1CB-D570-47D9-B4E2-59E18F238FAA}" presName="rootComposite" presStyleCnt="0"/>
      <dgm:spPr/>
    </dgm:pt>
    <dgm:pt modelId="{23E9DDA5-BF9B-41AE-873B-C855669EA660}" type="pres">
      <dgm:prSet presAssocID="{BB26E1CB-D570-47D9-B4E2-59E18F238FAA}" presName="rootText" presStyleLbl="node2" presStyleIdx="0" presStyleCnt="2">
        <dgm:presLayoutVars>
          <dgm:chPref val="3"/>
        </dgm:presLayoutVars>
      </dgm:prSet>
      <dgm:spPr/>
      <dgm:t>
        <a:bodyPr/>
        <a:lstStyle/>
        <a:p>
          <a:endParaRPr lang="en-US"/>
        </a:p>
      </dgm:t>
    </dgm:pt>
    <dgm:pt modelId="{FE2E6F89-4EA0-47FA-8830-90C70F0BA620}" type="pres">
      <dgm:prSet presAssocID="{BB26E1CB-D570-47D9-B4E2-59E18F238FAA}" presName="rootConnector" presStyleLbl="node2" presStyleIdx="0" presStyleCnt="2"/>
      <dgm:spPr/>
    </dgm:pt>
    <dgm:pt modelId="{B03D9C77-92BA-4425-BA33-A51922AB689B}" type="pres">
      <dgm:prSet presAssocID="{BB26E1CB-D570-47D9-B4E2-59E18F238FAA}" presName="hierChild4" presStyleCnt="0"/>
      <dgm:spPr/>
    </dgm:pt>
    <dgm:pt modelId="{489D49BF-6AA1-4652-B7D8-168C820E1EB6}" type="pres">
      <dgm:prSet presAssocID="{BB26E1CB-D570-47D9-B4E2-59E18F238FAA}" presName="hierChild5" presStyleCnt="0"/>
      <dgm:spPr/>
    </dgm:pt>
    <dgm:pt modelId="{52795CBA-4C6D-4BF4-9C6A-979BDCCA5F67}" type="pres">
      <dgm:prSet presAssocID="{0BF41692-2817-4069-B95A-6CB51EF14579}" presName="Name37" presStyleLbl="parChTrans1D2" presStyleIdx="1" presStyleCnt="2"/>
      <dgm:spPr/>
    </dgm:pt>
    <dgm:pt modelId="{C85D2086-4F35-4944-A9A7-CB715D3DB2CD}" type="pres">
      <dgm:prSet presAssocID="{34C1592A-ABF5-4391-A05B-27C9B5F676FC}" presName="hierRoot2" presStyleCnt="0">
        <dgm:presLayoutVars>
          <dgm:hierBranch val="init"/>
        </dgm:presLayoutVars>
      </dgm:prSet>
      <dgm:spPr/>
    </dgm:pt>
    <dgm:pt modelId="{C78606A1-C22A-4D6F-8BAE-6BBC323FE22A}" type="pres">
      <dgm:prSet presAssocID="{34C1592A-ABF5-4391-A05B-27C9B5F676FC}" presName="rootComposite" presStyleCnt="0"/>
      <dgm:spPr/>
    </dgm:pt>
    <dgm:pt modelId="{5BD160D4-0C8B-43FA-8374-BA70510398A0}" type="pres">
      <dgm:prSet presAssocID="{34C1592A-ABF5-4391-A05B-27C9B5F676FC}" presName="rootText" presStyleLbl="node2" presStyleIdx="1" presStyleCnt="2">
        <dgm:presLayoutVars>
          <dgm:chPref val="3"/>
        </dgm:presLayoutVars>
      </dgm:prSet>
      <dgm:spPr/>
      <dgm:t>
        <a:bodyPr/>
        <a:lstStyle/>
        <a:p>
          <a:endParaRPr lang="en-US"/>
        </a:p>
      </dgm:t>
    </dgm:pt>
    <dgm:pt modelId="{F2CA6B8B-0F78-4839-AA60-C0A6457AF6A6}" type="pres">
      <dgm:prSet presAssocID="{34C1592A-ABF5-4391-A05B-27C9B5F676FC}" presName="rootConnector" presStyleLbl="node2" presStyleIdx="1" presStyleCnt="2"/>
      <dgm:spPr/>
    </dgm:pt>
    <dgm:pt modelId="{F7D909FA-D4B2-4CAD-9760-FF3E3AA7E813}" type="pres">
      <dgm:prSet presAssocID="{34C1592A-ABF5-4391-A05B-27C9B5F676FC}" presName="hierChild4" presStyleCnt="0"/>
      <dgm:spPr/>
    </dgm:pt>
    <dgm:pt modelId="{5CD99823-7161-4FB8-8832-6C5D46B227FD}" type="pres">
      <dgm:prSet presAssocID="{34C1592A-ABF5-4391-A05B-27C9B5F676FC}" presName="hierChild5" presStyleCnt="0"/>
      <dgm:spPr/>
    </dgm:pt>
    <dgm:pt modelId="{7BF56029-CAB7-4CEA-9B20-213799F12714}" type="pres">
      <dgm:prSet presAssocID="{68137FC9-07FD-45ED-8F3A-9E927A180B14}" presName="hierChild3" presStyleCnt="0"/>
      <dgm:spPr/>
    </dgm:pt>
  </dgm:ptLst>
  <dgm:cxnLst>
    <dgm:cxn modelId="{8E22E217-8C4B-4ED6-931C-CC91B63F6565}" type="presOf" srcId="{34C1592A-ABF5-4391-A05B-27C9B5F676FC}" destId="{F2CA6B8B-0F78-4839-AA60-C0A6457AF6A6}" srcOrd="1" destOrd="0" presId="urn:microsoft.com/office/officeart/2005/8/layout/orgChart1"/>
    <dgm:cxn modelId="{B0B896FC-0D5C-4F93-8DE2-1816C206D619}" srcId="{1C85C787-DC59-4450-B4D2-8BA52BB1C674}" destId="{68137FC9-07FD-45ED-8F3A-9E927A180B14}" srcOrd="0" destOrd="0" parTransId="{997F78B9-C2C6-4B72-B6BC-430F127CB080}" sibTransId="{D04CF966-0F7F-4423-B52D-52D781262EFF}"/>
    <dgm:cxn modelId="{7725F99B-01BA-4E46-A854-01A2F9402862}" srcId="{68137FC9-07FD-45ED-8F3A-9E927A180B14}" destId="{34C1592A-ABF5-4391-A05B-27C9B5F676FC}" srcOrd="1" destOrd="0" parTransId="{0BF41692-2817-4069-B95A-6CB51EF14579}" sibTransId="{67A9B43A-CD4E-424D-88D9-9930259CE40C}"/>
    <dgm:cxn modelId="{901B2F70-37AE-4A35-BE92-46F63FC8A193}" type="presOf" srcId="{BB26E1CB-D570-47D9-B4E2-59E18F238FAA}" destId="{23E9DDA5-BF9B-41AE-873B-C855669EA660}" srcOrd="0" destOrd="0" presId="urn:microsoft.com/office/officeart/2005/8/layout/orgChart1"/>
    <dgm:cxn modelId="{4266FCBA-371F-434E-8F7E-3E3BE9A3FB5B}" type="presOf" srcId="{FCCFFA94-7FF5-4214-A39D-BC3C5FDCDCAD}" destId="{635C1523-B0C1-48AF-A2D3-90F78AA6A4D5}" srcOrd="0" destOrd="0" presId="urn:microsoft.com/office/officeart/2005/8/layout/orgChart1"/>
    <dgm:cxn modelId="{E03E4793-7C27-4930-AE2E-0E111A4E25F3}" type="presOf" srcId="{1C85C787-DC59-4450-B4D2-8BA52BB1C674}" destId="{05B8248A-4793-4A08-99B2-B364F71D535D}" srcOrd="0" destOrd="0" presId="urn:microsoft.com/office/officeart/2005/8/layout/orgChart1"/>
    <dgm:cxn modelId="{3B875DBB-701A-4872-A897-F4D90C73BBE5}" type="presOf" srcId="{0BF41692-2817-4069-B95A-6CB51EF14579}" destId="{52795CBA-4C6D-4BF4-9C6A-979BDCCA5F67}" srcOrd="0" destOrd="0" presId="urn:microsoft.com/office/officeart/2005/8/layout/orgChart1"/>
    <dgm:cxn modelId="{A9A784FD-6B41-4C82-9CB0-0A95D3D7B1B2}" srcId="{68137FC9-07FD-45ED-8F3A-9E927A180B14}" destId="{BB26E1CB-D570-47D9-B4E2-59E18F238FAA}" srcOrd="0" destOrd="0" parTransId="{FCCFFA94-7FF5-4214-A39D-BC3C5FDCDCAD}" sibTransId="{23420E9C-EFA6-4874-A917-08454EC5A7BC}"/>
    <dgm:cxn modelId="{F74F0776-28AD-4C8D-B1E1-4DBDEAA75F5F}" type="presOf" srcId="{68137FC9-07FD-45ED-8F3A-9E927A180B14}" destId="{9D8116A5-AF3F-423C-A1E6-EE7BFD7B51ED}" srcOrd="1" destOrd="0" presId="urn:microsoft.com/office/officeart/2005/8/layout/orgChart1"/>
    <dgm:cxn modelId="{4E0C8A64-8D8A-47BF-BB50-E71F02E3995C}" type="presOf" srcId="{68137FC9-07FD-45ED-8F3A-9E927A180B14}" destId="{23B2129E-84F8-4A02-B690-38B114E001A2}" srcOrd="0" destOrd="0" presId="urn:microsoft.com/office/officeart/2005/8/layout/orgChart1"/>
    <dgm:cxn modelId="{DE497146-DF6E-4C97-9028-3D2E4ADEC367}" type="presOf" srcId="{34C1592A-ABF5-4391-A05B-27C9B5F676FC}" destId="{5BD160D4-0C8B-43FA-8374-BA70510398A0}" srcOrd="0" destOrd="0" presId="urn:microsoft.com/office/officeart/2005/8/layout/orgChart1"/>
    <dgm:cxn modelId="{91F2BF40-E029-4B63-BB33-F2E6BA056D12}" type="presOf" srcId="{BB26E1CB-D570-47D9-B4E2-59E18F238FAA}" destId="{FE2E6F89-4EA0-47FA-8830-90C70F0BA620}" srcOrd="1" destOrd="0" presId="urn:microsoft.com/office/officeart/2005/8/layout/orgChart1"/>
    <dgm:cxn modelId="{9D8F5698-8938-476B-8495-F7D5398DE8FB}" type="presParOf" srcId="{05B8248A-4793-4A08-99B2-B364F71D535D}" destId="{494BDFC1-B4EE-475C-BAA9-799FD0F1B74C}" srcOrd="0" destOrd="0" presId="urn:microsoft.com/office/officeart/2005/8/layout/orgChart1"/>
    <dgm:cxn modelId="{AEBB66E1-5956-4BBD-B2EC-E7606E5BBC9A}" type="presParOf" srcId="{494BDFC1-B4EE-475C-BAA9-799FD0F1B74C}" destId="{5B9A892F-81DC-430A-8C95-49A291C4B696}" srcOrd="0" destOrd="0" presId="urn:microsoft.com/office/officeart/2005/8/layout/orgChart1"/>
    <dgm:cxn modelId="{01FAAF4B-5099-441B-A260-8DB7559A7842}" type="presParOf" srcId="{5B9A892F-81DC-430A-8C95-49A291C4B696}" destId="{23B2129E-84F8-4A02-B690-38B114E001A2}" srcOrd="0" destOrd="0" presId="urn:microsoft.com/office/officeart/2005/8/layout/orgChart1"/>
    <dgm:cxn modelId="{14380119-A101-400A-80B6-6BF5672723AA}" type="presParOf" srcId="{5B9A892F-81DC-430A-8C95-49A291C4B696}" destId="{9D8116A5-AF3F-423C-A1E6-EE7BFD7B51ED}" srcOrd="1" destOrd="0" presId="urn:microsoft.com/office/officeart/2005/8/layout/orgChart1"/>
    <dgm:cxn modelId="{16A6A714-AECE-4DF2-8C3C-93F28052847F}" type="presParOf" srcId="{494BDFC1-B4EE-475C-BAA9-799FD0F1B74C}" destId="{3057FB3C-1860-4886-8199-7D9EF852AF45}" srcOrd="1" destOrd="0" presId="urn:microsoft.com/office/officeart/2005/8/layout/orgChart1"/>
    <dgm:cxn modelId="{F255400B-BEA9-4D76-917E-F66E9661055E}" type="presParOf" srcId="{3057FB3C-1860-4886-8199-7D9EF852AF45}" destId="{635C1523-B0C1-48AF-A2D3-90F78AA6A4D5}" srcOrd="0" destOrd="0" presId="urn:microsoft.com/office/officeart/2005/8/layout/orgChart1"/>
    <dgm:cxn modelId="{6125B2D0-C8AC-4E13-BE49-5A7A99A7DAD0}" type="presParOf" srcId="{3057FB3C-1860-4886-8199-7D9EF852AF45}" destId="{3CD32342-257F-4580-86FE-DAE9F155D2F8}" srcOrd="1" destOrd="0" presId="urn:microsoft.com/office/officeart/2005/8/layout/orgChart1"/>
    <dgm:cxn modelId="{1A7B1570-3386-44AB-A86D-99970851F716}" type="presParOf" srcId="{3CD32342-257F-4580-86FE-DAE9F155D2F8}" destId="{1B96F7D9-D73D-4C1B-A042-230F859EDE0F}" srcOrd="0" destOrd="0" presId="urn:microsoft.com/office/officeart/2005/8/layout/orgChart1"/>
    <dgm:cxn modelId="{5C86FC0E-8DA0-4E16-88E3-6FB095F095D7}" type="presParOf" srcId="{1B96F7D9-D73D-4C1B-A042-230F859EDE0F}" destId="{23E9DDA5-BF9B-41AE-873B-C855669EA660}" srcOrd="0" destOrd="0" presId="urn:microsoft.com/office/officeart/2005/8/layout/orgChart1"/>
    <dgm:cxn modelId="{F3533149-FA2C-4B1B-83BD-2802317DA1B2}" type="presParOf" srcId="{1B96F7D9-D73D-4C1B-A042-230F859EDE0F}" destId="{FE2E6F89-4EA0-47FA-8830-90C70F0BA620}" srcOrd="1" destOrd="0" presId="urn:microsoft.com/office/officeart/2005/8/layout/orgChart1"/>
    <dgm:cxn modelId="{85A47319-FA88-40E6-BB8D-2C152D1DEA22}" type="presParOf" srcId="{3CD32342-257F-4580-86FE-DAE9F155D2F8}" destId="{B03D9C77-92BA-4425-BA33-A51922AB689B}" srcOrd="1" destOrd="0" presId="urn:microsoft.com/office/officeart/2005/8/layout/orgChart1"/>
    <dgm:cxn modelId="{D745A16D-DC3C-41FA-85A0-C30CC22AB2F6}" type="presParOf" srcId="{3CD32342-257F-4580-86FE-DAE9F155D2F8}" destId="{489D49BF-6AA1-4652-B7D8-168C820E1EB6}" srcOrd="2" destOrd="0" presId="urn:microsoft.com/office/officeart/2005/8/layout/orgChart1"/>
    <dgm:cxn modelId="{93C5C215-45F7-4555-831F-AF2C0D623604}" type="presParOf" srcId="{3057FB3C-1860-4886-8199-7D9EF852AF45}" destId="{52795CBA-4C6D-4BF4-9C6A-979BDCCA5F67}" srcOrd="2" destOrd="0" presId="urn:microsoft.com/office/officeart/2005/8/layout/orgChart1"/>
    <dgm:cxn modelId="{FBD3F7DA-98B9-42D2-B0DA-86B283F254E1}" type="presParOf" srcId="{3057FB3C-1860-4886-8199-7D9EF852AF45}" destId="{C85D2086-4F35-4944-A9A7-CB715D3DB2CD}" srcOrd="3" destOrd="0" presId="urn:microsoft.com/office/officeart/2005/8/layout/orgChart1"/>
    <dgm:cxn modelId="{6BD695C9-E6E4-400D-8C4B-2E1CDB6BAA6B}" type="presParOf" srcId="{C85D2086-4F35-4944-A9A7-CB715D3DB2CD}" destId="{C78606A1-C22A-4D6F-8BAE-6BBC323FE22A}" srcOrd="0" destOrd="0" presId="urn:microsoft.com/office/officeart/2005/8/layout/orgChart1"/>
    <dgm:cxn modelId="{853DA7D2-7B57-4C93-8DE9-E4A8DA2CBFC9}" type="presParOf" srcId="{C78606A1-C22A-4D6F-8BAE-6BBC323FE22A}" destId="{5BD160D4-0C8B-43FA-8374-BA70510398A0}" srcOrd="0" destOrd="0" presId="urn:microsoft.com/office/officeart/2005/8/layout/orgChart1"/>
    <dgm:cxn modelId="{F1C79044-95CC-4B27-AE31-453C8B8E07CA}" type="presParOf" srcId="{C78606A1-C22A-4D6F-8BAE-6BBC323FE22A}" destId="{F2CA6B8B-0F78-4839-AA60-C0A6457AF6A6}" srcOrd="1" destOrd="0" presId="urn:microsoft.com/office/officeart/2005/8/layout/orgChart1"/>
    <dgm:cxn modelId="{0BFDAA85-8A1C-4191-97C4-F66B9B10E863}" type="presParOf" srcId="{C85D2086-4F35-4944-A9A7-CB715D3DB2CD}" destId="{F7D909FA-D4B2-4CAD-9760-FF3E3AA7E813}" srcOrd="1" destOrd="0" presId="urn:microsoft.com/office/officeart/2005/8/layout/orgChart1"/>
    <dgm:cxn modelId="{110630E7-1A8F-45C9-AD6E-9DCDD0FAF0EA}" type="presParOf" srcId="{C85D2086-4F35-4944-A9A7-CB715D3DB2CD}" destId="{5CD99823-7161-4FB8-8832-6C5D46B227FD}" srcOrd="2" destOrd="0" presId="urn:microsoft.com/office/officeart/2005/8/layout/orgChart1"/>
    <dgm:cxn modelId="{F32B9BCF-F40D-4660-977A-C333003CC1BE}" type="presParOf" srcId="{494BDFC1-B4EE-475C-BAA9-799FD0F1B74C}" destId="{7BF56029-CAB7-4CEA-9B20-213799F12714}" srcOrd="2" destOrd="0" presId="urn:microsoft.com/office/officeart/2005/8/layout/orgChart1"/>
  </dgm:cxnLst>
  <dgm:bg/>
  <dgm:whole/>
</dgm:dataModel>
</file>

<file path=ppt/diagrams/data4.xml><?xml version="1.0" encoding="utf-8"?>
<dgm:dataModel xmlns:dgm="http://schemas.openxmlformats.org/drawingml/2006/diagram" xmlns:a="http://schemas.openxmlformats.org/drawingml/2006/main">
  <dgm:ptLst>
    <dgm:pt modelId="{1C85C787-DC59-4450-B4D2-8BA52BB1C6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8137FC9-07FD-45ED-8F3A-9E927A180B14}">
      <dgm:prSet phldrT="[Text]"/>
      <dgm:spPr/>
      <dgm:t>
        <a:bodyPr/>
        <a:lstStyle/>
        <a:p>
          <a:r>
            <a:rPr lang="en-US" b="1" dirty="0" smtClean="0">
              <a:solidFill>
                <a:schemeClr val="tx1"/>
              </a:solidFill>
            </a:rPr>
            <a:t>Examination system </a:t>
          </a:r>
          <a:endParaRPr lang="en-US" b="1" dirty="0">
            <a:solidFill>
              <a:schemeClr val="tx1"/>
            </a:solidFill>
          </a:endParaRPr>
        </a:p>
      </dgm:t>
    </dgm:pt>
    <dgm:pt modelId="{997F78B9-C2C6-4B72-B6BC-430F127CB080}" type="parTrans" cxnId="{B0B896FC-0D5C-4F93-8DE2-1816C206D619}">
      <dgm:prSet/>
      <dgm:spPr/>
      <dgm:t>
        <a:bodyPr/>
        <a:lstStyle/>
        <a:p>
          <a:endParaRPr lang="en-US"/>
        </a:p>
      </dgm:t>
    </dgm:pt>
    <dgm:pt modelId="{D04CF966-0F7F-4423-B52D-52D781262EFF}" type="sibTrans" cxnId="{B0B896FC-0D5C-4F93-8DE2-1816C206D619}">
      <dgm:prSet/>
      <dgm:spPr/>
      <dgm:t>
        <a:bodyPr/>
        <a:lstStyle/>
        <a:p>
          <a:endParaRPr lang="en-US"/>
        </a:p>
      </dgm:t>
    </dgm:pt>
    <dgm:pt modelId="{BB26E1CB-D570-47D9-B4E2-59E18F238FAA}">
      <dgm:prSet phldrT="[Text]"/>
      <dgm:spPr/>
      <dgm:t>
        <a:bodyPr/>
        <a:lstStyle/>
        <a:p>
          <a:r>
            <a:rPr lang="en-US" b="1" dirty="0" smtClean="0">
              <a:solidFill>
                <a:schemeClr val="tx1"/>
              </a:solidFill>
            </a:rPr>
            <a:t>Traditional examination system </a:t>
          </a:r>
          <a:endParaRPr lang="en-US" b="1" dirty="0">
            <a:solidFill>
              <a:schemeClr val="tx1"/>
            </a:solidFill>
          </a:endParaRPr>
        </a:p>
      </dgm:t>
    </dgm:pt>
    <dgm:pt modelId="{FCCFFA94-7FF5-4214-A39D-BC3C5FDCDCAD}" type="parTrans" cxnId="{A9A784FD-6B41-4C82-9CB0-0A95D3D7B1B2}">
      <dgm:prSet/>
      <dgm:spPr/>
      <dgm:t>
        <a:bodyPr/>
        <a:lstStyle/>
        <a:p>
          <a:endParaRPr lang="en-US"/>
        </a:p>
      </dgm:t>
    </dgm:pt>
    <dgm:pt modelId="{23420E9C-EFA6-4874-A917-08454EC5A7BC}" type="sibTrans" cxnId="{A9A784FD-6B41-4C82-9CB0-0A95D3D7B1B2}">
      <dgm:prSet/>
      <dgm:spPr/>
      <dgm:t>
        <a:bodyPr/>
        <a:lstStyle/>
        <a:p>
          <a:endParaRPr lang="en-US"/>
        </a:p>
      </dgm:t>
    </dgm:pt>
    <dgm:pt modelId="{46421C7C-64B0-4F58-B704-627B92A618A9}">
      <dgm:prSet phldrT="[Text]"/>
      <dgm:spPr/>
      <dgm:t>
        <a:bodyPr/>
        <a:lstStyle/>
        <a:p>
          <a:r>
            <a:rPr lang="en-US" b="1" dirty="0" smtClean="0">
              <a:solidFill>
                <a:schemeClr val="tx1"/>
              </a:solidFill>
            </a:rPr>
            <a:t>Centralized Marking System </a:t>
          </a:r>
          <a:endParaRPr lang="en-US" b="1" dirty="0">
            <a:solidFill>
              <a:schemeClr val="tx1"/>
            </a:solidFill>
          </a:endParaRPr>
        </a:p>
      </dgm:t>
    </dgm:pt>
    <dgm:pt modelId="{2D1258FC-2693-41C1-A638-A814A2234667}" type="parTrans" cxnId="{CC32488E-7996-4AD5-8EDD-B4052308EF4D}">
      <dgm:prSet/>
      <dgm:spPr/>
      <dgm:t>
        <a:bodyPr/>
        <a:lstStyle/>
        <a:p>
          <a:endParaRPr lang="en-US"/>
        </a:p>
      </dgm:t>
    </dgm:pt>
    <dgm:pt modelId="{59CC9808-4FE4-43F7-9F61-EDC0884873EF}" type="sibTrans" cxnId="{CC32488E-7996-4AD5-8EDD-B4052308EF4D}">
      <dgm:prSet/>
      <dgm:spPr/>
      <dgm:t>
        <a:bodyPr/>
        <a:lstStyle/>
        <a:p>
          <a:endParaRPr lang="en-US"/>
        </a:p>
      </dgm:t>
    </dgm:pt>
    <dgm:pt modelId="{34C1592A-ABF5-4391-A05B-27C9B5F676FC}">
      <dgm:prSet phldrT="[Text]"/>
      <dgm:spPr/>
      <dgm:t>
        <a:bodyPr/>
        <a:lstStyle/>
        <a:p>
          <a:r>
            <a:rPr lang="en-US" b="1" dirty="0" smtClean="0">
              <a:solidFill>
                <a:schemeClr val="tx1"/>
              </a:solidFill>
            </a:rPr>
            <a:t>Date sheet,</a:t>
          </a:r>
        </a:p>
        <a:p>
          <a:r>
            <a:rPr lang="en-US" b="1" dirty="0" smtClean="0">
              <a:solidFill>
                <a:schemeClr val="tx1"/>
              </a:solidFill>
            </a:rPr>
            <a:t>Result, certificates/Degree </a:t>
          </a:r>
          <a:endParaRPr lang="en-US" b="1" dirty="0">
            <a:solidFill>
              <a:schemeClr val="tx1"/>
            </a:solidFill>
          </a:endParaRPr>
        </a:p>
      </dgm:t>
    </dgm:pt>
    <dgm:pt modelId="{0BF41692-2817-4069-B95A-6CB51EF14579}" type="parTrans" cxnId="{7725F99B-01BA-4E46-A854-01A2F9402862}">
      <dgm:prSet/>
      <dgm:spPr/>
      <dgm:t>
        <a:bodyPr/>
        <a:lstStyle/>
        <a:p>
          <a:endParaRPr lang="en-US"/>
        </a:p>
      </dgm:t>
    </dgm:pt>
    <dgm:pt modelId="{67A9B43A-CD4E-424D-88D9-9930259CE40C}" type="sibTrans" cxnId="{7725F99B-01BA-4E46-A854-01A2F9402862}">
      <dgm:prSet/>
      <dgm:spPr/>
      <dgm:t>
        <a:bodyPr/>
        <a:lstStyle/>
        <a:p>
          <a:endParaRPr lang="en-US"/>
        </a:p>
      </dgm:t>
    </dgm:pt>
    <dgm:pt modelId="{05B8248A-4793-4A08-99B2-B364F71D535D}" type="pres">
      <dgm:prSet presAssocID="{1C85C787-DC59-4450-B4D2-8BA52BB1C674}" presName="hierChild1" presStyleCnt="0">
        <dgm:presLayoutVars>
          <dgm:orgChart val="1"/>
          <dgm:chPref val="1"/>
          <dgm:dir/>
          <dgm:animOne val="branch"/>
          <dgm:animLvl val="lvl"/>
          <dgm:resizeHandles/>
        </dgm:presLayoutVars>
      </dgm:prSet>
      <dgm:spPr/>
    </dgm:pt>
    <dgm:pt modelId="{494BDFC1-B4EE-475C-BAA9-799FD0F1B74C}" type="pres">
      <dgm:prSet presAssocID="{68137FC9-07FD-45ED-8F3A-9E927A180B14}" presName="hierRoot1" presStyleCnt="0">
        <dgm:presLayoutVars>
          <dgm:hierBranch val="init"/>
        </dgm:presLayoutVars>
      </dgm:prSet>
      <dgm:spPr/>
    </dgm:pt>
    <dgm:pt modelId="{5B9A892F-81DC-430A-8C95-49A291C4B696}" type="pres">
      <dgm:prSet presAssocID="{68137FC9-07FD-45ED-8F3A-9E927A180B14}" presName="rootComposite1" presStyleCnt="0"/>
      <dgm:spPr/>
    </dgm:pt>
    <dgm:pt modelId="{23B2129E-84F8-4A02-B690-38B114E001A2}" type="pres">
      <dgm:prSet presAssocID="{68137FC9-07FD-45ED-8F3A-9E927A180B14}" presName="rootText1" presStyleLbl="node0" presStyleIdx="0" presStyleCnt="1">
        <dgm:presLayoutVars>
          <dgm:chPref val="3"/>
        </dgm:presLayoutVars>
      </dgm:prSet>
      <dgm:spPr/>
      <dgm:t>
        <a:bodyPr/>
        <a:lstStyle/>
        <a:p>
          <a:endParaRPr lang="en-US"/>
        </a:p>
      </dgm:t>
    </dgm:pt>
    <dgm:pt modelId="{9D8116A5-AF3F-423C-A1E6-EE7BFD7B51ED}" type="pres">
      <dgm:prSet presAssocID="{68137FC9-07FD-45ED-8F3A-9E927A180B14}" presName="rootConnector1" presStyleLbl="node1" presStyleIdx="0" presStyleCnt="0"/>
      <dgm:spPr/>
    </dgm:pt>
    <dgm:pt modelId="{3057FB3C-1860-4886-8199-7D9EF852AF45}" type="pres">
      <dgm:prSet presAssocID="{68137FC9-07FD-45ED-8F3A-9E927A180B14}" presName="hierChild2" presStyleCnt="0"/>
      <dgm:spPr/>
    </dgm:pt>
    <dgm:pt modelId="{635C1523-B0C1-48AF-A2D3-90F78AA6A4D5}" type="pres">
      <dgm:prSet presAssocID="{FCCFFA94-7FF5-4214-A39D-BC3C5FDCDCAD}" presName="Name37" presStyleLbl="parChTrans1D2" presStyleIdx="0" presStyleCnt="3"/>
      <dgm:spPr/>
    </dgm:pt>
    <dgm:pt modelId="{3CD32342-257F-4580-86FE-DAE9F155D2F8}" type="pres">
      <dgm:prSet presAssocID="{BB26E1CB-D570-47D9-B4E2-59E18F238FAA}" presName="hierRoot2" presStyleCnt="0">
        <dgm:presLayoutVars>
          <dgm:hierBranch val="init"/>
        </dgm:presLayoutVars>
      </dgm:prSet>
      <dgm:spPr/>
    </dgm:pt>
    <dgm:pt modelId="{1B96F7D9-D73D-4C1B-A042-230F859EDE0F}" type="pres">
      <dgm:prSet presAssocID="{BB26E1CB-D570-47D9-B4E2-59E18F238FAA}" presName="rootComposite" presStyleCnt="0"/>
      <dgm:spPr/>
    </dgm:pt>
    <dgm:pt modelId="{23E9DDA5-BF9B-41AE-873B-C855669EA660}" type="pres">
      <dgm:prSet presAssocID="{BB26E1CB-D570-47D9-B4E2-59E18F238FAA}" presName="rootText" presStyleLbl="node2" presStyleIdx="0" presStyleCnt="3">
        <dgm:presLayoutVars>
          <dgm:chPref val="3"/>
        </dgm:presLayoutVars>
      </dgm:prSet>
      <dgm:spPr/>
      <dgm:t>
        <a:bodyPr/>
        <a:lstStyle/>
        <a:p>
          <a:endParaRPr lang="en-US"/>
        </a:p>
      </dgm:t>
    </dgm:pt>
    <dgm:pt modelId="{FE2E6F89-4EA0-47FA-8830-90C70F0BA620}" type="pres">
      <dgm:prSet presAssocID="{BB26E1CB-D570-47D9-B4E2-59E18F238FAA}" presName="rootConnector" presStyleLbl="node2" presStyleIdx="0" presStyleCnt="3"/>
      <dgm:spPr/>
    </dgm:pt>
    <dgm:pt modelId="{B03D9C77-92BA-4425-BA33-A51922AB689B}" type="pres">
      <dgm:prSet presAssocID="{BB26E1CB-D570-47D9-B4E2-59E18F238FAA}" presName="hierChild4" presStyleCnt="0"/>
      <dgm:spPr/>
    </dgm:pt>
    <dgm:pt modelId="{489D49BF-6AA1-4652-B7D8-168C820E1EB6}" type="pres">
      <dgm:prSet presAssocID="{BB26E1CB-D570-47D9-B4E2-59E18F238FAA}" presName="hierChild5" presStyleCnt="0"/>
      <dgm:spPr/>
    </dgm:pt>
    <dgm:pt modelId="{E0946C7C-B078-4834-9C6E-6D37D2D59434}" type="pres">
      <dgm:prSet presAssocID="{2D1258FC-2693-41C1-A638-A814A2234667}" presName="Name37" presStyleLbl="parChTrans1D2" presStyleIdx="1" presStyleCnt="3"/>
      <dgm:spPr/>
    </dgm:pt>
    <dgm:pt modelId="{B47E4D63-CC1D-4BBA-BC0D-FA62FB43D68C}" type="pres">
      <dgm:prSet presAssocID="{46421C7C-64B0-4F58-B704-627B92A618A9}" presName="hierRoot2" presStyleCnt="0">
        <dgm:presLayoutVars>
          <dgm:hierBranch val="init"/>
        </dgm:presLayoutVars>
      </dgm:prSet>
      <dgm:spPr/>
    </dgm:pt>
    <dgm:pt modelId="{B792AB90-7957-46BA-9C61-0C1F82888B24}" type="pres">
      <dgm:prSet presAssocID="{46421C7C-64B0-4F58-B704-627B92A618A9}" presName="rootComposite" presStyleCnt="0"/>
      <dgm:spPr/>
    </dgm:pt>
    <dgm:pt modelId="{6749A52D-7D20-4BC1-BD10-FD4C80E87D34}" type="pres">
      <dgm:prSet presAssocID="{46421C7C-64B0-4F58-B704-627B92A618A9}" presName="rootText" presStyleLbl="node2" presStyleIdx="1" presStyleCnt="3">
        <dgm:presLayoutVars>
          <dgm:chPref val="3"/>
        </dgm:presLayoutVars>
      </dgm:prSet>
      <dgm:spPr/>
      <dgm:t>
        <a:bodyPr/>
        <a:lstStyle/>
        <a:p>
          <a:endParaRPr lang="en-US"/>
        </a:p>
      </dgm:t>
    </dgm:pt>
    <dgm:pt modelId="{ACB78A30-60E8-4E27-88A9-561B702948AD}" type="pres">
      <dgm:prSet presAssocID="{46421C7C-64B0-4F58-B704-627B92A618A9}" presName="rootConnector" presStyleLbl="node2" presStyleIdx="1" presStyleCnt="3"/>
      <dgm:spPr/>
    </dgm:pt>
    <dgm:pt modelId="{A0F32198-C223-4041-BED0-28FED812F3F4}" type="pres">
      <dgm:prSet presAssocID="{46421C7C-64B0-4F58-B704-627B92A618A9}" presName="hierChild4" presStyleCnt="0"/>
      <dgm:spPr/>
    </dgm:pt>
    <dgm:pt modelId="{FE0C86A5-80E3-4BE3-AE36-7085B7A269B0}" type="pres">
      <dgm:prSet presAssocID="{46421C7C-64B0-4F58-B704-627B92A618A9}" presName="hierChild5" presStyleCnt="0"/>
      <dgm:spPr/>
    </dgm:pt>
    <dgm:pt modelId="{52795CBA-4C6D-4BF4-9C6A-979BDCCA5F67}" type="pres">
      <dgm:prSet presAssocID="{0BF41692-2817-4069-B95A-6CB51EF14579}" presName="Name37" presStyleLbl="parChTrans1D2" presStyleIdx="2" presStyleCnt="3"/>
      <dgm:spPr/>
    </dgm:pt>
    <dgm:pt modelId="{C85D2086-4F35-4944-A9A7-CB715D3DB2CD}" type="pres">
      <dgm:prSet presAssocID="{34C1592A-ABF5-4391-A05B-27C9B5F676FC}" presName="hierRoot2" presStyleCnt="0">
        <dgm:presLayoutVars>
          <dgm:hierBranch val="init"/>
        </dgm:presLayoutVars>
      </dgm:prSet>
      <dgm:spPr/>
    </dgm:pt>
    <dgm:pt modelId="{C78606A1-C22A-4D6F-8BAE-6BBC323FE22A}" type="pres">
      <dgm:prSet presAssocID="{34C1592A-ABF5-4391-A05B-27C9B5F676FC}" presName="rootComposite" presStyleCnt="0"/>
      <dgm:spPr/>
    </dgm:pt>
    <dgm:pt modelId="{5BD160D4-0C8B-43FA-8374-BA70510398A0}" type="pres">
      <dgm:prSet presAssocID="{34C1592A-ABF5-4391-A05B-27C9B5F676FC}" presName="rootText" presStyleLbl="node2" presStyleIdx="2" presStyleCnt="3">
        <dgm:presLayoutVars>
          <dgm:chPref val="3"/>
        </dgm:presLayoutVars>
      </dgm:prSet>
      <dgm:spPr/>
      <dgm:t>
        <a:bodyPr/>
        <a:lstStyle/>
        <a:p>
          <a:endParaRPr lang="en-US"/>
        </a:p>
      </dgm:t>
    </dgm:pt>
    <dgm:pt modelId="{F2CA6B8B-0F78-4839-AA60-C0A6457AF6A6}" type="pres">
      <dgm:prSet presAssocID="{34C1592A-ABF5-4391-A05B-27C9B5F676FC}" presName="rootConnector" presStyleLbl="node2" presStyleIdx="2" presStyleCnt="3"/>
      <dgm:spPr/>
    </dgm:pt>
    <dgm:pt modelId="{F7D909FA-D4B2-4CAD-9760-FF3E3AA7E813}" type="pres">
      <dgm:prSet presAssocID="{34C1592A-ABF5-4391-A05B-27C9B5F676FC}" presName="hierChild4" presStyleCnt="0"/>
      <dgm:spPr/>
    </dgm:pt>
    <dgm:pt modelId="{5CD99823-7161-4FB8-8832-6C5D46B227FD}" type="pres">
      <dgm:prSet presAssocID="{34C1592A-ABF5-4391-A05B-27C9B5F676FC}" presName="hierChild5" presStyleCnt="0"/>
      <dgm:spPr/>
    </dgm:pt>
    <dgm:pt modelId="{7BF56029-CAB7-4CEA-9B20-213799F12714}" type="pres">
      <dgm:prSet presAssocID="{68137FC9-07FD-45ED-8F3A-9E927A180B14}" presName="hierChild3" presStyleCnt="0"/>
      <dgm:spPr/>
    </dgm:pt>
  </dgm:ptLst>
  <dgm:cxnLst>
    <dgm:cxn modelId="{69E83F60-0F2E-4226-9067-BD242087601D}" type="presOf" srcId="{34C1592A-ABF5-4391-A05B-27C9B5F676FC}" destId="{5BD160D4-0C8B-43FA-8374-BA70510398A0}" srcOrd="0" destOrd="0" presId="urn:microsoft.com/office/officeart/2005/8/layout/orgChart1"/>
    <dgm:cxn modelId="{56AE02A6-7A65-4FB9-A539-BCFA56FD8629}" type="presOf" srcId="{BB26E1CB-D570-47D9-B4E2-59E18F238FAA}" destId="{23E9DDA5-BF9B-41AE-873B-C855669EA660}" srcOrd="0" destOrd="0" presId="urn:microsoft.com/office/officeart/2005/8/layout/orgChart1"/>
    <dgm:cxn modelId="{973B271A-E7A8-4173-86B6-35E3BF20CC0F}" type="presOf" srcId="{0BF41692-2817-4069-B95A-6CB51EF14579}" destId="{52795CBA-4C6D-4BF4-9C6A-979BDCCA5F67}" srcOrd="0" destOrd="0" presId="urn:microsoft.com/office/officeart/2005/8/layout/orgChart1"/>
    <dgm:cxn modelId="{0415714D-E48F-4E87-9BD9-DF1E5ED886B8}" type="presOf" srcId="{68137FC9-07FD-45ED-8F3A-9E927A180B14}" destId="{9D8116A5-AF3F-423C-A1E6-EE7BFD7B51ED}" srcOrd="1" destOrd="0" presId="urn:microsoft.com/office/officeart/2005/8/layout/orgChart1"/>
    <dgm:cxn modelId="{B23F7BE9-2295-4D5B-8991-B4ACF87D5293}" type="presOf" srcId="{68137FC9-07FD-45ED-8F3A-9E927A180B14}" destId="{23B2129E-84F8-4A02-B690-38B114E001A2}" srcOrd="0" destOrd="0" presId="urn:microsoft.com/office/officeart/2005/8/layout/orgChart1"/>
    <dgm:cxn modelId="{CA01AEE3-BF2F-4D33-985A-146CC445D882}" type="presOf" srcId="{2D1258FC-2693-41C1-A638-A814A2234667}" destId="{E0946C7C-B078-4834-9C6E-6D37D2D59434}" srcOrd="0" destOrd="0" presId="urn:microsoft.com/office/officeart/2005/8/layout/orgChart1"/>
    <dgm:cxn modelId="{7725F99B-01BA-4E46-A854-01A2F9402862}" srcId="{68137FC9-07FD-45ED-8F3A-9E927A180B14}" destId="{34C1592A-ABF5-4391-A05B-27C9B5F676FC}" srcOrd="2" destOrd="0" parTransId="{0BF41692-2817-4069-B95A-6CB51EF14579}" sibTransId="{67A9B43A-CD4E-424D-88D9-9930259CE40C}"/>
    <dgm:cxn modelId="{A9A784FD-6B41-4C82-9CB0-0A95D3D7B1B2}" srcId="{68137FC9-07FD-45ED-8F3A-9E927A180B14}" destId="{BB26E1CB-D570-47D9-B4E2-59E18F238FAA}" srcOrd="0" destOrd="0" parTransId="{FCCFFA94-7FF5-4214-A39D-BC3C5FDCDCAD}" sibTransId="{23420E9C-EFA6-4874-A917-08454EC5A7BC}"/>
    <dgm:cxn modelId="{B30C9A68-10CD-443A-9440-5898C4511EC3}" type="presOf" srcId="{FCCFFA94-7FF5-4214-A39D-BC3C5FDCDCAD}" destId="{635C1523-B0C1-48AF-A2D3-90F78AA6A4D5}" srcOrd="0" destOrd="0" presId="urn:microsoft.com/office/officeart/2005/8/layout/orgChart1"/>
    <dgm:cxn modelId="{BBB58A29-3003-4368-BA01-C475F959BF4E}" type="presOf" srcId="{BB26E1CB-D570-47D9-B4E2-59E18F238FAA}" destId="{FE2E6F89-4EA0-47FA-8830-90C70F0BA620}" srcOrd="1" destOrd="0" presId="urn:microsoft.com/office/officeart/2005/8/layout/orgChart1"/>
    <dgm:cxn modelId="{79B82DF1-E7E1-4F78-B02D-58EB0B3B4618}" type="presOf" srcId="{34C1592A-ABF5-4391-A05B-27C9B5F676FC}" destId="{F2CA6B8B-0F78-4839-AA60-C0A6457AF6A6}" srcOrd="1" destOrd="0" presId="urn:microsoft.com/office/officeart/2005/8/layout/orgChart1"/>
    <dgm:cxn modelId="{9CD9865D-A9F8-451D-9A38-19A8CBEF6D04}" type="presOf" srcId="{1C85C787-DC59-4450-B4D2-8BA52BB1C674}" destId="{05B8248A-4793-4A08-99B2-B364F71D535D}" srcOrd="0" destOrd="0" presId="urn:microsoft.com/office/officeart/2005/8/layout/orgChart1"/>
    <dgm:cxn modelId="{CC32488E-7996-4AD5-8EDD-B4052308EF4D}" srcId="{68137FC9-07FD-45ED-8F3A-9E927A180B14}" destId="{46421C7C-64B0-4F58-B704-627B92A618A9}" srcOrd="1" destOrd="0" parTransId="{2D1258FC-2693-41C1-A638-A814A2234667}" sibTransId="{59CC9808-4FE4-43F7-9F61-EDC0884873EF}"/>
    <dgm:cxn modelId="{843A45E8-FB21-4CE5-A275-F87DF7ECAF5D}" type="presOf" srcId="{46421C7C-64B0-4F58-B704-627B92A618A9}" destId="{6749A52D-7D20-4BC1-BD10-FD4C80E87D34}" srcOrd="0" destOrd="0" presId="urn:microsoft.com/office/officeart/2005/8/layout/orgChart1"/>
    <dgm:cxn modelId="{D4FB5B24-CC02-4E19-9436-0293D807833A}" type="presOf" srcId="{46421C7C-64B0-4F58-B704-627B92A618A9}" destId="{ACB78A30-60E8-4E27-88A9-561B702948AD}" srcOrd="1" destOrd="0" presId="urn:microsoft.com/office/officeart/2005/8/layout/orgChart1"/>
    <dgm:cxn modelId="{B0B896FC-0D5C-4F93-8DE2-1816C206D619}" srcId="{1C85C787-DC59-4450-B4D2-8BA52BB1C674}" destId="{68137FC9-07FD-45ED-8F3A-9E927A180B14}" srcOrd="0" destOrd="0" parTransId="{997F78B9-C2C6-4B72-B6BC-430F127CB080}" sibTransId="{D04CF966-0F7F-4423-B52D-52D781262EFF}"/>
    <dgm:cxn modelId="{605905CE-4158-42B7-BF41-92234502B4DA}" type="presParOf" srcId="{05B8248A-4793-4A08-99B2-B364F71D535D}" destId="{494BDFC1-B4EE-475C-BAA9-799FD0F1B74C}" srcOrd="0" destOrd="0" presId="urn:microsoft.com/office/officeart/2005/8/layout/orgChart1"/>
    <dgm:cxn modelId="{2B02681D-52FC-40F1-8DC3-CFA8BEC28A98}" type="presParOf" srcId="{494BDFC1-B4EE-475C-BAA9-799FD0F1B74C}" destId="{5B9A892F-81DC-430A-8C95-49A291C4B696}" srcOrd="0" destOrd="0" presId="urn:microsoft.com/office/officeart/2005/8/layout/orgChart1"/>
    <dgm:cxn modelId="{E0CBF471-9B29-4E76-9E9A-21BB1E919686}" type="presParOf" srcId="{5B9A892F-81DC-430A-8C95-49A291C4B696}" destId="{23B2129E-84F8-4A02-B690-38B114E001A2}" srcOrd="0" destOrd="0" presId="urn:microsoft.com/office/officeart/2005/8/layout/orgChart1"/>
    <dgm:cxn modelId="{92B8C49D-B781-4697-B078-FBED4B50361B}" type="presParOf" srcId="{5B9A892F-81DC-430A-8C95-49A291C4B696}" destId="{9D8116A5-AF3F-423C-A1E6-EE7BFD7B51ED}" srcOrd="1" destOrd="0" presId="urn:microsoft.com/office/officeart/2005/8/layout/orgChart1"/>
    <dgm:cxn modelId="{E2707EC1-7260-4093-934E-44ABFAFB6CE4}" type="presParOf" srcId="{494BDFC1-B4EE-475C-BAA9-799FD0F1B74C}" destId="{3057FB3C-1860-4886-8199-7D9EF852AF45}" srcOrd="1" destOrd="0" presId="urn:microsoft.com/office/officeart/2005/8/layout/orgChart1"/>
    <dgm:cxn modelId="{05565BC9-3202-4055-9D1F-FB7C9AE462B9}" type="presParOf" srcId="{3057FB3C-1860-4886-8199-7D9EF852AF45}" destId="{635C1523-B0C1-48AF-A2D3-90F78AA6A4D5}" srcOrd="0" destOrd="0" presId="urn:microsoft.com/office/officeart/2005/8/layout/orgChart1"/>
    <dgm:cxn modelId="{3C42EF37-6345-4174-90B4-7ECE6C590CFA}" type="presParOf" srcId="{3057FB3C-1860-4886-8199-7D9EF852AF45}" destId="{3CD32342-257F-4580-86FE-DAE9F155D2F8}" srcOrd="1" destOrd="0" presId="urn:microsoft.com/office/officeart/2005/8/layout/orgChart1"/>
    <dgm:cxn modelId="{3A4F4447-9DC4-489F-8964-F7B73A1515AC}" type="presParOf" srcId="{3CD32342-257F-4580-86FE-DAE9F155D2F8}" destId="{1B96F7D9-D73D-4C1B-A042-230F859EDE0F}" srcOrd="0" destOrd="0" presId="urn:microsoft.com/office/officeart/2005/8/layout/orgChart1"/>
    <dgm:cxn modelId="{99B4C28E-516F-4F11-9AFB-90A881DC25CA}" type="presParOf" srcId="{1B96F7D9-D73D-4C1B-A042-230F859EDE0F}" destId="{23E9DDA5-BF9B-41AE-873B-C855669EA660}" srcOrd="0" destOrd="0" presId="urn:microsoft.com/office/officeart/2005/8/layout/orgChart1"/>
    <dgm:cxn modelId="{703318B0-2809-46F5-BA98-5E1D5494B4D1}" type="presParOf" srcId="{1B96F7D9-D73D-4C1B-A042-230F859EDE0F}" destId="{FE2E6F89-4EA0-47FA-8830-90C70F0BA620}" srcOrd="1" destOrd="0" presId="urn:microsoft.com/office/officeart/2005/8/layout/orgChart1"/>
    <dgm:cxn modelId="{7C77A43A-4B89-4366-9B49-C5E3014CD36C}" type="presParOf" srcId="{3CD32342-257F-4580-86FE-DAE9F155D2F8}" destId="{B03D9C77-92BA-4425-BA33-A51922AB689B}" srcOrd="1" destOrd="0" presId="urn:microsoft.com/office/officeart/2005/8/layout/orgChart1"/>
    <dgm:cxn modelId="{1518C5B2-238A-4B91-A3A3-17038E2AC42E}" type="presParOf" srcId="{3CD32342-257F-4580-86FE-DAE9F155D2F8}" destId="{489D49BF-6AA1-4652-B7D8-168C820E1EB6}" srcOrd="2" destOrd="0" presId="urn:microsoft.com/office/officeart/2005/8/layout/orgChart1"/>
    <dgm:cxn modelId="{0432F8EE-7BCA-4605-ABB4-8C8E849BD85F}" type="presParOf" srcId="{3057FB3C-1860-4886-8199-7D9EF852AF45}" destId="{E0946C7C-B078-4834-9C6E-6D37D2D59434}" srcOrd="2" destOrd="0" presId="urn:microsoft.com/office/officeart/2005/8/layout/orgChart1"/>
    <dgm:cxn modelId="{22AACA14-5FB8-4FE8-AE34-58C059D9A6D2}" type="presParOf" srcId="{3057FB3C-1860-4886-8199-7D9EF852AF45}" destId="{B47E4D63-CC1D-4BBA-BC0D-FA62FB43D68C}" srcOrd="3" destOrd="0" presId="urn:microsoft.com/office/officeart/2005/8/layout/orgChart1"/>
    <dgm:cxn modelId="{5BAB3315-8FCF-41EF-97E9-CA2717E181E6}" type="presParOf" srcId="{B47E4D63-CC1D-4BBA-BC0D-FA62FB43D68C}" destId="{B792AB90-7957-46BA-9C61-0C1F82888B24}" srcOrd="0" destOrd="0" presId="urn:microsoft.com/office/officeart/2005/8/layout/orgChart1"/>
    <dgm:cxn modelId="{173EE770-7BCB-43AE-B471-280E2F6811D3}" type="presParOf" srcId="{B792AB90-7957-46BA-9C61-0C1F82888B24}" destId="{6749A52D-7D20-4BC1-BD10-FD4C80E87D34}" srcOrd="0" destOrd="0" presId="urn:microsoft.com/office/officeart/2005/8/layout/orgChart1"/>
    <dgm:cxn modelId="{7C7FEB7B-DE9A-47D7-AD7F-87959DAE5241}" type="presParOf" srcId="{B792AB90-7957-46BA-9C61-0C1F82888B24}" destId="{ACB78A30-60E8-4E27-88A9-561B702948AD}" srcOrd="1" destOrd="0" presId="urn:microsoft.com/office/officeart/2005/8/layout/orgChart1"/>
    <dgm:cxn modelId="{B2D2A608-E518-4682-BFF8-F30130731141}" type="presParOf" srcId="{B47E4D63-CC1D-4BBA-BC0D-FA62FB43D68C}" destId="{A0F32198-C223-4041-BED0-28FED812F3F4}" srcOrd="1" destOrd="0" presId="urn:microsoft.com/office/officeart/2005/8/layout/orgChart1"/>
    <dgm:cxn modelId="{612456DD-8AF7-4890-A694-C7B8A25FA312}" type="presParOf" srcId="{B47E4D63-CC1D-4BBA-BC0D-FA62FB43D68C}" destId="{FE0C86A5-80E3-4BE3-AE36-7085B7A269B0}" srcOrd="2" destOrd="0" presId="urn:microsoft.com/office/officeart/2005/8/layout/orgChart1"/>
    <dgm:cxn modelId="{5F43C7AA-E107-424B-B704-4B4208451341}" type="presParOf" srcId="{3057FB3C-1860-4886-8199-7D9EF852AF45}" destId="{52795CBA-4C6D-4BF4-9C6A-979BDCCA5F67}" srcOrd="4" destOrd="0" presId="urn:microsoft.com/office/officeart/2005/8/layout/orgChart1"/>
    <dgm:cxn modelId="{CA2BB095-D0B4-4B03-A32F-EADFF34E0960}" type="presParOf" srcId="{3057FB3C-1860-4886-8199-7D9EF852AF45}" destId="{C85D2086-4F35-4944-A9A7-CB715D3DB2CD}" srcOrd="5" destOrd="0" presId="urn:microsoft.com/office/officeart/2005/8/layout/orgChart1"/>
    <dgm:cxn modelId="{E4FCA64C-2C1C-4AA2-9695-9DB1FDDE958A}" type="presParOf" srcId="{C85D2086-4F35-4944-A9A7-CB715D3DB2CD}" destId="{C78606A1-C22A-4D6F-8BAE-6BBC323FE22A}" srcOrd="0" destOrd="0" presId="urn:microsoft.com/office/officeart/2005/8/layout/orgChart1"/>
    <dgm:cxn modelId="{A051F8F8-58B0-4BFC-87CF-1A1C512C0089}" type="presParOf" srcId="{C78606A1-C22A-4D6F-8BAE-6BBC323FE22A}" destId="{5BD160D4-0C8B-43FA-8374-BA70510398A0}" srcOrd="0" destOrd="0" presId="urn:microsoft.com/office/officeart/2005/8/layout/orgChart1"/>
    <dgm:cxn modelId="{1B32E212-7056-4786-85CB-7D9246C3E950}" type="presParOf" srcId="{C78606A1-C22A-4D6F-8BAE-6BBC323FE22A}" destId="{F2CA6B8B-0F78-4839-AA60-C0A6457AF6A6}" srcOrd="1" destOrd="0" presId="urn:microsoft.com/office/officeart/2005/8/layout/orgChart1"/>
    <dgm:cxn modelId="{4E853113-0AEF-446D-8B6E-6E309696772E}" type="presParOf" srcId="{C85D2086-4F35-4944-A9A7-CB715D3DB2CD}" destId="{F7D909FA-D4B2-4CAD-9760-FF3E3AA7E813}" srcOrd="1" destOrd="0" presId="urn:microsoft.com/office/officeart/2005/8/layout/orgChart1"/>
    <dgm:cxn modelId="{4BAD8F62-F14E-4A95-87F2-858C42F5B063}" type="presParOf" srcId="{C85D2086-4F35-4944-A9A7-CB715D3DB2CD}" destId="{5CD99823-7161-4FB8-8832-6C5D46B227FD}" srcOrd="2" destOrd="0" presId="urn:microsoft.com/office/officeart/2005/8/layout/orgChart1"/>
    <dgm:cxn modelId="{E34C3719-90D4-4237-B63C-1BBC413EAB12}" type="presParOf" srcId="{494BDFC1-B4EE-475C-BAA9-799FD0F1B74C}" destId="{7BF56029-CAB7-4CEA-9B20-213799F12714}" srcOrd="2" destOrd="0" presId="urn:microsoft.com/office/officeart/2005/8/layout/orgChart1"/>
  </dgm:cxnLst>
  <dgm:bg/>
  <dgm:whole/>
</dgm:dataModel>
</file>

<file path=ppt/diagrams/data5.xml><?xml version="1.0" encoding="utf-8"?>
<dgm:dataModel xmlns:dgm="http://schemas.openxmlformats.org/drawingml/2006/diagram" xmlns:a="http://schemas.openxmlformats.org/drawingml/2006/main">
  <dgm:ptLst>
    <dgm:pt modelId="{1C85C787-DC59-4450-B4D2-8BA52BB1C67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8137FC9-07FD-45ED-8F3A-9E927A180B14}">
      <dgm:prSet phldrT="[Text]"/>
      <dgm:spPr/>
      <dgm:t>
        <a:bodyPr/>
        <a:lstStyle/>
        <a:p>
          <a:r>
            <a:rPr lang="en-US" b="1" dirty="0" smtClean="0">
              <a:solidFill>
                <a:schemeClr val="tx1"/>
              </a:solidFill>
            </a:rPr>
            <a:t>Information delivery system </a:t>
          </a:r>
          <a:endParaRPr lang="en-US" b="1" dirty="0">
            <a:solidFill>
              <a:schemeClr val="tx1"/>
            </a:solidFill>
          </a:endParaRPr>
        </a:p>
      </dgm:t>
    </dgm:pt>
    <dgm:pt modelId="{997F78B9-C2C6-4B72-B6BC-430F127CB080}" type="parTrans" cxnId="{B0B896FC-0D5C-4F93-8DE2-1816C206D619}">
      <dgm:prSet/>
      <dgm:spPr/>
      <dgm:t>
        <a:bodyPr/>
        <a:lstStyle/>
        <a:p>
          <a:endParaRPr lang="en-US"/>
        </a:p>
      </dgm:t>
    </dgm:pt>
    <dgm:pt modelId="{D04CF966-0F7F-4423-B52D-52D781262EFF}" type="sibTrans" cxnId="{B0B896FC-0D5C-4F93-8DE2-1816C206D619}">
      <dgm:prSet/>
      <dgm:spPr/>
      <dgm:t>
        <a:bodyPr/>
        <a:lstStyle/>
        <a:p>
          <a:endParaRPr lang="en-US"/>
        </a:p>
      </dgm:t>
    </dgm:pt>
    <dgm:pt modelId="{34C1592A-ABF5-4391-A05B-27C9B5F676FC}">
      <dgm:prSet phldrT="[Text]"/>
      <dgm:spPr/>
      <dgm:t>
        <a:bodyPr/>
        <a:lstStyle/>
        <a:p>
          <a:r>
            <a:rPr lang="en-US" b="1" dirty="0" smtClean="0">
              <a:solidFill>
                <a:schemeClr val="tx1"/>
              </a:solidFill>
            </a:rPr>
            <a:t> SMS</a:t>
          </a:r>
          <a:endParaRPr lang="en-US" b="1" dirty="0">
            <a:solidFill>
              <a:schemeClr val="tx1"/>
            </a:solidFill>
          </a:endParaRPr>
        </a:p>
      </dgm:t>
    </dgm:pt>
    <dgm:pt modelId="{0BF41692-2817-4069-B95A-6CB51EF14579}" type="parTrans" cxnId="{7725F99B-01BA-4E46-A854-01A2F9402862}">
      <dgm:prSet/>
      <dgm:spPr/>
      <dgm:t>
        <a:bodyPr/>
        <a:lstStyle/>
        <a:p>
          <a:endParaRPr lang="en-US"/>
        </a:p>
      </dgm:t>
    </dgm:pt>
    <dgm:pt modelId="{67A9B43A-CD4E-424D-88D9-9930259CE40C}" type="sibTrans" cxnId="{7725F99B-01BA-4E46-A854-01A2F9402862}">
      <dgm:prSet/>
      <dgm:spPr/>
      <dgm:t>
        <a:bodyPr/>
        <a:lstStyle/>
        <a:p>
          <a:endParaRPr lang="en-US"/>
        </a:p>
      </dgm:t>
    </dgm:pt>
    <dgm:pt modelId="{16040685-5903-4AB4-9B3B-C7CA231211CF}">
      <dgm:prSet/>
      <dgm:spPr/>
      <dgm:t>
        <a:bodyPr/>
        <a:lstStyle/>
        <a:p>
          <a:r>
            <a:rPr lang="en-US" b="1" dirty="0" smtClean="0">
              <a:solidFill>
                <a:schemeClr val="tx1"/>
              </a:solidFill>
            </a:rPr>
            <a:t>Telephonic</a:t>
          </a:r>
          <a:endParaRPr lang="en-US" b="1" dirty="0">
            <a:solidFill>
              <a:schemeClr val="tx1"/>
            </a:solidFill>
          </a:endParaRPr>
        </a:p>
      </dgm:t>
    </dgm:pt>
    <dgm:pt modelId="{AC12BCE4-F795-4E5C-95EA-E3A31709D9AB}" type="parTrans" cxnId="{C0C4F75A-DACE-4FD1-BE34-FB80255ECDE8}">
      <dgm:prSet/>
      <dgm:spPr/>
      <dgm:t>
        <a:bodyPr/>
        <a:lstStyle/>
        <a:p>
          <a:endParaRPr lang="en-US"/>
        </a:p>
      </dgm:t>
    </dgm:pt>
    <dgm:pt modelId="{6ACC9258-747F-4EA6-BA42-36F4F43A2CFD}" type="sibTrans" cxnId="{C0C4F75A-DACE-4FD1-BE34-FB80255ECDE8}">
      <dgm:prSet/>
      <dgm:spPr/>
      <dgm:t>
        <a:bodyPr/>
        <a:lstStyle/>
        <a:p>
          <a:endParaRPr lang="en-US"/>
        </a:p>
      </dgm:t>
    </dgm:pt>
    <dgm:pt modelId="{85B6E841-13A0-4C36-A1FB-8C030196576D}">
      <dgm:prSet/>
      <dgm:spPr/>
      <dgm:t>
        <a:bodyPr/>
        <a:lstStyle/>
        <a:p>
          <a:r>
            <a:rPr lang="en-US" b="1" dirty="0" smtClean="0">
              <a:solidFill>
                <a:schemeClr val="tx1"/>
              </a:solidFill>
            </a:rPr>
            <a:t>Web-based</a:t>
          </a:r>
          <a:r>
            <a:rPr lang="en-US" dirty="0" smtClean="0"/>
            <a:t> </a:t>
          </a:r>
          <a:endParaRPr lang="en-US" dirty="0"/>
        </a:p>
      </dgm:t>
    </dgm:pt>
    <dgm:pt modelId="{51DDBC69-1A9F-4BDA-A4FC-4B6D46E012B6}" type="parTrans" cxnId="{12F822F9-A3F9-4799-941E-2D2E03E05513}">
      <dgm:prSet/>
      <dgm:spPr/>
      <dgm:t>
        <a:bodyPr/>
        <a:lstStyle/>
        <a:p>
          <a:endParaRPr lang="en-US"/>
        </a:p>
      </dgm:t>
    </dgm:pt>
    <dgm:pt modelId="{F24D0784-B34C-411E-B8C0-B78F1DFB7780}" type="sibTrans" cxnId="{12F822F9-A3F9-4799-941E-2D2E03E05513}">
      <dgm:prSet/>
      <dgm:spPr/>
      <dgm:t>
        <a:bodyPr/>
        <a:lstStyle/>
        <a:p>
          <a:endParaRPr lang="en-US"/>
        </a:p>
      </dgm:t>
    </dgm:pt>
    <dgm:pt modelId="{05B8248A-4793-4A08-99B2-B364F71D535D}" type="pres">
      <dgm:prSet presAssocID="{1C85C787-DC59-4450-B4D2-8BA52BB1C674}" presName="hierChild1" presStyleCnt="0">
        <dgm:presLayoutVars>
          <dgm:orgChart val="1"/>
          <dgm:chPref val="1"/>
          <dgm:dir/>
          <dgm:animOne val="branch"/>
          <dgm:animLvl val="lvl"/>
          <dgm:resizeHandles/>
        </dgm:presLayoutVars>
      </dgm:prSet>
      <dgm:spPr/>
    </dgm:pt>
    <dgm:pt modelId="{494BDFC1-B4EE-475C-BAA9-799FD0F1B74C}" type="pres">
      <dgm:prSet presAssocID="{68137FC9-07FD-45ED-8F3A-9E927A180B14}" presName="hierRoot1" presStyleCnt="0">
        <dgm:presLayoutVars>
          <dgm:hierBranch val="init"/>
        </dgm:presLayoutVars>
      </dgm:prSet>
      <dgm:spPr/>
    </dgm:pt>
    <dgm:pt modelId="{5B9A892F-81DC-430A-8C95-49A291C4B696}" type="pres">
      <dgm:prSet presAssocID="{68137FC9-07FD-45ED-8F3A-9E927A180B14}" presName="rootComposite1" presStyleCnt="0"/>
      <dgm:spPr/>
    </dgm:pt>
    <dgm:pt modelId="{23B2129E-84F8-4A02-B690-38B114E001A2}" type="pres">
      <dgm:prSet presAssocID="{68137FC9-07FD-45ED-8F3A-9E927A180B14}" presName="rootText1" presStyleLbl="node0" presStyleIdx="0" presStyleCnt="1" custScaleY="107540">
        <dgm:presLayoutVars>
          <dgm:chPref val="3"/>
        </dgm:presLayoutVars>
      </dgm:prSet>
      <dgm:spPr/>
      <dgm:t>
        <a:bodyPr/>
        <a:lstStyle/>
        <a:p>
          <a:endParaRPr lang="en-US"/>
        </a:p>
      </dgm:t>
    </dgm:pt>
    <dgm:pt modelId="{9D8116A5-AF3F-423C-A1E6-EE7BFD7B51ED}" type="pres">
      <dgm:prSet presAssocID="{68137FC9-07FD-45ED-8F3A-9E927A180B14}" presName="rootConnector1" presStyleLbl="node1" presStyleIdx="0" presStyleCnt="0"/>
      <dgm:spPr/>
    </dgm:pt>
    <dgm:pt modelId="{3057FB3C-1860-4886-8199-7D9EF852AF45}" type="pres">
      <dgm:prSet presAssocID="{68137FC9-07FD-45ED-8F3A-9E927A180B14}" presName="hierChild2" presStyleCnt="0"/>
      <dgm:spPr/>
    </dgm:pt>
    <dgm:pt modelId="{A255457A-B059-4A72-AF5A-89B8B9A34D2D}" type="pres">
      <dgm:prSet presAssocID="{AC12BCE4-F795-4E5C-95EA-E3A31709D9AB}" presName="Name37" presStyleLbl="parChTrans1D2" presStyleIdx="0" presStyleCnt="3"/>
      <dgm:spPr/>
    </dgm:pt>
    <dgm:pt modelId="{9953DA6C-49D2-45C8-82E5-83ADFF32D3A5}" type="pres">
      <dgm:prSet presAssocID="{16040685-5903-4AB4-9B3B-C7CA231211CF}" presName="hierRoot2" presStyleCnt="0">
        <dgm:presLayoutVars>
          <dgm:hierBranch val="init"/>
        </dgm:presLayoutVars>
      </dgm:prSet>
      <dgm:spPr/>
    </dgm:pt>
    <dgm:pt modelId="{4451DC6B-8247-4CFD-8377-A1E62F73C9CE}" type="pres">
      <dgm:prSet presAssocID="{16040685-5903-4AB4-9B3B-C7CA231211CF}" presName="rootComposite" presStyleCnt="0"/>
      <dgm:spPr/>
    </dgm:pt>
    <dgm:pt modelId="{EECA9536-D010-4374-BD25-C6D88B7293C7}" type="pres">
      <dgm:prSet presAssocID="{16040685-5903-4AB4-9B3B-C7CA231211CF}" presName="rootText" presStyleLbl="node2" presStyleIdx="0" presStyleCnt="3">
        <dgm:presLayoutVars>
          <dgm:chPref val="3"/>
        </dgm:presLayoutVars>
      </dgm:prSet>
      <dgm:spPr/>
      <dgm:t>
        <a:bodyPr/>
        <a:lstStyle/>
        <a:p>
          <a:endParaRPr lang="en-US"/>
        </a:p>
      </dgm:t>
    </dgm:pt>
    <dgm:pt modelId="{E27C6CA4-0C69-4CC8-B4A0-855324660FCA}" type="pres">
      <dgm:prSet presAssocID="{16040685-5903-4AB4-9B3B-C7CA231211CF}" presName="rootConnector" presStyleLbl="node2" presStyleIdx="0" presStyleCnt="3"/>
      <dgm:spPr/>
    </dgm:pt>
    <dgm:pt modelId="{CC924E35-5456-4A2E-A25E-84118C3BDA06}" type="pres">
      <dgm:prSet presAssocID="{16040685-5903-4AB4-9B3B-C7CA231211CF}" presName="hierChild4" presStyleCnt="0"/>
      <dgm:spPr/>
    </dgm:pt>
    <dgm:pt modelId="{5D8D9A43-1DC4-4D7B-AD50-BCE036BE0D89}" type="pres">
      <dgm:prSet presAssocID="{16040685-5903-4AB4-9B3B-C7CA231211CF}" presName="hierChild5" presStyleCnt="0"/>
      <dgm:spPr/>
    </dgm:pt>
    <dgm:pt modelId="{D4E832E4-D8F8-4C66-86FB-F0DC9F3D541C}" type="pres">
      <dgm:prSet presAssocID="{51DDBC69-1A9F-4BDA-A4FC-4B6D46E012B6}" presName="Name37" presStyleLbl="parChTrans1D2" presStyleIdx="1" presStyleCnt="3"/>
      <dgm:spPr/>
    </dgm:pt>
    <dgm:pt modelId="{1239D8C6-D97F-41F8-B546-B6525BE9D9A8}" type="pres">
      <dgm:prSet presAssocID="{85B6E841-13A0-4C36-A1FB-8C030196576D}" presName="hierRoot2" presStyleCnt="0">
        <dgm:presLayoutVars>
          <dgm:hierBranch val="init"/>
        </dgm:presLayoutVars>
      </dgm:prSet>
      <dgm:spPr/>
    </dgm:pt>
    <dgm:pt modelId="{1A325676-0D35-4475-B33F-B5230D718A3F}" type="pres">
      <dgm:prSet presAssocID="{85B6E841-13A0-4C36-A1FB-8C030196576D}" presName="rootComposite" presStyleCnt="0"/>
      <dgm:spPr/>
    </dgm:pt>
    <dgm:pt modelId="{04A10464-93E1-4C82-9132-0A6B0F46CE9A}" type="pres">
      <dgm:prSet presAssocID="{85B6E841-13A0-4C36-A1FB-8C030196576D}" presName="rootText" presStyleLbl="node2" presStyleIdx="1" presStyleCnt="3">
        <dgm:presLayoutVars>
          <dgm:chPref val="3"/>
        </dgm:presLayoutVars>
      </dgm:prSet>
      <dgm:spPr/>
      <dgm:t>
        <a:bodyPr/>
        <a:lstStyle/>
        <a:p>
          <a:endParaRPr lang="en-US"/>
        </a:p>
      </dgm:t>
    </dgm:pt>
    <dgm:pt modelId="{65912888-3E12-4B9B-A302-B1491C13ACAB}" type="pres">
      <dgm:prSet presAssocID="{85B6E841-13A0-4C36-A1FB-8C030196576D}" presName="rootConnector" presStyleLbl="node2" presStyleIdx="1" presStyleCnt="3"/>
      <dgm:spPr/>
    </dgm:pt>
    <dgm:pt modelId="{7FFC0998-C229-4102-AFD6-480D760E21F1}" type="pres">
      <dgm:prSet presAssocID="{85B6E841-13A0-4C36-A1FB-8C030196576D}" presName="hierChild4" presStyleCnt="0"/>
      <dgm:spPr/>
    </dgm:pt>
    <dgm:pt modelId="{1A4FC737-3178-4105-AC04-C4500557BB9F}" type="pres">
      <dgm:prSet presAssocID="{85B6E841-13A0-4C36-A1FB-8C030196576D}" presName="hierChild5" presStyleCnt="0"/>
      <dgm:spPr/>
    </dgm:pt>
    <dgm:pt modelId="{52795CBA-4C6D-4BF4-9C6A-979BDCCA5F67}" type="pres">
      <dgm:prSet presAssocID="{0BF41692-2817-4069-B95A-6CB51EF14579}" presName="Name37" presStyleLbl="parChTrans1D2" presStyleIdx="2" presStyleCnt="3"/>
      <dgm:spPr/>
    </dgm:pt>
    <dgm:pt modelId="{C85D2086-4F35-4944-A9A7-CB715D3DB2CD}" type="pres">
      <dgm:prSet presAssocID="{34C1592A-ABF5-4391-A05B-27C9B5F676FC}" presName="hierRoot2" presStyleCnt="0">
        <dgm:presLayoutVars>
          <dgm:hierBranch val="init"/>
        </dgm:presLayoutVars>
      </dgm:prSet>
      <dgm:spPr/>
    </dgm:pt>
    <dgm:pt modelId="{C78606A1-C22A-4D6F-8BAE-6BBC323FE22A}" type="pres">
      <dgm:prSet presAssocID="{34C1592A-ABF5-4391-A05B-27C9B5F676FC}" presName="rootComposite" presStyleCnt="0"/>
      <dgm:spPr/>
    </dgm:pt>
    <dgm:pt modelId="{5BD160D4-0C8B-43FA-8374-BA70510398A0}" type="pres">
      <dgm:prSet presAssocID="{34C1592A-ABF5-4391-A05B-27C9B5F676FC}" presName="rootText" presStyleLbl="node2" presStyleIdx="2" presStyleCnt="3">
        <dgm:presLayoutVars>
          <dgm:chPref val="3"/>
        </dgm:presLayoutVars>
      </dgm:prSet>
      <dgm:spPr/>
      <dgm:t>
        <a:bodyPr/>
        <a:lstStyle/>
        <a:p>
          <a:endParaRPr lang="en-US"/>
        </a:p>
      </dgm:t>
    </dgm:pt>
    <dgm:pt modelId="{F2CA6B8B-0F78-4839-AA60-C0A6457AF6A6}" type="pres">
      <dgm:prSet presAssocID="{34C1592A-ABF5-4391-A05B-27C9B5F676FC}" presName="rootConnector" presStyleLbl="node2" presStyleIdx="2" presStyleCnt="3"/>
      <dgm:spPr/>
    </dgm:pt>
    <dgm:pt modelId="{F7D909FA-D4B2-4CAD-9760-FF3E3AA7E813}" type="pres">
      <dgm:prSet presAssocID="{34C1592A-ABF5-4391-A05B-27C9B5F676FC}" presName="hierChild4" presStyleCnt="0"/>
      <dgm:spPr/>
    </dgm:pt>
    <dgm:pt modelId="{5CD99823-7161-4FB8-8832-6C5D46B227FD}" type="pres">
      <dgm:prSet presAssocID="{34C1592A-ABF5-4391-A05B-27C9B5F676FC}" presName="hierChild5" presStyleCnt="0"/>
      <dgm:spPr/>
    </dgm:pt>
    <dgm:pt modelId="{7BF56029-CAB7-4CEA-9B20-213799F12714}" type="pres">
      <dgm:prSet presAssocID="{68137FC9-07FD-45ED-8F3A-9E927A180B14}" presName="hierChild3" presStyleCnt="0"/>
      <dgm:spPr/>
    </dgm:pt>
  </dgm:ptLst>
  <dgm:cxnLst>
    <dgm:cxn modelId="{2A0008C9-36FB-4A23-B903-EB8CE8B87AB0}" type="presOf" srcId="{51DDBC69-1A9F-4BDA-A4FC-4B6D46E012B6}" destId="{D4E832E4-D8F8-4C66-86FB-F0DC9F3D541C}" srcOrd="0" destOrd="0" presId="urn:microsoft.com/office/officeart/2005/8/layout/orgChart1"/>
    <dgm:cxn modelId="{080549A3-EBC7-49EF-8636-C910CCDFD567}" type="presOf" srcId="{85B6E841-13A0-4C36-A1FB-8C030196576D}" destId="{65912888-3E12-4B9B-A302-B1491C13ACAB}" srcOrd="1" destOrd="0" presId="urn:microsoft.com/office/officeart/2005/8/layout/orgChart1"/>
    <dgm:cxn modelId="{9D5A263C-C6D7-47B1-A292-4E54D84C0593}" type="presOf" srcId="{34C1592A-ABF5-4391-A05B-27C9B5F676FC}" destId="{5BD160D4-0C8B-43FA-8374-BA70510398A0}" srcOrd="0" destOrd="0" presId="urn:microsoft.com/office/officeart/2005/8/layout/orgChart1"/>
    <dgm:cxn modelId="{B6CE5204-0A0C-436E-8102-C00256392CF4}" type="presOf" srcId="{16040685-5903-4AB4-9B3B-C7CA231211CF}" destId="{E27C6CA4-0C69-4CC8-B4A0-855324660FCA}" srcOrd="1" destOrd="0" presId="urn:microsoft.com/office/officeart/2005/8/layout/orgChart1"/>
    <dgm:cxn modelId="{7725F99B-01BA-4E46-A854-01A2F9402862}" srcId="{68137FC9-07FD-45ED-8F3A-9E927A180B14}" destId="{34C1592A-ABF5-4391-A05B-27C9B5F676FC}" srcOrd="2" destOrd="0" parTransId="{0BF41692-2817-4069-B95A-6CB51EF14579}" sibTransId="{67A9B43A-CD4E-424D-88D9-9930259CE40C}"/>
    <dgm:cxn modelId="{3C670DF9-9AB7-4EBF-91AD-CFEF6A776730}" type="presOf" srcId="{34C1592A-ABF5-4391-A05B-27C9B5F676FC}" destId="{F2CA6B8B-0F78-4839-AA60-C0A6457AF6A6}" srcOrd="1" destOrd="0" presId="urn:microsoft.com/office/officeart/2005/8/layout/orgChart1"/>
    <dgm:cxn modelId="{4E21304B-349B-46E9-A5F4-BFAAB20D5EFA}" type="presOf" srcId="{68137FC9-07FD-45ED-8F3A-9E927A180B14}" destId="{9D8116A5-AF3F-423C-A1E6-EE7BFD7B51ED}" srcOrd="1" destOrd="0" presId="urn:microsoft.com/office/officeart/2005/8/layout/orgChart1"/>
    <dgm:cxn modelId="{1078C05E-F92A-4959-87E1-A1A0887C208E}" type="presOf" srcId="{0BF41692-2817-4069-B95A-6CB51EF14579}" destId="{52795CBA-4C6D-4BF4-9C6A-979BDCCA5F67}" srcOrd="0" destOrd="0" presId="urn:microsoft.com/office/officeart/2005/8/layout/orgChart1"/>
    <dgm:cxn modelId="{9FB07895-CE49-4725-A860-99A9F7DE4415}" type="presOf" srcId="{85B6E841-13A0-4C36-A1FB-8C030196576D}" destId="{04A10464-93E1-4C82-9132-0A6B0F46CE9A}" srcOrd="0" destOrd="0" presId="urn:microsoft.com/office/officeart/2005/8/layout/orgChart1"/>
    <dgm:cxn modelId="{12F822F9-A3F9-4799-941E-2D2E03E05513}" srcId="{68137FC9-07FD-45ED-8F3A-9E927A180B14}" destId="{85B6E841-13A0-4C36-A1FB-8C030196576D}" srcOrd="1" destOrd="0" parTransId="{51DDBC69-1A9F-4BDA-A4FC-4B6D46E012B6}" sibTransId="{F24D0784-B34C-411E-B8C0-B78F1DFB7780}"/>
    <dgm:cxn modelId="{1098D1EB-0B9C-4901-A4DD-4C4AF4561017}" type="presOf" srcId="{16040685-5903-4AB4-9B3B-C7CA231211CF}" destId="{EECA9536-D010-4374-BD25-C6D88B7293C7}" srcOrd="0" destOrd="0" presId="urn:microsoft.com/office/officeart/2005/8/layout/orgChart1"/>
    <dgm:cxn modelId="{0CC493F4-1AA2-4C4D-91F1-8155B5815A6C}" type="presOf" srcId="{68137FC9-07FD-45ED-8F3A-9E927A180B14}" destId="{23B2129E-84F8-4A02-B690-38B114E001A2}" srcOrd="0" destOrd="0" presId="urn:microsoft.com/office/officeart/2005/8/layout/orgChart1"/>
    <dgm:cxn modelId="{241D7E0E-D3D8-40FD-B5FA-A521D1C585BA}" type="presOf" srcId="{1C85C787-DC59-4450-B4D2-8BA52BB1C674}" destId="{05B8248A-4793-4A08-99B2-B364F71D535D}" srcOrd="0" destOrd="0" presId="urn:microsoft.com/office/officeart/2005/8/layout/orgChart1"/>
    <dgm:cxn modelId="{C0C4F75A-DACE-4FD1-BE34-FB80255ECDE8}" srcId="{68137FC9-07FD-45ED-8F3A-9E927A180B14}" destId="{16040685-5903-4AB4-9B3B-C7CA231211CF}" srcOrd="0" destOrd="0" parTransId="{AC12BCE4-F795-4E5C-95EA-E3A31709D9AB}" sibTransId="{6ACC9258-747F-4EA6-BA42-36F4F43A2CFD}"/>
    <dgm:cxn modelId="{B0B896FC-0D5C-4F93-8DE2-1816C206D619}" srcId="{1C85C787-DC59-4450-B4D2-8BA52BB1C674}" destId="{68137FC9-07FD-45ED-8F3A-9E927A180B14}" srcOrd="0" destOrd="0" parTransId="{997F78B9-C2C6-4B72-B6BC-430F127CB080}" sibTransId="{D04CF966-0F7F-4423-B52D-52D781262EFF}"/>
    <dgm:cxn modelId="{F6145DAD-D911-4E75-8B73-21D36D8EC9C4}" type="presOf" srcId="{AC12BCE4-F795-4E5C-95EA-E3A31709D9AB}" destId="{A255457A-B059-4A72-AF5A-89B8B9A34D2D}" srcOrd="0" destOrd="0" presId="urn:microsoft.com/office/officeart/2005/8/layout/orgChart1"/>
    <dgm:cxn modelId="{082426EE-E4B6-45BA-8A4C-6C01B1EB74C8}" type="presParOf" srcId="{05B8248A-4793-4A08-99B2-B364F71D535D}" destId="{494BDFC1-B4EE-475C-BAA9-799FD0F1B74C}" srcOrd="0" destOrd="0" presId="urn:microsoft.com/office/officeart/2005/8/layout/orgChart1"/>
    <dgm:cxn modelId="{175F9451-3786-401F-A60C-22D9E446040E}" type="presParOf" srcId="{494BDFC1-B4EE-475C-BAA9-799FD0F1B74C}" destId="{5B9A892F-81DC-430A-8C95-49A291C4B696}" srcOrd="0" destOrd="0" presId="urn:microsoft.com/office/officeart/2005/8/layout/orgChart1"/>
    <dgm:cxn modelId="{C2545722-89EF-4891-88CE-23F82BB68D64}" type="presParOf" srcId="{5B9A892F-81DC-430A-8C95-49A291C4B696}" destId="{23B2129E-84F8-4A02-B690-38B114E001A2}" srcOrd="0" destOrd="0" presId="urn:microsoft.com/office/officeart/2005/8/layout/orgChart1"/>
    <dgm:cxn modelId="{04F22C7D-1838-47FE-A618-569F662E0B85}" type="presParOf" srcId="{5B9A892F-81DC-430A-8C95-49A291C4B696}" destId="{9D8116A5-AF3F-423C-A1E6-EE7BFD7B51ED}" srcOrd="1" destOrd="0" presId="urn:microsoft.com/office/officeart/2005/8/layout/orgChart1"/>
    <dgm:cxn modelId="{3D47A9B0-C0B2-41A9-AAD1-2407F85D1BB8}" type="presParOf" srcId="{494BDFC1-B4EE-475C-BAA9-799FD0F1B74C}" destId="{3057FB3C-1860-4886-8199-7D9EF852AF45}" srcOrd="1" destOrd="0" presId="urn:microsoft.com/office/officeart/2005/8/layout/orgChart1"/>
    <dgm:cxn modelId="{54A8BF06-A3B8-4EB4-BC89-5E760D7451F8}" type="presParOf" srcId="{3057FB3C-1860-4886-8199-7D9EF852AF45}" destId="{A255457A-B059-4A72-AF5A-89B8B9A34D2D}" srcOrd="0" destOrd="0" presId="urn:microsoft.com/office/officeart/2005/8/layout/orgChart1"/>
    <dgm:cxn modelId="{70753B1B-B256-44A0-B81C-7D4FD11576AE}" type="presParOf" srcId="{3057FB3C-1860-4886-8199-7D9EF852AF45}" destId="{9953DA6C-49D2-45C8-82E5-83ADFF32D3A5}" srcOrd="1" destOrd="0" presId="urn:microsoft.com/office/officeart/2005/8/layout/orgChart1"/>
    <dgm:cxn modelId="{8B984677-ABF1-4BBF-BCB2-34D38EC09ACE}" type="presParOf" srcId="{9953DA6C-49D2-45C8-82E5-83ADFF32D3A5}" destId="{4451DC6B-8247-4CFD-8377-A1E62F73C9CE}" srcOrd="0" destOrd="0" presId="urn:microsoft.com/office/officeart/2005/8/layout/orgChart1"/>
    <dgm:cxn modelId="{7094EA3B-D839-4A66-961C-6812DF72F857}" type="presParOf" srcId="{4451DC6B-8247-4CFD-8377-A1E62F73C9CE}" destId="{EECA9536-D010-4374-BD25-C6D88B7293C7}" srcOrd="0" destOrd="0" presId="urn:microsoft.com/office/officeart/2005/8/layout/orgChart1"/>
    <dgm:cxn modelId="{CA3713A6-5E3E-47FD-9FEF-98B8A7CD40DB}" type="presParOf" srcId="{4451DC6B-8247-4CFD-8377-A1E62F73C9CE}" destId="{E27C6CA4-0C69-4CC8-B4A0-855324660FCA}" srcOrd="1" destOrd="0" presId="urn:microsoft.com/office/officeart/2005/8/layout/orgChart1"/>
    <dgm:cxn modelId="{EF57525D-D895-48EC-8383-B3B2AD9347BB}" type="presParOf" srcId="{9953DA6C-49D2-45C8-82E5-83ADFF32D3A5}" destId="{CC924E35-5456-4A2E-A25E-84118C3BDA06}" srcOrd="1" destOrd="0" presId="urn:microsoft.com/office/officeart/2005/8/layout/orgChart1"/>
    <dgm:cxn modelId="{61D3FD36-6CDA-4526-98BC-0FF2766D2783}" type="presParOf" srcId="{9953DA6C-49D2-45C8-82E5-83ADFF32D3A5}" destId="{5D8D9A43-1DC4-4D7B-AD50-BCE036BE0D89}" srcOrd="2" destOrd="0" presId="urn:microsoft.com/office/officeart/2005/8/layout/orgChart1"/>
    <dgm:cxn modelId="{50BBD381-252C-4CC5-8583-74195F96ECEC}" type="presParOf" srcId="{3057FB3C-1860-4886-8199-7D9EF852AF45}" destId="{D4E832E4-D8F8-4C66-86FB-F0DC9F3D541C}" srcOrd="2" destOrd="0" presId="urn:microsoft.com/office/officeart/2005/8/layout/orgChart1"/>
    <dgm:cxn modelId="{AB519773-DC6B-433F-BECE-F296F500AC60}" type="presParOf" srcId="{3057FB3C-1860-4886-8199-7D9EF852AF45}" destId="{1239D8C6-D97F-41F8-B546-B6525BE9D9A8}" srcOrd="3" destOrd="0" presId="urn:microsoft.com/office/officeart/2005/8/layout/orgChart1"/>
    <dgm:cxn modelId="{2D3CD6FD-A9B1-4557-8BCD-2F9713F97AD5}" type="presParOf" srcId="{1239D8C6-D97F-41F8-B546-B6525BE9D9A8}" destId="{1A325676-0D35-4475-B33F-B5230D718A3F}" srcOrd="0" destOrd="0" presId="urn:microsoft.com/office/officeart/2005/8/layout/orgChart1"/>
    <dgm:cxn modelId="{74638C8A-B459-4D55-A179-832D61F1EA75}" type="presParOf" srcId="{1A325676-0D35-4475-B33F-B5230D718A3F}" destId="{04A10464-93E1-4C82-9132-0A6B0F46CE9A}" srcOrd="0" destOrd="0" presId="urn:microsoft.com/office/officeart/2005/8/layout/orgChart1"/>
    <dgm:cxn modelId="{12C9C366-0F40-450E-BBFD-A2F612954F40}" type="presParOf" srcId="{1A325676-0D35-4475-B33F-B5230D718A3F}" destId="{65912888-3E12-4B9B-A302-B1491C13ACAB}" srcOrd="1" destOrd="0" presId="urn:microsoft.com/office/officeart/2005/8/layout/orgChart1"/>
    <dgm:cxn modelId="{A0A92607-FBCC-4DAE-AC6C-7EFCAD620E8D}" type="presParOf" srcId="{1239D8C6-D97F-41F8-B546-B6525BE9D9A8}" destId="{7FFC0998-C229-4102-AFD6-480D760E21F1}" srcOrd="1" destOrd="0" presId="urn:microsoft.com/office/officeart/2005/8/layout/orgChart1"/>
    <dgm:cxn modelId="{C942E934-0DE2-4865-BA85-0FD836DEB3CD}" type="presParOf" srcId="{1239D8C6-D97F-41F8-B546-B6525BE9D9A8}" destId="{1A4FC737-3178-4105-AC04-C4500557BB9F}" srcOrd="2" destOrd="0" presId="urn:microsoft.com/office/officeart/2005/8/layout/orgChart1"/>
    <dgm:cxn modelId="{57901563-01CD-4A8E-B5E1-26312DF4590F}" type="presParOf" srcId="{3057FB3C-1860-4886-8199-7D9EF852AF45}" destId="{52795CBA-4C6D-4BF4-9C6A-979BDCCA5F67}" srcOrd="4" destOrd="0" presId="urn:microsoft.com/office/officeart/2005/8/layout/orgChart1"/>
    <dgm:cxn modelId="{06850004-7959-4A0D-AD8A-DF7DEED7FCC7}" type="presParOf" srcId="{3057FB3C-1860-4886-8199-7D9EF852AF45}" destId="{C85D2086-4F35-4944-A9A7-CB715D3DB2CD}" srcOrd="5" destOrd="0" presId="urn:microsoft.com/office/officeart/2005/8/layout/orgChart1"/>
    <dgm:cxn modelId="{3DE956D6-3D56-4F61-8933-19CB04ABAF4A}" type="presParOf" srcId="{C85D2086-4F35-4944-A9A7-CB715D3DB2CD}" destId="{C78606A1-C22A-4D6F-8BAE-6BBC323FE22A}" srcOrd="0" destOrd="0" presId="urn:microsoft.com/office/officeart/2005/8/layout/orgChart1"/>
    <dgm:cxn modelId="{559AF564-0999-45E0-933E-DEACA4ED9150}" type="presParOf" srcId="{C78606A1-C22A-4D6F-8BAE-6BBC323FE22A}" destId="{5BD160D4-0C8B-43FA-8374-BA70510398A0}" srcOrd="0" destOrd="0" presId="urn:microsoft.com/office/officeart/2005/8/layout/orgChart1"/>
    <dgm:cxn modelId="{C6938EF3-B8BD-49DE-89B0-6DDFC7E5ABDE}" type="presParOf" srcId="{C78606A1-C22A-4D6F-8BAE-6BBC323FE22A}" destId="{F2CA6B8B-0F78-4839-AA60-C0A6457AF6A6}" srcOrd="1" destOrd="0" presId="urn:microsoft.com/office/officeart/2005/8/layout/orgChart1"/>
    <dgm:cxn modelId="{C1B2BEC1-6C60-4731-AADA-6487B8F31BC8}" type="presParOf" srcId="{C85D2086-4F35-4944-A9A7-CB715D3DB2CD}" destId="{F7D909FA-D4B2-4CAD-9760-FF3E3AA7E813}" srcOrd="1" destOrd="0" presId="urn:microsoft.com/office/officeart/2005/8/layout/orgChart1"/>
    <dgm:cxn modelId="{BCE6EB57-55A7-4727-84A9-F4E025188302}" type="presParOf" srcId="{C85D2086-4F35-4944-A9A7-CB715D3DB2CD}" destId="{5CD99823-7161-4FB8-8832-6C5D46B227FD}" srcOrd="2" destOrd="0" presId="urn:microsoft.com/office/officeart/2005/8/layout/orgChart1"/>
    <dgm:cxn modelId="{13484C84-3AA6-4B2C-B624-0E483DEF30E0}" type="presParOf" srcId="{494BDFC1-B4EE-475C-BAA9-799FD0F1B74C}" destId="{7BF56029-CAB7-4CEA-9B20-213799F12714}"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id-ID" b="1" i="1" dirty="0" smtClean="0"/>
              <a:t> </a:t>
            </a:r>
            <a:r>
              <a:rPr lang="en-US" dirty="0" smtClean="0"/>
              <a:t/>
            </a:r>
            <a:br>
              <a:rPr lang="en-US" dirty="0" smtClean="0"/>
            </a:br>
            <a:r>
              <a:rPr lang="en-US" dirty="0" smtClean="0"/>
              <a:t>Blended Distance Education Model: A Case Study </a:t>
            </a:r>
            <a:r>
              <a:rPr lang="en-US" dirty="0" smtClean="0"/>
              <a:t/>
            </a:r>
            <a:br>
              <a:rPr lang="en-US" dirty="0" smtClean="0"/>
            </a:br>
            <a:endParaRPr lang="en-US" b="1" dirty="0"/>
          </a:p>
        </p:txBody>
      </p:sp>
      <p:sp>
        <p:nvSpPr>
          <p:cNvPr id="3" name="Subtitle 2"/>
          <p:cNvSpPr>
            <a:spLocks noGrp="1"/>
          </p:cNvSpPr>
          <p:nvPr>
            <p:ph type="subTitle" idx="1"/>
          </p:nvPr>
        </p:nvSpPr>
        <p:spPr>
          <a:xfrm>
            <a:off x="1371600" y="4267200"/>
            <a:ext cx="6400800" cy="1371600"/>
          </a:xfrm>
        </p:spPr>
        <p:txBody>
          <a:bodyPr>
            <a:normAutofit fontScale="70000" lnSpcReduction="20000"/>
          </a:bodyPr>
          <a:lstStyle/>
          <a:p>
            <a:r>
              <a:rPr lang="en-US" dirty="0" smtClean="0">
                <a:solidFill>
                  <a:schemeClr val="tx1"/>
                </a:solidFill>
              </a:rPr>
              <a:t>Ms. Tahira Bibi (PhD, EPM)</a:t>
            </a:r>
          </a:p>
          <a:p>
            <a:r>
              <a:rPr lang="en-US" dirty="0" smtClean="0">
                <a:solidFill>
                  <a:schemeClr val="tx1"/>
                </a:solidFill>
              </a:rPr>
              <a:t>EPPSL Department </a:t>
            </a:r>
          </a:p>
          <a:p>
            <a:r>
              <a:rPr lang="en-US" dirty="0" smtClean="0">
                <a:solidFill>
                  <a:schemeClr val="tx1"/>
                </a:solidFill>
              </a:rPr>
              <a:t> Allama Iqbal Open University </a:t>
            </a:r>
            <a:r>
              <a:rPr lang="en-US" dirty="0" err="1" smtClean="0">
                <a:solidFill>
                  <a:schemeClr val="tx1"/>
                </a:solidFill>
              </a:rPr>
              <a:t>Islamabad,Pakistan</a:t>
            </a:r>
            <a:endParaRPr lang="en-US" dirty="0" smtClean="0">
              <a:solidFill>
                <a:schemeClr val="tx1"/>
              </a:solidFill>
            </a:endParaRPr>
          </a:p>
          <a:p>
            <a:r>
              <a:rPr lang="en-US" dirty="0" smtClean="0">
                <a:solidFill>
                  <a:schemeClr val="tx1"/>
                </a:solidFill>
              </a:rPr>
              <a:t>tahira.naushahi@aiou.edu.pk</a:t>
            </a:r>
          </a:p>
          <a:p>
            <a:endParaRPr lang="en-US" dirty="0"/>
          </a:p>
        </p:txBody>
      </p:sp>
      <p:pic>
        <p:nvPicPr>
          <p:cNvPr id="5" name="Picture 4" descr="index.jpg"/>
          <p:cNvPicPr>
            <a:picLocks noChangeAspect="1"/>
          </p:cNvPicPr>
          <p:nvPr/>
        </p:nvPicPr>
        <p:blipFill>
          <a:blip r:embed="rId2"/>
          <a:stretch>
            <a:fillRect/>
          </a:stretch>
        </p:blipFill>
        <p:spPr>
          <a:xfrm>
            <a:off x="177800" y="203200"/>
            <a:ext cx="1282700" cy="1130300"/>
          </a:xfrm>
          <a:prstGeom prst="rect">
            <a:avLst/>
          </a:prstGeom>
        </p:spPr>
      </p:pic>
      <p:pic>
        <p:nvPicPr>
          <p:cNvPr id="23554" name="Picture 2" descr="Conference Logo"/>
          <p:cNvPicPr>
            <a:picLocks noChangeAspect="1" noChangeArrowheads="1"/>
          </p:cNvPicPr>
          <p:nvPr/>
        </p:nvPicPr>
        <p:blipFill>
          <a:blip r:embed="rId3"/>
          <a:srcRect/>
          <a:stretch>
            <a:fillRect/>
          </a:stretch>
        </p:blipFill>
        <p:spPr bwMode="auto">
          <a:xfrm>
            <a:off x="8001000" y="381000"/>
            <a:ext cx="742950" cy="6667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 </a:t>
            </a:r>
            <a:r>
              <a:rPr lang="en-US" b="1" dirty="0" smtClean="0"/>
              <a:t>4</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index.jpg"/>
          <p:cNvPicPr>
            <a:picLocks noChangeAspect="1"/>
          </p:cNvPicPr>
          <p:nvPr/>
        </p:nvPicPr>
        <p:blipFill>
          <a:blip r:embed="rId6"/>
          <a:stretch>
            <a:fillRect/>
          </a:stretch>
        </p:blipFill>
        <p:spPr>
          <a:xfrm>
            <a:off x="177800" y="152400"/>
            <a:ext cx="1282700" cy="1130300"/>
          </a:xfrm>
          <a:prstGeom prst="rect">
            <a:avLst/>
          </a:prstGeom>
        </p:spPr>
      </p:pic>
      <p:pic>
        <p:nvPicPr>
          <p:cNvPr id="6" name="Picture 2" descr="Conference Logo"/>
          <p:cNvPicPr>
            <a:picLocks noChangeAspect="1" noChangeArrowheads="1"/>
          </p:cNvPicPr>
          <p:nvPr/>
        </p:nvPicPr>
        <p:blipFill>
          <a:blip r:embed="rId7"/>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t>Traditional to Blended system</a:t>
            </a:r>
            <a:endParaRPr lang="en-US" sz="3200" b="1" dirty="0" smtClean="0"/>
          </a:p>
        </p:txBody>
      </p:sp>
      <p:sp>
        <p:nvSpPr>
          <p:cNvPr id="3" name="Content Placeholder 2"/>
          <p:cNvSpPr>
            <a:spLocks noGrp="1"/>
          </p:cNvSpPr>
          <p:nvPr>
            <p:ph idx="1"/>
          </p:nvPr>
        </p:nvSpPr>
        <p:spPr/>
        <p:txBody>
          <a:bodyPr>
            <a:normAutofit/>
          </a:bodyPr>
          <a:lstStyle/>
          <a:p>
            <a:r>
              <a:rPr lang="en-US" dirty="0" smtClean="0"/>
              <a:t>Student Feedback</a:t>
            </a:r>
          </a:p>
          <a:p>
            <a:r>
              <a:rPr lang="en-US" dirty="0" smtClean="0"/>
              <a:t>Accessibility of the Resources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endParaRPr lang="en-US" sz="3200" b="1" dirty="0" smtClean="0"/>
          </a:p>
        </p:txBody>
      </p:sp>
      <p:sp>
        <p:nvSpPr>
          <p:cNvPr id="3" name="Content Placeholder 2"/>
          <p:cNvSpPr>
            <a:spLocks noGrp="1"/>
          </p:cNvSpPr>
          <p:nvPr>
            <p:ph idx="1"/>
          </p:nvPr>
        </p:nvSpPr>
        <p:spPr/>
        <p:txBody>
          <a:bodyPr>
            <a:normAutofit/>
          </a:bodyPr>
          <a:lstStyle/>
          <a:p>
            <a:pPr algn="ctr">
              <a:buNone/>
            </a:pPr>
            <a:r>
              <a:rPr lang="en-US" sz="4000" b="1" dirty="0" smtClean="0"/>
              <a:t>T</a:t>
            </a:r>
            <a:r>
              <a:rPr lang="en-US" sz="4000" b="1" dirty="0" smtClean="0"/>
              <a:t>hank You </a:t>
            </a:r>
            <a:endParaRPr lang="en-US" sz="4000" b="1" dirty="0"/>
          </a:p>
        </p:txBody>
      </p:sp>
      <p:pic>
        <p:nvPicPr>
          <p:cNvPr id="5" name="Picture 4" descr="index.jpg"/>
          <p:cNvPicPr>
            <a:picLocks noChangeAspect="1"/>
          </p:cNvPicPr>
          <p:nvPr/>
        </p:nvPicPr>
        <p:blipFill>
          <a:blip r:embed="rId2"/>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3"/>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t>Introduction </a:t>
            </a:r>
            <a:endParaRPr lang="en-US" sz="3200" b="1" dirty="0" smtClean="0"/>
          </a:p>
        </p:txBody>
      </p:sp>
      <p:sp>
        <p:nvSpPr>
          <p:cNvPr id="3" name="Content Placeholder 2"/>
          <p:cNvSpPr>
            <a:spLocks noGrp="1"/>
          </p:cNvSpPr>
          <p:nvPr>
            <p:ph idx="1"/>
          </p:nvPr>
        </p:nvSpPr>
        <p:spPr/>
        <p:txBody>
          <a:bodyPr>
            <a:normAutofit/>
          </a:bodyPr>
          <a:lstStyle/>
          <a:p>
            <a:r>
              <a:rPr lang="en-US" dirty="0" smtClean="0"/>
              <a:t>Distance education is the future of education and education system. </a:t>
            </a:r>
            <a:endParaRPr lang="en-US" dirty="0" smtClean="0"/>
          </a:p>
          <a:p>
            <a:r>
              <a:rPr lang="en-US" dirty="0" smtClean="0"/>
              <a:t>Distance </a:t>
            </a:r>
            <a:r>
              <a:rPr lang="en-US" dirty="0" smtClean="0"/>
              <a:t>education helps to attain education through formal learning system and linkage the teacher and student with different means of communication i.e. correspondence, broadcast and non-broadcast media, and information communication </a:t>
            </a:r>
            <a:r>
              <a:rPr lang="en-US" dirty="0" smtClean="0"/>
              <a:t>technology.</a:t>
            </a:r>
          </a:p>
        </p:txBody>
      </p:sp>
      <p:pic>
        <p:nvPicPr>
          <p:cNvPr id="5" name="Picture 4" descr="index.jpg"/>
          <p:cNvPicPr>
            <a:picLocks noChangeAspect="1"/>
          </p:cNvPicPr>
          <p:nvPr/>
        </p:nvPicPr>
        <p:blipFill>
          <a:blip r:embed="rId2"/>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3"/>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t>Introduction </a:t>
            </a:r>
            <a:endParaRPr lang="en-US" sz="3200" b="1" dirty="0" smtClean="0"/>
          </a:p>
        </p:txBody>
      </p:sp>
      <p:sp>
        <p:nvSpPr>
          <p:cNvPr id="3" name="Content Placeholder 2"/>
          <p:cNvSpPr>
            <a:spLocks noGrp="1"/>
          </p:cNvSpPr>
          <p:nvPr>
            <p:ph idx="1"/>
          </p:nvPr>
        </p:nvSpPr>
        <p:spPr/>
        <p:txBody>
          <a:bodyPr>
            <a:normAutofit/>
          </a:bodyPr>
          <a:lstStyle/>
          <a:p>
            <a:r>
              <a:rPr lang="en-US" dirty="0" smtClean="0"/>
              <a:t>Informational communication technologies have brought revolution in distance education. It provides the synchronous, asynchronous mode of education and blended learning system. </a:t>
            </a:r>
            <a:endParaRPr lang="en-US" dirty="0"/>
          </a:p>
        </p:txBody>
      </p:sp>
      <p:pic>
        <p:nvPicPr>
          <p:cNvPr id="5" name="Picture 4" descr="index.jpg"/>
          <p:cNvPicPr>
            <a:picLocks noChangeAspect="1"/>
          </p:cNvPicPr>
          <p:nvPr/>
        </p:nvPicPr>
        <p:blipFill>
          <a:blip r:embed="rId2"/>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3"/>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t>Background </a:t>
            </a:r>
            <a:endParaRPr lang="en-US" sz="3200" b="1" dirty="0" smtClean="0"/>
          </a:p>
        </p:txBody>
      </p:sp>
      <p:sp>
        <p:nvSpPr>
          <p:cNvPr id="3" name="Content Placeholder 2"/>
          <p:cNvSpPr>
            <a:spLocks noGrp="1"/>
          </p:cNvSpPr>
          <p:nvPr>
            <p:ph idx="1"/>
          </p:nvPr>
        </p:nvSpPr>
        <p:spPr/>
        <p:txBody>
          <a:bodyPr>
            <a:normAutofit fontScale="85000" lnSpcReduction="20000"/>
          </a:bodyPr>
          <a:lstStyle/>
          <a:p>
            <a:r>
              <a:rPr lang="en-US" dirty="0" smtClean="0"/>
              <a:t>This case study was about the </a:t>
            </a:r>
            <a:r>
              <a:rPr lang="en-US" dirty="0" err="1" smtClean="0"/>
              <a:t>programme</a:t>
            </a:r>
            <a:r>
              <a:rPr lang="en-US" dirty="0" smtClean="0"/>
              <a:t> of Educational Planning and Management (EPM), the first Master degree venture of the </a:t>
            </a:r>
            <a:r>
              <a:rPr lang="en-US" dirty="0" err="1" smtClean="0"/>
              <a:t>Allama</a:t>
            </a:r>
            <a:r>
              <a:rPr lang="en-US" dirty="0" smtClean="0"/>
              <a:t> </a:t>
            </a:r>
            <a:r>
              <a:rPr lang="en-US" dirty="0" err="1" smtClean="0"/>
              <a:t>Iqbal</a:t>
            </a:r>
            <a:r>
              <a:rPr lang="en-US" dirty="0" smtClean="0"/>
              <a:t> Open University. </a:t>
            </a:r>
            <a:endParaRPr lang="en-US" dirty="0" smtClean="0"/>
          </a:p>
          <a:p>
            <a:r>
              <a:rPr lang="en-US" dirty="0" smtClean="0"/>
              <a:t>The </a:t>
            </a:r>
            <a:r>
              <a:rPr lang="en-US" dirty="0" smtClean="0"/>
              <a:t>early courses of the EPM were launched in 1976 under the Institute of Education. </a:t>
            </a:r>
            <a:endParaRPr lang="en-US" dirty="0" smtClean="0"/>
          </a:p>
          <a:p>
            <a:r>
              <a:rPr lang="en-US" dirty="0" smtClean="0"/>
              <a:t>In </a:t>
            </a:r>
            <a:r>
              <a:rPr lang="en-US" dirty="0" smtClean="0"/>
              <a:t>1984, when the status of the Institute of Education was raised to the Faculty of Education the Department of Educational Planning and Management (currently Department of Educational Planning Policy Studies and Leadership) was created within the Faculty of Education to organize the EPM </a:t>
            </a:r>
            <a:r>
              <a:rPr lang="en-US" dirty="0" err="1" smtClean="0"/>
              <a:t>programmes</a:t>
            </a:r>
            <a:r>
              <a:rPr lang="en-US" dirty="0" smtClean="0"/>
              <a:t>. </a:t>
            </a:r>
          </a:p>
          <a:p>
            <a:endParaRPr lang="en-US" dirty="0"/>
          </a:p>
        </p:txBody>
      </p:sp>
      <p:pic>
        <p:nvPicPr>
          <p:cNvPr id="5" name="Picture 4" descr="index.jpg"/>
          <p:cNvPicPr>
            <a:picLocks noChangeAspect="1"/>
          </p:cNvPicPr>
          <p:nvPr/>
        </p:nvPicPr>
        <p:blipFill>
          <a:blip r:embed="rId2"/>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3"/>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endParaRPr lang="en-US" sz="3200" b="1" dirty="0" smtClean="0"/>
          </a:p>
        </p:txBody>
      </p:sp>
      <p:sp>
        <p:nvSpPr>
          <p:cNvPr id="3" name="Content Placeholder 2"/>
          <p:cNvSpPr>
            <a:spLocks noGrp="1"/>
          </p:cNvSpPr>
          <p:nvPr>
            <p:ph idx="1"/>
          </p:nvPr>
        </p:nvSpPr>
        <p:spPr/>
        <p:txBody>
          <a:bodyPr>
            <a:normAutofit/>
          </a:bodyPr>
          <a:lstStyle/>
          <a:p>
            <a:r>
              <a:rPr lang="en-US" dirty="0" smtClean="0"/>
              <a:t>The aim of this program was to offer courses of study in the professional areas of Educational Planning and Management to produce a cadre of professionals for educational institutions and organizations of the country for all levels of planning and management jobs. </a:t>
            </a:r>
            <a:endParaRPr lang="en-US" dirty="0"/>
          </a:p>
        </p:txBody>
      </p:sp>
      <p:pic>
        <p:nvPicPr>
          <p:cNvPr id="5" name="Picture 4" descr="index.jpg"/>
          <p:cNvPicPr>
            <a:picLocks noChangeAspect="1"/>
          </p:cNvPicPr>
          <p:nvPr/>
        </p:nvPicPr>
        <p:blipFill>
          <a:blip r:embed="rId2"/>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3"/>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200" b="1" dirty="0" smtClean="0"/>
              <a:t>Blended Distance Education Model</a:t>
            </a:r>
            <a:endParaRPr lang="en-US" sz="3200" b="1" dirty="0" smtClean="0"/>
          </a:p>
        </p:txBody>
      </p:sp>
      <p:graphicFrame>
        <p:nvGraphicFramePr>
          <p:cNvPr id="6" name="Content Placeholder 5"/>
          <p:cNvGraphicFramePr>
            <a:graphicFrameLocks noGrp="1"/>
          </p:cNvGraphicFramePr>
          <p:nvPr>
            <p:ph idx="1"/>
          </p:nvPr>
        </p:nvGraphicFramePr>
        <p:xfrm>
          <a:off x="457200" y="1295400"/>
          <a:ext cx="82296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index.jpg"/>
          <p:cNvPicPr>
            <a:picLocks noChangeAspect="1"/>
          </p:cNvPicPr>
          <p:nvPr/>
        </p:nvPicPr>
        <p:blipFill>
          <a:blip r:embed="rId6"/>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7"/>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US" b="1" dirty="0" smtClean="0"/>
              <a:t>Level 1</a:t>
            </a:r>
            <a:endParaRPr lang="en-US" b="1" dirty="0"/>
          </a:p>
        </p:txBody>
      </p:sp>
      <p:graphicFrame>
        <p:nvGraphicFramePr>
          <p:cNvPr id="4" name="Content Placeholder 3"/>
          <p:cNvGraphicFramePr>
            <a:graphicFrameLocks noGrp="1"/>
          </p:cNvGraphicFramePr>
          <p:nvPr>
            <p:ph idx="1"/>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index.jpg"/>
          <p:cNvPicPr>
            <a:picLocks noChangeAspect="1"/>
          </p:cNvPicPr>
          <p:nvPr/>
        </p:nvPicPr>
        <p:blipFill>
          <a:blip r:embed="rId6"/>
          <a:stretch>
            <a:fillRect/>
          </a:stretch>
        </p:blipFill>
        <p:spPr>
          <a:xfrm>
            <a:off x="177800" y="152400"/>
            <a:ext cx="1282700" cy="1130300"/>
          </a:xfrm>
          <a:prstGeom prst="rect">
            <a:avLst/>
          </a:prstGeom>
        </p:spPr>
      </p:pic>
      <p:pic>
        <p:nvPicPr>
          <p:cNvPr id="7" name="Picture 2" descr="Conference Logo"/>
          <p:cNvPicPr>
            <a:picLocks noChangeAspect="1" noChangeArrowheads="1"/>
          </p:cNvPicPr>
          <p:nvPr/>
        </p:nvPicPr>
        <p:blipFill>
          <a:blip r:embed="rId7"/>
          <a:srcRect/>
          <a:stretch>
            <a:fillRect/>
          </a:stretch>
        </p:blipFill>
        <p:spPr bwMode="auto">
          <a:xfrm>
            <a:off x="8001000" y="228600"/>
            <a:ext cx="819150" cy="838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 2</a:t>
            </a:r>
            <a:endParaRPr lang="en-US" b="1" dirty="0"/>
          </a:p>
        </p:txBody>
      </p:sp>
      <p:graphicFrame>
        <p:nvGraphicFramePr>
          <p:cNvPr id="4" name="Content Placeholder 3"/>
          <p:cNvGraphicFramePr>
            <a:graphicFrameLocks noGrp="1"/>
          </p:cNvGraphicFramePr>
          <p:nvPr>
            <p:ph idx="1"/>
          </p:nvPr>
        </p:nvGraphicFramePr>
        <p:xfrm>
          <a:off x="457200" y="1447801"/>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onference Logo"/>
          <p:cNvPicPr>
            <a:picLocks noChangeAspect="1" noChangeArrowheads="1"/>
          </p:cNvPicPr>
          <p:nvPr/>
        </p:nvPicPr>
        <p:blipFill>
          <a:blip r:embed="rId6"/>
          <a:srcRect/>
          <a:stretch>
            <a:fillRect/>
          </a:stretch>
        </p:blipFill>
        <p:spPr bwMode="auto">
          <a:xfrm>
            <a:off x="8077200" y="228600"/>
            <a:ext cx="742950" cy="666751"/>
          </a:xfrm>
          <a:prstGeom prst="rect">
            <a:avLst/>
          </a:prstGeom>
          <a:noFill/>
        </p:spPr>
      </p:pic>
      <p:pic>
        <p:nvPicPr>
          <p:cNvPr id="6" name="Picture 5" descr="index.jpg"/>
          <p:cNvPicPr>
            <a:picLocks noChangeAspect="1"/>
          </p:cNvPicPr>
          <p:nvPr/>
        </p:nvPicPr>
        <p:blipFill>
          <a:blip r:embed="rId7"/>
          <a:stretch>
            <a:fillRect/>
          </a:stretch>
        </p:blipFill>
        <p:spPr>
          <a:xfrm>
            <a:off x="177800" y="152400"/>
            <a:ext cx="1282700" cy="11303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 3</a:t>
            </a:r>
            <a:endParaRPr lang="en-US" b="1" dirty="0"/>
          </a:p>
        </p:txBody>
      </p:sp>
      <p:graphicFrame>
        <p:nvGraphicFramePr>
          <p:cNvPr id="4" name="Content Placeholder 3"/>
          <p:cNvGraphicFramePr>
            <a:graphicFrameLocks noGrp="1"/>
          </p:cNvGraphicFramePr>
          <p:nvPr>
            <p:ph idx="1"/>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index.jpg"/>
          <p:cNvPicPr>
            <a:picLocks noChangeAspect="1"/>
          </p:cNvPicPr>
          <p:nvPr/>
        </p:nvPicPr>
        <p:blipFill>
          <a:blip r:embed="rId6"/>
          <a:stretch>
            <a:fillRect/>
          </a:stretch>
        </p:blipFill>
        <p:spPr>
          <a:xfrm>
            <a:off x="177800" y="152400"/>
            <a:ext cx="1282700" cy="1130300"/>
          </a:xfrm>
          <a:prstGeom prst="rect">
            <a:avLst/>
          </a:prstGeom>
        </p:spPr>
      </p:pic>
      <p:pic>
        <p:nvPicPr>
          <p:cNvPr id="6" name="Picture 2" descr="Conference Logo"/>
          <p:cNvPicPr>
            <a:picLocks noChangeAspect="1" noChangeArrowheads="1"/>
          </p:cNvPicPr>
          <p:nvPr/>
        </p:nvPicPr>
        <p:blipFill>
          <a:blip r:embed="rId7"/>
          <a:srcRect/>
          <a:stretch>
            <a:fillRect/>
          </a:stretch>
        </p:blipFill>
        <p:spPr bwMode="auto">
          <a:xfrm>
            <a:off x="8077200" y="228600"/>
            <a:ext cx="742950" cy="66675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305</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Blended Distance Education Model: A Case Study  </vt:lpstr>
      <vt:lpstr>Introduction </vt:lpstr>
      <vt:lpstr>Introduction </vt:lpstr>
      <vt:lpstr>Background </vt:lpstr>
      <vt:lpstr>Slide 5</vt:lpstr>
      <vt:lpstr>Blended Distance Education Model</vt:lpstr>
      <vt:lpstr>Level 1</vt:lpstr>
      <vt:lpstr>Level 2</vt:lpstr>
      <vt:lpstr>Level 3</vt:lpstr>
      <vt:lpstr>Level 4</vt:lpstr>
      <vt:lpstr>Traditional to Blended system</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administrator1</dc:creator>
  <cp:lastModifiedBy>Tahira Naushahi</cp:lastModifiedBy>
  <cp:revision>84</cp:revision>
  <dcterms:created xsi:type="dcterms:W3CDTF">2006-08-16T00:00:00Z</dcterms:created>
  <dcterms:modified xsi:type="dcterms:W3CDTF">2019-10-14T16:35:41Z</dcterms:modified>
</cp:coreProperties>
</file>