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9" r:id="rId1"/>
  </p:sldMasterIdLst>
  <p:notesMasterIdLst>
    <p:notesMasterId r:id="rId21"/>
  </p:notesMasterIdLst>
  <p:handoutMasterIdLst>
    <p:handoutMasterId r:id="rId22"/>
  </p:handoutMasterIdLst>
  <p:sldIdLst>
    <p:sldId id="661" r:id="rId2"/>
    <p:sldId id="693" r:id="rId3"/>
    <p:sldId id="722" r:id="rId4"/>
    <p:sldId id="695" r:id="rId5"/>
    <p:sldId id="728" r:id="rId6"/>
    <p:sldId id="723" r:id="rId7"/>
    <p:sldId id="694" r:id="rId8"/>
    <p:sldId id="704" r:id="rId9"/>
    <p:sldId id="724" r:id="rId10"/>
    <p:sldId id="705" r:id="rId11"/>
    <p:sldId id="725" r:id="rId12"/>
    <p:sldId id="715" r:id="rId13"/>
    <p:sldId id="697" r:id="rId14"/>
    <p:sldId id="702" r:id="rId15"/>
    <p:sldId id="703" r:id="rId16"/>
    <p:sldId id="707" r:id="rId17"/>
    <p:sldId id="726" r:id="rId18"/>
    <p:sldId id="727" r:id="rId19"/>
    <p:sldId id="440" r:id="rId20"/>
  </p:sldIdLst>
  <p:sldSz cx="13004800" cy="9753600"/>
  <p:notesSz cx="6797675" cy="9874250"/>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CCCC"/>
    <a:srgbClr val="003399"/>
    <a:srgbClr val="0066FF"/>
    <a:srgbClr val="996600"/>
    <a:srgbClr val="99CCFF"/>
    <a:srgbClr val="FF6699"/>
    <a:srgbClr val="CC9900"/>
    <a:srgbClr val="FF505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280" autoAdjust="0"/>
  </p:normalViewPr>
  <p:slideViewPr>
    <p:cSldViewPr>
      <p:cViewPr varScale="1">
        <p:scale>
          <a:sx n="45" d="100"/>
          <a:sy n="45" d="100"/>
        </p:scale>
        <p:origin x="1404" y="66"/>
      </p:cViewPr>
      <p:guideLst>
        <p:guide orient="horz" pos="3072"/>
        <p:guide pos="4096"/>
      </p:guideLst>
    </p:cSldViewPr>
  </p:slideViewPr>
  <p:outlineViewPr>
    <p:cViewPr>
      <p:scale>
        <a:sx n="100" d="100"/>
        <a:sy n="100"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5DB7AE-A52F-42FC-9F1A-F2AF8AD0C1A0}" type="doc">
      <dgm:prSet loTypeId="urn:microsoft.com/office/officeart/2005/8/layout/list1" loCatId="list" qsTypeId="urn:microsoft.com/office/officeart/2005/8/quickstyle/simple1" qsCatId="simple" csTypeId="urn:microsoft.com/office/officeart/2005/8/colors/accent2_4" csCatId="accent2" phldr="1"/>
      <dgm:spPr/>
      <dgm:t>
        <a:bodyPr/>
        <a:lstStyle/>
        <a:p>
          <a:endParaRPr lang="en-US"/>
        </a:p>
      </dgm:t>
    </dgm:pt>
    <dgm:pt modelId="{8B62FF0F-FE8D-41C6-B989-FE050CD176F5}">
      <dgm:prSet phldrT="[Text]" custT="1"/>
      <dgm:spPr/>
      <dgm:t>
        <a:bodyPr/>
        <a:lstStyle/>
        <a:p>
          <a:r>
            <a:rPr lang="en-US" sz="4000" b="1" dirty="0">
              <a:latin typeface="Georgia" pitchFamily="18" charset="0"/>
            </a:rPr>
            <a:t>Tutor</a:t>
          </a:r>
        </a:p>
      </dgm:t>
    </dgm:pt>
    <dgm:pt modelId="{5AA90DC7-7BD7-4BD0-A830-E4DCB7584211}" type="parTrans" cxnId="{3CEA12FC-7352-4B26-9DAA-9579EB1C77D0}">
      <dgm:prSet/>
      <dgm:spPr/>
      <dgm:t>
        <a:bodyPr/>
        <a:lstStyle/>
        <a:p>
          <a:endParaRPr lang="en-US"/>
        </a:p>
      </dgm:t>
    </dgm:pt>
    <dgm:pt modelId="{7166F4DF-7E5C-4483-9F15-9CFE1D2192A1}" type="sibTrans" cxnId="{3CEA12FC-7352-4B26-9DAA-9579EB1C77D0}">
      <dgm:prSet/>
      <dgm:spPr/>
      <dgm:t>
        <a:bodyPr/>
        <a:lstStyle/>
        <a:p>
          <a:endParaRPr lang="en-US"/>
        </a:p>
      </dgm:t>
    </dgm:pt>
    <dgm:pt modelId="{D5BFCE66-DDEF-4B0A-A79F-3B63C7EB026C}">
      <dgm:prSet phldrT="[Text]" custT="1"/>
      <dgm:spPr/>
      <dgm:t>
        <a:bodyPr/>
        <a:lstStyle/>
        <a:p>
          <a:r>
            <a:rPr lang="en-US" sz="4000" b="1" dirty="0">
              <a:latin typeface="Georgia" pitchFamily="18" charset="0"/>
            </a:rPr>
            <a:t>Student</a:t>
          </a:r>
        </a:p>
      </dgm:t>
    </dgm:pt>
    <dgm:pt modelId="{2B29CDEB-8FC0-4424-80D9-7D60B6808FA4}" type="parTrans" cxnId="{9EEBB373-2879-4FE0-9B26-C7A66E00FD94}">
      <dgm:prSet/>
      <dgm:spPr/>
      <dgm:t>
        <a:bodyPr/>
        <a:lstStyle/>
        <a:p>
          <a:endParaRPr lang="en-US"/>
        </a:p>
      </dgm:t>
    </dgm:pt>
    <dgm:pt modelId="{D6A58619-2A89-43F0-8EC0-4489611F7CCF}" type="sibTrans" cxnId="{9EEBB373-2879-4FE0-9B26-C7A66E00FD94}">
      <dgm:prSet/>
      <dgm:spPr/>
      <dgm:t>
        <a:bodyPr/>
        <a:lstStyle/>
        <a:p>
          <a:endParaRPr lang="en-US"/>
        </a:p>
      </dgm:t>
    </dgm:pt>
    <dgm:pt modelId="{9EAB1763-9627-48D2-97B3-DA49CAD87338}">
      <dgm:prSet phldrT="[Text]" custT="1"/>
      <dgm:spPr/>
      <dgm:t>
        <a:bodyPr/>
        <a:lstStyle/>
        <a:p>
          <a:r>
            <a:rPr lang="en-US" sz="4000" b="1" dirty="0">
              <a:latin typeface="Georgia" pitchFamily="18" charset="0"/>
            </a:rPr>
            <a:t>Supporting facilities</a:t>
          </a:r>
        </a:p>
      </dgm:t>
    </dgm:pt>
    <dgm:pt modelId="{27DB7D41-8B68-438E-AB3B-97F72EC2E1CA}" type="parTrans" cxnId="{0106B479-4B44-45E3-BAFF-D072CCCFB9C8}">
      <dgm:prSet/>
      <dgm:spPr/>
      <dgm:t>
        <a:bodyPr/>
        <a:lstStyle/>
        <a:p>
          <a:endParaRPr lang="en-US"/>
        </a:p>
      </dgm:t>
    </dgm:pt>
    <dgm:pt modelId="{7D047A97-CC51-430F-A172-51208C12F591}" type="sibTrans" cxnId="{0106B479-4B44-45E3-BAFF-D072CCCFB9C8}">
      <dgm:prSet/>
      <dgm:spPr/>
      <dgm:t>
        <a:bodyPr/>
        <a:lstStyle/>
        <a:p>
          <a:endParaRPr lang="en-US"/>
        </a:p>
      </dgm:t>
    </dgm:pt>
    <dgm:pt modelId="{89237E30-63A6-4B5D-8CA5-4C3304DDB532}" type="pres">
      <dgm:prSet presAssocID="{3A5DB7AE-A52F-42FC-9F1A-F2AF8AD0C1A0}" presName="linear" presStyleCnt="0">
        <dgm:presLayoutVars>
          <dgm:dir/>
          <dgm:animLvl val="lvl"/>
          <dgm:resizeHandles val="exact"/>
        </dgm:presLayoutVars>
      </dgm:prSet>
      <dgm:spPr/>
    </dgm:pt>
    <dgm:pt modelId="{8ABD314A-3C37-4A5F-999E-E842AC170684}" type="pres">
      <dgm:prSet presAssocID="{8B62FF0F-FE8D-41C6-B989-FE050CD176F5}" presName="parentLin" presStyleCnt="0"/>
      <dgm:spPr/>
    </dgm:pt>
    <dgm:pt modelId="{EDA5883D-EE38-41B3-84B5-5397655232CA}" type="pres">
      <dgm:prSet presAssocID="{8B62FF0F-FE8D-41C6-B989-FE050CD176F5}" presName="parentLeftMargin" presStyleLbl="node1" presStyleIdx="0" presStyleCnt="3"/>
      <dgm:spPr/>
    </dgm:pt>
    <dgm:pt modelId="{651DF445-4583-434A-936F-555D58AC6A97}" type="pres">
      <dgm:prSet presAssocID="{8B62FF0F-FE8D-41C6-B989-FE050CD176F5}" presName="parentText" presStyleLbl="node1" presStyleIdx="0" presStyleCnt="3">
        <dgm:presLayoutVars>
          <dgm:chMax val="0"/>
          <dgm:bulletEnabled val="1"/>
        </dgm:presLayoutVars>
      </dgm:prSet>
      <dgm:spPr/>
    </dgm:pt>
    <dgm:pt modelId="{0920A7C1-F91A-44D5-9B48-259C4F22A609}" type="pres">
      <dgm:prSet presAssocID="{8B62FF0F-FE8D-41C6-B989-FE050CD176F5}" presName="negativeSpace" presStyleCnt="0"/>
      <dgm:spPr/>
    </dgm:pt>
    <dgm:pt modelId="{AAEA899A-FC4B-44DB-80E8-32FD9886F12B}" type="pres">
      <dgm:prSet presAssocID="{8B62FF0F-FE8D-41C6-B989-FE050CD176F5}" presName="childText" presStyleLbl="conFgAcc1" presStyleIdx="0" presStyleCnt="3">
        <dgm:presLayoutVars>
          <dgm:bulletEnabled val="1"/>
        </dgm:presLayoutVars>
      </dgm:prSet>
      <dgm:spPr/>
    </dgm:pt>
    <dgm:pt modelId="{DC269AE3-A379-4209-8C5A-87572A5DA8AD}" type="pres">
      <dgm:prSet presAssocID="{7166F4DF-7E5C-4483-9F15-9CFE1D2192A1}" presName="spaceBetweenRectangles" presStyleCnt="0"/>
      <dgm:spPr/>
    </dgm:pt>
    <dgm:pt modelId="{82E82470-9CBF-4E13-8E6A-C9A232B3A0C6}" type="pres">
      <dgm:prSet presAssocID="{D5BFCE66-DDEF-4B0A-A79F-3B63C7EB026C}" presName="parentLin" presStyleCnt="0"/>
      <dgm:spPr/>
    </dgm:pt>
    <dgm:pt modelId="{ADABD3EB-624D-4B10-81D4-ED93B6F8C0ED}" type="pres">
      <dgm:prSet presAssocID="{D5BFCE66-DDEF-4B0A-A79F-3B63C7EB026C}" presName="parentLeftMargin" presStyleLbl="node1" presStyleIdx="0" presStyleCnt="3"/>
      <dgm:spPr/>
    </dgm:pt>
    <dgm:pt modelId="{D6C3F158-BB11-4EB2-8C95-1B7CB7085DB8}" type="pres">
      <dgm:prSet presAssocID="{D5BFCE66-DDEF-4B0A-A79F-3B63C7EB026C}" presName="parentText" presStyleLbl="node1" presStyleIdx="1" presStyleCnt="3">
        <dgm:presLayoutVars>
          <dgm:chMax val="0"/>
          <dgm:bulletEnabled val="1"/>
        </dgm:presLayoutVars>
      </dgm:prSet>
      <dgm:spPr/>
    </dgm:pt>
    <dgm:pt modelId="{56B681ED-B4C9-40B8-BB8C-DA503F555D99}" type="pres">
      <dgm:prSet presAssocID="{D5BFCE66-DDEF-4B0A-A79F-3B63C7EB026C}" presName="negativeSpace" presStyleCnt="0"/>
      <dgm:spPr/>
    </dgm:pt>
    <dgm:pt modelId="{2B78BD8D-4148-4E6B-8330-FE52D8D432BF}" type="pres">
      <dgm:prSet presAssocID="{D5BFCE66-DDEF-4B0A-A79F-3B63C7EB026C}" presName="childText" presStyleLbl="conFgAcc1" presStyleIdx="1" presStyleCnt="3">
        <dgm:presLayoutVars>
          <dgm:bulletEnabled val="1"/>
        </dgm:presLayoutVars>
      </dgm:prSet>
      <dgm:spPr/>
    </dgm:pt>
    <dgm:pt modelId="{1BBDDB29-593E-4074-86E7-4F64FBB535E8}" type="pres">
      <dgm:prSet presAssocID="{D6A58619-2A89-43F0-8EC0-4489611F7CCF}" presName="spaceBetweenRectangles" presStyleCnt="0"/>
      <dgm:spPr/>
    </dgm:pt>
    <dgm:pt modelId="{EF03F10E-8556-411C-9EAB-B98F39697F2A}" type="pres">
      <dgm:prSet presAssocID="{9EAB1763-9627-48D2-97B3-DA49CAD87338}" presName="parentLin" presStyleCnt="0"/>
      <dgm:spPr/>
    </dgm:pt>
    <dgm:pt modelId="{EB468D9F-8063-4573-840A-9475A9572923}" type="pres">
      <dgm:prSet presAssocID="{9EAB1763-9627-48D2-97B3-DA49CAD87338}" presName="parentLeftMargin" presStyleLbl="node1" presStyleIdx="1" presStyleCnt="3"/>
      <dgm:spPr/>
    </dgm:pt>
    <dgm:pt modelId="{9942B393-E5A1-4870-AC19-6519D82C73BF}" type="pres">
      <dgm:prSet presAssocID="{9EAB1763-9627-48D2-97B3-DA49CAD87338}" presName="parentText" presStyleLbl="node1" presStyleIdx="2" presStyleCnt="3">
        <dgm:presLayoutVars>
          <dgm:chMax val="0"/>
          <dgm:bulletEnabled val="1"/>
        </dgm:presLayoutVars>
      </dgm:prSet>
      <dgm:spPr/>
    </dgm:pt>
    <dgm:pt modelId="{6773A08A-0F40-4990-837A-F5CC0404C028}" type="pres">
      <dgm:prSet presAssocID="{9EAB1763-9627-48D2-97B3-DA49CAD87338}" presName="negativeSpace" presStyleCnt="0"/>
      <dgm:spPr/>
    </dgm:pt>
    <dgm:pt modelId="{2ED43CB4-E618-4CEC-8B7F-D822FB51B186}" type="pres">
      <dgm:prSet presAssocID="{9EAB1763-9627-48D2-97B3-DA49CAD87338}" presName="childText" presStyleLbl="conFgAcc1" presStyleIdx="2" presStyleCnt="3">
        <dgm:presLayoutVars>
          <dgm:bulletEnabled val="1"/>
        </dgm:presLayoutVars>
      </dgm:prSet>
      <dgm:spPr/>
    </dgm:pt>
  </dgm:ptLst>
  <dgm:cxnLst>
    <dgm:cxn modelId="{95D46705-4480-4563-9398-BEC22773B9F8}" type="presOf" srcId="{8B62FF0F-FE8D-41C6-B989-FE050CD176F5}" destId="{EDA5883D-EE38-41B3-84B5-5397655232CA}" srcOrd="0" destOrd="0" presId="urn:microsoft.com/office/officeart/2005/8/layout/list1"/>
    <dgm:cxn modelId="{82A3880A-E51A-4258-AE7C-8B43C42F18C4}" type="presOf" srcId="{8B62FF0F-FE8D-41C6-B989-FE050CD176F5}" destId="{651DF445-4583-434A-936F-555D58AC6A97}" srcOrd="1" destOrd="0" presId="urn:microsoft.com/office/officeart/2005/8/layout/list1"/>
    <dgm:cxn modelId="{80E75713-3F71-4091-80FA-4B0B6E2F407D}" type="presOf" srcId="{3A5DB7AE-A52F-42FC-9F1A-F2AF8AD0C1A0}" destId="{89237E30-63A6-4B5D-8CA5-4C3304DDB532}" srcOrd="0" destOrd="0" presId="urn:microsoft.com/office/officeart/2005/8/layout/list1"/>
    <dgm:cxn modelId="{BF5C9932-74BD-4F94-9993-5ADF412639EC}" type="presOf" srcId="{D5BFCE66-DDEF-4B0A-A79F-3B63C7EB026C}" destId="{D6C3F158-BB11-4EB2-8C95-1B7CB7085DB8}" srcOrd="1" destOrd="0" presId="urn:microsoft.com/office/officeart/2005/8/layout/list1"/>
    <dgm:cxn modelId="{9EEBB373-2879-4FE0-9B26-C7A66E00FD94}" srcId="{3A5DB7AE-A52F-42FC-9F1A-F2AF8AD0C1A0}" destId="{D5BFCE66-DDEF-4B0A-A79F-3B63C7EB026C}" srcOrd="1" destOrd="0" parTransId="{2B29CDEB-8FC0-4424-80D9-7D60B6808FA4}" sibTransId="{D6A58619-2A89-43F0-8EC0-4489611F7CCF}"/>
    <dgm:cxn modelId="{0106B479-4B44-45E3-BAFF-D072CCCFB9C8}" srcId="{3A5DB7AE-A52F-42FC-9F1A-F2AF8AD0C1A0}" destId="{9EAB1763-9627-48D2-97B3-DA49CAD87338}" srcOrd="2" destOrd="0" parTransId="{27DB7D41-8B68-438E-AB3B-97F72EC2E1CA}" sibTransId="{7D047A97-CC51-430F-A172-51208C12F591}"/>
    <dgm:cxn modelId="{A381E559-45BA-4264-A41F-A707824CF0BD}" type="presOf" srcId="{9EAB1763-9627-48D2-97B3-DA49CAD87338}" destId="{EB468D9F-8063-4573-840A-9475A9572923}" srcOrd="0" destOrd="0" presId="urn:microsoft.com/office/officeart/2005/8/layout/list1"/>
    <dgm:cxn modelId="{49A12593-E502-4364-A4B0-483AAADA8553}" type="presOf" srcId="{9EAB1763-9627-48D2-97B3-DA49CAD87338}" destId="{9942B393-E5A1-4870-AC19-6519D82C73BF}" srcOrd="1" destOrd="0" presId="urn:microsoft.com/office/officeart/2005/8/layout/list1"/>
    <dgm:cxn modelId="{24B31DDD-DE9D-4EDF-9788-37F3310BE9BE}" type="presOf" srcId="{D5BFCE66-DDEF-4B0A-A79F-3B63C7EB026C}" destId="{ADABD3EB-624D-4B10-81D4-ED93B6F8C0ED}" srcOrd="0" destOrd="0" presId="urn:microsoft.com/office/officeart/2005/8/layout/list1"/>
    <dgm:cxn modelId="{3CEA12FC-7352-4B26-9DAA-9579EB1C77D0}" srcId="{3A5DB7AE-A52F-42FC-9F1A-F2AF8AD0C1A0}" destId="{8B62FF0F-FE8D-41C6-B989-FE050CD176F5}" srcOrd="0" destOrd="0" parTransId="{5AA90DC7-7BD7-4BD0-A830-E4DCB7584211}" sibTransId="{7166F4DF-7E5C-4483-9F15-9CFE1D2192A1}"/>
    <dgm:cxn modelId="{CD7D9B22-AD23-4A3C-88F0-FDA551E022FE}" type="presParOf" srcId="{89237E30-63A6-4B5D-8CA5-4C3304DDB532}" destId="{8ABD314A-3C37-4A5F-999E-E842AC170684}" srcOrd="0" destOrd="0" presId="urn:microsoft.com/office/officeart/2005/8/layout/list1"/>
    <dgm:cxn modelId="{48E9DB17-8C02-4008-9DD6-C2F9D7D96D97}" type="presParOf" srcId="{8ABD314A-3C37-4A5F-999E-E842AC170684}" destId="{EDA5883D-EE38-41B3-84B5-5397655232CA}" srcOrd="0" destOrd="0" presId="urn:microsoft.com/office/officeart/2005/8/layout/list1"/>
    <dgm:cxn modelId="{622EE8D5-2BFE-4A94-AE70-4045ECD58C87}" type="presParOf" srcId="{8ABD314A-3C37-4A5F-999E-E842AC170684}" destId="{651DF445-4583-434A-936F-555D58AC6A97}" srcOrd="1" destOrd="0" presId="urn:microsoft.com/office/officeart/2005/8/layout/list1"/>
    <dgm:cxn modelId="{824F8CF7-F345-448D-82FF-B0897C8C0B55}" type="presParOf" srcId="{89237E30-63A6-4B5D-8CA5-4C3304DDB532}" destId="{0920A7C1-F91A-44D5-9B48-259C4F22A609}" srcOrd="1" destOrd="0" presId="urn:microsoft.com/office/officeart/2005/8/layout/list1"/>
    <dgm:cxn modelId="{A4E4D3C5-5AB1-4E9E-9418-3A0222D575DD}" type="presParOf" srcId="{89237E30-63A6-4B5D-8CA5-4C3304DDB532}" destId="{AAEA899A-FC4B-44DB-80E8-32FD9886F12B}" srcOrd="2" destOrd="0" presId="urn:microsoft.com/office/officeart/2005/8/layout/list1"/>
    <dgm:cxn modelId="{B8C70D53-9F19-4118-ACD6-FC21834897EA}" type="presParOf" srcId="{89237E30-63A6-4B5D-8CA5-4C3304DDB532}" destId="{DC269AE3-A379-4209-8C5A-87572A5DA8AD}" srcOrd="3" destOrd="0" presId="urn:microsoft.com/office/officeart/2005/8/layout/list1"/>
    <dgm:cxn modelId="{4A83374F-287E-4E0F-9167-EBA375F3F882}" type="presParOf" srcId="{89237E30-63A6-4B5D-8CA5-4C3304DDB532}" destId="{82E82470-9CBF-4E13-8E6A-C9A232B3A0C6}" srcOrd="4" destOrd="0" presId="urn:microsoft.com/office/officeart/2005/8/layout/list1"/>
    <dgm:cxn modelId="{CB4B28A0-D5B6-4E28-9E36-8987DF83E703}" type="presParOf" srcId="{82E82470-9CBF-4E13-8E6A-C9A232B3A0C6}" destId="{ADABD3EB-624D-4B10-81D4-ED93B6F8C0ED}" srcOrd="0" destOrd="0" presId="urn:microsoft.com/office/officeart/2005/8/layout/list1"/>
    <dgm:cxn modelId="{DD518223-E1F2-48B3-99D6-9C30E67E753B}" type="presParOf" srcId="{82E82470-9CBF-4E13-8E6A-C9A232B3A0C6}" destId="{D6C3F158-BB11-4EB2-8C95-1B7CB7085DB8}" srcOrd="1" destOrd="0" presId="urn:microsoft.com/office/officeart/2005/8/layout/list1"/>
    <dgm:cxn modelId="{CE77C985-A64A-4F95-AF0A-8827889B098C}" type="presParOf" srcId="{89237E30-63A6-4B5D-8CA5-4C3304DDB532}" destId="{56B681ED-B4C9-40B8-BB8C-DA503F555D99}" srcOrd="5" destOrd="0" presId="urn:microsoft.com/office/officeart/2005/8/layout/list1"/>
    <dgm:cxn modelId="{5B3D45AB-CFC2-4E75-BF23-630FA65B4E75}" type="presParOf" srcId="{89237E30-63A6-4B5D-8CA5-4C3304DDB532}" destId="{2B78BD8D-4148-4E6B-8330-FE52D8D432BF}" srcOrd="6" destOrd="0" presId="urn:microsoft.com/office/officeart/2005/8/layout/list1"/>
    <dgm:cxn modelId="{733F6014-206A-4E76-BB86-F455667A0F4D}" type="presParOf" srcId="{89237E30-63A6-4B5D-8CA5-4C3304DDB532}" destId="{1BBDDB29-593E-4074-86E7-4F64FBB535E8}" srcOrd="7" destOrd="0" presId="urn:microsoft.com/office/officeart/2005/8/layout/list1"/>
    <dgm:cxn modelId="{A949D6E6-EB49-47CA-A8A7-78AA432E6E04}" type="presParOf" srcId="{89237E30-63A6-4B5D-8CA5-4C3304DDB532}" destId="{EF03F10E-8556-411C-9EAB-B98F39697F2A}" srcOrd="8" destOrd="0" presId="urn:microsoft.com/office/officeart/2005/8/layout/list1"/>
    <dgm:cxn modelId="{606DEA43-2B1E-472B-A83C-14A958D7DD69}" type="presParOf" srcId="{EF03F10E-8556-411C-9EAB-B98F39697F2A}" destId="{EB468D9F-8063-4573-840A-9475A9572923}" srcOrd="0" destOrd="0" presId="urn:microsoft.com/office/officeart/2005/8/layout/list1"/>
    <dgm:cxn modelId="{CDEA1A7B-2CD5-4A0E-842F-8D3673491264}" type="presParOf" srcId="{EF03F10E-8556-411C-9EAB-B98F39697F2A}" destId="{9942B393-E5A1-4870-AC19-6519D82C73BF}" srcOrd="1" destOrd="0" presId="urn:microsoft.com/office/officeart/2005/8/layout/list1"/>
    <dgm:cxn modelId="{B0A422DB-8C00-405D-9801-A6AC8655157A}" type="presParOf" srcId="{89237E30-63A6-4B5D-8CA5-4C3304DDB532}" destId="{6773A08A-0F40-4990-837A-F5CC0404C028}" srcOrd="9" destOrd="0" presId="urn:microsoft.com/office/officeart/2005/8/layout/list1"/>
    <dgm:cxn modelId="{A5F57676-D0F9-4F74-AC54-7AF4BC1345E3}" type="presParOf" srcId="{89237E30-63A6-4B5D-8CA5-4C3304DDB532}" destId="{2ED43CB4-E618-4CEC-8B7F-D822FB51B18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41B8AF-07A7-4238-AF23-D9273A175BDF}" type="doc">
      <dgm:prSet loTypeId="urn:microsoft.com/office/officeart/2009/3/layout/PhasedProcess" loCatId="process" qsTypeId="urn:microsoft.com/office/officeart/2005/8/quickstyle/3d1" qsCatId="3D" csTypeId="urn:microsoft.com/office/officeart/2005/8/colors/accent1_2" csCatId="accent1" phldr="1"/>
      <dgm:spPr/>
      <dgm:t>
        <a:bodyPr/>
        <a:lstStyle/>
        <a:p>
          <a:endParaRPr lang="en-GB"/>
        </a:p>
      </dgm:t>
    </dgm:pt>
    <dgm:pt modelId="{3E39941B-E66C-4A6E-ACF9-FB93AD43C69A}">
      <dgm:prSet phldrT="[Text]" custT="1"/>
      <dgm:spPr/>
      <dgm:t>
        <a:bodyPr/>
        <a:lstStyle/>
        <a:p>
          <a:r>
            <a:rPr lang="id-ID" sz="1600" dirty="0"/>
            <a:t> </a:t>
          </a:r>
          <a:endParaRPr lang="en-GB" sz="1600" dirty="0"/>
        </a:p>
      </dgm:t>
    </dgm:pt>
    <dgm:pt modelId="{D9A7AD9E-06C4-4FDA-8AE4-5439A1E1F72A}" type="parTrans" cxnId="{C101030F-2660-4882-9406-A667DC20B235}">
      <dgm:prSet/>
      <dgm:spPr/>
      <dgm:t>
        <a:bodyPr/>
        <a:lstStyle/>
        <a:p>
          <a:endParaRPr lang="en-GB" sz="2000"/>
        </a:p>
      </dgm:t>
    </dgm:pt>
    <dgm:pt modelId="{5564C35D-7DF3-49D0-ACC2-2FA869F114E1}" type="sibTrans" cxnId="{C101030F-2660-4882-9406-A667DC20B235}">
      <dgm:prSet/>
      <dgm:spPr/>
      <dgm:t>
        <a:bodyPr/>
        <a:lstStyle/>
        <a:p>
          <a:endParaRPr lang="en-GB" sz="2000"/>
        </a:p>
      </dgm:t>
    </dgm:pt>
    <dgm:pt modelId="{FDCEE98D-EA42-4A5A-80E5-0E39FC94E1C5}">
      <dgm:prSet phldrT="[Text]" custT="1"/>
      <dgm:spPr/>
      <dgm:t>
        <a:bodyPr/>
        <a:lstStyle/>
        <a:p>
          <a:r>
            <a:rPr lang="id-ID" sz="1600" dirty="0"/>
            <a:t> </a:t>
          </a:r>
          <a:endParaRPr lang="en-GB" sz="1600" dirty="0"/>
        </a:p>
      </dgm:t>
    </dgm:pt>
    <dgm:pt modelId="{F2D1B676-2DE3-4512-A36B-EF523652E02D}" type="parTrans" cxnId="{294E30DE-ACBD-4DDB-B3AF-E6033F813163}">
      <dgm:prSet/>
      <dgm:spPr/>
      <dgm:t>
        <a:bodyPr/>
        <a:lstStyle/>
        <a:p>
          <a:endParaRPr lang="en-GB" sz="2000"/>
        </a:p>
      </dgm:t>
    </dgm:pt>
    <dgm:pt modelId="{ADE3552F-9F53-4DDA-AF2B-C569510B4711}" type="sibTrans" cxnId="{294E30DE-ACBD-4DDB-B3AF-E6033F813163}">
      <dgm:prSet/>
      <dgm:spPr/>
      <dgm:t>
        <a:bodyPr/>
        <a:lstStyle/>
        <a:p>
          <a:endParaRPr lang="en-GB" sz="2000"/>
        </a:p>
      </dgm:t>
    </dgm:pt>
    <dgm:pt modelId="{4418DC22-E900-47CA-B78C-5B0FC4A15BE9}">
      <dgm:prSet phldrT="[Text]" custT="1"/>
      <dgm:spPr/>
      <dgm:t>
        <a:bodyPr/>
        <a:lstStyle/>
        <a:p>
          <a:r>
            <a:rPr lang="id-ID" sz="1600" dirty="0"/>
            <a:t> </a:t>
          </a:r>
          <a:endParaRPr lang="en-GB" sz="1600" dirty="0"/>
        </a:p>
      </dgm:t>
    </dgm:pt>
    <dgm:pt modelId="{C2911C57-1D1A-4CF5-8AEC-2FE26AA0BD2F}" type="parTrans" cxnId="{DE7662BF-2AB9-4E09-9DEC-4A4405F74062}">
      <dgm:prSet/>
      <dgm:spPr/>
      <dgm:t>
        <a:bodyPr/>
        <a:lstStyle/>
        <a:p>
          <a:endParaRPr lang="en-GB" sz="2000"/>
        </a:p>
      </dgm:t>
    </dgm:pt>
    <dgm:pt modelId="{BF2ED154-5265-4856-A082-F16046395E78}" type="sibTrans" cxnId="{DE7662BF-2AB9-4E09-9DEC-4A4405F74062}">
      <dgm:prSet/>
      <dgm:spPr/>
      <dgm:t>
        <a:bodyPr/>
        <a:lstStyle/>
        <a:p>
          <a:endParaRPr lang="en-GB" sz="2000"/>
        </a:p>
      </dgm:t>
    </dgm:pt>
    <dgm:pt modelId="{F3E83132-2D77-4E8F-815C-7BF005F4EFCC}">
      <dgm:prSet phldrT="[Text]" custT="1"/>
      <dgm:spPr/>
      <dgm:t>
        <a:bodyPr/>
        <a:lstStyle/>
        <a:p>
          <a:r>
            <a:rPr lang="id-ID" sz="2800" dirty="0"/>
            <a:t> </a:t>
          </a:r>
          <a:endParaRPr lang="en-GB" sz="2800" dirty="0"/>
        </a:p>
      </dgm:t>
    </dgm:pt>
    <dgm:pt modelId="{774F2B0D-02F6-44E5-AF45-2E26B0882030}" type="parTrans" cxnId="{2582C5CC-E2BF-45A9-8738-A9A06749ADEE}">
      <dgm:prSet/>
      <dgm:spPr/>
      <dgm:t>
        <a:bodyPr/>
        <a:lstStyle/>
        <a:p>
          <a:endParaRPr lang="en-GB" sz="2000"/>
        </a:p>
      </dgm:t>
    </dgm:pt>
    <dgm:pt modelId="{15E377A8-AC6F-4052-942D-223A2ACF5034}" type="sibTrans" cxnId="{2582C5CC-E2BF-45A9-8738-A9A06749ADEE}">
      <dgm:prSet/>
      <dgm:spPr/>
      <dgm:t>
        <a:bodyPr/>
        <a:lstStyle/>
        <a:p>
          <a:endParaRPr lang="en-GB" sz="2000"/>
        </a:p>
      </dgm:t>
    </dgm:pt>
    <dgm:pt modelId="{4501A6BC-D400-4589-8167-699971E215F0}">
      <dgm:prSet phldrT="[Text]" custT="1"/>
      <dgm:spPr>
        <a:solidFill>
          <a:srgbClr val="00B050">
            <a:alpha val="50000"/>
          </a:srgbClr>
        </a:solidFill>
      </dgm:spPr>
      <dgm:t>
        <a:bodyPr/>
        <a:lstStyle/>
        <a:p>
          <a:r>
            <a:rPr lang="en-US" sz="3400" b="1" dirty="0">
              <a:solidFill>
                <a:srgbClr val="FFFF00"/>
              </a:solidFill>
            </a:rPr>
            <a:t>THANK YOU</a:t>
          </a:r>
          <a:endParaRPr lang="en-GB" sz="3400" b="1" dirty="0">
            <a:solidFill>
              <a:srgbClr val="FFFF00"/>
            </a:solidFill>
          </a:endParaRPr>
        </a:p>
      </dgm:t>
    </dgm:pt>
    <dgm:pt modelId="{6690BBB5-BA90-4722-968E-6D474CC4015A}" type="parTrans" cxnId="{C9FD512A-70D9-4694-81F1-FD6F89651575}">
      <dgm:prSet/>
      <dgm:spPr/>
      <dgm:t>
        <a:bodyPr/>
        <a:lstStyle/>
        <a:p>
          <a:endParaRPr lang="en-GB" sz="2000"/>
        </a:p>
      </dgm:t>
    </dgm:pt>
    <dgm:pt modelId="{9B390B1B-5AC4-4923-8A4B-00F657BD7943}" type="sibTrans" cxnId="{C9FD512A-70D9-4694-81F1-FD6F89651575}">
      <dgm:prSet/>
      <dgm:spPr/>
      <dgm:t>
        <a:bodyPr/>
        <a:lstStyle/>
        <a:p>
          <a:endParaRPr lang="en-GB" sz="2000"/>
        </a:p>
      </dgm:t>
    </dgm:pt>
    <dgm:pt modelId="{A61F8154-FF4E-4930-8A22-FA14D7E0A150}">
      <dgm:prSet phldrT="[Text]" custT="1"/>
      <dgm:spPr/>
      <dgm:t>
        <a:bodyPr/>
        <a:lstStyle/>
        <a:p>
          <a:r>
            <a:rPr lang="id-ID" sz="2800" dirty="0"/>
            <a:t> </a:t>
          </a:r>
          <a:endParaRPr lang="en-GB" sz="2800" dirty="0"/>
        </a:p>
      </dgm:t>
    </dgm:pt>
    <dgm:pt modelId="{BC1E90E1-95A8-4DA6-8E0C-953740575C0D}" type="parTrans" cxnId="{087F16D8-BE55-4884-AEA1-82D08D2E2D82}">
      <dgm:prSet/>
      <dgm:spPr/>
      <dgm:t>
        <a:bodyPr/>
        <a:lstStyle/>
        <a:p>
          <a:endParaRPr lang="en-GB" sz="2000"/>
        </a:p>
      </dgm:t>
    </dgm:pt>
    <dgm:pt modelId="{CB2E3A7C-8B0D-48AC-85A3-027908F163B0}" type="sibTrans" cxnId="{087F16D8-BE55-4884-AEA1-82D08D2E2D82}">
      <dgm:prSet/>
      <dgm:spPr/>
      <dgm:t>
        <a:bodyPr/>
        <a:lstStyle/>
        <a:p>
          <a:endParaRPr lang="en-GB" sz="2000"/>
        </a:p>
      </dgm:t>
    </dgm:pt>
    <dgm:pt modelId="{A20125F7-6C70-4930-9B4A-1CA0C877F286}">
      <dgm:prSet phldrT="[Text]" custT="1"/>
      <dgm:spPr/>
      <dgm:t>
        <a:bodyPr/>
        <a:lstStyle/>
        <a:p>
          <a:r>
            <a:rPr lang="id-ID" sz="2800" dirty="0"/>
            <a:t> </a:t>
          </a:r>
          <a:endParaRPr lang="en-GB" sz="2800" dirty="0"/>
        </a:p>
      </dgm:t>
    </dgm:pt>
    <dgm:pt modelId="{9535D0E9-38B3-496D-BFC9-4D625C697510}" type="sibTrans" cxnId="{389C5087-E02E-4A12-8AB8-703F2BE43047}">
      <dgm:prSet/>
      <dgm:spPr/>
      <dgm:t>
        <a:bodyPr/>
        <a:lstStyle/>
        <a:p>
          <a:endParaRPr lang="en-GB" sz="2000"/>
        </a:p>
      </dgm:t>
    </dgm:pt>
    <dgm:pt modelId="{ABC783C1-C051-4C27-98B1-38A735527C0B}" type="parTrans" cxnId="{389C5087-E02E-4A12-8AB8-703F2BE43047}">
      <dgm:prSet/>
      <dgm:spPr/>
      <dgm:t>
        <a:bodyPr/>
        <a:lstStyle/>
        <a:p>
          <a:endParaRPr lang="en-GB" sz="2000"/>
        </a:p>
      </dgm:t>
    </dgm:pt>
    <dgm:pt modelId="{0A8F9A50-D06F-4573-9101-773B7341241E}">
      <dgm:prSet phldrT="[Text]" custT="1"/>
      <dgm:spPr/>
      <dgm:t>
        <a:bodyPr/>
        <a:lstStyle/>
        <a:p>
          <a:endParaRPr lang="en-GB" sz="2800" b="1" dirty="0">
            <a:solidFill>
              <a:schemeClr val="tx1">
                <a:lumMod val="95000"/>
                <a:lumOff val="5000"/>
              </a:schemeClr>
            </a:solidFill>
            <a:latin typeface="Lucida Handwriting" panose="03010101010101010101" pitchFamily="66" charset="0"/>
          </a:endParaRPr>
        </a:p>
      </dgm:t>
    </dgm:pt>
    <dgm:pt modelId="{E096EF26-584C-48EA-865B-261E3D49AA83}" type="sibTrans" cxnId="{18CC3FE7-6D75-4F56-A55A-0712BEEA09DB}">
      <dgm:prSet/>
      <dgm:spPr/>
      <dgm:t>
        <a:bodyPr/>
        <a:lstStyle/>
        <a:p>
          <a:endParaRPr lang="en-GB" sz="2000"/>
        </a:p>
      </dgm:t>
    </dgm:pt>
    <dgm:pt modelId="{D0D21A9B-C447-40B2-928B-9E5ACFCFE349}" type="parTrans" cxnId="{18CC3FE7-6D75-4F56-A55A-0712BEEA09DB}">
      <dgm:prSet/>
      <dgm:spPr/>
      <dgm:t>
        <a:bodyPr/>
        <a:lstStyle/>
        <a:p>
          <a:endParaRPr lang="en-GB" sz="2000"/>
        </a:p>
      </dgm:t>
    </dgm:pt>
    <dgm:pt modelId="{508E6593-DC85-4689-AAEE-B0A027599626}" type="pres">
      <dgm:prSet presAssocID="{8541B8AF-07A7-4238-AF23-D9273A175BDF}" presName="Name0" presStyleCnt="0">
        <dgm:presLayoutVars>
          <dgm:chMax val="3"/>
          <dgm:chPref val="3"/>
          <dgm:bulletEnabled val="1"/>
          <dgm:dir/>
          <dgm:animLvl val="lvl"/>
        </dgm:presLayoutVars>
      </dgm:prSet>
      <dgm:spPr/>
    </dgm:pt>
    <dgm:pt modelId="{C0F1DC09-806D-4524-92F1-0321B71CFC69}" type="pres">
      <dgm:prSet presAssocID="{8541B8AF-07A7-4238-AF23-D9273A175BDF}" presName="arc1" presStyleLbl="node1" presStyleIdx="0" presStyleCnt="4"/>
      <dgm:spPr/>
    </dgm:pt>
    <dgm:pt modelId="{CFC6EB56-8CC3-44F9-BF4E-B5CADF21275F}" type="pres">
      <dgm:prSet presAssocID="{8541B8AF-07A7-4238-AF23-D9273A175BDF}" presName="arc3" presStyleLbl="node1" presStyleIdx="1" presStyleCnt="4"/>
      <dgm:spPr/>
    </dgm:pt>
    <dgm:pt modelId="{681A2734-34B9-4CC8-A618-49F455A943CC}" type="pres">
      <dgm:prSet presAssocID="{8541B8AF-07A7-4238-AF23-D9273A175BDF}" presName="parentText2" presStyleLbl="revTx" presStyleIdx="0" presStyleCnt="3">
        <dgm:presLayoutVars>
          <dgm:chMax val="4"/>
          <dgm:chPref val="3"/>
          <dgm:bulletEnabled val="1"/>
        </dgm:presLayoutVars>
      </dgm:prSet>
      <dgm:spPr/>
    </dgm:pt>
    <dgm:pt modelId="{6CCF048F-5110-4BDC-801B-0AA491CFEECE}" type="pres">
      <dgm:prSet presAssocID="{8541B8AF-07A7-4238-AF23-D9273A175BDF}" presName="arc2" presStyleLbl="node1" presStyleIdx="2" presStyleCnt="4"/>
      <dgm:spPr/>
    </dgm:pt>
    <dgm:pt modelId="{65EDA0C0-BB69-46B5-996E-A4540905D728}" type="pres">
      <dgm:prSet presAssocID="{8541B8AF-07A7-4238-AF23-D9273A175BDF}" presName="arc4" presStyleLbl="node1" presStyleIdx="3" presStyleCnt="4"/>
      <dgm:spPr/>
    </dgm:pt>
    <dgm:pt modelId="{0FC15F5D-1BAC-4AB0-BB4D-C95B0172A4C4}" type="pres">
      <dgm:prSet presAssocID="{8541B8AF-07A7-4238-AF23-D9273A175BDF}" presName="parentText3" presStyleLbl="revTx" presStyleIdx="1" presStyleCnt="3">
        <dgm:presLayoutVars>
          <dgm:chMax val="1"/>
          <dgm:chPref val="1"/>
          <dgm:bulletEnabled val="1"/>
        </dgm:presLayoutVars>
      </dgm:prSet>
      <dgm:spPr/>
    </dgm:pt>
    <dgm:pt modelId="{64D7644B-D356-42B4-8675-94B909B18BA7}" type="pres">
      <dgm:prSet presAssocID="{8541B8AF-07A7-4238-AF23-D9273A175BDF}" presName="middleComposite" presStyleCnt="0"/>
      <dgm:spPr/>
    </dgm:pt>
    <dgm:pt modelId="{D395F20C-EEB5-48A0-9A37-02014E3B2DAB}" type="pres">
      <dgm:prSet presAssocID="{4501A6BC-D400-4589-8167-699971E215F0}" presName="circ1" presStyleLbl="vennNode1" presStyleIdx="0" presStyleCnt="7" custScaleX="112370"/>
      <dgm:spPr/>
    </dgm:pt>
    <dgm:pt modelId="{CC3D152C-B441-429E-A664-6EC482382624}" type="pres">
      <dgm:prSet presAssocID="{4501A6BC-D400-4589-8167-699971E215F0}" presName="circ1Tx" presStyleLbl="revTx" presStyleIdx="1" presStyleCnt="3">
        <dgm:presLayoutVars>
          <dgm:chMax val="0"/>
          <dgm:chPref val="0"/>
        </dgm:presLayoutVars>
      </dgm:prSet>
      <dgm:spPr/>
    </dgm:pt>
    <dgm:pt modelId="{DB215A6D-BC0C-464A-98D5-91CA901850E6}" type="pres">
      <dgm:prSet presAssocID="{8541B8AF-07A7-4238-AF23-D9273A175BDF}" presName="leftComposite" presStyleCnt="0"/>
      <dgm:spPr/>
    </dgm:pt>
    <dgm:pt modelId="{FE5557AA-B622-4981-8EB1-7941BCFD7C78}" type="pres">
      <dgm:prSet presAssocID="{3E39941B-E66C-4A6E-ACF9-FB93AD43C69A}" presName="childText1_1" presStyleLbl="vennNode1" presStyleIdx="1" presStyleCnt="7" custScaleX="78703" custScaleY="74452">
        <dgm:presLayoutVars>
          <dgm:chMax val="0"/>
          <dgm:chPref val="0"/>
        </dgm:presLayoutVars>
      </dgm:prSet>
      <dgm:spPr/>
    </dgm:pt>
    <dgm:pt modelId="{69ABC4A4-185C-4F63-91DC-ED3022DA027F}" type="pres">
      <dgm:prSet presAssocID="{3E39941B-E66C-4A6E-ACF9-FB93AD43C69A}" presName="ellipse1" presStyleLbl="vennNode1" presStyleIdx="2" presStyleCnt="7" custScaleX="78702" custScaleY="74452"/>
      <dgm:spPr/>
    </dgm:pt>
    <dgm:pt modelId="{EEA77179-7059-4B53-B7C0-E08AEF3F96AA}" type="pres">
      <dgm:prSet presAssocID="{3E39941B-E66C-4A6E-ACF9-FB93AD43C69A}" presName="ellipse2" presStyleLbl="vennNode1" presStyleIdx="3" presStyleCnt="7" custScaleX="78702" custScaleY="74452"/>
      <dgm:spPr/>
    </dgm:pt>
    <dgm:pt modelId="{24010B3E-FB37-48FB-B049-B2CCC1A028C2}" type="pres">
      <dgm:prSet presAssocID="{FDCEE98D-EA42-4A5A-80E5-0E39FC94E1C5}" presName="childText1_2" presStyleLbl="vennNode1" presStyleIdx="4" presStyleCnt="7" custScaleX="78703" custScaleY="74452">
        <dgm:presLayoutVars>
          <dgm:chMax val="0"/>
          <dgm:chPref val="0"/>
        </dgm:presLayoutVars>
      </dgm:prSet>
      <dgm:spPr/>
    </dgm:pt>
    <dgm:pt modelId="{3CFF4507-27F8-438A-935F-718B97D89CB6}" type="pres">
      <dgm:prSet presAssocID="{FDCEE98D-EA42-4A5A-80E5-0E39FC94E1C5}" presName="ellipse3" presStyleLbl="vennNode1" presStyleIdx="5" presStyleCnt="7" custScaleX="78702" custScaleY="74452"/>
      <dgm:spPr/>
    </dgm:pt>
    <dgm:pt modelId="{4A30E0BB-1128-43BC-895E-FD4D9588385F}" type="pres">
      <dgm:prSet presAssocID="{4418DC22-E900-47CA-B78C-5B0FC4A15BE9}" presName="childText1_3" presStyleLbl="vennNode1" presStyleIdx="6" presStyleCnt="7" custScaleX="78703" custScaleY="74452">
        <dgm:presLayoutVars>
          <dgm:chMax val="0"/>
          <dgm:chPref val="0"/>
        </dgm:presLayoutVars>
      </dgm:prSet>
      <dgm:spPr/>
    </dgm:pt>
    <dgm:pt modelId="{D19BA29C-88FA-4769-8559-8C696E12E668}" type="pres">
      <dgm:prSet presAssocID="{8541B8AF-07A7-4238-AF23-D9273A175BDF}" presName="rightChild" presStyleLbl="node2" presStyleIdx="0" presStyleCnt="1" custScaleX="132030">
        <dgm:presLayoutVars>
          <dgm:chMax val="0"/>
          <dgm:chPref val="0"/>
        </dgm:presLayoutVars>
      </dgm:prSet>
      <dgm:spPr/>
    </dgm:pt>
    <dgm:pt modelId="{C7703C29-6E13-465D-9F75-F7E7D6F376D5}" type="pres">
      <dgm:prSet presAssocID="{8541B8AF-07A7-4238-AF23-D9273A175BDF}" presName="parentText1" presStyleLbl="revTx" presStyleIdx="2" presStyleCnt="3">
        <dgm:presLayoutVars>
          <dgm:chMax val="4"/>
          <dgm:chPref val="3"/>
          <dgm:bulletEnabled val="1"/>
        </dgm:presLayoutVars>
      </dgm:prSet>
      <dgm:spPr/>
    </dgm:pt>
  </dgm:ptLst>
  <dgm:cxnLst>
    <dgm:cxn modelId="{C101030F-2660-4882-9406-A667DC20B235}" srcId="{A20125F7-6C70-4930-9B4A-1CA0C877F286}" destId="{3E39941B-E66C-4A6E-ACF9-FB93AD43C69A}" srcOrd="0" destOrd="0" parTransId="{D9A7AD9E-06C4-4FDA-8AE4-5439A1E1F72A}" sibTransId="{5564C35D-7DF3-49D0-ACC2-2FA869F114E1}"/>
    <dgm:cxn modelId="{C9FD512A-70D9-4694-81F1-FD6F89651575}" srcId="{F3E83132-2D77-4E8F-815C-7BF005F4EFCC}" destId="{4501A6BC-D400-4589-8167-699971E215F0}" srcOrd="0" destOrd="0" parTransId="{6690BBB5-BA90-4722-968E-6D474CC4015A}" sibTransId="{9B390B1B-5AC4-4923-8A4B-00F657BD7943}"/>
    <dgm:cxn modelId="{A7B7295F-BD32-40EA-96DB-32D4053734AE}" type="presOf" srcId="{4501A6BC-D400-4589-8167-699971E215F0}" destId="{D395F20C-EEB5-48A0-9A37-02014E3B2DAB}" srcOrd="0" destOrd="0" presId="urn:microsoft.com/office/officeart/2009/3/layout/PhasedProcess"/>
    <dgm:cxn modelId="{9A2A446A-FF0A-4DFA-94C7-D68BFCE57345}" type="presOf" srcId="{FDCEE98D-EA42-4A5A-80E5-0E39FC94E1C5}" destId="{24010B3E-FB37-48FB-B049-B2CCC1A028C2}" srcOrd="0" destOrd="0" presId="urn:microsoft.com/office/officeart/2009/3/layout/PhasedProcess"/>
    <dgm:cxn modelId="{9915674B-EC75-4F46-A225-4A5BFDF8FF4B}" type="presOf" srcId="{8541B8AF-07A7-4238-AF23-D9273A175BDF}" destId="{508E6593-DC85-4689-AAEE-B0A027599626}" srcOrd="0" destOrd="0" presId="urn:microsoft.com/office/officeart/2009/3/layout/PhasedProcess"/>
    <dgm:cxn modelId="{389C5087-E02E-4A12-8AB8-703F2BE43047}" srcId="{8541B8AF-07A7-4238-AF23-D9273A175BDF}" destId="{A20125F7-6C70-4930-9B4A-1CA0C877F286}" srcOrd="0" destOrd="0" parTransId="{ABC783C1-C051-4C27-98B1-38A735527C0B}" sibTransId="{9535D0E9-38B3-496D-BFC9-4D625C697510}"/>
    <dgm:cxn modelId="{A9D5B796-33C0-44C9-B255-2A04423280A2}" type="presOf" srcId="{3E39941B-E66C-4A6E-ACF9-FB93AD43C69A}" destId="{FE5557AA-B622-4981-8EB1-7941BCFD7C78}" srcOrd="0" destOrd="0" presId="urn:microsoft.com/office/officeart/2009/3/layout/PhasedProcess"/>
    <dgm:cxn modelId="{AB6FCC97-5059-4AD6-94FD-6560F5544933}" type="presOf" srcId="{0A8F9A50-D06F-4573-9101-773B7341241E}" destId="{D19BA29C-88FA-4769-8559-8C696E12E668}" srcOrd="0" destOrd="0" presId="urn:microsoft.com/office/officeart/2009/3/layout/PhasedProcess"/>
    <dgm:cxn modelId="{10C7C4B1-1AF0-4602-974D-8C1522B15AFC}" type="presOf" srcId="{4418DC22-E900-47CA-B78C-5B0FC4A15BE9}" destId="{4A30E0BB-1128-43BC-895E-FD4D9588385F}" srcOrd="0" destOrd="0" presId="urn:microsoft.com/office/officeart/2009/3/layout/PhasedProcess"/>
    <dgm:cxn modelId="{E7E68DB3-C12E-414D-B829-E6C0D9FF886A}" type="presOf" srcId="{A20125F7-6C70-4930-9B4A-1CA0C877F286}" destId="{C7703C29-6E13-465D-9F75-F7E7D6F376D5}" srcOrd="0" destOrd="0" presId="urn:microsoft.com/office/officeart/2009/3/layout/PhasedProcess"/>
    <dgm:cxn modelId="{DE7662BF-2AB9-4E09-9DEC-4A4405F74062}" srcId="{A20125F7-6C70-4930-9B4A-1CA0C877F286}" destId="{4418DC22-E900-47CA-B78C-5B0FC4A15BE9}" srcOrd="2" destOrd="0" parTransId="{C2911C57-1D1A-4CF5-8AEC-2FE26AA0BD2F}" sibTransId="{BF2ED154-5265-4856-A082-F16046395E78}"/>
    <dgm:cxn modelId="{2582C5CC-E2BF-45A9-8738-A9A06749ADEE}" srcId="{8541B8AF-07A7-4238-AF23-D9273A175BDF}" destId="{F3E83132-2D77-4E8F-815C-7BF005F4EFCC}" srcOrd="1" destOrd="0" parTransId="{774F2B0D-02F6-44E5-AF45-2E26B0882030}" sibTransId="{15E377A8-AC6F-4052-942D-223A2ACF5034}"/>
    <dgm:cxn modelId="{BEC207D5-E3F4-44B4-82F8-DB2DCE8FC8E3}" type="presOf" srcId="{A61F8154-FF4E-4930-8A22-FA14D7E0A150}" destId="{0FC15F5D-1BAC-4AB0-BB4D-C95B0172A4C4}" srcOrd="0" destOrd="0" presId="urn:microsoft.com/office/officeart/2009/3/layout/PhasedProcess"/>
    <dgm:cxn modelId="{087F16D8-BE55-4884-AEA1-82D08D2E2D82}" srcId="{8541B8AF-07A7-4238-AF23-D9273A175BDF}" destId="{A61F8154-FF4E-4930-8A22-FA14D7E0A150}" srcOrd="2" destOrd="0" parTransId="{BC1E90E1-95A8-4DA6-8E0C-953740575C0D}" sibTransId="{CB2E3A7C-8B0D-48AC-85A3-027908F163B0}"/>
    <dgm:cxn modelId="{294E30DE-ACBD-4DDB-B3AF-E6033F813163}" srcId="{A20125F7-6C70-4930-9B4A-1CA0C877F286}" destId="{FDCEE98D-EA42-4A5A-80E5-0E39FC94E1C5}" srcOrd="1" destOrd="0" parTransId="{F2D1B676-2DE3-4512-A36B-EF523652E02D}" sibTransId="{ADE3552F-9F53-4DDA-AF2B-C569510B4711}"/>
    <dgm:cxn modelId="{3BC71DE6-88F0-4E5E-8DA0-ADCD4E698DB8}" type="presOf" srcId="{F3E83132-2D77-4E8F-815C-7BF005F4EFCC}" destId="{681A2734-34B9-4CC8-A618-49F455A943CC}" srcOrd="0" destOrd="0" presId="urn:microsoft.com/office/officeart/2009/3/layout/PhasedProcess"/>
    <dgm:cxn modelId="{18CC3FE7-6D75-4F56-A55A-0712BEEA09DB}" srcId="{A61F8154-FF4E-4930-8A22-FA14D7E0A150}" destId="{0A8F9A50-D06F-4573-9101-773B7341241E}" srcOrd="0" destOrd="0" parTransId="{D0D21A9B-C447-40B2-928B-9E5ACFCFE349}" sibTransId="{E096EF26-584C-48EA-865B-261E3D49AA83}"/>
    <dgm:cxn modelId="{7B30ACF8-E3E9-4305-83A4-AA5FFE43CF3C}" type="presOf" srcId="{4501A6BC-D400-4589-8167-699971E215F0}" destId="{CC3D152C-B441-429E-A664-6EC482382624}" srcOrd="1" destOrd="0" presId="urn:microsoft.com/office/officeart/2009/3/layout/PhasedProcess"/>
    <dgm:cxn modelId="{1C6998B1-4EFC-419F-8EC9-7D59A55720D7}" type="presParOf" srcId="{508E6593-DC85-4689-AAEE-B0A027599626}" destId="{C0F1DC09-806D-4524-92F1-0321B71CFC69}" srcOrd="0" destOrd="0" presId="urn:microsoft.com/office/officeart/2009/3/layout/PhasedProcess"/>
    <dgm:cxn modelId="{76E767DF-D9E4-42EB-9D7C-CF31077A0188}" type="presParOf" srcId="{508E6593-DC85-4689-AAEE-B0A027599626}" destId="{CFC6EB56-8CC3-44F9-BF4E-B5CADF21275F}" srcOrd="1" destOrd="0" presId="urn:microsoft.com/office/officeart/2009/3/layout/PhasedProcess"/>
    <dgm:cxn modelId="{D361663A-B4DA-4513-9C4D-FF52E0899494}" type="presParOf" srcId="{508E6593-DC85-4689-AAEE-B0A027599626}" destId="{681A2734-34B9-4CC8-A618-49F455A943CC}" srcOrd="2" destOrd="0" presId="urn:microsoft.com/office/officeart/2009/3/layout/PhasedProcess"/>
    <dgm:cxn modelId="{92342A9E-7E26-4582-965E-801E37112274}" type="presParOf" srcId="{508E6593-DC85-4689-AAEE-B0A027599626}" destId="{6CCF048F-5110-4BDC-801B-0AA491CFEECE}" srcOrd="3" destOrd="0" presId="urn:microsoft.com/office/officeart/2009/3/layout/PhasedProcess"/>
    <dgm:cxn modelId="{501BC7CD-53C6-465A-AF2E-81241D041FE6}" type="presParOf" srcId="{508E6593-DC85-4689-AAEE-B0A027599626}" destId="{65EDA0C0-BB69-46B5-996E-A4540905D728}" srcOrd="4" destOrd="0" presId="urn:microsoft.com/office/officeart/2009/3/layout/PhasedProcess"/>
    <dgm:cxn modelId="{BE545980-7BDA-48DC-9DE0-86B472C4479B}" type="presParOf" srcId="{508E6593-DC85-4689-AAEE-B0A027599626}" destId="{0FC15F5D-1BAC-4AB0-BB4D-C95B0172A4C4}" srcOrd="5" destOrd="0" presId="urn:microsoft.com/office/officeart/2009/3/layout/PhasedProcess"/>
    <dgm:cxn modelId="{F215FBAE-A18E-4B42-ACD2-F29839176F53}" type="presParOf" srcId="{508E6593-DC85-4689-AAEE-B0A027599626}" destId="{64D7644B-D356-42B4-8675-94B909B18BA7}" srcOrd="6" destOrd="0" presId="urn:microsoft.com/office/officeart/2009/3/layout/PhasedProcess"/>
    <dgm:cxn modelId="{7FD6D672-3813-43F0-B07A-89ECE927EC1D}" type="presParOf" srcId="{64D7644B-D356-42B4-8675-94B909B18BA7}" destId="{D395F20C-EEB5-48A0-9A37-02014E3B2DAB}" srcOrd="0" destOrd="0" presId="urn:microsoft.com/office/officeart/2009/3/layout/PhasedProcess"/>
    <dgm:cxn modelId="{8204C8FE-36B1-4EF5-8E4B-31639F5FCD07}" type="presParOf" srcId="{64D7644B-D356-42B4-8675-94B909B18BA7}" destId="{CC3D152C-B441-429E-A664-6EC482382624}" srcOrd="1" destOrd="0" presId="urn:microsoft.com/office/officeart/2009/3/layout/PhasedProcess"/>
    <dgm:cxn modelId="{FCA5405D-7F4F-477E-BF85-78231126AEC0}" type="presParOf" srcId="{508E6593-DC85-4689-AAEE-B0A027599626}" destId="{DB215A6D-BC0C-464A-98D5-91CA901850E6}" srcOrd="7" destOrd="0" presId="urn:microsoft.com/office/officeart/2009/3/layout/PhasedProcess"/>
    <dgm:cxn modelId="{C8EF7148-07E6-44ED-9EC3-8B8D83ED34B1}" type="presParOf" srcId="{DB215A6D-BC0C-464A-98D5-91CA901850E6}" destId="{FE5557AA-B622-4981-8EB1-7941BCFD7C78}" srcOrd="0" destOrd="0" presId="urn:microsoft.com/office/officeart/2009/3/layout/PhasedProcess"/>
    <dgm:cxn modelId="{D8001E99-B62F-471A-93B1-E94F22EA7D72}" type="presParOf" srcId="{DB215A6D-BC0C-464A-98D5-91CA901850E6}" destId="{69ABC4A4-185C-4F63-91DC-ED3022DA027F}" srcOrd="1" destOrd="0" presId="urn:microsoft.com/office/officeart/2009/3/layout/PhasedProcess"/>
    <dgm:cxn modelId="{575512ED-878C-4F87-AD70-788E46BB7DF3}" type="presParOf" srcId="{DB215A6D-BC0C-464A-98D5-91CA901850E6}" destId="{EEA77179-7059-4B53-B7C0-E08AEF3F96AA}" srcOrd="2" destOrd="0" presId="urn:microsoft.com/office/officeart/2009/3/layout/PhasedProcess"/>
    <dgm:cxn modelId="{A5F386F3-80F6-4180-8DC0-2C766581245F}" type="presParOf" srcId="{DB215A6D-BC0C-464A-98D5-91CA901850E6}" destId="{24010B3E-FB37-48FB-B049-B2CCC1A028C2}" srcOrd="3" destOrd="0" presId="urn:microsoft.com/office/officeart/2009/3/layout/PhasedProcess"/>
    <dgm:cxn modelId="{A310D4FF-3DC0-4A54-8A4D-38C708343678}" type="presParOf" srcId="{DB215A6D-BC0C-464A-98D5-91CA901850E6}" destId="{3CFF4507-27F8-438A-935F-718B97D89CB6}" srcOrd="4" destOrd="0" presId="urn:microsoft.com/office/officeart/2009/3/layout/PhasedProcess"/>
    <dgm:cxn modelId="{4E4DC83F-5B0F-4A99-A934-A6125D032147}" type="presParOf" srcId="{DB215A6D-BC0C-464A-98D5-91CA901850E6}" destId="{4A30E0BB-1128-43BC-895E-FD4D9588385F}" srcOrd="5" destOrd="0" presId="urn:microsoft.com/office/officeart/2009/3/layout/PhasedProcess"/>
    <dgm:cxn modelId="{FA78E356-2897-441A-A0A8-70802B33E8C9}" type="presParOf" srcId="{508E6593-DC85-4689-AAEE-B0A027599626}" destId="{D19BA29C-88FA-4769-8559-8C696E12E668}" srcOrd="8" destOrd="0" presId="urn:microsoft.com/office/officeart/2009/3/layout/PhasedProcess"/>
    <dgm:cxn modelId="{FE2134B2-A936-4540-81E4-640A078772A3}" type="presParOf" srcId="{508E6593-DC85-4689-AAEE-B0A027599626}" destId="{C7703C29-6E13-465D-9F75-F7E7D6F376D5}" srcOrd="9"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A899A-FC4B-44DB-80E8-32FD9886F12B}">
      <dsp:nvSpPr>
        <dsp:cNvPr id="0" name=""/>
        <dsp:cNvSpPr/>
      </dsp:nvSpPr>
      <dsp:spPr>
        <a:xfrm>
          <a:off x="0" y="682560"/>
          <a:ext cx="10464800" cy="1083600"/>
        </a:xfrm>
        <a:prstGeom prst="rect">
          <a:avLst/>
        </a:prstGeom>
        <a:solidFill>
          <a:schemeClr val="lt1">
            <a:alpha val="9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1DF445-4583-434A-936F-555D58AC6A97}">
      <dsp:nvSpPr>
        <dsp:cNvPr id="0" name=""/>
        <dsp:cNvSpPr/>
      </dsp:nvSpPr>
      <dsp:spPr>
        <a:xfrm>
          <a:off x="523240" y="47879"/>
          <a:ext cx="7325360" cy="1269360"/>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6881" tIns="0" rIns="276881" bIns="0" numCol="1" spcCol="1270" anchor="ctr" anchorCtr="0">
          <a:noAutofit/>
        </a:bodyPr>
        <a:lstStyle/>
        <a:p>
          <a:pPr marL="0" lvl="0" indent="0" algn="l" defTabSz="1778000">
            <a:lnSpc>
              <a:spcPct val="90000"/>
            </a:lnSpc>
            <a:spcBef>
              <a:spcPct val="0"/>
            </a:spcBef>
            <a:spcAft>
              <a:spcPct val="35000"/>
            </a:spcAft>
            <a:buNone/>
          </a:pPr>
          <a:r>
            <a:rPr lang="en-US" sz="4000" b="1" kern="1200" dirty="0">
              <a:latin typeface="Georgia" pitchFamily="18" charset="0"/>
            </a:rPr>
            <a:t>Tutor</a:t>
          </a:r>
        </a:p>
      </dsp:txBody>
      <dsp:txXfrm>
        <a:off x="585205" y="109844"/>
        <a:ext cx="7201430" cy="1145430"/>
      </dsp:txXfrm>
    </dsp:sp>
    <dsp:sp modelId="{2B78BD8D-4148-4E6B-8330-FE52D8D432BF}">
      <dsp:nvSpPr>
        <dsp:cNvPr id="0" name=""/>
        <dsp:cNvSpPr/>
      </dsp:nvSpPr>
      <dsp:spPr>
        <a:xfrm>
          <a:off x="0" y="2633040"/>
          <a:ext cx="10464800" cy="1083600"/>
        </a:xfrm>
        <a:prstGeom prst="rect">
          <a:avLst/>
        </a:prstGeom>
        <a:solidFill>
          <a:schemeClr val="lt1">
            <a:alpha val="90000"/>
            <a:hueOff val="0"/>
            <a:satOff val="0"/>
            <a:lumOff val="0"/>
            <a:alphaOff val="0"/>
          </a:schemeClr>
        </a:solidFill>
        <a:ln w="25400" cap="flat" cmpd="sng" algn="ctr">
          <a:solidFill>
            <a:schemeClr val="accent2">
              <a:shade val="50000"/>
              <a:hueOff val="0"/>
              <a:satOff val="-21080"/>
              <a:lumOff val="31826"/>
              <a:alphaOff val="0"/>
            </a:schemeClr>
          </a:solidFill>
          <a:prstDash val="solid"/>
        </a:ln>
        <a:effectLst/>
      </dsp:spPr>
      <dsp:style>
        <a:lnRef idx="2">
          <a:scrgbClr r="0" g="0" b="0"/>
        </a:lnRef>
        <a:fillRef idx="1">
          <a:scrgbClr r="0" g="0" b="0"/>
        </a:fillRef>
        <a:effectRef idx="0">
          <a:scrgbClr r="0" g="0" b="0"/>
        </a:effectRef>
        <a:fontRef idx="minor"/>
      </dsp:style>
    </dsp:sp>
    <dsp:sp modelId="{D6C3F158-BB11-4EB2-8C95-1B7CB7085DB8}">
      <dsp:nvSpPr>
        <dsp:cNvPr id="0" name=""/>
        <dsp:cNvSpPr/>
      </dsp:nvSpPr>
      <dsp:spPr>
        <a:xfrm>
          <a:off x="523240" y="1998360"/>
          <a:ext cx="7325360" cy="1269360"/>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6881" tIns="0" rIns="276881" bIns="0" numCol="1" spcCol="1270" anchor="ctr" anchorCtr="0">
          <a:noAutofit/>
        </a:bodyPr>
        <a:lstStyle/>
        <a:p>
          <a:pPr marL="0" lvl="0" indent="0" algn="l" defTabSz="1778000">
            <a:lnSpc>
              <a:spcPct val="90000"/>
            </a:lnSpc>
            <a:spcBef>
              <a:spcPct val="0"/>
            </a:spcBef>
            <a:spcAft>
              <a:spcPct val="35000"/>
            </a:spcAft>
            <a:buNone/>
          </a:pPr>
          <a:r>
            <a:rPr lang="en-US" sz="4000" b="1" kern="1200" dirty="0">
              <a:latin typeface="Georgia" pitchFamily="18" charset="0"/>
            </a:rPr>
            <a:t>Student</a:t>
          </a:r>
        </a:p>
      </dsp:txBody>
      <dsp:txXfrm>
        <a:off x="585205" y="2060325"/>
        <a:ext cx="7201430" cy="1145430"/>
      </dsp:txXfrm>
    </dsp:sp>
    <dsp:sp modelId="{2ED43CB4-E618-4CEC-8B7F-D822FB51B186}">
      <dsp:nvSpPr>
        <dsp:cNvPr id="0" name=""/>
        <dsp:cNvSpPr/>
      </dsp:nvSpPr>
      <dsp:spPr>
        <a:xfrm>
          <a:off x="0" y="4583520"/>
          <a:ext cx="10464800" cy="1083600"/>
        </a:xfrm>
        <a:prstGeom prst="rect">
          <a:avLst/>
        </a:prstGeom>
        <a:solidFill>
          <a:schemeClr val="lt1">
            <a:alpha val="90000"/>
            <a:hueOff val="0"/>
            <a:satOff val="0"/>
            <a:lumOff val="0"/>
            <a:alphaOff val="0"/>
          </a:schemeClr>
        </a:solidFill>
        <a:ln w="25400" cap="flat" cmpd="sng" algn="ctr">
          <a:solidFill>
            <a:schemeClr val="accent2">
              <a:shade val="50000"/>
              <a:hueOff val="0"/>
              <a:satOff val="-21080"/>
              <a:lumOff val="31826"/>
              <a:alphaOff val="0"/>
            </a:schemeClr>
          </a:solidFill>
          <a:prstDash val="solid"/>
        </a:ln>
        <a:effectLst/>
      </dsp:spPr>
      <dsp:style>
        <a:lnRef idx="2">
          <a:scrgbClr r="0" g="0" b="0"/>
        </a:lnRef>
        <a:fillRef idx="1">
          <a:scrgbClr r="0" g="0" b="0"/>
        </a:fillRef>
        <a:effectRef idx="0">
          <a:scrgbClr r="0" g="0" b="0"/>
        </a:effectRef>
        <a:fontRef idx="minor"/>
      </dsp:style>
    </dsp:sp>
    <dsp:sp modelId="{9942B393-E5A1-4870-AC19-6519D82C73BF}">
      <dsp:nvSpPr>
        <dsp:cNvPr id="0" name=""/>
        <dsp:cNvSpPr/>
      </dsp:nvSpPr>
      <dsp:spPr>
        <a:xfrm>
          <a:off x="523240" y="3948840"/>
          <a:ext cx="7325360" cy="1269360"/>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6881" tIns="0" rIns="276881" bIns="0" numCol="1" spcCol="1270" anchor="ctr" anchorCtr="0">
          <a:noAutofit/>
        </a:bodyPr>
        <a:lstStyle/>
        <a:p>
          <a:pPr marL="0" lvl="0" indent="0" algn="l" defTabSz="1778000">
            <a:lnSpc>
              <a:spcPct val="90000"/>
            </a:lnSpc>
            <a:spcBef>
              <a:spcPct val="0"/>
            </a:spcBef>
            <a:spcAft>
              <a:spcPct val="35000"/>
            </a:spcAft>
            <a:buNone/>
          </a:pPr>
          <a:r>
            <a:rPr lang="en-US" sz="4000" b="1" kern="1200" dirty="0">
              <a:latin typeface="Georgia" pitchFamily="18" charset="0"/>
            </a:rPr>
            <a:t>Supporting facilities</a:t>
          </a:r>
        </a:p>
      </dsp:txBody>
      <dsp:txXfrm>
        <a:off x="585205" y="4010805"/>
        <a:ext cx="7201430" cy="1145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1DC09-806D-4524-92F1-0321B71CFC69}">
      <dsp:nvSpPr>
        <dsp:cNvPr id="0" name=""/>
        <dsp:cNvSpPr/>
      </dsp:nvSpPr>
      <dsp:spPr>
        <a:xfrm rot="5400000">
          <a:off x="272" y="993981"/>
          <a:ext cx="3547614" cy="3548160"/>
        </a:xfrm>
        <a:prstGeom prst="blockArc">
          <a:avLst>
            <a:gd name="adj1" fmla="val 13500000"/>
            <a:gd name="adj2" fmla="val 18900000"/>
            <a:gd name="adj3" fmla="val 49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FC6EB56-8CC3-44F9-BF4E-B5CADF21275F}">
      <dsp:nvSpPr>
        <dsp:cNvPr id="0" name=""/>
        <dsp:cNvSpPr/>
      </dsp:nvSpPr>
      <dsp:spPr>
        <a:xfrm rot="16200000">
          <a:off x="3651495" y="993981"/>
          <a:ext cx="3547614" cy="3548160"/>
        </a:xfrm>
        <a:prstGeom prst="blockArc">
          <a:avLst>
            <a:gd name="adj1" fmla="val 13500000"/>
            <a:gd name="adj2" fmla="val 18900000"/>
            <a:gd name="adj3" fmla="val 49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81A2734-34B9-4CC8-A618-49F455A943CC}">
      <dsp:nvSpPr>
        <dsp:cNvPr id="0" name=""/>
        <dsp:cNvSpPr/>
      </dsp:nvSpPr>
      <dsp:spPr>
        <a:xfrm>
          <a:off x="4070990" y="4075906"/>
          <a:ext cx="2693595" cy="70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dirty="0"/>
            <a:t> </a:t>
          </a:r>
          <a:endParaRPr lang="en-GB" sz="2800" kern="1200" dirty="0"/>
        </a:p>
      </dsp:txBody>
      <dsp:txXfrm>
        <a:off x="4070990" y="4075906"/>
        <a:ext cx="2693595" cy="709750"/>
      </dsp:txXfrm>
    </dsp:sp>
    <dsp:sp modelId="{6CCF048F-5110-4BDC-801B-0AA491CFEECE}">
      <dsp:nvSpPr>
        <dsp:cNvPr id="0" name=""/>
        <dsp:cNvSpPr/>
      </dsp:nvSpPr>
      <dsp:spPr>
        <a:xfrm rot="5400000">
          <a:off x="3537696" y="993981"/>
          <a:ext cx="3547614" cy="3548160"/>
        </a:xfrm>
        <a:prstGeom prst="blockArc">
          <a:avLst>
            <a:gd name="adj1" fmla="val 13500000"/>
            <a:gd name="adj2" fmla="val 18900000"/>
            <a:gd name="adj3" fmla="val 49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5EDA0C0-BB69-46B5-996E-A4540905D728}">
      <dsp:nvSpPr>
        <dsp:cNvPr id="0" name=""/>
        <dsp:cNvSpPr/>
      </dsp:nvSpPr>
      <dsp:spPr>
        <a:xfrm rot="16200000">
          <a:off x="7187846" y="993981"/>
          <a:ext cx="3547614" cy="3548160"/>
        </a:xfrm>
        <a:prstGeom prst="blockArc">
          <a:avLst>
            <a:gd name="adj1" fmla="val 13500000"/>
            <a:gd name="adj2" fmla="val 18900000"/>
            <a:gd name="adj3" fmla="val 49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FC15F5D-1BAC-4AB0-BB4D-C95B0172A4C4}">
      <dsp:nvSpPr>
        <dsp:cNvPr id="0" name=""/>
        <dsp:cNvSpPr/>
      </dsp:nvSpPr>
      <dsp:spPr>
        <a:xfrm>
          <a:off x="7348609" y="4075906"/>
          <a:ext cx="2693595" cy="70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dirty="0"/>
            <a:t> </a:t>
          </a:r>
          <a:endParaRPr lang="en-GB" sz="2800" kern="1200" dirty="0"/>
        </a:p>
      </dsp:txBody>
      <dsp:txXfrm>
        <a:off x="7348609" y="4075906"/>
        <a:ext cx="2693595" cy="709750"/>
      </dsp:txXfrm>
    </dsp:sp>
    <dsp:sp modelId="{D395F20C-EEB5-48A0-9A37-02014E3B2DAB}">
      <dsp:nvSpPr>
        <dsp:cNvPr id="0" name=""/>
        <dsp:cNvSpPr/>
      </dsp:nvSpPr>
      <dsp:spPr>
        <a:xfrm>
          <a:off x="3983995" y="1580026"/>
          <a:ext cx="2797803" cy="2489813"/>
        </a:xfrm>
        <a:prstGeom prst="ellipse">
          <a:avLst/>
        </a:prstGeom>
        <a:solidFill>
          <a:srgbClr val="00B050">
            <a:alpha val="50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b="1" kern="1200" dirty="0">
              <a:solidFill>
                <a:srgbClr val="FFFF00"/>
              </a:solidFill>
            </a:rPr>
            <a:t>THANK YOU</a:t>
          </a:r>
          <a:endParaRPr lang="en-GB" sz="3400" b="1" kern="1200" dirty="0">
            <a:solidFill>
              <a:srgbClr val="FFFF00"/>
            </a:solidFill>
          </a:endParaRPr>
        </a:p>
      </dsp:txBody>
      <dsp:txXfrm>
        <a:off x="4543555" y="1829007"/>
        <a:ext cx="1678682" cy="1991850"/>
      </dsp:txXfrm>
    </dsp:sp>
    <dsp:sp modelId="{FE5557AA-B622-4981-8EB1-7941BCFD7C78}">
      <dsp:nvSpPr>
        <dsp:cNvPr id="0" name=""/>
        <dsp:cNvSpPr/>
      </dsp:nvSpPr>
      <dsp:spPr>
        <a:xfrm>
          <a:off x="1173448" y="1676399"/>
          <a:ext cx="884694" cy="83692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d-ID" sz="1600" kern="1200" dirty="0"/>
            <a:t> </a:t>
          </a:r>
          <a:endParaRPr lang="en-GB" sz="1600" kern="1200" dirty="0"/>
        </a:p>
      </dsp:txBody>
      <dsp:txXfrm>
        <a:off x="1303008" y="1798964"/>
        <a:ext cx="625574" cy="591799"/>
      </dsp:txXfrm>
    </dsp:sp>
    <dsp:sp modelId="{69ABC4A4-185C-4F63-91DC-ED3022DA027F}">
      <dsp:nvSpPr>
        <dsp:cNvPr id="0" name=""/>
        <dsp:cNvSpPr/>
      </dsp:nvSpPr>
      <dsp:spPr>
        <a:xfrm>
          <a:off x="697965" y="2543123"/>
          <a:ext cx="434563" cy="410932"/>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EEA77179-7059-4B53-B7C0-E08AEF3F96AA}">
      <dsp:nvSpPr>
        <dsp:cNvPr id="0" name=""/>
        <dsp:cNvSpPr/>
      </dsp:nvSpPr>
      <dsp:spPr>
        <a:xfrm>
          <a:off x="2304302" y="1794936"/>
          <a:ext cx="252855" cy="239044"/>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24010B3E-FB37-48FB-B049-B2CCC1A028C2}">
      <dsp:nvSpPr>
        <dsp:cNvPr id="0" name=""/>
        <dsp:cNvSpPr/>
      </dsp:nvSpPr>
      <dsp:spPr>
        <a:xfrm>
          <a:off x="2270394" y="2347799"/>
          <a:ext cx="884694" cy="83692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d-ID" sz="1600" kern="1200" dirty="0"/>
            <a:t> </a:t>
          </a:r>
          <a:endParaRPr lang="en-GB" sz="1600" kern="1200" dirty="0"/>
        </a:p>
      </dsp:txBody>
      <dsp:txXfrm>
        <a:off x="2399954" y="2470364"/>
        <a:ext cx="625574" cy="591799"/>
      </dsp:txXfrm>
    </dsp:sp>
    <dsp:sp modelId="{3CFF4507-27F8-438A-935F-718B97D89CB6}">
      <dsp:nvSpPr>
        <dsp:cNvPr id="0" name=""/>
        <dsp:cNvSpPr/>
      </dsp:nvSpPr>
      <dsp:spPr>
        <a:xfrm>
          <a:off x="2302457" y="3438087"/>
          <a:ext cx="252855" cy="239044"/>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4A30E0BB-1128-43BC-895E-FD4D9588385F}">
      <dsp:nvSpPr>
        <dsp:cNvPr id="0" name=""/>
        <dsp:cNvSpPr/>
      </dsp:nvSpPr>
      <dsp:spPr>
        <a:xfrm>
          <a:off x="1193478" y="2990188"/>
          <a:ext cx="884694" cy="83692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d-ID" sz="1600" kern="1200" dirty="0"/>
            <a:t> </a:t>
          </a:r>
          <a:endParaRPr lang="en-GB" sz="1600" kern="1200" dirty="0"/>
        </a:p>
      </dsp:txBody>
      <dsp:txXfrm>
        <a:off x="1323038" y="3112753"/>
        <a:ext cx="625574" cy="591799"/>
      </dsp:txXfrm>
    </dsp:sp>
    <dsp:sp modelId="{D19BA29C-88FA-4769-8559-8C696E12E668}">
      <dsp:nvSpPr>
        <dsp:cNvPr id="0" name=""/>
        <dsp:cNvSpPr/>
      </dsp:nvSpPr>
      <dsp:spPr>
        <a:xfrm>
          <a:off x="7322748" y="1727511"/>
          <a:ext cx="2735657" cy="207162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b="1" kern="1200" dirty="0">
            <a:solidFill>
              <a:schemeClr val="tx1">
                <a:lumMod val="95000"/>
                <a:lumOff val="5000"/>
              </a:schemeClr>
            </a:solidFill>
            <a:latin typeface="Lucida Handwriting" panose="03010101010101010101" pitchFamily="66" charset="0"/>
          </a:endParaRPr>
        </a:p>
      </dsp:txBody>
      <dsp:txXfrm>
        <a:off x="7723376" y="2030893"/>
        <a:ext cx="1934401" cy="1464858"/>
      </dsp:txXfrm>
    </dsp:sp>
    <dsp:sp modelId="{C7703C29-6E13-465D-9F75-F7E7D6F376D5}">
      <dsp:nvSpPr>
        <dsp:cNvPr id="0" name=""/>
        <dsp:cNvSpPr/>
      </dsp:nvSpPr>
      <dsp:spPr>
        <a:xfrm>
          <a:off x="666689" y="4075906"/>
          <a:ext cx="2693595" cy="70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dirty="0"/>
            <a:t> </a:t>
          </a:r>
          <a:endParaRPr lang="en-GB" sz="2800" kern="1200" dirty="0"/>
        </a:p>
      </dsp:txBody>
      <dsp:txXfrm>
        <a:off x="666689" y="4075906"/>
        <a:ext cx="2693595" cy="7097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371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50444" y="2"/>
            <a:ext cx="2945659" cy="493714"/>
          </a:xfrm>
          <a:prstGeom prst="rect">
            <a:avLst/>
          </a:prstGeom>
        </p:spPr>
        <p:txBody>
          <a:bodyPr vert="horz" lIns="91440" tIns="45720" rIns="91440" bIns="45720" rtlCol="0"/>
          <a:lstStyle>
            <a:lvl1pPr algn="r">
              <a:defRPr sz="1200"/>
            </a:lvl1pPr>
          </a:lstStyle>
          <a:p>
            <a:pPr>
              <a:defRPr/>
            </a:pPr>
            <a:fld id="{06203649-0DC1-4369-952D-B64FE5C82ED6}" type="datetimeFigureOut">
              <a:rPr lang="en-US"/>
              <a:pPr>
                <a:defRPr/>
              </a:pPr>
              <a:t>10/15/2019</a:t>
            </a:fld>
            <a:endParaRPr lang="en-US"/>
          </a:p>
        </p:txBody>
      </p:sp>
      <p:sp>
        <p:nvSpPr>
          <p:cNvPr id="4" name="Footer Placeholder 3"/>
          <p:cNvSpPr>
            <a:spLocks noGrp="1"/>
          </p:cNvSpPr>
          <p:nvPr>
            <p:ph type="ftr" sz="quarter" idx="2"/>
          </p:nvPr>
        </p:nvSpPr>
        <p:spPr>
          <a:xfrm>
            <a:off x="0" y="9378827"/>
            <a:ext cx="2945659" cy="493714"/>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50444" y="9378827"/>
            <a:ext cx="2945659" cy="493714"/>
          </a:xfrm>
          <a:prstGeom prst="rect">
            <a:avLst/>
          </a:prstGeom>
        </p:spPr>
        <p:txBody>
          <a:bodyPr vert="horz" lIns="91440" tIns="45720" rIns="91440" bIns="45720" rtlCol="0" anchor="b"/>
          <a:lstStyle>
            <a:lvl1pPr algn="r">
              <a:defRPr sz="1200"/>
            </a:lvl1pPr>
          </a:lstStyle>
          <a:p>
            <a:pPr>
              <a:defRPr/>
            </a:pPr>
            <a:fld id="{B02E08DC-901D-4C03-BA80-1853C212B25B}" type="slidenum">
              <a:rPr lang="en-US"/>
              <a:pPr>
                <a:defRPr/>
              </a:pPr>
              <a:t>‹#›</a:t>
            </a:fld>
            <a:endParaRPr lang="en-US"/>
          </a:p>
        </p:txBody>
      </p:sp>
    </p:spTree>
    <p:extLst>
      <p:ext uri="{BB962C8B-B14F-4D97-AF65-F5344CB8AC3E}">
        <p14:creationId xmlns:p14="http://schemas.microsoft.com/office/powerpoint/2010/main" val="3189832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3714"/>
          </a:xfrm>
          <a:prstGeom prst="rect">
            <a:avLst/>
          </a:prstGeom>
        </p:spPr>
        <p:txBody>
          <a:bodyPr vert="horz" lIns="91440" tIns="45720" rIns="91440" bIns="45720" rtlCol="0"/>
          <a:lstStyle>
            <a:lvl1pPr algn="l">
              <a:defRPr sz="1200">
                <a:latin typeface="Gill Sans" pitchFamily="32" charset="0"/>
                <a:ea typeface="ヒラギノ角ゴ ProN W3" pitchFamily="32" charset="-128"/>
                <a:cs typeface="+mn-cs"/>
                <a:sym typeface="Gill Sans" pitchFamily="32" charset="0"/>
              </a:defRPr>
            </a:lvl1pPr>
          </a:lstStyle>
          <a:p>
            <a:pPr>
              <a:defRPr/>
            </a:pPr>
            <a:endParaRPr lang="en-US"/>
          </a:p>
        </p:txBody>
      </p:sp>
      <p:sp>
        <p:nvSpPr>
          <p:cNvPr id="3" name="Date Placeholder 2"/>
          <p:cNvSpPr>
            <a:spLocks noGrp="1"/>
          </p:cNvSpPr>
          <p:nvPr>
            <p:ph type="dt" idx="1"/>
          </p:nvPr>
        </p:nvSpPr>
        <p:spPr>
          <a:xfrm>
            <a:off x="3850444" y="2"/>
            <a:ext cx="2945659" cy="493714"/>
          </a:xfrm>
          <a:prstGeom prst="rect">
            <a:avLst/>
          </a:prstGeom>
        </p:spPr>
        <p:txBody>
          <a:bodyPr vert="horz" lIns="91440" tIns="45720" rIns="91440" bIns="45720" rtlCol="0"/>
          <a:lstStyle>
            <a:lvl1pPr algn="r">
              <a:defRPr sz="1200">
                <a:latin typeface="Gill Sans" pitchFamily="32" charset="0"/>
                <a:ea typeface="ヒラギノ角ゴ ProN W3" pitchFamily="32" charset="-128"/>
                <a:cs typeface="+mn-cs"/>
                <a:sym typeface="Gill Sans" pitchFamily="32" charset="0"/>
              </a:defRPr>
            </a:lvl1pPr>
          </a:lstStyle>
          <a:p>
            <a:pPr>
              <a:defRPr/>
            </a:pPr>
            <a:fld id="{6516D0EF-9358-420A-8427-26334E538CB4}" type="datetimeFigureOut">
              <a:rPr lang="en-US"/>
              <a:pPr>
                <a:defRPr/>
              </a:pPr>
              <a:t>10/15/2019</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9" y="4690271"/>
            <a:ext cx="5438140" cy="444341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8827"/>
            <a:ext cx="2945659" cy="493714"/>
          </a:xfrm>
          <a:prstGeom prst="rect">
            <a:avLst/>
          </a:prstGeom>
        </p:spPr>
        <p:txBody>
          <a:bodyPr vert="horz" lIns="91440" tIns="45720" rIns="91440" bIns="45720" rtlCol="0" anchor="b"/>
          <a:lstStyle>
            <a:lvl1pPr algn="l">
              <a:defRPr sz="1200">
                <a:latin typeface="Gill Sans" pitchFamily="32" charset="0"/>
                <a:ea typeface="ヒラギノ角ゴ ProN W3" pitchFamily="32" charset="-128"/>
                <a:cs typeface="+mn-cs"/>
                <a:sym typeface="Gill Sans" pitchFamily="32" charset="0"/>
              </a:defRPr>
            </a:lvl1pPr>
          </a:lstStyle>
          <a:p>
            <a:pPr>
              <a:defRPr/>
            </a:pPr>
            <a:endParaRPr lang="en-US"/>
          </a:p>
        </p:txBody>
      </p:sp>
      <p:sp>
        <p:nvSpPr>
          <p:cNvPr id="7" name="Slide Number Placeholder 6"/>
          <p:cNvSpPr>
            <a:spLocks noGrp="1"/>
          </p:cNvSpPr>
          <p:nvPr>
            <p:ph type="sldNum" sz="quarter" idx="5"/>
          </p:nvPr>
        </p:nvSpPr>
        <p:spPr>
          <a:xfrm>
            <a:off x="3850444" y="9378827"/>
            <a:ext cx="2945659" cy="493714"/>
          </a:xfrm>
          <a:prstGeom prst="rect">
            <a:avLst/>
          </a:prstGeom>
        </p:spPr>
        <p:txBody>
          <a:bodyPr vert="horz" lIns="91440" tIns="45720" rIns="91440" bIns="45720" rtlCol="0" anchor="b"/>
          <a:lstStyle>
            <a:lvl1pPr algn="r">
              <a:defRPr sz="1200">
                <a:latin typeface="Gill Sans" pitchFamily="32" charset="0"/>
                <a:ea typeface="ヒラギノ角ゴ ProN W3" pitchFamily="32" charset="-128"/>
                <a:cs typeface="+mn-cs"/>
                <a:sym typeface="Gill Sans" pitchFamily="32" charset="0"/>
              </a:defRPr>
            </a:lvl1pPr>
          </a:lstStyle>
          <a:p>
            <a:pPr>
              <a:defRPr/>
            </a:pPr>
            <a:fld id="{F5CA8F26-F48B-4400-93B5-47F953E39D01}" type="slidenum">
              <a:rPr lang="en-US"/>
              <a:pPr>
                <a:defRPr/>
              </a:pPr>
              <a:t>‹#›</a:t>
            </a:fld>
            <a:endParaRPr lang="en-US"/>
          </a:p>
        </p:txBody>
      </p:sp>
    </p:spTree>
    <p:extLst>
      <p:ext uri="{BB962C8B-B14F-4D97-AF65-F5344CB8AC3E}">
        <p14:creationId xmlns:p14="http://schemas.microsoft.com/office/powerpoint/2010/main" val="165940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21000" y="838200"/>
            <a:ext cx="10464800" cy="685800"/>
          </a:xfrm>
        </p:spPr>
        <p:txBody>
          <a:bodyPr/>
          <a:lstStyle>
            <a:lvl1pPr>
              <a:defRPr sz="3400" b="1"/>
            </a:lvl1pPr>
          </a:lstStyle>
          <a:p>
            <a:r>
              <a:rPr lang="en-US" dirty="0"/>
              <a:t>Click to edit Master title style</a:t>
            </a:r>
          </a:p>
        </p:txBody>
      </p:sp>
      <p:sp>
        <p:nvSpPr>
          <p:cNvPr id="3" name="Content Placeholder 2"/>
          <p:cNvSpPr>
            <a:spLocks noGrp="1"/>
          </p:cNvSpPr>
          <p:nvPr>
            <p:ph idx="1"/>
          </p:nvPr>
        </p:nvSpPr>
        <p:spPr/>
        <p:txBody>
          <a:bodyPr anchor="t"/>
          <a:lstStyle>
            <a:lvl1pPr>
              <a:buSzPct val="100000"/>
              <a:buFont typeface="Wingdings" pitchFamily="2" charset="2"/>
              <a:buChar char="q"/>
              <a:defRPr sz="3200"/>
            </a:lvl1pPr>
            <a:lvl2pPr>
              <a:buSzPct val="100000"/>
              <a:buFont typeface="Wingdings" pitchFamily="2" charset="2"/>
              <a:buChar char="§"/>
              <a:defRPr sz="3000"/>
            </a:lvl2pPr>
            <a:lvl3pPr>
              <a:buSzPct val="100000"/>
              <a:buFont typeface="Wingdings" pitchFamily="2" charset="2"/>
              <a:buChar char="§"/>
              <a:defRPr sz="2800"/>
            </a:lvl3pPr>
            <a:lvl4pPr>
              <a:buSzPct val="100000"/>
              <a:buFont typeface="Wingdings" pitchFamily="2" charset="2"/>
              <a:buChar char="§"/>
              <a:defRPr sz="2600"/>
            </a:lvl4pPr>
            <a:lvl5pPr>
              <a:buSzPct val="100000"/>
              <a:buFont typeface="Wingdings" pitchFamily="2" charset="2"/>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9"/>
            <a:ext cx="11054080" cy="2090702"/>
          </a:xfrm>
        </p:spPr>
        <p:txBody>
          <a:bodyPr/>
          <a:lstStyle/>
          <a:p>
            <a:r>
              <a:rPr lang="en-US"/>
              <a:t>Click to edit Master title style</a:t>
            </a:r>
          </a:p>
        </p:txBody>
      </p:sp>
      <p:sp>
        <p:nvSpPr>
          <p:cNvPr id="3" name="Subtitle 2"/>
          <p:cNvSpPr>
            <a:spLocks noGrp="1"/>
          </p:cNvSpPr>
          <p:nvPr>
            <p:ph type="subTitle" idx="1"/>
          </p:nvPr>
        </p:nvSpPr>
        <p:spPr>
          <a:xfrm>
            <a:off x="1950723" y="5527040"/>
            <a:ext cx="9103360" cy="2492587"/>
          </a:xfrm>
        </p:spPr>
        <p:txBody>
          <a:bodyPr/>
          <a:lstStyle>
            <a:lvl1pPr marL="0" indent="0" algn="ctr">
              <a:buNone/>
              <a:defRPr>
                <a:solidFill>
                  <a:schemeClr val="tx1">
                    <a:tint val="75000"/>
                  </a:schemeClr>
                </a:solidFill>
              </a:defRPr>
            </a:lvl1pPr>
            <a:lvl2pPr marL="620603" indent="0" algn="ctr">
              <a:buNone/>
              <a:defRPr>
                <a:solidFill>
                  <a:schemeClr val="tx1">
                    <a:tint val="75000"/>
                  </a:schemeClr>
                </a:solidFill>
              </a:defRPr>
            </a:lvl2pPr>
            <a:lvl3pPr marL="1241205" indent="0" algn="ctr">
              <a:buNone/>
              <a:defRPr>
                <a:solidFill>
                  <a:schemeClr val="tx1">
                    <a:tint val="75000"/>
                  </a:schemeClr>
                </a:solidFill>
              </a:defRPr>
            </a:lvl3pPr>
            <a:lvl4pPr marL="1861806" indent="0" algn="ctr">
              <a:buNone/>
              <a:defRPr>
                <a:solidFill>
                  <a:schemeClr val="tx1">
                    <a:tint val="75000"/>
                  </a:schemeClr>
                </a:solidFill>
              </a:defRPr>
            </a:lvl4pPr>
            <a:lvl5pPr marL="2482410" indent="0" algn="ctr">
              <a:buNone/>
              <a:defRPr>
                <a:solidFill>
                  <a:schemeClr val="tx1">
                    <a:tint val="75000"/>
                  </a:schemeClr>
                </a:solidFill>
              </a:defRPr>
            </a:lvl5pPr>
            <a:lvl6pPr marL="3103011" indent="0" algn="ctr">
              <a:buNone/>
              <a:defRPr>
                <a:solidFill>
                  <a:schemeClr val="tx1">
                    <a:tint val="75000"/>
                  </a:schemeClr>
                </a:solidFill>
              </a:defRPr>
            </a:lvl6pPr>
            <a:lvl7pPr marL="3723615" indent="0" algn="ctr">
              <a:buNone/>
              <a:defRPr>
                <a:solidFill>
                  <a:schemeClr val="tx1">
                    <a:tint val="75000"/>
                  </a:schemeClr>
                </a:solidFill>
              </a:defRPr>
            </a:lvl7pPr>
            <a:lvl8pPr marL="4344217" indent="0" algn="ctr">
              <a:buNone/>
              <a:defRPr>
                <a:solidFill>
                  <a:schemeClr val="tx1">
                    <a:tint val="75000"/>
                  </a:schemeClr>
                </a:solidFill>
              </a:defRPr>
            </a:lvl8pPr>
            <a:lvl9pPr marL="49648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50240" y="9040143"/>
            <a:ext cx="3034453" cy="519289"/>
          </a:xfrm>
          <a:prstGeom prst="rect">
            <a:avLst/>
          </a:prstGeom>
        </p:spPr>
        <p:txBody>
          <a:bodyPr lIns="130046" tIns="65023" rIns="130046" bIns="65023"/>
          <a:lstStyle>
            <a:lvl1pPr>
              <a:defRPr/>
            </a:lvl1pPr>
          </a:lstStyle>
          <a:p>
            <a:pPr>
              <a:defRPr/>
            </a:pPr>
            <a:fld id="{9DB9D5EE-2A67-4584-845A-1C7E67A8D37B}" type="datetime1">
              <a:rPr lang="en-US"/>
              <a:pPr>
                <a:defRPr/>
              </a:pPr>
              <a:t>10/15/2019</a:t>
            </a:fld>
            <a:endParaRPr lang="en-US"/>
          </a:p>
        </p:txBody>
      </p:sp>
      <p:sp>
        <p:nvSpPr>
          <p:cNvPr id="5" name="Footer Placeholder 4"/>
          <p:cNvSpPr>
            <a:spLocks noGrp="1"/>
          </p:cNvSpPr>
          <p:nvPr>
            <p:ph type="ftr" sz="quarter" idx="11"/>
          </p:nvPr>
        </p:nvSpPr>
        <p:spPr>
          <a:xfrm>
            <a:off x="4443307" y="9040143"/>
            <a:ext cx="4118187" cy="519289"/>
          </a:xfrm>
          <a:prstGeom prst="rect">
            <a:avLst/>
          </a:prstGeom>
        </p:spPr>
        <p:txBody>
          <a:bodyPr lIns="130046" tIns="65023" rIns="130046" bIns="65023"/>
          <a:lstStyle>
            <a:lvl1pPr>
              <a:defRPr/>
            </a:lvl1pPr>
          </a:lstStyle>
          <a:p>
            <a:pPr>
              <a:defRPr/>
            </a:pPr>
            <a:endParaRPr lang="en-US"/>
          </a:p>
        </p:txBody>
      </p:sp>
      <p:sp>
        <p:nvSpPr>
          <p:cNvPr id="6" name="Slide Number Placeholder 5"/>
          <p:cNvSpPr>
            <a:spLocks noGrp="1"/>
          </p:cNvSpPr>
          <p:nvPr>
            <p:ph type="sldNum" sz="quarter" idx="12"/>
          </p:nvPr>
        </p:nvSpPr>
        <p:spPr>
          <a:xfrm>
            <a:off x="9320107" y="9040143"/>
            <a:ext cx="3034453" cy="519289"/>
          </a:xfrm>
          <a:prstGeom prst="rect">
            <a:avLst/>
          </a:prstGeom>
        </p:spPr>
        <p:txBody>
          <a:bodyPr lIns="130046" tIns="65023" rIns="130046" bIns="65023"/>
          <a:lstStyle>
            <a:lvl1pPr>
              <a:defRPr/>
            </a:lvl1pPr>
          </a:lstStyle>
          <a:p>
            <a:fld id="{E9BF5A78-7E8B-42BA-8EAB-BD02D3182549}" type="slidenum">
              <a:rPr lang="en-US" altLang="en-US"/>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75360" y="866987"/>
            <a:ext cx="11054080" cy="16256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xfrm>
            <a:off x="975360" y="8886613"/>
            <a:ext cx="2709333" cy="650240"/>
          </a:xfrm>
          <a:prstGeom prst="rect">
            <a:avLst/>
          </a:prstGeom>
          <a:ln/>
        </p:spPr>
        <p:txBody>
          <a:bodyPr/>
          <a:lstStyle>
            <a:lvl1pPr>
              <a:defRPr/>
            </a:lvl1pPr>
          </a:lstStyle>
          <a:p>
            <a:pPr>
              <a:defRPr/>
            </a:pPr>
            <a:fld id="{9CC726C9-1FF7-4EF7-AE8C-51B8416E9FAA}" type="datetime1">
              <a:rPr lang="id-ID"/>
              <a:pPr>
                <a:defRPr/>
              </a:pPr>
              <a:t>15/10/2019</a:t>
            </a:fld>
            <a:endParaRPr lang="en-US"/>
          </a:p>
        </p:txBody>
      </p:sp>
      <p:sp>
        <p:nvSpPr>
          <p:cNvPr id="4" name="Rectangle 5"/>
          <p:cNvSpPr>
            <a:spLocks noGrp="1" noChangeArrowheads="1"/>
          </p:cNvSpPr>
          <p:nvPr>
            <p:ph type="ftr" sz="quarter" idx="11"/>
          </p:nvPr>
        </p:nvSpPr>
        <p:spPr>
          <a:xfrm>
            <a:off x="4443307" y="8886613"/>
            <a:ext cx="4118187" cy="650240"/>
          </a:xfrm>
          <a:prstGeom prst="rect">
            <a:avLst/>
          </a:prstGeom>
          <a:ln/>
        </p:spPr>
        <p:txBody>
          <a:bodyPr/>
          <a:lstStyle>
            <a:lvl1pPr>
              <a:defRPr/>
            </a:lvl1pPr>
          </a:lstStyle>
          <a:p>
            <a:pPr>
              <a:defRPr/>
            </a:pPr>
            <a:r>
              <a:rPr lang="en-US"/>
              <a:t>Presentasi by Udan Kusmawan</a:t>
            </a:r>
          </a:p>
        </p:txBody>
      </p:sp>
      <p:sp>
        <p:nvSpPr>
          <p:cNvPr id="5" name="Rectangle 6"/>
          <p:cNvSpPr>
            <a:spLocks noGrp="1" noChangeArrowheads="1"/>
          </p:cNvSpPr>
          <p:nvPr>
            <p:ph type="sldNum" sz="quarter" idx="12"/>
          </p:nvPr>
        </p:nvSpPr>
        <p:spPr>
          <a:xfrm>
            <a:off x="9320107" y="8886613"/>
            <a:ext cx="2709333" cy="650240"/>
          </a:xfrm>
          <a:prstGeom prst="rect">
            <a:avLst/>
          </a:prstGeom>
          <a:ln/>
        </p:spPr>
        <p:txBody>
          <a:bodyPr/>
          <a:lstStyle>
            <a:lvl1pPr>
              <a:defRPr/>
            </a:lvl1pPr>
          </a:lstStyle>
          <a:p>
            <a:pPr>
              <a:defRPr/>
            </a:pPr>
            <a:fld id="{656DF1E8-B672-4718-A41E-A8A5C122CD01}" type="slidenum">
              <a:rPr lang="en-US"/>
              <a:pPr>
                <a:defRPr/>
              </a:pPr>
              <a:t>‹#›</a:t>
            </a:fld>
            <a:endParaRPr lang="en-US"/>
          </a:p>
        </p:txBody>
      </p:sp>
    </p:spTree>
    <p:extLst>
      <p:ext uri="{BB962C8B-B14F-4D97-AF65-F5344CB8AC3E}">
        <p14:creationId xmlns:p14="http://schemas.microsoft.com/office/powerpoint/2010/main" val="4217541042"/>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ltLang="en-US">
                <a:sym typeface="Gill Sans"/>
              </a:rPr>
              <a:t>Click to edit Master title style</a:t>
            </a:r>
          </a:p>
        </p:txBody>
      </p:sp>
      <p:sp>
        <p:nvSpPr>
          <p:cNvPr id="2051" name="Rectangle 2"/>
          <p:cNvSpPr>
            <a:spLocks noGrp="1" noChangeArrowheads="1"/>
          </p:cNvSpPr>
          <p:nvPr>
            <p:ph type="body" idx="1"/>
          </p:nvPr>
        </p:nvSpPr>
        <p:spPr bwMode="auto">
          <a:xfrm>
            <a:off x="1270000" y="2768600"/>
            <a:ext cx="104648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ltLang="en-US">
                <a:sym typeface="Gill Sans"/>
              </a:rPr>
              <a:t>Click to edit Master text styles</a:t>
            </a:r>
          </a:p>
          <a:p>
            <a:pPr lvl="1"/>
            <a:r>
              <a:rPr lang="en-US" altLang="en-US">
                <a:sym typeface="Gill Sans"/>
              </a:rPr>
              <a:t>Second level</a:t>
            </a:r>
          </a:p>
          <a:p>
            <a:pPr lvl="2"/>
            <a:r>
              <a:rPr lang="en-US" altLang="en-US">
                <a:sym typeface="Gill Sans"/>
              </a:rPr>
              <a:t>Third level</a:t>
            </a:r>
          </a:p>
          <a:p>
            <a:pPr lvl="3"/>
            <a:r>
              <a:rPr lang="en-US" altLang="en-US">
                <a:sym typeface="Gill Sans"/>
              </a:rPr>
              <a:t>Fourth level</a:t>
            </a:r>
          </a:p>
          <a:p>
            <a:pPr lvl="4"/>
            <a:r>
              <a:rPr lang="en-US" altLang="en-US">
                <a:sym typeface="Gill Sans"/>
              </a:rPr>
              <a:t>Fifth level</a:t>
            </a:r>
          </a:p>
        </p:txBody>
      </p:sp>
      <p:pic>
        <p:nvPicPr>
          <p:cNvPr id="2052" name="Picture 3"/>
          <p:cNvPicPr>
            <a:picLocks noChangeAspect="1" noChangeArrowheads="1"/>
          </p:cNvPicPr>
          <p:nvPr/>
        </p:nvPicPr>
        <p:blipFill>
          <a:blip r:embed="rId5" cstate="print"/>
          <a:srcRect/>
          <a:stretch>
            <a:fillRect/>
          </a:stretch>
        </p:blipFill>
        <p:spPr bwMode="auto">
          <a:xfrm>
            <a:off x="3571" y="-76200"/>
            <a:ext cx="13001229" cy="98298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Lst>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txStyles>
    <p:titleStyle>
      <a:lvl1pPr algn="ctr" rtl="0" eaLnBrk="0" fontAlgn="base" hangingPunct="0">
        <a:spcBef>
          <a:spcPct val="0"/>
        </a:spcBef>
        <a:spcAft>
          <a:spcPct val="0"/>
        </a:spcAft>
        <a:defRPr sz="8400">
          <a:solidFill>
            <a:schemeClr val="tx1"/>
          </a:solidFill>
          <a:latin typeface="+mj-lt"/>
          <a:ea typeface="+mj-ea"/>
          <a:cs typeface="ヒラギノ角ゴ ProN W3"/>
          <a:sym typeface="Gill Sans"/>
        </a:defRPr>
      </a:lvl1pPr>
      <a:lvl2pPr algn="ctr" rtl="0" eaLnBrk="0" fontAlgn="base" hangingPunct="0">
        <a:spcBef>
          <a:spcPct val="0"/>
        </a:spcBef>
        <a:spcAft>
          <a:spcPct val="0"/>
        </a:spcAft>
        <a:defRPr sz="8400">
          <a:solidFill>
            <a:schemeClr val="tx1"/>
          </a:solidFill>
          <a:latin typeface="Gill Sans" pitchFamily="32" charset="0"/>
          <a:ea typeface="ヒラギノ角ゴ ProN W3" pitchFamily="32" charset="-128"/>
          <a:cs typeface="ヒラギノ角ゴ ProN W3"/>
          <a:sym typeface="Gill Sans"/>
        </a:defRPr>
      </a:lvl2pPr>
      <a:lvl3pPr algn="ctr" rtl="0" eaLnBrk="0" fontAlgn="base" hangingPunct="0">
        <a:spcBef>
          <a:spcPct val="0"/>
        </a:spcBef>
        <a:spcAft>
          <a:spcPct val="0"/>
        </a:spcAft>
        <a:defRPr sz="8400">
          <a:solidFill>
            <a:schemeClr val="tx1"/>
          </a:solidFill>
          <a:latin typeface="Gill Sans" pitchFamily="32" charset="0"/>
          <a:ea typeface="ヒラギノ角ゴ ProN W3" pitchFamily="32" charset="-128"/>
          <a:cs typeface="ヒラギノ角ゴ ProN W3"/>
          <a:sym typeface="Gill Sans"/>
        </a:defRPr>
      </a:lvl3pPr>
      <a:lvl4pPr algn="ctr" rtl="0" eaLnBrk="0" fontAlgn="base" hangingPunct="0">
        <a:spcBef>
          <a:spcPct val="0"/>
        </a:spcBef>
        <a:spcAft>
          <a:spcPct val="0"/>
        </a:spcAft>
        <a:defRPr sz="8400">
          <a:solidFill>
            <a:schemeClr val="tx1"/>
          </a:solidFill>
          <a:latin typeface="Gill Sans" pitchFamily="32" charset="0"/>
          <a:ea typeface="ヒラギノ角ゴ ProN W3" pitchFamily="32" charset="-128"/>
          <a:cs typeface="ヒラギノ角ゴ ProN W3"/>
          <a:sym typeface="Gill Sans"/>
        </a:defRPr>
      </a:lvl4pPr>
      <a:lvl5pPr algn="ctr" rtl="0" eaLnBrk="0" fontAlgn="base" hangingPunct="0">
        <a:spcBef>
          <a:spcPct val="0"/>
        </a:spcBef>
        <a:spcAft>
          <a:spcPct val="0"/>
        </a:spcAft>
        <a:defRPr sz="8400">
          <a:solidFill>
            <a:schemeClr val="tx1"/>
          </a:solidFill>
          <a:latin typeface="Gill Sans" pitchFamily="32" charset="0"/>
          <a:ea typeface="ヒラギノ角ゴ ProN W3" pitchFamily="32" charset="-128"/>
          <a:cs typeface="ヒラギノ角ゴ ProN W3"/>
          <a:sym typeface="Gill Sans"/>
        </a:defRPr>
      </a:lvl5pPr>
      <a:lvl6pPr marL="457200" algn="ctr" rtl="0" fontAlgn="base">
        <a:spcBef>
          <a:spcPct val="0"/>
        </a:spcBef>
        <a:spcAft>
          <a:spcPct val="0"/>
        </a:spcAft>
        <a:defRPr sz="8400">
          <a:solidFill>
            <a:schemeClr val="tx1"/>
          </a:solidFill>
          <a:latin typeface="Gill Sans" pitchFamily="32" charset="0"/>
          <a:ea typeface="ヒラギノ角ゴ ProN W3" pitchFamily="32" charset="-128"/>
          <a:sym typeface="Gill Sans" pitchFamily="32" charset="0"/>
        </a:defRPr>
      </a:lvl6pPr>
      <a:lvl7pPr marL="914400" algn="ctr" rtl="0" fontAlgn="base">
        <a:spcBef>
          <a:spcPct val="0"/>
        </a:spcBef>
        <a:spcAft>
          <a:spcPct val="0"/>
        </a:spcAft>
        <a:defRPr sz="8400">
          <a:solidFill>
            <a:schemeClr val="tx1"/>
          </a:solidFill>
          <a:latin typeface="Gill Sans" pitchFamily="32" charset="0"/>
          <a:ea typeface="ヒラギノ角ゴ ProN W3" pitchFamily="32" charset="-128"/>
          <a:sym typeface="Gill Sans" pitchFamily="32" charset="0"/>
        </a:defRPr>
      </a:lvl7pPr>
      <a:lvl8pPr marL="1371600" algn="ctr" rtl="0" fontAlgn="base">
        <a:spcBef>
          <a:spcPct val="0"/>
        </a:spcBef>
        <a:spcAft>
          <a:spcPct val="0"/>
        </a:spcAft>
        <a:defRPr sz="8400">
          <a:solidFill>
            <a:schemeClr val="tx1"/>
          </a:solidFill>
          <a:latin typeface="Gill Sans" pitchFamily="32" charset="0"/>
          <a:ea typeface="ヒラギノ角ゴ ProN W3" pitchFamily="32" charset="-128"/>
          <a:sym typeface="Gill Sans" pitchFamily="32" charset="0"/>
        </a:defRPr>
      </a:lvl8pPr>
      <a:lvl9pPr marL="1828800" algn="ctr" rtl="0" fontAlgn="base">
        <a:spcBef>
          <a:spcPct val="0"/>
        </a:spcBef>
        <a:spcAft>
          <a:spcPct val="0"/>
        </a:spcAft>
        <a:defRPr sz="8400">
          <a:solidFill>
            <a:schemeClr val="tx1"/>
          </a:solidFill>
          <a:latin typeface="Gill Sans" pitchFamily="32" charset="0"/>
          <a:ea typeface="ヒラギノ角ゴ ProN W3" pitchFamily="32" charset="-128"/>
          <a:sym typeface="Gill Sans" pitchFamily="32" charset="0"/>
        </a:defRPr>
      </a:lvl9pPr>
    </p:titleStyle>
    <p:bodyStyle>
      <a:lvl1pPr marL="838200" indent="-571500" algn="l" rtl="0" eaLnBrk="0" fontAlgn="base" hangingPunct="0">
        <a:spcBef>
          <a:spcPts val="2400"/>
        </a:spcBef>
        <a:spcAft>
          <a:spcPct val="0"/>
        </a:spcAft>
        <a:buSzPct val="171000"/>
        <a:buFont typeface="Gill Sans"/>
        <a:buChar char="•"/>
        <a:defRPr sz="4200">
          <a:solidFill>
            <a:schemeClr val="tx1"/>
          </a:solidFill>
          <a:latin typeface="+mn-lt"/>
          <a:ea typeface="+mn-ea"/>
          <a:cs typeface="ヒラギノ角ゴ ProN W3"/>
          <a:sym typeface="Gill Sans"/>
        </a:defRPr>
      </a:lvl1pPr>
      <a:lvl2pPr marL="1282700" indent="-571500" algn="l" rtl="0" eaLnBrk="0" fontAlgn="base" hangingPunct="0">
        <a:spcBef>
          <a:spcPts val="2400"/>
        </a:spcBef>
        <a:spcAft>
          <a:spcPct val="0"/>
        </a:spcAft>
        <a:buSzPct val="171000"/>
        <a:buFont typeface="Gill Sans"/>
        <a:buChar char="•"/>
        <a:defRPr sz="4200">
          <a:solidFill>
            <a:schemeClr val="tx1"/>
          </a:solidFill>
          <a:latin typeface="+mn-lt"/>
          <a:ea typeface="+mn-ea"/>
          <a:cs typeface="ヒラギノ角ゴ ProN W3"/>
          <a:sym typeface="Gill Sans"/>
        </a:defRPr>
      </a:lvl2pPr>
      <a:lvl3pPr marL="1727200" indent="-571500" algn="l" rtl="0" eaLnBrk="0" fontAlgn="base" hangingPunct="0">
        <a:spcBef>
          <a:spcPts val="2400"/>
        </a:spcBef>
        <a:spcAft>
          <a:spcPct val="0"/>
        </a:spcAft>
        <a:buSzPct val="171000"/>
        <a:buFont typeface="Gill Sans"/>
        <a:buChar char="•"/>
        <a:defRPr sz="4200">
          <a:solidFill>
            <a:schemeClr val="tx1"/>
          </a:solidFill>
          <a:latin typeface="+mn-lt"/>
          <a:ea typeface="+mn-ea"/>
          <a:cs typeface="ヒラギノ角ゴ ProN W3"/>
          <a:sym typeface="Gill Sans"/>
        </a:defRPr>
      </a:lvl3pPr>
      <a:lvl4pPr marL="2171700" indent="-571500" algn="l" rtl="0" eaLnBrk="0" fontAlgn="base" hangingPunct="0">
        <a:spcBef>
          <a:spcPts val="2400"/>
        </a:spcBef>
        <a:spcAft>
          <a:spcPct val="0"/>
        </a:spcAft>
        <a:buSzPct val="171000"/>
        <a:buFont typeface="Gill Sans"/>
        <a:buChar char="•"/>
        <a:defRPr sz="4200">
          <a:solidFill>
            <a:schemeClr val="tx1"/>
          </a:solidFill>
          <a:latin typeface="+mn-lt"/>
          <a:ea typeface="+mn-ea"/>
          <a:cs typeface="ヒラギノ角ゴ ProN W3"/>
          <a:sym typeface="Gill Sans"/>
        </a:defRPr>
      </a:lvl4pPr>
      <a:lvl5pPr marL="2616200" indent="-571500" algn="l" rtl="0" eaLnBrk="0" fontAlgn="base" hangingPunct="0">
        <a:spcBef>
          <a:spcPts val="2400"/>
        </a:spcBef>
        <a:spcAft>
          <a:spcPct val="0"/>
        </a:spcAft>
        <a:buSzPct val="171000"/>
        <a:buFont typeface="Gill Sans"/>
        <a:buChar char="•"/>
        <a:defRPr sz="4200">
          <a:solidFill>
            <a:schemeClr val="tx1"/>
          </a:solidFill>
          <a:latin typeface="+mn-lt"/>
          <a:ea typeface="+mn-ea"/>
          <a:cs typeface="ヒラギノ角ゴ ProN W3"/>
          <a:sym typeface="Gill Sans"/>
        </a:defRPr>
      </a:lvl5pPr>
      <a:lvl6pPr marL="3073400" indent="-571500" algn="l" rtl="0" fontAlgn="base">
        <a:spcBef>
          <a:spcPts val="2400"/>
        </a:spcBef>
        <a:spcAft>
          <a:spcPct val="0"/>
        </a:spcAft>
        <a:buSzPct val="171000"/>
        <a:buFont typeface="Gill Sans" pitchFamily="32" charset="0"/>
        <a:buChar char="•"/>
        <a:defRPr sz="4200">
          <a:solidFill>
            <a:schemeClr val="tx1"/>
          </a:solidFill>
          <a:latin typeface="+mn-lt"/>
          <a:ea typeface="+mn-ea"/>
          <a:sym typeface="Gill Sans" pitchFamily="32" charset="0"/>
        </a:defRPr>
      </a:lvl6pPr>
      <a:lvl7pPr marL="3530600" indent="-571500" algn="l" rtl="0" fontAlgn="base">
        <a:spcBef>
          <a:spcPts val="2400"/>
        </a:spcBef>
        <a:spcAft>
          <a:spcPct val="0"/>
        </a:spcAft>
        <a:buSzPct val="171000"/>
        <a:buFont typeface="Gill Sans" pitchFamily="32" charset="0"/>
        <a:buChar char="•"/>
        <a:defRPr sz="4200">
          <a:solidFill>
            <a:schemeClr val="tx1"/>
          </a:solidFill>
          <a:latin typeface="+mn-lt"/>
          <a:ea typeface="+mn-ea"/>
          <a:sym typeface="Gill Sans" pitchFamily="32" charset="0"/>
        </a:defRPr>
      </a:lvl7pPr>
      <a:lvl8pPr marL="3987800" indent="-571500" algn="l" rtl="0" fontAlgn="base">
        <a:spcBef>
          <a:spcPts val="2400"/>
        </a:spcBef>
        <a:spcAft>
          <a:spcPct val="0"/>
        </a:spcAft>
        <a:buSzPct val="171000"/>
        <a:buFont typeface="Gill Sans" pitchFamily="32" charset="0"/>
        <a:buChar char="•"/>
        <a:defRPr sz="4200">
          <a:solidFill>
            <a:schemeClr val="tx1"/>
          </a:solidFill>
          <a:latin typeface="+mn-lt"/>
          <a:ea typeface="+mn-ea"/>
          <a:sym typeface="Gill Sans" pitchFamily="32" charset="0"/>
        </a:defRPr>
      </a:lvl8pPr>
      <a:lvl9pPr marL="4445000" indent="-571500" algn="l" rtl="0" fontAlgn="base">
        <a:spcBef>
          <a:spcPts val="2400"/>
        </a:spcBef>
        <a:spcAft>
          <a:spcPct val="0"/>
        </a:spcAft>
        <a:buSzPct val="171000"/>
        <a:buFont typeface="Gill Sans" pitchFamily="32" charset="0"/>
        <a:buChar char="•"/>
        <a:defRPr sz="4200">
          <a:solidFill>
            <a:schemeClr val="tx1"/>
          </a:solidFill>
          <a:latin typeface="+mn-lt"/>
          <a:ea typeface="+mn-ea"/>
          <a:sym typeface="Gill Sans" pitchFamily="3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8400" y="6736140"/>
            <a:ext cx="10363200" cy="1569660"/>
          </a:xfrm>
          <a:prstGeom prst="rect">
            <a:avLst/>
          </a:prstGeom>
          <a:noFill/>
        </p:spPr>
        <p:txBody>
          <a:bodyPr wrap="square" rtlCol="0">
            <a:spAutoFit/>
          </a:bodyPr>
          <a:lstStyle/>
          <a:p>
            <a:pPr algn="ctr"/>
            <a:r>
              <a:rPr lang="en-US" sz="2400" dirty="0">
                <a:latin typeface="Britannic Bold" pitchFamily="34" charset="0"/>
              </a:rPr>
              <a:t>Siti Aisyah</a:t>
            </a:r>
          </a:p>
          <a:p>
            <a:pPr algn="ctr"/>
            <a:r>
              <a:rPr lang="en-US" sz="2400" dirty="0" err="1">
                <a:latin typeface="Britannic Bold" pitchFamily="34" charset="0"/>
              </a:rPr>
              <a:t>Titi</a:t>
            </a:r>
            <a:r>
              <a:rPr lang="en-US" sz="2400" dirty="0">
                <a:latin typeface="Britannic Bold" pitchFamily="34" charset="0"/>
              </a:rPr>
              <a:t> </a:t>
            </a:r>
            <a:r>
              <a:rPr lang="en-US" sz="2400" dirty="0" err="1">
                <a:latin typeface="Britannic Bold" pitchFamily="34" charset="0"/>
              </a:rPr>
              <a:t>Chandrawati</a:t>
            </a:r>
            <a:r>
              <a:rPr lang="en-US" sz="2400" dirty="0">
                <a:latin typeface="Britannic Bold" pitchFamily="34" charset="0"/>
              </a:rPr>
              <a:t> </a:t>
            </a:r>
          </a:p>
          <a:p>
            <a:pPr algn="ctr"/>
            <a:endParaRPr lang="en-US" sz="2400" dirty="0">
              <a:latin typeface="Britannic Bold" pitchFamily="34" charset="0"/>
            </a:endParaRPr>
          </a:p>
          <a:p>
            <a:pPr algn="ctr"/>
            <a:r>
              <a:rPr lang="en-US" sz="2400" dirty="0" err="1">
                <a:latin typeface="Britannic Bold" pitchFamily="34" charset="0"/>
              </a:rPr>
              <a:t>Universitas</a:t>
            </a:r>
            <a:r>
              <a:rPr lang="en-US" sz="2400" dirty="0">
                <a:latin typeface="Britannic Bold" pitchFamily="34" charset="0"/>
              </a:rPr>
              <a:t> Terbuka Indonesia</a:t>
            </a:r>
          </a:p>
        </p:txBody>
      </p:sp>
      <p:sp>
        <p:nvSpPr>
          <p:cNvPr id="10" name="TextBox 9">
            <a:extLst>
              <a:ext uri="{FF2B5EF4-FFF2-40B4-BE49-F238E27FC236}">
                <a16:creationId xmlns:a16="http://schemas.microsoft.com/office/drawing/2014/main" id="{E3D23605-EA51-423D-BCC9-D02FBA8064A5}"/>
              </a:ext>
            </a:extLst>
          </p:cNvPr>
          <p:cNvSpPr txBox="1"/>
          <p:nvPr/>
        </p:nvSpPr>
        <p:spPr>
          <a:xfrm>
            <a:off x="1168400" y="1524000"/>
            <a:ext cx="10363200" cy="4497578"/>
          </a:xfrm>
          <a:prstGeom prst="rect">
            <a:avLst/>
          </a:prstGeom>
          <a:noFill/>
        </p:spPr>
        <p:txBody>
          <a:bodyPr wrap="square" rtlCol="0">
            <a:spAutoFit/>
          </a:bodyPr>
          <a:lstStyle/>
          <a:p>
            <a:pPr algn="ctr">
              <a:lnSpc>
                <a:spcPts val="7000"/>
              </a:lnSpc>
            </a:pPr>
            <a:r>
              <a:rPr lang="en-US" sz="4800" b="1" dirty="0">
                <a:solidFill>
                  <a:schemeClr val="accent2">
                    <a:lumMod val="75000"/>
                  </a:schemeClr>
                </a:solidFill>
                <a:latin typeface="Britannic Bold" pitchFamily="34" charset="0"/>
              </a:rPr>
              <a:t>THE USE OF ONLINE TUTORIALS HELPS INCREASE THE STUDENTS' UNDERSTANDING OF THE LEARNING CONTENT IN EARLY CHILDHOOD EDUCATION PROGRAMS</a:t>
            </a:r>
            <a:endParaRPr lang="id-ID" sz="4800" dirty="0">
              <a:solidFill>
                <a:schemeClr val="accent2">
                  <a:lumMod val="75000"/>
                </a:schemeClr>
              </a:solidFill>
              <a:latin typeface="Britannic Bold" pitchFamily="34" charset="0"/>
            </a:endParaRPr>
          </a:p>
        </p:txBody>
      </p:sp>
    </p:spTree>
    <p:extLst>
      <p:ext uri="{BB962C8B-B14F-4D97-AF65-F5344CB8AC3E}">
        <p14:creationId xmlns:p14="http://schemas.microsoft.com/office/powerpoint/2010/main" val="71791671"/>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Evaluation of Indicator Validity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310190"/>
              </p:ext>
            </p:extLst>
          </p:nvPr>
        </p:nvGraphicFramePr>
        <p:xfrm>
          <a:off x="1320801" y="2196020"/>
          <a:ext cx="10810778" cy="6484680"/>
        </p:xfrm>
        <a:graphic>
          <a:graphicData uri="http://schemas.openxmlformats.org/drawingml/2006/table">
            <a:tbl>
              <a:tblPr firstRow="1" firstCol="1" bandRow="1">
                <a:tableStyleId>{93296810-A885-4BE3-A3E7-6D5BEEA58F35}</a:tableStyleId>
              </a:tblPr>
              <a:tblGrid>
                <a:gridCol w="3400496">
                  <a:extLst>
                    <a:ext uri="{9D8B030D-6E8A-4147-A177-3AD203B41FA5}">
                      <a16:colId xmlns:a16="http://schemas.microsoft.com/office/drawing/2014/main" val="20000"/>
                    </a:ext>
                  </a:extLst>
                </a:gridCol>
                <a:gridCol w="1926673">
                  <a:extLst>
                    <a:ext uri="{9D8B030D-6E8A-4147-A177-3AD203B41FA5}">
                      <a16:colId xmlns:a16="http://schemas.microsoft.com/office/drawing/2014/main" val="20001"/>
                    </a:ext>
                  </a:extLst>
                </a:gridCol>
                <a:gridCol w="3408730">
                  <a:extLst>
                    <a:ext uri="{9D8B030D-6E8A-4147-A177-3AD203B41FA5}">
                      <a16:colId xmlns:a16="http://schemas.microsoft.com/office/drawing/2014/main" val="20002"/>
                    </a:ext>
                  </a:extLst>
                </a:gridCol>
                <a:gridCol w="2074879">
                  <a:extLst>
                    <a:ext uri="{9D8B030D-6E8A-4147-A177-3AD203B41FA5}">
                      <a16:colId xmlns:a16="http://schemas.microsoft.com/office/drawing/2014/main" val="20003"/>
                    </a:ext>
                  </a:extLst>
                </a:gridCol>
              </a:tblGrid>
              <a:tr h="1621170">
                <a:tc>
                  <a:txBody>
                    <a:bodyPr/>
                    <a:lstStyle/>
                    <a:p>
                      <a:pPr algn="ctr">
                        <a:lnSpc>
                          <a:spcPct val="115000"/>
                        </a:lnSpc>
                        <a:spcAft>
                          <a:spcPts val="0"/>
                        </a:spcAft>
                      </a:pPr>
                      <a:r>
                        <a:rPr lang="id-ID" sz="3100" dirty="0">
                          <a:effectLst/>
                        </a:rPr>
                        <a:t>Indikator Varia</a:t>
                      </a:r>
                      <a:r>
                        <a:rPr lang="en-US" sz="3100" dirty="0">
                          <a:effectLst/>
                        </a:rPr>
                        <a:t>b</a:t>
                      </a:r>
                      <a:r>
                        <a:rPr lang="id-ID" sz="3100" dirty="0">
                          <a:effectLst/>
                        </a:rPr>
                        <a:t>el Eksogen</a:t>
                      </a:r>
                      <a:endParaRPr lang="en-US" sz="2800" dirty="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Loading Factor</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dirty="0">
                          <a:effectLst/>
                        </a:rPr>
                        <a:t>Indikator Vari</a:t>
                      </a:r>
                      <a:r>
                        <a:rPr lang="en-US" sz="3100" dirty="0" err="1">
                          <a:effectLst/>
                        </a:rPr>
                        <a:t>ab</a:t>
                      </a:r>
                      <a:r>
                        <a:rPr lang="id-ID" sz="3100" dirty="0">
                          <a:effectLst/>
                        </a:rPr>
                        <a:t>el Eksogen</a:t>
                      </a:r>
                      <a:endParaRPr lang="en-US" sz="2800" dirty="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dirty="0">
                          <a:effectLst/>
                        </a:rPr>
                        <a:t>Loading Factor</a:t>
                      </a:r>
                      <a:endParaRPr lang="en-US" sz="2800" dirty="0">
                        <a:effectLst/>
                        <a:latin typeface="Calibri"/>
                        <a:ea typeface="Calibri"/>
                        <a:cs typeface="Times New Roman"/>
                      </a:endParaRPr>
                    </a:p>
                  </a:txBody>
                  <a:tcPr marL="177847" marR="177847" marT="0" marB="0"/>
                </a:tc>
                <a:extLst>
                  <a:ext uri="{0D108BD9-81ED-4DB2-BD59-A6C34878D82A}">
                    <a16:rowId xmlns:a16="http://schemas.microsoft.com/office/drawing/2014/main" val="10000"/>
                  </a:ext>
                </a:extLst>
              </a:tr>
              <a:tr h="540390">
                <a:tc>
                  <a:txBody>
                    <a:bodyPr/>
                    <a:lstStyle/>
                    <a:p>
                      <a:pPr algn="ctr">
                        <a:lnSpc>
                          <a:spcPct val="115000"/>
                        </a:lnSpc>
                        <a:spcAft>
                          <a:spcPts val="0"/>
                        </a:spcAft>
                      </a:pPr>
                      <a:r>
                        <a:rPr lang="id-ID" sz="3100">
                          <a:effectLst/>
                        </a:rPr>
                        <a:t>X11</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0.72</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Y11</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0.78</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1"/>
                  </a:ext>
                </a:extLst>
              </a:tr>
              <a:tr h="540390">
                <a:tc>
                  <a:txBody>
                    <a:bodyPr/>
                    <a:lstStyle/>
                    <a:p>
                      <a:pPr algn="ctr">
                        <a:lnSpc>
                          <a:spcPct val="115000"/>
                        </a:lnSpc>
                        <a:spcAft>
                          <a:spcPts val="0"/>
                        </a:spcAft>
                      </a:pPr>
                      <a:r>
                        <a:rPr lang="id-ID" sz="3100">
                          <a:effectLst/>
                        </a:rPr>
                        <a:t>X12</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0.71</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Y12</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0.83</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2"/>
                  </a:ext>
                </a:extLst>
              </a:tr>
              <a:tr h="540390">
                <a:tc>
                  <a:txBody>
                    <a:bodyPr/>
                    <a:lstStyle/>
                    <a:p>
                      <a:pPr algn="ctr">
                        <a:lnSpc>
                          <a:spcPct val="115000"/>
                        </a:lnSpc>
                        <a:spcAft>
                          <a:spcPts val="0"/>
                        </a:spcAft>
                      </a:pPr>
                      <a:r>
                        <a:rPr lang="id-ID" sz="3100">
                          <a:effectLst/>
                        </a:rPr>
                        <a:t>X13</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0.73</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Y13</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0.82</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3"/>
                  </a:ext>
                </a:extLst>
              </a:tr>
              <a:tr h="540390">
                <a:tc>
                  <a:txBody>
                    <a:bodyPr/>
                    <a:lstStyle/>
                    <a:p>
                      <a:pPr algn="ctr">
                        <a:lnSpc>
                          <a:spcPct val="115000"/>
                        </a:lnSpc>
                        <a:spcAft>
                          <a:spcPts val="0"/>
                        </a:spcAft>
                      </a:pPr>
                      <a:r>
                        <a:rPr lang="id-ID" sz="3100">
                          <a:effectLst/>
                        </a:rPr>
                        <a:t>X14</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0.72</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Y14</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0.84</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4"/>
                  </a:ext>
                </a:extLst>
              </a:tr>
              <a:tr h="540390">
                <a:tc>
                  <a:txBody>
                    <a:bodyPr/>
                    <a:lstStyle/>
                    <a:p>
                      <a:pPr algn="ctr">
                        <a:lnSpc>
                          <a:spcPct val="115000"/>
                        </a:lnSpc>
                        <a:spcAft>
                          <a:spcPts val="0"/>
                        </a:spcAft>
                      </a:pPr>
                      <a:r>
                        <a:rPr lang="id-ID" sz="3100">
                          <a:effectLst/>
                        </a:rPr>
                        <a:t>X15</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0.77</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Y15</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0.82</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5"/>
                  </a:ext>
                </a:extLst>
              </a:tr>
              <a:tr h="540390">
                <a:tc>
                  <a:txBody>
                    <a:bodyPr/>
                    <a:lstStyle/>
                    <a:p>
                      <a:pPr algn="ctr">
                        <a:lnSpc>
                          <a:spcPct val="115000"/>
                        </a:lnSpc>
                        <a:spcAft>
                          <a:spcPts val="0"/>
                        </a:spcAft>
                      </a:pPr>
                      <a:r>
                        <a:rPr lang="id-ID" sz="3100">
                          <a:effectLst/>
                        </a:rPr>
                        <a:t>X16</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0.80</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Y16</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0.76</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6"/>
                  </a:ext>
                </a:extLst>
              </a:tr>
              <a:tr h="540390">
                <a:tc>
                  <a:txBody>
                    <a:bodyPr/>
                    <a:lstStyle/>
                    <a:p>
                      <a:pPr algn="ctr">
                        <a:lnSpc>
                          <a:spcPct val="115000"/>
                        </a:lnSpc>
                        <a:spcAft>
                          <a:spcPts val="0"/>
                        </a:spcAft>
                      </a:pPr>
                      <a:r>
                        <a:rPr lang="id-ID" sz="3100">
                          <a:effectLst/>
                        </a:rPr>
                        <a:t> </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 </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Y17</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0.85</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7"/>
                  </a:ext>
                </a:extLst>
              </a:tr>
              <a:tr h="540390">
                <a:tc>
                  <a:txBody>
                    <a:bodyPr/>
                    <a:lstStyle/>
                    <a:p>
                      <a:pPr algn="ctr">
                        <a:lnSpc>
                          <a:spcPct val="115000"/>
                        </a:lnSpc>
                        <a:spcAft>
                          <a:spcPts val="0"/>
                        </a:spcAft>
                      </a:pPr>
                      <a:r>
                        <a:rPr lang="id-ID" sz="3100" dirty="0">
                          <a:effectLst/>
                        </a:rPr>
                        <a:t> </a:t>
                      </a:r>
                      <a:endParaRPr lang="en-US" sz="2800" dirty="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 </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Y18</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0.88</a:t>
                      </a:r>
                      <a:endParaRPr lang="en-US" sz="2800">
                        <a:effectLst/>
                        <a:latin typeface="Calibri"/>
                        <a:ea typeface="Calibri"/>
                        <a:cs typeface="Times New Roman"/>
                      </a:endParaRPr>
                    </a:p>
                  </a:txBody>
                  <a:tcPr marL="177847" marR="177847" marT="0" marB="0"/>
                </a:tc>
                <a:extLst>
                  <a:ext uri="{0D108BD9-81ED-4DB2-BD59-A6C34878D82A}">
                    <a16:rowId xmlns:a16="http://schemas.microsoft.com/office/drawing/2014/main" val="10008"/>
                  </a:ext>
                </a:extLst>
              </a:tr>
              <a:tr h="540390">
                <a:tc>
                  <a:txBody>
                    <a:bodyPr/>
                    <a:lstStyle/>
                    <a:p>
                      <a:pPr algn="ctr">
                        <a:lnSpc>
                          <a:spcPct val="115000"/>
                        </a:lnSpc>
                        <a:spcAft>
                          <a:spcPts val="0"/>
                        </a:spcAft>
                      </a:pPr>
                      <a:r>
                        <a:rPr lang="id-ID" sz="3100" dirty="0">
                          <a:effectLst/>
                        </a:rPr>
                        <a:t> </a:t>
                      </a:r>
                      <a:endParaRPr lang="en-US" sz="2800" dirty="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 </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a:effectLst/>
                        </a:rPr>
                        <a:t>Y19</a:t>
                      </a:r>
                      <a:endParaRPr lang="en-US" sz="2800">
                        <a:effectLst/>
                        <a:latin typeface="Calibri"/>
                        <a:ea typeface="Calibri"/>
                        <a:cs typeface="Times New Roman"/>
                      </a:endParaRPr>
                    </a:p>
                  </a:txBody>
                  <a:tcPr marL="177847" marR="177847" marT="0" marB="0"/>
                </a:tc>
                <a:tc>
                  <a:txBody>
                    <a:bodyPr/>
                    <a:lstStyle/>
                    <a:p>
                      <a:pPr algn="ctr">
                        <a:lnSpc>
                          <a:spcPct val="115000"/>
                        </a:lnSpc>
                        <a:spcAft>
                          <a:spcPts val="0"/>
                        </a:spcAft>
                      </a:pPr>
                      <a:r>
                        <a:rPr lang="id-ID" sz="3100" dirty="0">
                          <a:effectLst/>
                        </a:rPr>
                        <a:t>0.83</a:t>
                      </a:r>
                      <a:endParaRPr lang="en-US" sz="2800" dirty="0">
                        <a:effectLst/>
                        <a:latin typeface="Calibri"/>
                        <a:ea typeface="Calibri"/>
                        <a:cs typeface="Times New Roman"/>
                      </a:endParaRPr>
                    </a:p>
                  </a:txBody>
                  <a:tcPr marL="177847" marR="177847"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0202051"/>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87C29-BBDD-43EA-AD9F-925F72F4DE4D}"/>
              </a:ext>
            </a:extLst>
          </p:cNvPr>
          <p:cNvSpPr>
            <a:spLocks noGrp="1"/>
          </p:cNvSpPr>
          <p:nvPr>
            <p:ph type="title"/>
          </p:nvPr>
        </p:nvSpPr>
        <p:spPr>
          <a:xfrm>
            <a:off x="1320800" y="304800"/>
            <a:ext cx="11054080" cy="1625600"/>
          </a:xfrm>
        </p:spPr>
        <p:txBody>
          <a:bodyPr/>
          <a:lstStyle/>
          <a:p>
            <a:r>
              <a:rPr lang="id-ID" dirty="0"/>
              <a:t> </a:t>
            </a:r>
            <a:br>
              <a:rPr lang="id-ID" dirty="0"/>
            </a:br>
            <a:r>
              <a:rPr lang="id-ID" sz="3600" b="1" dirty="0"/>
              <a:t>Evaluation of Indicator Validity</a:t>
            </a:r>
            <a:br>
              <a:rPr lang="id-ID" dirty="0"/>
            </a:br>
            <a:endParaRPr lang="id-ID" dirty="0"/>
          </a:p>
        </p:txBody>
      </p:sp>
      <p:sp>
        <p:nvSpPr>
          <p:cNvPr id="3" name="Rectangle 2">
            <a:extLst>
              <a:ext uri="{FF2B5EF4-FFF2-40B4-BE49-F238E27FC236}">
                <a16:creationId xmlns:a16="http://schemas.microsoft.com/office/drawing/2014/main" id="{EF71E7E8-9A4B-4C34-B877-6219B26F264E}"/>
              </a:ext>
            </a:extLst>
          </p:cNvPr>
          <p:cNvSpPr/>
          <p:nvPr/>
        </p:nvSpPr>
        <p:spPr>
          <a:xfrm>
            <a:off x="482600" y="2245311"/>
            <a:ext cx="12039600" cy="1477328"/>
          </a:xfrm>
          <a:prstGeom prst="rect">
            <a:avLst/>
          </a:prstGeom>
        </p:spPr>
        <p:txBody>
          <a:bodyPr wrap="square">
            <a:spAutoFit/>
          </a:bodyPr>
          <a:lstStyle/>
          <a:p>
            <a:r>
              <a:rPr lang="en-US" sz="2400" dirty="0"/>
              <a:t>Evaluation of indicator validity is seen based on the value of Standardized Loading Factor (SLF). Evaluation of validity is said to be good if the SLF value is  0.5. (Hair, 2010: 679).</a:t>
            </a:r>
          </a:p>
          <a:p>
            <a:r>
              <a:rPr lang="en-US" dirty="0"/>
              <a:t> </a:t>
            </a:r>
          </a:p>
        </p:txBody>
      </p:sp>
      <p:sp>
        <p:nvSpPr>
          <p:cNvPr id="4" name="Rectangle 3">
            <a:extLst>
              <a:ext uri="{FF2B5EF4-FFF2-40B4-BE49-F238E27FC236}">
                <a16:creationId xmlns:a16="http://schemas.microsoft.com/office/drawing/2014/main" id="{254FB1DE-820F-4D98-829B-496839A9C951}"/>
              </a:ext>
            </a:extLst>
          </p:cNvPr>
          <p:cNvSpPr/>
          <p:nvPr/>
        </p:nvSpPr>
        <p:spPr>
          <a:xfrm>
            <a:off x="777240" y="3722639"/>
            <a:ext cx="11744960" cy="3970318"/>
          </a:xfrm>
          <a:prstGeom prst="rect">
            <a:avLst/>
          </a:prstGeom>
        </p:spPr>
        <p:txBody>
          <a:bodyPr wrap="square">
            <a:spAutoFit/>
          </a:bodyPr>
          <a:lstStyle/>
          <a:p>
            <a:r>
              <a:rPr lang="en-US" dirty="0"/>
              <a:t>all question indicators in the Tutorial Online (X) and Understanding (Y) variables have SLF values&gt; 0.5. This shows that these questions are valid in explaining the Online Tutorial (X) and Understanding (Y) variables.</a:t>
            </a:r>
          </a:p>
          <a:p>
            <a:endParaRPr lang="en-US" dirty="0"/>
          </a:p>
        </p:txBody>
      </p:sp>
    </p:spTree>
    <p:extLst>
      <p:ext uri="{BB962C8B-B14F-4D97-AF65-F5344CB8AC3E}">
        <p14:creationId xmlns:p14="http://schemas.microsoft.com/office/powerpoint/2010/main" val="2588833509"/>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ame Side Corner Rectangle 11"/>
          <p:cNvSpPr/>
          <p:nvPr/>
        </p:nvSpPr>
        <p:spPr bwMode="auto">
          <a:xfrm>
            <a:off x="635000" y="3981450"/>
            <a:ext cx="11963400" cy="5334000"/>
          </a:xfrm>
          <a:prstGeom prst="round2SameRect">
            <a:avLst/>
          </a:prstGeom>
          <a:solidFill>
            <a:schemeClr val="bg2">
              <a:lumMod val="40000"/>
              <a:lumOff val="6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pitchFamily="32" charset="0"/>
              <a:ea typeface="ヒラギノ角ゴ ProN W3" pitchFamily="32" charset="-128"/>
              <a:sym typeface="Gill Sans" pitchFamily="32" charset="0"/>
            </a:endParaRPr>
          </a:p>
        </p:txBody>
      </p:sp>
      <p:sp>
        <p:nvSpPr>
          <p:cNvPr id="2" name="Title 1"/>
          <p:cNvSpPr>
            <a:spLocks noGrp="1"/>
          </p:cNvSpPr>
          <p:nvPr>
            <p:ph type="title"/>
          </p:nvPr>
        </p:nvSpPr>
        <p:spPr/>
        <p:txBody>
          <a:bodyPr/>
          <a:lstStyle/>
          <a:p>
            <a:r>
              <a:rPr lang="en-US" dirty="0">
                <a:latin typeface="Cooper Std Black" pitchFamily="18" charset="0"/>
              </a:rPr>
              <a:t>Size of Average Variance Extracted</a:t>
            </a:r>
          </a:p>
        </p:txBody>
      </p:sp>
      <p:sp>
        <p:nvSpPr>
          <p:cNvPr id="3" name="Content Placeholder 2"/>
          <p:cNvSpPr>
            <a:spLocks noGrp="1"/>
          </p:cNvSpPr>
          <p:nvPr>
            <p:ph idx="1"/>
          </p:nvPr>
        </p:nvSpPr>
        <p:spPr>
          <a:xfrm>
            <a:off x="1270000" y="4343400"/>
            <a:ext cx="10464800" cy="4495800"/>
          </a:xfrm>
        </p:spPr>
        <p:txBody>
          <a:bodyPr/>
          <a:lstStyle/>
          <a:p>
            <a:pPr marL="266700" indent="0" algn="ctr">
              <a:buNone/>
            </a:pPr>
            <a:r>
              <a:rPr lang="en-US" sz="2800" b="1" dirty="0">
                <a:latin typeface="Georgia" pitchFamily="18" charset="0"/>
              </a:rPr>
              <a:t>Table 3 </a:t>
            </a:r>
            <a:r>
              <a:rPr lang="en-US" sz="2800" b="1" i="1" dirty="0">
                <a:latin typeface="Georgia" pitchFamily="18" charset="0"/>
              </a:rPr>
              <a:t>Construct Reliability (CR) </a:t>
            </a:r>
            <a:r>
              <a:rPr lang="en-US" sz="2800" b="1" dirty="0">
                <a:latin typeface="Georgia" pitchFamily="18" charset="0"/>
              </a:rPr>
              <a:t>and </a:t>
            </a:r>
            <a:r>
              <a:rPr lang="en-US" sz="2800" b="1" i="1" dirty="0">
                <a:latin typeface="Georgia" pitchFamily="18" charset="0"/>
              </a:rPr>
              <a:t>Average Variance Extracted (AVE) </a:t>
            </a:r>
            <a:r>
              <a:rPr lang="en-US" sz="2800" b="1" dirty="0">
                <a:latin typeface="Georgia" pitchFamily="18" charset="0"/>
              </a:rPr>
              <a:t>values</a:t>
            </a:r>
          </a:p>
          <a:p>
            <a:pPr marL="266700" indent="0">
              <a:buNone/>
            </a:pP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3633597942"/>
              </p:ext>
            </p:extLst>
          </p:nvPr>
        </p:nvGraphicFramePr>
        <p:xfrm>
          <a:off x="1174750" y="5429250"/>
          <a:ext cx="11300578" cy="1676400"/>
        </p:xfrm>
        <a:graphic>
          <a:graphicData uri="http://schemas.openxmlformats.org/drawingml/2006/table">
            <a:tbl>
              <a:tblPr firstRow="1" firstCol="1" bandRow="1">
                <a:tableStyleId>{93296810-A885-4BE3-A3E7-6D5BEEA58F35}</a:tableStyleId>
              </a:tblPr>
              <a:tblGrid>
                <a:gridCol w="3863854">
                  <a:extLst>
                    <a:ext uri="{9D8B030D-6E8A-4147-A177-3AD203B41FA5}">
                      <a16:colId xmlns:a16="http://schemas.microsoft.com/office/drawing/2014/main" val="20000"/>
                    </a:ext>
                  </a:extLst>
                </a:gridCol>
                <a:gridCol w="1782301">
                  <a:extLst>
                    <a:ext uri="{9D8B030D-6E8A-4147-A177-3AD203B41FA5}">
                      <a16:colId xmlns:a16="http://schemas.microsoft.com/office/drawing/2014/main" val="20001"/>
                    </a:ext>
                  </a:extLst>
                </a:gridCol>
                <a:gridCol w="2380810">
                  <a:extLst>
                    <a:ext uri="{9D8B030D-6E8A-4147-A177-3AD203B41FA5}">
                      <a16:colId xmlns:a16="http://schemas.microsoft.com/office/drawing/2014/main" val="20002"/>
                    </a:ext>
                  </a:extLst>
                </a:gridCol>
                <a:gridCol w="3273613">
                  <a:extLst>
                    <a:ext uri="{9D8B030D-6E8A-4147-A177-3AD203B41FA5}">
                      <a16:colId xmlns:a16="http://schemas.microsoft.com/office/drawing/2014/main" val="20003"/>
                    </a:ext>
                  </a:extLst>
                </a:gridCol>
              </a:tblGrid>
              <a:tr h="558800">
                <a:tc>
                  <a:txBody>
                    <a:bodyPr/>
                    <a:lstStyle/>
                    <a:p>
                      <a:pPr algn="ctr">
                        <a:lnSpc>
                          <a:spcPct val="115000"/>
                        </a:lnSpc>
                        <a:spcAft>
                          <a:spcPts val="0"/>
                        </a:spcAft>
                      </a:pPr>
                      <a:r>
                        <a:rPr lang="en-US" sz="3000" dirty="0">
                          <a:effectLst/>
                        </a:rPr>
                        <a:t>Latent variable</a:t>
                      </a:r>
                      <a:endParaRPr lang="en-US" sz="3000" dirty="0">
                        <a:effectLst/>
                        <a:latin typeface="Calibri"/>
                        <a:ea typeface="Calibri"/>
                        <a:cs typeface="Times New Roman"/>
                      </a:endParaRPr>
                    </a:p>
                  </a:txBody>
                  <a:tcPr marL="178561" marR="178561" marT="0" marB="0"/>
                </a:tc>
                <a:tc>
                  <a:txBody>
                    <a:bodyPr/>
                    <a:lstStyle/>
                    <a:p>
                      <a:pPr algn="ctr">
                        <a:lnSpc>
                          <a:spcPct val="115000"/>
                        </a:lnSpc>
                        <a:spcAft>
                          <a:spcPts val="0"/>
                        </a:spcAft>
                      </a:pPr>
                      <a:r>
                        <a:rPr lang="id-ID" sz="3200" dirty="0">
                          <a:effectLst/>
                        </a:rPr>
                        <a:t>CR</a:t>
                      </a:r>
                      <a:endParaRPr lang="en-US" sz="3000" dirty="0">
                        <a:effectLst/>
                        <a:latin typeface="Calibri"/>
                        <a:ea typeface="Calibri"/>
                        <a:cs typeface="Times New Roman"/>
                      </a:endParaRPr>
                    </a:p>
                  </a:txBody>
                  <a:tcPr marL="178561" marR="178561" marT="0" marB="0" anchor="ctr"/>
                </a:tc>
                <a:tc>
                  <a:txBody>
                    <a:bodyPr/>
                    <a:lstStyle/>
                    <a:p>
                      <a:pPr algn="ctr">
                        <a:lnSpc>
                          <a:spcPct val="115000"/>
                        </a:lnSpc>
                        <a:spcAft>
                          <a:spcPts val="0"/>
                        </a:spcAft>
                      </a:pPr>
                      <a:r>
                        <a:rPr lang="id-ID" sz="3200">
                          <a:effectLst/>
                        </a:rPr>
                        <a:t>AVE</a:t>
                      </a:r>
                      <a:endParaRPr lang="en-US" sz="3000">
                        <a:effectLst/>
                        <a:latin typeface="Calibri"/>
                        <a:ea typeface="Calibri"/>
                        <a:cs typeface="Times New Roman"/>
                      </a:endParaRPr>
                    </a:p>
                  </a:txBody>
                  <a:tcPr marL="178561" marR="178561" marT="0" marB="0"/>
                </a:tc>
                <a:tc>
                  <a:txBody>
                    <a:bodyPr/>
                    <a:lstStyle/>
                    <a:p>
                      <a:pPr algn="ctr">
                        <a:lnSpc>
                          <a:spcPct val="115000"/>
                        </a:lnSpc>
                        <a:spcAft>
                          <a:spcPts val="0"/>
                        </a:spcAft>
                      </a:pPr>
                      <a:r>
                        <a:rPr lang="en-US" sz="3000">
                          <a:effectLst/>
                        </a:rPr>
                        <a:t>Information</a:t>
                      </a:r>
                      <a:endParaRPr lang="en-US" sz="3000">
                        <a:effectLst/>
                        <a:latin typeface="Calibri"/>
                        <a:ea typeface="Calibri"/>
                        <a:cs typeface="Times New Roman"/>
                      </a:endParaRPr>
                    </a:p>
                  </a:txBody>
                  <a:tcPr marL="178561" marR="178561" marT="0" marB="0" anchor="ctr"/>
                </a:tc>
                <a:extLst>
                  <a:ext uri="{0D108BD9-81ED-4DB2-BD59-A6C34878D82A}">
                    <a16:rowId xmlns:a16="http://schemas.microsoft.com/office/drawing/2014/main" val="10000"/>
                  </a:ext>
                </a:extLst>
              </a:tr>
              <a:tr h="558800">
                <a:tc>
                  <a:txBody>
                    <a:bodyPr/>
                    <a:lstStyle/>
                    <a:p>
                      <a:pPr algn="just">
                        <a:lnSpc>
                          <a:spcPct val="115000"/>
                        </a:lnSpc>
                        <a:spcAft>
                          <a:spcPts val="0"/>
                        </a:spcAft>
                      </a:pPr>
                      <a:r>
                        <a:rPr lang="en-US" sz="3000">
                          <a:effectLst/>
                        </a:rPr>
                        <a:t>Online Tutorial</a:t>
                      </a:r>
                      <a:endParaRPr lang="en-US" sz="3000">
                        <a:effectLst/>
                        <a:latin typeface="Calibri"/>
                        <a:ea typeface="Calibri"/>
                        <a:cs typeface="Times New Roman"/>
                      </a:endParaRPr>
                    </a:p>
                  </a:txBody>
                  <a:tcPr marL="178561" marR="178561" marT="0" marB="0"/>
                </a:tc>
                <a:tc>
                  <a:txBody>
                    <a:bodyPr/>
                    <a:lstStyle/>
                    <a:p>
                      <a:pPr algn="ctr">
                        <a:lnSpc>
                          <a:spcPct val="115000"/>
                        </a:lnSpc>
                        <a:spcAft>
                          <a:spcPts val="0"/>
                        </a:spcAft>
                      </a:pPr>
                      <a:r>
                        <a:rPr lang="id-ID" sz="3200">
                          <a:effectLst/>
                        </a:rPr>
                        <a:t>0.879</a:t>
                      </a:r>
                      <a:endParaRPr lang="en-US" sz="3000">
                        <a:effectLst/>
                        <a:latin typeface="Calibri"/>
                        <a:ea typeface="Calibri"/>
                        <a:cs typeface="Times New Roman"/>
                      </a:endParaRPr>
                    </a:p>
                  </a:txBody>
                  <a:tcPr marL="178561" marR="178561" marT="0" marB="0" anchor="ctr"/>
                </a:tc>
                <a:tc>
                  <a:txBody>
                    <a:bodyPr/>
                    <a:lstStyle/>
                    <a:p>
                      <a:pPr algn="ctr">
                        <a:lnSpc>
                          <a:spcPct val="115000"/>
                        </a:lnSpc>
                        <a:spcAft>
                          <a:spcPts val="0"/>
                        </a:spcAft>
                      </a:pPr>
                      <a:r>
                        <a:rPr lang="id-ID" sz="3200">
                          <a:effectLst/>
                        </a:rPr>
                        <a:t>0.551</a:t>
                      </a:r>
                      <a:endParaRPr lang="en-US" sz="3000">
                        <a:effectLst/>
                        <a:latin typeface="Calibri"/>
                        <a:ea typeface="Calibri"/>
                        <a:cs typeface="Times New Roman"/>
                      </a:endParaRPr>
                    </a:p>
                  </a:txBody>
                  <a:tcPr marL="178561" marR="178561" marT="0" marB="0"/>
                </a:tc>
                <a:tc>
                  <a:txBody>
                    <a:bodyPr/>
                    <a:lstStyle/>
                    <a:p>
                      <a:pPr algn="ctr">
                        <a:lnSpc>
                          <a:spcPct val="115000"/>
                        </a:lnSpc>
                        <a:spcAft>
                          <a:spcPts val="0"/>
                        </a:spcAft>
                      </a:pPr>
                      <a:r>
                        <a:rPr lang="id-ID" sz="3200" dirty="0">
                          <a:effectLst/>
                        </a:rPr>
                        <a:t>Reliab</a:t>
                      </a:r>
                      <a:r>
                        <a:rPr lang="en-US" sz="3200" dirty="0">
                          <a:effectLst/>
                        </a:rPr>
                        <a:t>le</a:t>
                      </a:r>
                      <a:endParaRPr lang="en-US" sz="3000" dirty="0">
                        <a:effectLst/>
                        <a:latin typeface="Calibri"/>
                        <a:ea typeface="Calibri"/>
                        <a:cs typeface="Times New Roman"/>
                      </a:endParaRPr>
                    </a:p>
                  </a:txBody>
                  <a:tcPr marL="178561" marR="178561" marT="0" marB="0"/>
                </a:tc>
                <a:extLst>
                  <a:ext uri="{0D108BD9-81ED-4DB2-BD59-A6C34878D82A}">
                    <a16:rowId xmlns:a16="http://schemas.microsoft.com/office/drawing/2014/main" val="10001"/>
                  </a:ext>
                </a:extLst>
              </a:tr>
              <a:tr h="558800">
                <a:tc>
                  <a:txBody>
                    <a:bodyPr/>
                    <a:lstStyle/>
                    <a:p>
                      <a:pPr algn="just">
                        <a:lnSpc>
                          <a:spcPct val="115000"/>
                        </a:lnSpc>
                        <a:spcAft>
                          <a:spcPts val="0"/>
                        </a:spcAft>
                      </a:pPr>
                      <a:r>
                        <a:rPr lang="en-US" sz="3000" dirty="0">
                          <a:effectLst/>
                        </a:rPr>
                        <a:t>Understanding</a:t>
                      </a:r>
                      <a:endParaRPr lang="en-US" sz="3000" dirty="0">
                        <a:effectLst/>
                        <a:latin typeface="Calibri"/>
                        <a:ea typeface="Calibri"/>
                        <a:cs typeface="Times New Roman"/>
                      </a:endParaRPr>
                    </a:p>
                  </a:txBody>
                  <a:tcPr marL="178561" marR="178561" marT="0" marB="0"/>
                </a:tc>
                <a:tc>
                  <a:txBody>
                    <a:bodyPr/>
                    <a:lstStyle/>
                    <a:p>
                      <a:pPr algn="ctr">
                        <a:lnSpc>
                          <a:spcPct val="115000"/>
                        </a:lnSpc>
                        <a:spcAft>
                          <a:spcPts val="0"/>
                        </a:spcAft>
                      </a:pPr>
                      <a:r>
                        <a:rPr lang="id-ID" sz="3200">
                          <a:effectLst/>
                        </a:rPr>
                        <a:t>0.949</a:t>
                      </a:r>
                      <a:endParaRPr lang="en-US" sz="3000">
                        <a:effectLst/>
                        <a:latin typeface="Calibri"/>
                        <a:ea typeface="Calibri"/>
                        <a:cs typeface="Times New Roman"/>
                      </a:endParaRPr>
                    </a:p>
                  </a:txBody>
                  <a:tcPr marL="178561" marR="178561" marT="0" marB="0" anchor="ctr"/>
                </a:tc>
                <a:tc>
                  <a:txBody>
                    <a:bodyPr/>
                    <a:lstStyle/>
                    <a:p>
                      <a:pPr algn="ctr">
                        <a:lnSpc>
                          <a:spcPct val="115000"/>
                        </a:lnSpc>
                        <a:spcAft>
                          <a:spcPts val="0"/>
                        </a:spcAft>
                      </a:pPr>
                      <a:r>
                        <a:rPr lang="id-ID" sz="3200">
                          <a:effectLst/>
                        </a:rPr>
                        <a:t>0.679</a:t>
                      </a:r>
                      <a:endParaRPr lang="en-US" sz="3000">
                        <a:effectLst/>
                        <a:latin typeface="Calibri"/>
                        <a:ea typeface="Calibri"/>
                        <a:cs typeface="Times New Roman"/>
                      </a:endParaRPr>
                    </a:p>
                  </a:txBody>
                  <a:tcPr marL="178561" marR="178561" marT="0" marB="0"/>
                </a:tc>
                <a:tc>
                  <a:txBody>
                    <a:bodyPr/>
                    <a:lstStyle/>
                    <a:p>
                      <a:pPr algn="ctr">
                        <a:lnSpc>
                          <a:spcPct val="115000"/>
                        </a:lnSpc>
                        <a:spcAft>
                          <a:spcPts val="0"/>
                        </a:spcAft>
                      </a:pPr>
                      <a:r>
                        <a:rPr lang="id-ID" sz="3200" dirty="0">
                          <a:effectLst/>
                        </a:rPr>
                        <a:t>Reliab</a:t>
                      </a:r>
                      <a:r>
                        <a:rPr lang="en-US" sz="3200" dirty="0">
                          <a:effectLst/>
                        </a:rPr>
                        <a:t>le</a:t>
                      </a:r>
                      <a:endParaRPr lang="en-US" sz="3000" dirty="0">
                        <a:effectLst/>
                        <a:latin typeface="Calibri"/>
                        <a:ea typeface="Calibri"/>
                        <a:cs typeface="Times New Roman"/>
                      </a:endParaRPr>
                    </a:p>
                  </a:txBody>
                  <a:tcPr marL="178561" marR="178561" marT="0" marB="0"/>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9" name="Rounded Rectangle 8"/>
              <p:cNvSpPr/>
              <p:nvPr/>
            </p:nvSpPr>
            <p:spPr bwMode="auto">
              <a:xfrm>
                <a:off x="3378200" y="2333625"/>
                <a:ext cx="8839200" cy="1352550"/>
              </a:xfrm>
              <a:prstGeom prst="roundRect">
                <a:avLst/>
              </a:prstGeom>
              <a:solidFill>
                <a:srgbClr val="6699FF"/>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r>
                        <a:rPr lang="en-US" sz="3600" b="1" i="1">
                          <a:latin typeface="Cambria Math"/>
                        </a:rPr>
                        <m:t>𝑽𝑬</m:t>
                      </m:r>
                      <m:r>
                        <a:rPr lang="en-US" sz="3600" b="1" i="1">
                          <a:latin typeface="Cambria Math"/>
                        </a:rPr>
                        <m:t>=</m:t>
                      </m:r>
                      <m:f>
                        <m:fPr>
                          <m:ctrlPr>
                            <a:rPr lang="en-US" sz="3600" b="1" i="1">
                              <a:latin typeface="Cambria Math" panose="02040503050406030204" pitchFamily="18" charset="0"/>
                            </a:rPr>
                          </m:ctrlPr>
                        </m:fPr>
                        <m:num>
                          <m:nary>
                            <m:naryPr>
                              <m:chr m:val="∑"/>
                              <m:limLoc m:val="undOvr"/>
                              <m:ctrlPr>
                                <a:rPr lang="en-US" sz="3600" b="1" i="1">
                                  <a:latin typeface="Cambria Math" panose="02040503050406030204" pitchFamily="18" charset="0"/>
                                </a:rPr>
                              </m:ctrlPr>
                            </m:naryPr>
                            <m:sub>
                              <m:r>
                                <a:rPr lang="en-US" sz="3600" b="1" i="1">
                                  <a:latin typeface="Cambria Math"/>
                                </a:rPr>
                                <m:t>𝒊</m:t>
                              </m:r>
                              <m:r>
                                <a:rPr lang="en-US" sz="3600" b="1" i="1">
                                  <a:latin typeface="Cambria Math"/>
                                </a:rPr>
                                <m:t>=</m:t>
                              </m:r>
                              <m:r>
                                <a:rPr lang="en-US" sz="3600" b="1" i="1">
                                  <a:latin typeface="Cambria Math"/>
                                </a:rPr>
                                <m:t>𝟏</m:t>
                              </m:r>
                            </m:sub>
                            <m:sup>
                              <m:r>
                                <a:rPr lang="en-US" sz="3600" b="1" i="1">
                                  <a:latin typeface="Cambria Math"/>
                                </a:rPr>
                                <m:t>𝒏</m:t>
                              </m:r>
                            </m:sup>
                            <m:e>
                              <m:r>
                                <a:rPr lang="en-US" sz="3600" b="1" i="1">
                                  <a:latin typeface="Cambria Math"/>
                                </a:rPr>
                                <m:t>𝑺𝑳</m:t>
                              </m:r>
                              <m:sSubSup>
                                <m:sSubSupPr>
                                  <m:ctrlPr>
                                    <a:rPr lang="en-US" sz="3600" b="1" i="1">
                                      <a:latin typeface="Cambria Math" panose="02040503050406030204" pitchFamily="18" charset="0"/>
                                    </a:rPr>
                                  </m:ctrlPr>
                                </m:sSubSupPr>
                                <m:e>
                                  <m:r>
                                    <a:rPr lang="en-US" sz="3600" b="1" i="1">
                                      <a:latin typeface="Cambria Math"/>
                                    </a:rPr>
                                    <m:t>𝑭</m:t>
                                  </m:r>
                                </m:e>
                                <m:sub>
                                  <m:r>
                                    <a:rPr lang="en-US" sz="3600" b="1" i="1">
                                      <a:latin typeface="Cambria Math"/>
                                    </a:rPr>
                                    <m:t>𝒊</m:t>
                                  </m:r>
                                </m:sub>
                                <m:sup>
                                  <m:r>
                                    <a:rPr lang="en-US" sz="3600" b="1" i="1">
                                      <a:latin typeface="Cambria Math"/>
                                    </a:rPr>
                                    <m:t>𝟐</m:t>
                                  </m:r>
                                </m:sup>
                              </m:sSubSup>
                            </m:e>
                          </m:nary>
                        </m:num>
                        <m:den>
                          <m:r>
                            <a:rPr lang="en-US" sz="3600" b="1" i="1">
                              <a:latin typeface="Cambria Math"/>
                            </a:rPr>
                            <m:t>𝒏</m:t>
                          </m:r>
                        </m:den>
                      </m:f>
                    </m:oMath>
                  </m:oMathPara>
                </a14:m>
                <a:endParaRPr kumimoji="0" lang="en-US" sz="3600" b="1" i="0" u="none" strike="noStrike" cap="none" normalizeH="0" baseline="0" dirty="0">
                  <a:ln>
                    <a:noFill/>
                  </a:ln>
                  <a:solidFill>
                    <a:srgbClr val="000000"/>
                  </a:solidFill>
                  <a:effectLst/>
                  <a:latin typeface="Gill Sans" pitchFamily="32" charset="0"/>
                  <a:ea typeface="ヒラギノ角ゴ ProN W3" pitchFamily="32" charset="-128"/>
                  <a:sym typeface="Gill Sans" pitchFamily="32" charset="0"/>
                </a:endParaRPr>
              </a:p>
            </p:txBody>
          </p:sp>
        </mc:Choice>
        <mc:Fallback xmlns="">
          <p:sp>
            <p:nvSpPr>
              <p:cNvPr id="9" name="Rounded Rectangle 8"/>
              <p:cNvSpPr>
                <a:spLocks noRot="1" noChangeAspect="1" noMove="1" noResize="1" noEditPoints="1" noAdjustHandles="1" noChangeArrowheads="1" noChangeShapeType="1" noTextEdit="1"/>
              </p:cNvSpPr>
              <p:nvPr/>
            </p:nvSpPr>
            <p:spPr bwMode="auto">
              <a:xfrm>
                <a:off x="3378200" y="2333625"/>
                <a:ext cx="8839200" cy="1352550"/>
              </a:xfrm>
              <a:prstGeom prst="roundRect">
                <a:avLst/>
              </a:prstGeom>
              <a:blipFill rotWithShape="1">
                <a:blip r:embed="rId2"/>
                <a:stretch>
                  <a:fillRect/>
                </a:stretch>
              </a:blipFill>
              <a:ln w="25400" cap="flat" cmpd="sng" algn="ctr">
                <a:solidFill>
                  <a:srgbClr val="000000"/>
                </a:solidFill>
                <a:prstDash val="solid"/>
                <a:round/>
                <a:headEnd type="none" w="med" len="med"/>
                <a:tailEnd type="none" w="med" len="med"/>
              </a:ln>
              <a:effectLst/>
            </p:spPr>
            <p:txBody>
              <a:bodyPr/>
              <a:lstStyle/>
              <a:p>
                <a:r>
                  <a:rPr lang="en-US">
                    <a:noFill/>
                  </a:rPr>
                  <a:t> </a:t>
                </a:r>
              </a:p>
            </p:txBody>
          </p:sp>
        </mc:Fallback>
      </mc:AlternateContent>
      <p:sp>
        <p:nvSpPr>
          <p:cNvPr id="10" name="Curved Right Arrow 9"/>
          <p:cNvSpPr/>
          <p:nvPr/>
        </p:nvSpPr>
        <p:spPr bwMode="auto">
          <a:xfrm>
            <a:off x="1460500" y="1047750"/>
            <a:ext cx="1676400" cy="2514600"/>
          </a:xfrm>
          <a:prstGeom prst="curvedRightArrow">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pitchFamily="32" charset="0"/>
              <a:ea typeface="ヒラギノ角ゴ ProN W3" pitchFamily="32" charset="-128"/>
              <a:sym typeface="Gill Sans" pitchFamily="32" charset="0"/>
            </a:endParaRPr>
          </a:p>
        </p:txBody>
      </p:sp>
      <p:sp>
        <p:nvSpPr>
          <p:cNvPr id="11" name="TextBox 10"/>
          <p:cNvSpPr txBox="1"/>
          <p:nvPr/>
        </p:nvSpPr>
        <p:spPr>
          <a:xfrm>
            <a:off x="1092200" y="7717542"/>
            <a:ext cx="11125200" cy="1261884"/>
          </a:xfrm>
          <a:prstGeom prst="rect">
            <a:avLst/>
          </a:prstGeom>
          <a:noFill/>
        </p:spPr>
        <p:txBody>
          <a:bodyPr wrap="square" rtlCol="0">
            <a:spAutoFit/>
          </a:bodyPr>
          <a:lstStyle/>
          <a:p>
            <a:pPr algn="just"/>
            <a:r>
              <a:rPr lang="en-US" sz="2800" dirty="0">
                <a:latin typeface="Georgia" pitchFamily="18" charset="0"/>
              </a:rPr>
              <a:t>	</a:t>
            </a:r>
            <a:r>
              <a:rPr lang="en-US" sz="2400" dirty="0">
                <a:latin typeface="Georgia" pitchFamily="18" charset="0"/>
              </a:rPr>
              <a:t>It shows that the CR value for each latent variable is 0.7 and the AVE value is 0.5, so it can be said that the question indicator used to explain the latent variable is reliable.</a:t>
            </a:r>
          </a:p>
        </p:txBody>
      </p:sp>
    </p:spTree>
    <p:extLst>
      <p:ext uri="{BB962C8B-B14F-4D97-AF65-F5344CB8AC3E}">
        <p14:creationId xmlns:p14="http://schemas.microsoft.com/office/powerpoint/2010/main" val="1956000845"/>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20800" y="4114800"/>
            <a:ext cx="11054080" cy="1625600"/>
          </a:xfrm>
        </p:spPr>
        <p:txBody>
          <a:bodyPr/>
          <a:lstStyle/>
          <a:p>
            <a:r>
              <a:rPr lang="id-ID" dirty="0">
                <a:solidFill>
                  <a:schemeClr val="accent6">
                    <a:lumMod val="50000"/>
                  </a:schemeClr>
                </a:solidFill>
                <a:latin typeface="Cooper Std Black" pitchFamily="18" charset="0"/>
              </a:rPr>
              <a:t>ANALYSIS AND </a:t>
            </a:r>
            <a:r>
              <a:rPr lang="en-US" dirty="0">
                <a:solidFill>
                  <a:schemeClr val="accent6">
                    <a:lumMod val="50000"/>
                  </a:schemeClr>
                </a:solidFill>
                <a:latin typeface="Cooper Std Black" pitchFamily="18" charset="0"/>
              </a:rPr>
              <a:t>RESULTS</a:t>
            </a:r>
          </a:p>
        </p:txBody>
      </p:sp>
    </p:spTree>
    <p:extLst>
      <p:ext uri="{BB962C8B-B14F-4D97-AF65-F5344CB8AC3E}">
        <p14:creationId xmlns:p14="http://schemas.microsoft.com/office/powerpoint/2010/main" val="3735009515"/>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1930400" y="416180"/>
            <a:ext cx="10748238" cy="6091161"/>
          </a:xfrm>
          <a:prstGeom prst="rect">
            <a:avLst/>
          </a:prstGeom>
        </p:spPr>
      </p:pic>
      <p:sp>
        <p:nvSpPr>
          <p:cNvPr id="6" name="TextBox 5"/>
          <p:cNvSpPr txBox="1"/>
          <p:nvPr/>
        </p:nvSpPr>
        <p:spPr>
          <a:xfrm>
            <a:off x="2997200" y="6489412"/>
            <a:ext cx="9372600" cy="523220"/>
          </a:xfrm>
          <a:prstGeom prst="rect">
            <a:avLst/>
          </a:prstGeom>
          <a:noFill/>
        </p:spPr>
        <p:txBody>
          <a:bodyPr wrap="square" rtlCol="0">
            <a:spAutoFit/>
          </a:bodyPr>
          <a:lstStyle/>
          <a:p>
            <a:pPr algn="ctr"/>
            <a:r>
              <a:rPr lang="en-US" sz="2800" b="1" dirty="0">
                <a:latin typeface="Georgia" pitchFamily="18" charset="0"/>
              </a:rPr>
              <a:t>Figure 1 Path Chart of the Measurement Model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7730" y="7012632"/>
            <a:ext cx="4240660" cy="152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503293"/>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807346"/>
            <a:ext cx="12420600" cy="7717654"/>
          </a:xfrm>
        </p:spPr>
        <p:txBody>
          <a:bodyPr/>
          <a:lstStyle/>
          <a:p>
            <a:pPr marL="266700" indent="0" algn="just">
              <a:spcBef>
                <a:spcPts val="600"/>
              </a:spcBef>
              <a:buNone/>
            </a:pPr>
            <a:r>
              <a:rPr lang="en-US" sz="2000" b="1" dirty="0">
                <a:latin typeface="Georgia" pitchFamily="18" charset="0"/>
              </a:rPr>
              <a:t>Notes</a:t>
            </a:r>
            <a:r>
              <a:rPr lang="en-US" sz="2000" dirty="0">
                <a:latin typeface="Georgia" pitchFamily="18" charset="0"/>
              </a:rPr>
              <a:t>:</a:t>
            </a:r>
          </a:p>
          <a:p>
            <a:pPr marL="266700" indent="0" algn="just">
              <a:spcBef>
                <a:spcPts val="600"/>
              </a:spcBef>
              <a:buNone/>
            </a:pPr>
            <a:r>
              <a:rPr lang="en-US" sz="2000" b="1" dirty="0">
                <a:latin typeface="Georgia" pitchFamily="18" charset="0"/>
              </a:rPr>
              <a:t>X11</a:t>
            </a:r>
            <a:r>
              <a:rPr lang="en-US" sz="2000" dirty="0">
                <a:latin typeface="Georgia" pitchFamily="18" charset="0"/>
              </a:rPr>
              <a:t>: Initiation material in </a:t>
            </a:r>
            <a:r>
              <a:rPr lang="en-US" sz="2000" dirty="0" err="1">
                <a:latin typeface="Georgia" pitchFamily="18" charset="0"/>
              </a:rPr>
              <a:t>Tuton</a:t>
            </a:r>
            <a:r>
              <a:rPr lang="en-US" sz="2000" dirty="0">
                <a:latin typeface="Georgia" pitchFamily="18" charset="0"/>
              </a:rPr>
              <a:t> explains important concepts that students need to master              </a:t>
            </a:r>
          </a:p>
          <a:p>
            <a:pPr marL="266700" indent="0" algn="just">
              <a:spcBef>
                <a:spcPts val="600"/>
              </a:spcBef>
              <a:buNone/>
            </a:pPr>
            <a:r>
              <a:rPr lang="en-US" sz="2000" b="1" dirty="0">
                <a:latin typeface="Georgia" pitchFamily="18" charset="0"/>
              </a:rPr>
              <a:t>X12</a:t>
            </a:r>
            <a:r>
              <a:rPr lang="en-US" sz="2000" dirty="0">
                <a:latin typeface="Georgia" pitchFamily="18" charset="0"/>
              </a:rPr>
              <a:t>: The language used is easy to understand              </a:t>
            </a:r>
          </a:p>
          <a:p>
            <a:pPr marL="266700" indent="0" algn="just">
              <a:spcBef>
                <a:spcPts val="600"/>
              </a:spcBef>
              <a:buNone/>
            </a:pPr>
            <a:r>
              <a:rPr lang="en-US" sz="2000" b="1" dirty="0">
                <a:latin typeface="Georgia" pitchFamily="18" charset="0"/>
              </a:rPr>
              <a:t>X13</a:t>
            </a:r>
            <a:r>
              <a:rPr lang="en-US" sz="2000" dirty="0">
                <a:latin typeface="Georgia" pitchFamily="18" charset="0"/>
              </a:rPr>
              <a:t>: Initiation material is equipped with videos, audio, or relevant articles              </a:t>
            </a:r>
          </a:p>
          <a:p>
            <a:pPr marL="266700" indent="0" algn="just">
              <a:spcBef>
                <a:spcPts val="600"/>
              </a:spcBef>
              <a:buNone/>
            </a:pPr>
            <a:r>
              <a:rPr lang="en-US" sz="2000" b="1" dirty="0">
                <a:latin typeface="Georgia" pitchFamily="18" charset="0"/>
              </a:rPr>
              <a:t>X14</a:t>
            </a:r>
            <a:r>
              <a:rPr lang="en-US" sz="2000" dirty="0">
                <a:latin typeface="Georgia" pitchFamily="18" charset="0"/>
              </a:rPr>
              <a:t>: Supporting material in video, audio, or articles helps improve student learning understanding              </a:t>
            </a:r>
          </a:p>
          <a:p>
            <a:pPr marL="266700" indent="0" algn="just">
              <a:spcBef>
                <a:spcPts val="600"/>
              </a:spcBef>
              <a:buNone/>
            </a:pPr>
            <a:r>
              <a:rPr lang="en-US" sz="2000" b="1" dirty="0">
                <a:latin typeface="Georgia" pitchFamily="18" charset="0"/>
              </a:rPr>
              <a:t>X15</a:t>
            </a:r>
            <a:r>
              <a:rPr lang="en-US" sz="2000" dirty="0">
                <a:latin typeface="Georgia" pitchFamily="18" charset="0"/>
              </a:rPr>
              <a:t>: Discussion material triggers students to actively participate              </a:t>
            </a:r>
          </a:p>
          <a:p>
            <a:pPr marL="266700" indent="0" algn="just">
              <a:spcBef>
                <a:spcPts val="600"/>
              </a:spcBef>
              <a:buNone/>
            </a:pPr>
            <a:r>
              <a:rPr lang="en-US" sz="2000" b="1" dirty="0">
                <a:latin typeface="Georgia" pitchFamily="18" charset="0"/>
              </a:rPr>
              <a:t>X16</a:t>
            </a:r>
            <a:r>
              <a:rPr lang="en-US" sz="2000" dirty="0">
                <a:latin typeface="Georgia" pitchFamily="18" charset="0"/>
              </a:rPr>
              <a:t>: Discussion material helps improve student understanding of important concepts in initiation material              </a:t>
            </a:r>
          </a:p>
          <a:p>
            <a:pPr marL="266700" indent="0" algn="just">
              <a:spcBef>
                <a:spcPts val="600"/>
              </a:spcBef>
              <a:buNone/>
            </a:pPr>
            <a:r>
              <a:rPr lang="en-US" sz="2000" b="1" dirty="0">
                <a:latin typeface="Georgia" pitchFamily="18" charset="0"/>
              </a:rPr>
              <a:t>Y11</a:t>
            </a:r>
            <a:r>
              <a:rPr lang="en-US" sz="2000" dirty="0">
                <a:latin typeface="Georgia" pitchFamily="18" charset="0"/>
              </a:rPr>
              <a:t>: Tutors arouse student confidence or enthusiasm for learning              </a:t>
            </a:r>
          </a:p>
          <a:p>
            <a:pPr marL="266700" indent="0" algn="just">
              <a:spcBef>
                <a:spcPts val="600"/>
              </a:spcBef>
              <a:buNone/>
            </a:pPr>
            <a:r>
              <a:rPr lang="en-US" sz="2000" b="1" dirty="0">
                <a:latin typeface="Georgia" pitchFamily="18" charset="0"/>
              </a:rPr>
              <a:t>Y12</a:t>
            </a:r>
            <a:r>
              <a:rPr lang="en-US" sz="2000" dirty="0">
                <a:latin typeface="Georgia" pitchFamily="18" charset="0"/>
              </a:rPr>
              <a:t>: Tutors greet students via email or other media to be active in the tutorial              </a:t>
            </a:r>
          </a:p>
          <a:p>
            <a:pPr marL="266700" indent="0" algn="just">
              <a:spcBef>
                <a:spcPts val="600"/>
              </a:spcBef>
              <a:buNone/>
            </a:pPr>
            <a:r>
              <a:rPr lang="en-US" sz="2000" b="1" dirty="0">
                <a:latin typeface="Georgia" pitchFamily="18" charset="0"/>
              </a:rPr>
              <a:t>Y13</a:t>
            </a:r>
            <a:r>
              <a:rPr lang="en-US" sz="2000" dirty="0">
                <a:latin typeface="Georgia" pitchFamily="18" charset="0"/>
              </a:rPr>
              <a:t>: Tutors respond to student discussions               </a:t>
            </a:r>
          </a:p>
          <a:p>
            <a:pPr marL="266700" indent="0" algn="just">
              <a:spcBef>
                <a:spcPts val="600"/>
              </a:spcBef>
              <a:buNone/>
            </a:pPr>
            <a:r>
              <a:rPr lang="en-US" sz="2000" b="1" dirty="0">
                <a:latin typeface="Georgia" pitchFamily="18" charset="0"/>
              </a:rPr>
              <a:t>Y14</a:t>
            </a:r>
            <a:r>
              <a:rPr lang="en-US" sz="2000" dirty="0">
                <a:latin typeface="Georgia" pitchFamily="18" charset="0"/>
              </a:rPr>
              <a:t>: Tutor provides answers to questions and problems raised by students              </a:t>
            </a:r>
          </a:p>
          <a:p>
            <a:pPr marL="266700" indent="0" algn="just">
              <a:spcBef>
                <a:spcPts val="600"/>
              </a:spcBef>
              <a:buNone/>
            </a:pPr>
            <a:r>
              <a:rPr lang="en-US" sz="2000" b="1" dirty="0">
                <a:latin typeface="Georgia" pitchFamily="18" charset="0"/>
              </a:rPr>
              <a:t>Y15</a:t>
            </a:r>
            <a:r>
              <a:rPr lang="en-US" sz="2000" dirty="0">
                <a:latin typeface="Georgia" pitchFamily="18" charset="0"/>
              </a:rPr>
              <a:t>: Tutor encourages students to actively participate              </a:t>
            </a:r>
          </a:p>
          <a:p>
            <a:pPr marL="266700" indent="0" algn="just">
              <a:spcBef>
                <a:spcPts val="600"/>
              </a:spcBef>
              <a:buNone/>
            </a:pPr>
            <a:r>
              <a:rPr lang="en-US" sz="2000" b="1" dirty="0">
                <a:latin typeface="Georgia" pitchFamily="18" charset="0"/>
              </a:rPr>
              <a:t>Y16</a:t>
            </a:r>
            <a:r>
              <a:rPr lang="en-US" sz="2000" dirty="0">
                <a:latin typeface="Georgia" pitchFamily="18" charset="0"/>
              </a:rPr>
              <a:t>: Tutors encourage students to study independently              </a:t>
            </a:r>
          </a:p>
          <a:p>
            <a:pPr marL="266700" indent="0" algn="just">
              <a:spcBef>
                <a:spcPts val="600"/>
              </a:spcBef>
              <a:buNone/>
            </a:pPr>
            <a:r>
              <a:rPr lang="en-US" sz="2000" b="1" dirty="0">
                <a:latin typeface="Georgia" pitchFamily="18" charset="0"/>
              </a:rPr>
              <a:t>Y17</a:t>
            </a:r>
            <a:r>
              <a:rPr lang="en-US" sz="2000" dirty="0">
                <a:latin typeface="Georgia" pitchFamily="18" charset="0"/>
              </a:rPr>
              <a:t>: Tutors give examples of good communication methods and ethics              </a:t>
            </a:r>
          </a:p>
          <a:p>
            <a:pPr marL="266700" indent="0" algn="just">
              <a:spcBef>
                <a:spcPts val="600"/>
              </a:spcBef>
              <a:buNone/>
            </a:pPr>
            <a:r>
              <a:rPr lang="en-US" sz="2000" b="1" dirty="0">
                <a:latin typeface="Georgia" pitchFamily="18" charset="0"/>
              </a:rPr>
              <a:t>Y18</a:t>
            </a:r>
            <a:r>
              <a:rPr lang="en-US" sz="2000" dirty="0">
                <a:latin typeface="Georgia" pitchFamily="18" charset="0"/>
              </a:rPr>
              <a:t>: Tutors provide corrections, directives or input on how students communicate              </a:t>
            </a:r>
          </a:p>
          <a:p>
            <a:pPr marL="266700" indent="0" algn="just">
              <a:spcBef>
                <a:spcPts val="600"/>
              </a:spcBef>
              <a:buNone/>
            </a:pPr>
            <a:r>
              <a:rPr lang="en-US" sz="2000" b="1" dirty="0">
                <a:latin typeface="Georgia" pitchFamily="18" charset="0"/>
              </a:rPr>
              <a:t>Y19</a:t>
            </a:r>
            <a:r>
              <a:rPr lang="en-US" sz="2000" dirty="0">
                <a:latin typeface="Georgia" pitchFamily="18" charset="0"/>
              </a:rPr>
              <a:t>: Tutors provide feedback or responses to tutorial assignments undertaken by students</a:t>
            </a: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193019023"/>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Structural Model Testing</a:t>
            </a:r>
          </a:p>
        </p:txBody>
      </p:sp>
      <p:pic>
        <p:nvPicPr>
          <p:cNvPr id="4" name="Content Placeholder 3"/>
          <p:cNvPicPr>
            <a:picLocks noGrp="1"/>
          </p:cNvPicPr>
          <p:nvPr>
            <p:ph idx="1"/>
          </p:nvPr>
        </p:nvPicPr>
        <p:blipFill>
          <a:blip r:embed="rId2"/>
          <a:stretch>
            <a:fillRect/>
          </a:stretch>
        </p:blipFill>
        <p:spPr>
          <a:xfrm>
            <a:off x="1320800" y="5371488"/>
            <a:ext cx="10668000" cy="2328708"/>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3800" y="7620000"/>
            <a:ext cx="4786829"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EFE9D667-8624-4D3F-BB0A-05E1D83D637F}"/>
              </a:ext>
            </a:extLst>
          </p:cNvPr>
          <p:cNvSpPr/>
          <p:nvPr/>
        </p:nvSpPr>
        <p:spPr>
          <a:xfrm>
            <a:off x="1320800" y="2156826"/>
            <a:ext cx="11353800" cy="3539430"/>
          </a:xfrm>
          <a:prstGeom prst="rect">
            <a:avLst/>
          </a:prstGeom>
        </p:spPr>
        <p:txBody>
          <a:bodyPr wrap="square">
            <a:spAutoFit/>
          </a:bodyPr>
          <a:lstStyle/>
          <a:p>
            <a:r>
              <a:rPr lang="en-US" sz="2800" dirty="0"/>
              <a:t>Previously, we have tested the whole SEM model and tested the measurement model. The results of both tests showed good results. In testing the SEM model as a whole shows the results that the SEM model as a whole has been able to model the data properly. While the testing of the measurement model shows the results that the measurement model has good convergent validity and reliability. Next will be done by testing structural models. </a:t>
            </a:r>
          </a:p>
          <a:p>
            <a:r>
              <a:rPr lang="en-US" sz="2800" dirty="0"/>
              <a:t> </a:t>
            </a:r>
          </a:p>
        </p:txBody>
      </p:sp>
    </p:spTree>
    <p:extLst>
      <p:ext uri="{BB962C8B-B14F-4D97-AF65-F5344CB8AC3E}">
        <p14:creationId xmlns:p14="http://schemas.microsoft.com/office/powerpoint/2010/main" val="4223275114"/>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87C29-BBDD-43EA-AD9F-925F72F4DE4D}"/>
              </a:ext>
            </a:extLst>
          </p:cNvPr>
          <p:cNvSpPr>
            <a:spLocks noGrp="1"/>
          </p:cNvSpPr>
          <p:nvPr>
            <p:ph type="title"/>
          </p:nvPr>
        </p:nvSpPr>
        <p:spPr>
          <a:xfrm>
            <a:off x="1320800" y="304800"/>
            <a:ext cx="11054080" cy="1625600"/>
          </a:xfrm>
        </p:spPr>
        <p:txBody>
          <a:bodyPr/>
          <a:lstStyle/>
          <a:p>
            <a:r>
              <a:rPr lang="id-ID" dirty="0"/>
              <a:t> </a:t>
            </a:r>
            <a:br>
              <a:rPr lang="id-ID" dirty="0"/>
            </a:br>
            <a:br>
              <a:rPr lang="id-ID" dirty="0"/>
            </a:br>
            <a:endParaRPr lang="id-ID" dirty="0"/>
          </a:p>
        </p:txBody>
      </p:sp>
      <p:sp>
        <p:nvSpPr>
          <p:cNvPr id="3" name="Rectangle 2">
            <a:extLst>
              <a:ext uri="{FF2B5EF4-FFF2-40B4-BE49-F238E27FC236}">
                <a16:creationId xmlns:a16="http://schemas.microsoft.com/office/drawing/2014/main" id="{F7DB95BE-AE05-46A7-8FAB-9BE64DFD094A}"/>
              </a:ext>
            </a:extLst>
          </p:cNvPr>
          <p:cNvSpPr/>
          <p:nvPr/>
        </p:nvSpPr>
        <p:spPr>
          <a:xfrm>
            <a:off x="998988" y="3200400"/>
            <a:ext cx="11399520" cy="5016758"/>
          </a:xfrm>
          <a:prstGeom prst="rect">
            <a:avLst/>
          </a:prstGeom>
        </p:spPr>
        <p:txBody>
          <a:bodyPr wrap="square">
            <a:spAutoFit/>
          </a:bodyPr>
          <a:lstStyle/>
          <a:p>
            <a:r>
              <a:rPr lang="en-US" sz="3200" dirty="0"/>
              <a:t>The path coefficient of the Tutorial Online latent variable is 0.71. Positive path coefficient values indicate that the Online Tutorial latent variables have a positive effect on Understanding. In other words, the better the Online Tutorial learning given to students, the students will be more likely to understand the material from the tutorial.</a:t>
            </a:r>
          </a:p>
          <a:p>
            <a:endParaRPr lang="en-US" sz="3200" dirty="0"/>
          </a:p>
          <a:p>
            <a:endParaRPr lang="en-US" sz="3200" dirty="0"/>
          </a:p>
          <a:p>
            <a:endParaRPr lang="en-US" sz="3200" dirty="0"/>
          </a:p>
          <a:p>
            <a:endParaRPr lang="id-ID" sz="3200" dirty="0"/>
          </a:p>
        </p:txBody>
      </p:sp>
      <p:sp>
        <p:nvSpPr>
          <p:cNvPr id="4" name="Rectangle 3">
            <a:extLst>
              <a:ext uri="{FF2B5EF4-FFF2-40B4-BE49-F238E27FC236}">
                <a16:creationId xmlns:a16="http://schemas.microsoft.com/office/drawing/2014/main" id="{5C95F7E4-17A4-4E21-AA66-3333C5746CD1}"/>
              </a:ext>
            </a:extLst>
          </p:cNvPr>
          <p:cNvSpPr/>
          <p:nvPr/>
        </p:nvSpPr>
        <p:spPr>
          <a:xfrm>
            <a:off x="5969000" y="748268"/>
            <a:ext cx="3105081" cy="738664"/>
          </a:xfrm>
          <a:prstGeom prst="rect">
            <a:avLst/>
          </a:prstGeom>
        </p:spPr>
        <p:txBody>
          <a:bodyPr wrap="none">
            <a:spAutoFit/>
          </a:bodyPr>
          <a:lstStyle/>
          <a:p>
            <a:r>
              <a:rPr lang="id-ID" dirty="0"/>
              <a:t>CONCLUSION</a:t>
            </a:r>
          </a:p>
        </p:txBody>
      </p:sp>
    </p:spTree>
    <p:extLst>
      <p:ext uri="{BB962C8B-B14F-4D97-AF65-F5344CB8AC3E}">
        <p14:creationId xmlns:p14="http://schemas.microsoft.com/office/powerpoint/2010/main" val="3442767120"/>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FB279-7738-4615-A030-80381A490F08}"/>
              </a:ext>
            </a:extLst>
          </p:cNvPr>
          <p:cNvSpPr>
            <a:spLocks noGrp="1"/>
          </p:cNvSpPr>
          <p:nvPr>
            <p:ph type="title"/>
          </p:nvPr>
        </p:nvSpPr>
        <p:spPr>
          <a:xfrm>
            <a:off x="982831" y="381000"/>
            <a:ext cx="11054080" cy="1625600"/>
          </a:xfrm>
        </p:spPr>
        <p:txBody>
          <a:bodyPr/>
          <a:lstStyle/>
          <a:p>
            <a:r>
              <a:rPr lang="en-US" sz="4000" dirty="0"/>
              <a:t>CONCLUSION</a:t>
            </a:r>
            <a:endParaRPr lang="id-ID" sz="4000" dirty="0"/>
          </a:p>
        </p:txBody>
      </p:sp>
      <p:sp>
        <p:nvSpPr>
          <p:cNvPr id="3" name="Rectangle 2">
            <a:extLst>
              <a:ext uri="{FF2B5EF4-FFF2-40B4-BE49-F238E27FC236}">
                <a16:creationId xmlns:a16="http://schemas.microsoft.com/office/drawing/2014/main" id="{B4DA1CC2-E18F-49C0-AEA8-123FD1DEC0E9}"/>
              </a:ext>
            </a:extLst>
          </p:cNvPr>
          <p:cNvSpPr/>
          <p:nvPr/>
        </p:nvSpPr>
        <p:spPr>
          <a:xfrm>
            <a:off x="983422" y="2362200"/>
            <a:ext cx="11270129" cy="5293757"/>
          </a:xfrm>
          <a:prstGeom prst="rect">
            <a:avLst/>
          </a:prstGeom>
        </p:spPr>
        <p:txBody>
          <a:bodyPr wrap="square">
            <a:spAutoFit/>
          </a:bodyPr>
          <a:lstStyle/>
          <a:p>
            <a:r>
              <a:rPr lang="en-US" sz="1800" dirty="0"/>
              <a:t>             </a:t>
            </a:r>
          </a:p>
          <a:p>
            <a:pPr algn="just"/>
            <a:r>
              <a:rPr lang="en-US" sz="3200" dirty="0"/>
              <a:t>The increasing number of </a:t>
            </a:r>
            <a:r>
              <a:rPr lang="en-US" sz="3200" dirty="0" err="1"/>
              <a:t>tuton</a:t>
            </a:r>
            <a:r>
              <a:rPr lang="en-US" sz="3200" dirty="0"/>
              <a:t> participants and the lectured subjects indicates that the </a:t>
            </a:r>
            <a:r>
              <a:rPr lang="en-US" sz="3200" dirty="0" err="1"/>
              <a:t>tuton</a:t>
            </a:r>
            <a:r>
              <a:rPr lang="en-US" sz="3200" dirty="0"/>
              <a:t> services have been used by students as one of the modes of learning and it is proven that participation in </a:t>
            </a:r>
            <a:r>
              <a:rPr lang="en-US" sz="3200" dirty="0" err="1"/>
              <a:t>tuton</a:t>
            </a:r>
            <a:r>
              <a:rPr lang="en-US" sz="3200" dirty="0"/>
              <a:t> can improve students' understanding of the learning material they have learned. Results of the test showed that the variables of latent Online Tutorials were able to explain the variable latency understanding by 48% while the remainder is explained by variables other outside the model. Other variables that influence the students’ understanding of the learning content can include students’ motivation, age, and others</a:t>
            </a:r>
            <a:r>
              <a:rPr lang="en-US" sz="2800" dirty="0"/>
              <a:t>.</a:t>
            </a:r>
            <a:endParaRPr lang="id-ID" sz="2800" dirty="0"/>
          </a:p>
        </p:txBody>
      </p:sp>
    </p:spTree>
    <p:extLst>
      <p:ext uri="{BB962C8B-B14F-4D97-AF65-F5344CB8AC3E}">
        <p14:creationId xmlns:p14="http://schemas.microsoft.com/office/powerpoint/2010/main" val="2682876890"/>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65564407"/>
              </p:ext>
            </p:extLst>
          </p:nvPr>
        </p:nvGraphicFramePr>
        <p:xfrm>
          <a:off x="1016000" y="1905000"/>
          <a:ext cx="10735734" cy="5779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bwMode="auto">
          <a:xfrm>
            <a:off x="2921000" y="609600"/>
            <a:ext cx="10083800" cy="1295400"/>
          </a:xfrm>
          <a:prstGeom prst="rect">
            <a:avLst/>
          </a:prstGeom>
          <a:solidFill>
            <a:schemeClr val="bg1"/>
          </a:solid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d-ID" sz="4200" b="0" i="0" u="none" strike="noStrike" cap="none" normalizeH="0" baseline="0">
              <a:ln>
                <a:noFill/>
              </a:ln>
              <a:solidFill>
                <a:srgbClr val="000000"/>
              </a:solidFill>
              <a:effectLst/>
              <a:latin typeface="Gill Sans" pitchFamily="32" charset="0"/>
              <a:ea typeface="ヒラギノ角ゴ ProN W3" pitchFamily="32" charset="-128"/>
              <a:sym typeface="Gill Sans" pitchFamily="32" charset="0"/>
            </a:endParaRPr>
          </a:p>
        </p:txBody>
      </p:sp>
    </p:spTree>
    <p:extLst>
      <p:ext uri="{BB962C8B-B14F-4D97-AF65-F5344CB8AC3E}">
        <p14:creationId xmlns:p14="http://schemas.microsoft.com/office/powerpoint/2010/main" val="3209882577"/>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INTRODUCTION</a:t>
            </a:r>
          </a:p>
        </p:txBody>
      </p:sp>
      <p:sp>
        <p:nvSpPr>
          <p:cNvPr id="3" name="Content Placeholder 2"/>
          <p:cNvSpPr>
            <a:spLocks noGrp="1"/>
          </p:cNvSpPr>
          <p:nvPr>
            <p:ph idx="1"/>
          </p:nvPr>
        </p:nvSpPr>
        <p:spPr>
          <a:xfrm>
            <a:off x="990939" y="2438400"/>
            <a:ext cx="11069433" cy="6045200"/>
          </a:xfrm>
        </p:spPr>
        <p:txBody>
          <a:bodyPr/>
          <a:lstStyle/>
          <a:p>
            <a:pPr marL="266700" indent="0" algn="just">
              <a:buNone/>
            </a:pPr>
            <a:r>
              <a:rPr lang="en-US" sz="2200" dirty="0">
                <a:latin typeface="Georgia" pitchFamily="18" charset="0"/>
              </a:rPr>
              <a:t>	</a:t>
            </a:r>
            <a:r>
              <a:rPr lang="en-US" dirty="0">
                <a:latin typeface="Georgia" pitchFamily="18" charset="0"/>
              </a:rPr>
              <a:t>The use of information and communication technology in open and distance learning is very important. </a:t>
            </a:r>
            <a:r>
              <a:rPr lang="en-US" dirty="0" err="1">
                <a:latin typeface="Georgia" pitchFamily="18" charset="0"/>
              </a:rPr>
              <a:t>Universitas</a:t>
            </a:r>
            <a:r>
              <a:rPr lang="en-US" dirty="0">
                <a:latin typeface="Georgia" pitchFamily="18" charset="0"/>
              </a:rPr>
              <a:t> Terbuka (UT) is very interested in improving the quality of services based on technology and communication (ICT). Academic services to students for various academic and administrative needs are carried out in stages using network-based applications.</a:t>
            </a:r>
          </a:p>
          <a:p>
            <a:pPr marL="266700" indent="0" algn="just">
              <a:buNone/>
            </a:pPr>
            <a:r>
              <a:rPr lang="en-US" dirty="0">
                <a:latin typeface="Georgia" pitchFamily="18" charset="0"/>
              </a:rPr>
              <a:t>	.</a:t>
            </a:r>
          </a:p>
        </p:txBody>
      </p:sp>
    </p:spTree>
    <p:extLst>
      <p:ext uri="{BB962C8B-B14F-4D97-AF65-F5344CB8AC3E}">
        <p14:creationId xmlns:p14="http://schemas.microsoft.com/office/powerpoint/2010/main" val="3047839412"/>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E507F-21D9-46EF-9D60-4C35036A1128}"/>
              </a:ext>
            </a:extLst>
          </p:cNvPr>
          <p:cNvSpPr>
            <a:spLocks noGrp="1"/>
          </p:cNvSpPr>
          <p:nvPr>
            <p:ph idx="1"/>
          </p:nvPr>
        </p:nvSpPr>
        <p:spPr>
          <a:xfrm>
            <a:off x="1270000" y="1524000"/>
            <a:ext cx="10464800" cy="5715000"/>
          </a:xfrm>
        </p:spPr>
        <p:txBody>
          <a:bodyPr/>
          <a:lstStyle/>
          <a:p>
            <a:r>
              <a:rPr lang="en-US" dirty="0"/>
              <a:t>The online tutorial (</a:t>
            </a:r>
            <a:r>
              <a:rPr lang="en-US" dirty="0" err="1"/>
              <a:t>tuton</a:t>
            </a:r>
            <a:r>
              <a:rPr lang="en-US" dirty="0"/>
              <a:t>) held by </a:t>
            </a:r>
            <a:r>
              <a:rPr lang="en-US" dirty="0" err="1"/>
              <a:t>Universitas</a:t>
            </a:r>
            <a:r>
              <a:rPr lang="en-US" dirty="0"/>
              <a:t> Terbuka (UT) is an application of e-learning offered to students to help the learning process. </a:t>
            </a:r>
          </a:p>
          <a:p>
            <a:r>
              <a:rPr lang="en-US" dirty="0" err="1"/>
              <a:t>Tuton</a:t>
            </a:r>
            <a:r>
              <a:rPr lang="en-US" dirty="0"/>
              <a:t> provides benefits for students because learning is designed to be more communicative and interactive as well as providing learning assistance services optimally. As a learning aid to students,  </a:t>
            </a:r>
            <a:r>
              <a:rPr lang="en-US" dirty="0" err="1"/>
              <a:t>tuton</a:t>
            </a:r>
            <a:r>
              <a:rPr lang="en-US" dirty="0"/>
              <a:t> has several advantages such as:</a:t>
            </a:r>
          </a:p>
          <a:p>
            <a:pPr>
              <a:buFont typeface="+mj-lt"/>
              <a:buAutoNum type="arabicPeriod"/>
            </a:pPr>
            <a:r>
              <a:rPr lang="en-US" sz="2400" dirty="0"/>
              <a:t>giving learning material/initiation</a:t>
            </a:r>
          </a:p>
          <a:p>
            <a:pPr>
              <a:buFont typeface="+mj-lt"/>
              <a:buAutoNum type="arabicPeriod"/>
            </a:pPr>
            <a:r>
              <a:rPr lang="en-US" sz="2400" dirty="0"/>
              <a:t>can be used to increase discussion activities (forums, chatting, etc.) and assigning assignments</a:t>
            </a:r>
          </a:p>
          <a:p>
            <a:pPr>
              <a:buFont typeface="+mj-lt"/>
              <a:buAutoNum type="arabicPeriod"/>
            </a:pPr>
            <a:r>
              <a:rPr lang="en-US" sz="2400" dirty="0"/>
              <a:t>At the end of the eight weeks learning activity, the online tutors will give scores and questionnaires about the quality of the online tutorials to students</a:t>
            </a:r>
          </a:p>
          <a:p>
            <a:endParaRPr lang="en-US" dirty="0"/>
          </a:p>
          <a:p>
            <a:endParaRPr lang="en-US" dirty="0"/>
          </a:p>
          <a:p>
            <a:endParaRPr lang="id-ID" dirty="0"/>
          </a:p>
        </p:txBody>
      </p:sp>
    </p:spTree>
    <p:extLst>
      <p:ext uri="{BB962C8B-B14F-4D97-AF65-F5344CB8AC3E}">
        <p14:creationId xmlns:p14="http://schemas.microsoft.com/office/powerpoint/2010/main" val="502366411"/>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TUTORIAL ONLINE SUCCESS FACTOR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85178798"/>
              </p:ext>
            </p:extLst>
          </p:nvPr>
        </p:nvGraphicFramePr>
        <p:xfrm>
          <a:off x="1270000" y="2768600"/>
          <a:ext cx="10464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3901137"/>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4981-6417-4F4E-8547-16435DE1E9B4}"/>
              </a:ext>
            </a:extLst>
          </p:cNvPr>
          <p:cNvSpPr>
            <a:spLocks noGrp="1"/>
          </p:cNvSpPr>
          <p:nvPr>
            <p:ph type="title"/>
          </p:nvPr>
        </p:nvSpPr>
        <p:spPr>
          <a:xfrm>
            <a:off x="1244600" y="304800"/>
            <a:ext cx="11054080" cy="1625600"/>
          </a:xfrm>
        </p:spPr>
        <p:txBody>
          <a:bodyPr/>
          <a:lstStyle/>
          <a:p>
            <a:r>
              <a:rPr lang="en-US" sz="4800" dirty="0"/>
              <a:t>PURPOSE</a:t>
            </a:r>
            <a:endParaRPr lang="id-ID" sz="4800" dirty="0"/>
          </a:p>
        </p:txBody>
      </p:sp>
      <p:sp>
        <p:nvSpPr>
          <p:cNvPr id="3" name="TextBox 2">
            <a:extLst>
              <a:ext uri="{FF2B5EF4-FFF2-40B4-BE49-F238E27FC236}">
                <a16:creationId xmlns:a16="http://schemas.microsoft.com/office/drawing/2014/main" id="{F329B1C5-9A96-4DF9-8354-228C7754F7F5}"/>
              </a:ext>
            </a:extLst>
          </p:cNvPr>
          <p:cNvSpPr txBox="1"/>
          <p:nvPr/>
        </p:nvSpPr>
        <p:spPr>
          <a:xfrm>
            <a:off x="1739900" y="2730542"/>
            <a:ext cx="10096500" cy="2031325"/>
          </a:xfrm>
          <a:prstGeom prst="rect">
            <a:avLst/>
          </a:prstGeom>
          <a:noFill/>
        </p:spPr>
        <p:txBody>
          <a:bodyPr wrap="square" rtlCol="0">
            <a:spAutoFit/>
          </a:bodyPr>
          <a:lstStyle/>
          <a:p>
            <a:r>
              <a:rPr lang="en-US" dirty="0"/>
              <a:t>To investigate how far the online </a:t>
            </a:r>
            <a:r>
              <a:rPr lang="en-US"/>
              <a:t>tutorial can help </a:t>
            </a:r>
            <a:r>
              <a:rPr lang="en-US" dirty="0"/>
              <a:t>students’ understanding of the learning content</a:t>
            </a:r>
            <a:endParaRPr lang="id-ID" dirty="0"/>
          </a:p>
        </p:txBody>
      </p:sp>
    </p:spTree>
    <p:extLst>
      <p:ext uri="{BB962C8B-B14F-4D97-AF65-F5344CB8AC3E}">
        <p14:creationId xmlns:p14="http://schemas.microsoft.com/office/powerpoint/2010/main" val="331368712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CFA5E8-6965-4572-9ACC-65031443CDC2}"/>
              </a:ext>
            </a:extLst>
          </p:cNvPr>
          <p:cNvSpPr/>
          <p:nvPr/>
        </p:nvSpPr>
        <p:spPr>
          <a:xfrm>
            <a:off x="4597400" y="762000"/>
            <a:ext cx="4759252" cy="738664"/>
          </a:xfrm>
          <a:prstGeom prst="rect">
            <a:avLst/>
          </a:prstGeom>
        </p:spPr>
        <p:txBody>
          <a:bodyPr wrap="none">
            <a:spAutoFit/>
          </a:bodyPr>
          <a:lstStyle/>
          <a:p>
            <a:r>
              <a:rPr lang="id-ID" b="1" dirty="0"/>
              <a:t>LITERATURE REVIEW</a:t>
            </a:r>
          </a:p>
        </p:txBody>
      </p:sp>
      <p:sp>
        <p:nvSpPr>
          <p:cNvPr id="5" name="Title 4">
            <a:extLst>
              <a:ext uri="{FF2B5EF4-FFF2-40B4-BE49-F238E27FC236}">
                <a16:creationId xmlns:a16="http://schemas.microsoft.com/office/drawing/2014/main" id="{ABE8336B-BFA2-4CDB-960A-EC10433B0E10}"/>
              </a:ext>
            </a:extLst>
          </p:cNvPr>
          <p:cNvSpPr>
            <a:spLocks noGrp="1"/>
          </p:cNvSpPr>
          <p:nvPr>
            <p:ph type="ctrTitle"/>
          </p:nvPr>
        </p:nvSpPr>
        <p:spPr>
          <a:xfrm>
            <a:off x="975360" y="4114800"/>
            <a:ext cx="11054080" cy="2090702"/>
          </a:xfrm>
        </p:spPr>
        <p:txBody>
          <a:bodyPr/>
          <a:lstStyle/>
          <a:p>
            <a:pPr algn="l"/>
            <a:r>
              <a:rPr lang="en-US" sz="3200" dirty="0"/>
              <a:t>Jackson &amp; </a:t>
            </a:r>
            <a:r>
              <a:rPr lang="en-US" sz="3200" dirty="0" err="1"/>
              <a:t>Songer</a:t>
            </a:r>
            <a:r>
              <a:rPr lang="en-US" sz="3200" dirty="0"/>
              <a:t> (2010: 462) states that technology in the teaching and learning process provides great benefits for students because various information and knowledge can be obtained quickly through the internet. The statement of the experts in line with the rapid change in technology. </a:t>
            </a:r>
            <a:br>
              <a:rPr lang="en-US" sz="3200" dirty="0"/>
            </a:br>
            <a:br>
              <a:rPr lang="en-US" sz="3200" dirty="0"/>
            </a:br>
            <a:r>
              <a:rPr lang="en-US" sz="3200" dirty="0"/>
              <a:t>Today's technological developments have a major influence on the development of the education system so that the use of technology in education is a necessity in the teaching and learning process and the transfer of knowledge from the organizers of education to students.</a:t>
            </a:r>
            <a:endParaRPr lang="id-ID" sz="3200" dirty="0"/>
          </a:p>
        </p:txBody>
      </p:sp>
    </p:spTree>
    <p:extLst>
      <p:ext uri="{BB962C8B-B14F-4D97-AF65-F5344CB8AC3E}">
        <p14:creationId xmlns:p14="http://schemas.microsoft.com/office/powerpoint/2010/main" val="393008806"/>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METHODOLOGY</a:t>
            </a:r>
          </a:p>
        </p:txBody>
      </p:sp>
      <p:sp>
        <p:nvSpPr>
          <p:cNvPr id="3" name="Content Placeholder 2"/>
          <p:cNvSpPr>
            <a:spLocks noGrp="1"/>
          </p:cNvSpPr>
          <p:nvPr>
            <p:ph idx="1"/>
          </p:nvPr>
        </p:nvSpPr>
        <p:spPr>
          <a:xfrm>
            <a:off x="1320800" y="1981200"/>
            <a:ext cx="10464800" cy="5715000"/>
          </a:xfrm>
        </p:spPr>
        <p:txBody>
          <a:bodyPr/>
          <a:lstStyle/>
          <a:p>
            <a:pPr marL="266700" indent="0" algn="just">
              <a:buNone/>
            </a:pPr>
            <a:r>
              <a:rPr lang="en-US" sz="2800" dirty="0">
                <a:latin typeface="Georgia" pitchFamily="18" charset="0"/>
              </a:rPr>
              <a:t>Data from 438  Early </a:t>
            </a:r>
            <a:r>
              <a:rPr lang="en-US" sz="2800" dirty="0" err="1">
                <a:latin typeface="Georgia" pitchFamily="18" charset="0"/>
              </a:rPr>
              <a:t>Chilhood</a:t>
            </a:r>
            <a:r>
              <a:rPr lang="en-US" sz="2800" dirty="0">
                <a:latin typeface="Georgia" pitchFamily="18" charset="0"/>
              </a:rPr>
              <a:t> Education students  were processed using  analyzed descriptively </a:t>
            </a:r>
            <a:r>
              <a:rPr lang="id-ID" sz="2800" dirty="0">
                <a:latin typeface="Georgia" pitchFamily="18" charset="0"/>
              </a:rPr>
              <a:t>with SEM model.</a:t>
            </a:r>
            <a:endParaRPr lang="en-US" sz="2800" dirty="0">
              <a:latin typeface="Georgia" pitchFamily="18" charset="0"/>
            </a:endParaRPr>
          </a:p>
        </p:txBody>
      </p:sp>
      <p:sp>
        <p:nvSpPr>
          <p:cNvPr id="4" name="Rectangle 3">
            <a:extLst>
              <a:ext uri="{FF2B5EF4-FFF2-40B4-BE49-F238E27FC236}">
                <a16:creationId xmlns:a16="http://schemas.microsoft.com/office/drawing/2014/main" id="{1E0FF7F0-58B2-4AAB-B40C-D986BF17CD9A}"/>
              </a:ext>
            </a:extLst>
          </p:cNvPr>
          <p:cNvSpPr/>
          <p:nvPr/>
        </p:nvSpPr>
        <p:spPr>
          <a:xfrm>
            <a:off x="1219200" y="2452691"/>
            <a:ext cx="11506200" cy="6494085"/>
          </a:xfrm>
          <a:prstGeom prst="rect">
            <a:avLst/>
          </a:prstGeom>
        </p:spPr>
        <p:txBody>
          <a:bodyPr wrap="square">
            <a:spAutoFit/>
          </a:bodyPr>
          <a:lstStyle/>
          <a:p>
            <a:endParaRPr lang="en-US" sz="3200" dirty="0"/>
          </a:p>
          <a:p>
            <a:pPr marL="896938" indent="-896938"/>
            <a:r>
              <a:rPr lang="en-US" sz="3200" dirty="0"/>
              <a:t>1.	SEM model testing as a whole, </a:t>
            </a:r>
            <a:r>
              <a:rPr lang="en-US" sz="3200" dirty="0" err="1"/>
              <a:t>ie</a:t>
            </a:r>
            <a:r>
              <a:rPr lang="en-US" sz="3200" dirty="0"/>
              <a:t> tests whether the model fits the overall SEM/fit of the data sample. This test is done by comparing the sample covariance matrix and the estimated covariance matrix of the SEM model.</a:t>
            </a:r>
          </a:p>
          <a:p>
            <a:pPr marL="896938" indent="-896938"/>
            <a:r>
              <a:rPr lang="en-US" sz="3200" dirty="0"/>
              <a:t>2.	Testing the measurement model using confirmatory factor analysis (CFA). After the measurement model is formed using CFA, the analysis of the relationship between latent variables and indicator variables is then carried out. In this testing process, including testing whether each indicator variable is able to measure its latent variables.</a:t>
            </a:r>
          </a:p>
          <a:p>
            <a:pPr marL="985838" indent="-985838"/>
            <a:r>
              <a:rPr lang="en-US" sz="3200" dirty="0"/>
              <a:t>3.	Structural model testing, which is testing the relationship between  latent variables </a:t>
            </a:r>
          </a:p>
        </p:txBody>
      </p:sp>
    </p:spTree>
    <p:extLst>
      <p:ext uri="{BB962C8B-B14F-4D97-AF65-F5344CB8AC3E}">
        <p14:creationId xmlns:p14="http://schemas.microsoft.com/office/powerpoint/2010/main" val="4131154500"/>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Std Black" pitchFamily="18" charset="0"/>
              </a:rPr>
              <a:t>Overall SEM Model Testing</a:t>
            </a: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816442903"/>
                  </p:ext>
                </p:extLst>
              </p:nvPr>
            </p:nvGraphicFramePr>
            <p:xfrm>
              <a:off x="939800" y="2076750"/>
              <a:ext cx="11358056" cy="5313609"/>
            </p:xfrm>
            <a:graphic>
              <a:graphicData uri="http://schemas.openxmlformats.org/drawingml/2006/table">
                <a:tbl>
                  <a:tblPr firstRow="1" firstCol="1" bandRow="1">
                    <a:tableStyleId>{93296810-A885-4BE3-A3E7-6D5BEEA58F35}</a:tableStyleId>
                  </a:tblPr>
                  <a:tblGrid>
                    <a:gridCol w="4482418">
                      <a:extLst>
                        <a:ext uri="{9D8B030D-6E8A-4147-A177-3AD203B41FA5}">
                          <a16:colId xmlns:a16="http://schemas.microsoft.com/office/drawing/2014/main" val="20000"/>
                        </a:ext>
                      </a:extLst>
                    </a:gridCol>
                    <a:gridCol w="3486152">
                      <a:extLst>
                        <a:ext uri="{9D8B030D-6E8A-4147-A177-3AD203B41FA5}">
                          <a16:colId xmlns:a16="http://schemas.microsoft.com/office/drawing/2014/main" val="20001"/>
                        </a:ext>
                      </a:extLst>
                    </a:gridCol>
                    <a:gridCol w="3389486">
                      <a:extLst>
                        <a:ext uri="{9D8B030D-6E8A-4147-A177-3AD203B41FA5}">
                          <a16:colId xmlns:a16="http://schemas.microsoft.com/office/drawing/2014/main" val="20002"/>
                        </a:ext>
                      </a:extLst>
                    </a:gridCol>
                  </a:tblGrid>
                  <a:tr h="967161">
                    <a:tc>
                      <a:txBody>
                        <a:bodyPr/>
                        <a:lstStyle/>
                        <a:p>
                          <a:pPr algn="ctr">
                            <a:lnSpc>
                              <a:spcPct val="115000"/>
                            </a:lnSpc>
                            <a:spcAft>
                              <a:spcPts val="0"/>
                            </a:spcAft>
                          </a:pPr>
                          <a:r>
                            <a:rPr lang="en-US" sz="2800" dirty="0">
                              <a:effectLst/>
                            </a:rPr>
                            <a:t>Overall Size of Model Match Test</a:t>
                          </a:r>
                          <a:endParaRPr lang="en-US" sz="2800" dirty="0">
                            <a:effectLst/>
                            <a:latin typeface="Calibri"/>
                            <a:ea typeface="Calibri"/>
                            <a:cs typeface="Times New Roman"/>
                          </a:endParaRPr>
                        </a:p>
                      </a:txBody>
                      <a:tcPr marL="168382" marR="168382" marT="0" marB="0"/>
                    </a:tc>
                    <a:tc>
                      <a:txBody>
                        <a:bodyPr/>
                        <a:lstStyle/>
                        <a:p>
                          <a:pPr algn="ctr">
                            <a:lnSpc>
                              <a:spcPct val="115000"/>
                            </a:lnSpc>
                            <a:spcAft>
                              <a:spcPts val="0"/>
                            </a:spcAft>
                          </a:pPr>
                          <a:r>
                            <a:rPr lang="en-US" sz="2800">
                              <a:effectLst/>
                            </a:rPr>
                            <a:t>Benchmark Value for Model Match</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en-US" sz="2800">
                              <a:effectLst/>
                            </a:rPr>
                            <a:t>Model Match to Data</a:t>
                          </a:r>
                          <a:endParaRPr lang="en-US" sz="2800">
                            <a:effectLst/>
                            <a:latin typeface="Calibri"/>
                            <a:ea typeface="Calibri"/>
                            <a:cs typeface="Times New Roman"/>
                          </a:endParaRPr>
                        </a:p>
                      </a:txBody>
                      <a:tcPr marL="168382" marR="168382" marT="0" marB="0"/>
                    </a:tc>
                    <a:extLst>
                      <a:ext uri="{0D108BD9-81ED-4DB2-BD59-A6C34878D82A}">
                        <a16:rowId xmlns:a16="http://schemas.microsoft.com/office/drawing/2014/main" val="10000"/>
                      </a:ext>
                    </a:extLst>
                  </a:tr>
                  <a:tr h="535921">
                    <a:tc>
                      <a:txBody>
                        <a:bodyPr/>
                        <a:lstStyle/>
                        <a:p>
                          <a:pPr algn="just">
                            <a:lnSpc>
                              <a:spcPct val="115000"/>
                            </a:lnSpc>
                            <a:spcAft>
                              <a:spcPts val="0"/>
                            </a:spcAft>
                          </a:pPr>
                          <a:r>
                            <a:rPr lang="id-ID" sz="3100" dirty="0">
                              <a:effectLst/>
                            </a:rPr>
                            <a:t>RMSEA = 0.000</a:t>
                          </a:r>
                          <a:endParaRPr lang="en-US" sz="2800" dirty="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≤0.08</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2"/>
                      </a:ext>
                    </a:extLst>
                  </a:tr>
                  <a:tr h="535921">
                    <a:tc>
                      <a:txBody>
                        <a:bodyPr/>
                        <a:lstStyle/>
                        <a:p>
                          <a:pPr algn="just">
                            <a:lnSpc>
                              <a:spcPct val="115000"/>
                            </a:lnSpc>
                            <a:spcAft>
                              <a:spcPts val="0"/>
                            </a:spcAft>
                          </a:pPr>
                          <a:r>
                            <a:rPr lang="id-ID" sz="3100">
                              <a:effectLst/>
                            </a:rPr>
                            <a:t>NFI = 0.95</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≥0.9</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en-US" sz="3100" dirty="0">
                              <a:effectLst/>
                              <a:latin typeface="Calibri"/>
                              <a:ea typeface="Calibri"/>
                              <a:cs typeface="Times New Roman"/>
                            </a:rPr>
                            <a:t>Yes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3"/>
                      </a:ext>
                    </a:extLst>
                  </a:tr>
                  <a:tr h="535921">
                    <a:tc>
                      <a:txBody>
                        <a:bodyPr/>
                        <a:lstStyle/>
                        <a:p>
                          <a:pPr algn="just">
                            <a:lnSpc>
                              <a:spcPct val="115000"/>
                            </a:lnSpc>
                            <a:spcAft>
                              <a:spcPts val="0"/>
                            </a:spcAft>
                          </a:pPr>
                          <a:r>
                            <a:rPr lang="id-ID" sz="3100">
                              <a:effectLst/>
                            </a:rPr>
                            <a:t>NNFI = 0.95</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≥0.9</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4"/>
                      </a:ext>
                    </a:extLst>
                  </a:tr>
                  <a:tr h="535921">
                    <a:tc>
                      <a:txBody>
                        <a:bodyPr/>
                        <a:lstStyle/>
                        <a:p>
                          <a:pPr algn="just">
                            <a:lnSpc>
                              <a:spcPct val="115000"/>
                            </a:lnSpc>
                            <a:spcAft>
                              <a:spcPts val="0"/>
                            </a:spcAft>
                          </a:pPr>
                          <a:r>
                            <a:rPr lang="id-ID" sz="3100" dirty="0">
                              <a:effectLst/>
                            </a:rPr>
                            <a:t>CFI = 0.96</a:t>
                          </a:r>
                          <a:endParaRPr lang="en-US" sz="2800" dirty="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≥0.90</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5"/>
                      </a:ext>
                    </a:extLst>
                  </a:tr>
                  <a:tr h="535921">
                    <a:tc>
                      <a:txBody>
                        <a:bodyPr/>
                        <a:lstStyle/>
                        <a:p>
                          <a:pPr algn="just">
                            <a:lnSpc>
                              <a:spcPct val="115000"/>
                            </a:lnSpc>
                            <a:spcAft>
                              <a:spcPts val="0"/>
                            </a:spcAft>
                          </a:pPr>
                          <a:r>
                            <a:rPr lang="id-ID" sz="3100">
                              <a:effectLst/>
                            </a:rPr>
                            <a:t>IFI = 0.96</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≥0.9</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6"/>
                      </a:ext>
                    </a:extLst>
                  </a:tr>
                  <a:tr h="535921">
                    <a:tc>
                      <a:txBody>
                        <a:bodyPr/>
                        <a:lstStyle/>
                        <a:p>
                          <a:pPr algn="just">
                            <a:lnSpc>
                              <a:spcPct val="115000"/>
                            </a:lnSpc>
                            <a:spcAft>
                              <a:spcPts val="0"/>
                            </a:spcAft>
                          </a:pPr>
                          <a:r>
                            <a:rPr lang="id-ID" sz="3100">
                              <a:effectLst/>
                            </a:rPr>
                            <a:t>RFI = 0.95</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≥0.9</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7"/>
                      </a:ext>
                    </a:extLst>
                  </a:tr>
                  <a:tr h="535921">
                    <a:tc>
                      <a:txBody>
                        <a:bodyPr/>
                        <a:lstStyle/>
                        <a:p>
                          <a:pPr algn="just">
                            <a:lnSpc>
                              <a:spcPct val="115000"/>
                            </a:lnSpc>
                            <a:spcAft>
                              <a:spcPts val="0"/>
                            </a:spcAft>
                          </a:pPr>
                          <a:r>
                            <a:rPr lang="id-ID" sz="3100">
                              <a:effectLst/>
                            </a:rPr>
                            <a:t>RMR = 0.031</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≤0.05</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8"/>
                      </a:ext>
                    </a:extLst>
                  </a:tr>
                  <a:tr h="535921">
                    <a:tc>
                      <a:txBody>
                        <a:bodyPr/>
                        <a:lstStyle/>
                        <a:p>
                          <a:pPr algn="just">
                            <a:lnSpc>
                              <a:spcPct val="115000"/>
                            </a:lnSpc>
                            <a:spcAft>
                              <a:spcPts val="0"/>
                            </a:spcAft>
                          </a:pPr>
                          <a:r>
                            <a:rPr lang="id-ID" sz="3100" dirty="0">
                              <a:effectLst/>
                            </a:rPr>
                            <a:t>SRMR = 0.050</a:t>
                          </a:r>
                          <a:endParaRPr lang="en-US" sz="2800" dirty="0">
                            <a:effectLst/>
                            <a:latin typeface="Calibri"/>
                            <a:ea typeface="Calibri"/>
                            <a:cs typeface="Times New Roman"/>
                          </a:endParaRPr>
                        </a:p>
                      </a:txBody>
                      <a:tcPr marL="168382" marR="168382"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id-ID" sz="3100">
                                    <a:effectLst/>
                                    <a:latin typeface="Cambria Math" panose="02040503050406030204" pitchFamily="18" charset="0"/>
                                  </a:rPr>
                                  <m:t>≤0.05</m:t>
                                </m:r>
                              </m:oMath>
                            </m:oMathPara>
                          </a14:m>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9"/>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816442903"/>
                  </p:ext>
                </p:extLst>
              </p:nvPr>
            </p:nvGraphicFramePr>
            <p:xfrm>
              <a:off x="939800" y="2076750"/>
              <a:ext cx="11358056" cy="5313609"/>
            </p:xfrm>
            <a:graphic>
              <a:graphicData uri="http://schemas.openxmlformats.org/drawingml/2006/table">
                <a:tbl>
                  <a:tblPr firstRow="1" firstCol="1" bandRow="1">
                    <a:tableStyleId>{93296810-A885-4BE3-A3E7-6D5BEEA58F35}</a:tableStyleId>
                  </a:tblPr>
                  <a:tblGrid>
                    <a:gridCol w="4482418">
                      <a:extLst>
                        <a:ext uri="{9D8B030D-6E8A-4147-A177-3AD203B41FA5}">
                          <a16:colId xmlns:a16="http://schemas.microsoft.com/office/drawing/2014/main" val="20000"/>
                        </a:ext>
                      </a:extLst>
                    </a:gridCol>
                    <a:gridCol w="3486152">
                      <a:extLst>
                        <a:ext uri="{9D8B030D-6E8A-4147-A177-3AD203B41FA5}">
                          <a16:colId xmlns:a16="http://schemas.microsoft.com/office/drawing/2014/main" val="20001"/>
                        </a:ext>
                      </a:extLst>
                    </a:gridCol>
                    <a:gridCol w="3389486">
                      <a:extLst>
                        <a:ext uri="{9D8B030D-6E8A-4147-A177-3AD203B41FA5}">
                          <a16:colId xmlns:a16="http://schemas.microsoft.com/office/drawing/2014/main" val="20002"/>
                        </a:ext>
                      </a:extLst>
                    </a:gridCol>
                  </a:tblGrid>
                  <a:tr h="967161">
                    <a:tc>
                      <a:txBody>
                        <a:bodyPr/>
                        <a:lstStyle/>
                        <a:p>
                          <a:pPr algn="ctr">
                            <a:lnSpc>
                              <a:spcPct val="115000"/>
                            </a:lnSpc>
                            <a:spcAft>
                              <a:spcPts val="0"/>
                            </a:spcAft>
                          </a:pPr>
                          <a:r>
                            <a:rPr lang="en-US" sz="2800" dirty="0">
                              <a:effectLst/>
                            </a:rPr>
                            <a:t>Overall Size of Model Match Test</a:t>
                          </a:r>
                          <a:endParaRPr lang="en-US" sz="2800" dirty="0">
                            <a:effectLst/>
                            <a:latin typeface="Calibri"/>
                            <a:ea typeface="Calibri"/>
                            <a:cs typeface="Times New Roman"/>
                          </a:endParaRPr>
                        </a:p>
                      </a:txBody>
                      <a:tcPr marL="168382" marR="168382" marT="0" marB="0"/>
                    </a:tc>
                    <a:tc>
                      <a:txBody>
                        <a:bodyPr/>
                        <a:lstStyle/>
                        <a:p>
                          <a:pPr algn="ctr">
                            <a:lnSpc>
                              <a:spcPct val="115000"/>
                            </a:lnSpc>
                            <a:spcAft>
                              <a:spcPts val="0"/>
                            </a:spcAft>
                          </a:pPr>
                          <a:r>
                            <a:rPr lang="en-US" sz="2800">
                              <a:effectLst/>
                            </a:rPr>
                            <a:t>Benchmark Value for Model Match</a:t>
                          </a:r>
                          <a:endParaRPr lang="en-US" sz="2800">
                            <a:effectLst/>
                            <a:latin typeface="Calibri"/>
                            <a:ea typeface="Calibri"/>
                            <a:cs typeface="Times New Roman"/>
                          </a:endParaRPr>
                        </a:p>
                      </a:txBody>
                      <a:tcPr marL="168382" marR="168382" marT="0" marB="0"/>
                    </a:tc>
                    <a:tc>
                      <a:txBody>
                        <a:bodyPr/>
                        <a:lstStyle/>
                        <a:p>
                          <a:pPr algn="ctr">
                            <a:lnSpc>
                              <a:spcPct val="115000"/>
                            </a:lnSpc>
                            <a:spcAft>
                              <a:spcPts val="0"/>
                            </a:spcAft>
                          </a:pPr>
                          <a:r>
                            <a:rPr lang="en-US" sz="2800">
                              <a:effectLst/>
                            </a:rPr>
                            <a:t>Model Match to Data</a:t>
                          </a:r>
                          <a:endParaRPr lang="en-US" sz="2800">
                            <a:effectLst/>
                            <a:latin typeface="Calibri"/>
                            <a:ea typeface="Calibri"/>
                            <a:cs typeface="Times New Roman"/>
                          </a:endParaRPr>
                        </a:p>
                      </a:txBody>
                      <a:tcPr marL="168382" marR="168382" marT="0" marB="0"/>
                    </a:tc>
                    <a:extLst>
                      <a:ext uri="{0D108BD9-81ED-4DB2-BD59-A6C34878D82A}">
                        <a16:rowId xmlns:a16="http://schemas.microsoft.com/office/drawing/2014/main" val="10000"/>
                      </a:ext>
                    </a:extLst>
                  </a:tr>
                  <a:tr h="543306">
                    <a:tc>
                      <a:txBody>
                        <a:bodyPr/>
                        <a:lstStyle/>
                        <a:p>
                          <a:pPr algn="just">
                            <a:lnSpc>
                              <a:spcPct val="115000"/>
                            </a:lnSpc>
                            <a:spcAft>
                              <a:spcPts val="0"/>
                            </a:spcAft>
                          </a:pPr>
                          <a:r>
                            <a:rPr lang="id-ID" sz="3100" dirty="0">
                              <a:effectLst/>
                            </a:rPr>
                            <a:t>RMSEA = 0.000</a:t>
                          </a:r>
                          <a:endParaRPr lang="en-US" sz="2800" dirty="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191011" r="-97902" b="-740449"/>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2"/>
                      </a:ext>
                    </a:extLst>
                  </a:tr>
                  <a:tr h="543306">
                    <a:tc>
                      <a:txBody>
                        <a:bodyPr/>
                        <a:lstStyle/>
                        <a:p>
                          <a:pPr algn="just">
                            <a:lnSpc>
                              <a:spcPct val="115000"/>
                            </a:lnSpc>
                            <a:spcAft>
                              <a:spcPts val="0"/>
                            </a:spcAft>
                          </a:pPr>
                          <a:r>
                            <a:rPr lang="id-ID" sz="3100">
                              <a:effectLst/>
                            </a:rPr>
                            <a:t>NFI = 0.95</a:t>
                          </a:r>
                          <a:endParaRPr lang="en-US" sz="280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291011" r="-97902" b="-640449"/>
                          </a:stretch>
                        </a:blipFill>
                      </a:tcPr>
                    </a:tc>
                    <a:tc>
                      <a:txBody>
                        <a:bodyPr/>
                        <a:lstStyle/>
                        <a:p>
                          <a:pPr algn="ctr">
                            <a:lnSpc>
                              <a:spcPct val="115000"/>
                            </a:lnSpc>
                            <a:spcAft>
                              <a:spcPts val="0"/>
                            </a:spcAft>
                          </a:pPr>
                          <a:r>
                            <a:rPr lang="en-US" sz="3100" dirty="0">
                              <a:effectLst/>
                              <a:latin typeface="Calibri"/>
                              <a:ea typeface="Calibri"/>
                              <a:cs typeface="Times New Roman"/>
                            </a:rPr>
                            <a:t>Yes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3"/>
                      </a:ext>
                    </a:extLst>
                  </a:tr>
                  <a:tr h="543306">
                    <a:tc>
                      <a:txBody>
                        <a:bodyPr/>
                        <a:lstStyle/>
                        <a:p>
                          <a:pPr algn="just">
                            <a:lnSpc>
                              <a:spcPct val="115000"/>
                            </a:lnSpc>
                            <a:spcAft>
                              <a:spcPts val="0"/>
                            </a:spcAft>
                          </a:pPr>
                          <a:r>
                            <a:rPr lang="id-ID" sz="3100">
                              <a:effectLst/>
                            </a:rPr>
                            <a:t>NNFI = 0.95</a:t>
                          </a:r>
                          <a:endParaRPr lang="en-US" sz="280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386667" r="-97902" b="-533333"/>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4"/>
                      </a:ext>
                    </a:extLst>
                  </a:tr>
                  <a:tr h="543306">
                    <a:tc>
                      <a:txBody>
                        <a:bodyPr/>
                        <a:lstStyle/>
                        <a:p>
                          <a:pPr algn="just">
                            <a:lnSpc>
                              <a:spcPct val="115000"/>
                            </a:lnSpc>
                            <a:spcAft>
                              <a:spcPts val="0"/>
                            </a:spcAft>
                          </a:pPr>
                          <a:r>
                            <a:rPr lang="id-ID" sz="3100" dirty="0">
                              <a:effectLst/>
                            </a:rPr>
                            <a:t>CFI = 0.96</a:t>
                          </a:r>
                          <a:endParaRPr lang="en-US" sz="2800" dirty="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492135" r="-97902" b="-439326"/>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5"/>
                      </a:ext>
                    </a:extLst>
                  </a:tr>
                  <a:tr h="543306">
                    <a:tc>
                      <a:txBody>
                        <a:bodyPr/>
                        <a:lstStyle/>
                        <a:p>
                          <a:pPr algn="just">
                            <a:lnSpc>
                              <a:spcPct val="115000"/>
                            </a:lnSpc>
                            <a:spcAft>
                              <a:spcPts val="0"/>
                            </a:spcAft>
                          </a:pPr>
                          <a:r>
                            <a:rPr lang="id-ID" sz="3100">
                              <a:effectLst/>
                            </a:rPr>
                            <a:t>IFI = 0.96</a:t>
                          </a:r>
                          <a:endParaRPr lang="en-US" sz="280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592135" r="-97902" b="-339326"/>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6"/>
                      </a:ext>
                    </a:extLst>
                  </a:tr>
                  <a:tr h="543306">
                    <a:tc>
                      <a:txBody>
                        <a:bodyPr/>
                        <a:lstStyle/>
                        <a:p>
                          <a:pPr algn="just">
                            <a:lnSpc>
                              <a:spcPct val="115000"/>
                            </a:lnSpc>
                            <a:spcAft>
                              <a:spcPts val="0"/>
                            </a:spcAft>
                          </a:pPr>
                          <a:r>
                            <a:rPr lang="id-ID" sz="3100">
                              <a:effectLst/>
                            </a:rPr>
                            <a:t>RFI = 0.95</a:t>
                          </a:r>
                          <a:endParaRPr lang="en-US" sz="280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692135" r="-97902" b="-239326"/>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7"/>
                      </a:ext>
                    </a:extLst>
                  </a:tr>
                  <a:tr h="543306">
                    <a:tc>
                      <a:txBody>
                        <a:bodyPr/>
                        <a:lstStyle/>
                        <a:p>
                          <a:pPr algn="just">
                            <a:lnSpc>
                              <a:spcPct val="115000"/>
                            </a:lnSpc>
                            <a:spcAft>
                              <a:spcPts val="0"/>
                            </a:spcAft>
                          </a:pPr>
                          <a:r>
                            <a:rPr lang="id-ID" sz="3100">
                              <a:effectLst/>
                            </a:rPr>
                            <a:t>RMR = 0.031</a:t>
                          </a:r>
                          <a:endParaRPr lang="en-US" sz="280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783333" r="-97902" b="-136667"/>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8"/>
                      </a:ext>
                    </a:extLst>
                  </a:tr>
                  <a:tr h="543306">
                    <a:tc>
                      <a:txBody>
                        <a:bodyPr/>
                        <a:lstStyle/>
                        <a:p>
                          <a:pPr algn="just">
                            <a:lnSpc>
                              <a:spcPct val="115000"/>
                            </a:lnSpc>
                            <a:spcAft>
                              <a:spcPts val="0"/>
                            </a:spcAft>
                          </a:pPr>
                          <a:r>
                            <a:rPr lang="id-ID" sz="3100" dirty="0">
                              <a:effectLst/>
                            </a:rPr>
                            <a:t>SRMR = 0.050</a:t>
                          </a:r>
                          <a:endParaRPr lang="en-US" sz="2800" dirty="0">
                            <a:effectLst/>
                            <a:latin typeface="Calibri"/>
                            <a:ea typeface="Calibri"/>
                            <a:cs typeface="Times New Roman"/>
                          </a:endParaRPr>
                        </a:p>
                      </a:txBody>
                      <a:tcPr marL="168382" marR="168382" marT="0" marB="0"/>
                    </a:tc>
                    <a:tc>
                      <a:txBody>
                        <a:bodyPr/>
                        <a:lstStyle/>
                        <a:p>
                          <a:endParaRPr lang="id-ID"/>
                        </a:p>
                      </a:txBody>
                      <a:tcPr marL="168382" marR="168382" marT="0" marB="0">
                        <a:blipFill>
                          <a:blip r:embed="rId2"/>
                          <a:stretch>
                            <a:fillRect l="-128846" t="-893258" r="-97902" b="-38202"/>
                          </a:stretch>
                        </a:blipFill>
                      </a:tcPr>
                    </a:tc>
                    <a:tc>
                      <a:txBody>
                        <a:bodyPr/>
                        <a:lstStyle/>
                        <a:p>
                          <a:pPr algn="ctr">
                            <a:lnSpc>
                              <a:spcPct val="115000"/>
                            </a:lnSpc>
                            <a:spcAft>
                              <a:spcPts val="0"/>
                            </a:spcAft>
                          </a:pPr>
                          <a:r>
                            <a:rPr lang="id-ID" sz="3100" dirty="0">
                              <a:effectLst/>
                            </a:rPr>
                            <a:t>Y</a:t>
                          </a:r>
                          <a:r>
                            <a:rPr lang="en-US" sz="3100" dirty="0">
                              <a:effectLst/>
                            </a:rPr>
                            <a:t>es</a:t>
                          </a:r>
                          <a:endParaRPr lang="en-US" sz="2800" dirty="0">
                            <a:effectLst/>
                            <a:latin typeface="Calibri"/>
                            <a:ea typeface="Calibri"/>
                            <a:cs typeface="Times New Roman"/>
                          </a:endParaRPr>
                        </a:p>
                      </a:txBody>
                      <a:tcPr marL="168382" marR="168382" marT="0" marB="0"/>
                    </a:tc>
                    <a:extLst>
                      <a:ext uri="{0D108BD9-81ED-4DB2-BD59-A6C34878D82A}">
                        <a16:rowId xmlns:a16="http://schemas.microsoft.com/office/drawing/2014/main" val="10009"/>
                      </a:ext>
                    </a:extLst>
                  </a:tr>
                </a:tbl>
              </a:graphicData>
            </a:graphic>
          </p:graphicFrame>
        </mc:Fallback>
      </mc:AlternateContent>
    </p:spTree>
    <p:extLst>
      <p:ext uri="{BB962C8B-B14F-4D97-AF65-F5344CB8AC3E}">
        <p14:creationId xmlns:p14="http://schemas.microsoft.com/office/powerpoint/2010/main" val="1289079307"/>
      </p:ext>
    </p:extLst>
  </p:cSld>
  <p:clrMapOvr>
    <a:masterClrMapping/>
  </p:clrMapOvr>
  <mc:AlternateContent xmlns:mc="http://schemas.openxmlformats.org/markup-compatibility/2006" xmlns:p14="http://schemas.microsoft.com/office/powerpoint/2010/main">
    <mc:Choice Requires="p14">
      <p:transition spd="slow" p14:dur="225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8F5911-296D-4993-B966-1EC0E58E0EF9}"/>
              </a:ext>
            </a:extLst>
          </p:cNvPr>
          <p:cNvSpPr/>
          <p:nvPr/>
        </p:nvSpPr>
        <p:spPr>
          <a:xfrm>
            <a:off x="1244600" y="3200400"/>
            <a:ext cx="10439400" cy="3970318"/>
          </a:xfrm>
          <a:prstGeom prst="rect">
            <a:avLst/>
          </a:prstGeom>
        </p:spPr>
        <p:txBody>
          <a:bodyPr wrap="square">
            <a:spAutoFit/>
          </a:bodyPr>
          <a:lstStyle/>
          <a:p>
            <a:r>
              <a:rPr lang="en-US" dirty="0"/>
              <a:t>From testing the structural model as a whole most of the model fit test sizes are appropriate so that it can be concluded that the SEM model as a whole has good ability in terms of matching the sample data ( good fit ).</a:t>
            </a:r>
          </a:p>
          <a:p>
            <a:r>
              <a:rPr lang="en-US" dirty="0"/>
              <a:t> </a:t>
            </a:r>
          </a:p>
        </p:txBody>
      </p:sp>
      <p:sp>
        <p:nvSpPr>
          <p:cNvPr id="4" name="Rectangle 3">
            <a:extLst>
              <a:ext uri="{FF2B5EF4-FFF2-40B4-BE49-F238E27FC236}">
                <a16:creationId xmlns:a16="http://schemas.microsoft.com/office/drawing/2014/main" id="{AAF68FE4-B2C3-4545-AF98-F85216886B8D}"/>
              </a:ext>
            </a:extLst>
          </p:cNvPr>
          <p:cNvSpPr/>
          <p:nvPr/>
        </p:nvSpPr>
        <p:spPr>
          <a:xfrm>
            <a:off x="4978400" y="762000"/>
            <a:ext cx="6010363" cy="738664"/>
          </a:xfrm>
          <a:prstGeom prst="rect">
            <a:avLst/>
          </a:prstGeom>
        </p:spPr>
        <p:txBody>
          <a:bodyPr wrap="none">
            <a:spAutoFit/>
          </a:bodyPr>
          <a:lstStyle/>
          <a:p>
            <a:r>
              <a:rPr lang="id-ID" dirty="0"/>
              <a:t>Overall SEM Model Testing</a:t>
            </a:r>
          </a:p>
        </p:txBody>
      </p:sp>
    </p:spTree>
    <p:extLst>
      <p:ext uri="{BB962C8B-B14F-4D97-AF65-F5344CB8AC3E}">
        <p14:creationId xmlns:p14="http://schemas.microsoft.com/office/powerpoint/2010/main" val="3958714866"/>
      </p:ext>
    </p:extLst>
  </p:cSld>
  <p:clrMapOvr>
    <a:masterClrMapping/>
  </p:clrMapOvr>
  <p:transition spd="slow">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ill Sans"/>
        <a:ea typeface="ヒラギノ角ゴ ProN W3"/>
        <a:cs typeface=""/>
      </a:majorFont>
      <a:minorFont>
        <a:latin typeface="Gill Sans"/>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pitchFamily="32" charset="0"/>
            <a:ea typeface="ヒラギノ角ゴ ProN W3" pitchFamily="32" charset="-128"/>
            <a:sym typeface="Gill Sans" pitchFamily="3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pitchFamily="32" charset="0"/>
            <a:ea typeface="ヒラギノ角ゴ ProN W3" pitchFamily="32" charset="-128"/>
            <a:sym typeface="Gill Sans" pitchFamily="32"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25854</TotalTime>
  <Pages>0</Pages>
  <Words>820</Words>
  <Characters>0</Characters>
  <Application>Microsoft Office PowerPoint</Application>
  <PresentationFormat>Custom</PresentationFormat>
  <Lines>0</Lines>
  <Paragraphs>156</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Britannic Bold</vt:lpstr>
      <vt:lpstr>Calibri</vt:lpstr>
      <vt:lpstr>Cambria Math</vt:lpstr>
      <vt:lpstr>Cooper Std Black</vt:lpstr>
      <vt:lpstr>Georgia</vt:lpstr>
      <vt:lpstr>Gill Sans</vt:lpstr>
      <vt:lpstr>Lucida Handwriting</vt:lpstr>
      <vt:lpstr>Wingdings</vt:lpstr>
      <vt:lpstr>Title &amp; Bullets</vt:lpstr>
      <vt:lpstr>PowerPoint Presentation</vt:lpstr>
      <vt:lpstr>INTRODUCTION</vt:lpstr>
      <vt:lpstr>PowerPoint Presentation</vt:lpstr>
      <vt:lpstr>TUTORIAL ONLINE SUCCESS FACTOR</vt:lpstr>
      <vt:lpstr>PURPOSE</vt:lpstr>
      <vt:lpstr>Jackson &amp; Songer (2010: 462) states that technology in the teaching and learning process provides great benefits for students because various information and knowledge can be obtained quickly through the internet. The statement of the experts in line with the rapid change in technology.   Today's technological developments have a major influence on the development of the education system so that the use of technology in education is a necessity in the teaching and learning process and the transfer of knowledge from the organizers of education to students.</vt:lpstr>
      <vt:lpstr>METHODOLOGY</vt:lpstr>
      <vt:lpstr>Overall SEM Model Testing</vt:lpstr>
      <vt:lpstr>PowerPoint Presentation</vt:lpstr>
      <vt:lpstr>Evaluation of Indicator Validity</vt:lpstr>
      <vt:lpstr>  Evaluation of Indicator Validity </vt:lpstr>
      <vt:lpstr>Size of Average Variance Extracted</vt:lpstr>
      <vt:lpstr>ANALYSIS AND RESULTS</vt:lpstr>
      <vt:lpstr>PowerPoint Presentation</vt:lpstr>
      <vt:lpstr>PowerPoint Presentation</vt:lpstr>
      <vt:lpstr>Structural Model Testing</vt:lpstr>
      <vt:lpstr>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dc:creator>
  <cp:lastModifiedBy>Dr. Siti Aisyah, M.Pd</cp:lastModifiedBy>
  <cp:revision>1734</cp:revision>
  <cp:lastPrinted>2019-04-09T12:09:31Z</cp:lastPrinted>
  <dcterms:modified xsi:type="dcterms:W3CDTF">2019-10-15T05:31:14Z</dcterms:modified>
</cp:coreProperties>
</file>