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44"/>
  </p:notesMasterIdLst>
  <p:handoutMasterIdLst>
    <p:handoutMasterId r:id="rId45"/>
  </p:handoutMasterIdLst>
  <p:sldIdLst>
    <p:sldId id="345" r:id="rId2"/>
    <p:sldId id="330" r:id="rId3"/>
    <p:sldId id="339" r:id="rId4"/>
    <p:sldId id="340" r:id="rId5"/>
    <p:sldId id="343" r:id="rId6"/>
    <p:sldId id="341" r:id="rId7"/>
    <p:sldId id="344" r:id="rId8"/>
    <p:sldId id="342" r:id="rId9"/>
    <p:sldId id="308" r:id="rId10"/>
    <p:sldId id="309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9" r:id="rId19"/>
    <p:sldId id="320" r:id="rId20"/>
    <p:sldId id="321" r:id="rId21"/>
    <p:sldId id="322" r:id="rId22"/>
    <p:sldId id="323" r:id="rId23"/>
    <p:sldId id="325" r:id="rId24"/>
    <p:sldId id="326" r:id="rId25"/>
    <p:sldId id="328" r:id="rId26"/>
    <p:sldId id="301" r:id="rId27"/>
    <p:sldId id="355" r:id="rId28"/>
    <p:sldId id="356" r:id="rId29"/>
    <p:sldId id="310" r:id="rId30"/>
    <p:sldId id="327" r:id="rId31"/>
    <p:sldId id="274" r:id="rId32"/>
    <p:sldId id="349" r:id="rId33"/>
    <p:sldId id="348" r:id="rId34"/>
    <p:sldId id="303" r:id="rId35"/>
    <p:sldId id="304" r:id="rId36"/>
    <p:sldId id="305" r:id="rId37"/>
    <p:sldId id="306" r:id="rId38"/>
    <p:sldId id="307" r:id="rId39"/>
    <p:sldId id="357" r:id="rId40"/>
    <p:sldId id="358" r:id="rId41"/>
    <p:sldId id="359" r:id="rId42"/>
    <p:sldId id="324" r:id="rId4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931F"/>
    <a:srgbClr val="F8931D"/>
    <a:srgbClr val="E0841D"/>
    <a:srgbClr val="FB931B"/>
    <a:srgbClr val="3C4743"/>
    <a:srgbClr val="DDC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 autoAdjust="0"/>
    <p:restoredTop sz="94660"/>
  </p:normalViewPr>
  <p:slideViewPr>
    <p:cSldViewPr snapToGrid="0">
      <p:cViewPr varScale="1">
        <p:scale>
          <a:sx n="77" d="100"/>
          <a:sy n="77" d="100"/>
        </p:scale>
        <p:origin x="4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DCFBEA-66E5-443B-BDA8-45F0468E1928}" type="doc">
      <dgm:prSet loTypeId="urn:microsoft.com/office/officeart/2005/8/layout/radial5" loCatId="cycle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BF4C0C-E9C4-4F46-A030-2A71FC50E7E3}">
      <dgm:prSet/>
      <dgm:spPr/>
      <dgm:t>
        <a:bodyPr/>
        <a:lstStyle/>
        <a:p>
          <a:r>
            <a:rPr lang="en-US" dirty="0"/>
            <a:t>Production</a:t>
          </a:r>
        </a:p>
      </dgm:t>
    </dgm:pt>
    <dgm:pt modelId="{FA016A2E-C763-4859-A0EC-25B254E74477}" type="parTrans" cxnId="{C7361C13-A08E-4D4B-A20F-6375CBE5AEAD}">
      <dgm:prSet/>
      <dgm:spPr/>
      <dgm:t>
        <a:bodyPr/>
        <a:lstStyle/>
        <a:p>
          <a:endParaRPr lang="en-US"/>
        </a:p>
      </dgm:t>
    </dgm:pt>
    <dgm:pt modelId="{D0C41A9B-3296-4F82-8D0C-275D55B311EB}" type="sibTrans" cxnId="{C7361C13-A08E-4D4B-A20F-6375CBE5AEAD}">
      <dgm:prSet/>
      <dgm:spPr/>
      <dgm:t>
        <a:bodyPr/>
        <a:lstStyle/>
        <a:p>
          <a:endParaRPr lang="en-US"/>
        </a:p>
      </dgm:t>
    </dgm:pt>
    <dgm:pt modelId="{F3E3A964-649B-481F-99B1-7ADA76272874}" type="pres">
      <dgm:prSet presAssocID="{FBDCFBEA-66E5-443B-BDA8-45F0468E192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79A57EA-C923-40F4-B2EB-D6F9ED85F517}" type="pres">
      <dgm:prSet presAssocID="{73BF4C0C-E9C4-4F46-A030-2A71FC50E7E3}" presName="centerShape" presStyleLbl="node0" presStyleIdx="0" presStyleCnt="1"/>
      <dgm:spPr/>
    </dgm:pt>
  </dgm:ptLst>
  <dgm:cxnLst>
    <dgm:cxn modelId="{C7361C13-A08E-4D4B-A20F-6375CBE5AEAD}" srcId="{FBDCFBEA-66E5-443B-BDA8-45F0468E1928}" destId="{73BF4C0C-E9C4-4F46-A030-2A71FC50E7E3}" srcOrd="0" destOrd="0" parTransId="{FA016A2E-C763-4859-A0EC-25B254E74477}" sibTransId="{D0C41A9B-3296-4F82-8D0C-275D55B311EB}"/>
    <dgm:cxn modelId="{0CD5224D-F057-4C7B-950A-079EFE22C7C6}" type="presOf" srcId="{73BF4C0C-E9C4-4F46-A030-2A71FC50E7E3}" destId="{779A57EA-C923-40F4-B2EB-D6F9ED85F517}" srcOrd="0" destOrd="0" presId="urn:microsoft.com/office/officeart/2005/8/layout/radial5"/>
    <dgm:cxn modelId="{7AFCF77E-7BEC-4E6A-AF51-787FBC02A5D7}" type="presOf" srcId="{FBDCFBEA-66E5-443B-BDA8-45F0468E1928}" destId="{F3E3A964-649B-481F-99B1-7ADA76272874}" srcOrd="0" destOrd="0" presId="urn:microsoft.com/office/officeart/2005/8/layout/radial5"/>
    <dgm:cxn modelId="{A8F2BB27-B950-41CE-A1B5-6A50AEC9F084}" type="presParOf" srcId="{F3E3A964-649B-481F-99B1-7ADA76272874}" destId="{779A57EA-C923-40F4-B2EB-D6F9ED85F517}" srcOrd="0" destOrd="0" presId="urn:microsoft.com/office/officeart/2005/8/layout/radial5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DCFBEA-66E5-443B-BDA8-45F0468E1928}" type="doc">
      <dgm:prSet loTypeId="urn:microsoft.com/office/officeart/2005/8/layout/radial5" loCatId="cycle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A73DF9-FC79-43C4-967D-3AB95A92A6B2}">
      <dgm:prSet phldrT="[Text]"/>
      <dgm:spPr>
        <a:solidFill>
          <a:srgbClr val="E0841D"/>
        </a:solidFill>
      </dgm:spPr>
      <dgm:t>
        <a:bodyPr/>
        <a:lstStyle/>
        <a:p>
          <a:r>
            <a:rPr lang="en-US" b="1" dirty="0"/>
            <a:t>DigiSkills.pk</a:t>
          </a:r>
        </a:p>
      </dgm:t>
    </dgm:pt>
    <dgm:pt modelId="{9344D0CC-FFDD-44AF-A4F7-CF7C5AEBDAB1}" type="parTrans" cxnId="{D7577077-3482-4D23-8BE1-0D16B7A26BF1}">
      <dgm:prSet/>
      <dgm:spPr/>
      <dgm:t>
        <a:bodyPr/>
        <a:lstStyle/>
        <a:p>
          <a:endParaRPr lang="en-US"/>
        </a:p>
      </dgm:t>
    </dgm:pt>
    <dgm:pt modelId="{113FEB6A-188E-4537-8CE0-F36CF94747E4}" type="sibTrans" cxnId="{D7577077-3482-4D23-8BE1-0D16B7A26BF1}">
      <dgm:prSet/>
      <dgm:spPr/>
      <dgm:t>
        <a:bodyPr/>
        <a:lstStyle/>
        <a:p>
          <a:endParaRPr lang="en-US"/>
        </a:p>
      </dgm:t>
    </dgm:pt>
    <dgm:pt modelId="{04F98FA1-A41D-4284-8DF2-E2F92E865F72}">
      <dgm:prSet phldrT="[Text]"/>
      <dgm:spPr/>
      <dgm:t>
        <a:bodyPr/>
        <a:lstStyle/>
        <a:p>
          <a:r>
            <a:rPr lang="en-US" b="0" dirty="0"/>
            <a:t>Hisham Sarwar </a:t>
          </a:r>
          <a:r>
            <a:rPr lang="en-US" dirty="0"/>
            <a:t>(</a:t>
          </a:r>
          <a:r>
            <a:rPr lang="en-US" b="1" dirty="0"/>
            <a:t>Freelancing</a:t>
          </a:r>
          <a:r>
            <a:rPr lang="en-US" dirty="0"/>
            <a:t>)</a:t>
          </a:r>
        </a:p>
      </dgm:t>
    </dgm:pt>
    <dgm:pt modelId="{1304C91D-F666-4CA3-88C6-8A9296864AEC}" type="parTrans" cxnId="{2ECA19D2-607B-45E7-AC5D-35B1DCF828D3}">
      <dgm:prSet/>
      <dgm:spPr/>
      <dgm:t>
        <a:bodyPr/>
        <a:lstStyle/>
        <a:p>
          <a:endParaRPr lang="en-US"/>
        </a:p>
      </dgm:t>
    </dgm:pt>
    <dgm:pt modelId="{B4F17915-A888-42C0-B88E-C15703B3411F}" type="sibTrans" cxnId="{2ECA19D2-607B-45E7-AC5D-35B1DCF828D3}">
      <dgm:prSet/>
      <dgm:spPr/>
      <dgm:t>
        <a:bodyPr/>
        <a:lstStyle/>
        <a:p>
          <a:endParaRPr lang="en-US"/>
        </a:p>
      </dgm:t>
    </dgm:pt>
    <dgm:pt modelId="{462C04F2-9574-474E-B4AD-92114DCB1F3E}">
      <dgm:prSet phldrT="[Text]"/>
      <dgm:spPr/>
      <dgm:t>
        <a:bodyPr/>
        <a:lstStyle/>
        <a:p>
          <a:r>
            <a:rPr lang="en-US" b="0" dirty="0"/>
            <a:t>Dr. Yasir Rashid </a:t>
          </a:r>
          <a:r>
            <a:rPr lang="en-US" dirty="0"/>
            <a:t>(</a:t>
          </a:r>
          <a:r>
            <a:rPr lang="en-US" b="1" dirty="0"/>
            <a:t>Digital Marketing</a:t>
          </a:r>
          <a:r>
            <a:rPr lang="en-US" dirty="0"/>
            <a:t>)</a:t>
          </a:r>
        </a:p>
      </dgm:t>
    </dgm:pt>
    <dgm:pt modelId="{6AAB62EE-FBFB-45D6-82DC-4A1D6C28AB6E}" type="parTrans" cxnId="{69AA6AAB-87C9-42A5-AC97-E878974A8B59}">
      <dgm:prSet/>
      <dgm:spPr/>
      <dgm:t>
        <a:bodyPr/>
        <a:lstStyle/>
        <a:p>
          <a:endParaRPr lang="en-US"/>
        </a:p>
      </dgm:t>
    </dgm:pt>
    <dgm:pt modelId="{13A4F3ED-D836-4BAC-89FA-F71025642E4C}" type="sibTrans" cxnId="{69AA6AAB-87C9-42A5-AC97-E878974A8B59}">
      <dgm:prSet/>
      <dgm:spPr/>
      <dgm:t>
        <a:bodyPr/>
        <a:lstStyle/>
        <a:p>
          <a:endParaRPr lang="en-US"/>
        </a:p>
      </dgm:t>
    </dgm:pt>
    <dgm:pt modelId="{BF22B29C-D4AB-4956-BC58-B343767D0735}">
      <dgm:prSet phldrT="[Text]"/>
      <dgm:spPr/>
      <dgm:t>
        <a:bodyPr/>
        <a:lstStyle/>
        <a:p>
          <a:r>
            <a:rPr lang="en-US" dirty="0"/>
            <a:t>Saad Hamid (</a:t>
          </a:r>
          <a:r>
            <a:rPr lang="en-US" b="1" dirty="0"/>
            <a:t>WordPress</a:t>
          </a:r>
          <a:r>
            <a:rPr lang="en-US" dirty="0"/>
            <a:t>)</a:t>
          </a:r>
        </a:p>
      </dgm:t>
    </dgm:pt>
    <dgm:pt modelId="{B085E364-8D3E-4CB0-A97C-542CA73A5BDD}" type="parTrans" cxnId="{F11918BF-FDE3-41FB-A80F-94062F560232}">
      <dgm:prSet/>
      <dgm:spPr/>
      <dgm:t>
        <a:bodyPr/>
        <a:lstStyle/>
        <a:p>
          <a:endParaRPr lang="en-US"/>
        </a:p>
      </dgm:t>
    </dgm:pt>
    <dgm:pt modelId="{CA128BFF-4AE3-4AA9-A1C6-E733AF40D7AD}" type="sibTrans" cxnId="{F11918BF-FDE3-41FB-A80F-94062F560232}">
      <dgm:prSet/>
      <dgm:spPr/>
      <dgm:t>
        <a:bodyPr/>
        <a:lstStyle/>
        <a:p>
          <a:endParaRPr lang="en-US"/>
        </a:p>
      </dgm:t>
    </dgm:pt>
    <dgm:pt modelId="{EFACB19F-FE91-4270-9627-717389E55C8C}">
      <dgm:prSet phldrT="[Text]"/>
      <dgm:spPr/>
      <dgm:t>
        <a:bodyPr/>
        <a:lstStyle/>
        <a:p>
          <a:r>
            <a:rPr lang="en-US" dirty="0"/>
            <a:t>Usman Latif (</a:t>
          </a:r>
          <a:r>
            <a:rPr lang="en-US" b="1" dirty="0"/>
            <a:t>SEO</a:t>
          </a:r>
          <a:r>
            <a:rPr lang="en-US" dirty="0"/>
            <a:t>)</a:t>
          </a:r>
        </a:p>
      </dgm:t>
    </dgm:pt>
    <dgm:pt modelId="{D6A11892-737C-40F4-874D-8F73B1C7D249}" type="parTrans" cxnId="{1B5A7716-818F-4804-91A5-98E3ADD7791D}">
      <dgm:prSet/>
      <dgm:spPr/>
      <dgm:t>
        <a:bodyPr/>
        <a:lstStyle/>
        <a:p>
          <a:endParaRPr lang="en-US"/>
        </a:p>
      </dgm:t>
    </dgm:pt>
    <dgm:pt modelId="{B55DFFF8-3858-41CB-BC99-7918223D8322}" type="sibTrans" cxnId="{1B5A7716-818F-4804-91A5-98E3ADD7791D}">
      <dgm:prSet/>
      <dgm:spPr/>
      <dgm:t>
        <a:bodyPr/>
        <a:lstStyle/>
        <a:p>
          <a:endParaRPr lang="en-US"/>
        </a:p>
      </dgm:t>
    </dgm:pt>
    <dgm:pt modelId="{B0687F86-6386-41D1-B96B-B7C63919E459}">
      <dgm:prSet phldrT="[Text]"/>
      <dgm:spPr/>
      <dgm:t>
        <a:bodyPr/>
        <a:lstStyle/>
        <a:p>
          <a:r>
            <a:rPr lang="en-US" dirty="0"/>
            <a:t>Syed Hassan Adnan (</a:t>
          </a:r>
          <a:r>
            <a:rPr lang="en-US" b="1" dirty="0"/>
            <a:t>QuickBooks</a:t>
          </a:r>
          <a:r>
            <a:rPr lang="en-US" dirty="0"/>
            <a:t>)</a:t>
          </a:r>
        </a:p>
      </dgm:t>
    </dgm:pt>
    <dgm:pt modelId="{95BC52AE-7C8E-4B3A-A6E0-3E278D8E9BB4}" type="parTrans" cxnId="{00305009-B99E-4F69-9FA5-7BF9C1F40793}">
      <dgm:prSet/>
      <dgm:spPr/>
      <dgm:t>
        <a:bodyPr/>
        <a:lstStyle/>
        <a:p>
          <a:endParaRPr lang="en-US"/>
        </a:p>
      </dgm:t>
    </dgm:pt>
    <dgm:pt modelId="{2D261F3A-1537-4500-AACE-12E8E8F7CC0F}" type="sibTrans" cxnId="{00305009-B99E-4F69-9FA5-7BF9C1F40793}">
      <dgm:prSet/>
      <dgm:spPr/>
      <dgm:t>
        <a:bodyPr/>
        <a:lstStyle/>
        <a:p>
          <a:endParaRPr lang="en-US"/>
        </a:p>
      </dgm:t>
    </dgm:pt>
    <dgm:pt modelId="{A23E0B67-FB45-44CE-8C80-967E4AA14222}">
      <dgm:prSet phldrT="[Text]"/>
      <dgm:spPr/>
      <dgm:t>
        <a:bodyPr/>
        <a:lstStyle/>
        <a:p>
          <a:r>
            <a:rPr lang="en-US" dirty="0"/>
            <a:t>Yasir Javed Dogar (</a:t>
          </a:r>
          <a:r>
            <a:rPr lang="en-US" b="1" dirty="0"/>
            <a:t>Graphic Design</a:t>
          </a:r>
          <a:r>
            <a:rPr lang="en-US" dirty="0"/>
            <a:t>)</a:t>
          </a:r>
        </a:p>
      </dgm:t>
    </dgm:pt>
    <dgm:pt modelId="{D7000DCF-776D-45BE-8D59-0A3BAE2A6A13}" type="parTrans" cxnId="{5A6E40FA-237C-4F9B-A743-1D4B185A76FC}">
      <dgm:prSet/>
      <dgm:spPr/>
      <dgm:t>
        <a:bodyPr/>
        <a:lstStyle/>
        <a:p>
          <a:endParaRPr lang="en-US"/>
        </a:p>
      </dgm:t>
    </dgm:pt>
    <dgm:pt modelId="{C51F1762-5C06-454D-9688-9EFC6009F062}" type="sibTrans" cxnId="{5A6E40FA-237C-4F9B-A743-1D4B185A76FC}">
      <dgm:prSet/>
      <dgm:spPr/>
      <dgm:t>
        <a:bodyPr/>
        <a:lstStyle/>
        <a:p>
          <a:endParaRPr lang="en-US"/>
        </a:p>
      </dgm:t>
    </dgm:pt>
    <dgm:pt modelId="{9DAB81FA-3C88-4FB1-90D5-3960C9C67546}">
      <dgm:prSet phldrT="[Text]"/>
      <dgm:spPr/>
      <dgm:t>
        <a:bodyPr/>
        <a:lstStyle/>
        <a:p>
          <a:r>
            <a:rPr lang="en-US" dirty="0"/>
            <a:t>Syed Arif Hussain (</a:t>
          </a:r>
          <a:r>
            <a:rPr lang="en-US" b="1" dirty="0"/>
            <a:t>AutoCAD</a:t>
          </a:r>
          <a:r>
            <a:rPr lang="en-US" dirty="0"/>
            <a:t>)</a:t>
          </a:r>
        </a:p>
      </dgm:t>
    </dgm:pt>
    <dgm:pt modelId="{26769345-8BCA-4F06-860E-29574A9479AA}" type="parTrans" cxnId="{FD034B2C-766B-4BEF-B8BB-50E63EE65967}">
      <dgm:prSet/>
      <dgm:spPr/>
      <dgm:t>
        <a:bodyPr/>
        <a:lstStyle/>
        <a:p>
          <a:endParaRPr lang="en-US"/>
        </a:p>
      </dgm:t>
    </dgm:pt>
    <dgm:pt modelId="{72ADA94B-7AA6-450C-8CE5-B1BBB2968287}" type="sibTrans" cxnId="{FD034B2C-766B-4BEF-B8BB-50E63EE65967}">
      <dgm:prSet/>
      <dgm:spPr/>
      <dgm:t>
        <a:bodyPr/>
        <a:lstStyle/>
        <a:p>
          <a:endParaRPr lang="en-US"/>
        </a:p>
      </dgm:t>
    </dgm:pt>
    <dgm:pt modelId="{6BA2DBC1-D982-4B52-ADE5-97D2241904CD}">
      <dgm:prSet phldrT="[Text]"/>
      <dgm:spPr/>
      <dgm:t>
        <a:bodyPr/>
        <a:lstStyle/>
        <a:p>
          <a:r>
            <a:rPr lang="en-US" dirty="0"/>
            <a:t>Sheraz Pervaiz (</a:t>
          </a:r>
          <a:r>
            <a:rPr lang="en-US" b="1" dirty="0"/>
            <a:t>E-Commerce</a:t>
          </a:r>
          <a:r>
            <a:rPr lang="en-US" dirty="0"/>
            <a:t>)</a:t>
          </a:r>
        </a:p>
      </dgm:t>
    </dgm:pt>
    <dgm:pt modelId="{226C497D-1D98-43C9-B9E0-BDD79FC441EF}" type="parTrans" cxnId="{40AA9779-F718-4837-9585-B85B9794861B}">
      <dgm:prSet/>
      <dgm:spPr/>
      <dgm:t>
        <a:bodyPr/>
        <a:lstStyle/>
        <a:p>
          <a:endParaRPr lang="en-US"/>
        </a:p>
      </dgm:t>
    </dgm:pt>
    <dgm:pt modelId="{4981700D-D1FB-4A4D-9B80-A448464933CB}" type="sibTrans" cxnId="{40AA9779-F718-4837-9585-B85B9794861B}">
      <dgm:prSet/>
      <dgm:spPr/>
      <dgm:t>
        <a:bodyPr/>
        <a:lstStyle/>
        <a:p>
          <a:endParaRPr lang="en-US"/>
        </a:p>
      </dgm:t>
    </dgm:pt>
    <dgm:pt modelId="{C513DC3E-217C-454A-8991-68F90A746C2A}">
      <dgm:prSet phldrT="[Text]"/>
      <dgm:spPr/>
      <dgm:t>
        <a:bodyPr/>
        <a:lstStyle/>
        <a:p>
          <a:r>
            <a:rPr lang="en-US" dirty="0"/>
            <a:t>Amena Kamal &amp; Ayesha Fazlur Rahman (</a:t>
          </a:r>
          <a:r>
            <a:rPr lang="en-US" b="1" dirty="0"/>
            <a:t>Creative Writing</a:t>
          </a:r>
          <a:r>
            <a:rPr lang="en-US" dirty="0"/>
            <a:t>)</a:t>
          </a:r>
        </a:p>
      </dgm:t>
    </dgm:pt>
    <dgm:pt modelId="{2E8157AD-39EC-4B92-9D05-025A7CB68CD5}" type="parTrans" cxnId="{3AB4255E-9ECA-4562-9EBE-BF7ACCD8D0D3}">
      <dgm:prSet/>
      <dgm:spPr/>
      <dgm:t>
        <a:bodyPr/>
        <a:lstStyle/>
        <a:p>
          <a:endParaRPr lang="en-US"/>
        </a:p>
      </dgm:t>
    </dgm:pt>
    <dgm:pt modelId="{4D59FABE-1ECF-44A0-A502-45A0C4DE8391}" type="sibTrans" cxnId="{3AB4255E-9ECA-4562-9EBE-BF7ACCD8D0D3}">
      <dgm:prSet/>
      <dgm:spPr/>
      <dgm:t>
        <a:bodyPr/>
        <a:lstStyle/>
        <a:p>
          <a:endParaRPr lang="en-US"/>
        </a:p>
      </dgm:t>
    </dgm:pt>
    <dgm:pt modelId="{F3E3A964-649B-481F-99B1-7ADA76272874}" type="pres">
      <dgm:prSet presAssocID="{FBDCFBEA-66E5-443B-BDA8-45F0468E192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DE43E93-26A7-4290-9339-A6DF3A85E338}" type="pres">
      <dgm:prSet presAssocID="{AAA73DF9-FC79-43C4-967D-3AB95A92A6B2}" presName="centerShape" presStyleLbl="node0" presStyleIdx="0" presStyleCnt="1"/>
      <dgm:spPr/>
    </dgm:pt>
    <dgm:pt modelId="{0FF51914-0F2D-47AD-9CD8-1E54061F48B2}" type="pres">
      <dgm:prSet presAssocID="{1304C91D-F666-4CA3-88C6-8A9296864AEC}" presName="parTrans" presStyleLbl="sibTrans2D1" presStyleIdx="0" presStyleCnt="9" custScaleX="149632" custLinFactNeighborX="0"/>
      <dgm:spPr/>
    </dgm:pt>
    <dgm:pt modelId="{119A3510-02DB-48E1-A40D-B722F0390058}" type="pres">
      <dgm:prSet presAssocID="{1304C91D-F666-4CA3-88C6-8A9296864AEC}" presName="connectorText" presStyleLbl="sibTrans2D1" presStyleIdx="0" presStyleCnt="9"/>
      <dgm:spPr/>
    </dgm:pt>
    <dgm:pt modelId="{23BFF2E2-B436-4CF8-B847-A00F72680BD7}" type="pres">
      <dgm:prSet presAssocID="{04F98FA1-A41D-4284-8DF2-E2F92E865F72}" presName="node" presStyleLbl="node1" presStyleIdx="0" presStyleCnt="9">
        <dgm:presLayoutVars>
          <dgm:bulletEnabled val="1"/>
        </dgm:presLayoutVars>
      </dgm:prSet>
      <dgm:spPr/>
    </dgm:pt>
    <dgm:pt modelId="{62618EA6-BE18-4360-A1F5-5ACF4B3EFFF7}" type="pres">
      <dgm:prSet presAssocID="{6AAB62EE-FBFB-45D6-82DC-4A1D6C28AB6E}" presName="parTrans" presStyleLbl="sibTrans2D1" presStyleIdx="1" presStyleCnt="9" custScaleX="149632"/>
      <dgm:spPr/>
    </dgm:pt>
    <dgm:pt modelId="{9BCEC522-46F1-4330-A7A2-38DA349F5050}" type="pres">
      <dgm:prSet presAssocID="{6AAB62EE-FBFB-45D6-82DC-4A1D6C28AB6E}" presName="connectorText" presStyleLbl="sibTrans2D1" presStyleIdx="1" presStyleCnt="9"/>
      <dgm:spPr/>
    </dgm:pt>
    <dgm:pt modelId="{ED0B0EF7-91FB-4A08-8D56-19EE2A38AF76}" type="pres">
      <dgm:prSet presAssocID="{462C04F2-9574-474E-B4AD-92114DCB1F3E}" presName="node" presStyleLbl="node1" presStyleIdx="1" presStyleCnt="9">
        <dgm:presLayoutVars>
          <dgm:bulletEnabled val="1"/>
        </dgm:presLayoutVars>
      </dgm:prSet>
      <dgm:spPr/>
    </dgm:pt>
    <dgm:pt modelId="{CBD7CDF6-7D5E-47B8-A047-FE4725844165}" type="pres">
      <dgm:prSet presAssocID="{B085E364-8D3E-4CB0-A97C-542CA73A5BDD}" presName="parTrans" presStyleLbl="sibTrans2D1" presStyleIdx="2" presStyleCnt="9" custScaleX="149632"/>
      <dgm:spPr/>
    </dgm:pt>
    <dgm:pt modelId="{755D1C9B-D022-483E-84A0-BC96E43545F7}" type="pres">
      <dgm:prSet presAssocID="{B085E364-8D3E-4CB0-A97C-542CA73A5BDD}" presName="connectorText" presStyleLbl="sibTrans2D1" presStyleIdx="2" presStyleCnt="9"/>
      <dgm:spPr/>
    </dgm:pt>
    <dgm:pt modelId="{A05B0026-ADA1-4C89-9565-5FCA70269AA2}" type="pres">
      <dgm:prSet presAssocID="{BF22B29C-D4AB-4956-BC58-B343767D0735}" presName="node" presStyleLbl="node1" presStyleIdx="2" presStyleCnt="9">
        <dgm:presLayoutVars>
          <dgm:bulletEnabled val="1"/>
        </dgm:presLayoutVars>
      </dgm:prSet>
      <dgm:spPr/>
    </dgm:pt>
    <dgm:pt modelId="{E716C952-B544-48AF-B8B3-A4BA81C593B0}" type="pres">
      <dgm:prSet presAssocID="{D6A11892-737C-40F4-874D-8F73B1C7D249}" presName="parTrans" presStyleLbl="sibTrans2D1" presStyleIdx="3" presStyleCnt="9" custScaleX="149632"/>
      <dgm:spPr/>
    </dgm:pt>
    <dgm:pt modelId="{30D50E7A-A016-4E0E-A321-6BF93AE8835B}" type="pres">
      <dgm:prSet presAssocID="{D6A11892-737C-40F4-874D-8F73B1C7D249}" presName="connectorText" presStyleLbl="sibTrans2D1" presStyleIdx="3" presStyleCnt="9"/>
      <dgm:spPr/>
    </dgm:pt>
    <dgm:pt modelId="{769B493F-1A46-415F-95AA-764C4380D01E}" type="pres">
      <dgm:prSet presAssocID="{EFACB19F-FE91-4270-9627-717389E55C8C}" presName="node" presStyleLbl="node1" presStyleIdx="3" presStyleCnt="9">
        <dgm:presLayoutVars>
          <dgm:bulletEnabled val="1"/>
        </dgm:presLayoutVars>
      </dgm:prSet>
      <dgm:spPr/>
    </dgm:pt>
    <dgm:pt modelId="{83FE9674-9A4D-4D4F-9B1C-6D1FEBB42099}" type="pres">
      <dgm:prSet presAssocID="{95BC52AE-7C8E-4B3A-A6E0-3E278D8E9BB4}" presName="parTrans" presStyleLbl="sibTrans2D1" presStyleIdx="4" presStyleCnt="9" custScaleX="149632"/>
      <dgm:spPr/>
    </dgm:pt>
    <dgm:pt modelId="{C52A1E8F-0705-43DD-A756-4171932B2DE9}" type="pres">
      <dgm:prSet presAssocID="{95BC52AE-7C8E-4B3A-A6E0-3E278D8E9BB4}" presName="connectorText" presStyleLbl="sibTrans2D1" presStyleIdx="4" presStyleCnt="9"/>
      <dgm:spPr/>
    </dgm:pt>
    <dgm:pt modelId="{C94E87A6-B541-4EB7-8AD4-1FC820DDA692}" type="pres">
      <dgm:prSet presAssocID="{B0687F86-6386-41D1-B96B-B7C63919E459}" presName="node" presStyleLbl="node1" presStyleIdx="4" presStyleCnt="9">
        <dgm:presLayoutVars>
          <dgm:bulletEnabled val="1"/>
        </dgm:presLayoutVars>
      </dgm:prSet>
      <dgm:spPr/>
    </dgm:pt>
    <dgm:pt modelId="{539E4D32-D7BE-4DFD-B347-FBBF1AB44654}" type="pres">
      <dgm:prSet presAssocID="{D7000DCF-776D-45BE-8D59-0A3BAE2A6A13}" presName="parTrans" presStyleLbl="sibTrans2D1" presStyleIdx="5" presStyleCnt="9" custScaleX="149632"/>
      <dgm:spPr/>
    </dgm:pt>
    <dgm:pt modelId="{F8749C63-B0BA-4AF3-99EC-2147C6F43D57}" type="pres">
      <dgm:prSet presAssocID="{D7000DCF-776D-45BE-8D59-0A3BAE2A6A13}" presName="connectorText" presStyleLbl="sibTrans2D1" presStyleIdx="5" presStyleCnt="9"/>
      <dgm:spPr/>
    </dgm:pt>
    <dgm:pt modelId="{2F93F914-9E8C-4890-B7C5-658B1A40A1A4}" type="pres">
      <dgm:prSet presAssocID="{A23E0B67-FB45-44CE-8C80-967E4AA14222}" presName="node" presStyleLbl="node1" presStyleIdx="5" presStyleCnt="9">
        <dgm:presLayoutVars>
          <dgm:bulletEnabled val="1"/>
        </dgm:presLayoutVars>
      </dgm:prSet>
      <dgm:spPr/>
    </dgm:pt>
    <dgm:pt modelId="{6111981F-E5BE-4964-AC95-16CDBE482A56}" type="pres">
      <dgm:prSet presAssocID="{26769345-8BCA-4F06-860E-29574A9479AA}" presName="parTrans" presStyleLbl="sibTrans2D1" presStyleIdx="6" presStyleCnt="9" custScaleX="149632"/>
      <dgm:spPr/>
    </dgm:pt>
    <dgm:pt modelId="{FDFC8661-C713-45CC-94C1-9BA749C08A93}" type="pres">
      <dgm:prSet presAssocID="{26769345-8BCA-4F06-860E-29574A9479AA}" presName="connectorText" presStyleLbl="sibTrans2D1" presStyleIdx="6" presStyleCnt="9"/>
      <dgm:spPr/>
    </dgm:pt>
    <dgm:pt modelId="{E93C1AD9-26C8-4AA6-8494-E25F8377C434}" type="pres">
      <dgm:prSet presAssocID="{9DAB81FA-3C88-4FB1-90D5-3960C9C67546}" presName="node" presStyleLbl="node1" presStyleIdx="6" presStyleCnt="9">
        <dgm:presLayoutVars>
          <dgm:bulletEnabled val="1"/>
        </dgm:presLayoutVars>
      </dgm:prSet>
      <dgm:spPr/>
    </dgm:pt>
    <dgm:pt modelId="{927D9DF1-166A-44C9-A44F-6E2C6E773C98}" type="pres">
      <dgm:prSet presAssocID="{226C497D-1D98-43C9-B9E0-BDD79FC441EF}" presName="parTrans" presStyleLbl="sibTrans2D1" presStyleIdx="7" presStyleCnt="9" custScaleX="149632"/>
      <dgm:spPr/>
    </dgm:pt>
    <dgm:pt modelId="{4019F6E6-B3B7-4009-B0CC-7CA2F642A402}" type="pres">
      <dgm:prSet presAssocID="{226C497D-1D98-43C9-B9E0-BDD79FC441EF}" presName="connectorText" presStyleLbl="sibTrans2D1" presStyleIdx="7" presStyleCnt="9"/>
      <dgm:spPr/>
    </dgm:pt>
    <dgm:pt modelId="{1E655343-CC76-47B8-ABF8-9D45C7E8CC38}" type="pres">
      <dgm:prSet presAssocID="{6BA2DBC1-D982-4B52-ADE5-97D2241904CD}" presName="node" presStyleLbl="node1" presStyleIdx="7" presStyleCnt="9">
        <dgm:presLayoutVars>
          <dgm:bulletEnabled val="1"/>
        </dgm:presLayoutVars>
      </dgm:prSet>
      <dgm:spPr/>
    </dgm:pt>
    <dgm:pt modelId="{754CE242-C250-42E7-8C22-53ADDC64298E}" type="pres">
      <dgm:prSet presAssocID="{2E8157AD-39EC-4B92-9D05-025A7CB68CD5}" presName="parTrans" presStyleLbl="sibTrans2D1" presStyleIdx="8" presStyleCnt="9" custScaleX="149632"/>
      <dgm:spPr/>
    </dgm:pt>
    <dgm:pt modelId="{AD833B35-C79A-4AFA-A76D-2CDC23DC528B}" type="pres">
      <dgm:prSet presAssocID="{2E8157AD-39EC-4B92-9D05-025A7CB68CD5}" presName="connectorText" presStyleLbl="sibTrans2D1" presStyleIdx="8" presStyleCnt="9"/>
      <dgm:spPr/>
    </dgm:pt>
    <dgm:pt modelId="{779CBD13-3033-4F77-B553-A738351378C2}" type="pres">
      <dgm:prSet presAssocID="{C513DC3E-217C-454A-8991-68F90A746C2A}" presName="node" presStyleLbl="node1" presStyleIdx="8" presStyleCnt="9">
        <dgm:presLayoutVars>
          <dgm:bulletEnabled val="1"/>
        </dgm:presLayoutVars>
      </dgm:prSet>
      <dgm:spPr/>
    </dgm:pt>
  </dgm:ptLst>
  <dgm:cxnLst>
    <dgm:cxn modelId="{00305009-B99E-4F69-9FA5-7BF9C1F40793}" srcId="{AAA73DF9-FC79-43C4-967D-3AB95A92A6B2}" destId="{B0687F86-6386-41D1-B96B-B7C63919E459}" srcOrd="4" destOrd="0" parTransId="{95BC52AE-7C8E-4B3A-A6E0-3E278D8E9BB4}" sibTransId="{2D261F3A-1537-4500-AACE-12E8E8F7CC0F}"/>
    <dgm:cxn modelId="{E0F2B813-05CC-4F72-BB0E-3A400ACE222C}" type="presOf" srcId="{FBDCFBEA-66E5-443B-BDA8-45F0468E1928}" destId="{F3E3A964-649B-481F-99B1-7ADA76272874}" srcOrd="0" destOrd="0" presId="urn:microsoft.com/office/officeart/2005/8/layout/radial5"/>
    <dgm:cxn modelId="{EE007815-39D3-4FB6-AAE5-2805135BF8D4}" type="presOf" srcId="{9DAB81FA-3C88-4FB1-90D5-3960C9C67546}" destId="{E93C1AD9-26C8-4AA6-8494-E25F8377C434}" srcOrd="0" destOrd="0" presId="urn:microsoft.com/office/officeart/2005/8/layout/radial5"/>
    <dgm:cxn modelId="{A0909615-4CC7-4A43-99BA-B1EC3D435B46}" type="presOf" srcId="{B0687F86-6386-41D1-B96B-B7C63919E459}" destId="{C94E87A6-B541-4EB7-8AD4-1FC820DDA692}" srcOrd="0" destOrd="0" presId="urn:microsoft.com/office/officeart/2005/8/layout/radial5"/>
    <dgm:cxn modelId="{1B5A7716-818F-4804-91A5-98E3ADD7791D}" srcId="{AAA73DF9-FC79-43C4-967D-3AB95A92A6B2}" destId="{EFACB19F-FE91-4270-9627-717389E55C8C}" srcOrd="3" destOrd="0" parTransId="{D6A11892-737C-40F4-874D-8F73B1C7D249}" sibTransId="{B55DFFF8-3858-41CB-BC99-7918223D8322}"/>
    <dgm:cxn modelId="{F526AF1C-3D82-4B19-A12A-038C10D4BBC0}" type="presOf" srcId="{6AAB62EE-FBFB-45D6-82DC-4A1D6C28AB6E}" destId="{62618EA6-BE18-4360-A1F5-5ACF4B3EFFF7}" srcOrd="0" destOrd="0" presId="urn:microsoft.com/office/officeart/2005/8/layout/radial5"/>
    <dgm:cxn modelId="{6B05DA2B-EB3C-4462-A3A0-824F5C634976}" type="presOf" srcId="{6BA2DBC1-D982-4B52-ADE5-97D2241904CD}" destId="{1E655343-CC76-47B8-ABF8-9D45C7E8CC38}" srcOrd="0" destOrd="0" presId="urn:microsoft.com/office/officeart/2005/8/layout/radial5"/>
    <dgm:cxn modelId="{FD034B2C-766B-4BEF-B8BB-50E63EE65967}" srcId="{AAA73DF9-FC79-43C4-967D-3AB95A92A6B2}" destId="{9DAB81FA-3C88-4FB1-90D5-3960C9C67546}" srcOrd="6" destOrd="0" parTransId="{26769345-8BCA-4F06-860E-29574A9479AA}" sibTransId="{72ADA94B-7AA6-450C-8CE5-B1BBB2968287}"/>
    <dgm:cxn modelId="{6D730F36-71D6-4F72-BA5D-64644B8D33BA}" type="presOf" srcId="{AAA73DF9-FC79-43C4-967D-3AB95A92A6B2}" destId="{DDE43E93-26A7-4290-9339-A6DF3A85E338}" srcOrd="0" destOrd="0" presId="urn:microsoft.com/office/officeart/2005/8/layout/radial5"/>
    <dgm:cxn modelId="{2868615B-5C06-4EAD-9D6F-972F21442106}" type="presOf" srcId="{04F98FA1-A41D-4284-8DF2-E2F92E865F72}" destId="{23BFF2E2-B436-4CF8-B847-A00F72680BD7}" srcOrd="0" destOrd="0" presId="urn:microsoft.com/office/officeart/2005/8/layout/radial5"/>
    <dgm:cxn modelId="{3AB4255E-9ECA-4562-9EBE-BF7ACCD8D0D3}" srcId="{AAA73DF9-FC79-43C4-967D-3AB95A92A6B2}" destId="{C513DC3E-217C-454A-8991-68F90A746C2A}" srcOrd="8" destOrd="0" parTransId="{2E8157AD-39EC-4B92-9D05-025A7CB68CD5}" sibTransId="{4D59FABE-1ECF-44A0-A502-45A0C4DE8391}"/>
    <dgm:cxn modelId="{AD155C53-551C-4CBB-ACD3-087D24E3B8CC}" type="presOf" srcId="{2E8157AD-39EC-4B92-9D05-025A7CB68CD5}" destId="{754CE242-C250-42E7-8C22-53ADDC64298E}" srcOrd="0" destOrd="0" presId="urn:microsoft.com/office/officeart/2005/8/layout/radial5"/>
    <dgm:cxn modelId="{FED20177-584D-4BA7-9D29-EBE8E87F28C4}" type="presOf" srcId="{2E8157AD-39EC-4B92-9D05-025A7CB68CD5}" destId="{AD833B35-C79A-4AFA-A76D-2CDC23DC528B}" srcOrd="1" destOrd="0" presId="urn:microsoft.com/office/officeart/2005/8/layout/radial5"/>
    <dgm:cxn modelId="{D7577077-3482-4D23-8BE1-0D16B7A26BF1}" srcId="{FBDCFBEA-66E5-443B-BDA8-45F0468E1928}" destId="{AAA73DF9-FC79-43C4-967D-3AB95A92A6B2}" srcOrd="0" destOrd="0" parTransId="{9344D0CC-FFDD-44AF-A4F7-CF7C5AEBDAB1}" sibTransId="{113FEB6A-188E-4537-8CE0-F36CF94747E4}"/>
    <dgm:cxn modelId="{22B22879-CFBB-477C-8949-E0CDED7FCB54}" type="presOf" srcId="{B085E364-8D3E-4CB0-A97C-542CA73A5BDD}" destId="{CBD7CDF6-7D5E-47B8-A047-FE4725844165}" srcOrd="0" destOrd="0" presId="urn:microsoft.com/office/officeart/2005/8/layout/radial5"/>
    <dgm:cxn modelId="{40AA9779-F718-4837-9585-B85B9794861B}" srcId="{AAA73DF9-FC79-43C4-967D-3AB95A92A6B2}" destId="{6BA2DBC1-D982-4B52-ADE5-97D2241904CD}" srcOrd="7" destOrd="0" parTransId="{226C497D-1D98-43C9-B9E0-BDD79FC441EF}" sibTransId="{4981700D-D1FB-4A4D-9B80-A448464933CB}"/>
    <dgm:cxn modelId="{8BA3687E-69B6-43E2-82DF-90C7FA395C14}" type="presOf" srcId="{EFACB19F-FE91-4270-9627-717389E55C8C}" destId="{769B493F-1A46-415F-95AA-764C4380D01E}" srcOrd="0" destOrd="0" presId="urn:microsoft.com/office/officeart/2005/8/layout/radial5"/>
    <dgm:cxn modelId="{E4864E89-4396-47B0-BF6C-C4C6C3DABD87}" type="presOf" srcId="{1304C91D-F666-4CA3-88C6-8A9296864AEC}" destId="{119A3510-02DB-48E1-A40D-B722F0390058}" srcOrd="1" destOrd="0" presId="urn:microsoft.com/office/officeart/2005/8/layout/radial5"/>
    <dgm:cxn modelId="{BC3C768D-E7B5-4412-9A4E-667A077AB6C0}" type="presOf" srcId="{226C497D-1D98-43C9-B9E0-BDD79FC441EF}" destId="{927D9DF1-166A-44C9-A44F-6E2C6E773C98}" srcOrd="0" destOrd="0" presId="urn:microsoft.com/office/officeart/2005/8/layout/radial5"/>
    <dgm:cxn modelId="{2135E694-9156-4AF1-B836-A497542D4B4E}" type="presOf" srcId="{1304C91D-F666-4CA3-88C6-8A9296864AEC}" destId="{0FF51914-0F2D-47AD-9CD8-1E54061F48B2}" srcOrd="0" destOrd="0" presId="urn:microsoft.com/office/officeart/2005/8/layout/radial5"/>
    <dgm:cxn modelId="{326CFE9C-9FC3-49EB-BAF2-FB20147FA7F9}" type="presOf" srcId="{462C04F2-9574-474E-B4AD-92114DCB1F3E}" destId="{ED0B0EF7-91FB-4A08-8D56-19EE2A38AF76}" srcOrd="0" destOrd="0" presId="urn:microsoft.com/office/officeart/2005/8/layout/radial5"/>
    <dgm:cxn modelId="{CD2C689D-0CAD-474A-B35F-3FA93D6771DB}" type="presOf" srcId="{BF22B29C-D4AB-4956-BC58-B343767D0735}" destId="{A05B0026-ADA1-4C89-9565-5FCA70269AA2}" srcOrd="0" destOrd="0" presId="urn:microsoft.com/office/officeart/2005/8/layout/radial5"/>
    <dgm:cxn modelId="{E9C8919F-FB1D-447F-8034-04025587570D}" type="presOf" srcId="{226C497D-1D98-43C9-B9E0-BDD79FC441EF}" destId="{4019F6E6-B3B7-4009-B0CC-7CA2F642A402}" srcOrd="1" destOrd="0" presId="urn:microsoft.com/office/officeart/2005/8/layout/radial5"/>
    <dgm:cxn modelId="{65BC9AA7-2C4A-4A30-9B31-92F36C80892F}" type="presOf" srcId="{26769345-8BCA-4F06-860E-29574A9479AA}" destId="{FDFC8661-C713-45CC-94C1-9BA749C08A93}" srcOrd="1" destOrd="0" presId="urn:microsoft.com/office/officeart/2005/8/layout/radial5"/>
    <dgm:cxn modelId="{69AA6AAB-87C9-42A5-AC97-E878974A8B59}" srcId="{AAA73DF9-FC79-43C4-967D-3AB95A92A6B2}" destId="{462C04F2-9574-474E-B4AD-92114DCB1F3E}" srcOrd="1" destOrd="0" parTransId="{6AAB62EE-FBFB-45D6-82DC-4A1D6C28AB6E}" sibTransId="{13A4F3ED-D836-4BAC-89FA-F71025642E4C}"/>
    <dgm:cxn modelId="{D05D74AC-305E-4517-9F69-D76671AFFE4F}" type="presOf" srcId="{C513DC3E-217C-454A-8991-68F90A746C2A}" destId="{779CBD13-3033-4F77-B553-A738351378C2}" srcOrd="0" destOrd="0" presId="urn:microsoft.com/office/officeart/2005/8/layout/radial5"/>
    <dgm:cxn modelId="{DA1736B3-8355-44C7-A91D-9420D1ECE8FC}" type="presOf" srcId="{95BC52AE-7C8E-4B3A-A6E0-3E278D8E9BB4}" destId="{C52A1E8F-0705-43DD-A756-4171932B2DE9}" srcOrd="1" destOrd="0" presId="urn:microsoft.com/office/officeart/2005/8/layout/radial5"/>
    <dgm:cxn modelId="{7A26C7B6-D11B-45BC-953B-1325406E9A8D}" type="presOf" srcId="{D6A11892-737C-40F4-874D-8F73B1C7D249}" destId="{E716C952-B544-48AF-B8B3-A4BA81C593B0}" srcOrd="0" destOrd="0" presId="urn:microsoft.com/office/officeart/2005/8/layout/radial5"/>
    <dgm:cxn modelId="{F11918BF-FDE3-41FB-A80F-94062F560232}" srcId="{AAA73DF9-FC79-43C4-967D-3AB95A92A6B2}" destId="{BF22B29C-D4AB-4956-BC58-B343767D0735}" srcOrd="2" destOrd="0" parTransId="{B085E364-8D3E-4CB0-A97C-542CA73A5BDD}" sibTransId="{CA128BFF-4AE3-4AA9-A1C6-E733AF40D7AD}"/>
    <dgm:cxn modelId="{F5DCFFC1-0EC1-41AF-9F00-460E0A26E721}" type="presOf" srcId="{D7000DCF-776D-45BE-8D59-0A3BAE2A6A13}" destId="{539E4D32-D7BE-4DFD-B347-FBBF1AB44654}" srcOrd="0" destOrd="0" presId="urn:microsoft.com/office/officeart/2005/8/layout/radial5"/>
    <dgm:cxn modelId="{98791BC9-BC08-47A0-94A7-6B3489975369}" type="presOf" srcId="{D6A11892-737C-40F4-874D-8F73B1C7D249}" destId="{30D50E7A-A016-4E0E-A321-6BF93AE8835B}" srcOrd="1" destOrd="0" presId="urn:microsoft.com/office/officeart/2005/8/layout/radial5"/>
    <dgm:cxn modelId="{D483C0CA-F137-4ACF-97BF-28D65A207CDE}" type="presOf" srcId="{D7000DCF-776D-45BE-8D59-0A3BAE2A6A13}" destId="{F8749C63-B0BA-4AF3-99EC-2147C6F43D57}" srcOrd="1" destOrd="0" presId="urn:microsoft.com/office/officeart/2005/8/layout/radial5"/>
    <dgm:cxn modelId="{2ECA19D2-607B-45E7-AC5D-35B1DCF828D3}" srcId="{AAA73DF9-FC79-43C4-967D-3AB95A92A6B2}" destId="{04F98FA1-A41D-4284-8DF2-E2F92E865F72}" srcOrd="0" destOrd="0" parTransId="{1304C91D-F666-4CA3-88C6-8A9296864AEC}" sibTransId="{B4F17915-A888-42C0-B88E-C15703B3411F}"/>
    <dgm:cxn modelId="{D3E3CDD2-C098-467E-811C-9C8C88368BD3}" type="presOf" srcId="{6AAB62EE-FBFB-45D6-82DC-4A1D6C28AB6E}" destId="{9BCEC522-46F1-4330-A7A2-38DA349F5050}" srcOrd="1" destOrd="0" presId="urn:microsoft.com/office/officeart/2005/8/layout/radial5"/>
    <dgm:cxn modelId="{A06EBBD7-23F8-44DB-A293-0FDB7D2F5BF9}" type="presOf" srcId="{95BC52AE-7C8E-4B3A-A6E0-3E278D8E9BB4}" destId="{83FE9674-9A4D-4D4F-9B1C-6D1FEBB42099}" srcOrd="0" destOrd="0" presId="urn:microsoft.com/office/officeart/2005/8/layout/radial5"/>
    <dgm:cxn modelId="{2A50DBD9-477C-4EFE-8B2B-887854582AFB}" type="presOf" srcId="{A23E0B67-FB45-44CE-8C80-967E4AA14222}" destId="{2F93F914-9E8C-4890-B7C5-658B1A40A1A4}" srcOrd="0" destOrd="0" presId="urn:microsoft.com/office/officeart/2005/8/layout/radial5"/>
    <dgm:cxn modelId="{E5A27FEC-A848-4725-A3CB-68B4A62EFD74}" type="presOf" srcId="{26769345-8BCA-4F06-860E-29574A9479AA}" destId="{6111981F-E5BE-4964-AC95-16CDBE482A56}" srcOrd="0" destOrd="0" presId="urn:microsoft.com/office/officeart/2005/8/layout/radial5"/>
    <dgm:cxn modelId="{5A6E40FA-237C-4F9B-A743-1D4B185A76FC}" srcId="{AAA73DF9-FC79-43C4-967D-3AB95A92A6B2}" destId="{A23E0B67-FB45-44CE-8C80-967E4AA14222}" srcOrd="5" destOrd="0" parTransId="{D7000DCF-776D-45BE-8D59-0A3BAE2A6A13}" sibTransId="{C51F1762-5C06-454D-9688-9EFC6009F062}"/>
    <dgm:cxn modelId="{00675AFE-7E73-4489-A3A3-882F2080890A}" type="presOf" srcId="{B085E364-8D3E-4CB0-A97C-542CA73A5BDD}" destId="{755D1C9B-D022-483E-84A0-BC96E43545F7}" srcOrd="1" destOrd="0" presId="urn:microsoft.com/office/officeart/2005/8/layout/radial5"/>
    <dgm:cxn modelId="{764D0D52-C74A-4B3F-9361-9B10C1B00E36}" type="presParOf" srcId="{F3E3A964-649B-481F-99B1-7ADA76272874}" destId="{DDE43E93-26A7-4290-9339-A6DF3A85E338}" srcOrd="0" destOrd="0" presId="urn:microsoft.com/office/officeart/2005/8/layout/radial5"/>
    <dgm:cxn modelId="{163D6B91-E8F4-4773-ABE9-66B9EFEC2071}" type="presParOf" srcId="{F3E3A964-649B-481F-99B1-7ADA76272874}" destId="{0FF51914-0F2D-47AD-9CD8-1E54061F48B2}" srcOrd="1" destOrd="0" presId="urn:microsoft.com/office/officeart/2005/8/layout/radial5"/>
    <dgm:cxn modelId="{4416BEDF-FC9E-443C-A03C-8D1EF8BCB193}" type="presParOf" srcId="{0FF51914-0F2D-47AD-9CD8-1E54061F48B2}" destId="{119A3510-02DB-48E1-A40D-B722F0390058}" srcOrd="0" destOrd="0" presId="urn:microsoft.com/office/officeart/2005/8/layout/radial5"/>
    <dgm:cxn modelId="{0DA869C3-9113-4F2A-98A0-27BD049D0C1E}" type="presParOf" srcId="{F3E3A964-649B-481F-99B1-7ADA76272874}" destId="{23BFF2E2-B436-4CF8-B847-A00F72680BD7}" srcOrd="2" destOrd="0" presId="urn:microsoft.com/office/officeart/2005/8/layout/radial5"/>
    <dgm:cxn modelId="{27B20C90-5C54-4057-8F41-A1D9A2B7FF48}" type="presParOf" srcId="{F3E3A964-649B-481F-99B1-7ADA76272874}" destId="{62618EA6-BE18-4360-A1F5-5ACF4B3EFFF7}" srcOrd="3" destOrd="0" presId="urn:microsoft.com/office/officeart/2005/8/layout/radial5"/>
    <dgm:cxn modelId="{DF2B2DDA-EA5C-45CC-8069-032E4AA76029}" type="presParOf" srcId="{62618EA6-BE18-4360-A1F5-5ACF4B3EFFF7}" destId="{9BCEC522-46F1-4330-A7A2-38DA349F5050}" srcOrd="0" destOrd="0" presId="urn:microsoft.com/office/officeart/2005/8/layout/radial5"/>
    <dgm:cxn modelId="{9C16FE5D-97FB-4B59-91E7-F865DCD31D63}" type="presParOf" srcId="{F3E3A964-649B-481F-99B1-7ADA76272874}" destId="{ED0B0EF7-91FB-4A08-8D56-19EE2A38AF76}" srcOrd="4" destOrd="0" presId="urn:microsoft.com/office/officeart/2005/8/layout/radial5"/>
    <dgm:cxn modelId="{29BA4D7F-81AE-46FB-9229-A390A9B05BBB}" type="presParOf" srcId="{F3E3A964-649B-481F-99B1-7ADA76272874}" destId="{CBD7CDF6-7D5E-47B8-A047-FE4725844165}" srcOrd="5" destOrd="0" presId="urn:microsoft.com/office/officeart/2005/8/layout/radial5"/>
    <dgm:cxn modelId="{3EB620A5-3E48-4AF4-A7A9-B3B33EE535FD}" type="presParOf" srcId="{CBD7CDF6-7D5E-47B8-A047-FE4725844165}" destId="{755D1C9B-D022-483E-84A0-BC96E43545F7}" srcOrd="0" destOrd="0" presId="urn:microsoft.com/office/officeart/2005/8/layout/radial5"/>
    <dgm:cxn modelId="{E55C680B-884A-403C-A7AC-B03DB4447D59}" type="presParOf" srcId="{F3E3A964-649B-481F-99B1-7ADA76272874}" destId="{A05B0026-ADA1-4C89-9565-5FCA70269AA2}" srcOrd="6" destOrd="0" presId="urn:microsoft.com/office/officeart/2005/8/layout/radial5"/>
    <dgm:cxn modelId="{BE4EEFC6-5DB6-455C-AADA-EAF785F55FF3}" type="presParOf" srcId="{F3E3A964-649B-481F-99B1-7ADA76272874}" destId="{E716C952-B544-48AF-B8B3-A4BA81C593B0}" srcOrd="7" destOrd="0" presId="urn:microsoft.com/office/officeart/2005/8/layout/radial5"/>
    <dgm:cxn modelId="{65C8AA0C-08D7-4F45-9471-D61FE56D3B1C}" type="presParOf" srcId="{E716C952-B544-48AF-B8B3-A4BA81C593B0}" destId="{30D50E7A-A016-4E0E-A321-6BF93AE8835B}" srcOrd="0" destOrd="0" presId="urn:microsoft.com/office/officeart/2005/8/layout/radial5"/>
    <dgm:cxn modelId="{4D7AA57B-8DB3-4C4A-8864-A5E9139E7439}" type="presParOf" srcId="{F3E3A964-649B-481F-99B1-7ADA76272874}" destId="{769B493F-1A46-415F-95AA-764C4380D01E}" srcOrd="8" destOrd="0" presId="urn:microsoft.com/office/officeart/2005/8/layout/radial5"/>
    <dgm:cxn modelId="{715E8513-4C4E-4C36-8780-6CB488E84216}" type="presParOf" srcId="{F3E3A964-649B-481F-99B1-7ADA76272874}" destId="{83FE9674-9A4D-4D4F-9B1C-6D1FEBB42099}" srcOrd="9" destOrd="0" presId="urn:microsoft.com/office/officeart/2005/8/layout/radial5"/>
    <dgm:cxn modelId="{ED4AC81F-79AD-4F49-A1B9-90F24548D9D7}" type="presParOf" srcId="{83FE9674-9A4D-4D4F-9B1C-6D1FEBB42099}" destId="{C52A1E8F-0705-43DD-A756-4171932B2DE9}" srcOrd="0" destOrd="0" presId="urn:microsoft.com/office/officeart/2005/8/layout/radial5"/>
    <dgm:cxn modelId="{BB88490E-5E88-46CE-B60C-AEB9D6D4351B}" type="presParOf" srcId="{F3E3A964-649B-481F-99B1-7ADA76272874}" destId="{C94E87A6-B541-4EB7-8AD4-1FC820DDA692}" srcOrd="10" destOrd="0" presId="urn:microsoft.com/office/officeart/2005/8/layout/radial5"/>
    <dgm:cxn modelId="{4800ECD1-8F14-4682-B82C-BA48BCA71463}" type="presParOf" srcId="{F3E3A964-649B-481F-99B1-7ADA76272874}" destId="{539E4D32-D7BE-4DFD-B347-FBBF1AB44654}" srcOrd="11" destOrd="0" presId="urn:microsoft.com/office/officeart/2005/8/layout/radial5"/>
    <dgm:cxn modelId="{A4DC3D65-874F-4DFE-A763-551E668AEE48}" type="presParOf" srcId="{539E4D32-D7BE-4DFD-B347-FBBF1AB44654}" destId="{F8749C63-B0BA-4AF3-99EC-2147C6F43D57}" srcOrd="0" destOrd="0" presId="urn:microsoft.com/office/officeart/2005/8/layout/radial5"/>
    <dgm:cxn modelId="{E89566B1-1A1D-4CA9-B7CC-521B069B6DDA}" type="presParOf" srcId="{F3E3A964-649B-481F-99B1-7ADA76272874}" destId="{2F93F914-9E8C-4890-B7C5-658B1A40A1A4}" srcOrd="12" destOrd="0" presId="urn:microsoft.com/office/officeart/2005/8/layout/radial5"/>
    <dgm:cxn modelId="{2B2D1CFD-5ABC-4AC9-83D0-449A7B20B0A3}" type="presParOf" srcId="{F3E3A964-649B-481F-99B1-7ADA76272874}" destId="{6111981F-E5BE-4964-AC95-16CDBE482A56}" srcOrd="13" destOrd="0" presId="urn:microsoft.com/office/officeart/2005/8/layout/radial5"/>
    <dgm:cxn modelId="{E7B77D48-6C3F-4AE4-A60D-B249993687B6}" type="presParOf" srcId="{6111981F-E5BE-4964-AC95-16CDBE482A56}" destId="{FDFC8661-C713-45CC-94C1-9BA749C08A93}" srcOrd="0" destOrd="0" presId="urn:microsoft.com/office/officeart/2005/8/layout/radial5"/>
    <dgm:cxn modelId="{C993F566-71F1-4223-B5D1-2040CE228170}" type="presParOf" srcId="{F3E3A964-649B-481F-99B1-7ADA76272874}" destId="{E93C1AD9-26C8-4AA6-8494-E25F8377C434}" srcOrd="14" destOrd="0" presId="urn:microsoft.com/office/officeart/2005/8/layout/radial5"/>
    <dgm:cxn modelId="{4347943A-A720-4534-A749-8DB1C32C5577}" type="presParOf" srcId="{F3E3A964-649B-481F-99B1-7ADA76272874}" destId="{927D9DF1-166A-44C9-A44F-6E2C6E773C98}" srcOrd="15" destOrd="0" presId="urn:microsoft.com/office/officeart/2005/8/layout/radial5"/>
    <dgm:cxn modelId="{119A07CC-4354-4F07-AEB7-1CE1247FB3FD}" type="presParOf" srcId="{927D9DF1-166A-44C9-A44F-6E2C6E773C98}" destId="{4019F6E6-B3B7-4009-B0CC-7CA2F642A402}" srcOrd="0" destOrd="0" presId="urn:microsoft.com/office/officeart/2005/8/layout/radial5"/>
    <dgm:cxn modelId="{F45686DF-D1FB-42DA-B44C-F54DEF3E52F1}" type="presParOf" srcId="{F3E3A964-649B-481F-99B1-7ADA76272874}" destId="{1E655343-CC76-47B8-ABF8-9D45C7E8CC38}" srcOrd="16" destOrd="0" presId="urn:microsoft.com/office/officeart/2005/8/layout/radial5"/>
    <dgm:cxn modelId="{F0DAA84D-A18B-4D25-9162-579CA26D7CDF}" type="presParOf" srcId="{F3E3A964-649B-481F-99B1-7ADA76272874}" destId="{754CE242-C250-42E7-8C22-53ADDC64298E}" srcOrd="17" destOrd="0" presId="urn:microsoft.com/office/officeart/2005/8/layout/radial5"/>
    <dgm:cxn modelId="{CD5435FB-E6BA-47A1-B719-0CBE1F29E8E5}" type="presParOf" srcId="{754CE242-C250-42E7-8C22-53ADDC64298E}" destId="{AD833B35-C79A-4AFA-A76D-2CDC23DC528B}" srcOrd="0" destOrd="0" presId="urn:microsoft.com/office/officeart/2005/8/layout/radial5"/>
    <dgm:cxn modelId="{28E3F9D2-0BDB-4AB8-B039-C8BF40575AF5}" type="presParOf" srcId="{F3E3A964-649B-481F-99B1-7ADA76272874}" destId="{779CBD13-3033-4F77-B553-A738351378C2}" srcOrd="1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9A57EA-C923-40F4-B2EB-D6F9ED85F517}">
      <dsp:nvSpPr>
        <dsp:cNvPr id="0" name=""/>
        <dsp:cNvSpPr/>
      </dsp:nvSpPr>
      <dsp:spPr>
        <a:xfrm>
          <a:off x="3035505" y="2244"/>
          <a:ext cx="4656712" cy="46567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Production</a:t>
          </a:r>
        </a:p>
      </dsp:txBody>
      <dsp:txXfrm>
        <a:off x="3717465" y="684204"/>
        <a:ext cx="3292792" cy="32927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E43E93-26A7-4290-9339-A6DF3A85E338}">
      <dsp:nvSpPr>
        <dsp:cNvPr id="0" name=""/>
        <dsp:cNvSpPr/>
      </dsp:nvSpPr>
      <dsp:spPr>
        <a:xfrm>
          <a:off x="4957820" y="2422753"/>
          <a:ext cx="1701769" cy="1701769"/>
        </a:xfrm>
        <a:prstGeom prst="ellipse">
          <a:avLst/>
        </a:prstGeom>
        <a:solidFill>
          <a:srgbClr val="E0841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DigiSkills.pk</a:t>
          </a:r>
        </a:p>
      </dsp:txBody>
      <dsp:txXfrm>
        <a:off x="5207038" y="2671971"/>
        <a:ext cx="1203333" cy="1203333"/>
      </dsp:txXfrm>
    </dsp:sp>
    <dsp:sp modelId="{0FF51914-0F2D-47AD-9CD8-1E54061F48B2}">
      <dsp:nvSpPr>
        <dsp:cNvPr id="0" name=""/>
        <dsp:cNvSpPr/>
      </dsp:nvSpPr>
      <dsp:spPr>
        <a:xfrm rot="16200000">
          <a:off x="5389455" y="1620657"/>
          <a:ext cx="838500" cy="5786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5476245" y="1823167"/>
        <a:ext cx="664920" cy="347161"/>
      </dsp:txXfrm>
    </dsp:sp>
    <dsp:sp modelId="{23BFF2E2-B436-4CF8-B847-A00F72680BD7}">
      <dsp:nvSpPr>
        <dsp:cNvPr id="0" name=""/>
        <dsp:cNvSpPr/>
      </dsp:nvSpPr>
      <dsp:spPr>
        <a:xfrm>
          <a:off x="5127997" y="4026"/>
          <a:ext cx="1361415" cy="1361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/>
            <a:t>Hisham Sarwar </a:t>
          </a:r>
          <a:r>
            <a:rPr lang="en-US" sz="1000" kern="1200" dirty="0"/>
            <a:t>(</a:t>
          </a:r>
          <a:r>
            <a:rPr lang="en-US" sz="1000" b="1" kern="1200" dirty="0"/>
            <a:t>Freelancing</a:t>
          </a:r>
          <a:r>
            <a:rPr lang="en-US" sz="1000" kern="1200" dirty="0"/>
            <a:t>)</a:t>
          </a:r>
        </a:p>
      </dsp:txBody>
      <dsp:txXfrm>
        <a:off x="5327372" y="203401"/>
        <a:ext cx="962665" cy="962665"/>
      </dsp:txXfrm>
    </dsp:sp>
    <dsp:sp modelId="{62618EA6-BE18-4360-A1F5-5ACF4B3EFFF7}">
      <dsp:nvSpPr>
        <dsp:cNvPr id="0" name=""/>
        <dsp:cNvSpPr/>
      </dsp:nvSpPr>
      <dsp:spPr>
        <a:xfrm rot="18600000">
          <a:off x="6266012" y="1939697"/>
          <a:ext cx="838500" cy="5786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6297014" y="2121902"/>
        <a:ext cx="664920" cy="347161"/>
      </dsp:txXfrm>
    </dsp:sp>
    <dsp:sp modelId="{ED0B0EF7-91FB-4A08-8D56-19EE2A38AF76}">
      <dsp:nvSpPr>
        <dsp:cNvPr id="0" name=""/>
        <dsp:cNvSpPr/>
      </dsp:nvSpPr>
      <dsp:spPr>
        <a:xfrm>
          <a:off x="6792113" y="609715"/>
          <a:ext cx="1361415" cy="1361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/>
            <a:t>Dr. Yasir Rashid </a:t>
          </a:r>
          <a:r>
            <a:rPr lang="en-US" sz="1000" kern="1200" dirty="0"/>
            <a:t>(</a:t>
          </a:r>
          <a:r>
            <a:rPr lang="en-US" sz="1000" b="1" kern="1200" dirty="0"/>
            <a:t>Digital Marketing</a:t>
          </a:r>
          <a:r>
            <a:rPr lang="en-US" sz="1000" kern="1200" dirty="0"/>
            <a:t>)</a:t>
          </a:r>
        </a:p>
      </dsp:txBody>
      <dsp:txXfrm>
        <a:off x="6991488" y="809090"/>
        <a:ext cx="962665" cy="962665"/>
      </dsp:txXfrm>
    </dsp:sp>
    <dsp:sp modelId="{CBD7CDF6-7D5E-47B8-A047-FE4725844165}">
      <dsp:nvSpPr>
        <dsp:cNvPr id="0" name=""/>
        <dsp:cNvSpPr/>
      </dsp:nvSpPr>
      <dsp:spPr>
        <a:xfrm rot="21000000">
          <a:off x="6732418" y="2747537"/>
          <a:ext cx="838500" cy="5786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6733737" y="2878328"/>
        <a:ext cx="664920" cy="347161"/>
      </dsp:txXfrm>
    </dsp:sp>
    <dsp:sp modelId="{A05B0026-ADA1-4C89-9565-5FCA70269AA2}">
      <dsp:nvSpPr>
        <dsp:cNvPr id="0" name=""/>
        <dsp:cNvSpPr/>
      </dsp:nvSpPr>
      <dsp:spPr>
        <a:xfrm>
          <a:off x="7677570" y="2143372"/>
          <a:ext cx="1361415" cy="1361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Saad Hamid (</a:t>
          </a:r>
          <a:r>
            <a:rPr lang="en-US" sz="1000" b="1" kern="1200" dirty="0"/>
            <a:t>WordPress</a:t>
          </a:r>
          <a:r>
            <a:rPr lang="en-US" sz="1000" kern="1200" dirty="0"/>
            <a:t>)</a:t>
          </a:r>
        </a:p>
      </dsp:txBody>
      <dsp:txXfrm>
        <a:off x="7876945" y="2342747"/>
        <a:ext cx="962665" cy="962665"/>
      </dsp:txXfrm>
    </dsp:sp>
    <dsp:sp modelId="{E716C952-B544-48AF-B8B3-A4BA81C593B0}">
      <dsp:nvSpPr>
        <dsp:cNvPr id="0" name=""/>
        <dsp:cNvSpPr/>
      </dsp:nvSpPr>
      <dsp:spPr>
        <a:xfrm rot="1800000">
          <a:off x="6570437" y="3666178"/>
          <a:ext cx="838500" cy="5786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6582065" y="3738503"/>
        <a:ext cx="664920" cy="347161"/>
      </dsp:txXfrm>
    </dsp:sp>
    <dsp:sp modelId="{769B493F-1A46-415F-95AA-764C4380D01E}">
      <dsp:nvSpPr>
        <dsp:cNvPr id="0" name=""/>
        <dsp:cNvSpPr/>
      </dsp:nvSpPr>
      <dsp:spPr>
        <a:xfrm>
          <a:off x="7370054" y="3887382"/>
          <a:ext cx="1361415" cy="1361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Usman Latif (</a:t>
          </a:r>
          <a:r>
            <a:rPr lang="en-US" sz="1000" b="1" kern="1200" dirty="0"/>
            <a:t>SEO</a:t>
          </a:r>
          <a:r>
            <a:rPr lang="en-US" sz="1000" kern="1200" dirty="0"/>
            <a:t>)</a:t>
          </a:r>
        </a:p>
      </dsp:txBody>
      <dsp:txXfrm>
        <a:off x="7569429" y="4086757"/>
        <a:ext cx="962665" cy="962665"/>
      </dsp:txXfrm>
    </dsp:sp>
    <dsp:sp modelId="{83FE9674-9A4D-4D4F-9B1C-6D1FEBB42099}">
      <dsp:nvSpPr>
        <dsp:cNvPr id="0" name=""/>
        <dsp:cNvSpPr/>
      </dsp:nvSpPr>
      <dsp:spPr>
        <a:xfrm rot="4200000">
          <a:off x="5855861" y="4265778"/>
          <a:ext cx="838500" cy="5786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5912967" y="4299942"/>
        <a:ext cx="664920" cy="347161"/>
      </dsp:txXfrm>
    </dsp:sp>
    <dsp:sp modelId="{C94E87A6-B541-4EB7-8AD4-1FC820DDA692}">
      <dsp:nvSpPr>
        <dsp:cNvPr id="0" name=""/>
        <dsp:cNvSpPr/>
      </dsp:nvSpPr>
      <dsp:spPr>
        <a:xfrm>
          <a:off x="6013455" y="5025704"/>
          <a:ext cx="1361415" cy="1361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Syed Hassan Adnan (</a:t>
          </a:r>
          <a:r>
            <a:rPr lang="en-US" sz="1000" b="1" kern="1200" dirty="0"/>
            <a:t>QuickBooks</a:t>
          </a:r>
          <a:r>
            <a:rPr lang="en-US" sz="1000" kern="1200" dirty="0"/>
            <a:t>)</a:t>
          </a:r>
        </a:p>
      </dsp:txBody>
      <dsp:txXfrm>
        <a:off x="6212830" y="5225079"/>
        <a:ext cx="962665" cy="962665"/>
      </dsp:txXfrm>
    </dsp:sp>
    <dsp:sp modelId="{539E4D32-D7BE-4DFD-B347-FBBF1AB44654}">
      <dsp:nvSpPr>
        <dsp:cNvPr id="0" name=""/>
        <dsp:cNvSpPr/>
      </dsp:nvSpPr>
      <dsp:spPr>
        <a:xfrm rot="6600000">
          <a:off x="4923048" y="4265778"/>
          <a:ext cx="838500" cy="5786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5039522" y="4299942"/>
        <a:ext cx="664920" cy="347161"/>
      </dsp:txXfrm>
    </dsp:sp>
    <dsp:sp modelId="{2F93F914-9E8C-4890-B7C5-658B1A40A1A4}">
      <dsp:nvSpPr>
        <dsp:cNvPr id="0" name=""/>
        <dsp:cNvSpPr/>
      </dsp:nvSpPr>
      <dsp:spPr>
        <a:xfrm>
          <a:off x="4242540" y="5025704"/>
          <a:ext cx="1361415" cy="1361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Yasir Javed Dogar (</a:t>
          </a:r>
          <a:r>
            <a:rPr lang="en-US" sz="1000" b="1" kern="1200" dirty="0"/>
            <a:t>Graphic Design</a:t>
          </a:r>
          <a:r>
            <a:rPr lang="en-US" sz="1000" kern="1200" dirty="0"/>
            <a:t>)</a:t>
          </a:r>
        </a:p>
      </dsp:txBody>
      <dsp:txXfrm>
        <a:off x="4441915" y="5225079"/>
        <a:ext cx="962665" cy="962665"/>
      </dsp:txXfrm>
    </dsp:sp>
    <dsp:sp modelId="{6111981F-E5BE-4964-AC95-16CDBE482A56}">
      <dsp:nvSpPr>
        <dsp:cNvPr id="0" name=""/>
        <dsp:cNvSpPr/>
      </dsp:nvSpPr>
      <dsp:spPr>
        <a:xfrm rot="9000000">
          <a:off x="4208473" y="3666178"/>
          <a:ext cx="838500" cy="5786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4370425" y="3738503"/>
        <a:ext cx="664920" cy="347161"/>
      </dsp:txXfrm>
    </dsp:sp>
    <dsp:sp modelId="{E93C1AD9-26C8-4AA6-8494-E25F8377C434}">
      <dsp:nvSpPr>
        <dsp:cNvPr id="0" name=""/>
        <dsp:cNvSpPr/>
      </dsp:nvSpPr>
      <dsp:spPr>
        <a:xfrm>
          <a:off x="2885941" y="3887382"/>
          <a:ext cx="1361415" cy="1361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Syed Arif Hussain (</a:t>
          </a:r>
          <a:r>
            <a:rPr lang="en-US" sz="1000" b="1" kern="1200" dirty="0"/>
            <a:t>AutoCAD</a:t>
          </a:r>
          <a:r>
            <a:rPr lang="en-US" sz="1000" kern="1200" dirty="0"/>
            <a:t>)</a:t>
          </a:r>
        </a:p>
      </dsp:txBody>
      <dsp:txXfrm>
        <a:off x="3085316" y="4086757"/>
        <a:ext cx="962665" cy="962665"/>
      </dsp:txXfrm>
    </dsp:sp>
    <dsp:sp modelId="{927D9DF1-166A-44C9-A44F-6E2C6E773C98}">
      <dsp:nvSpPr>
        <dsp:cNvPr id="0" name=""/>
        <dsp:cNvSpPr/>
      </dsp:nvSpPr>
      <dsp:spPr>
        <a:xfrm rot="11400000">
          <a:off x="4046491" y="2747537"/>
          <a:ext cx="838500" cy="5786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4218752" y="2878328"/>
        <a:ext cx="664920" cy="347161"/>
      </dsp:txXfrm>
    </dsp:sp>
    <dsp:sp modelId="{1E655343-CC76-47B8-ABF8-9D45C7E8CC38}">
      <dsp:nvSpPr>
        <dsp:cNvPr id="0" name=""/>
        <dsp:cNvSpPr/>
      </dsp:nvSpPr>
      <dsp:spPr>
        <a:xfrm>
          <a:off x="2578425" y="2143372"/>
          <a:ext cx="1361415" cy="1361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Sheraz Pervaiz (</a:t>
          </a:r>
          <a:r>
            <a:rPr lang="en-US" sz="1000" b="1" kern="1200" dirty="0"/>
            <a:t>E-Commerce</a:t>
          </a:r>
          <a:r>
            <a:rPr lang="en-US" sz="1000" kern="1200" dirty="0"/>
            <a:t>)</a:t>
          </a:r>
        </a:p>
      </dsp:txBody>
      <dsp:txXfrm>
        <a:off x="2777800" y="2342747"/>
        <a:ext cx="962665" cy="962665"/>
      </dsp:txXfrm>
    </dsp:sp>
    <dsp:sp modelId="{754CE242-C250-42E7-8C22-53ADDC64298E}">
      <dsp:nvSpPr>
        <dsp:cNvPr id="0" name=""/>
        <dsp:cNvSpPr/>
      </dsp:nvSpPr>
      <dsp:spPr>
        <a:xfrm rot="13800000">
          <a:off x="4512898" y="1939697"/>
          <a:ext cx="838500" cy="5786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4655476" y="2121902"/>
        <a:ext cx="664920" cy="347161"/>
      </dsp:txXfrm>
    </dsp:sp>
    <dsp:sp modelId="{779CBD13-3033-4F77-B553-A738351378C2}">
      <dsp:nvSpPr>
        <dsp:cNvPr id="0" name=""/>
        <dsp:cNvSpPr/>
      </dsp:nvSpPr>
      <dsp:spPr>
        <a:xfrm>
          <a:off x="3463882" y="609715"/>
          <a:ext cx="1361415" cy="1361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Amena Kamal &amp; Ayesha Fazlur Rahman (</a:t>
          </a:r>
          <a:r>
            <a:rPr lang="en-US" sz="1000" b="1" kern="1200" dirty="0"/>
            <a:t>Creative Writing</a:t>
          </a:r>
          <a:r>
            <a:rPr lang="en-US" sz="1000" kern="1200" dirty="0"/>
            <a:t>)</a:t>
          </a:r>
        </a:p>
      </dsp:txBody>
      <dsp:txXfrm>
        <a:off x="3663257" y="809090"/>
        <a:ext cx="962665" cy="9626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80A5B5-9297-4FA1-BCF6-9A9D5CE983A5}" type="datetimeFigureOut">
              <a:rPr lang="en-US" smtClean="0"/>
              <a:t>10/15/2019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1B92414-FE28-4424-A0A1-F47D463FB5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227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1BD4573-58E7-4156-A133-2731F5F8D1A6}" type="datetimeFigureOut">
              <a:rPr lang="en-US" smtClean="0"/>
              <a:t>10/15/2019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3B0CF2-7F87-4E02-A248-870047730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1D30-C0A0-4124-A783-34D9F15FA0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3E6E4B6-0136-4CDC-8C4D-B048F8816F51}"/>
              </a:ext>
            </a:extLst>
          </p:cNvPr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F983A8-2765-4CA3-8D0B-A3B688257A57}"/>
              </a:ext>
            </a:extLst>
          </p:cNvPr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21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6459-E3C3-4969-9224-5ED50B492D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99905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6459-E3C3-4969-9224-5ED50B492D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9269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6459-E3C3-4969-9224-5ED50B492D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442942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6459-E3C3-4969-9224-5ED50B492D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6207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6459-E3C3-4969-9224-5ED50B492D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206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46459-E3C3-4969-9224-5ED50B492D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1039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5871-AB0F-4B3D-8861-97E78CB7B4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5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8406-4C3F-4F3E-80BD-A22568EA37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8077-7188-48C5-8679-2287FAC952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B740-6776-4EE9-99FD-96D592FA5A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4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BD99-6FFD-46C5-B5E2-43A34BDA25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3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678E-214C-4CF8-97C7-95015FB029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59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60E0-FA77-4473-A859-74127B0891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55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D7B8-9F07-4899-827D-5F3CFDDEB5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7C5C-1CD1-417D-A89C-14747F5222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8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EFBB-CFA1-4AA8-9123-F0B52DBD84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9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46459-E3C3-4969-9224-5ED50B492D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Add a footer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CF334-2D5C-4859-84A6-CA7E6E43FA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863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mailto:info@digiskills.pk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64476" y="490992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open_sansregular"/>
              </a:rPr>
              <a:t>The 33</a:t>
            </a:r>
            <a:r>
              <a:rPr lang="en-US" b="1" baseline="30000" dirty="0">
                <a:latin typeface="open_sansregular"/>
              </a:rPr>
              <a:t>rd</a:t>
            </a:r>
            <a:r>
              <a:rPr lang="en-US" b="1" dirty="0">
                <a:latin typeface="open_sansregular"/>
              </a:rPr>
              <a:t> Annual Conference of the Asian Association of Open Universities</a:t>
            </a:r>
            <a:endParaRPr lang="en-US" dirty="0"/>
          </a:p>
        </p:txBody>
      </p:sp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554" y="2416399"/>
            <a:ext cx="5153844" cy="109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vu.edu.pk/App_Themes/Default/Images/menu-img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180" y="463860"/>
            <a:ext cx="2498763" cy="149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inistry of I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2" t="9341" r="24584" b="19739"/>
          <a:stretch/>
        </p:blipFill>
        <p:spPr bwMode="auto">
          <a:xfrm>
            <a:off x="1223743" y="492070"/>
            <a:ext cx="1985320" cy="147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801" y="803915"/>
            <a:ext cx="22860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73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5931F"/>
                </a:solidFill>
              </a:rPr>
              <a:t>Architecture (ICT)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Showcasing of Success Stories</a:t>
            </a:r>
          </a:p>
          <a:p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Trainees progress timeline</a:t>
            </a:r>
          </a:p>
          <a:p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Personalized/Customized themes for LMS</a:t>
            </a:r>
          </a:p>
          <a:p>
            <a:r>
              <a:rPr lang="en-US" sz="4000" dirty="0">
                <a:solidFill>
                  <a:schemeClr val="tx1"/>
                </a:solidFill>
              </a:rPr>
              <a:t>Online support system</a:t>
            </a:r>
          </a:p>
          <a:p>
            <a:r>
              <a:rPr lang="en-US" sz="4000" dirty="0">
                <a:solidFill>
                  <a:schemeClr val="tx1"/>
                </a:solidFill>
              </a:rPr>
              <a:t>DigiSkills.pk Mobile App</a:t>
            </a:r>
          </a:p>
          <a:p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Realtime Reporting &amp; Analytics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41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593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Responsive, elegant and easy to use Web Portal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129A647E-96EC-4B63-8853-5E7E2369AB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914400" y="2556669"/>
            <a:ext cx="5105400" cy="2765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796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340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593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“Skilly” AI Chatbot</a:t>
            </a:r>
            <a:endParaRPr lang="en-US" sz="4000" dirty="0">
              <a:solidFill>
                <a:srgbClr val="F5931F"/>
              </a:solidFill>
            </a:endParaRPr>
          </a:p>
        </p:txBody>
      </p:sp>
      <p:pic>
        <p:nvPicPr>
          <p:cNvPr id="5" name="Picture 2" descr="robot">
            <a:extLst>
              <a:ext uri="{FF2B5EF4-FFF2-40B4-BE49-F238E27FC236}">
                <a16:creationId xmlns:a16="http://schemas.microsoft.com/office/drawing/2014/main" id="{050150F9-7C87-49ED-9412-05B172095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5441" y="1297808"/>
            <a:ext cx="4287694" cy="482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34"/>
          <a:stretch/>
        </p:blipFill>
        <p:spPr>
          <a:xfrm>
            <a:off x="5772990" y="1405344"/>
            <a:ext cx="2181402" cy="4991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626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73834"/>
            <a:ext cx="5283926" cy="1325563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593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Robust and secure </a:t>
            </a:r>
            <a:r>
              <a:rPr lang="en-US" sz="4000" b="1" dirty="0">
                <a:solidFill>
                  <a:srgbClr val="F593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LMS</a:t>
            </a:r>
            <a:endParaRPr lang="en-US" sz="4000" dirty="0">
              <a:solidFill>
                <a:srgbClr val="F593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40B6A4-4673-4390-B8E4-B3C2DE054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20" r="2285"/>
          <a:stretch/>
        </p:blipFill>
        <p:spPr>
          <a:xfrm>
            <a:off x="2802446" y="1925610"/>
            <a:ext cx="6639359" cy="4022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885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34000" cy="1325563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593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Scheduled/Self-paced learning facility</a:t>
            </a:r>
            <a:endParaRPr lang="en-US" sz="2000" dirty="0">
              <a:solidFill>
                <a:srgbClr val="F5931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914400" y="2503488"/>
            <a:ext cx="5105400" cy="287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86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340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593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Topics videos with week-wise study plan</a:t>
            </a:r>
            <a:endParaRPr lang="en-US" dirty="0">
              <a:solidFill>
                <a:srgbClr val="F5931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051" r="361" b="4321"/>
          <a:stretch/>
        </p:blipFill>
        <p:spPr>
          <a:xfrm>
            <a:off x="1423932" y="2423602"/>
            <a:ext cx="9496535" cy="272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9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340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593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Moderated discussions forum</a:t>
            </a:r>
            <a:endParaRPr lang="en-US" dirty="0">
              <a:solidFill>
                <a:srgbClr val="F5931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31" t="7030" r="378"/>
          <a:stretch/>
        </p:blipFill>
        <p:spPr>
          <a:xfrm>
            <a:off x="991360" y="2289710"/>
            <a:ext cx="10209280" cy="244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53340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593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quizzes &amp; hand’s on Exercises</a:t>
            </a:r>
            <a:endParaRPr lang="en-US" dirty="0">
              <a:solidFill>
                <a:srgbClr val="F5931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275" y="1819997"/>
            <a:ext cx="5001490" cy="442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01343" cy="132556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5931F"/>
                </a:solidFill>
              </a:rPr>
              <a:t>Trainees </a:t>
            </a:r>
            <a:br>
              <a:rPr lang="en-US" sz="4000" dirty="0">
                <a:solidFill>
                  <a:srgbClr val="F5931F"/>
                </a:solidFill>
              </a:rPr>
            </a:br>
            <a:r>
              <a:rPr lang="en-US" sz="4000" dirty="0">
                <a:solidFill>
                  <a:srgbClr val="F5931F"/>
                </a:solidFill>
              </a:rPr>
              <a:t>progress timeline</a:t>
            </a:r>
          </a:p>
        </p:txBody>
      </p:sp>
      <p:pic>
        <p:nvPicPr>
          <p:cNvPr id="1026" name="Picture 1" descr="image001">
            <a:extLst>
              <a:ext uri="{FF2B5EF4-FFF2-40B4-BE49-F238E27FC236}">
                <a16:creationId xmlns:a16="http://schemas.microsoft.com/office/drawing/2014/main" id="{CB33B654-82D6-471D-8186-EF878ACF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885" y="2017095"/>
            <a:ext cx="7370340" cy="362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56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40658" cy="132556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5931F"/>
                </a:solidFill>
              </a:rPr>
              <a:t>Personalized/Customized themes for LMS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2395537" y="2282031"/>
            <a:ext cx="2143125" cy="331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6" y="1690688"/>
            <a:ext cx="4322618" cy="1920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6" y="3732855"/>
            <a:ext cx="4340920" cy="1947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818" y="1690688"/>
            <a:ext cx="4454943" cy="2000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5818" y="3756022"/>
            <a:ext cx="4454943" cy="196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9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Introduction</a:t>
            </a:r>
          </a:p>
          <a:p>
            <a:r>
              <a:rPr lang="en-US" sz="3600" dirty="0">
                <a:solidFill>
                  <a:schemeClr val="tx1"/>
                </a:solidFill>
              </a:rPr>
              <a:t>Architecture (ICT)</a:t>
            </a:r>
          </a:p>
          <a:p>
            <a:r>
              <a:rPr lang="en-US" sz="3600" dirty="0">
                <a:solidFill>
                  <a:schemeClr val="tx1"/>
                </a:solidFill>
              </a:rPr>
              <a:t>Production Facility</a:t>
            </a:r>
          </a:p>
          <a:p>
            <a:r>
              <a:rPr lang="en-US" sz="3600" dirty="0">
                <a:solidFill>
                  <a:schemeClr val="tx1"/>
                </a:solidFill>
              </a:rPr>
              <a:t>Courses/Trainers </a:t>
            </a:r>
          </a:p>
          <a:p>
            <a:r>
              <a:rPr lang="en-US" sz="3600" dirty="0">
                <a:solidFill>
                  <a:schemeClr val="tx1"/>
                </a:solidFill>
              </a:rPr>
              <a:t>Enrollments and Demographics</a:t>
            </a:r>
          </a:p>
          <a:p>
            <a:r>
              <a:rPr lang="en-US" sz="3600" dirty="0">
                <a:solidFill>
                  <a:schemeClr val="tx1"/>
                </a:solidFill>
              </a:rPr>
              <a:t>Trainee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190052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5931F"/>
                </a:solidFill>
              </a:rPr>
              <a:t>Online support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17041"/>
            <a:ext cx="8851766" cy="29769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845" y="3776600"/>
            <a:ext cx="6247547" cy="2601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017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83926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5931F"/>
                </a:solidFill>
              </a:rPr>
              <a:t>DigiSkills.pk Mobile App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861B9-F856-41BB-8F48-C4244EADE9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65" y="1894874"/>
            <a:ext cx="2161808" cy="3843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772" y="1894874"/>
            <a:ext cx="2170544" cy="385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1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92634" cy="132556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5931F"/>
                </a:solidFill>
              </a:rPr>
              <a:t>Real-time Reporting &amp; Analytics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352C03-8FFB-4937-8EEC-0363310D2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960" y="1667292"/>
            <a:ext cx="4663314" cy="2559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05264D-4422-4CB8-9849-919645B17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60" y="4340033"/>
            <a:ext cx="4628884" cy="2103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1C77C3-709E-4593-9E08-E8A3A7C5E1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83" t="5324" r="25946"/>
          <a:stretch/>
        </p:blipFill>
        <p:spPr>
          <a:xfrm>
            <a:off x="5851034" y="1690688"/>
            <a:ext cx="4628884" cy="4697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656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7789433"/>
              </p:ext>
            </p:extLst>
          </p:nvPr>
        </p:nvGraphicFramePr>
        <p:xfrm>
          <a:off x="626076" y="1515762"/>
          <a:ext cx="10727724" cy="4661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030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UTV Produ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0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0" y="82378"/>
          <a:ext cx="11617411" cy="6391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56737" y="428368"/>
            <a:ext cx="19658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  <a:latin typeface="Calibri Light" panose="020F0302020204030204"/>
              </a:rPr>
              <a:t>Trainers</a:t>
            </a:r>
          </a:p>
        </p:txBody>
      </p:sp>
    </p:spTree>
    <p:extLst>
      <p:ext uri="{BB962C8B-B14F-4D97-AF65-F5344CB8AC3E}">
        <p14:creationId xmlns:p14="http://schemas.microsoft.com/office/powerpoint/2010/main" val="112052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5931F"/>
                </a:solidFill>
              </a:rPr>
              <a:t>Enrollments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523528"/>
              </p:ext>
            </p:extLst>
          </p:nvPr>
        </p:nvGraphicFramePr>
        <p:xfrm>
          <a:off x="1672106" y="1517382"/>
          <a:ext cx="9110689" cy="3803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36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7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5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Batch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Enrollments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Batch-01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30,924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Batch-02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81,119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037527"/>
                  </a:ext>
                </a:extLst>
              </a:tr>
              <a:tr h="6457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Batch-03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200,331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14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Batch-04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220,000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114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5931F"/>
                </a:solidFill>
              </a:rPr>
              <a:t>Enrollments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690688"/>
            <a:ext cx="4874623" cy="2226971"/>
          </a:xfrm>
        </p:spPr>
        <p:txBody>
          <a:bodyPr numCol="1">
            <a:normAutofit/>
          </a:bodyPr>
          <a:lstStyle/>
          <a:p>
            <a:pPr defTabSz="457200">
              <a:lnSpc>
                <a:spcPct val="100000"/>
              </a:lnSpc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  <a:ea typeface="+mj-ea"/>
                <a:cs typeface="+mj-cs"/>
              </a:rPr>
              <a:t>Batch 1 Enrollments </a:t>
            </a:r>
          </a:p>
          <a:p>
            <a:pPr lvl="1" defTabSz="457200">
              <a:lnSpc>
                <a:spcPct val="10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dirty="0">
                <a:latin typeface="+mj-lt"/>
                <a:ea typeface="+mj-ea"/>
                <a:cs typeface="+mj-cs"/>
              </a:rPr>
              <a:t>Male		</a:t>
            </a:r>
            <a:r>
              <a:rPr lang="en-US" sz="2000" dirty="0">
                <a:solidFill>
                  <a:srgbClr val="F5931F"/>
                </a:solidFill>
                <a:latin typeface="+mj-lt"/>
                <a:ea typeface="+mj-ea"/>
                <a:cs typeface="+mj-cs"/>
              </a:rPr>
              <a:t>23,883</a:t>
            </a:r>
          </a:p>
          <a:p>
            <a:pPr lvl="1" defTabSz="457200">
              <a:lnSpc>
                <a:spcPct val="10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dirty="0">
                <a:latin typeface="+mj-lt"/>
                <a:ea typeface="+mj-ea"/>
                <a:cs typeface="+mj-cs"/>
              </a:rPr>
              <a:t>Female	</a:t>
            </a:r>
            <a:r>
              <a:rPr lang="en-US" sz="2000" dirty="0">
                <a:solidFill>
                  <a:srgbClr val="F5931F"/>
                </a:solidFill>
                <a:latin typeface="+mj-lt"/>
                <a:ea typeface="+mj-ea"/>
                <a:cs typeface="+mj-cs"/>
              </a:rPr>
              <a:t>7,045</a:t>
            </a:r>
          </a:p>
          <a:p>
            <a:pPr lvl="1" defTabSz="457200">
              <a:lnSpc>
                <a:spcPct val="10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dirty="0">
                <a:latin typeface="+mj-lt"/>
                <a:ea typeface="+mj-ea"/>
                <a:cs typeface="+mj-cs"/>
              </a:rPr>
              <a:t>Total 	</a:t>
            </a:r>
            <a:r>
              <a:rPr lang="en-US" sz="2000" dirty="0">
                <a:solidFill>
                  <a:srgbClr val="F5931F"/>
                </a:solidFill>
                <a:latin typeface="+mj-lt"/>
                <a:ea typeface="+mj-ea"/>
                <a:cs typeface="+mj-cs"/>
              </a:rPr>
              <a:t>30,932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6346371" y="1690689"/>
            <a:ext cx="4874623" cy="210113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00000"/>
              </a:lnSpc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Batch 2 Enrollments </a:t>
            </a:r>
          </a:p>
          <a:p>
            <a:pPr lvl="1" defTabSz="457200">
              <a:lnSpc>
                <a:spcPct val="10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Male		</a:t>
            </a:r>
            <a:r>
              <a:rPr lang="en-US" sz="2000" dirty="0">
                <a:solidFill>
                  <a:srgbClr val="F5931F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64,069</a:t>
            </a:r>
          </a:p>
          <a:p>
            <a:pPr lvl="1" defTabSz="457200">
              <a:lnSpc>
                <a:spcPct val="10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Female	</a:t>
            </a:r>
            <a:r>
              <a:rPr lang="en-US" sz="2000" dirty="0">
                <a:solidFill>
                  <a:srgbClr val="F5931F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17,052</a:t>
            </a:r>
          </a:p>
          <a:p>
            <a:pPr lvl="1" defTabSz="457200">
              <a:lnSpc>
                <a:spcPct val="10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Total		</a:t>
            </a:r>
            <a:r>
              <a:rPr lang="en-US" sz="2000" dirty="0">
                <a:solidFill>
                  <a:srgbClr val="F5931F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81,121</a:t>
            </a:r>
            <a:r>
              <a:rPr lang="en-US" sz="20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82192D-487E-472F-87BD-3AF6D29D75C2}"/>
              </a:ext>
            </a:extLst>
          </p:cNvPr>
          <p:cNvSpPr/>
          <p:nvPr/>
        </p:nvSpPr>
        <p:spPr>
          <a:xfrm>
            <a:off x="984309" y="4290148"/>
            <a:ext cx="6096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" indent="-2286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Batch 3 Enrollments </a:t>
            </a:r>
          </a:p>
          <a:p>
            <a:pPr marL="685800" lvl="1" indent="-2286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Male		</a:t>
            </a:r>
            <a:r>
              <a:rPr lang="en-US" sz="2000" dirty="0">
                <a:solidFill>
                  <a:srgbClr val="F5931F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1,56,818</a:t>
            </a:r>
          </a:p>
          <a:p>
            <a:pPr marL="685800" lvl="1" indent="-2286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Female	 </a:t>
            </a:r>
            <a:r>
              <a:rPr lang="en-US" sz="2000" dirty="0">
                <a:solidFill>
                  <a:srgbClr val="F5931F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43,513</a:t>
            </a:r>
          </a:p>
          <a:p>
            <a:pPr marL="685800" lvl="1" indent="-2286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Total 	</a:t>
            </a:r>
            <a:r>
              <a:rPr lang="en-US" sz="2000" dirty="0">
                <a:solidFill>
                  <a:srgbClr val="F5931F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2,00,331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672139-CA0A-47EB-AE37-060F3B0F359F}"/>
              </a:ext>
            </a:extLst>
          </p:cNvPr>
          <p:cNvSpPr/>
          <p:nvPr/>
        </p:nvSpPr>
        <p:spPr>
          <a:xfrm>
            <a:off x="6252595" y="4239814"/>
            <a:ext cx="6096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Batch 4 Enrollments </a:t>
            </a:r>
          </a:p>
          <a:p>
            <a:pPr marL="685800" lvl="1" indent="-2286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Male		</a:t>
            </a:r>
            <a:r>
              <a:rPr lang="en-US" sz="2000" dirty="0">
                <a:solidFill>
                  <a:srgbClr val="F5931F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1,63,203</a:t>
            </a:r>
          </a:p>
          <a:p>
            <a:pPr marL="685800" lvl="1" indent="-2286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Female	 </a:t>
            </a:r>
            <a:r>
              <a:rPr lang="en-US" sz="2000" dirty="0">
                <a:solidFill>
                  <a:srgbClr val="F5931F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56,797</a:t>
            </a:r>
          </a:p>
          <a:p>
            <a:pPr marL="685800" lvl="1" indent="-2286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Total		</a:t>
            </a:r>
            <a:r>
              <a:rPr lang="en-US" sz="2000" dirty="0">
                <a:solidFill>
                  <a:srgbClr val="F5931F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2,20,000</a:t>
            </a:r>
            <a:r>
              <a:rPr lang="en-US" sz="20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016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5A17B-7775-4B33-9679-658139456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5931F"/>
                </a:solidFill>
              </a:rPr>
              <a:t>Qualification Wise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F041C-A16B-4B56-B566-A5B8DE9DA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Graduation    		</a:t>
            </a:r>
            <a:r>
              <a:rPr lang="en-US" sz="3000" dirty="0">
                <a:solidFill>
                  <a:srgbClr val="F8931D"/>
                </a:solidFill>
              </a:rPr>
              <a:t>11,940</a:t>
            </a:r>
          </a:p>
          <a:p>
            <a:r>
              <a:rPr lang="en-US" dirty="0"/>
              <a:t>Intermediate</a:t>
            </a:r>
            <a:r>
              <a:rPr lang="en-US" sz="3000" dirty="0">
                <a:solidFill>
                  <a:srgbClr val="F8931D"/>
                </a:solidFill>
              </a:rPr>
              <a:t>  		6,600</a:t>
            </a:r>
          </a:p>
          <a:p>
            <a:r>
              <a:rPr lang="en-US" dirty="0"/>
              <a:t>Masters</a:t>
            </a:r>
            <a:r>
              <a:rPr lang="en-US" sz="3000" dirty="0">
                <a:solidFill>
                  <a:srgbClr val="F8931D"/>
                </a:solidFill>
              </a:rPr>
              <a:t>		8,233</a:t>
            </a:r>
          </a:p>
          <a:p>
            <a:r>
              <a:rPr lang="en-US" dirty="0"/>
              <a:t>Matric</a:t>
            </a:r>
            <a:r>
              <a:rPr lang="en-US" sz="3000" dirty="0">
                <a:solidFill>
                  <a:srgbClr val="F8931D"/>
                </a:solidFill>
              </a:rPr>
              <a:t>			1,260</a:t>
            </a:r>
          </a:p>
          <a:p>
            <a:r>
              <a:rPr lang="en-US" dirty="0"/>
              <a:t>MS/</a:t>
            </a:r>
            <a:r>
              <a:rPr lang="en-US" dirty="0" err="1"/>
              <a:t>Mphil</a:t>
            </a:r>
            <a:r>
              <a:rPr lang="en-US" sz="3000" dirty="0">
                <a:solidFill>
                  <a:srgbClr val="F8931D"/>
                </a:solidFill>
              </a:rPr>
              <a:t>		1,580</a:t>
            </a:r>
          </a:p>
          <a:p>
            <a:r>
              <a:rPr lang="en-US" dirty="0"/>
              <a:t>PhD</a:t>
            </a:r>
            <a:r>
              <a:rPr lang="en-US" sz="3000" dirty="0">
                <a:solidFill>
                  <a:srgbClr val="F8931D"/>
                </a:solidFill>
              </a:rPr>
              <a:t>			24</a:t>
            </a:r>
          </a:p>
          <a:p>
            <a:r>
              <a:rPr lang="en-US" dirty="0"/>
              <a:t>Post-Doc</a:t>
            </a:r>
            <a:r>
              <a:rPr lang="en-US" sz="3000" dirty="0">
                <a:solidFill>
                  <a:srgbClr val="F8931D"/>
                </a:solidFill>
              </a:rPr>
              <a:t>		12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96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BA325-97A8-4C51-B9E8-2A86CA06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5931F"/>
                </a:solidFill>
              </a:rPr>
              <a:t>Province Wise Sign-ups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8E76E-B5E5-49C9-8D25-3767C67F7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AZAD KASHMIR				</a:t>
            </a:r>
            <a:r>
              <a:rPr lang="en-US" dirty="0">
                <a:solidFill>
                  <a:srgbClr val="F8931D"/>
                </a:solidFill>
              </a:rPr>
              <a:t>4,222</a:t>
            </a:r>
          </a:p>
          <a:p>
            <a:r>
              <a:rPr lang="en-US" dirty="0"/>
              <a:t>BALOCHISTAN				</a:t>
            </a:r>
            <a:r>
              <a:rPr lang="en-US" dirty="0">
                <a:solidFill>
                  <a:srgbClr val="F8931D"/>
                </a:solidFill>
              </a:rPr>
              <a:t>3,962</a:t>
            </a:r>
          </a:p>
          <a:p>
            <a:r>
              <a:rPr lang="en-US" dirty="0"/>
              <a:t>CAPITAL					</a:t>
            </a:r>
            <a:r>
              <a:rPr lang="en-US" dirty="0">
                <a:solidFill>
                  <a:srgbClr val="F8931D"/>
                </a:solidFill>
              </a:rPr>
              <a:t>24,662</a:t>
            </a:r>
            <a:r>
              <a:rPr lang="en-US" dirty="0"/>
              <a:t>	</a:t>
            </a:r>
          </a:p>
          <a:p>
            <a:r>
              <a:rPr lang="en-US" dirty="0"/>
              <a:t>KHYBER PAKHTUNKHWA			</a:t>
            </a:r>
            <a:r>
              <a:rPr lang="en-US" dirty="0">
                <a:solidFill>
                  <a:srgbClr val="F8931D"/>
                </a:solidFill>
              </a:rPr>
              <a:t>31,721</a:t>
            </a:r>
          </a:p>
          <a:p>
            <a:r>
              <a:rPr lang="en-US" dirty="0"/>
              <a:t>Punjab				 	</a:t>
            </a:r>
            <a:r>
              <a:rPr lang="en-US" dirty="0">
                <a:solidFill>
                  <a:srgbClr val="F8931D"/>
                </a:solidFill>
              </a:rPr>
              <a:t>2,37,330</a:t>
            </a:r>
          </a:p>
          <a:p>
            <a:r>
              <a:rPr lang="en-US" dirty="0"/>
              <a:t>SINDH					</a:t>
            </a:r>
            <a:r>
              <a:rPr lang="en-US" dirty="0">
                <a:solidFill>
                  <a:srgbClr val="F8931D"/>
                </a:solidFill>
              </a:rPr>
              <a:t>93,904</a:t>
            </a:r>
            <a:r>
              <a:rPr lang="en-US" dirty="0"/>
              <a:t>	</a:t>
            </a:r>
          </a:p>
          <a:p>
            <a:r>
              <a:rPr lang="en-US" dirty="0"/>
              <a:t>Other				 		</a:t>
            </a:r>
            <a:r>
              <a:rPr lang="en-US" dirty="0">
                <a:solidFill>
                  <a:srgbClr val="F8931D"/>
                </a:solidFill>
              </a:rPr>
              <a:t>1,24,941</a:t>
            </a:r>
          </a:p>
        </p:txBody>
      </p:sp>
    </p:spTree>
    <p:extLst>
      <p:ext uri="{BB962C8B-B14F-4D97-AF65-F5344CB8AC3E}">
        <p14:creationId xmlns:p14="http://schemas.microsoft.com/office/powerpoint/2010/main" val="158680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Knowledge workers offering skills/services online using ICT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Online outsourcing business expected to generate revenue between $15 – 25 Billons by 2020. 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Major share of this business is taken over by individuals working as Freelancers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Pakistan is 4</a:t>
            </a:r>
            <a:r>
              <a:rPr lang="en-US" sz="2800" b="0" strike="noStrike" spc="-1" baseline="30000" dirty="0">
                <a:latin typeface="Calibri"/>
              </a:rPr>
              <a:t>th</a:t>
            </a:r>
            <a:r>
              <a:rPr lang="en-US" sz="2800" b="0" strike="noStrike" spc="-1" dirty="0">
                <a:latin typeface="Calibri"/>
              </a:rPr>
              <a:t> largest provider of skilled freelancers globally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Estimated revenue/foreign exchange  generated is $500 million to $1.3 Billion</a:t>
            </a:r>
            <a:endParaRPr lang="en-US" sz="2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2800" b="0" strike="noStrike" spc="-1" dirty="0">
              <a:latin typeface="Arial"/>
            </a:endParaRPr>
          </a:p>
        </p:txBody>
      </p:sp>
      <p:sp>
        <p:nvSpPr>
          <p:cNvPr id="5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80000"/>
              </a:lnSpc>
            </a:pPr>
            <a:r>
              <a:rPr lang="en-US" sz="4100" spc="-1" dirty="0">
                <a:solidFill>
                  <a:srgbClr val="F5931F"/>
                </a:solidFill>
                <a:latin typeface="Calibri Light"/>
              </a:rPr>
              <a:t>Future of Work</a:t>
            </a:r>
          </a:p>
        </p:txBody>
      </p:sp>
    </p:spTree>
    <p:extLst>
      <p:ext uri="{BB962C8B-B14F-4D97-AF65-F5344CB8AC3E}">
        <p14:creationId xmlns:p14="http://schemas.microsoft.com/office/powerpoint/2010/main" val="346816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5931F"/>
                </a:solidFill>
              </a:rPr>
              <a:t>Trainee Support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Training material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Videos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Handouts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PPTs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Hands on Exercises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Quizzes 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4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3796" y="298202"/>
            <a:ext cx="10353761" cy="1326321"/>
          </a:xfrm>
        </p:spPr>
        <p:txBody>
          <a:bodyPr/>
          <a:lstStyle/>
          <a:p>
            <a:r>
              <a:rPr lang="en-US" dirty="0">
                <a:solidFill>
                  <a:srgbClr val="F5931F"/>
                </a:solidFill>
              </a:rPr>
              <a:t>Trainee Support Services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2" y="1152983"/>
            <a:ext cx="9265292" cy="52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5931F"/>
                </a:solidFill>
              </a:rPr>
              <a:t>Trainee Support Services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95" y="1533471"/>
            <a:ext cx="9284043" cy="522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0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5931F"/>
                </a:solidFill>
              </a:rPr>
              <a:t>Trainee Support Services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05809" y="1575183"/>
            <a:ext cx="10515600" cy="435133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8931D"/>
                </a:solidFill>
              </a:rPr>
              <a:t>MDB (Moderate Discussion Board)</a:t>
            </a:r>
            <a:endParaRPr lang="en-US" sz="2400" dirty="0"/>
          </a:p>
          <a:p>
            <a:pPr lvl="1"/>
            <a:r>
              <a:rPr lang="en-US" dirty="0"/>
              <a:t>Discussion board is available for</a:t>
            </a:r>
          </a:p>
          <a:p>
            <a:pPr marL="457200" lvl="1" indent="0">
              <a:buNone/>
            </a:pPr>
            <a:r>
              <a:rPr lang="en-US" dirty="0"/>
              <a:t> each topic to ask topic related </a:t>
            </a:r>
          </a:p>
          <a:p>
            <a:pPr marL="457200" lvl="1" indent="0">
              <a:buNone/>
            </a:pPr>
            <a:r>
              <a:rPr lang="en-US" dirty="0"/>
              <a:t>  queries</a:t>
            </a:r>
          </a:p>
          <a:p>
            <a:pPr lvl="1"/>
            <a:r>
              <a:rPr lang="en-US" dirty="0"/>
              <a:t>Trainees can initiate and </a:t>
            </a:r>
          </a:p>
          <a:p>
            <a:pPr marL="457200" lvl="1" indent="0">
              <a:buNone/>
            </a:pPr>
            <a:r>
              <a:rPr lang="en-US" dirty="0"/>
              <a:t>	participate in discussion</a:t>
            </a:r>
          </a:p>
          <a:p>
            <a:pPr lvl="1"/>
            <a:r>
              <a:rPr lang="en-US" dirty="0"/>
              <a:t>Queries on MDB are responded </a:t>
            </a:r>
          </a:p>
          <a:p>
            <a:pPr marL="457200" lvl="1" indent="0">
              <a:buNone/>
            </a:pPr>
            <a:r>
              <a:rPr lang="en-US" dirty="0"/>
              <a:t>on priority basis</a:t>
            </a:r>
          </a:p>
          <a:p>
            <a:pPr lvl="1"/>
            <a:r>
              <a:rPr lang="en-US" dirty="0"/>
              <a:t>Trainees can rate the responses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68"/>
          <a:stretch/>
        </p:blipFill>
        <p:spPr>
          <a:xfrm>
            <a:off x="5843451" y="2258542"/>
            <a:ext cx="6113418" cy="373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7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5931F"/>
                </a:solidFill>
              </a:rPr>
              <a:t>Trainee Support Services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05809" y="1575183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F8931D"/>
                </a:solidFill>
              </a:rPr>
              <a:t>Queries via Web Portal</a:t>
            </a:r>
          </a:p>
          <a:p>
            <a:pPr lvl="1"/>
            <a:r>
              <a:rPr lang="en-US" dirty="0"/>
              <a:t>Queries web portal is available </a:t>
            </a:r>
          </a:p>
          <a:p>
            <a:pPr marL="457200" lvl="1" indent="0">
              <a:buNone/>
            </a:pPr>
            <a:r>
              <a:rPr lang="en-US" dirty="0"/>
              <a:t> 	for general queries</a:t>
            </a:r>
          </a:p>
          <a:p>
            <a:pPr lvl="1"/>
            <a:r>
              <a:rPr lang="en-US" dirty="0"/>
              <a:t>Project level queries </a:t>
            </a:r>
          </a:p>
          <a:p>
            <a:pPr lvl="1"/>
            <a:r>
              <a:rPr lang="en-US" dirty="0"/>
              <a:t>Technical queries</a:t>
            </a:r>
          </a:p>
          <a:p>
            <a:pPr lvl="1"/>
            <a:r>
              <a:rPr lang="en-US" dirty="0"/>
              <a:t>Trainees can ask questions </a:t>
            </a:r>
          </a:p>
          <a:p>
            <a:pPr marL="457200" lvl="1" indent="0">
              <a:buNone/>
            </a:pPr>
            <a:r>
              <a:rPr lang="en-US" dirty="0"/>
              <a:t>	individually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702" y="1784572"/>
            <a:ext cx="6113418" cy="252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9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5931F"/>
                </a:solidFill>
              </a:rPr>
              <a:t>Trainee Support Services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62264" y="1575183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F8931D"/>
                </a:solidFill>
              </a:rPr>
              <a:t>Emails</a:t>
            </a:r>
          </a:p>
          <a:p>
            <a:pPr lvl="1"/>
            <a:r>
              <a:rPr lang="en-US" dirty="0"/>
              <a:t>Trainees can email us at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>
                <a:hlinkClick r:id="rId2"/>
              </a:rPr>
              <a:t>info@digiskills.pk</a:t>
            </a:r>
            <a:r>
              <a:rPr lang="en-US" dirty="0"/>
              <a:t> to ask queries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12" y="1657160"/>
            <a:ext cx="4545782" cy="459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7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5931F"/>
                </a:solidFill>
              </a:rPr>
              <a:t>Trainee Support Services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62264" y="1575183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8931D"/>
                </a:solidFill>
              </a:rPr>
              <a:t>SMS</a:t>
            </a:r>
          </a:p>
          <a:p>
            <a:pPr lvl="1"/>
            <a:r>
              <a:rPr lang="en-US" dirty="0"/>
              <a:t>Reminder SMS to trainees about</a:t>
            </a:r>
          </a:p>
          <a:p>
            <a:pPr lvl="2"/>
            <a:r>
              <a:rPr lang="en-US" sz="2400" dirty="0"/>
              <a:t>important events </a:t>
            </a:r>
            <a:r>
              <a:rPr lang="en-US" dirty="0"/>
              <a:t>(Quiz submission etc.)</a:t>
            </a:r>
          </a:p>
          <a:p>
            <a:pPr lvl="1"/>
            <a:r>
              <a:rPr lang="en-US" dirty="0"/>
              <a:t>Motivational SMS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F8931D"/>
                </a:solidFill>
              </a:rPr>
              <a:t>Phone calls</a:t>
            </a:r>
          </a:p>
          <a:p>
            <a:pPr lvl="1"/>
            <a:r>
              <a:rPr lang="en-US" dirty="0"/>
              <a:t>Trainees can call us at 0311-111-3444</a:t>
            </a:r>
          </a:p>
          <a:p>
            <a:pPr lvl="1"/>
            <a:r>
              <a:rPr lang="en-US" dirty="0"/>
              <a:t>Types of calls</a:t>
            </a:r>
          </a:p>
          <a:p>
            <a:pPr lvl="2"/>
            <a:r>
              <a:rPr lang="en-US" dirty="0"/>
              <a:t>Inbound (Trainees can ask queries on call)</a:t>
            </a:r>
          </a:p>
          <a:p>
            <a:pPr lvl="2"/>
            <a:r>
              <a:rPr lang="en-US" dirty="0"/>
              <a:t>Outbound (Motivation calls to complete the training)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945" y="1575183"/>
            <a:ext cx="2953162" cy="36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1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5931F"/>
                </a:solidFill>
              </a:rPr>
              <a:t>Trainee Support Services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62264" y="1575183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8931D"/>
                </a:solidFill>
              </a:rPr>
              <a:t>Website: Chat Bot</a:t>
            </a:r>
          </a:p>
          <a:p>
            <a:pPr lvl="1"/>
            <a:r>
              <a:rPr lang="en-US" dirty="0"/>
              <a:t>Skilly AI Chatbot at DigiSkills.pk</a:t>
            </a:r>
          </a:p>
          <a:p>
            <a:pPr lvl="1"/>
            <a:r>
              <a:rPr lang="en-US" dirty="0"/>
              <a:t>Automated response, quick assistance</a:t>
            </a:r>
          </a:p>
          <a:p>
            <a:pPr lvl="1"/>
            <a:r>
              <a:rPr lang="en-US" dirty="0"/>
              <a:t>General queries</a:t>
            </a:r>
          </a:p>
          <a:p>
            <a:pPr lvl="1"/>
            <a:r>
              <a:rPr lang="en-US" dirty="0"/>
              <a:t>Human Agents to reply un-replied quires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ACAA3C-1603-459B-8B3D-3301FAC29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913" y="1683232"/>
            <a:ext cx="2151501" cy="488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F167F-E3D4-4857-B143-CF8C3394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5931F"/>
                </a:solidFill>
              </a:rPr>
              <a:t>Success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CACCD-3F1E-4E16-B704-983B422A2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Trainees are encouraged to share</a:t>
            </a:r>
            <a:br>
              <a:rPr lang="en-US" dirty="0"/>
            </a:br>
            <a:r>
              <a:rPr lang="en-US" dirty="0"/>
              <a:t>their success stories in Freelancing.</a:t>
            </a:r>
          </a:p>
          <a:p>
            <a:endParaRPr lang="en-US" dirty="0"/>
          </a:p>
          <a:p>
            <a:r>
              <a:rPr lang="en-US" dirty="0"/>
              <a:t>Can be added in Trainee’s Services</a:t>
            </a:r>
            <a:br>
              <a:rPr lang="en-US" dirty="0"/>
            </a:br>
            <a:r>
              <a:rPr lang="en-US" dirty="0"/>
              <a:t>section of LMS Home</a:t>
            </a:r>
          </a:p>
          <a:p>
            <a:endParaRPr lang="en-US" dirty="0"/>
          </a:p>
          <a:p>
            <a:r>
              <a:rPr lang="en-US" dirty="0"/>
              <a:t>Approved stories are shared on the</a:t>
            </a:r>
            <a:br>
              <a:rPr lang="en-US" dirty="0"/>
            </a:br>
            <a:r>
              <a:rPr lang="en-US" dirty="0"/>
              <a:t>Digiskills.pk website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E5F114-4926-49B0-B623-8973E8DB3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637" y="2231830"/>
            <a:ext cx="5171214" cy="279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5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F167F-E3D4-4857-B143-CF8C33941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8151" y="1804563"/>
            <a:ext cx="3723270" cy="2747375"/>
          </a:xfrm>
        </p:spPr>
        <p:txBody>
          <a:bodyPr/>
          <a:lstStyle/>
          <a:p>
            <a:r>
              <a:rPr lang="en-US" dirty="0">
                <a:solidFill>
                  <a:srgbClr val="F5931F"/>
                </a:solidFill>
              </a:rPr>
              <a:t>Success </a:t>
            </a:r>
            <a:br>
              <a:rPr lang="en-US" dirty="0">
                <a:solidFill>
                  <a:srgbClr val="F5931F"/>
                </a:solidFill>
              </a:rPr>
            </a:br>
            <a:r>
              <a:rPr lang="en-US" dirty="0">
                <a:solidFill>
                  <a:srgbClr val="F5931F"/>
                </a:solidFill>
              </a:rPr>
              <a:t>Stories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3D9D41-3FF3-4D95-A31B-EAFBD1FEE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6" y="501856"/>
            <a:ext cx="7155851" cy="585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5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1143000" y="228600"/>
            <a:ext cx="9509040" cy="59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4400" b="0" strike="noStrike" spc="-1" dirty="0">
                <a:solidFill>
                  <a:srgbClr val="F5931F"/>
                </a:solidFill>
                <a:latin typeface="Calibri Light"/>
              </a:rPr>
              <a:t>Introduction to DSTP</a:t>
            </a:r>
            <a:endParaRPr lang="en-US" sz="4400" b="0" strike="noStrike" spc="-1" dirty="0">
              <a:solidFill>
                <a:srgbClr val="F5931F"/>
              </a:solidFill>
              <a:latin typeface="Arial"/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1341000" y="1143000"/>
            <a:ext cx="9509040" cy="488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To seize the opportunities available in </a:t>
            </a:r>
            <a:r>
              <a:rPr lang="en-US" sz="2600" b="1" u="sng" strike="noStrike" spc="-1" dirty="0">
                <a:uFillTx/>
                <a:latin typeface="Calibri"/>
              </a:rPr>
              <a:t>online international job market places</a:t>
            </a:r>
            <a:r>
              <a:rPr lang="en-US" sz="2200" b="0" strike="noStrike" spc="-1" dirty="0">
                <a:latin typeface="Calibri"/>
              </a:rPr>
              <a:t> </a:t>
            </a:r>
            <a:endParaRPr lang="en-US" sz="22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To equip our youth, freelancers, students, professionals, etc. </a:t>
            </a:r>
            <a:endParaRPr lang="en-US" sz="2800" b="0" strike="noStrike" spc="-1" dirty="0">
              <a:latin typeface="Arial"/>
            </a:endParaRPr>
          </a:p>
          <a:p>
            <a:pPr marL="685800" lvl="1" indent="-2278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latin typeface="Calibri"/>
              </a:rPr>
              <a:t>with the </a:t>
            </a:r>
            <a:r>
              <a:rPr lang="en-US" sz="2400" b="1" strike="noStrike" spc="-1" dirty="0">
                <a:latin typeface="Calibri"/>
              </a:rPr>
              <a:t>knowledge, skills, tools &amp; techniques necessary to seize the opportunities available</a:t>
            </a:r>
            <a:r>
              <a:rPr lang="en-US" sz="2400" b="0" strike="noStrike" spc="-1" dirty="0">
                <a:latin typeface="Calibri"/>
              </a:rPr>
              <a:t> </a:t>
            </a:r>
            <a:r>
              <a:rPr lang="en-US" sz="2400" b="1" strike="noStrike" spc="-1" dirty="0">
                <a:latin typeface="Calibri"/>
              </a:rPr>
              <a:t> in online job market places </a:t>
            </a:r>
            <a:endParaRPr lang="en-US" sz="2400" b="0" strike="noStrike" spc="-1" dirty="0">
              <a:latin typeface="Arial"/>
            </a:endParaRPr>
          </a:p>
          <a:p>
            <a:pPr marL="685800" lvl="1" indent="-2278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 dirty="0">
                <a:latin typeface="Calibri"/>
              </a:rPr>
              <a:t>to earn a living or to supplement their income. </a:t>
            </a:r>
            <a:endParaRPr lang="en-US" sz="24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To realize the untapped potential of our educated youth, women and others.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Individuals and their community may reap the benefits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Ultimately the growth will be represented in a flourishing national economy as foreign exchange earnings are realized.</a:t>
            </a:r>
            <a:endParaRPr lang="en-US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455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F167F-E3D4-4857-B143-CF8C33941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8151" y="1804563"/>
            <a:ext cx="3723270" cy="2747375"/>
          </a:xfrm>
        </p:spPr>
        <p:txBody>
          <a:bodyPr/>
          <a:lstStyle/>
          <a:p>
            <a:r>
              <a:rPr lang="en-US" dirty="0">
                <a:solidFill>
                  <a:srgbClr val="F5931F"/>
                </a:solidFill>
              </a:rPr>
              <a:t>Success </a:t>
            </a:r>
            <a:br>
              <a:rPr lang="en-US" dirty="0">
                <a:solidFill>
                  <a:srgbClr val="F5931F"/>
                </a:solidFill>
              </a:rPr>
            </a:br>
            <a:r>
              <a:rPr lang="en-US" dirty="0">
                <a:solidFill>
                  <a:srgbClr val="F5931F"/>
                </a:solidFill>
              </a:rPr>
              <a:t>Stories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A18B7-6EE3-4F9D-BC8B-CC1171534F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28" y="438411"/>
            <a:ext cx="6796255" cy="598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3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5BC685-1B51-4AD7-8BFB-97719D4A2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63" y="310019"/>
            <a:ext cx="11073484" cy="6237961"/>
          </a:xfrm>
        </p:spPr>
      </p:pic>
    </p:spTree>
    <p:extLst>
      <p:ext uri="{BB962C8B-B14F-4D97-AF65-F5344CB8AC3E}">
        <p14:creationId xmlns:p14="http://schemas.microsoft.com/office/powerpoint/2010/main" val="338376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5931F"/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28852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1143000" y="228600"/>
            <a:ext cx="9509040" cy="59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4400" b="0" strike="noStrike" spc="-1" dirty="0">
                <a:solidFill>
                  <a:srgbClr val="F5931F"/>
                </a:solidFill>
                <a:latin typeface="Calibri Light"/>
              </a:rPr>
              <a:t>Aims of DSTP</a:t>
            </a:r>
            <a:endParaRPr lang="en-US" sz="4400" b="0" strike="noStrike" spc="-1" dirty="0">
              <a:solidFill>
                <a:srgbClr val="F5931F"/>
              </a:solidFill>
              <a:latin typeface="Arial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1341000" y="1143000"/>
            <a:ext cx="9509040" cy="488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1" strike="noStrike" spc="-1" dirty="0">
                <a:latin typeface="Calibri"/>
              </a:rPr>
              <a:t>Impart One million trainings</a:t>
            </a:r>
            <a:endParaRPr lang="en-US" sz="32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1" strike="noStrike" spc="-1" dirty="0">
                <a:latin typeface="Calibri"/>
              </a:rPr>
              <a:t>Increase the number</a:t>
            </a:r>
            <a:r>
              <a:rPr lang="en-US" sz="3200" b="0" strike="noStrike" spc="-1" dirty="0">
                <a:latin typeface="Calibri"/>
              </a:rPr>
              <a:t> of </a:t>
            </a:r>
            <a:endParaRPr lang="en-US" sz="3200" b="0" strike="noStrike" spc="-1" dirty="0">
              <a:latin typeface="Arial"/>
            </a:endParaRPr>
          </a:p>
          <a:p>
            <a:pPr marL="685800" lvl="1" indent="-2278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Individuals working </a:t>
            </a:r>
            <a:r>
              <a:rPr lang="en-US" sz="2800" b="1" strike="noStrike" spc="-1" dirty="0">
                <a:latin typeface="Calibri"/>
              </a:rPr>
              <a:t>as freelancers </a:t>
            </a:r>
            <a:r>
              <a:rPr lang="en-US" sz="2800" b="0" strike="noStrike" spc="-1" dirty="0">
                <a:latin typeface="Calibri"/>
              </a:rPr>
              <a:t>in the country, specially youth and women</a:t>
            </a:r>
            <a:endParaRPr lang="en-US" sz="2800" b="0" strike="noStrike" spc="-1" dirty="0">
              <a:latin typeface="Arial"/>
            </a:endParaRPr>
          </a:p>
          <a:p>
            <a:pPr marL="685800" lvl="1" indent="-2278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Household incomes</a:t>
            </a:r>
            <a:endParaRPr lang="en-US" sz="2800" b="0" strike="noStrike" spc="-1" dirty="0">
              <a:latin typeface="Arial"/>
            </a:endParaRPr>
          </a:p>
          <a:p>
            <a:pPr marL="685800" lvl="1" indent="-2278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IT exports</a:t>
            </a:r>
            <a:endParaRPr lang="en-US" sz="2800" b="0" strike="noStrike" spc="-1" dirty="0">
              <a:latin typeface="Arial"/>
            </a:endParaRPr>
          </a:p>
          <a:p>
            <a:pPr marL="685800" lvl="1" indent="-2278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Experts in specialized skills</a:t>
            </a:r>
            <a:endParaRPr lang="en-US" sz="2800" b="0" strike="noStrike" spc="-1" dirty="0">
              <a:latin typeface="Arial"/>
            </a:endParaRPr>
          </a:p>
          <a:p>
            <a:pPr marL="685800" lvl="1" indent="-2278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The scope/ range of skills possessed by the Pakistani HR</a:t>
            </a:r>
            <a:endParaRPr lang="en-US" sz="2800" b="0" strike="noStrike" spc="-1" dirty="0">
              <a:latin typeface="Arial"/>
            </a:endParaRPr>
          </a:p>
          <a:p>
            <a:pPr marL="685800" lvl="1" indent="-22788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Improve contemporary skills possessed by the Pakistani HR</a:t>
            </a:r>
            <a:endParaRPr lang="en-US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138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80000"/>
              </a:lnSpc>
            </a:pPr>
            <a:r>
              <a:rPr lang="en-US" sz="4100" spc="-1" dirty="0">
                <a:solidFill>
                  <a:srgbClr val="F5931F"/>
                </a:solidFill>
                <a:latin typeface="Calibri Light"/>
              </a:rPr>
              <a:t>Target Trainees</a:t>
            </a:r>
          </a:p>
        </p:txBody>
      </p:sp>
      <p:sp>
        <p:nvSpPr>
          <p:cNvPr id="7" name="CustomShape 2"/>
          <p:cNvSpPr/>
          <p:nvPr/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Existing Freelancers 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Vocational Trainees </a:t>
            </a:r>
            <a:r>
              <a:rPr lang="en-US" sz="2800" b="0" i="1" strike="noStrike" spc="-1" dirty="0">
                <a:latin typeface="Calibri"/>
              </a:rPr>
              <a:t> 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Students (matric onwards)  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Housewives 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Journalists 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Graduates 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Employed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Self employed 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Unemployed </a:t>
            </a:r>
            <a:endParaRPr lang="en-US" sz="2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2800" b="0" strike="noStrike" spc="-1" dirty="0">
              <a:latin typeface="Arial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/>
          <a:stretch/>
        </p:blipFill>
        <p:spPr>
          <a:xfrm>
            <a:off x="5317920" y="1825560"/>
            <a:ext cx="6035040" cy="4023360"/>
          </a:xfrm>
          <a:prstGeom prst="rect">
            <a:avLst/>
          </a:prstGeom>
          <a:ln>
            <a:noFill/>
          </a:ln>
          <a:effectLst>
            <a:outerShdw dist="103350" dir="2700000">
              <a:srgbClr val="808080">
                <a:alpha val="1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09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80000"/>
              </a:lnSpc>
            </a:pPr>
            <a:r>
              <a:rPr lang="en-US" sz="4100" spc="-1" dirty="0">
                <a:solidFill>
                  <a:srgbClr val="F5931F"/>
                </a:solidFill>
                <a:latin typeface="Calibri Light"/>
              </a:rPr>
              <a:t>DSTP Structure</a:t>
            </a:r>
          </a:p>
        </p:txBody>
      </p:sp>
      <p:sp>
        <p:nvSpPr>
          <p:cNvPr id="3" name="CustomShape 2"/>
          <p:cNvSpPr/>
          <p:nvPr/>
        </p:nvSpPr>
        <p:spPr>
          <a:xfrm>
            <a:off x="838080" y="1631160"/>
            <a:ext cx="10514880" cy="454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515070" indent="-51435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sz="2800" b="0" strike="noStrike" spc="-1" dirty="0">
                <a:latin typeface="Calibri"/>
              </a:rPr>
              <a:t>DigiSkills Training Project </a:t>
            </a:r>
            <a:endParaRPr lang="en-US" sz="2800" b="0" strike="noStrike" spc="-1" dirty="0">
              <a:latin typeface="Arial"/>
            </a:endParaRPr>
          </a:p>
          <a:p>
            <a:pPr marL="515070" indent="-51435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sz="2800" b="0" strike="noStrike" spc="-1" dirty="0">
                <a:latin typeface="Calibri"/>
              </a:rPr>
              <a:t>DigiSkills Outreach Project </a:t>
            </a:r>
            <a:endParaRPr lang="en-US" sz="2800" b="0" strike="noStrike" spc="-1" dirty="0">
              <a:latin typeface="Arial"/>
            </a:endParaRPr>
          </a:p>
          <a:p>
            <a:pPr marL="515070" indent="-51435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en-US" sz="2800" b="0" strike="noStrike" spc="-1" dirty="0">
                <a:latin typeface="Calibri"/>
              </a:rPr>
              <a:t>DigiSkills Monitoring &amp; Evaluation (M&amp;E) Project 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6D5CC-1235-054C-92FD-C9D87AD6E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720" y="3132752"/>
            <a:ext cx="8483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5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80000"/>
              </a:lnSpc>
            </a:pPr>
            <a:r>
              <a:rPr lang="en-US" sz="4100" spc="-1" dirty="0">
                <a:solidFill>
                  <a:srgbClr val="F5931F"/>
                </a:solidFill>
                <a:latin typeface="Calibri Light"/>
              </a:rPr>
              <a:t>Scope of DigiSkills Training Project</a:t>
            </a:r>
          </a:p>
        </p:txBody>
      </p:sp>
      <p:sp>
        <p:nvSpPr>
          <p:cNvPr id="3" name="CustomShape 2"/>
          <p:cNvSpPr/>
          <p:nvPr/>
        </p:nvSpPr>
        <p:spPr>
          <a:xfrm>
            <a:off x="838080" y="1825560"/>
            <a:ext cx="10514880" cy="39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70000" lnSpcReduction="20000"/>
          </a:bodyPr>
          <a:lstStyle/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High quality &amp; engaging online video content designed, developed and delivered by VU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Non-Captive audience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Development of Web Portal &amp; Learning Management System (LMS) 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Setting up IT infrastructure for hosting LMS and Web portal 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Making content accessible online to trainees 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Overarching trainee support services with a comprehensive team of qualified Coaches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Helping and guiding trainees for enhanced training experience and course completion 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Managing complete project and operations of online training 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MIS generation of key data and reports for data analysis, monitoring &amp; evaluation 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Operations &amp; maintenance for 24/7 availability of the web portal &amp; LMS, etc. 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 dirty="0">
                <a:latin typeface="Calibri"/>
              </a:rPr>
              <a:t>Collaboration and coordination with other two elements of the program for outreach and M&amp;E </a:t>
            </a:r>
            <a:endParaRPr lang="en-US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352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5931F"/>
                </a:solidFill>
              </a:rPr>
              <a:t>ICT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Responsive, elegant and easy to use Web Portal</a:t>
            </a:r>
          </a:p>
          <a:p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“Skilly AI Chatbot”</a:t>
            </a:r>
          </a:p>
          <a:p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Robust and secure 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LMS</a:t>
            </a:r>
          </a:p>
          <a:p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Scheduled/Self-paced learning facility</a:t>
            </a:r>
          </a:p>
          <a:p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Topics videos with week-wise study plan</a:t>
            </a:r>
          </a:p>
          <a:p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Moderated discussions forum</a:t>
            </a:r>
          </a:p>
          <a:p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quizzes &amp; hand’s on Exercises</a:t>
            </a:r>
          </a:p>
        </p:txBody>
      </p:sp>
    </p:spTree>
    <p:extLst>
      <p:ext uri="{BB962C8B-B14F-4D97-AF65-F5344CB8AC3E}">
        <p14:creationId xmlns:p14="http://schemas.microsoft.com/office/powerpoint/2010/main" val="379282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>
        <p:fade/>
      </p:transition>
    </mc:Choice>
    <mc:Fallback xmlns="">
      <p:transition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650</TotalTime>
  <Words>646</Words>
  <Application>Microsoft Office PowerPoint</Application>
  <PresentationFormat>Widescreen</PresentationFormat>
  <Paragraphs>201</Paragraphs>
  <Slides>42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Bookman Old Style</vt:lpstr>
      <vt:lpstr>Calibri</vt:lpstr>
      <vt:lpstr>Calibri Light</vt:lpstr>
      <vt:lpstr>open_sansregular</vt:lpstr>
      <vt:lpstr>Rockwell</vt:lpstr>
      <vt:lpstr>Wingdings 3</vt:lpstr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ICT Highlights</vt:lpstr>
      <vt:lpstr>Architecture (ICT)</vt:lpstr>
      <vt:lpstr>Responsive, elegant and easy to use Web Portal</vt:lpstr>
      <vt:lpstr>“Skilly” AI Chatbot</vt:lpstr>
      <vt:lpstr>Robust and secure LMS</vt:lpstr>
      <vt:lpstr>Scheduled/Self-paced learning facility</vt:lpstr>
      <vt:lpstr>Topics videos with week-wise study plan</vt:lpstr>
      <vt:lpstr>Moderated discussions forum</vt:lpstr>
      <vt:lpstr>Online quizzes &amp; hand’s on Exercises</vt:lpstr>
      <vt:lpstr>Trainees  progress timeline</vt:lpstr>
      <vt:lpstr>Personalized/Customized themes for LMS</vt:lpstr>
      <vt:lpstr>Online support system</vt:lpstr>
      <vt:lpstr>DigiSkills.pk Mobile App</vt:lpstr>
      <vt:lpstr>Real-time Reporting &amp; Analytics</vt:lpstr>
      <vt:lpstr>PowerPoint Presentation</vt:lpstr>
      <vt:lpstr>PowerPoint Presentation</vt:lpstr>
      <vt:lpstr>PowerPoint Presentation</vt:lpstr>
      <vt:lpstr>Enrollments</vt:lpstr>
      <vt:lpstr>Enrollments</vt:lpstr>
      <vt:lpstr>Qualification Wise Summary</vt:lpstr>
      <vt:lpstr>Province Wise Sign-ups</vt:lpstr>
      <vt:lpstr>Trainee Support Services</vt:lpstr>
      <vt:lpstr>Trainee Support Services</vt:lpstr>
      <vt:lpstr>Trainee Support Services</vt:lpstr>
      <vt:lpstr>Trainee Support Services</vt:lpstr>
      <vt:lpstr>Trainee Support Services</vt:lpstr>
      <vt:lpstr>Trainee Support Services</vt:lpstr>
      <vt:lpstr>Trainee Support Services</vt:lpstr>
      <vt:lpstr>Trainee Support Services</vt:lpstr>
      <vt:lpstr>Success Stories</vt:lpstr>
      <vt:lpstr>Success  Stories</vt:lpstr>
      <vt:lpstr>Success  Stories</vt:lpstr>
      <vt:lpstr>PowerPoint Presentation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Creativity Session</dc:title>
  <dc:creator>Muhammad Haseeb Ul Hussnain</dc:creator>
  <cp:lastModifiedBy>Root</cp:lastModifiedBy>
  <cp:revision>161</cp:revision>
  <cp:lastPrinted>2019-10-14T09:33:13Z</cp:lastPrinted>
  <dcterms:created xsi:type="dcterms:W3CDTF">2019-03-01T06:11:15Z</dcterms:created>
  <dcterms:modified xsi:type="dcterms:W3CDTF">2019-10-15T04:54:20Z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