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ags/tag11.xml" ContentType="application/vnd.openxmlformats-officedocument.presentationml.tags+xml"/>
  <Override PartName="/ppt/tags/tag12.xml" ContentType="application/vnd.openxmlformats-officedocument.presentationml.tags+xml"/>
  <Override PartName="/ppt/notesSlides/notesSlide1.xml" ContentType="application/vnd.openxmlformats-officedocument.presentationml.notesSlide+xml"/>
  <Override PartName="/ppt/tags/tag13.xml" ContentType="application/vnd.openxmlformats-officedocument.presentationml.tags+xml"/>
  <Override PartName="/ppt/notesSlides/notesSlide2.xml" ContentType="application/vnd.openxmlformats-officedocument.presentationml.notesSlide+xml"/>
  <Override PartName="/ppt/tags/tag14.xml" ContentType="application/vnd.openxmlformats-officedocument.presentationml.tags+xml"/>
  <Override PartName="/ppt/notesSlides/notesSlide3.xml" ContentType="application/vnd.openxmlformats-officedocument.presentationml.notesSlide+xml"/>
  <Override PartName="/ppt/tags/tag15.xml" ContentType="application/vnd.openxmlformats-officedocument.presentationml.tags+xml"/>
  <Override PartName="/ppt/notesSlides/notesSlide4.xml" ContentType="application/vnd.openxmlformats-officedocument.presentationml.notesSlide+xml"/>
  <Override PartName="/ppt/tags/tag16.xml" ContentType="application/vnd.openxmlformats-officedocument.presentationml.tags+xml"/>
  <Override PartName="/ppt/notesSlides/notesSlide5.xml" ContentType="application/vnd.openxmlformats-officedocument.presentationml.notesSlide+xml"/>
  <Override PartName="/ppt/tags/tag17.xml" ContentType="application/vnd.openxmlformats-officedocument.presentationml.tags+xml"/>
  <Override PartName="/ppt/notesSlides/notesSlide6.xml" ContentType="application/vnd.openxmlformats-officedocument.presentationml.notesSlide+xml"/>
  <Override PartName="/ppt/tags/tag18.xml" ContentType="application/vnd.openxmlformats-officedocument.presentationml.tags+xml"/>
  <Override PartName="/ppt/notesSlides/notesSlide7.xml" ContentType="application/vnd.openxmlformats-officedocument.presentationml.notesSlide+xml"/>
  <Override PartName="/ppt/tags/tag19.xml" ContentType="application/vnd.openxmlformats-officedocument.presentationml.tags+xml"/>
  <Override PartName="/ppt/notesSlides/notesSlide8.xml" ContentType="application/vnd.openxmlformats-officedocument.presentationml.notesSlide+xml"/>
  <Override PartName="/ppt/tags/tag20.xml" ContentType="application/vnd.openxmlformats-officedocument.presentationml.tags+xml"/>
  <Override PartName="/ppt/notesSlides/notesSlide9.xml" ContentType="application/vnd.openxmlformats-officedocument.presentationml.notesSlide+xml"/>
  <Override PartName="/ppt/tags/tag21.xml" ContentType="application/vnd.openxmlformats-officedocument.presentationml.tags+xml"/>
  <Override PartName="/ppt/notesSlides/notesSlide10.xml" ContentType="application/vnd.openxmlformats-officedocument.presentationml.notesSlide+xml"/>
  <Override PartName="/ppt/tags/tag22.xml" ContentType="application/vnd.openxmlformats-officedocument.presentationml.tags+xml"/>
  <Override PartName="/ppt/notesSlides/notesSlide11.xml" ContentType="application/vnd.openxmlformats-officedocument.presentationml.notesSlide+xml"/>
  <Override PartName="/ppt/tags/tag23.xml" ContentType="application/vnd.openxmlformats-officedocument.presentationml.tags+xml"/>
  <Override PartName="/ppt/notesSlides/notesSlide12.xml" ContentType="application/vnd.openxmlformats-officedocument.presentationml.notesSlide+xml"/>
  <Override PartName="/ppt/tags/tag24.xml" ContentType="application/vnd.openxmlformats-officedocument.presentationml.tags+xml"/>
  <Override PartName="/ppt/notesSlides/notesSlide13.xml" ContentType="application/vnd.openxmlformats-officedocument.presentationml.notesSlide+xml"/>
  <Override PartName="/ppt/tags/tag25.xml" ContentType="application/vnd.openxmlformats-officedocument.presentationml.tags+xml"/>
  <Override PartName="/ppt/notesSlides/notesSlide14.xml" ContentType="application/vnd.openxmlformats-officedocument.presentationml.notesSlide+xml"/>
  <Override PartName="/ppt/tags/tag26.xml" ContentType="application/vnd.openxmlformats-officedocument.presentationml.tags+xml"/>
  <Override PartName="/ppt/notesSlides/notesSlide15.xml" ContentType="application/vnd.openxmlformats-officedocument.presentationml.notesSlide+xml"/>
  <Override PartName="/ppt/tags/tag27.xml" ContentType="application/vnd.openxmlformats-officedocument.presentationml.tags+xml"/>
  <Override PartName="/ppt/notesSlides/notesSlide16.xml" ContentType="application/vnd.openxmlformats-officedocument.presentationml.notesSlide+xml"/>
  <Override PartName="/ppt/tags/tag28.xml" ContentType="application/vnd.openxmlformats-officedocument.presentationml.tags+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4" r:id="rId1"/>
  </p:sldMasterIdLst>
  <p:notesMasterIdLst>
    <p:notesMasterId r:id="rId19"/>
  </p:notesMasterIdLst>
  <p:handoutMasterIdLst>
    <p:handoutMasterId r:id="rId20"/>
  </p:handoutMasterIdLst>
  <p:sldIdLst>
    <p:sldId id="256" r:id="rId2"/>
    <p:sldId id="257" r:id="rId3"/>
    <p:sldId id="261" r:id="rId4"/>
    <p:sldId id="290" r:id="rId5"/>
    <p:sldId id="258" r:id="rId6"/>
    <p:sldId id="291" r:id="rId7"/>
    <p:sldId id="293" r:id="rId8"/>
    <p:sldId id="292" r:id="rId9"/>
    <p:sldId id="295" r:id="rId10"/>
    <p:sldId id="294" r:id="rId11"/>
    <p:sldId id="296" r:id="rId12"/>
    <p:sldId id="297" r:id="rId13"/>
    <p:sldId id="298" r:id="rId14"/>
    <p:sldId id="299" r:id="rId15"/>
    <p:sldId id="300" r:id="rId16"/>
    <p:sldId id="259" r:id="rId17"/>
    <p:sldId id="271" r:id="rId18"/>
  </p:sldIdLst>
  <p:sldSz cx="9144000" cy="5143500" type="screen16x9"/>
  <p:notesSz cx="6858000" cy="9144000"/>
  <p:embeddedFontLst>
    <p:embeddedFont>
      <p:font typeface="Anton" panose="020B0604020202020204" charset="0"/>
      <p:regular r:id="rId21"/>
    </p:embeddedFont>
    <p:embeddedFont>
      <p:font typeface="Barlow Semi Condensed" panose="020B0604020202020204" charset="0"/>
      <p:regular r:id="rId22"/>
      <p:bold r:id="rId23"/>
      <p:italic r:id="rId24"/>
      <p:boldItalic r:id="rId25"/>
    </p:embeddedFont>
    <p:embeddedFont>
      <p:font typeface="Fira Sans Extra Condensed Medium" panose="020B0604020202020204" charset="0"/>
      <p:regular r:id="rId26"/>
      <p:bold r:id="rId27"/>
      <p:italic r:id="rId28"/>
      <p:boldItalic r:id="rId29"/>
    </p:embeddedFont>
    <p:embeddedFont>
      <p:font typeface="Fjalla One" panose="02000506040000020004" pitchFamily="2" charset="0"/>
      <p:regular r:id="rId30"/>
    </p:embeddedFont>
    <p:embeddedFont>
      <p:font typeface="Inconsolata" panose="020B0604020202020204" charset="0"/>
      <p:regular r:id="rId31"/>
      <p:bold r:id="rId32"/>
    </p:embeddedFont>
    <p:embeddedFont>
      <p:font typeface="Roboto Slab Light" pitchFamily="2" charset="0"/>
      <p:regular r:id="rId33"/>
      <p:bold r:id="rId34"/>
    </p:embeddedFont>
  </p:embeddedFontLst>
  <p:custDataLst>
    <p:tags r:id="rId35"/>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A192C"/>
    <a:srgbClr val="FFC1C1"/>
    <a:srgbClr val="434343"/>
    <a:srgbClr val="E46C0A"/>
    <a:srgbClr val="A1B22B"/>
    <a:srgbClr val="D64242"/>
    <a:srgbClr val="55983A"/>
    <a:srgbClr val="3BA0BB"/>
    <a:srgbClr val="896FA8"/>
    <a:srgbClr val="57575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316" autoAdjust="0"/>
    <p:restoredTop sz="91289" autoAdjust="0"/>
  </p:normalViewPr>
  <p:slideViewPr>
    <p:cSldViewPr snapToGrid="0">
      <p:cViewPr>
        <p:scale>
          <a:sx n="92" d="100"/>
          <a:sy n="92" d="100"/>
        </p:scale>
        <p:origin x="566" y="26"/>
      </p:cViewPr>
      <p:guideLst/>
    </p:cSldViewPr>
  </p:slideViewPr>
  <p:notesTextViewPr>
    <p:cViewPr>
      <p:scale>
        <a:sx n="1" d="1"/>
        <a:sy n="1" d="1"/>
      </p:scale>
      <p:origin x="0" y="0"/>
    </p:cViewPr>
  </p:notesTextViewPr>
  <p:notesViewPr>
    <p:cSldViewPr snapToGrid="0">
      <p:cViewPr varScale="1">
        <p:scale>
          <a:sx n="87" d="100"/>
          <a:sy n="87" d="100"/>
        </p:scale>
        <p:origin x="3840"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6.fntdata"/><Relationship Id="rId39" Type="http://schemas.openxmlformats.org/officeDocument/2006/relationships/tableStyles" Target="tableStyles.xml"/><Relationship Id="rId21" Type="http://schemas.openxmlformats.org/officeDocument/2006/relationships/font" Target="fonts/font1.fntdata"/><Relationship Id="rId34" Type="http://schemas.openxmlformats.org/officeDocument/2006/relationships/font" Target="fonts/font14.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5.fntdata"/><Relationship Id="rId33" Type="http://schemas.openxmlformats.org/officeDocument/2006/relationships/font" Target="fonts/font13.fntdata"/><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handoutMaster" Target="handoutMasters/handoutMaster1.xml"/><Relationship Id="rId29"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4.fntdata"/><Relationship Id="rId32" Type="http://schemas.openxmlformats.org/officeDocument/2006/relationships/font" Target="fonts/font12.fntdata"/><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3.fntdata"/><Relationship Id="rId28" Type="http://schemas.openxmlformats.org/officeDocument/2006/relationships/font" Target="fonts/font8.fntdata"/><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notesMaster" Target="notesMasters/notesMaster1.xml"/><Relationship Id="rId31" Type="http://schemas.openxmlformats.org/officeDocument/2006/relationships/font" Target="fonts/font1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font" Target="fonts/font10.fntdata"/><Relationship Id="rId35" Type="http://schemas.openxmlformats.org/officeDocument/2006/relationships/tags" Target="tags/tag1.xml"/><Relationship Id="rId8" Type="http://schemas.openxmlformats.org/officeDocument/2006/relationships/slide" Target="slides/slide7.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2" Type="http://schemas.openxmlformats.org/officeDocument/2006/relationships/tags" Target="../tags/tag11.xml"/><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ADD5F45-2A82-4ED2-8124-05AAB4E5F53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B1E8777C-5DF2-4BA3-BEEB-21ED01A8D59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7AA8FBC-D8E9-4EBE-8C99-8B821AFE87E3}" type="datetimeFigureOut">
              <a:rPr lang="en-US" smtClean="0"/>
              <a:t>10/15/2019</a:t>
            </a:fld>
            <a:endParaRPr lang="en-US"/>
          </a:p>
        </p:txBody>
      </p:sp>
      <p:sp>
        <p:nvSpPr>
          <p:cNvPr id="4" name="Footer Placeholder 3">
            <a:extLst>
              <a:ext uri="{FF2B5EF4-FFF2-40B4-BE49-F238E27FC236}">
                <a16:creationId xmlns:a16="http://schemas.microsoft.com/office/drawing/2014/main" id="{EEE9A9D2-6ADB-44FD-9874-AF2526E3ED2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9B90BED1-C533-49B0-9F25-6AD2D1C2150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B1D28A2-25B8-4862-94CE-F8A2CB625A21}" type="slidenum">
              <a:rPr lang="en-US" smtClean="0"/>
              <a:t>‹#›</a:t>
            </a:fld>
            <a:endParaRPr lang="en-US"/>
          </a:p>
        </p:txBody>
      </p:sp>
    </p:spTree>
    <p:custDataLst>
      <p:tags r:id="rId2"/>
    </p:custDataLst>
    <p:extLst>
      <p:ext uri="{BB962C8B-B14F-4D97-AF65-F5344CB8AC3E}">
        <p14:creationId xmlns:p14="http://schemas.microsoft.com/office/powerpoint/2010/main" val="264943993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0"/>
        <p:cNvGrpSpPr/>
        <p:nvPr/>
      </p:nvGrpSpPr>
      <p:grpSpPr>
        <a:xfrm>
          <a:off x="0" y="0"/>
          <a:ext cx="0" cy="0"/>
          <a:chOff x="0" y="0"/>
          <a:chExt cx="0" cy="0"/>
        </a:xfrm>
      </p:grpSpPr>
      <p:sp>
        <p:nvSpPr>
          <p:cNvPr id="441" name="Google Shape;441;g4dfce81f19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2" name="Google Shape;442;g4dfce81f19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0"/>
        <p:cNvGrpSpPr/>
        <p:nvPr/>
      </p:nvGrpSpPr>
      <p:grpSpPr>
        <a:xfrm>
          <a:off x="0" y="0"/>
          <a:ext cx="0" cy="0"/>
          <a:chOff x="0" y="0"/>
          <a:chExt cx="0" cy="0"/>
        </a:xfrm>
      </p:grpSpPr>
      <p:sp>
        <p:nvSpPr>
          <p:cNvPr id="651" name="Google Shape;651;g545caf3b90_1_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2" name="Google Shape;652;g545caf3b90_1_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sz="1100" b="0" i="0" u="none" strike="noStrike" cap="none">
                <a:solidFill>
                  <a:srgbClr val="000000"/>
                </a:solidFill>
                <a:effectLst/>
                <a:latin typeface="Arial"/>
                <a:ea typeface="Arial"/>
                <a:cs typeface="Arial"/>
                <a:sym typeface="Arial"/>
              </a:rPr>
              <a:t>The inspection and evaluation of educational institutions so far have been carried out completely manually and need several times to collect enough data to classify an educational institution according to the set of criteria. Based on the set of criteria for evaluating and ranking foreign language centers of this research topic, the team found that if applying the automatic grading according to the set of criteria in the collection of online information will bring many advantages. For a foreign language center, when making information on the online management system, the system can automatically score and rate the standard. The automatic classification according to the set of evaluation criteria will greatly support the ministries and agencies when implementing the quality accreditation of Foreign language centers across the country.</a:t>
            </a:r>
            <a:endParaRPr lang="en-US" sz="1100" b="0" i="0" u="none" strike="noStrike" cap="none">
              <a:solidFill>
                <a:srgbClr val="000000"/>
              </a:solidFill>
              <a:effectLst/>
              <a:latin typeface="Arial"/>
              <a:ea typeface="Arial"/>
              <a:cs typeface="Arial"/>
              <a:sym typeface="Arial"/>
            </a:endParaRPr>
          </a:p>
        </p:txBody>
      </p:sp>
    </p:spTree>
    <p:extLst>
      <p:ext uri="{BB962C8B-B14F-4D97-AF65-F5344CB8AC3E}">
        <p14:creationId xmlns:p14="http://schemas.microsoft.com/office/powerpoint/2010/main" val="5178174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0"/>
        <p:cNvGrpSpPr/>
        <p:nvPr/>
      </p:nvGrpSpPr>
      <p:grpSpPr>
        <a:xfrm>
          <a:off x="0" y="0"/>
          <a:ext cx="0" cy="0"/>
          <a:chOff x="0" y="0"/>
          <a:chExt cx="0" cy="0"/>
        </a:xfrm>
      </p:grpSpPr>
      <p:sp>
        <p:nvSpPr>
          <p:cNvPr id="651" name="Google Shape;651;g545caf3b90_1_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2" name="Google Shape;652;g545caf3b90_1_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0" i="0" u="none" strike="noStrike" cap="none">
                <a:solidFill>
                  <a:srgbClr val="000000"/>
                </a:solidFill>
                <a:effectLst/>
                <a:latin typeface="Arial"/>
                <a:ea typeface="Arial"/>
                <a:cs typeface="Arial"/>
                <a:sym typeface="Arial"/>
              </a:rPr>
              <a:t>The situation of granting foreign language certificates across the country is generating many problems: the allocation is done manually, there is no system of national concentration on the grassroots level. certificate data, there are some cases of using illegal certificates, etc. </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0" i="0" u="none" strike="noStrike" cap="none">
                <a:solidFill>
                  <a:srgbClr val="000000"/>
                </a:solidFill>
                <a:effectLst/>
                <a:latin typeface="Arial"/>
                <a:ea typeface="Arial"/>
                <a:cs typeface="Arial"/>
                <a:sym typeface="Arial"/>
              </a:rPr>
              <a:t>Following the trend of the 4.0 revolution, the blockchain and its applications are being widely adopted. Advantages of blockchain: distributed storage, preventing illegal changes, ensuring the correctness of data stored in the blockchain. Implementing a blockchain system for managing foreign language certificate data will help improve existing shortcomings.</a:t>
            </a:r>
          </a:p>
        </p:txBody>
      </p:sp>
    </p:spTree>
    <p:extLst>
      <p:ext uri="{BB962C8B-B14F-4D97-AF65-F5344CB8AC3E}">
        <p14:creationId xmlns:p14="http://schemas.microsoft.com/office/powerpoint/2010/main" val="26157522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0"/>
        <p:cNvGrpSpPr/>
        <p:nvPr/>
      </p:nvGrpSpPr>
      <p:grpSpPr>
        <a:xfrm>
          <a:off x="0" y="0"/>
          <a:ext cx="0" cy="0"/>
          <a:chOff x="0" y="0"/>
          <a:chExt cx="0" cy="0"/>
        </a:xfrm>
      </p:grpSpPr>
      <p:sp>
        <p:nvSpPr>
          <p:cNvPr id="651" name="Google Shape;651;g545caf3b90_1_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2" name="Google Shape;652;g545caf3b90_1_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0" i="0" u="none" strike="noStrike" cap="none">
                <a:solidFill>
                  <a:srgbClr val="000000"/>
                </a:solidFill>
                <a:effectLst/>
                <a:latin typeface="Arial"/>
                <a:ea typeface="Arial"/>
                <a:cs typeface="Arial"/>
                <a:sym typeface="Arial"/>
              </a:rPr>
              <a:t>The situation of granting foreign language certificates across the country is generating many problems: the allocation is done manually, there is no system of national concentration on the grassroots level. certificate data, there are some cases of using illegal certificates, etc. </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0" i="0" u="none" strike="noStrike" cap="none">
                <a:solidFill>
                  <a:srgbClr val="000000"/>
                </a:solidFill>
                <a:effectLst/>
                <a:latin typeface="Arial"/>
                <a:ea typeface="Arial"/>
                <a:cs typeface="Arial"/>
                <a:sym typeface="Arial"/>
              </a:rPr>
              <a:t>Following the trend of the 4.0 revolution, the blockchain and its applications are being widely adopted. Advantages of blockchain: distributed storage, preventing illegal changes, ensuring the correctness of data stored in the blockchain. Implementing a blockchain system for managing foreign language certificate data will help improve existing shortcomings. </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0" i="0" u="none" strike="noStrike" cap="none">
                <a:solidFill>
                  <a:srgbClr val="000000"/>
                </a:solidFill>
                <a:effectLst/>
                <a:latin typeface="Arial"/>
                <a:ea typeface="Arial"/>
                <a:cs typeface="Arial"/>
                <a:sym typeface="Arial"/>
              </a:rPr>
              <a:t>In our study, learners' learning results at authentic centers will be stored and shared via blockchain technology. These results is verified, long lasting, can be changed and will be used when learners start at a new learning center or use when applying for a job. Learners don’t need any external credential to prove that they already get some training process.</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0" i="0" u="none" strike="noStrike" cap="none">
                <a:solidFill>
                  <a:srgbClr val="000000"/>
                </a:solidFill>
                <a:effectLst/>
                <a:latin typeface="Arial"/>
                <a:ea typeface="Arial"/>
                <a:cs typeface="Arial"/>
                <a:sym typeface="Arial"/>
              </a:rPr>
              <a:t>However, this need to have a long roadmap to implement, within the scope of this study only refer to as a new deployment direction</a:t>
            </a:r>
          </a:p>
        </p:txBody>
      </p:sp>
    </p:spTree>
    <p:extLst>
      <p:ext uri="{BB962C8B-B14F-4D97-AF65-F5344CB8AC3E}">
        <p14:creationId xmlns:p14="http://schemas.microsoft.com/office/powerpoint/2010/main" val="21145816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0"/>
        <p:cNvGrpSpPr/>
        <p:nvPr/>
      </p:nvGrpSpPr>
      <p:grpSpPr>
        <a:xfrm>
          <a:off x="0" y="0"/>
          <a:ext cx="0" cy="0"/>
          <a:chOff x="0" y="0"/>
          <a:chExt cx="0" cy="0"/>
        </a:xfrm>
      </p:grpSpPr>
      <p:sp>
        <p:nvSpPr>
          <p:cNvPr id="651" name="Google Shape;651;g545caf3b90_1_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2" name="Google Shape;652;g545caf3b90_1_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0" i="0" u="none" strike="noStrike" cap="none">
                <a:solidFill>
                  <a:srgbClr val="000000"/>
                </a:solidFill>
                <a:effectLst/>
                <a:latin typeface="Arial"/>
                <a:ea typeface="Arial"/>
                <a:cs typeface="Arial"/>
                <a:sym typeface="Arial"/>
              </a:rPr>
              <a:t>Publicizing information about foreign language centers brings many benefits to learners and is the clearest proof for the legitimacy and quality assurance of a language center. . Information disclosure allows residents to supervise together with state management agencies on the operation of foreign language centers across the country. Disclosure of information helps learners to easily select reputable and quality training units, avoiding the risks of participating in illegal or poor quality units</a:t>
            </a:r>
          </a:p>
        </p:txBody>
      </p:sp>
    </p:spTree>
    <p:extLst>
      <p:ext uri="{BB962C8B-B14F-4D97-AF65-F5344CB8AC3E}">
        <p14:creationId xmlns:p14="http://schemas.microsoft.com/office/powerpoint/2010/main" val="16198454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2"/>
        <p:cNvGrpSpPr/>
        <p:nvPr/>
      </p:nvGrpSpPr>
      <p:grpSpPr>
        <a:xfrm>
          <a:off x="0" y="0"/>
          <a:ext cx="0" cy="0"/>
          <a:chOff x="0" y="0"/>
          <a:chExt cx="0" cy="0"/>
        </a:xfrm>
      </p:grpSpPr>
      <p:sp>
        <p:nvSpPr>
          <p:cNvPr id="613" name="Google Shape;613;g54713f6f7e_0_5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4" name="Google Shape;614;g54713f6f7e_0_5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lvl="0" indent="0">
              <a:buNone/>
            </a:pPr>
            <a:r>
              <a:rPr lang="en-GB" sz="1100" b="0" i="0" u="none" strike="noStrike" cap="none">
                <a:solidFill>
                  <a:srgbClr val="000000"/>
                </a:solidFill>
                <a:effectLst/>
                <a:latin typeface="Arial"/>
                <a:ea typeface="Arial"/>
                <a:cs typeface="Arial"/>
                <a:sym typeface="Arial"/>
              </a:rPr>
              <a:t>Through this study, our team would like to propose a step-by-step roadmap for the application of information technology to the management of foreign language centers across the country</a:t>
            </a:r>
          </a:p>
          <a:p>
            <a:pPr lvl="0"/>
            <a:r>
              <a:rPr lang="en-GB" sz="1100" b="0" i="0" u="none" strike="noStrike" cap="none">
                <a:solidFill>
                  <a:srgbClr val="000000"/>
                </a:solidFill>
                <a:effectLst/>
                <a:latin typeface="Arial"/>
                <a:ea typeface="Arial"/>
                <a:cs typeface="Arial"/>
                <a:sym typeface="Arial"/>
              </a:rPr>
              <a:t>One of the most basic steps is to soon complete a set of evaluation standards for foreign language centers, which is the basis for all the next steps.</a:t>
            </a:r>
            <a:endParaRPr lang="en-US" sz="1100" b="0" i="0" u="none" strike="noStrike" cap="none">
              <a:solidFill>
                <a:srgbClr val="000000"/>
              </a:solidFill>
              <a:effectLst/>
              <a:latin typeface="Arial"/>
              <a:ea typeface="Arial"/>
              <a:cs typeface="Arial"/>
              <a:sym typeface="Arial"/>
            </a:endParaRPr>
          </a:p>
          <a:p>
            <a:pPr lvl="0"/>
            <a:r>
              <a:rPr lang="en-GB" sz="1100" b="0" i="0" u="none" strike="noStrike" cap="none">
                <a:solidFill>
                  <a:srgbClr val="000000"/>
                </a:solidFill>
                <a:effectLst/>
                <a:latin typeface="Arial"/>
                <a:ea typeface="Arial"/>
                <a:cs typeface="Arial"/>
                <a:sym typeface="Arial"/>
              </a:rPr>
              <a:t>Based on those sets of standards, a system of criteria for assessing the status and quality of a language center should be developed. This set of criteria will be very helpful for quality accreditation of these centers.</a:t>
            </a:r>
            <a:endParaRPr lang="en-US" sz="1100" b="0" i="0" u="none" strike="noStrike" cap="none">
              <a:solidFill>
                <a:srgbClr val="000000"/>
              </a:solidFill>
              <a:effectLst/>
              <a:latin typeface="Arial"/>
              <a:ea typeface="Arial"/>
              <a:cs typeface="Arial"/>
              <a:sym typeface="Arial"/>
            </a:endParaRPr>
          </a:p>
          <a:p>
            <a:pPr lvl="0"/>
            <a:r>
              <a:rPr lang="en-GB" sz="1100" b="0" i="0" u="none" strike="noStrike" cap="none">
                <a:solidFill>
                  <a:srgbClr val="000000"/>
                </a:solidFill>
                <a:effectLst/>
                <a:latin typeface="Arial"/>
                <a:ea typeface="Arial"/>
                <a:cs typeface="Arial"/>
                <a:sym typeface="Arial"/>
              </a:rPr>
              <a:t>Building information collection system of foreign language centers across the country, supporting the separation of surveys in each period.</a:t>
            </a:r>
            <a:endParaRPr lang="en-US" sz="1100" b="0" i="0" u="none" strike="noStrike" cap="none">
              <a:solidFill>
                <a:srgbClr val="000000"/>
              </a:solidFill>
              <a:effectLst/>
              <a:latin typeface="Arial"/>
              <a:ea typeface="Arial"/>
              <a:cs typeface="Arial"/>
              <a:sym typeface="Arial"/>
            </a:endParaRPr>
          </a:p>
        </p:txBody>
      </p:sp>
    </p:spTree>
    <p:extLst>
      <p:ext uri="{BB962C8B-B14F-4D97-AF65-F5344CB8AC3E}">
        <p14:creationId xmlns:p14="http://schemas.microsoft.com/office/powerpoint/2010/main" val="26994395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2"/>
        <p:cNvGrpSpPr/>
        <p:nvPr/>
      </p:nvGrpSpPr>
      <p:grpSpPr>
        <a:xfrm>
          <a:off x="0" y="0"/>
          <a:ext cx="0" cy="0"/>
          <a:chOff x="0" y="0"/>
          <a:chExt cx="0" cy="0"/>
        </a:xfrm>
      </p:grpSpPr>
      <p:sp>
        <p:nvSpPr>
          <p:cNvPr id="613" name="Google Shape;613;g54713f6f7e_0_5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4" name="Google Shape;614;g54713f6f7e_0_5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lvl="0"/>
            <a:r>
              <a:rPr lang="en-GB" sz="1100" b="0" i="0" u="none" strike="noStrike" cap="none">
                <a:solidFill>
                  <a:srgbClr val="000000"/>
                </a:solidFill>
                <a:effectLst/>
                <a:latin typeface="Arial"/>
                <a:ea typeface="Arial"/>
                <a:cs typeface="Arial"/>
                <a:sym typeface="Arial"/>
              </a:rPr>
              <a:t>Applying a set of evaluation criteria to automatically classify, record rankings and recommendations for state management agencies before carrying out procedures for accrediting foreign language centers.</a:t>
            </a:r>
            <a:endParaRPr lang="en-US" sz="1100" b="0" i="0" u="none" strike="noStrike" cap="none">
              <a:solidFill>
                <a:srgbClr val="000000"/>
              </a:solidFill>
              <a:effectLst/>
              <a:latin typeface="Arial"/>
              <a:ea typeface="Arial"/>
              <a:cs typeface="Arial"/>
              <a:sym typeface="Arial"/>
            </a:endParaRPr>
          </a:p>
          <a:p>
            <a:pPr lvl="0"/>
            <a:r>
              <a:rPr lang="en-GB" sz="1100" b="0" i="0" u="none" strike="noStrike" cap="none">
                <a:solidFill>
                  <a:srgbClr val="000000"/>
                </a:solidFill>
                <a:effectLst/>
                <a:latin typeface="Arial"/>
                <a:ea typeface="Arial"/>
                <a:cs typeface="Arial"/>
                <a:sym typeface="Arial"/>
              </a:rPr>
              <a:t>Provide online reporting system and online monitoring in parallel with the survey process.</a:t>
            </a:r>
            <a:endParaRPr lang="en-US" sz="1100" b="0" i="0" u="none" strike="noStrike" cap="none">
              <a:solidFill>
                <a:srgbClr val="000000"/>
              </a:solidFill>
              <a:effectLst/>
              <a:latin typeface="Arial"/>
              <a:ea typeface="Arial"/>
              <a:cs typeface="Arial"/>
              <a:sym typeface="Arial"/>
            </a:endParaRPr>
          </a:p>
          <a:p>
            <a:pPr lvl="0"/>
            <a:r>
              <a:rPr lang="en-GB" sz="1100" b="0" i="0" u="none" strike="noStrike" cap="none">
                <a:solidFill>
                  <a:srgbClr val="000000"/>
                </a:solidFill>
                <a:effectLst/>
                <a:latin typeface="Arial"/>
                <a:ea typeface="Arial"/>
                <a:cs typeface="Arial"/>
                <a:sym typeface="Arial"/>
              </a:rPr>
              <a:t>Simultaneously deploying to localities, promoting propaganda for foreign language centers and people about the effectiveness of the project.</a:t>
            </a:r>
            <a:endParaRPr lang="en-US" sz="1100" b="0" i="0" u="none" strike="noStrike" cap="none">
              <a:solidFill>
                <a:srgbClr val="000000"/>
              </a:solidFill>
              <a:effectLst/>
              <a:latin typeface="Arial"/>
              <a:ea typeface="Arial"/>
              <a:cs typeface="Arial"/>
              <a:sym typeface="Arial"/>
            </a:endParaRPr>
          </a:p>
        </p:txBody>
      </p:sp>
    </p:spTree>
    <p:extLst>
      <p:ext uri="{BB962C8B-B14F-4D97-AF65-F5344CB8AC3E}">
        <p14:creationId xmlns:p14="http://schemas.microsoft.com/office/powerpoint/2010/main" val="15289860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5"/>
        <p:cNvGrpSpPr/>
        <p:nvPr/>
      </p:nvGrpSpPr>
      <p:grpSpPr>
        <a:xfrm>
          <a:off x="0" y="0"/>
          <a:ext cx="0" cy="0"/>
          <a:chOff x="0" y="0"/>
          <a:chExt cx="0" cy="0"/>
        </a:xfrm>
      </p:grpSpPr>
      <p:sp>
        <p:nvSpPr>
          <p:cNvPr id="526" name="Google Shape;526;g5465e7bc0b_1_1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7" name="Google Shape;527;g5465e7bc0b_1_1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sz="1100" b="0" i="0" u="none" strike="noStrike" cap="none">
                <a:solidFill>
                  <a:srgbClr val="000000"/>
                </a:solidFill>
                <a:effectLst/>
                <a:latin typeface="Arial"/>
                <a:ea typeface="Arial"/>
                <a:cs typeface="Arial"/>
                <a:sym typeface="Arial"/>
              </a:rPr>
              <a:t>Foreign language centers in Vietnam play an important role in the process of training human resources for the country. However, due to the large number of centers, it has caused many difficulties for quality management. The effective application of ICT in managing language centers will help management agencies to minimize their effort and can quickly grasp the situation, enabling centers to understand themselves and know how to change to higher level, learners also know the quality of the centers to make choices that suit their learning needs.</a:t>
            </a:r>
            <a:endParaRPr lang="en-US" sz="1100" b="0" i="0" u="none" strike="noStrike" cap="none">
              <a:solidFill>
                <a:srgbClr val="000000"/>
              </a:solidFill>
              <a:effectLst/>
              <a:latin typeface="Arial"/>
              <a:ea typeface="Arial"/>
              <a:cs typeface="Arial"/>
              <a:sym typeface="Aria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4"/>
        <p:cNvGrpSpPr/>
        <p:nvPr/>
      </p:nvGrpSpPr>
      <p:grpSpPr>
        <a:xfrm>
          <a:off x="0" y="0"/>
          <a:ext cx="0" cy="0"/>
          <a:chOff x="0" y="0"/>
          <a:chExt cx="0" cy="0"/>
        </a:xfrm>
      </p:grpSpPr>
      <p:sp>
        <p:nvSpPr>
          <p:cNvPr id="1445" name="Google Shape;1445;g5465e7bc0b_1_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6" name="Google Shape;1446;g5465e7bc0b_1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g4dfce81f19_0_17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7" name="Google Shape;477;g4dfce81f19_0_17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6"/>
        <p:cNvGrpSpPr/>
        <p:nvPr/>
      </p:nvGrpSpPr>
      <p:grpSpPr>
        <a:xfrm>
          <a:off x="0" y="0"/>
          <a:ext cx="0" cy="0"/>
          <a:chOff x="0" y="0"/>
          <a:chExt cx="0" cy="0"/>
        </a:xfrm>
      </p:grpSpPr>
      <p:sp>
        <p:nvSpPr>
          <p:cNvPr id="557" name="Google Shape;557;g564cb1007b_0_7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8" name="Google Shape;558;g564cb1007b_0_7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sz="1100" b="0" i="0" u="none" strike="noStrike" cap="none">
                <a:solidFill>
                  <a:srgbClr val="000000"/>
                </a:solidFill>
                <a:effectLst/>
                <a:latin typeface="Arial"/>
                <a:ea typeface="Arial"/>
                <a:cs typeface="Arial"/>
                <a:sym typeface="Arial"/>
              </a:rPr>
              <a:t>According to the statistics of researchers who are good at using foreign languages, English can be successful in many fields and can advance in their careers. Especially in the era of the ongoing 4.0 revolution, English in particular and other popular languages ​​such as Japanese, Chinese and French ... play an important role in life. </a:t>
            </a:r>
            <a:endParaRPr lang="en-US" sz="1100" b="0" i="0" u="none" strike="noStrike" cap="none">
              <a:solidFill>
                <a:srgbClr val="000000"/>
              </a:solidFill>
              <a:effectLst/>
              <a:latin typeface="Arial"/>
              <a:ea typeface="Arial"/>
              <a:cs typeface="Arial"/>
              <a:sym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6"/>
        <p:cNvGrpSpPr/>
        <p:nvPr/>
      </p:nvGrpSpPr>
      <p:grpSpPr>
        <a:xfrm>
          <a:off x="0" y="0"/>
          <a:ext cx="0" cy="0"/>
          <a:chOff x="0" y="0"/>
          <a:chExt cx="0" cy="0"/>
        </a:xfrm>
      </p:grpSpPr>
      <p:sp>
        <p:nvSpPr>
          <p:cNvPr id="557" name="Google Shape;557;g564cb1007b_0_7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8" name="Google Shape;558;g564cb1007b_0_7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0" i="0" u="none" strike="noStrike" cap="none">
                <a:solidFill>
                  <a:srgbClr val="000000"/>
                </a:solidFill>
                <a:effectLst/>
                <a:latin typeface="Arial"/>
                <a:ea typeface="Arial"/>
                <a:cs typeface="Arial"/>
                <a:sym typeface="Arial"/>
              </a:rPr>
              <a:t>Also according to EF's report in 2018, the level of Vietnamese proficiency in English is ranked at 41 out of 88 countries, belonging to the average proficiency level (EF EPI 2018). The results of this report are based on a survey of 1.3 million people, of which 92% are under 40 and the average age is 26, of which 60% are female and 40% are male. The test takes 15, 50 minutes or 2 hours, and only has two reading and listening skills.</a:t>
            </a:r>
          </a:p>
        </p:txBody>
      </p:sp>
    </p:spTree>
    <p:extLst>
      <p:ext uri="{BB962C8B-B14F-4D97-AF65-F5344CB8AC3E}">
        <p14:creationId xmlns:p14="http://schemas.microsoft.com/office/powerpoint/2010/main" val="646462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2"/>
        <p:cNvGrpSpPr/>
        <p:nvPr/>
      </p:nvGrpSpPr>
      <p:grpSpPr>
        <a:xfrm>
          <a:off x="0" y="0"/>
          <a:ext cx="0" cy="0"/>
          <a:chOff x="0" y="0"/>
          <a:chExt cx="0" cy="0"/>
        </a:xfrm>
      </p:grpSpPr>
      <p:sp>
        <p:nvSpPr>
          <p:cNvPr id="493" name="Google Shape;493;g5465e7bc0b_1_1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4" name="Google Shape;494;g5465e7bc0b_1_1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GB" sz="1100" b="0" i="0" u="none" strike="noStrike" cap="none">
                <a:solidFill>
                  <a:srgbClr val="000000"/>
                </a:solidFill>
                <a:effectLst/>
                <a:latin typeface="Arial"/>
                <a:ea typeface="Arial"/>
                <a:cs typeface="Arial"/>
                <a:sym typeface="Arial"/>
              </a:rPr>
              <a:t>We cannot deny the role of foreign languages, especially English in modern life, so the Vietnamese government also offers many policies to encourage English training for people. However, looking at the reality of foreign languages ​​of education in Vietnam in recent years shows many challenges posed to this problem. The application of English teaching materials at all educational levels in recent years has brought about ineffective results, making parents and society not really satisfied.</a:t>
            </a:r>
            <a:endParaRPr lang="en-US" sz="1100" b="0" i="0" u="none" strike="noStrike" cap="none">
              <a:solidFill>
                <a:srgbClr val="000000"/>
              </a:solidFill>
              <a:effectLst/>
              <a:latin typeface="Arial"/>
              <a:ea typeface="Arial"/>
              <a:cs typeface="Arial"/>
              <a:sym typeface="Arial"/>
            </a:endParaRPr>
          </a:p>
          <a:p>
            <a:r>
              <a:rPr lang="en-GB" sz="1100" b="0" i="0" u="none" strike="noStrike" cap="none">
                <a:solidFill>
                  <a:srgbClr val="000000"/>
                </a:solidFill>
                <a:effectLst/>
                <a:latin typeface="Arial"/>
                <a:ea typeface="Arial"/>
                <a:cs typeface="Arial"/>
                <a:sym typeface="Arial"/>
              </a:rPr>
              <a:t>In fact, in Vietnam, students official learn English from grade 3 to grade 12 in school but most of them nearly cannot listen, reading and writing. Most of the levels only stop at the simple words, greetings, introduction of names and common social sentences, but cannot tell a short story in English about 100 words. According to information from universities (in 2012), the ability of students to use English is still weak, only about 20-30% of students can study English at university, the rest must learn classes preparatory before entering the official English class. According to information from enterprises, the English proficiency level of graduates has not met the demands of the job well; mainly reading comprehension materials, but communication, writing, and presentation skills are very weak.</a:t>
            </a:r>
            <a:endParaRPr lang="en-US" sz="1100" b="0" i="0" u="none" strike="noStrike" cap="none">
              <a:solidFill>
                <a:srgbClr val="000000"/>
              </a:solidFill>
              <a:effectLst/>
              <a:latin typeface="Arial"/>
              <a:ea typeface="Arial"/>
              <a:cs typeface="Arial"/>
              <a:sym typeface="Arial"/>
            </a:endParaRPr>
          </a:p>
          <a:p>
            <a:r>
              <a:rPr lang="en-GB" sz="1100" b="0" i="0" u="none" strike="noStrike" cap="none">
                <a:solidFill>
                  <a:srgbClr val="000000"/>
                </a:solidFill>
                <a:effectLst/>
                <a:latin typeface="Arial"/>
                <a:ea typeface="Arial"/>
                <a:cs typeface="Arial"/>
                <a:sym typeface="Arial"/>
              </a:rPr>
              <a:t>The cause of such ineffective English learning partly because the official education system does not have enough investment to teach practical language skills such as listening, speaking and writing. The teachers who teach English only to take the examinations are the main target, so they don't invest in other skills, especially listening and speaking. Large class sizes and lack of assistive technology make it difficult to teach effective language practice skills. The motivation to study English of students and students is mainly to learn to pass the exam but not to practice practical language skills. Because of that reason, English Training Centers in Vietnam were born and contributed a great deal of effort in improving the foreign language level of the people. Foreign Language Centers (mainly English) are open nationwide, helping to socialize education, bringing benefits to people in need.</a:t>
            </a:r>
            <a:endParaRPr lang="en-US" sz="1100" b="0" i="0" u="none" strike="noStrike" cap="none">
              <a:solidFill>
                <a:srgbClr val="000000"/>
              </a:solidFill>
              <a:effectLst/>
              <a:latin typeface="Arial"/>
              <a:ea typeface="Arial"/>
              <a:cs typeface="Arial"/>
              <a:sym typeface="Arial"/>
            </a:endParaRPr>
          </a:p>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0"/>
        <p:cNvGrpSpPr/>
        <p:nvPr/>
      </p:nvGrpSpPr>
      <p:grpSpPr>
        <a:xfrm>
          <a:off x="0" y="0"/>
          <a:ext cx="0" cy="0"/>
          <a:chOff x="0" y="0"/>
          <a:chExt cx="0" cy="0"/>
        </a:xfrm>
      </p:grpSpPr>
      <p:sp>
        <p:nvSpPr>
          <p:cNvPr id="651" name="Google Shape;651;g545caf3b90_1_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2" name="Google Shape;652;g545caf3b90_1_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100" b="0" i="0" u="none" strike="noStrike" cap="none">
                <a:solidFill>
                  <a:srgbClr val="000000"/>
                </a:solidFill>
                <a:effectLst/>
                <a:latin typeface="Arial"/>
                <a:ea typeface="Arial"/>
                <a:cs typeface="Arial"/>
                <a:sym typeface="Arial"/>
              </a:rPr>
              <a:t>According to the statistics of 2017 of the Continuing Education Department - Ministry of Education and Training, Vietnam, there are currently more than 4,000 foreign language training centers nationwide with a variety of investors and enterprises. However, ensuring the quality of language centers is an urgent issue, with a large number of people, the quality and efficiency of training are hard to recognize. Many centers do not have formal training programs but are still ready to issue certificates when students need it</a:t>
            </a:r>
          </a:p>
          <a:p>
            <a:pPr marL="0" lvl="0" indent="0" algn="l" rtl="0">
              <a:spcBef>
                <a:spcPts val="0"/>
              </a:spcBef>
              <a:spcAft>
                <a:spcPts val="0"/>
              </a:spcAft>
              <a:buNone/>
            </a:pPr>
            <a:r>
              <a:rPr lang="en-GB" sz="1100" b="0" i="0" u="none" strike="noStrike" cap="none">
                <a:solidFill>
                  <a:srgbClr val="000000"/>
                </a:solidFill>
                <a:effectLst/>
                <a:latin typeface="Arial"/>
                <a:ea typeface="Arial"/>
                <a:cs typeface="Arial"/>
                <a:sym typeface="Arial"/>
              </a:rPr>
              <a:t>The statistical survey results on the location show that: Up to 76% of the language centers in big cities; 14% of the centers in urban areas; 7% of the centers in areas with favourable conditions. Only 3% are taught throughout the remote areas. A large number of foreign language centers in big cities are privately opened, which are all majestic, advertised as top quality, exclusive of the most modern English teaching methods. However, when it comes to learning many people are disillusioned because the teachers are said to be carefully selected but in fact native teachers are temporary working persons who do not have any degree or pedagogy skill. Vietnamese teachers are mostly young teachers and even last year students in language universities, they are enthusiastic, but their qualifications are limited. Many people teach English but pronounce incorrectly, there is no proper teaching method, not to mention there are also centers that arbitrarily display their names with reputable organizations or famous lecturers to deceive learners. That not means in Vietnam there are all low-quality foreign language centers, but there are still many reliable English language learning addresses, high standard textbooks, qualified teachers and teachers. High expertise, quality is assessed by the fact from the results of each student when completed and applied in practice</a:t>
            </a:r>
            <a:endParaRPr/>
          </a:p>
        </p:txBody>
      </p:sp>
    </p:spTree>
    <p:extLst>
      <p:ext uri="{BB962C8B-B14F-4D97-AF65-F5344CB8AC3E}">
        <p14:creationId xmlns:p14="http://schemas.microsoft.com/office/powerpoint/2010/main" val="8600789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1"/>
        <p:cNvGrpSpPr/>
        <p:nvPr/>
      </p:nvGrpSpPr>
      <p:grpSpPr>
        <a:xfrm>
          <a:off x="0" y="0"/>
          <a:ext cx="0" cy="0"/>
          <a:chOff x="0" y="0"/>
          <a:chExt cx="0" cy="0"/>
        </a:xfrm>
      </p:grpSpPr>
      <p:sp>
        <p:nvSpPr>
          <p:cNvPr id="1482" name="Google Shape;1482;g5465e7bc0b_1_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3" name="Google Shape;1483;g5465e7bc0b_1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100" b="0" i="0" u="none" strike="noStrike" cap="none">
                <a:solidFill>
                  <a:srgbClr val="000000"/>
                </a:solidFill>
                <a:effectLst/>
                <a:latin typeface="Arial"/>
                <a:ea typeface="Arial"/>
                <a:cs typeface="Arial"/>
                <a:sym typeface="Arial"/>
              </a:rPr>
              <a:t>The statistical survey results on the location show that: Up to 76% of the language centers in big cities; 14% of the centers in urban areas; 7% of the centers in areas with favourable conditions. Only 3% are taught throughout the remote areas. A large number of foreign language centers in big cities are privately opened, which are all majestic, advertised as top quality, exclusive of the most modern English teaching methods</a:t>
            </a:r>
            <a:endParaRPr/>
          </a:p>
        </p:txBody>
      </p:sp>
    </p:spTree>
    <p:extLst>
      <p:ext uri="{BB962C8B-B14F-4D97-AF65-F5344CB8AC3E}">
        <p14:creationId xmlns:p14="http://schemas.microsoft.com/office/powerpoint/2010/main" val="25401999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0"/>
        <p:cNvGrpSpPr/>
        <p:nvPr/>
      </p:nvGrpSpPr>
      <p:grpSpPr>
        <a:xfrm>
          <a:off x="0" y="0"/>
          <a:ext cx="0" cy="0"/>
          <a:chOff x="0" y="0"/>
          <a:chExt cx="0" cy="0"/>
        </a:xfrm>
      </p:grpSpPr>
      <p:sp>
        <p:nvSpPr>
          <p:cNvPr id="651" name="Google Shape;651;g545caf3b90_1_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2" name="Google Shape;652;g545caf3b90_1_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GB" sz="1100" b="0" i="0" u="none" strike="noStrike" cap="none">
                <a:solidFill>
                  <a:srgbClr val="000000"/>
                </a:solidFill>
                <a:effectLst/>
                <a:latin typeface="Arial"/>
                <a:ea typeface="Arial"/>
                <a:cs typeface="Arial"/>
                <a:sym typeface="Arial"/>
              </a:rPr>
              <a:t>A large number of Foreign language centers across the country with specific characteristics of training management and unit operations. There are many foreign language centers operating their own management software systems that are not homogeneous. Besides, most of these units perform manual management in combination with calculation and reporting tools. This situation leads to difficulties in data synthesis according to the analysis of state management objectives. </a:t>
            </a:r>
            <a:endParaRPr lang="en-US" sz="1100" b="0" i="0" u="none" strike="noStrike" cap="none">
              <a:solidFill>
                <a:srgbClr val="000000"/>
              </a:solidFill>
              <a:effectLst/>
              <a:latin typeface="Arial"/>
              <a:ea typeface="Arial"/>
              <a:cs typeface="Arial"/>
              <a:sym typeface="Arial"/>
            </a:endParaRPr>
          </a:p>
          <a:p>
            <a:r>
              <a:rPr lang="en-GB" sz="1100" b="0" i="0" u="none" strike="noStrike" cap="none">
                <a:solidFill>
                  <a:srgbClr val="000000"/>
                </a:solidFill>
                <a:effectLst/>
                <a:latin typeface="Arial"/>
                <a:ea typeface="Arial"/>
                <a:cs typeface="Arial"/>
                <a:sym typeface="Arial"/>
              </a:rPr>
              <a:t>There are many methods of online information collection that have been used on many different subjects and fields. Most of the methods used are questionnaires with many answers and have brought certain results as well as proven to be suitable for the needs of information synthesis. However, for the problem of this study, if only the method of using online questionnaires is applied, there will be no accumulation and analysis of change over the years. A new direction in implementing online data collection should be introduced. So the best methodology is combining online questionnaires and long-term cumulative database systems for foreign language centers. This method both ensures convenience when declaring to units as well as ensuring data inheritance and concentration</a:t>
            </a:r>
            <a:endParaRPr/>
          </a:p>
        </p:txBody>
      </p:sp>
    </p:spTree>
    <p:extLst>
      <p:ext uri="{BB962C8B-B14F-4D97-AF65-F5344CB8AC3E}">
        <p14:creationId xmlns:p14="http://schemas.microsoft.com/office/powerpoint/2010/main" val="34712462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0"/>
        <p:cNvGrpSpPr/>
        <p:nvPr/>
      </p:nvGrpSpPr>
      <p:grpSpPr>
        <a:xfrm>
          <a:off x="0" y="0"/>
          <a:ext cx="0" cy="0"/>
          <a:chOff x="0" y="0"/>
          <a:chExt cx="0" cy="0"/>
        </a:xfrm>
      </p:grpSpPr>
      <p:sp>
        <p:nvSpPr>
          <p:cNvPr id="651" name="Google Shape;651;g545caf3b90_1_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2" name="Google Shape;652;g545caf3b90_1_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sz="1100" b="0" i="0" u="none" strike="noStrike" cap="none">
                <a:solidFill>
                  <a:srgbClr val="000000"/>
                </a:solidFill>
                <a:effectLst/>
                <a:latin typeface="Arial"/>
                <a:ea typeface="Arial"/>
                <a:cs typeface="Arial"/>
                <a:sym typeface="Arial"/>
              </a:rPr>
              <a:t>For statistical activities, previous reports were done manually and through many levels of adjustment, additional information leading to many delays and lack of accuracy. According to the Government's general roadmap for implementing e-Government development for line ministries, the national reporting information system is one of the very important components - where the information gathered from local to central level in all areas of national activities. </a:t>
            </a:r>
          </a:p>
          <a:p>
            <a:r>
              <a:rPr lang="en-US" sz="1100" b="0" i="0" u="none" strike="noStrike" cap="none">
                <a:solidFill>
                  <a:srgbClr val="000000"/>
                </a:solidFill>
                <a:effectLst/>
                <a:latin typeface="Arial"/>
                <a:ea typeface="Arial"/>
                <a:cs typeface="Arial"/>
                <a:sym typeface="Arial"/>
              </a:rPr>
              <a:t>In order to work towards a common roadmap for data integration and sharing in statistical reporting, appropriate orientation of data is needed. This statistical module should be closely associated with the online information collection system. By providing online statistics and reporting systems tightly integrated with the survey system of foreign language centers, the research team wants to bring the most useful tools for state management agencies to have The data can be monitored quickly, providing consistent information to serve the purpose of managing and making decisions about the operational policies of language centers across the country</a:t>
            </a:r>
          </a:p>
        </p:txBody>
      </p:sp>
    </p:spTree>
    <p:extLst>
      <p:ext uri="{BB962C8B-B14F-4D97-AF65-F5344CB8AC3E}">
        <p14:creationId xmlns:p14="http://schemas.microsoft.com/office/powerpoint/2010/main" val="248699550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7.xml"/></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8.xml"/></Relationships>
</file>

<file path=ppt/slideLayouts/_rels/slideLayout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9.xml"/></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Opening slide" userDrawn="1">
  <p:cSld name="CUSTOM_7">
    <p:bg>
      <p:bgPr>
        <a:solidFill>
          <a:srgbClr val="F3F3F3"/>
        </a:solidFill>
        <a:effectLst/>
      </p:bgPr>
    </p:bg>
    <p:spTree>
      <p:nvGrpSpPr>
        <p:cNvPr id="1" name="Shape 9"/>
        <p:cNvGrpSpPr/>
        <p:nvPr/>
      </p:nvGrpSpPr>
      <p:grpSpPr>
        <a:xfrm>
          <a:off x="0" y="0"/>
          <a:ext cx="0" cy="0"/>
          <a:chOff x="0" y="0"/>
          <a:chExt cx="0" cy="0"/>
        </a:xfrm>
      </p:grpSpPr>
      <p:sp>
        <p:nvSpPr>
          <p:cNvPr id="11" name="Google Shape;11;p2"/>
          <p:cNvSpPr txBox="1">
            <a:spLocks noGrp="1"/>
          </p:cNvSpPr>
          <p:nvPr>
            <p:ph type="ctrTitle"/>
          </p:nvPr>
        </p:nvSpPr>
        <p:spPr>
          <a:xfrm>
            <a:off x="3381175" y="2234767"/>
            <a:ext cx="4700100" cy="1782300"/>
          </a:xfrm>
          <a:prstGeom prst="rect">
            <a:avLst/>
          </a:prstGeom>
        </p:spPr>
        <p:txBody>
          <a:bodyPr spcFirstLastPara="1" wrap="square" lIns="91425" tIns="91425" rIns="91425" bIns="91425" anchor="t" anchorCtr="0">
            <a:noAutofit/>
          </a:bodyPr>
          <a:lstStyle>
            <a:lvl1pPr lvl="0" algn="r" rtl="0">
              <a:spcBef>
                <a:spcPts val="0"/>
              </a:spcBef>
              <a:spcAft>
                <a:spcPts val="0"/>
              </a:spcAft>
              <a:buSzPts val="6000"/>
              <a:buFont typeface="Anton"/>
              <a:buNone/>
              <a:defRPr sz="6000">
                <a:latin typeface="Anton"/>
                <a:ea typeface="Anton"/>
                <a:cs typeface="Anton"/>
                <a:sym typeface="Anton"/>
              </a:defRPr>
            </a:lvl1pPr>
            <a:lvl2pPr lvl="1" rtl="0">
              <a:spcBef>
                <a:spcPts val="0"/>
              </a:spcBef>
              <a:spcAft>
                <a:spcPts val="0"/>
              </a:spcAft>
              <a:buSzPts val="5200"/>
              <a:buNone/>
              <a:defRPr sz="5200"/>
            </a:lvl2pPr>
            <a:lvl3pPr lvl="2" rtl="0">
              <a:spcBef>
                <a:spcPts val="0"/>
              </a:spcBef>
              <a:spcAft>
                <a:spcPts val="0"/>
              </a:spcAft>
              <a:buSzPts val="5200"/>
              <a:buNone/>
              <a:defRPr sz="5200"/>
            </a:lvl3pPr>
            <a:lvl4pPr lvl="3" rtl="0">
              <a:spcBef>
                <a:spcPts val="0"/>
              </a:spcBef>
              <a:spcAft>
                <a:spcPts val="0"/>
              </a:spcAft>
              <a:buSzPts val="5200"/>
              <a:buNone/>
              <a:defRPr sz="5200"/>
            </a:lvl4pPr>
            <a:lvl5pPr lvl="4" rtl="0">
              <a:spcBef>
                <a:spcPts val="0"/>
              </a:spcBef>
              <a:spcAft>
                <a:spcPts val="0"/>
              </a:spcAft>
              <a:buSzPts val="5200"/>
              <a:buNone/>
              <a:defRPr sz="5200"/>
            </a:lvl5pPr>
            <a:lvl6pPr lvl="5" rtl="0">
              <a:spcBef>
                <a:spcPts val="0"/>
              </a:spcBef>
              <a:spcAft>
                <a:spcPts val="0"/>
              </a:spcAft>
              <a:buSzPts val="5200"/>
              <a:buNone/>
              <a:defRPr sz="5200"/>
            </a:lvl6pPr>
            <a:lvl7pPr lvl="6" rtl="0">
              <a:spcBef>
                <a:spcPts val="0"/>
              </a:spcBef>
              <a:spcAft>
                <a:spcPts val="0"/>
              </a:spcAft>
              <a:buSzPts val="5200"/>
              <a:buNone/>
              <a:defRPr sz="5200"/>
            </a:lvl7pPr>
            <a:lvl8pPr lvl="7" rtl="0">
              <a:spcBef>
                <a:spcPts val="0"/>
              </a:spcBef>
              <a:spcAft>
                <a:spcPts val="0"/>
              </a:spcAft>
              <a:buSzPts val="5200"/>
              <a:buNone/>
              <a:defRPr sz="5200"/>
            </a:lvl8pPr>
            <a:lvl9pPr lvl="8" rtl="0">
              <a:spcBef>
                <a:spcPts val="0"/>
              </a:spcBef>
              <a:spcAft>
                <a:spcPts val="0"/>
              </a:spcAft>
              <a:buSzPts val="5200"/>
              <a:buNone/>
              <a:defRPr sz="5200"/>
            </a:lvl9pPr>
          </a:lstStyle>
          <a:p>
            <a:endParaRPr/>
          </a:p>
        </p:txBody>
      </p:sp>
      <p:cxnSp>
        <p:nvCxnSpPr>
          <p:cNvPr id="13" name="Google Shape;13;p2"/>
          <p:cNvCxnSpPr>
            <a:cxnSpLocks/>
          </p:cNvCxnSpPr>
          <p:nvPr/>
        </p:nvCxnSpPr>
        <p:spPr>
          <a:xfrm>
            <a:off x="8420100" y="1139950"/>
            <a:ext cx="0" cy="4003549"/>
          </a:xfrm>
          <a:prstGeom prst="straightConnector1">
            <a:avLst/>
          </a:prstGeom>
          <a:noFill/>
          <a:ln w="19050" cap="flat" cmpd="sng">
            <a:solidFill>
              <a:srgbClr val="434343"/>
            </a:solidFill>
            <a:prstDash val="solid"/>
            <a:round/>
            <a:headEnd type="none" w="med" len="med"/>
            <a:tailEnd type="none" w="med" len="med"/>
          </a:ln>
        </p:spPr>
      </p:cxnSp>
      <p:cxnSp>
        <p:nvCxnSpPr>
          <p:cNvPr id="14" name="Google Shape;14;p2"/>
          <p:cNvCxnSpPr/>
          <p:nvPr/>
        </p:nvCxnSpPr>
        <p:spPr>
          <a:xfrm>
            <a:off x="8420100" y="0"/>
            <a:ext cx="0" cy="395400"/>
          </a:xfrm>
          <a:prstGeom prst="straightConnector1">
            <a:avLst/>
          </a:prstGeom>
          <a:noFill/>
          <a:ln w="19050" cap="flat" cmpd="sng">
            <a:solidFill>
              <a:srgbClr val="434343"/>
            </a:solidFill>
            <a:prstDash val="solid"/>
            <a:round/>
            <a:headEnd type="none" w="med" len="med"/>
            <a:tailEnd type="none" w="med" len="med"/>
          </a:ln>
        </p:spPr>
      </p:cxnSp>
      <p:pic>
        <p:nvPicPr>
          <p:cNvPr id="8" name="Picture 7" descr="A close up of a sign&#10;&#10;Description automatically generated">
            <a:extLst>
              <a:ext uri="{FF2B5EF4-FFF2-40B4-BE49-F238E27FC236}">
                <a16:creationId xmlns:a16="http://schemas.microsoft.com/office/drawing/2014/main" id="{9DFA795C-940E-456F-8620-2119DAD881C7}"/>
              </a:ext>
            </a:extLst>
          </p:cNvPr>
          <p:cNvPicPr>
            <a:picLocks noChangeAspect="1"/>
          </p:cNvPicPr>
          <p:nvPr userDrawn="1"/>
        </p:nvPicPr>
        <p:blipFill>
          <a:blip r:embed="rId3"/>
          <a:stretch>
            <a:fillRect/>
          </a:stretch>
        </p:blipFill>
        <p:spPr>
          <a:xfrm>
            <a:off x="8573306" y="109050"/>
            <a:ext cx="470828" cy="572700"/>
          </a:xfrm>
          <a:prstGeom prst="rect">
            <a:avLst/>
          </a:prstGeom>
        </p:spPr>
      </p:pic>
    </p:spTree>
    <p:custDataLst>
      <p:tags r:id="rId1"/>
    </p:custData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able of contents">
  <p:cSld name="CUSTOM_13_1">
    <p:bg>
      <p:bgPr>
        <a:solidFill>
          <a:srgbClr val="F3F3F3"/>
        </a:solidFill>
        <a:effectLst/>
      </p:bgPr>
    </p:bg>
    <p:spTree>
      <p:nvGrpSpPr>
        <p:cNvPr id="1" name="Shape 16"/>
        <p:cNvGrpSpPr/>
        <p:nvPr/>
      </p:nvGrpSpPr>
      <p:grpSpPr>
        <a:xfrm>
          <a:off x="0" y="0"/>
          <a:ext cx="0" cy="0"/>
          <a:chOff x="0" y="0"/>
          <a:chExt cx="0" cy="0"/>
        </a:xfrm>
      </p:grpSpPr>
      <p:sp>
        <p:nvSpPr>
          <p:cNvPr id="17" name="Google Shape;17;p3"/>
          <p:cNvSpPr/>
          <p:nvPr/>
        </p:nvSpPr>
        <p:spPr>
          <a:xfrm rot="10800000" flipH="1">
            <a:off x="371475" y="313200"/>
            <a:ext cx="704700" cy="4830300"/>
          </a:xfrm>
          <a:prstGeom prst="rect">
            <a:avLst/>
          </a:prstGeom>
          <a:solidFill>
            <a:srgbClr val="6A19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3"/>
          <p:cNvSpPr/>
          <p:nvPr/>
        </p:nvSpPr>
        <p:spPr>
          <a:xfrm flipH="1">
            <a:off x="4590900" y="228000"/>
            <a:ext cx="4553100" cy="4603080"/>
          </a:xfrm>
          <a:prstGeom prst="rect">
            <a:avLst/>
          </a:prstGeom>
          <a:solidFill>
            <a:srgbClr val="6A19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3"/>
          <p:cNvSpPr txBox="1">
            <a:spLocks noGrp="1"/>
          </p:cNvSpPr>
          <p:nvPr>
            <p:ph type="title"/>
          </p:nvPr>
        </p:nvSpPr>
        <p:spPr>
          <a:xfrm>
            <a:off x="541699" y="1367600"/>
            <a:ext cx="4468500" cy="577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rgbClr val="F1D77B"/>
              </a:buClr>
              <a:buSzPts val="14000"/>
              <a:buNone/>
              <a:defRPr sz="14000">
                <a:solidFill>
                  <a:srgbClr val="77C0E7"/>
                </a:solidFill>
              </a:defRPr>
            </a:lvl1pPr>
            <a:lvl2pPr lvl="1" algn="ctr" rtl="0">
              <a:spcBef>
                <a:spcPts val="0"/>
              </a:spcBef>
              <a:spcAft>
                <a:spcPts val="0"/>
              </a:spcAft>
              <a:buClr>
                <a:srgbClr val="F1D77B"/>
              </a:buClr>
              <a:buSzPts val="14000"/>
              <a:buFont typeface="Fira Sans Extra Condensed Medium"/>
              <a:buNone/>
              <a:defRPr sz="14000">
                <a:solidFill>
                  <a:srgbClr val="F1D77B"/>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F1D77B"/>
              </a:buClr>
              <a:buSzPts val="14000"/>
              <a:buFont typeface="Fira Sans Extra Condensed Medium"/>
              <a:buNone/>
              <a:defRPr sz="14000">
                <a:solidFill>
                  <a:srgbClr val="F1D77B"/>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F1D77B"/>
              </a:buClr>
              <a:buSzPts val="14000"/>
              <a:buFont typeface="Fira Sans Extra Condensed Medium"/>
              <a:buNone/>
              <a:defRPr sz="14000">
                <a:solidFill>
                  <a:srgbClr val="F1D77B"/>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F1D77B"/>
              </a:buClr>
              <a:buSzPts val="14000"/>
              <a:buFont typeface="Fira Sans Extra Condensed Medium"/>
              <a:buNone/>
              <a:defRPr sz="14000">
                <a:solidFill>
                  <a:srgbClr val="F1D77B"/>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F1D77B"/>
              </a:buClr>
              <a:buSzPts val="14000"/>
              <a:buFont typeface="Fira Sans Extra Condensed Medium"/>
              <a:buNone/>
              <a:defRPr sz="14000">
                <a:solidFill>
                  <a:srgbClr val="F1D77B"/>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F1D77B"/>
              </a:buClr>
              <a:buSzPts val="14000"/>
              <a:buFont typeface="Fira Sans Extra Condensed Medium"/>
              <a:buNone/>
              <a:defRPr sz="14000">
                <a:solidFill>
                  <a:srgbClr val="F1D77B"/>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F1D77B"/>
              </a:buClr>
              <a:buSzPts val="14000"/>
              <a:buFont typeface="Fira Sans Extra Condensed Medium"/>
              <a:buNone/>
              <a:defRPr sz="14000">
                <a:solidFill>
                  <a:srgbClr val="F1D77B"/>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F1D77B"/>
              </a:buClr>
              <a:buSzPts val="14000"/>
              <a:buFont typeface="Fira Sans Extra Condensed Medium"/>
              <a:buNone/>
              <a:defRPr sz="14000">
                <a:solidFill>
                  <a:srgbClr val="F1D77B"/>
                </a:solidFill>
                <a:latin typeface="Fira Sans Extra Condensed Medium"/>
                <a:ea typeface="Fira Sans Extra Condensed Medium"/>
                <a:cs typeface="Fira Sans Extra Condensed Medium"/>
                <a:sym typeface="Fira Sans Extra Condensed Medium"/>
              </a:defRPr>
            </a:lvl9pPr>
          </a:lstStyle>
          <a:p>
            <a:endParaRPr/>
          </a:p>
        </p:txBody>
      </p:sp>
      <p:sp>
        <p:nvSpPr>
          <p:cNvPr id="20" name="Google Shape;20;p3"/>
          <p:cNvSpPr txBox="1">
            <a:spLocks noGrp="1"/>
          </p:cNvSpPr>
          <p:nvPr>
            <p:ph type="ctrTitle" idx="2"/>
          </p:nvPr>
        </p:nvSpPr>
        <p:spPr>
          <a:xfrm>
            <a:off x="1650049" y="1400174"/>
            <a:ext cx="2251800" cy="502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None/>
              <a:defRPr sz="1400"/>
            </a:lvl1pPr>
            <a:lvl2pPr lvl="1" algn="ctr" rtl="0">
              <a:spcBef>
                <a:spcPts val="0"/>
              </a:spcBef>
              <a:spcAft>
                <a:spcPts val="0"/>
              </a:spcAft>
              <a:buSzPts val="1200"/>
              <a:buNone/>
              <a:defRPr sz="1200"/>
            </a:lvl2pPr>
            <a:lvl3pPr lvl="2" algn="ctr" rtl="0">
              <a:spcBef>
                <a:spcPts val="0"/>
              </a:spcBef>
              <a:spcAft>
                <a:spcPts val="0"/>
              </a:spcAft>
              <a:buSzPts val="1200"/>
              <a:buNone/>
              <a:defRPr sz="1200"/>
            </a:lvl3pPr>
            <a:lvl4pPr lvl="3" algn="ctr" rtl="0">
              <a:spcBef>
                <a:spcPts val="0"/>
              </a:spcBef>
              <a:spcAft>
                <a:spcPts val="0"/>
              </a:spcAft>
              <a:buSzPts val="1200"/>
              <a:buNone/>
              <a:defRPr sz="1200"/>
            </a:lvl4pPr>
            <a:lvl5pPr lvl="4" algn="ctr" rtl="0">
              <a:spcBef>
                <a:spcPts val="0"/>
              </a:spcBef>
              <a:spcAft>
                <a:spcPts val="0"/>
              </a:spcAft>
              <a:buSzPts val="1200"/>
              <a:buNone/>
              <a:defRPr sz="1200"/>
            </a:lvl5pPr>
            <a:lvl6pPr lvl="5" algn="ctr" rtl="0">
              <a:spcBef>
                <a:spcPts val="0"/>
              </a:spcBef>
              <a:spcAft>
                <a:spcPts val="0"/>
              </a:spcAft>
              <a:buSzPts val="1200"/>
              <a:buNone/>
              <a:defRPr sz="1200"/>
            </a:lvl6pPr>
            <a:lvl7pPr lvl="6" algn="ctr" rtl="0">
              <a:spcBef>
                <a:spcPts val="0"/>
              </a:spcBef>
              <a:spcAft>
                <a:spcPts val="0"/>
              </a:spcAft>
              <a:buSzPts val="1200"/>
              <a:buNone/>
              <a:defRPr sz="1200"/>
            </a:lvl7pPr>
            <a:lvl8pPr lvl="7" algn="ctr" rtl="0">
              <a:spcBef>
                <a:spcPts val="0"/>
              </a:spcBef>
              <a:spcAft>
                <a:spcPts val="0"/>
              </a:spcAft>
              <a:buSzPts val="1200"/>
              <a:buNone/>
              <a:defRPr sz="1200"/>
            </a:lvl8pPr>
            <a:lvl9pPr lvl="8" algn="ctr" rtl="0">
              <a:spcBef>
                <a:spcPts val="0"/>
              </a:spcBef>
              <a:spcAft>
                <a:spcPts val="0"/>
              </a:spcAft>
              <a:buSzPts val="1200"/>
              <a:buNone/>
              <a:defRPr sz="1200"/>
            </a:lvl9pPr>
          </a:lstStyle>
          <a:p>
            <a:endParaRPr/>
          </a:p>
        </p:txBody>
      </p:sp>
      <p:sp>
        <p:nvSpPr>
          <p:cNvPr id="21" name="Google Shape;21;p3"/>
          <p:cNvSpPr txBox="1">
            <a:spLocks noGrp="1"/>
          </p:cNvSpPr>
          <p:nvPr>
            <p:ph type="subTitle" idx="1"/>
          </p:nvPr>
        </p:nvSpPr>
        <p:spPr>
          <a:xfrm>
            <a:off x="1650049" y="1739750"/>
            <a:ext cx="2251800" cy="57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sz="1100"/>
            </a:lvl1pPr>
            <a:lvl2pPr lvl="1" algn="ctr" rtl="0">
              <a:lnSpc>
                <a:spcPct val="100000"/>
              </a:lnSpc>
              <a:spcBef>
                <a:spcPts val="0"/>
              </a:spcBef>
              <a:spcAft>
                <a:spcPts val="0"/>
              </a:spcAft>
              <a:buSzPts val="1100"/>
              <a:buNone/>
              <a:defRPr sz="1100"/>
            </a:lvl2pPr>
            <a:lvl3pPr lvl="2" algn="ctr" rtl="0">
              <a:lnSpc>
                <a:spcPct val="100000"/>
              </a:lnSpc>
              <a:spcBef>
                <a:spcPts val="0"/>
              </a:spcBef>
              <a:spcAft>
                <a:spcPts val="0"/>
              </a:spcAft>
              <a:buSzPts val="1100"/>
              <a:buNone/>
              <a:defRPr sz="1100"/>
            </a:lvl3pPr>
            <a:lvl4pPr lvl="3" algn="ctr" rtl="0">
              <a:lnSpc>
                <a:spcPct val="100000"/>
              </a:lnSpc>
              <a:spcBef>
                <a:spcPts val="0"/>
              </a:spcBef>
              <a:spcAft>
                <a:spcPts val="0"/>
              </a:spcAft>
              <a:buSzPts val="1100"/>
              <a:buNone/>
              <a:defRPr sz="1100"/>
            </a:lvl4pPr>
            <a:lvl5pPr lvl="4" algn="ctr" rtl="0">
              <a:lnSpc>
                <a:spcPct val="100000"/>
              </a:lnSpc>
              <a:spcBef>
                <a:spcPts val="0"/>
              </a:spcBef>
              <a:spcAft>
                <a:spcPts val="0"/>
              </a:spcAft>
              <a:buSzPts val="1100"/>
              <a:buNone/>
              <a:defRPr sz="1100"/>
            </a:lvl5pPr>
            <a:lvl6pPr lvl="5" algn="ctr" rtl="0">
              <a:lnSpc>
                <a:spcPct val="100000"/>
              </a:lnSpc>
              <a:spcBef>
                <a:spcPts val="0"/>
              </a:spcBef>
              <a:spcAft>
                <a:spcPts val="0"/>
              </a:spcAft>
              <a:buSzPts val="1100"/>
              <a:buNone/>
              <a:defRPr sz="1100"/>
            </a:lvl6pPr>
            <a:lvl7pPr lvl="6" algn="ctr" rtl="0">
              <a:lnSpc>
                <a:spcPct val="100000"/>
              </a:lnSpc>
              <a:spcBef>
                <a:spcPts val="0"/>
              </a:spcBef>
              <a:spcAft>
                <a:spcPts val="0"/>
              </a:spcAft>
              <a:buSzPts val="1100"/>
              <a:buNone/>
              <a:defRPr sz="1100"/>
            </a:lvl7pPr>
            <a:lvl8pPr lvl="7" algn="ctr" rtl="0">
              <a:lnSpc>
                <a:spcPct val="100000"/>
              </a:lnSpc>
              <a:spcBef>
                <a:spcPts val="0"/>
              </a:spcBef>
              <a:spcAft>
                <a:spcPts val="0"/>
              </a:spcAft>
              <a:buSzPts val="1100"/>
              <a:buNone/>
              <a:defRPr sz="1100"/>
            </a:lvl8pPr>
            <a:lvl9pPr lvl="8" algn="ctr" rtl="0">
              <a:lnSpc>
                <a:spcPct val="100000"/>
              </a:lnSpc>
              <a:spcBef>
                <a:spcPts val="0"/>
              </a:spcBef>
              <a:spcAft>
                <a:spcPts val="0"/>
              </a:spcAft>
              <a:buSzPts val="1100"/>
              <a:buNone/>
              <a:defRPr sz="1100"/>
            </a:lvl9pPr>
          </a:lstStyle>
          <a:p>
            <a:endParaRPr/>
          </a:p>
        </p:txBody>
      </p:sp>
      <p:cxnSp>
        <p:nvCxnSpPr>
          <p:cNvPr id="22" name="Google Shape;22;p3"/>
          <p:cNvCxnSpPr>
            <a:cxnSpLocks/>
            <a:endCxn id="17" idx="0"/>
          </p:cNvCxnSpPr>
          <p:nvPr/>
        </p:nvCxnSpPr>
        <p:spPr>
          <a:xfrm flipH="1">
            <a:off x="723825" y="1139950"/>
            <a:ext cx="76" cy="4003550"/>
          </a:xfrm>
          <a:prstGeom prst="straightConnector1">
            <a:avLst/>
          </a:prstGeom>
          <a:noFill/>
          <a:ln w="19050" cap="flat" cmpd="sng">
            <a:solidFill>
              <a:schemeClr val="bg1"/>
            </a:solidFill>
            <a:prstDash val="solid"/>
            <a:round/>
            <a:headEnd type="none" w="med" len="med"/>
            <a:tailEnd type="none" w="med" len="med"/>
          </a:ln>
        </p:spPr>
      </p:cxnSp>
      <p:cxnSp>
        <p:nvCxnSpPr>
          <p:cNvPr id="23" name="Google Shape;23;p3"/>
          <p:cNvCxnSpPr/>
          <p:nvPr/>
        </p:nvCxnSpPr>
        <p:spPr>
          <a:xfrm>
            <a:off x="723900" y="0"/>
            <a:ext cx="0" cy="395400"/>
          </a:xfrm>
          <a:prstGeom prst="straightConnector1">
            <a:avLst/>
          </a:prstGeom>
          <a:noFill/>
          <a:ln w="19050" cap="flat" cmpd="sng">
            <a:solidFill>
              <a:schemeClr val="bg1"/>
            </a:solidFill>
            <a:prstDash val="solid"/>
            <a:round/>
            <a:headEnd type="none" w="med" len="med"/>
            <a:tailEnd type="none" w="med" len="med"/>
          </a:ln>
        </p:spPr>
      </p:cxnSp>
      <p:sp>
        <p:nvSpPr>
          <p:cNvPr id="24" name="Google Shape;24;p3"/>
          <p:cNvSpPr txBox="1">
            <a:spLocks noGrp="1"/>
          </p:cNvSpPr>
          <p:nvPr>
            <p:ph type="ctrTitle" idx="3"/>
          </p:nvPr>
        </p:nvSpPr>
        <p:spPr>
          <a:xfrm>
            <a:off x="590550" y="410777"/>
            <a:ext cx="2092800" cy="7446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25" name="Google Shape;25;p3"/>
          <p:cNvSpPr txBox="1">
            <a:spLocks noGrp="1"/>
          </p:cNvSpPr>
          <p:nvPr>
            <p:ph type="title" idx="4"/>
          </p:nvPr>
        </p:nvSpPr>
        <p:spPr>
          <a:xfrm>
            <a:off x="541699" y="3386900"/>
            <a:ext cx="4468500" cy="577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rgbClr val="F1D77B"/>
              </a:buClr>
              <a:buSzPts val="14000"/>
              <a:buNone/>
              <a:defRPr sz="14000">
                <a:solidFill>
                  <a:srgbClr val="77C0E7"/>
                </a:solidFill>
              </a:defRPr>
            </a:lvl1pPr>
            <a:lvl2pPr lvl="1" algn="ctr" rtl="0">
              <a:spcBef>
                <a:spcPts val="0"/>
              </a:spcBef>
              <a:spcAft>
                <a:spcPts val="0"/>
              </a:spcAft>
              <a:buClr>
                <a:srgbClr val="F1D77B"/>
              </a:buClr>
              <a:buSzPts val="14000"/>
              <a:buFont typeface="Fira Sans Extra Condensed Medium"/>
              <a:buNone/>
              <a:defRPr sz="14000">
                <a:solidFill>
                  <a:srgbClr val="F1D77B"/>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F1D77B"/>
              </a:buClr>
              <a:buSzPts val="14000"/>
              <a:buFont typeface="Fira Sans Extra Condensed Medium"/>
              <a:buNone/>
              <a:defRPr sz="14000">
                <a:solidFill>
                  <a:srgbClr val="F1D77B"/>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F1D77B"/>
              </a:buClr>
              <a:buSzPts val="14000"/>
              <a:buFont typeface="Fira Sans Extra Condensed Medium"/>
              <a:buNone/>
              <a:defRPr sz="14000">
                <a:solidFill>
                  <a:srgbClr val="F1D77B"/>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F1D77B"/>
              </a:buClr>
              <a:buSzPts val="14000"/>
              <a:buFont typeface="Fira Sans Extra Condensed Medium"/>
              <a:buNone/>
              <a:defRPr sz="14000">
                <a:solidFill>
                  <a:srgbClr val="F1D77B"/>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F1D77B"/>
              </a:buClr>
              <a:buSzPts val="14000"/>
              <a:buFont typeface="Fira Sans Extra Condensed Medium"/>
              <a:buNone/>
              <a:defRPr sz="14000">
                <a:solidFill>
                  <a:srgbClr val="F1D77B"/>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F1D77B"/>
              </a:buClr>
              <a:buSzPts val="14000"/>
              <a:buFont typeface="Fira Sans Extra Condensed Medium"/>
              <a:buNone/>
              <a:defRPr sz="14000">
                <a:solidFill>
                  <a:srgbClr val="F1D77B"/>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F1D77B"/>
              </a:buClr>
              <a:buSzPts val="14000"/>
              <a:buFont typeface="Fira Sans Extra Condensed Medium"/>
              <a:buNone/>
              <a:defRPr sz="14000">
                <a:solidFill>
                  <a:srgbClr val="F1D77B"/>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F1D77B"/>
              </a:buClr>
              <a:buSzPts val="14000"/>
              <a:buFont typeface="Fira Sans Extra Condensed Medium"/>
              <a:buNone/>
              <a:defRPr sz="14000">
                <a:solidFill>
                  <a:srgbClr val="F1D77B"/>
                </a:solidFill>
                <a:latin typeface="Fira Sans Extra Condensed Medium"/>
                <a:ea typeface="Fira Sans Extra Condensed Medium"/>
                <a:cs typeface="Fira Sans Extra Condensed Medium"/>
                <a:sym typeface="Fira Sans Extra Condensed Medium"/>
              </a:defRPr>
            </a:lvl9pPr>
          </a:lstStyle>
          <a:p>
            <a:endParaRPr/>
          </a:p>
        </p:txBody>
      </p:sp>
      <p:sp>
        <p:nvSpPr>
          <p:cNvPr id="26" name="Google Shape;26;p3"/>
          <p:cNvSpPr txBox="1">
            <a:spLocks noGrp="1"/>
          </p:cNvSpPr>
          <p:nvPr>
            <p:ph type="ctrTitle" idx="5"/>
          </p:nvPr>
        </p:nvSpPr>
        <p:spPr>
          <a:xfrm>
            <a:off x="1650049" y="3419474"/>
            <a:ext cx="2251800" cy="502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None/>
              <a:defRPr sz="1400"/>
            </a:lvl1pPr>
            <a:lvl2pPr lvl="1" algn="ctr" rtl="0">
              <a:spcBef>
                <a:spcPts val="0"/>
              </a:spcBef>
              <a:spcAft>
                <a:spcPts val="0"/>
              </a:spcAft>
              <a:buSzPts val="1200"/>
              <a:buNone/>
              <a:defRPr sz="1200"/>
            </a:lvl2pPr>
            <a:lvl3pPr lvl="2" algn="ctr" rtl="0">
              <a:spcBef>
                <a:spcPts val="0"/>
              </a:spcBef>
              <a:spcAft>
                <a:spcPts val="0"/>
              </a:spcAft>
              <a:buSzPts val="1200"/>
              <a:buNone/>
              <a:defRPr sz="1200"/>
            </a:lvl3pPr>
            <a:lvl4pPr lvl="3" algn="ctr" rtl="0">
              <a:spcBef>
                <a:spcPts val="0"/>
              </a:spcBef>
              <a:spcAft>
                <a:spcPts val="0"/>
              </a:spcAft>
              <a:buSzPts val="1200"/>
              <a:buNone/>
              <a:defRPr sz="1200"/>
            </a:lvl4pPr>
            <a:lvl5pPr lvl="4" algn="ctr" rtl="0">
              <a:spcBef>
                <a:spcPts val="0"/>
              </a:spcBef>
              <a:spcAft>
                <a:spcPts val="0"/>
              </a:spcAft>
              <a:buSzPts val="1200"/>
              <a:buNone/>
              <a:defRPr sz="1200"/>
            </a:lvl5pPr>
            <a:lvl6pPr lvl="5" algn="ctr" rtl="0">
              <a:spcBef>
                <a:spcPts val="0"/>
              </a:spcBef>
              <a:spcAft>
                <a:spcPts val="0"/>
              </a:spcAft>
              <a:buSzPts val="1200"/>
              <a:buNone/>
              <a:defRPr sz="1200"/>
            </a:lvl6pPr>
            <a:lvl7pPr lvl="6" algn="ctr" rtl="0">
              <a:spcBef>
                <a:spcPts val="0"/>
              </a:spcBef>
              <a:spcAft>
                <a:spcPts val="0"/>
              </a:spcAft>
              <a:buSzPts val="1200"/>
              <a:buNone/>
              <a:defRPr sz="1200"/>
            </a:lvl7pPr>
            <a:lvl8pPr lvl="7" algn="ctr" rtl="0">
              <a:spcBef>
                <a:spcPts val="0"/>
              </a:spcBef>
              <a:spcAft>
                <a:spcPts val="0"/>
              </a:spcAft>
              <a:buSzPts val="1200"/>
              <a:buNone/>
              <a:defRPr sz="1200"/>
            </a:lvl8pPr>
            <a:lvl9pPr lvl="8" algn="ctr" rtl="0">
              <a:spcBef>
                <a:spcPts val="0"/>
              </a:spcBef>
              <a:spcAft>
                <a:spcPts val="0"/>
              </a:spcAft>
              <a:buSzPts val="1200"/>
              <a:buNone/>
              <a:defRPr sz="1200"/>
            </a:lvl9pPr>
          </a:lstStyle>
          <a:p>
            <a:endParaRPr/>
          </a:p>
        </p:txBody>
      </p:sp>
      <p:sp>
        <p:nvSpPr>
          <p:cNvPr id="27" name="Google Shape;27;p3"/>
          <p:cNvSpPr txBox="1">
            <a:spLocks noGrp="1"/>
          </p:cNvSpPr>
          <p:nvPr>
            <p:ph type="subTitle" idx="6"/>
          </p:nvPr>
        </p:nvSpPr>
        <p:spPr>
          <a:xfrm>
            <a:off x="1650049" y="3759050"/>
            <a:ext cx="2251800" cy="57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sz="1100"/>
            </a:lvl1pPr>
            <a:lvl2pPr lvl="1" algn="ctr" rtl="0">
              <a:lnSpc>
                <a:spcPct val="100000"/>
              </a:lnSpc>
              <a:spcBef>
                <a:spcPts val="0"/>
              </a:spcBef>
              <a:spcAft>
                <a:spcPts val="0"/>
              </a:spcAft>
              <a:buSzPts val="1100"/>
              <a:buNone/>
              <a:defRPr sz="1100"/>
            </a:lvl2pPr>
            <a:lvl3pPr lvl="2" algn="ctr" rtl="0">
              <a:lnSpc>
                <a:spcPct val="100000"/>
              </a:lnSpc>
              <a:spcBef>
                <a:spcPts val="0"/>
              </a:spcBef>
              <a:spcAft>
                <a:spcPts val="0"/>
              </a:spcAft>
              <a:buSzPts val="1100"/>
              <a:buNone/>
              <a:defRPr sz="1100"/>
            </a:lvl3pPr>
            <a:lvl4pPr lvl="3" algn="ctr" rtl="0">
              <a:lnSpc>
                <a:spcPct val="100000"/>
              </a:lnSpc>
              <a:spcBef>
                <a:spcPts val="0"/>
              </a:spcBef>
              <a:spcAft>
                <a:spcPts val="0"/>
              </a:spcAft>
              <a:buSzPts val="1100"/>
              <a:buNone/>
              <a:defRPr sz="1100"/>
            </a:lvl4pPr>
            <a:lvl5pPr lvl="4" algn="ctr" rtl="0">
              <a:lnSpc>
                <a:spcPct val="100000"/>
              </a:lnSpc>
              <a:spcBef>
                <a:spcPts val="0"/>
              </a:spcBef>
              <a:spcAft>
                <a:spcPts val="0"/>
              </a:spcAft>
              <a:buSzPts val="1100"/>
              <a:buNone/>
              <a:defRPr sz="1100"/>
            </a:lvl5pPr>
            <a:lvl6pPr lvl="5" algn="ctr" rtl="0">
              <a:lnSpc>
                <a:spcPct val="100000"/>
              </a:lnSpc>
              <a:spcBef>
                <a:spcPts val="0"/>
              </a:spcBef>
              <a:spcAft>
                <a:spcPts val="0"/>
              </a:spcAft>
              <a:buSzPts val="1100"/>
              <a:buNone/>
              <a:defRPr sz="1100"/>
            </a:lvl6pPr>
            <a:lvl7pPr lvl="6" algn="ctr" rtl="0">
              <a:lnSpc>
                <a:spcPct val="100000"/>
              </a:lnSpc>
              <a:spcBef>
                <a:spcPts val="0"/>
              </a:spcBef>
              <a:spcAft>
                <a:spcPts val="0"/>
              </a:spcAft>
              <a:buSzPts val="1100"/>
              <a:buNone/>
              <a:defRPr sz="1100"/>
            </a:lvl7pPr>
            <a:lvl8pPr lvl="7" algn="ctr" rtl="0">
              <a:lnSpc>
                <a:spcPct val="100000"/>
              </a:lnSpc>
              <a:spcBef>
                <a:spcPts val="0"/>
              </a:spcBef>
              <a:spcAft>
                <a:spcPts val="0"/>
              </a:spcAft>
              <a:buSzPts val="1100"/>
              <a:buNone/>
              <a:defRPr sz="1100"/>
            </a:lvl8pPr>
            <a:lvl9pPr lvl="8" algn="ctr" rtl="0">
              <a:lnSpc>
                <a:spcPct val="100000"/>
              </a:lnSpc>
              <a:spcBef>
                <a:spcPts val="0"/>
              </a:spcBef>
              <a:spcAft>
                <a:spcPts val="0"/>
              </a:spcAft>
              <a:buSzPts val="1100"/>
              <a:buNone/>
              <a:defRPr sz="1100"/>
            </a:lvl9pPr>
          </a:lstStyle>
          <a:p>
            <a:endParaRPr/>
          </a:p>
        </p:txBody>
      </p:sp>
      <p:sp>
        <p:nvSpPr>
          <p:cNvPr id="28" name="Google Shape;28;p3"/>
          <p:cNvSpPr txBox="1">
            <a:spLocks noGrp="1"/>
          </p:cNvSpPr>
          <p:nvPr>
            <p:ph type="title" idx="7"/>
          </p:nvPr>
        </p:nvSpPr>
        <p:spPr>
          <a:xfrm>
            <a:off x="4635299" y="1367600"/>
            <a:ext cx="4468500" cy="577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rgbClr val="F3F3F3"/>
              </a:buClr>
              <a:buSzPts val="14000"/>
              <a:buNone/>
              <a:defRPr sz="14000">
                <a:solidFill>
                  <a:srgbClr val="F3F3F3"/>
                </a:solidFill>
              </a:defRPr>
            </a:lvl1pPr>
            <a:lvl2pPr lvl="1" algn="ctr" rtl="0">
              <a:spcBef>
                <a:spcPts val="0"/>
              </a:spcBef>
              <a:spcAft>
                <a:spcPts val="0"/>
              </a:spcAft>
              <a:buClr>
                <a:srgbClr val="F3F3F3"/>
              </a:buClr>
              <a:buSzPts val="14000"/>
              <a:buFont typeface="Fira Sans Extra Condensed Medium"/>
              <a:buNone/>
              <a:defRPr sz="14000">
                <a:solidFill>
                  <a:srgbClr val="F3F3F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F3F3F3"/>
              </a:buClr>
              <a:buSzPts val="14000"/>
              <a:buFont typeface="Fira Sans Extra Condensed Medium"/>
              <a:buNone/>
              <a:defRPr sz="14000">
                <a:solidFill>
                  <a:srgbClr val="F3F3F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F3F3F3"/>
              </a:buClr>
              <a:buSzPts val="14000"/>
              <a:buFont typeface="Fira Sans Extra Condensed Medium"/>
              <a:buNone/>
              <a:defRPr sz="14000">
                <a:solidFill>
                  <a:srgbClr val="F3F3F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F3F3F3"/>
              </a:buClr>
              <a:buSzPts val="14000"/>
              <a:buFont typeface="Fira Sans Extra Condensed Medium"/>
              <a:buNone/>
              <a:defRPr sz="14000">
                <a:solidFill>
                  <a:srgbClr val="F3F3F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F3F3F3"/>
              </a:buClr>
              <a:buSzPts val="14000"/>
              <a:buFont typeface="Fira Sans Extra Condensed Medium"/>
              <a:buNone/>
              <a:defRPr sz="14000">
                <a:solidFill>
                  <a:srgbClr val="F3F3F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F3F3F3"/>
              </a:buClr>
              <a:buSzPts val="14000"/>
              <a:buFont typeface="Fira Sans Extra Condensed Medium"/>
              <a:buNone/>
              <a:defRPr sz="14000">
                <a:solidFill>
                  <a:srgbClr val="F3F3F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F3F3F3"/>
              </a:buClr>
              <a:buSzPts val="14000"/>
              <a:buFont typeface="Fira Sans Extra Condensed Medium"/>
              <a:buNone/>
              <a:defRPr sz="14000">
                <a:solidFill>
                  <a:srgbClr val="F3F3F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F3F3F3"/>
              </a:buClr>
              <a:buSzPts val="14000"/>
              <a:buFont typeface="Fira Sans Extra Condensed Medium"/>
              <a:buNone/>
              <a:defRPr sz="14000">
                <a:solidFill>
                  <a:srgbClr val="F3F3F3"/>
                </a:solidFill>
                <a:latin typeface="Fira Sans Extra Condensed Medium"/>
                <a:ea typeface="Fira Sans Extra Condensed Medium"/>
                <a:cs typeface="Fira Sans Extra Condensed Medium"/>
                <a:sym typeface="Fira Sans Extra Condensed Medium"/>
              </a:defRPr>
            </a:lvl9pPr>
          </a:lstStyle>
          <a:p>
            <a:endParaRPr/>
          </a:p>
        </p:txBody>
      </p:sp>
      <p:sp>
        <p:nvSpPr>
          <p:cNvPr id="29" name="Google Shape;29;p3"/>
          <p:cNvSpPr txBox="1">
            <a:spLocks noGrp="1"/>
          </p:cNvSpPr>
          <p:nvPr>
            <p:ph type="ctrTitle" idx="8"/>
          </p:nvPr>
        </p:nvSpPr>
        <p:spPr>
          <a:xfrm>
            <a:off x="5743649" y="1400174"/>
            <a:ext cx="2251800" cy="502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None/>
              <a:defRPr sz="1400"/>
            </a:lvl1pPr>
            <a:lvl2pPr lvl="1" algn="ctr" rtl="0">
              <a:spcBef>
                <a:spcPts val="0"/>
              </a:spcBef>
              <a:spcAft>
                <a:spcPts val="0"/>
              </a:spcAft>
              <a:buSzPts val="1200"/>
              <a:buNone/>
              <a:defRPr sz="1200"/>
            </a:lvl2pPr>
            <a:lvl3pPr lvl="2" algn="ctr" rtl="0">
              <a:spcBef>
                <a:spcPts val="0"/>
              </a:spcBef>
              <a:spcAft>
                <a:spcPts val="0"/>
              </a:spcAft>
              <a:buSzPts val="1200"/>
              <a:buNone/>
              <a:defRPr sz="1200"/>
            </a:lvl3pPr>
            <a:lvl4pPr lvl="3" algn="ctr" rtl="0">
              <a:spcBef>
                <a:spcPts val="0"/>
              </a:spcBef>
              <a:spcAft>
                <a:spcPts val="0"/>
              </a:spcAft>
              <a:buSzPts val="1200"/>
              <a:buNone/>
              <a:defRPr sz="1200"/>
            </a:lvl4pPr>
            <a:lvl5pPr lvl="4" algn="ctr" rtl="0">
              <a:spcBef>
                <a:spcPts val="0"/>
              </a:spcBef>
              <a:spcAft>
                <a:spcPts val="0"/>
              </a:spcAft>
              <a:buSzPts val="1200"/>
              <a:buNone/>
              <a:defRPr sz="1200"/>
            </a:lvl5pPr>
            <a:lvl6pPr lvl="5" algn="ctr" rtl="0">
              <a:spcBef>
                <a:spcPts val="0"/>
              </a:spcBef>
              <a:spcAft>
                <a:spcPts val="0"/>
              </a:spcAft>
              <a:buSzPts val="1200"/>
              <a:buNone/>
              <a:defRPr sz="1200"/>
            </a:lvl6pPr>
            <a:lvl7pPr lvl="6" algn="ctr" rtl="0">
              <a:spcBef>
                <a:spcPts val="0"/>
              </a:spcBef>
              <a:spcAft>
                <a:spcPts val="0"/>
              </a:spcAft>
              <a:buSzPts val="1200"/>
              <a:buNone/>
              <a:defRPr sz="1200"/>
            </a:lvl7pPr>
            <a:lvl8pPr lvl="7" algn="ctr" rtl="0">
              <a:spcBef>
                <a:spcPts val="0"/>
              </a:spcBef>
              <a:spcAft>
                <a:spcPts val="0"/>
              </a:spcAft>
              <a:buSzPts val="1200"/>
              <a:buNone/>
              <a:defRPr sz="1200"/>
            </a:lvl8pPr>
            <a:lvl9pPr lvl="8" algn="ctr" rtl="0">
              <a:spcBef>
                <a:spcPts val="0"/>
              </a:spcBef>
              <a:spcAft>
                <a:spcPts val="0"/>
              </a:spcAft>
              <a:buSzPts val="1200"/>
              <a:buNone/>
              <a:defRPr sz="1200"/>
            </a:lvl9pPr>
          </a:lstStyle>
          <a:p>
            <a:endParaRPr/>
          </a:p>
        </p:txBody>
      </p:sp>
      <p:sp>
        <p:nvSpPr>
          <p:cNvPr id="30" name="Google Shape;30;p3"/>
          <p:cNvSpPr txBox="1">
            <a:spLocks noGrp="1"/>
          </p:cNvSpPr>
          <p:nvPr>
            <p:ph type="subTitle" idx="9"/>
          </p:nvPr>
        </p:nvSpPr>
        <p:spPr>
          <a:xfrm>
            <a:off x="5743649" y="1739750"/>
            <a:ext cx="2251800" cy="57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sz="1100"/>
            </a:lvl1pPr>
            <a:lvl2pPr lvl="1" algn="ctr" rtl="0">
              <a:lnSpc>
                <a:spcPct val="100000"/>
              </a:lnSpc>
              <a:spcBef>
                <a:spcPts val="0"/>
              </a:spcBef>
              <a:spcAft>
                <a:spcPts val="0"/>
              </a:spcAft>
              <a:buSzPts val="1100"/>
              <a:buNone/>
              <a:defRPr sz="1100"/>
            </a:lvl2pPr>
            <a:lvl3pPr lvl="2" algn="ctr" rtl="0">
              <a:lnSpc>
                <a:spcPct val="100000"/>
              </a:lnSpc>
              <a:spcBef>
                <a:spcPts val="0"/>
              </a:spcBef>
              <a:spcAft>
                <a:spcPts val="0"/>
              </a:spcAft>
              <a:buSzPts val="1100"/>
              <a:buNone/>
              <a:defRPr sz="1100"/>
            </a:lvl3pPr>
            <a:lvl4pPr lvl="3" algn="ctr" rtl="0">
              <a:lnSpc>
                <a:spcPct val="100000"/>
              </a:lnSpc>
              <a:spcBef>
                <a:spcPts val="0"/>
              </a:spcBef>
              <a:spcAft>
                <a:spcPts val="0"/>
              </a:spcAft>
              <a:buSzPts val="1100"/>
              <a:buNone/>
              <a:defRPr sz="1100"/>
            </a:lvl4pPr>
            <a:lvl5pPr lvl="4" algn="ctr" rtl="0">
              <a:lnSpc>
                <a:spcPct val="100000"/>
              </a:lnSpc>
              <a:spcBef>
                <a:spcPts val="0"/>
              </a:spcBef>
              <a:spcAft>
                <a:spcPts val="0"/>
              </a:spcAft>
              <a:buSzPts val="1100"/>
              <a:buNone/>
              <a:defRPr sz="1100"/>
            </a:lvl5pPr>
            <a:lvl6pPr lvl="5" algn="ctr" rtl="0">
              <a:lnSpc>
                <a:spcPct val="100000"/>
              </a:lnSpc>
              <a:spcBef>
                <a:spcPts val="0"/>
              </a:spcBef>
              <a:spcAft>
                <a:spcPts val="0"/>
              </a:spcAft>
              <a:buSzPts val="1100"/>
              <a:buNone/>
              <a:defRPr sz="1100"/>
            </a:lvl6pPr>
            <a:lvl7pPr lvl="6" algn="ctr" rtl="0">
              <a:lnSpc>
                <a:spcPct val="100000"/>
              </a:lnSpc>
              <a:spcBef>
                <a:spcPts val="0"/>
              </a:spcBef>
              <a:spcAft>
                <a:spcPts val="0"/>
              </a:spcAft>
              <a:buSzPts val="1100"/>
              <a:buNone/>
              <a:defRPr sz="1100"/>
            </a:lvl7pPr>
            <a:lvl8pPr lvl="7" algn="ctr" rtl="0">
              <a:lnSpc>
                <a:spcPct val="100000"/>
              </a:lnSpc>
              <a:spcBef>
                <a:spcPts val="0"/>
              </a:spcBef>
              <a:spcAft>
                <a:spcPts val="0"/>
              </a:spcAft>
              <a:buSzPts val="1100"/>
              <a:buNone/>
              <a:defRPr sz="1100"/>
            </a:lvl8pPr>
            <a:lvl9pPr lvl="8" algn="ctr" rtl="0">
              <a:lnSpc>
                <a:spcPct val="100000"/>
              </a:lnSpc>
              <a:spcBef>
                <a:spcPts val="0"/>
              </a:spcBef>
              <a:spcAft>
                <a:spcPts val="0"/>
              </a:spcAft>
              <a:buSzPts val="1100"/>
              <a:buNone/>
              <a:defRPr sz="1100"/>
            </a:lvl9pPr>
          </a:lstStyle>
          <a:p>
            <a:endParaRPr/>
          </a:p>
        </p:txBody>
      </p:sp>
      <p:sp>
        <p:nvSpPr>
          <p:cNvPr id="31" name="Google Shape;31;p3"/>
          <p:cNvSpPr txBox="1">
            <a:spLocks noGrp="1"/>
          </p:cNvSpPr>
          <p:nvPr>
            <p:ph type="title" idx="13"/>
          </p:nvPr>
        </p:nvSpPr>
        <p:spPr>
          <a:xfrm>
            <a:off x="4635299" y="3386900"/>
            <a:ext cx="4468500" cy="577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rgbClr val="F3F3F3"/>
              </a:buClr>
              <a:buSzPts val="14000"/>
              <a:buNone/>
              <a:defRPr sz="14000">
                <a:solidFill>
                  <a:srgbClr val="F3F3F3"/>
                </a:solidFill>
              </a:defRPr>
            </a:lvl1pPr>
            <a:lvl2pPr lvl="1" algn="ctr" rtl="0">
              <a:spcBef>
                <a:spcPts val="0"/>
              </a:spcBef>
              <a:spcAft>
                <a:spcPts val="0"/>
              </a:spcAft>
              <a:buClr>
                <a:srgbClr val="F3F3F3"/>
              </a:buClr>
              <a:buSzPts val="14000"/>
              <a:buFont typeface="Fira Sans Extra Condensed Medium"/>
              <a:buNone/>
              <a:defRPr sz="14000">
                <a:solidFill>
                  <a:srgbClr val="F3F3F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F3F3F3"/>
              </a:buClr>
              <a:buSzPts val="14000"/>
              <a:buFont typeface="Fira Sans Extra Condensed Medium"/>
              <a:buNone/>
              <a:defRPr sz="14000">
                <a:solidFill>
                  <a:srgbClr val="F3F3F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F3F3F3"/>
              </a:buClr>
              <a:buSzPts val="14000"/>
              <a:buFont typeface="Fira Sans Extra Condensed Medium"/>
              <a:buNone/>
              <a:defRPr sz="14000">
                <a:solidFill>
                  <a:srgbClr val="F3F3F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F3F3F3"/>
              </a:buClr>
              <a:buSzPts val="14000"/>
              <a:buFont typeface="Fira Sans Extra Condensed Medium"/>
              <a:buNone/>
              <a:defRPr sz="14000">
                <a:solidFill>
                  <a:srgbClr val="F3F3F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F3F3F3"/>
              </a:buClr>
              <a:buSzPts val="14000"/>
              <a:buFont typeface="Fira Sans Extra Condensed Medium"/>
              <a:buNone/>
              <a:defRPr sz="14000">
                <a:solidFill>
                  <a:srgbClr val="F3F3F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F3F3F3"/>
              </a:buClr>
              <a:buSzPts val="14000"/>
              <a:buFont typeface="Fira Sans Extra Condensed Medium"/>
              <a:buNone/>
              <a:defRPr sz="14000">
                <a:solidFill>
                  <a:srgbClr val="F3F3F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F3F3F3"/>
              </a:buClr>
              <a:buSzPts val="14000"/>
              <a:buFont typeface="Fira Sans Extra Condensed Medium"/>
              <a:buNone/>
              <a:defRPr sz="14000">
                <a:solidFill>
                  <a:srgbClr val="F3F3F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F3F3F3"/>
              </a:buClr>
              <a:buSzPts val="14000"/>
              <a:buFont typeface="Fira Sans Extra Condensed Medium"/>
              <a:buNone/>
              <a:defRPr sz="14000">
                <a:solidFill>
                  <a:srgbClr val="F3F3F3"/>
                </a:solidFill>
                <a:latin typeface="Fira Sans Extra Condensed Medium"/>
                <a:ea typeface="Fira Sans Extra Condensed Medium"/>
                <a:cs typeface="Fira Sans Extra Condensed Medium"/>
                <a:sym typeface="Fira Sans Extra Condensed Medium"/>
              </a:defRPr>
            </a:lvl9pPr>
          </a:lstStyle>
          <a:p>
            <a:endParaRPr/>
          </a:p>
        </p:txBody>
      </p:sp>
      <p:sp>
        <p:nvSpPr>
          <p:cNvPr id="32" name="Google Shape;32;p3"/>
          <p:cNvSpPr txBox="1">
            <a:spLocks noGrp="1"/>
          </p:cNvSpPr>
          <p:nvPr>
            <p:ph type="ctrTitle" idx="14"/>
          </p:nvPr>
        </p:nvSpPr>
        <p:spPr>
          <a:xfrm>
            <a:off x="5743649" y="3419474"/>
            <a:ext cx="2251800" cy="502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None/>
              <a:defRPr sz="1400"/>
            </a:lvl1pPr>
            <a:lvl2pPr lvl="1" algn="ctr" rtl="0">
              <a:spcBef>
                <a:spcPts val="0"/>
              </a:spcBef>
              <a:spcAft>
                <a:spcPts val="0"/>
              </a:spcAft>
              <a:buSzPts val="1200"/>
              <a:buNone/>
              <a:defRPr sz="1200"/>
            </a:lvl2pPr>
            <a:lvl3pPr lvl="2" algn="ctr" rtl="0">
              <a:spcBef>
                <a:spcPts val="0"/>
              </a:spcBef>
              <a:spcAft>
                <a:spcPts val="0"/>
              </a:spcAft>
              <a:buSzPts val="1200"/>
              <a:buNone/>
              <a:defRPr sz="1200"/>
            </a:lvl3pPr>
            <a:lvl4pPr lvl="3" algn="ctr" rtl="0">
              <a:spcBef>
                <a:spcPts val="0"/>
              </a:spcBef>
              <a:spcAft>
                <a:spcPts val="0"/>
              </a:spcAft>
              <a:buSzPts val="1200"/>
              <a:buNone/>
              <a:defRPr sz="1200"/>
            </a:lvl4pPr>
            <a:lvl5pPr lvl="4" algn="ctr" rtl="0">
              <a:spcBef>
                <a:spcPts val="0"/>
              </a:spcBef>
              <a:spcAft>
                <a:spcPts val="0"/>
              </a:spcAft>
              <a:buSzPts val="1200"/>
              <a:buNone/>
              <a:defRPr sz="1200"/>
            </a:lvl5pPr>
            <a:lvl6pPr lvl="5" algn="ctr" rtl="0">
              <a:spcBef>
                <a:spcPts val="0"/>
              </a:spcBef>
              <a:spcAft>
                <a:spcPts val="0"/>
              </a:spcAft>
              <a:buSzPts val="1200"/>
              <a:buNone/>
              <a:defRPr sz="1200"/>
            </a:lvl6pPr>
            <a:lvl7pPr lvl="6" algn="ctr" rtl="0">
              <a:spcBef>
                <a:spcPts val="0"/>
              </a:spcBef>
              <a:spcAft>
                <a:spcPts val="0"/>
              </a:spcAft>
              <a:buSzPts val="1200"/>
              <a:buNone/>
              <a:defRPr sz="1200"/>
            </a:lvl7pPr>
            <a:lvl8pPr lvl="7" algn="ctr" rtl="0">
              <a:spcBef>
                <a:spcPts val="0"/>
              </a:spcBef>
              <a:spcAft>
                <a:spcPts val="0"/>
              </a:spcAft>
              <a:buSzPts val="1200"/>
              <a:buNone/>
              <a:defRPr sz="1200"/>
            </a:lvl8pPr>
            <a:lvl9pPr lvl="8" algn="ctr" rtl="0">
              <a:spcBef>
                <a:spcPts val="0"/>
              </a:spcBef>
              <a:spcAft>
                <a:spcPts val="0"/>
              </a:spcAft>
              <a:buSzPts val="1200"/>
              <a:buNone/>
              <a:defRPr sz="1200"/>
            </a:lvl9pPr>
          </a:lstStyle>
          <a:p>
            <a:endParaRPr/>
          </a:p>
        </p:txBody>
      </p:sp>
      <p:sp>
        <p:nvSpPr>
          <p:cNvPr id="33" name="Google Shape;33;p3"/>
          <p:cNvSpPr txBox="1">
            <a:spLocks noGrp="1"/>
          </p:cNvSpPr>
          <p:nvPr>
            <p:ph type="subTitle" idx="15"/>
          </p:nvPr>
        </p:nvSpPr>
        <p:spPr>
          <a:xfrm>
            <a:off x="5743649" y="3759050"/>
            <a:ext cx="2251800" cy="57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sz="1100"/>
            </a:lvl1pPr>
            <a:lvl2pPr lvl="1" algn="ctr" rtl="0">
              <a:lnSpc>
                <a:spcPct val="100000"/>
              </a:lnSpc>
              <a:spcBef>
                <a:spcPts val="0"/>
              </a:spcBef>
              <a:spcAft>
                <a:spcPts val="0"/>
              </a:spcAft>
              <a:buSzPts val="1100"/>
              <a:buNone/>
              <a:defRPr sz="1100"/>
            </a:lvl2pPr>
            <a:lvl3pPr lvl="2" algn="ctr" rtl="0">
              <a:lnSpc>
                <a:spcPct val="100000"/>
              </a:lnSpc>
              <a:spcBef>
                <a:spcPts val="0"/>
              </a:spcBef>
              <a:spcAft>
                <a:spcPts val="0"/>
              </a:spcAft>
              <a:buSzPts val="1100"/>
              <a:buNone/>
              <a:defRPr sz="1100"/>
            </a:lvl3pPr>
            <a:lvl4pPr lvl="3" algn="ctr" rtl="0">
              <a:lnSpc>
                <a:spcPct val="100000"/>
              </a:lnSpc>
              <a:spcBef>
                <a:spcPts val="0"/>
              </a:spcBef>
              <a:spcAft>
                <a:spcPts val="0"/>
              </a:spcAft>
              <a:buSzPts val="1100"/>
              <a:buNone/>
              <a:defRPr sz="1100"/>
            </a:lvl4pPr>
            <a:lvl5pPr lvl="4" algn="ctr" rtl="0">
              <a:lnSpc>
                <a:spcPct val="100000"/>
              </a:lnSpc>
              <a:spcBef>
                <a:spcPts val="0"/>
              </a:spcBef>
              <a:spcAft>
                <a:spcPts val="0"/>
              </a:spcAft>
              <a:buSzPts val="1100"/>
              <a:buNone/>
              <a:defRPr sz="1100"/>
            </a:lvl5pPr>
            <a:lvl6pPr lvl="5" algn="ctr" rtl="0">
              <a:lnSpc>
                <a:spcPct val="100000"/>
              </a:lnSpc>
              <a:spcBef>
                <a:spcPts val="0"/>
              </a:spcBef>
              <a:spcAft>
                <a:spcPts val="0"/>
              </a:spcAft>
              <a:buSzPts val="1100"/>
              <a:buNone/>
              <a:defRPr sz="1100"/>
            </a:lvl6pPr>
            <a:lvl7pPr lvl="6" algn="ctr" rtl="0">
              <a:lnSpc>
                <a:spcPct val="100000"/>
              </a:lnSpc>
              <a:spcBef>
                <a:spcPts val="0"/>
              </a:spcBef>
              <a:spcAft>
                <a:spcPts val="0"/>
              </a:spcAft>
              <a:buSzPts val="1100"/>
              <a:buNone/>
              <a:defRPr sz="1100"/>
            </a:lvl7pPr>
            <a:lvl8pPr lvl="7" algn="ctr" rtl="0">
              <a:lnSpc>
                <a:spcPct val="100000"/>
              </a:lnSpc>
              <a:spcBef>
                <a:spcPts val="0"/>
              </a:spcBef>
              <a:spcAft>
                <a:spcPts val="0"/>
              </a:spcAft>
              <a:buSzPts val="1100"/>
              <a:buNone/>
              <a:defRPr sz="1100"/>
            </a:lvl8pPr>
            <a:lvl9pPr lvl="8" algn="ctr" rtl="0">
              <a:lnSpc>
                <a:spcPct val="100000"/>
              </a:lnSpc>
              <a:spcBef>
                <a:spcPts val="0"/>
              </a:spcBef>
              <a:spcAft>
                <a:spcPts val="0"/>
              </a:spcAft>
              <a:buSzPts val="1100"/>
              <a:buNone/>
              <a:defRPr sz="1100"/>
            </a:lvl9pPr>
          </a:lstStyle>
          <a:p>
            <a:endParaRPr/>
          </a:p>
        </p:txBody>
      </p:sp>
      <p:sp>
        <p:nvSpPr>
          <p:cNvPr id="4" name="TextBox 3">
            <a:extLst>
              <a:ext uri="{FF2B5EF4-FFF2-40B4-BE49-F238E27FC236}">
                <a16:creationId xmlns:a16="http://schemas.microsoft.com/office/drawing/2014/main" id="{040BF0F3-5B60-4D7B-864C-20051B8A6BF7}"/>
              </a:ext>
            </a:extLst>
          </p:cNvPr>
          <p:cNvSpPr txBox="1"/>
          <p:nvPr userDrawn="1"/>
        </p:nvSpPr>
        <p:spPr>
          <a:xfrm rot="5400000">
            <a:off x="-2007676" y="2828156"/>
            <a:ext cx="4397935" cy="307777"/>
          </a:xfrm>
          <a:prstGeom prst="rect">
            <a:avLst/>
          </a:prstGeom>
          <a:noFill/>
        </p:spPr>
        <p:txBody>
          <a:bodyPr vert="wordArtVert" wrap="square" rtlCol="0" anchor="ctr">
            <a:spAutoFit/>
          </a:bodyPr>
          <a:lstStyle/>
          <a:p>
            <a:r>
              <a:rPr lang="en-US" sz="1200">
                <a:solidFill>
                  <a:srgbClr val="434343"/>
                </a:solidFill>
              </a:rPr>
              <a:t>- HANOI OPEN UNIVERSITY-</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750" fill="hold"/>
                                        <p:tgtEl>
                                          <p:spTgt spid="18"/>
                                        </p:tgtEl>
                                        <p:attrNameLst>
                                          <p:attrName>ppt_x</p:attrName>
                                        </p:attrNameLst>
                                      </p:cBhvr>
                                      <p:tavLst>
                                        <p:tav tm="0">
                                          <p:val>
                                            <p:strVal val="1+#ppt_w/2"/>
                                          </p:val>
                                        </p:tav>
                                        <p:tav tm="100000">
                                          <p:val>
                                            <p:strVal val="#ppt_x"/>
                                          </p:val>
                                        </p:tav>
                                      </p:tavLst>
                                    </p:anim>
                                    <p:anim calcmode="lin" valueType="num">
                                      <p:cBhvr additive="base">
                                        <p:cTn id="8" dur="750" fill="hold"/>
                                        <p:tgtEl>
                                          <p:spTgt spid="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 text ">
  <p:cSld name="CUSTOM_12">
    <p:bg>
      <p:bgPr>
        <a:solidFill>
          <a:srgbClr val="F3F3F3"/>
        </a:solidFill>
        <a:effectLst/>
      </p:bgPr>
    </p:bg>
    <p:spTree>
      <p:nvGrpSpPr>
        <p:cNvPr id="1" name="Shape 60"/>
        <p:cNvGrpSpPr/>
        <p:nvPr/>
      </p:nvGrpSpPr>
      <p:grpSpPr>
        <a:xfrm>
          <a:off x="0" y="0"/>
          <a:ext cx="0" cy="0"/>
          <a:chOff x="0" y="0"/>
          <a:chExt cx="0" cy="0"/>
        </a:xfrm>
      </p:grpSpPr>
      <p:sp>
        <p:nvSpPr>
          <p:cNvPr id="61" name="Google Shape;61;p4"/>
          <p:cNvSpPr/>
          <p:nvPr/>
        </p:nvSpPr>
        <p:spPr>
          <a:xfrm rot="10800000" flipH="1">
            <a:off x="371475" y="300"/>
            <a:ext cx="704700" cy="5143200"/>
          </a:xfrm>
          <a:prstGeom prst="rect">
            <a:avLst/>
          </a:prstGeom>
          <a:solidFill>
            <a:srgbClr val="6A19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4"/>
          <p:cNvSpPr txBox="1">
            <a:spLocks noGrp="1"/>
          </p:cNvSpPr>
          <p:nvPr>
            <p:ph type="subTitle" idx="1"/>
          </p:nvPr>
        </p:nvSpPr>
        <p:spPr>
          <a:xfrm>
            <a:off x="6168375" y="1108200"/>
            <a:ext cx="2251800" cy="17844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100"/>
              <a:buNone/>
              <a:defRPr sz="1100"/>
            </a:lvl1pPr>
            <a:lvl2pPr lvl="1" algn="r" rtl="0">
              <a:lnSpc>
                <a:spcPct val="100000"/>
              </a:lnSpc>
              <a:spcBef>
                <a:spcPts val="0"/>
              </a:spcBef>
              <a:spcAft>
                <a:spcPts val="0"/>
              </a:spcAft>
              <a:buClr>
                <a:srgbClr val="FFFFFF"/>
              </a:buClr>
              <a:buSzPts val="1100"/>
              <a:buNone/>
              <a:defRPr sz="1100">
                <a:solidFill>
                  <a:srgbClr val="FFFFFF"/>
                </a:solidFill>
              </a:defRPr>
            </a:lvl2pPr>
            <a:lvl3pPr lvl="2" algn="r" rtl="0">
              <a:lnSpc>
                <a:spcPct val="100000"/>
              </a:lnSpc>
              <a:spcBef>
                <a:spcPts val="0"/>
              </a:spcBef>
              <a:spcAft>
                <a:spcPts val="0"/>
              </a:spcAft>
              <a:buClr>
                <a:srgbClr val="FFFFFF"/>
              </a:buClr>
              <a:buSzPts val="1100"/>
              <a:buNone/>
              <a:defRPr sz="1100">
                <a:solidFill>
                  <a:srgbClr val="FFFFFF"/>
                </a:solidFill>
              </a:defRPr>
            </a:lvl3pPr>
            <a:lvl4pPr lvl="3" algn="r" rtl="0">
              <a:lnSpc>
                <a:spcPct val="100000"/>
              </a:lnSpc>
              <a:spcBef>
                <a:spcPts val="0"/>
              </a:spcBef>
              <a:spcAft>
                <a:spcPts val="0"/>
              </a:spcAft>
              <a:buClr>
                <a:srgbClr val="FFFFFF"/>
              </a:buClr>
              <a:buSzPts val="1100"/>
              <a:buNone/>
              <a:defRPr sz="1100">
                <a:solidFill>
                  <a:srgbClr val="FFFFFF"/>
                </a:solidFill>
              </a:defRPr>
            </a:lvl4pPr>
            <a:lvl5pPr lvl="4" algn="r" rtl="0">
              <a:lnSpc>
                <a:spcPct val="100000"/>
              </a:lnSpc>
              <a:spcBef>
                <a:spcPts val="0"/>
              </a:spcBef>
              <a:spcAft>
                <a:spcPts val="0"/>
              </a:spcAft>
              <a:buClr>
                <a:srgbClr val="FFFFFF"/>
              </a:buClr>
              <a:buSzPts val="1100"/>
              <a:buNone/>
              <a:defRPr sz="1100">
                <a:solidFill>
                  <a:srgbClr val="FFFFFF"/>
                </a:solidFill>
              </a:defRPr>
            </a:lvl5pPr>
            <a:lvl6pPr lvl="5" algn="r" rtl="0">
              <a:lnSpc>
                <a:spcPct val="100000"/>
              </a:lnSpc>
              <a:spcBef>
                <a:spcPts val="0"/>
              </a:spcBef>
              <a:spcAft>
                <a:spcPts val="0"/>
              </a:spcAft>
              <a:buClr>
                <a:srgbClr val="FFFFFF"/>
              </a:buClr>
              <a:buSzPts val="1100"/>
              <a:buNone/>
              <a:defRPr sz="1100">
                <a:solidFill>
                  <a:srgbClr val="FFFFFF"/>
                </a:solidFill>
              </a:defRPr>
            </a:lvl6pPr>
            <a:lvl7pPr lvl="6" algn="r" rtl="0">
              <a:lnSpc>
                <a:spcPct val="100000"/>
              </a:lnSpc>
              <a:spcBef>
                <a:spcPts val="0"/>
              </a:spcBef>
              <a:spcAft>
                <a:spcPts val="0"/>
              </a:spcAft>
              <a:buClr>
                <a:srgbClr val="FFFFFF"/>
              </a:buClr>
              <a:buSzPts val="1100"/>
              <a:buNone/>
              <a:defRPr sz="1100">
                <a:solidFill>
                  <a:srgbClr val="FFFFFF"/>
                </a:solidFill>
              </a:defRPr>
            </a:lvl7pPr>
            <a:lvl8pPr lvl="7" algn="r" rtl="0">
              <a:lnSpc>
                <a:spcPct val="100000"/>
              </a:lnSpc>
              <a:spcBef>
                <a:spcPts val="0"/>
              </a:spcBef>
              <a:spcAft>
                <a:spcPts val="0"/>
              </a:spcAft>
              <a:buClr>
                <a:srgbClr val="FFFFFF"/>
              </a:buClr>
              <a:buSzPts val="1100"/>
              <a:buNone/>
              <a:defRPr sz="1100">
                <a:solidFill>
                  <a:srgbClr val="FFFFFF"/>
                </a:solidFill>
              </a:defRPr>
            </a:lvl8pPr>
            <a:lvl9pPr lvl="8" algn="r" rtl="0">
              <a:lnSpc>
                <a:spcPct val="100000"/>
              </a:lnSpc>
              <a:spcBef>
                <a:spcPts val="0"/>
              </a:spcBef>
              <a:spcAft>
                <a:spcPts val="0"/>
              </a:spcAft>
              <a:buClr>
                <a:srgbClr val="FFFFFF"/>
              </a:buClr>
              <a:buSzPts val="1100"/>
              <a:buNone/>
              <a:defRPr sz="1100">
                <a:solidFill>
                  <a:srgbClr val="FFFFFF"/>
                </a:solidFill>
              </a:defRPr>
            </a:lvl9pPr>
          </a:lstStyle>
          <a:p>
            <a:endParaRPr/>
          </a:p>
        </p:txBody>
      </p:sp>
      <p:cxnSp>
        <p:nvCxnSpPr>
          <p:cNvPr id="64" name="Google Shape;64;p4"/>
          <p:cNvCxnSpPr>
            <a:cxnSpLocks/>
            <a:endCxn id="61" idx="0"/>
          </p:cNvCxnSpPr>
          <p:nvPr/>
        </p:nvCxnSpPr>
        <p:spPr>
          <a:xfrm flipH="1">
            <a:off x="723825" y="1139950"/>
            <a:ext cx="76" cy="4003550"/>
          </a:xfrm>
          <a:prstGeom prst="straightConnector1">
            <a:avLst/>
          </a:prstGeom>
          <a:noFill/>
          <a:ln w="19050" cap="flat" cmpd="sng">
            <a:solidFill>
              <a:schemeClr val="bg1"/>
            </a:solidFill>
            <a:prstDash val="solid"/>
            <a:round/>
            <a:headEnd type="none" w="med" len="med"/>
            <a:tailEnd type="none" w="med" len="med"/>
          </a:ln>
        </p:spPr>
      </p:cxnSp>
      <p:cxnSp>
        <p:nvCxnSpPr>
          <p:cNvPr id="65" name="Google Shape;65;p4"/>
          <p:cNvCxnSpPr/>
          <p:nvPr/>
        </p:nvCxnSpPr>
        <p:spPr>
          <a:xfrm>
            <a:off x="723900" y="0"/>
            <a:ext cx="0" cy="395400"/>
          </a:xfrm>
          <a:prstGeom prst="straightConnector1">
            <a:avLst/>
          </a:prstGeom>
          <a:noFill/>
          <a:ln w="19050" cap="flat" cmpd="sng">
            <a:solidFill>
              <a:schemeClr val="bg1"/>
            </a:solidFill>
            <a:prstDash val="solid"/>
            <a:round/>
            <a:headEnd type="none" w="med" len="med"/>
            <a:tailEnd type="none" w="med" len="med"/>
          </a:ln>
        </p:spPr>
      </p:cxnSp>
      <p:sp>
        <p:nvSpPr>
          <p:cNvPr id="66" name="Google Shape;66;p4"/>
          <p:cNvSpPr txBox="1">
            <a:spLocks noGrp="1"/>
          </p:cNvSpPr>
          <p:nvPr>
            <p:ph type="ctrTitle"/>
          </p:nvPr>
        </p:nvSpPr>
        <p:spPr>
          <a:xfrm>
            <a:off x="590550" y="410777"/>
            <a:ext cx="2092800" cy="7446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10" name="TextBox 9">
            <a:extLst>
              <a:ext uri="{FF2B5EF4-FFF2-40B4-BE49-F238E27FC236}">
                <a16:creationId xmlns:a16="http://schemas.microsoft.com/office/drawing/2014/main" id="{AFBDD707-5D0B-48A8-BAB5-5493FC59DF59}"/>
              </a:ext>
            </a:extLst>
          </p:cNvPr>
          <p:cNvSpPr txBox="1"/>
          <p:nvPr userDrawn="1"/>
        </p:nvSpPr>
        <p:spPr>
          <a:xfrm rot="5400000">
            <a:off x="-1827276" y="2987836"/>
            <a:ext cx="4045146" cy="307777"/>
          </a:xfrm>
          <a:prstGeom prst="rect">
            <a:avLst/>
          </a:prstGeom>
          <a:noFill/>
        </p:spPr>
        <p:txBody>
          <a:bodyPr vert="wordArtVert" wrap="square" rtlCol="0" anchor="ctr">
            <a:spAutoFit/>
          </a:bodyPr>
          <a:lstStyle/>
          <a:p>
            <a:r>
              <a:rPr lang="en-US" sz="1100">
                <a:solidFill>
                  <a:srgbClr val="434343"/>
                </a:solidFill>
              </a:rPr>
              <a:t>- HANOI OPEN UNIVERSITY-</a:t>
            </a:r>
          </a:p>
        </p:txBody>
      </p:sp>
    </p:spTree>
    <p:custDataLst>
      <p:tags r:id="rId1"/>
    </p:custData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hree columns 1">
  <p:cSld name="CUSTOM_14">
    <p:bg>
      <p:bgPr>
        <a:solidFill>
          <a:srgbClr val="F3F3F3"/>
        </a:solidFill>
        <a:effectLst/>
      </p:bgPr>
    </p:bg>
    <p:spTree>
      <p:nvGrpSpPr>
        <p:cNvPr id="1" name="Shape 67"/>
        <p:cNvGrpSpPr/>
        <p:nvPr/>
      </p:nvGrpSpPr>
      <p:grpSpPr>
        <a:xfrm>
          <a:off x="0" y="0"/>
          <a:ext cx="0" cy="0"/>
          <a:chOff x="0" y="0"/>
          <a:chExt cx="0" cy="0"/>
        </a:xfrm>
      </p:grpSpPr>
      <p:sp>
        <p:nvSpPr>
          <p:cNvPr id="68" name="Google Shape;68;p5"/>
          <p:cNvSpPr/>
          <p:nvPr/>
        </p:nvSpPr>
        <p:spPr>
          <a:xfrm>
            <a:off x="371475" y="279819"/>
            <a:ext cx="8772600" cy="4863681"/>
          </a:xfrm>
          <a:prstGeom prst="rect">
            <a:avLst/>
          </a:prstGeom>
          <a:solidFill>
            <a:srgbClr val="6A19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5"/>
          <p:cNvSpPr txBox="1">
            <a:spLocks noGrp="1"/>
          </p:cNvSpPr>
          <p:nvPr>
            <p:ph type="subTitle" idx="1"/>
          </p:nvPr>
        </p:nvSpPr>
        <p:spPr>
          <a:xfrm>
            <a:off x="1419465" y="3089801"/>
            <a:ext cx="2030866" cy="91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sz="1100"/>
            </a:lvl1pPr>
            <a:lvl2pPr lvl="1" algn="ctr" rtl="0">
              <a:lnSpc>
                <a:spcPct val="100000"/>
              </a:lnSpc>
              <a:spcBef>
                <a:spcPts val="0"/>
              </a:spcBef>
              <a:spcAft>
                <a:spcPts val="0"/>
              </a:spcAft>
              <a:buSzPts val="1100"/>
              <a:buNone/>
              <a:defRPr sz="1100"/>
            </a:lvl2pPr>
            <a:lvl3pPr lvl="2" algn="ctr" rtl="0">
              <a:lnSpc>
                <a:spcPct val="100000"/>
              </a:lnSpc>
              <a:spcBef>
                <a:spcPts val="0"/>
              </a:spcBef>
              <a:spcAft>
                <a:spcPts val="0"/>
              </a:spcAft>
              <a:buSzPts val="1100"/>
              <a:buNone/>
              <a:defRPr sz="1100"/>
            </a:lvl3pPr>
            <a:lvl4pPr lvl="3" algn="ctr" rtl="0">
              <a:lnSpc>
                <a:spcPct val="100000"/>
              </a:lnSpc>
              <a:spcBef>
                <a:spcPts val="0"/>
              </a:spcBef>
              <a:spcAft>
                <a:spcPts val="0"/>
              </a:spcAft>
              <a:buSzPts val="1100"/>
              <a:buNone/>
              <a:defRPr sz="1100"/>
            </a:lvl4pPr>
            <a:lvl5pPr lvl="4" algn="ctr" rtl="0">
              <a:lnSpc>
                <a:spcPct val="100000"/>
              </a:lnSpc>
              <a:spcBef>
                <a:spcPts val="0"/>
              </a:spcBef>
              <a:spcAft>
                <a:spcPts val="0"/>
              </a:spcAft>
              <a:buSzPts val="1100"/>
              <a:buNone/>
              <a:defRPr sz="1100"/>
            </a:lvl5pPr>
            <a:lvl6pPr lvl="5" algn="ctr" rtl="0">
              <a:lnSpc>
                <a:spcPct val="100000"/>
              </a:lnSpc>
              <a:spcBef>
                <a:spcPts val="0"/>
              </a:spcBef>
              <a:spcAft>
                <a:spcPts val="0"/>
              </a:spcAft>
              <a:buSzPts val="1100"/>
              <a:buNone/>
              <a:defRPr sz="1100"/>
            </a:lvl6pPr>
            <a:lvl7pPr lvl="6" algn="ctr" rtl="0">
              <a:lnSpc>
                <a:spcPct val="100000"/>
              </a:lnSpc>
              <a:spcBef>
                <a:spcPts val="0"/>
              </a:spcBef>
              <a:spcAft>
                <a:spcPts val="0"/>
              </a:spcAft>
              <a:buSzPts val="1100"/>
              <a:buNone/>
              <a:defRPr sz="1100"/>
            </a:lvl7pPr>
            <a:lvl8pPr lvl="7" algn="ctr" rtl="0">
              <a:lnSpc>
                <a:spcPct val="100000"/>
              </a:lnSpc>
              <a:spcBef>
                <a:spcPts val="0"/>
              </a:spcBef>
              <a:spcAft>
                <a:spcPts val="0"/>
              </a:spcAft>
              <a:buSzPts val="1100"/>
              <a:buNone/>
              <a:defRPr sz="1100"/>
            </a:lvl8pPr>
            <a:lvl9pPr lvl="8" algn="ctr" rtl="0">
              <a:lnSpc>
                <a:spcPct val="100000"/>
              </a:lnSpc>
              <a:spcBef>
                <a:spcPts val="0"/>
              </a:spcBef>
              <a:spcAft>
                <a:spcPts val="0"/>
              </a:spcAft>
              <a:buSzPts val="1100"/>
              <a:buNone/>
              <a:defRPr sz="1100"/>
            </a:lvl9pPr>
          </a:lstStyle>
          <a:p>
            <a:endParaRPr/>
          </a:p>
        </p:txBody>
      </p:sp>
      <p:sp>
        <p:nvSpPr>
          <p:cNvPr id="73" name="Google Shape;73;p5"/>
          <p:cNvSpPr txBox="1">
            <a:spLocks noGrp="1"/>
          </p:cNvSpPr>
          <p:nvPr>
            <p:ph type="subTitle" idx="2"/>
          </p:nvPr>
        </p:nvSpPr>
        <p:spPr>
          <a:xfrm>
            <a:off x="3873696" y="3089801"/>
            <a:ext cx="2030866" cy="91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sz="1100"/>
            </a:lvl1pPr>
            <a:lvl2pPr lvl="1" algn="ctr" rtl="0">
              <a:lnSpc>
                <a:spcPct val="100000"/>
              </a:lnSpc>
              <a:spcBef>
                <a:spcPts val="0"/>
              </a:spcBef>
              <a:spcAft>
                <a:spcPts val="0"/>
              </a:spcAft>
              <a:buSzPts val="1100"/>
              <a:buNone/>
              <a:defRPr sz="1100"/>
            </a:lvl2pPr>
            <a:lvl3pPr lvl="2" algn="ctr" rtl="0">
              <a:lnSpc>
                <a:spcPct val="100000"/>
              </a:lnSpc>
              <a:spcBef>
                <a:spcPts val="0"/>
              </a:spcBef>
              <a:spcAft>
                <a:spcPts val="0"/>
              </a:spcAft>
              <a:buSzPts val="1100"/>
              <a:buNone/>
              <a:defRPr sz="1100"/>
            </a:lvl3pPr>
            <a:lvl4pPr lvl="3" algn="ctr" rtl="0">
              <a:lnSpc>
                <a:spcPct val="100000"/>
              </a:lnSpc>
              <a:spcBef>
                <a:spcPts val="0"/>
              </a:spcBef>
              <a:spcAft>
                <a:spcPts val="0"/>
              </a:spcAft>
              <a:buSzPts val="1100"/>
              <a:buNone/>
              <a:defRPr sz="1100"/>
            </a:lvl4pPr>
            <a:lvl5pPr lvl="4" algn="ctr" rtl="0">
              <a:lnSpc>
                <a:spcPct val="100000"/>
              </a:lnSpc>
              <a:spcBef>
                <a:spcPts val="0"/>
              </a:spcBef>
              <a:spcAft>
                <a:spcPts val="0"/>
              </a:spcAft>
              <a:buSzPts val="1100"/>
              <a:buNone/>
              <a:defRPr sz="1100"/>
            </a:lvl5pPr>
            <a:lvl6pPr lvl="5" algn="ctr" rtl="0">
              <a:lnSpc>
                <a:spcPct val="100000"/>
              </a:lnSpc>
              <a:spcBef>
                <a:spcPts val="0"/>
              </a:spcBef>
              <a:spcAft>
                <a:spcPts val="0"/>
              </a:spcAft>
              <a:buSzPts val="1100"/>
              <a:buNone/>
              <a:defRPr sz="1100"/>
            </a:lvl6pPr>
            <a:lvl7pPr lvl="6" algn="ctr" rtl="0">
              <a:lnSpc>
                <a:spcPct val="100000"/>
              </a:lnSpc>
              <a:spcBef>
                <a:spcPts val="0"/>
              </a:spcBef>
              <a:spcAft>
                <a:spcPts val="0"/>
              </a:spcAft>
              <a:buSzPts val="1100"/>
              <a:buNone/>
              <a:defRPr sz="1100"/>
            </a:lvl7pPr>
            <a:lvl8pPr lvl="7" algn="ctr" rtl="0">
              <a:lnSpc>
                <a:spcPct val="100000"/>
              </a:lnSpc>
              <a:spcBef>
                <a:spcPts val="0"/>
              </a:spcBef>
              <a:spcAft>
                <a:spcPts val="0"/>
              </a:spcAft>
              <a:buSzPts val="1100"/>
              <a:buNone/>
              <a:defRPr sz="1100"/>
            </a:lvl8pPr>
            <a:lvl9pPr lvl="8" algn="ctr" rtl="0">
              <a:lnSpc>
                <a:spcPct val="100000"/>
              </a:lnSpc>
              <a:spcBef>
                <a:spcPts val="0"/>
              </a:spcBef>
              <a:spcAft>
                <a:spcPts val="0"/>
              </a:spcAft>
              <a:buSzPts val="1100"/>
              <a:buNone/>
              <a:defRPr sz="1100"/>
            </a:lvl9pPr>
          </a:lstStyle>
          <a:p>
            <a:endParaRPr/>
          </a:p>
        </p:txBody>
      </p:sp>
      <p:sp>
        <p:nvSpPr>
          <p:cNvPr id="74" name="Google Shape;74;p5"/>
          <p:cNvSpPr txBox="1">
            <a:spLocks noGrp="1"/>
          </p:cNvSpPr>
          <p:nvPr>
            <p:ph type="subTitle" idx="3"/>
          </p:nvPr>
        </p:nvSpPr>
        <p:spPr>
          <a:xfrm>
            <a:off x="6322180" y="3075235"/>
            <a:ext cx="2030866" cy="91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sz="1100"/>
            </a:lvl1pPr>
            <a:lvl2pPr lvl="1" algn="ctr" rtl="0">
              <a:lnSpc>
                <a:spcPct val="100000"/>
              </a:lnSpc>
              <a:spcBef>
                <a:spcPts val="0"/>
              </a:spcBef>
              <a:spcAft>
                <a:spcPts val="0"/>
              </a:spcAft>
              <a:buSzPts val="1100"/>
              <a:buNone/>
              <a:defRPr sz="1100"/>
            </a:lvl2pPr>
            <a:lvl3pPr lvl="2" algn="ctr" rtl="0">
              <a:lnSpc>
                <a:spcPct val="100000"/>
              </a:lnSpc>
              <a:spcBef>
                <a:spcPts val="0"/>
              </a:spcBef>
              <a:spcAft>
                <a:spcPts val="0"/>
              </a:spcAft>
              <a:buSzPts val="1100"/>
              <a:buNone/>
              <a:defRPr sz="1100"/>
            </a:lvl3pPr>
            <a:lvl4pPr lvl="3" algn="ctr" rtl="0">
              <a:lnSpc>
                <a:spcPct val="100000"/>
              </a:lnSpc>
              <a:spcBef>
                <a:spcPts val="0"/>
              </a:spcBef>
              <a:spcAft>
                <a:spcPts val="0"/>
              </a:spcAft>
              <a:buSzPts val="1100"/>
              <a:buNone/>
              <a:defRPr sz="1100"/>
            </a:lvl4pPr>
            <a:lvl5pPr lvl="4" algn="ctr" rtl="0">
              <a:lnSpc>
                <a:spcPct val="100000"/>
              </a:lnSpc>
              <a:spcBef>
                <a:spcPts val="0"/>
              </a:spcBef>
              <a:spcAft>
                <a:spcPts val="0"/>
              </a:spcAft>
              <a:buSzPts val="1100"/>
              <a:buNone/>
              <a:defRPr sz="1100"/>
            </a:lvl5pPr>
            <a:lvl6pPr lvl="5" algn="ctr" rtl="0">
              <a:lnSpc>
                <a:spcPct val="100000"/>
              </a:lnSpc>
              <a:spcBef>
                <a:spcPts val="0"/>
              </a:spcBef>
              <a:spcAft>
                <a:spcPts val="0"/>
              </a:spcAft>
              <a:buSzPts val="1100"/>
              <a:buNone/>
              <a:defRPr sz="1100"/>
            </a:lvl6pPr>
            <a:lvl7pPr lvl="6" algn="ctr" rtl="0">
              <a:lnSpc>
                <a:spcPct val="100000"/>
              </a:lnSpc>
              <a:spcBef>
                <a:spcPts val="0"/>
              </a:spcBef>
              <a:spcAft>
                <a:spcPts val="0"/>
              </a:spcAft>
              <a:buSzPts val="1100"/>
              <a:buNone/>
              <a:defRPr sz="1100"/>
            </a:lvl7pPr>
            <a:lvl8pPr lvl="7" algn="ctr" rtl="0">
              <a:lnSpc>
                <a:spcPct val="100000"/>
              </a:lnSpc>
              <a:spcBef>
                <a:spcPts val="0"/>
              </a:spcBef>
              <a:spcAft>
                <a:spcPts val="0"/>
              </a:spcAft>
              <a:buSzPts val="1100"/>
              <a:buNone/>
              <a:defRPr sz="1100"/>
            </a:lvl8pPr>
            <a:lvl9pPr lvl="8" algn="ctr" rtl="0">
              <a:lnSpc>
                <a:spcPct val="100000"/>
              </a:lnSpc>
              <a:spcBef>
                <a:spcPts val="0"/>
              </a:spcBef>
              <a:spcAft>
                <a:spcPts val="0"/>
              </a:spcAft>
              <a:buSzPts val="1100"/>
              <a:buNone/>
              <a:defRPr sz="1100"/>
            </a:lvl9pPr>
          </a:lstStyle>
          <a:p>
            <a:endParaRPr/>
          </a:p>
        </p:txBody>
      </p:sp>
      <p:sp>
        <p:nvSpPr>
          <p:cNvPr id="75" name="Google Shape;75;p5"/>
          <p:cNvSpPr txBox="1">
            <a:spLocks noGrp="1"/>
          </p:cNvSpPr>
          <p:nvPr>
            <p:ph type="subTitle" idx="4"/>
          </p:nvPr>
        </p:nvSpPr>
        <p:spPr>
          <a:xfrm>
            <a:off x="1419466" y="1977401"/>
            <a:ext cx="2030866" cy="1112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400"/>
              <a:buFont typeface="Fjalla One"/>
              <a:buNone/>
              <a:defRPr sz="1400">
                <a:latin typeface="Fjalla One"/>
                <a:ea typeface="Fjalla One"/>
                <a:cs typeface="Fjalla One"/>
                <a:sym typeface="Fjalla One"/>
              </a:defRPr>
            </a:lvl1pPr>
            <a:lvl2pPr lvl="1" algn="ctr" rtl="0">
              <a:lnSpc>
                <a:spcPct val="100000"/>
              </a:lnSpc>
              <a:spcBef>
                <a:spcPts val="0"/>
              </a:spcBef>
              <a:spcAft>
                <a:spcPts val="0"/>
              </a:spcAft>
              <a:buSzPts val="1400"/>
              <a:buFont typeface="Fjalla One"/>
              <a:buNone/>
              <a:defRPr sz="1400">
                <a:latin typeface="Fjalla One"/>
                <a:ea typeface="Fjalla One"/>
                <a:cs typeface="Fjalla One"/>
                <a:sym typeface="Fjalla One"/>
              </a:defRPr>
            </a:lvl2pPr>
            <a:lvl3pPr lvl="2" algn="ctr" rtl="0">
              <a:lnSpc>
                <a:spcPct val="100000"/>
              </a:lnSpc>
              <a:spcBef>
                <a:spcPts val="0"/>
              </a:spcBef>
              <a:spcAft>
                <a:spcPts val="0"/>
              </a:spcAft>
              <a:buSzPts val="1400"/>
              <a:buFont typeface="Fjalla One"/>
              <a:buNone/>
              <a:defRPr sz="1400">
                <a:latin typeface="Fjalla One"/>
                <a:ea typeface="Fjalla One"/>
                <a:cs typeface="Fjalla One"/>
                <a:sym typeface="Fjalla One"/>
              </a:defRPr>
            </a:lvl3pPr>
            <a:lvl4pPr lvl="3" algn="ctr" rtl="0">
              <a:lnSpc>
                <a:spcPct val="100000"/>
              </a:lnSpc>
              <a:spcBef>
                <a:spcPts val="0"/>
              </a:spcBef>
              <a:spcAft>
                <a:spcPts val="0"/>
              </a:spcAft>
              <a:buSzPts val="1400"/>
              <a:buFont typeface="Fjalla One"/>
              <a:buNone/>
              <a:defRPr sz="1400">
                <a:latin typeface="Fjalla One"/>
                <a:ea typeface="Fjalla One"/>
                <a:cs typeface="Fjalla One"/>
                <a:sym typeface="Fjalla One"/>
              </a:defRPr>
            </a:lvl4pPr>
            <a:lvl5pPr lvl="4" algn="ctr" rtl="0">
              <a:lnSpc>
                <a:spcPct val="100000"/>
              </a:lnSpc>
              <a:spcBef>
                <a:spcPts val="0"/>
              </a:spcBef>
              <a:spcAft>
                <a:spcPts val="0"/>
              </a:spcAft>
              <a:buSzPts val="1400"/>
              <a:buFont typeface="Fjalla One"/>
              <a:buNone/>
              <a:defRPr sz="1400">
                <a:latin typeface="Fjalla One"/>
                <a:ea typeface="Fjalla One"/>
                <a:cs typeface="Fjalla One"/>
                <a:sym typeface="Fjalla One"/>
              </a:defRPr>
            </a:lvl5pPr>
            <a:lvl6pPr lvl="5" algn="ctr" rtl="0">
              <a:lnSpc>
                <a:spcPct val="100000"/>
              </a:lnSpc>
              <a:spcBef>
                <a:spcPts val="0"/>
              </a:spcBef>
              <a:spcAft>
                <a:spcPts val="0"/>
              </a:spcAft>
              <a:buSzPts val="1400"/>
              <a:buFont typeface="Fjalla One"/>
              <a:buNone/>
              <a:defRPr sz="1400">
                <a:latin typeface="Fjalla One"/>
                <a:ea typeface="Fjalla One"/>
                <a:cs typeface="Fjalla One"/>
                <a:sym typeface="Fjalla One"/>
              </a:defRPr>
            </a:lvl6pPr>
            <a:lvl7pPr lvl="6" algn="ctr" rtl="0">
              <a:lnSpc>
                <a:spcPct val="100000"/>
              </a:lnSpc>
              <a:spcBef>
                <a:spcPts val="0"/>
              </a:spcBef>
              <a:spcAft>
                <a:spcPts val="0"/>
              </a:spcAft>
              <a:buSzPts val="1400"/>
              <a:buFont typeface="Fjalla One"/>
              <a:buNone/>
              <a:defRPr sz="1400">
                <a:latin typeface="Fjalla One"/>
                <a:ea typeface="Fjalla One"/>
                <a:cs typeface="Fjalla One"/>
                <a:sym typeface="Fjalla One"/>
              </a:defRPr>
            </a:lvl7pPr>
            <a:lvl8pPr lvl="7" algn="ctr" rtl="0">
              <a:lnSpc>
                <a:spcPct val="100000"/>
              </a:lnSpc>
              <a:spcBef>
                <a:spcPts val="0"/>
              </a:spcBef>
              <a:spcAft>
                <a:spcPts val="0"/>
              </a:spcAft>
              <a:buSzPts val="1400"/>
              <a:buFont typeface="Fjalla One"/>
              <a:buNone/>
              <a:defRPr sz="1400">
                <a:latin typeface="Fjalla One"/>
                <a:ea typeface="Fjalla One"/>
                <a:cs typeface="Fjalla One"/>
                <a:sym typeface="Fjalla One"/>
              </a:defRPr>
            </a:lvl8pPr>
            <a:lvl9pPr lvl="8" algn="ctr" rtl="0">
              <a:lnSpc>
                <a:spcPct val="100000"/>
              </a:lnSpc>
              <a:spcBef>
                <a:spcPts val="0"/>
              </a:spcBef>
              <a:spcAft>
                <a:spcPts val="0"/>
              </a:spcAft>
              <a:buSzPts val="1400"/>
              <a:buFont typeface="Fjalla One"/>
              <a:buNone/>
              <a:defRPr sz="1400">
                <a:latin typeface="Fjalla One"/>
                <a:ea typeface="Fjalla One"/>
                <a:cs typeface="Fjalla One"/>
                <a:sym typeface="Fjalla One"/>
              </a:defRPr>
            </a:lvl9pPr>
          </a:lstStyle>
          <a:p>
            <a:endParaRPr/>
          </a:p>
        </p:txBody>
      </p:sp>
      <p:sp>
        <p:nvSpPr>
          <p:cNvPr id="76" name="Google Shape;76;p5"/>
          <p:cNvSpPr txBox="1">
            <a:spLocks noGrp="1"/>
          </p:cNvSpPr>
          <p:nvPr>
            <p:ph type="subTitle" idx="5"/>
          </p:nvPr>
        </p:nvSpPr>
        <p:spPr>
          <a:xfrm>
            <a:off x="3873697" y="1977401"/>
            <a:ext cx="2030866" cy="1112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400"/>
              <a:buFont typeface="Fjalla One"/>
              <a:buNone/>
              <a:defRPr sz="1400">
                <a:latin typeface="Fjalla One"/>
                <a:ea typeface="Fjalla One"/>
                <a:cs typeface="Fjalla One"/>
                <a:sym typeface="Fjalla One"/>
              </a:defRPr>
            </a:lvl1pPr>
            <a:lvl2pPr lvl="1" algn="ctr" rtl="0">
              <a:lnSpc>
                <a:spcPct val="100000"/>
              </a:lnSpc>
              <a:spcBef>
                <a:spcPts val="0"/>
              </a:spcBef>
              <a:spcAft>
                <a:spcPts val="0"/>
              </a:spcAft>
              <a:buSzPts val="1400"/>
              <a:buFont typeface="Fjalla One"/>
              <a:buNone/>
              <a:defRPr sz="1400">
                <a:latin typeface="Fjalla One"/>
                <a:ea typeface="Fjalla One"/>
                <a:cs typeface="Fjalla One"/>
                <a:sym typeface="Fjalla One"/>
              </a:defRPr>
            </a:lvl2pPr>
            <a:lvl3pPr lvl="2" algn="ctr" rtl="0">
              <a:lnSpc>
                <a:spcPct val="100000"/>
              </a:lnSpc>
              <a:spcBef>
                <a:spcPts val="0"/>
              </a:spcBef>
              <a:spcAft>
                <a:spcPts val="0"/>
              </a:spcAft>
              <a:buSzPts val="1400"/>
              <a:buFont typeface="Fjalla One"/>
              <a:buNone/>
              <a:defRPr sz="1400">
                <a:latin typeface="Fjalla One"/>
                <a:ea typeface="Fjalla One"/>
                <a:cs typeface="Fjalla One"/>
                <a:sym typeface="Fjalla One"/>
              </a:defRPr>
            </a:lvl3pPr>
            <a:lvl4pPr lvl="3" algn="ctr" rtl="0">
              <a:lnSpc>
                <a:spcPct val="100000"/>
              </a:lnSpc>
              <a:spcBef>
                <a:spcPts val="0"/>
              </a:spcBef>
              <a:spcAft>
                <a:spcPts val="0"/>
              </a:spcAft>
              <a:buSzPts val="1400"/>
              <a:buFont typeface="Fjalla One"/>
              <a:buNone/>
              <a:defRPr sz="1400">
                <a:latin typeface="Fjalla One"/>
                <a:ea typeface="Fjalla One"/>
                <a:cs typeface="Fjalla One"/>
                <a:sym typeface="Fjalla One"/>
              </a:defRPr>
            </a:lvl4pPr>
            <a:lvl5pPr lvl="4" algn="ctr" rtl="0">
              <a:lnSpc>
                <a:spcPct val="100000"/>
              </a:lnSpc>
              <a:spcBef>
                <a:spcPts val="0"/>
              </a:spcBef>
              <a:spcAft>
                <a:spcPts val="0"/>
              </a:spcAft>
              <a:buSzPts val="1400"/>
              <a:buFont typeface="Fjalla One"/>
              <a:buNone/>
              <a:defRPr sz="1400">
                <a:latin typeface="Fjalla One"/>
                <a:ea typeface="Fjalla One"/>
                <a:cs typeface="Fjalla One"/>
                <a:sym typeface="Fjalla One"/>
              </a:defRPr>
            </a:lvl5pPr>
            <a:lvl6pPr lvl="5" algn="ctr" rtl="0">
              <a:lnSpc>
                <a:spcPct val="100000"/>
              </a:lnSpc>
              <a:spcBef>
                <a:spcPts val="0"/>
              </a:spcBef>
              <a:spcAft>
                <a:spcPts val="0"/>
              </a:spcAft>
              <a:buSzPts val="1400"/>
              <a:buFont typeface="Fjalla One"/>
              <a:buNone/>
              <a:defRPr sz="1400">
                <a:latin typeface="Fjalla One"/>
                <a:ea typeface="Fjalla One"/>
                <a:cs typeface="Fjalla One"/>
                <a:sym typeface="Fjalla One"/>
              </a:defRPr>
            </a:lvl6pPr>
            <a:lvl7pPr lvl="6" algn="ctr" rtl="0">
              <a:lnSpc>
                <a:spcPct val="100000"/>
              </a:lnSpc>
              <a:spcBef>
                <a:spcPts val="0"/>
              </a:spcBef>
              <a:spcAft>
                <a:spcPts val="0"/>
              </a:spcAft>
              <a:buSzPts val="1400"/>
              <a:buFont typeface="Fjalla One"/>
              <a:buNone/>
              <a:defRPr sz="1400">
                <a:latin typeface="Fjalla One"/>
                <a:ea typeface="Fjalla One"/>
                <a:cs typeface="Fjalla One"/>
                <a:sym typeface="Fjalla One"/>
              </a:defRPr>
            </a:lvl7pPr>
            <a:lvl8pPr lvl="7" algn="ctr" rtl="0">
              <a:lnSpc>
                <a:spcPct val="100000"/>
              </a:lnSpc>
              <a:spcBef>
                <a:spcPts val="0"/>
              </a:spcBef>
              <a:spcAft>
                <a:spcPts val="0"/>
              </a:spcAft>
              <a:buSzPts val="1400"/>
              <a:buFont typeface="Fjalla One"/>
              <a:buNone/>
              <a:defRPr sz="1400">
                <a:latin typeface="Fjalla One"/>
                <a:ea typeface="Fjalla One"/>
                <a:cs typeface="Fjalla One"/>
                <a:sym typeface="Fjalla One"/>
              </a:defRPr>
            </a:lvl8pPr>
            <a:lvl9pPr lvl="8" algn="ctr" rtl="0">
              <a:lnSpc>
                <a:spcPct val="100000"/>
              </a:lnSpc>
              <a:spcBef>
                <a:spcPts val="0"/>
              </a:spcBef>
              <a:spcAft>
                <a:spcPts val="0"/>
              </a:spcAft>
              <a:buSzPts val="1400"/>
              <a:buFont typeface="Fjalla One"/>
              <a:buNone/>
              <a:defRPr sz="1400">
                <a:latin typeface="Fjalla One"/>
                <a:ea typeface="Fjalla One"/>
                <a:cs typeface="Fjalla One"/>
                <a:sym typeface="Fjalla One"/>
              </a:defRPr>
            </a:lvl9pPr>
          </a:lstStyle>
          <a:p>
            <a:endParaRPr/>
          </a:p>
        </p:txBody>
      </p:sp>
      <p:sp>
        <p:nvSpPr>
          <p:cNvPr id="77" name="Google Shape;77;p5"/>
          <p:cNvSpPr txBox="1">
            <a:spLocks noGrp="1"/>
          </p:cNvSpPr>
          <p:nvPr>
            <p:ph type="subTitle" idx="6"/>
          </p:nvPr>
        </p:nvSpPr>
        <p:spPr>
          <a:xfrm>
            <a:off x="6322180" y="1962835"/>
            <a:ext cx="2030866" cy="1112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400"/>
              <a:buFont typeface="Fjalla One"/>
              <a:buNone/>
              <a:defRPr sz="1400">
                <a:latin typeface="Fjalla One"/>
                <a:ea typeface="Fjalla One"/>
                <a:cs typeface="Fjalla One"/>
                <a:sym typeface="Fjalla One"/>
              </a:defRPr>
            </a:lvl1pPr>
            <a:lvl2pPr lvl="1" algn="ctr" rtl="0">
              <a:lnSpc>
                <a:spcPct val="100000"/>
              </a:lnSpc>
              <a:spcBef>
                <a:spcPts val="0"/>
              </a:spcBef>
              <a:spcAft>
                <a:spcPts val="0"/>
              </a:spcAft>
              <a:buSzPts val="1400"/>
              <a:buFont typeface="Fjalla One"/>
              <a:buNone/>
              <a:defRPr sz="1400">
                <a:latin typeface="Fjalla One"/>
                <a:ea typeface="Fjalla One"/>
                <a:cs typeface="Fjalla One"/>
                <a:sym typeface="Fjalla One"/>
              </a:defRPr>
            </a:lvl2pPr>
            <a:lvl3pPr lvl="2" algn="ctr" rtl="0">
              <a:lnSpc>
                <a:spcPct val="100000"/>
              </a:lnSpc>
              <a:spcBef>
                <a:spcPts val="0"/>
              </a:spcBef>
              <a:spcAft>
                <a:spcPts val="0"/>
              </a:spcAft>
              <a:buSzPts val="1400"/>
              <a:buFont typeface="Fjalla One"/>
              <a:buNone/>
              <a:defRPr sz="1400">
                <a:latin typeface="Fjalla One"/>
                <a:ea typeface="Fjalla One"/>
                <a:cs typeface="Fjalla One"/>
                <a:sym typeface="Fjalla One"/>
              </a:defRPr>
            </a:lvl3pPr>
            <a:lvl4pPr lvl="3" algn="ctr" rtl="0">
              <a:lnSpc>
                <a:spcPct val="100000"/>
              </a:lnSpc>
              <a:spcBef>
                <a:spcPts val="0"/>
              </a:spcBef>
              <a:spcAft>
                <a:spcPts val="0"/>
              </a:spcAft>
              <a:buSzPts val="1400"/>
              <a:buFont typeface="Fjalla One"/>
              <a:buNone/>
              <a:defRPr sz="1400">
                <a:latin typeface="Fjalla One"/>
                <a:ea typeface="Fjalla One"/>
                <a:cs typeface="Fjalla One"/>
                <a:sym typeface="Fjalla One"/>
              </a:defRPr>
            </a:lvl4pPr>
            <a:lvl5pPr lvl="4" algn="ctr" rtl="0">
              <a:lnSpc>
                <a:spcPct val="100000"/>
              </a:lnSpc>
              <a:spcBef>
                <a:spcPts val="0"/>
              </a:spcBef>
              <a:spcAft>
                <a:spcPts val="0"/>
              </a:spcAft>
              <a:buSzPts val="1400"/>
              <a:buFont typeface="Fjalla One"/>
              <a:buNone/>
              <a:defRPr sz="1400">
                <a:latin typeface="Fjalla One"/>
                <a:ea typeface="Fjalla One"/>
                <a:cs typeface="Fjalla One"/>
                <a:sym typeface="Fjalla One"/>
              </a:defRPr>
            </a:lvl5pPr>
            <a:lvl6pPr lvl="5" algn="ctr" rtl="0">
              <a:lnSpc>
                <a:spcPct val="100000"/>
              </a:lnSpc>
              <a:spcBef>
                <a:spcPts val="0"/>
              </a:spcBef>
              <a:spcAft>
                <a:spcPts val="0"/>
              </a:spcAft>
              <a:buSzPts val="1400"/>
              <a:buFont typeface="Fjalla One"/>
              <a:buNone/>
              <a:defRPr sz="1400">
                <a:latin typeface="Fjalla One"/>
                <a:ea typeface="Fjalla One"/>
                <a:cs typeface="Fjalla One"/>
                <a:sym typeface="Fjalla One"/>
              </a:defRPr>
            </a:lvl6pPr>
            <a:lvl7pPr lvl="6" algn="ctr" rtl="0">
              <a:lnSpc>
                <a:spcPct val="100000"/>
              </a:lnSpc>
              <a:spcBef>
                <a:spcPts val="0"/>
              </a:spcBef>
              <a:spcAft>
                <a:spcPts val="0"/>
              </a:spcAft>
              <a:buSzPts val="1400"/>
              <a:buFont typeface="Fjalla One"/>
              <a:buNone/>
              <a:defRPr sz="1400">
                <a:latin typeface="Fjalla One"/>
                <a:ea typeface="Fjalla One"/>
                <a:cs typeface="Fjalla One"/>
                <a:sym typeface="Fjalla One"/>
              </a:defRPr>
            </a:lvl7pPr>
            <a:lvl8pPr lvl="7" algn="ctr" rtl="0">
              <a:lnSpc>
                <a:spcPct val="100000"/>
              </a:lnSpc>
              <a:spcBef>
                <a:spcPts val="0"/>
              </a:spcBef>
              <a:spcAft>
                <a:spcPts val="0"/>
              </a:spcAft>
              <a:buSzPts val="1400"/>
              <a:buFont typeface="Fjalla One"/>
              <a:buNone/>
              <a:defRPr sz="1400">
                <a:latin typeface="Fjalla One"/>
                <a:ea typeface="Fjalla One"/>
                <a:cs typeface="Fjalla One"/>
                <a:sym typeface="Fjalla One"/>
              </a:defRPr>
            </a:lvl8pPr>
            <a:lvl9pPr lvl="8" algn="ctr" rtl="0">
              <a:lnSpc>
                <a:spcPct val="100000"/>
              </a:lnSpc>
              <a:spcBef>
                <a:spcPts val="0"/>
              </a:spcBef>
              <a:spcAft>
                <a:spcPts val="0"/>
              </a:spcAft>
              <a:buSzPts val="1400"/>
              <a:buFont typeface="Fjalla One"/>
              <a:buNone/>
              <a:defRPr sz="1400">
                <a:latin typeface="Fjalla One"/>
                <a:ea typeface="Fjalla One"/>
                <a:cs typeface="Fjalla One"/>
                <a:sym typeface="Fjalla One"/>
              </a:defRPr>
            </a:lvl9pPr>
          </a:lstStyle>
          <a:p>
            <a:endParaRPr/>
          </a:p>
        </p:txBody>
      </p:sp>
      <p:cxnSp>
        <p:nvCxnSpPr>
          <p:cNvPr id="78" name="Google Shape;78;p5"/>
          <p:cNvCxnSpPr>
            <a:cxnSpLocks/>
          </p:cNvCxnSpPr>
          <p:nvPr/>
        </p:nvCxnSpPr>
        <p:spPr>
          <a:xfrm>
            <a:off x="723900" y="1139950"/>
            <a:ext cx="0" cy="4003550"/>
          </a:xfrm>
          <a:prstGeom prst="straightConnector1">
            <a:avLst/>
          </a:prstGeom>
          <a:noFill/>
          <a:ln w="19050" cap="flat" cmpd="sng">
            <a:solidFill>
              <a:schemeClr val="bg1"/>
            </a:solidFill>
            <a:prstDash val="solid"/>
            <a:round/>
            <a:headEnd type="none" w="med" len="med"/>
            <a:tailEnd type="none" w="med" len="med"/>
          </a:ln>
        </p:spPr>
      </p:cxnSp>
      <p:cxnSp>
        <p:nvCxnSpPr>
          <p:cNvPr id="79" name="Google Shape;79;p5"/>
          <p:cNvCxnSpPr/>
          <p:nvPr/>
        </p:nvCxnSpPr>
        <p:spPr>
          <a:xfrm>
            <a:off x="723900" y="0"/>
            <a:ext cx="0" cy="395400"/>
          </a:xfrm>
          <a:prstGeom prst="straightConnector1">
            <a:avLst/>
          </a:prstGeom>
          <a:noFill/>
          <a:ln w="19050" cap="flat" cmpd="sng">
            <a:solidFill>
              <a:schemeClr val="bg1"/>
            </a:solidFill>
            <a:prstDash val="solid"/>
            <a:round/>
            <a:headEnd type="none" w="med" len="med"/>
            <a:tailEnd type="none" w="med" len="med"/>
          </a:ln>
        </p:spPr>
      </p:cxnSp>
      <p:sp>
        <p:nvSpPr>
          <p:cNvPr id="109" name="Google Shape;109;p5"/>
          <p:cNvSpPr txBox="1">
            <a:spLocks noGrp="1"/>
          </p:cNvSpPr>
          <p:nvPr>
            <p:ph type="ctrTitle"/>
          </p:nvPr>
        </p:nvSpPr>
        <p:spPr>
          <a:xfrm>
            <a:off x="590550" y="410777"/>
            <a:ext cx="2092800" cy="7446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47" name="TextBox 46">
            <a:extLst>
              <a:ext uri="{FF2B5EF4-FFF2-40B4-BE49-F238E27FC236}">
                <a16:creationId xmlns:a16="http://schemas.microsoft.com/office/drawing/2014/main" id="{4F1FBFCA-2356-4F98-98B5-41E1D42960D3}"/>
              </a:ext>
            </a:extLst>
          </p:cNvPr>
          <p:cNvSpPr txBox="1"/>
          <p:nvPr userDrawn="1"/>
        </p:nvSpPr>
        <p:spPr>
          <a:xfrm rot="5400000">
            <a:off x="-1827276" y="2987836"/>
            <a:ext cx="4045146" cy="307777"/>
          </a:xfrm>
          <a:prstGeom prst="rect">
            <a:avLst/>
          </a:prstGeom>
          <a:noFill/>
        </p:spPr>
        <p:txBody>
          <a:bodyPr vert="wordArtVert" wrap="square" rtlCol="0" anchor="ctr">
            <a:spAutoFit/>
          </a:bodyPr>
          <a:lstStyle/>
          <a:p>
            <a:r>
              <a:rPr lang="en-US" sz="1100">
                <a:solidFill>
                  <a:srgbClr val="434343"/>
                </a:solidFill>
              </a:rPr>
              <a:t>- HANOI OPEN UNIVERSITY-</a:t>
            </a:r>
          </a:p>
        </p:txBody>
      </p:sp>
    </p:spTree>
    <p:custDataLst>
      <p:tags r:id="rId1"/>
    </p:custDataLst>
  </p:cSld>
  <p:clrMapOvr>
    <a:masterClrMapping/>
  </p:clrMapOvr>
  <p:extLst>
    <p:ext uri="{DCECCB84-F9BA-43D5-87BE-67443E8EF086}">
      <p15:sldGuideLst xmlns:p15="http://schemas.microsoft.com/office/powerpoint/2012/main">
        <p15:guide id="1" pos="2880">
          <p15:clr>
            <a:srgbClr val="FA7B17"/>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 design 1">
  <p:cSld name="CUSTOM_14_4_1">
    <p:bg>
      <p:bgPr>
        <a:solidFill>
          <a:srgbClr val="F3F3F3"/>
        </a:solidFill>
        <a:effectLst/>
      </p:bgPr>
    </p:bg>
    <p:spTree>
      <p:nvGrpSpPr>
        <p:cNvPr id="1" name="Shape 150"/>
        <p:cNvGrpSpPr/>
        <p:nvPr/>
      </p:nvGrpSpPr>
      <p:grpSpPr>
        <a:xfrm>
          <a:off x="0" y="0"/>
          <a:ext cx="0" cy="0"/>
          <a:chOff x="0" y="0"/>
          <a:chExt cx="0" cy="0"/>
        </a:xfrm>
      </p:grpSpPr>
      <p:sp>
        <p:nvSpPr>
          <p:cNvPr id="151" name="Google Shape;151;p7"/>
          <p:cNvSpPr/>
          <p:nvPr/>
        </p:nvSpPr>
        <p:spPr>
          <a:xfrm rot="10800000" flipH="1">
            <a:off x="371475" y="320820"/>
            <a:ext cx="704700" cy="4822680"/>
          </a:xfrm>
          <a:prstGeom prst="rect">
            <a:avLst/>
          </a:prstGeom>
          <a:solidFill>
            <a:srgbClr val="6A19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53" name="Google Shape;153;p7"/>
          <p:cNvCxnSpPr/>
          <p:nvPr/>
        </p:nvCxnSpPr>
        <p:spPr>
          <a:xfrm>
            <a:off x="723900" y="0"/>
            <a:ext cx="0" cy="395400"/>
          </a:xfrm>
          <a:prstGeom prst="straightConnector1">
            <a:avLst/>
          </a:prstGeom>
          <a:noFill/>
          <a:ln w="19050" cap="flat" cmpd="sng">
            <a:solidFill>
              <a:schemeClr val="bg1"/>
            </a:solidFill>
            <a:prstDash val="solid"/>
            <a:round/>
            <a:headEnd type="none" w="med" len="med"/>
            <a:tailEnd type="none" w="med" len="med"/>
          </a:ln>
        </p:spPr>
      </p:cxnSp>
      <p:sp>
        <p:nvSpPr>
          <p:cNvPr id="180" name="Google Shape;180;p7"/>
          <p:cNvSpPr txBox="1">
            <a:spLocks noGrp="1"/>
          </p:cNvSpPr>
          <p:nvPr>
            <p:ph type="ctrTitle"/>
          </p:nvPr>
        </p:nvSpPr>
        <p:spPr>
          <a:xfrm>
            <a:off x="590550" y="410777"/>
            <a:ext cx="2092800" cy="7446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36" name="TextBox 35">
            <a:extLst>
              <a:ext uri="{FF2B5EF4-FFF2-40B4-BE49-F238E27FC236}">
                <a16:creationId xmlns:a16="http://schemas.microsoft.com/office/drawing/2014/main" id="{E970D30E-4FBC-4EF1-B1F1-C07CA049FB5D}"/>
              </a:ext>
            </a:extLst>
          </p:cNvPr>
          <p:cNvSpPr txBox="1"/>
          <p:nvPr userDrawn="1"/>
        </p:nvSpPr>
        <p:spPr>
          <a:xfrm rot="5400000">
            <a:off x="-1827276" y="2987836"/>
            <a:ext cx="4045146" cy="307777"/>
          </a:xfrm>
          <a:prstGeom prst="rect">
            <a:avLst/>
          </a:prstGeom>
          <a:noFill/>
        </p:spPr>
        <p:txBody>
          <a:bodyPr vert="wordArtVert" wrap="square" rtlCol="0" anchor="ctr">
            <a:spAutoFit/>
          </a:bodyPr>
          <a:lstStyle/>
          <a:p>
            <a:r>
              <a:rPr lang="en-US" sz="1100">
                <a:solidFill>
                  <a:srgbClr val="434343"/>
                </a:solidFill>
              </a:rPr>
              <a:t>- HANOI OPEN UNIVERSITY-</a:t>
            </a:r>
          </a:p>
        </p:txBody>
      </p:sp>
      <p:cxnSp>
        <p:nvCxnSpPr>
          <p:cNvPr id="7" name="Google Shape;152;p7"/>
          <p:cNvCxnSpPr>
            <a:cxnSpLocks/>
          </p:cNvCxnSpPr>
          <p:nvPr userDrawn="1"/>
        </p:nvCxnSpPr>
        <p:spPr>
          <a:xfrm flipH="1" flipV="1">
            <a:off x="723900" y="1155377"/>
            <a:ext cx="1" cy="4264917"/>
          </a:xfrm>
          <a:prstGeom prst="straightConnector1">
            <a:avLst/>
          </a:prstGeom>
          <a:noFill/>
          <a:ln w="19050" cap="flat" cmpd="sng">
            <a:solidFill>
              <a:schemeClr val="bg1"/>
            </a:solidFill>
            <a:prstDash val="solid"/>
            <a:round/>
            <a:headEnd type="none" w="med" len="med"/>
            <a:tailEnd type="none" w="med" len="med"/>
          </a:ln>
        </p:spPr>
      </p:cxnSp>
    </p:spTree>
    <p:custDataLst>
      <p:tags r:id="rId1"/>
    </p:custDataLst>
  </p:cSld>
  <p:clrMapOvr>
    <a:masterClrMapping/>
  </p:clrMapOvr>
  <p:extLst>
    <p:ext uri="{DCECCB84-F9BA-43D5-87BE-67443E8EF086}">
      <p15:sldGuideLst xmlns:p15="http://schemas.microsoft.com/office/powerpoint/2012/main">
        <p15:guide id="1" pos="2880">
          <p15:clr>
            <a:srgbClr val="FA7B17"/>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 design 2">
  <p:cSld name="CUSTOM_14_4_1_1">
    <p:bg>
      <p:bgPr>
        <a:solidFill>
          <a:srgbClr val="F3F3F3"/>
        </a:solidFill>
        <a:effectLst/>
      </p:bgPr>
    </p:bg>
    <p:spTree>
      <p:nvGrpSpPr>
        <p:cNvPr id="1" name="Shape 181"/>
        <p:cNvGrpSpPr/>
        <p:nvPr/>
      </p:nvGrpSpPr>
      <p:grpSpPr>
        <a:xfrm>
          <a:off x="0" y="0"/>
          <a:ext cx="0" cy="0"/>
          <a:chOff x="0" y="0"/>
          <a:chExt cx="0" cy="0"/>
        </a:xfrm>
      </p:grpSpPr>
      <p:sp>
        <p:nvSpPr>
          <p:cNvPr id="182" name="Google Shape;182;p8"/>
          <p:cNvSpPr/>
          <p:nvPr/>
        </p:nvSpPr>
        <p:spPr>
          <a:xfrm rot="10800000" flipH="1">
            <a:off x="371475" y="-18900"/>
            <a:ext cx="704700" cy="5162400"/>
          </a:xfrm>
          <a:prstGeom prst="rect">
            <a:avLst/>
          </a:prstGeom>
          <a:solidFill>
            <a:srgbClr val="6A19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83" name="Google Shape;183;p8"/>
          <p:cNvCxnSpPr>
            <a:cxnSpLocks/>
            <a:endCxn id="182" idx="0"/>
          </p:cNvCxnSpPr>
          <p:nvPr/>
        </p:nvCxnSpPr>
        <p:spPr>
          <a:xfrm flipH="1">
            <a:off x="723825" y="1139950"/>
            <a:ext cx="76" cy="4003550"/>
          </a:xfrm>
          <a:prstGeom prst="straightConnector1">
            <a:avLst/>
          </a:prstGeom>
          <a:noFill/>
          <a:ln w="19050" cap="flat" cmpd="sng">
            <a:solidFill>
              <a:schemeClr val="bg1"/>
            </a:solidFill>
            <a:prstDash val="solid"/>
            <a:round/>
            <a:headEnd type="none" w="med" len="med"/>
            <a:tailEnd type="none" w="med" len="med"/>
          </a:ln>
        </p:spPr>
      </p:cxnSp>
      <p:cxnSp>
        <p:nvCxnSpPr>
          <p:cNvPr id="184" name="Google Shape;184;p8"/>
          <p:cNvCxnSpPr/>
          <p:nvPr/>
        </p:nvCxnSpPr>
        <p:spPr>
          <a:xfrm>
            <a:off x="723825" y="0"/>
            <a:ext cx="0" cy="395400"/>
          </a:xfrm>
          <a:prstGeom prst="straightConnector1">
            <a:avLst/>
          </a:prstGeom>
          <a:noFill/>
          <a:ln w="19050" cap="flat" cmpd="sng">
            <a:solidFill>
              <a:schemeClr val="bg1"/>
            </a:solidFill>
            <a:prstDash val="solid"/>
            <a:round/>
            <a:headEnd type="none" w="med" len="med"/>
            <a:tailEnd type="none" w="med" len="med"/>
          </a:ln>
        </p:spPr>
      </p:cxnSp>
      <p:sp>
        <p:nvSpPr>
          <p:cNvPr id="211" name="Google Shape;211;p8"/>
          <p:cNvSpPr txBox="1">
            <a:spLocks noGrp="1"/>
          </p:cNvSpPr>
          <p:nvPr>
            <p:ph type="ctrTitle"/>
          </p:nvPr>
        </p:nvSpPr>
        <p:spPr>
          <a:xfrm>
            <a:off x="590550" y="410777"/>
            <a:ext cx="2092800" cy="7446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36" name="TextBox 35">
            <a:extLst>
              <a:ext uri="{FF2B5EF4-FFF2-40B4-BE49-F238E27FC236}">
                <a16:creationId xmlns:a16="http://schemas.microsoft.com/office/drawing/2014/main" id="{120EB05E-B671-4772-8533-94C13D856FE8}"/>
              </a:ext>
            </a:extLst>
          </p:cNvPr>
          <p:cNvSpPr txBox="1"/>
          <p:nvPr userDrawn="1"/>
        </p:nvSpPr>
        <p:spPr>
          <a:xfrm rot="5400000">
            <a:off x="-1827276" y="2987836"/>
            <a:ext cx="4045146" cy="307777"/>
          </a:xfrm>
          <a:prstGeom prst="rect">
            <a:avLst/>
          </a:prstGeom>
          <a:noFill/>
        </p:spPr>
        <p:txBody>
          <a:bodyPr vert="wordArtVert" wrap="square" rtlCol="0" anchor="ctr">
            <a:spAutoFit/>
          </a:bodyPr>
          <a:lstStyle/>
          <a:p>
            <a:r>
              <a:rPr lang="en-US" sz="1100">
                <a:solidFill>
                  <a:srgbClr val="434343"/>
                </a:solidFill>
              </a:rPr>
              <a:t>- HANOI OPEN UNIVERSITY-</a:t>
            </a:r>
          </a:p>
        </p:txBody>
      </p:sp>
    </p:spTree>
    <p:custDataLst>
      <p:tags r:id="rId1"/>
    </p:custDataLst>
  </p:cSld>
  <p:clrMapOvr>
    <a:masterClrMapping/>
  </p:clrMapOvr>
  <p:extLst>
    <p:ext uri="{DCECCB84-F9BA-43D5-87BE-67443E8EF086}">
      <p15:sldGuideLst xmlns:p15="http://schemas.microsoft.com/office/powerpoint/2012/main">
        <p15:guide id="1" pos="2880">
          <p15:clr>
            <a:srgbClr val="FA7B17"/>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Ending slide">
  <p:cSld name="CUSTOM_15">
    <p:spTree>
      <p:nvGrpSpPr>
        <p:cNvPr id="1" name="Shape 361"/>
        <p:cNvGrpSpPr/>
        <p:nvPr/>
      </p:nvGrpSpPr>
      <p:grpSpPr>
        <a:xfrm>
          <a:off x="0" y="0"/>
          <a:ext cx="0" cy="0"/>
          <a:chOff x="0" y="0"/>
          <a:chExt cx="0" cy="0"/>
        </a:xfrm>
      </p:grpSpPr>
      <p:cxnSp>
        <p:nvCxnSpPr>
          <p:cNvPr id="362" name="Google Shape;362;p13"/>
          <p:cNvCxnSpPr>
            <a:cxnSpLocks/>
          </p:cNvCxnSpPr>
          <p:nvPr/>
        </p:nvCxnSpPr>
        <p:spPr>
          <a:xfrm>
            <a:off x="723900" y="1139950"/>
            <a:ext cx="0" cy="4003550"/>
          </a:xfrm>
          <a:prstGeom prst="straightConnector1">
            <a:avLst/>
          </a:prstGeom>
          <a:noFill/>
          <a:ln w="19050" cap="flat" cmpd="sng">
            <a:solidFill>
              <a:srgbClr val="434343"/>
            </a:solidFill>
            <a:prstDash val="solid"/>
            <a:round/>
            <a:headEnd type="none" w="med" len="med"/>
            <a:tailEnd type="none" w="med" len="med"/>
          </a:ln>
        </p:spPr>
      </p:cxnSp>
      <p:cxnSp>
        <p:nvCxnSpPr>
          <p:cNvPr id="363" name="Google Shape;363;p13"/>
          <p:cNvCxnSpPr/>
          <p:nvPr/>
        </p:nvCxnSpPr>
        <p:spPr>
          <a:xfrm>
            <a:off x="723900" y="0"/>
            <a:ext cx="0" cy="395400"/>
          </a:xfrm>
          <a:prstGeom prst="straightConnector1">
            <a:avLst/>
          </a:prstGeom>
          <a:noFill/>
          <a:ln w="19050" cap="flat" cmpd="sng">
            <a:solidFill>
              <a:srgbClr val="434343"/>
            </a:solidFill>
            <a:prstDash val="solid"/>
            <a:round/>
            <a:headEnd type="none" w="med" len="med"/>
            <a:tailEnd type="none" w="med" len="med"/>
          </a:ln>
        </p:spPr>
      </p:cxnSp>
      <p:sp>
        <p:nvSpPr>
          <p:cNvPr id="365" name="Google Shape;365;p13"/>
          <p:cNvSpPr txBox="1">
            <a:spLocks noGrp="1"/>
          </p:cNvSpPr>
          <p:nvPr>
            <p:ph type="ctrTitle"/>
          </p:nvPr>
        </p:nvSpPr>
        <p:spPr>
          <a:xfrm flipH="1">
            <a:off x="1176900" y="1510225"/>
            <a:ext cx="6717600" cy="1782300"/>
          </a:xfrm>
          <a:prstGeom prst="rect">
            <a:avLst/>
          </a:prstGeom>
        </p:spPr>
        <p:txBody>
          <a:bodyPr spcFirstLastPara="1" wrap="square" lIns="91425" tIns="91425" rIns="91425" bIns="91425" anchor="b" anchorCtr="0">
            <a:noAutofit/>
          </a:bodyPr>
          <a:lstStyle>
            <a:lvl1pPr lvl="0" rtl="0">
              <a:spcBef>
                <a:spcPts val="0"/>
              </a:spcBef>
              <a:spcAft>
                <a:spcPts val="0"/>
              </a:spcAft>
              <a:buSzPts val="6000"/>
              <a:buNone/>
              <a:defRPr sz="6000"/>
            </a:lvl1pPr>
            <a:lvl2pPr lvl="1" rtl="0">
              <a:spcBef>
                <a:spcPts val="0"/>
              </a:spcBef>
              <a:spcAft>
                <a:spcPts val="0"/>
              </a:spcAft>
              <a:buSzPts val="5200"/>
              <a:buNone/>
              <a:defRPr sz="5200"/>
            </a:lvl2pPr>
            <a:lvl3pPr lvl="2" rtl="0">
              <a:spcBef>
                <a:spcPts val="0"/>
              </a:spcBef>
              <a:spcAft>
                <a:spcPts val="0"/>
              </a:spcAft>
              <a:buSzPts val="5200"/>
              <a:buNone/>
              <a:defRPr sz="5200"/>
            </a:lvl3pPr>
            <a:lvl4pPr lvl="3" rtl="0">
              <a:spcBef>
                <a:spcPts val="0"/>
              </a:spcBef>
              <a:spcAft>
                <a:spcPts val="0"/>
              </a:spcAft>
              <a:buSzPts val="5200"/>
              <a:buNone/>
              <a:defRPr sz="5200"/>
            </a:lvl4pPr>
            <a:lvl5pPr lvl="4" rtl="0">
              <a:spcBef>
                <a:spcPts val="0"/>
              </a:spcBef>
              <a:spcAft>
                <a:spcPts val="0"/>
              </a:spcAft>
              <a:buSzPts val="5200"/>
              <a:buNone/>
              <a:defRPr sz="5200"/>
            </a:lvl5pPr>
            <a:lvl6pPr lvl="5" rtl="0">
              <a:spcBef>
                <a:spcPts val="0"/>
              </a:spcBef>
              <a:spcAft>
                <a:spcPts val="0"/>
              </a:spcAft>
              <a:buSzPts val="5200"/>
              <a:buNone/>
              <a:defRPr sz="5200"/>
            </a:lvl6pPr>
            <a:lvl7pPr lvl="6" rtl="0">
              <a:spcBef>
                <a:spcPts val="0"/>
              </a:spcBef>
              <a:spcAft>
                <a:spcPts val="0"/>
              </a:spcAft>
              <a:buSzPts val="5200"/>
              <a:buNone/>
              <a:defRPr sz="5200"/>
            </a:lvl7pPr>
            <a:lvl8pPr lvl="7" rtl="0">
              <a:spcBef>
                <a:spcPts val="0"/>
              </a:spcBef>
              <a:spcAft>
                <a:spcPts val="0"/>
              </a:spcAft>
              <a:buSzPts val="5200"/>
              <a:buNone/>
              <a:defRPr sz="5200"/>
            </a:lvl8pPr>
            <a:lvl9pPr lvl="8" rtl="0">
              <a:spcBef>
                <a:spcPts val="0"/>
              </a:spcBef>
              <a:spcAft>
                <a:spcPts val="0"/>
              </a:spcAft>
              <a:buSzPts val="5200"/>
              <a:buNone/>
              <a:defRPr sz="5200"/>
            </a:lvl9pPr>
          </a:lstStyle>
          <a:p>
            <a:endParaRPr/>
          </a:p>
        </p:txBody>
      </p:sp>
      <p:sp>
        <p:nvSpPr>
          <p:cNvPr id="366" name="Google Shape;366;p13"/>
          <p:cNvSpPr txBox="1">
            <a:spLocks noGrp="1"/>
          </p:cNvSpPr>
          <p:nvPr>
            <p:ph type="subTitle" idx="1"/>
          </p:nvPr>
        </p:nvSpPr>
        <p:spPr>
          <a:xfrm flipH="1">
            <a:off x="1176900" y="3292525"/>
            <a:ext cx="2219400" cy="717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200"/>
              <a:buFont typeface="Barlow Semi Condensed"/>
              <a:buNone/>
              <a:defRPr>
                <a:latin typeface="Barlow Semi Condensed"/>
                <a:ea typeface="Barlow Semi Condensed"/>
                <a:cs typeface="Barlow Semi Condensed"/>
                <a:sym typeface="Barlow Semi Condensed"/>
              </a:defRPr>
            </a:lvl1pPr>
            <a:lvl2pPr lvl="1" rtl="0">
              <a:lnSpc>
                <a:spcPct val="100000"/>
              </a:lnSpc>
              <a:spcBef>
                <a:spcPts val="0"/>
              </a:spcBef>
              <a:spcAft>
                <a:spcPts val="0"/>
              </a:spcAft>
              <a:buSzPts val="1200"/>
              <a:buNone/>
              <a:defRPr/>
            </a:lvl2pPr>
            <a:lvl3pPr lvl="2" rtl="0">
              <a:lnSpc>
                <a:spcPct val="100000"/>
              </a:lnSpc>
              <a:spcBef>
                <a:spcPts val="0"/>
              </a:spcBef>
              <a:spcAft>
                <a:spcPts val="0"/>
              </a:spcAft>
              <a:buSzPts val="1200"/>
              <a:buNone/>
              <a:defRPr/>
            </a:lvl3pPr>
            <a:lvl4pPr lvl="3" rtl="0">
              <a:lnSpc>
                <a:spcPct val="100000"/>
              </a:lnSpc>
              <a:spcBef>
                <a:spcPts val="0"/>
              </a:spcBef>
              <a:spcAft>
                <a:spcPts val="0"/>
              </a:spcAft>
              <a:buSzPts val="1200"/>
              <a:buNone/>
              <a:defRPr/>
            </a:lvl4pPr>
            <a:lvl5pPr lvl="4" rtl="0">
              <a:lnSpc>
                <a:spcPct val="100000"/>
              </a:lnSpc>
              <a:spcBef>
                <a:spcPts val="0"/>
              </a:spcBef>
              <a:spcAft>
                <a:spcPts val="0"/>
              </a:spcAft>
              <a:buSzPts val="1200"/>
              <a:buNone/>
              <a:defRPr/>
            </a:lvl5pPr>
            <a:lvl6pPr lvl="5" rtl="0">
              <a:lnSpc>
                <a:spcPct val="100000"/>
              </a:lnSpc>
              <a:spcBef>
                <a:spcPts val="0"/>
              </a:spcBef>
              <a:spcAft>
                <a:spcPts val="0"/>
              </a:spcAft>
              <a:buSzPts val="1200"/>
              <a:buNone/>
              <a:defRPr/>
            </a:lvl6pPr>
            <a:lvl7pPr lvl="6" rtl="0">
              <a:lnSpc>
                <a:spcPct val="100000"/>
              </a:lnSpc>
              <a:spcBef>
                <a:spcPts val="0"/>
              </a:spcBef>
              <a:spcAft>
                <a:spcPts val="0"/>
              </a:spcAft>
              <a:buSzPts val="1200"/>
              <a:buNone/>
              <a:defRPr/>
            </a:lvl7pPr>
            <a:lvl8pPr lvl="7" rtl="0">
              <a:lnSpc>
                <a:spcPct val="100000"/>
              </a:lnSpc>
              <a:spcBef>
                <a:spcPts val="0"/>
              </a:spcBef>
              <a:spcAft>
                <a:spcPts val="0"/>
              </a:spcAft>
              <a:buSzPts val="1200"/>
              <a:buNone/>
              <a:defRPr/>
            </a:lvl8pPr>
            <a:lvl9pPr lvl="8" rtl="0">
              <a:lnSpc>
                <a:spcPct val="100000"/>
              </a:lnSpc>
              <a:spcBef>
                <a:spcPts val="0"/>
              </a:spcBef>
              <a:spcAft>
                <a:spcPts val="0"/>
              </a:spcAft>
              <a:buSzPts val="1200"/>
              <a:buNone/>
              <a:defRPr/>
            </a:lvl9pPr>
          </a:lstStyle>
          <a:p>
            <a:endParaRPr/>
          </a:p>
        </p:txBody>
      </p:sp>
    </p:spTree>
    <p:custDataLst>
      <p:tags r:id="rId1"/>
    </p:custData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 design 4">
  <p:cSld name="CUSTOM_8">
    <p:bg>
      <p:bgPr>
        <a:solidFill>
          <a:srgbClr val="F3F3F3"/>
        </a:solidFill>
        <a:effectLst/>
      </p:bgPr>
    </p:bg>
    <p:spTree>
      <p:nvGrpSpPr>
        <p:cNvPr id="1" name="Shape 368"/>
        <p:cNvGrpSpPr/>
        <p:nvPr/>
      </p:nvGrpSpPr>
      <p:grpSpPr>
        <a:xfrm>
          <a:off x="0" y="0"/>
          <a:ext cx="0" cy="0"/>
          <a:chOff x="0" y="0"/>
          <a:chExt cx="0" cy="0"/>
        </a:xfrm>
      </p:grpSpPr>
      <p:sp>
        <p:nvSpPr>
          <p:cNvPr id="369" name="Google Shape;369;p14"/>
          <p:cNvSpPr/>
          <p:nvPr/>
        </p:nvSpPr>
        <p:spPr>
          <a:xfrm rot="10800000" flipH="1">
            <a:off x="371475" y="313200"/>
            <a:ext cx="704700" cy="4830300"/>
          </a:xfrm>
          <a:prstGeom prst="rect">
            <a:avLst/>
          </a:prstGeom>
          <a:solidFill>
            <a:srgbClr val="6A19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370" name="Google Shape;370;p14"/>
          <p:cNvCxnSpPr>
            <a:cxnSpLocks/>
          </p:cNvCxnSpPr>
          <p:nvPr/>
        </p:nvCxnSpPr>
        <p:spPr>
          <a:xfrm>
            <a:off x="723901" y="1139950"/>
            <a:ext cx="0" cy="4003550"/>
          </a:xfrm>
          <a:prstGeom prst="straightConnector1">
            <a:avLst/>
          </a:prstGeom>
          <a:noFill/>
          <a:ln w="19050" cap="flat" cmpd="sng">
            <a:solidFill>
              <a:schemeClr val="bg1"/>
            </a:solidFill>
            <a:prstDash val="solid"/>
            <a:round/>
            <a:headEnd type="none" w="med" len="med"/>
            <a:tailEnd type="none" w="med" len="med"/>
          </a:ln>
        </p:spPr>
      </p:cxnSp>
      <p:cxnSp>
        <p:nvCxnSpPr>
          <p:cNvPr id="371" name="Google Shape;371;p14"/>
          <p:cNvCxnSpPr/>
          <p:nvPr/>
        </p:nvCxnSpPr>
        <p:spPr>
          <a:xfrm>
            <a:off x="723900" y="0"/>
            <a:ext cx="0" cy="395400"/>
          </a:xfrm>
          <a:prstGeom prst="straightConnector1">
            <a:avLst/>
          </a:prstGeom>
          <a:noFill/>
          <a:ln w="19050" cap="flat" cmpd="sng">
            <a:solidFill>
              <a:schemeClr val="bg1"/>
            </a:solidFill>
            <a:prstDash val="solid"/>
            <a:round/>
            <a:headEnd type="none" w="med" len="med"/>
            <a:tailEnd type="none" w="med" len="med"/>
          </a:ln>
        </p:spPr>
      </p:cxnSp>
      <p:sp>
        <p:nvSpPr>
          <p:cNvPr id="398" name="Google Shape;398;p14"/>
          <p:cNvSpPr txBox="1">
            <a:spLocks noGrp="1"/>
          </p:cNvSpPr>
          <p:nvPr>
            <p:ph type="body" idx="1"/>
          </p:nvPr>
        </p:nvSpPr>
        <p:spPr>
          <a:xfrm>
            <a:off x="1366500" y="2134800"/>
            <a:ext cx="5308200" cy="14760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SzPts val="1200"/>
              <a:buChar char="●"/>
              <a:defRPr/>
            </a:lvl1pPr>
            <a:lvl2pPr marL="914400" lvl="1" indent="-304800" rtl="0">
              <a:spcBef>
                <a:spcPts val="1600"/>
              </a:spcBef>
              <a:spcAft>
                <a:spcPts val="0"/>
              </a:spcAft>
              <a:buSzPts val="1200"/>
              <a:buChar char="○"/>
              <a:defRPr/>
            </a:lvl2pPr>
            <a:lvl3pPr marL="1371600" lvl="2" indent="-304800" rtl="0">
              <a:spcBef>
                <a:spcPts val="1600"/>
              </a:spcBef>
              <a:spcAft>
                <a:spcPts val="0"/>
              </a:spcAft>
              <a:buSzPts val="1200"/>
              <a:buChar char="■"/>
              <a:defRPr/>
            </a:lvl3pPr>
            <a:lvl4pPr marL="1828800" lvl="3" indent="-304800" rtl="0">
              <a:spcBef>
                <a:spcPts val="1600"/>
              </a:spcBef>
              <a:spcAft>
                <a:spcPts val="0"/>
              </a:spcAft>
              <a:buSzPts val="1200"/>
              <a:buChar char="●"/>
              <a:defRPr/>
            </a:lvl4pPr>
            <a:lvl5pPr marL="2286000" lvl="4" indent="-304800" rtl="0">
              <a:spcBef>
                <a:spcPts val="1600"/>
              </a:spcBef>
              <a:spcAft>
                <a:spcPts val="0"/>
              </a:spcAft>
              <a:buSzPts val="1200"/>
              <a:buChar char="○"/>
              <a:defRPr/>
            </a:lvl5pPr>
            <a:lvl6pPr marL="2743200" lvl="5" indent="-304800" rtl="0">
              <a:spcBef>
                <a:spcPts val="1600"/>
              </a:spcBef>
              <a:spcAft>
                <a:spcPts val="0"/>
              </a:spcAft>
              <a:buSzPts val="1200"/>
              <a:buChar char="■"/>
              <a:defRPr/>
            </a:lvl6pPr>
            <a:lvl7pPr marL="3200400" lvl="6" indent="-304800" rtl="0">
              <a:spcBef>
                <a:spcPts val="1600"/>
              </a:spcBef>
              <a:spcAft>
                <a:spcPts val="0"/>
              </a:spcAft>
              <a:buSzPts val="1200"/>
              <a:buChar char="●"/>
              <a:defRPr/>
            </a:lvl7pPr>
            <a:lvl8pPr marL="3657600" lvl="7" indent="-304800" rtl="0">
              <a:spcBef>
                <a:spcPts val="1600"/>
              </a:spcBef>
              <a:spcAft>
                <a:spcPts val="0"/>
              </a:spcAft>
              <a:buSzPts val="1200"/>
              <a:buChar char="○"/>
              <a:defRPr/>
            </a:lvl8pPr>
            <a:lvl9pPr marL="4114800" lvl="8" indent="-304800" rtl="0">
              <a:spcBef>
                <a:spcPts val="1600"/>
              </a:spcBef>
              <a:spcAft>
                <a:spcPts val="1600"/>
              </a:spcAft>
              <a:buSzPts val="1200"/>
              <a:buChar char="■"/>
              <a:defRPr/>
            </a:lvl9pPr>
          </a:lstStyle>
          <a:p>
            <a:endParaRPr/>
          </a:p>
        </p:txBody>
      </p:sp>
      <p:sp>
        <p:nvSpPr>
          <p:cNvPr id="400" name="Google Shape;400;p14"/>
          <p:cNvSpPr txBox="1">
            <a:spLocks noGrp="1"/>
          </p:cNvSpPr>
          <p:nvPr>
            <p:ph type="ctrTitle"/>
          </p:nvPr>
        </p:nvSpPr>
        <p:spPr>
          <a:xfrm>
            <a:off x="590550" y="410777"/>
            <a:ext cx="2092800" cy="7446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36" name="TextBox 35">
            <a:extLst>
              <a:ext uri="{FF2B5EF4-FFF2-40B4-BE49-F238E27FC236}">
                <a16:creationId xmlns:a16="http://schemas.microsoft.com/office/drawing/2014/main" id="{4CC371AC-6F8D-4827-ABDB-3ED9ADD7793E}"/>
              </a:ext>
            </a:extLst>
          </p:cNvPr>
          <p:cNvSpPr txBox="1"/>
          <p:nvPr userDrawn="1"/>
        </p:nvSpPr>
        <p:spPr>
          <a:xfrm rot="5400000">
            <a:off x="-1827276" y="2987836"/>
            <a:ext cx="4045146" cy="307777"/>
          </a:xfrm>
          <a:prstGeom prst="rect">
            <a:avLst/>
          </a:prstGeom>
          <a:noFill/>
        </p:spPr>
        <p:txBody>
          <a:bodyPr vert="wordArtVert" wrap="square" rtlCol="0" anchor="ctr">
            <a:spAutoFit/>
          </a:bodyPr>
          <a:lstStyle/>
          <a:p>
            <a:r>
              <a:rPr lang="en-US" sz="1100">
                <a:solidFill>
                  <a:srgbClr val="434343"/>
                </a:solidFill>
              </a:rPr>
              <a:t>- HANOI OPEN UNIVERSITY-</a:t>
            </a:r>
          </a:p>
        </p:txBody>
      </p:sp>
    </p:spTree>
    <p:custDataLst>
      <p:tags r:id="rId1"/>
    </p:custData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slide">
  <p:cSld name="BLANK_1">
    <p:bg>
      <p:bgPr>
        <a:solidFill>
          <a:srgbClr val="F3F3F3"/>
        </a:solidFill>
        <a:effectLst/>
      </p:bgPr>
    </p:bg>
    <p:spTree>
      <p:nvGrpSpPr>
        <p:cNvPr id="1" name="Shape 433"/>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ags" Target="../tags/tag2.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rgbClr val="434343"/>
              </a:buClr>
              <a:buSzPts val="2800"/>
              <a:buFont typeface="Fjalla One"/>
              <a:buNone/>
              <a:defRPr sz="2800">
                <a:solidFill>
                  <a:srgbClr val="434343"/>
                </a:solidFill>
                <a:latin typeface="Fjalla One"/>
                <a:ea typeface="Fjalla One"/>
                <a:cs typeface="Fjalla One"/>
                <a:sym typeface="Fjalla One"/>
              </a:defRPr>
            </a:lvl1pPr>
            <a:lvl2pPr lvl="1" rtl="0">
              <a:spcBef>
                <a:spcPts val="0"/>
              </a:spcBef>
              <a:spcAft>
                <a:spcPts val="0"/>
              </a:spcAft>
              <a:buClr>
                <a:srgbClr val="434343"/>
              </a:buClr>
              <a:buSzPts val="2800"/>
              <a:buFont typeface="Fjalla One"/>
              <a:buNone/>
              <a:defRPr sz="2800">
                <a:solidFill>
                  <a:srgbClr val="434343"/>
                </a:solidFill>
                <a:latin typeface="Fjalla One"/>
                <a:ea typeface="Fjalla One"/>
                <a:cs typeface="Fjalla One"/>
                <a:sym typeface="Fjalla One"/>
              </a:defRPr>
            </a:lvl2pPr>
            <a:lvl3pPr lvl="2" rtl="0">
              <a:spcBef>
                <a:spcPts val="0"/>
              </a:spcBef>
              <a:spcAft>
                <a:spcPts val="0"/>
              </a:spcAft>
              <a:buClr>
                <a:srgbClr val="434343"/>
              </a:buClr>
              <a:buSzPts val="2800"/>
              <a:buFont typeface="Fjalla One"/>
              <a:buNone/>
              <a:defRPr sz="2800">
                <a:solidFill>
                  <a:srgbClr val="434343"/>
                </a:solidFill>
                <a:latin typeface="Fjalla One"/>
                <a:ea typeface="Fjalla One"/>
                <a:cs typeface="Fjalla One"/>
                <a:sym typeface="Fjalla One"/>
              </a:defRPr>
            </a:lvl3pPr>
            <a:lvl4pPr lvl="3" rtl="0">
              <a:spcBef>
                <a:spcPts val="0"/>
              </a:spcBef>
              <a:spcAft>
                <a:spcPts val="0"/>
              </a:spcAft>
              <a:buClr>
                <a:srgbClr val="434343"/>
              </a:buClr>
              <a:buSzPts val="2800"/>
              <a:buFont typeface="Fjalla One"/>
              <a:buNone/>
              <a:defRPr sz="2800">
                <a:solidFill>
                  <a:srgbClr val="434343"/>
                </a:solidFill>
                <a:latin typeface="Fjalla One"/>
                <a:ea typeface="Fjalla One"/>
                <a:cs typeface="Fjalla One"/>
                <a:sym typeface="Fjalla One"/>
              </a:defRPr>
            </a:lvl4pPr>
            <a:lvl5pPr lvl="4" rtl="0">
              <a:spcBef>
                <a:spcPts val="0"/>
              </a:spcBef>
              <a:spcAft>
                <a:spcPts val="0"/>
              </a:spcAft>
              <a:buClr>
                <a:srgbClr val="434343"/>
              </a:buClr>
              <a:buSzPts val="2800"/>
              <a:buFont typeface="Fjalla One"/>
              <a:buNone/>
              <a:defRPr sz="2800">
                <a:solidFill>
                  <a:srgbClr val="434343"/>
                </a:solidFill>
                <a:latin typeface="Fjalla One"/>
                <a:ea typeface="Fjalla One"/>
                <a:cs typeface="Fjalla One"/>
                <a:sym typeface="Fjalla One"/>
              </a:defRPr>
            </a:lvl5pPr>
            <a:lvl6pPr lvl="5" rtl="0">
              <a:spcBef>
                <a:spcPts val="0"/>
              </a:spcBef>
              <a:spcAft>
                <a:spcPts val="0"/>
              </a:spcAft>
              <a:buClr>
                <a:srgbClr val="434343"/>
              </a:buClr>
              <a:buSzPts val="2800"/>
              <a:buFont typeface="Fjalla One"/>
              <a:buNone/>
              <a:defRPr sz="2800">
                <a:solidFill>
                  <a:srgbClr val="434343"/>
                </a:solidFill>
                <a:latin typeface="Fjalla One"/>
                <a:ea typeface="Fjalla One"/>
                <a:cs typeface="Fjalla One"/>
                <a:sym typeface="Fjalla One"/>
              </a:defRPr>
            </a:lvl6pPr>
            <a:lvl7pPr lvl="6" rtl="0">
              <a:spcBef>
                <a:spcPts val="0"/>
              </a:spcBef>
              <a:spcAft>
                <a:spcPts val="0"/>
              </a:spcAft>
              <a:buClr>
                <a:srgbClr val="434343"/>
              </a:buClr>
              <a:buSzPts val="2800"/>
              <a:buFont typeface="Fjalla One"/>
              <a:buNone/>
              <a:defRPr sz="2800">
                <a:solidFill>
                  <a:srgbClr val="434343"/>
                </a:solidFill>
                <a:latin typeface="Fjalla One"/>
                <a:ea typeface="Fjalla One"/>
                <a:cs typeface="Fjalla One"/>
                <a:sym typeface="Fjalla One"/>
              </a:defRPr>
            </a:lvl7pPr>
            <a:lvl8pPr lvl="7" rtl="0">
              <a:spcBef>
                <a:spcPts val="0"/>
              </a:spcBef>
              <a:spcAft>
                <a:spcPts val="0"/>
              </a:spcAft>
              <a:buClr>
                <a:srgbClr val="434343"/>
              </a:buClr>
              <a:buSzPts val="2800"/>
              <a:buFont typeface="Fjalla One"/>
              <a:buNone/>
              <a:defRPr sz="2800">
                <a:solidFill>
                  <a:srgbClr val="434343"/>
                </a:solidFill>
                <a:latin typeface="Fjalla One"/>
                <a:ea typeface="Fjalla One"/>
                <a:cs typeface="Fjalla One"/>
                <a:sym typeface="Fjalla One"/>
              </a:defRPr>
            </a:lvl8pPr>
            <a:lvl9pPr lvl="8" rtl="0">
              <a:spcBef>
                <a:spcPts val="0"/>
              </a:spcBef>
              <a:spcAft>
                <a:spcPts val="0"/>
              </a:spcAft>
              <a:buClr>
                <a:srgbClr val="434343"/>
              </a:buClr>
              <a:buSzPts val="2800"/>
              <a:buFont typeface="Fjalla One"/>
              <a:buNone/>
              <a:defRPr sz="2800">
                <a:solidFill>
                  <a:srgbClr val="434343"/>
                </a:solidFill>
                <a:latin typeface="Fjalla One"/>
                <a:ea typeface="Fjalla One"/>
                <a:cs typeface="Fjalla One"/>
                <a:sym typeface="Fjalla One"/>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04800" rtl="0">
              <a:lnSpc>
                <a:spcPct val="115000"/>
              </a:lnSpc>
              <a:spcBef>
                <a:spcPts val="0"/>
              </a:spcBef>
              <a:spcAft>
                <a:spcPts val="0"/>
              </a:spcAft>
              <a:buClr>
                <a:srgbClr val="434343"/>
              </a:buClr>
              <a:buSzPts val="1200"/>
              <a:buFont typeface="Inconsolata"/>
              <a:buChar char="●"/>
              <a:defRPr sz="1200">
                <a:solidFill>
                  <a:srgbClr val="434343"/>
                </a:solidFill>
                <a:latin typeface="Inconsolata"/>
                <a:ea typeface="Inconsolata"/>
                <a:cs typeface="Inconsolata"/>
                <a:sym typeface="Inconsolata"/>
              </a:defRPr>
            </a:lvl1pPr>
            <a:lvl2pPr marL="914400" lvl="1" indent="-304800" rtl="0">
              <a:lnSpc>
                <a:spcPct val="115000"/>
              </a:lnSpc>
              <a:spcBef>
                <a:spcPts val="1600"/>
              </a:spcBef>
              <a:spcAft>
                <a:spcPts val="0"/>
              </a:spcAft>
              <a:buClr>
                <a:srgbClr val="434343"/>
              </a:buClr>
              <a:buSzPts val="1200"/>
              <a:buFont typeface="Inconsolata"/>
              <a:buChar char="○"/>
              <a:defRPr sz="1200">
                <a:solidFill>
                  <a:srgbClr val="434343"/>
                </a:solidFill>
                <a:latin typeface="Inconsolata"/>
                <a:ea typeface="Inconsolata"/>
                <a:cs typeface="Inconsolata"/>
                <a:sym typeface="Inconsolata"/>
              </a:defRPr>
            </a:lvl2pPr>
            <a:lvl3pPr marL="1371600" lvl="2" indent="-304800" rtl="0">
              <a:lnSpc>
                <a:spcPct val="115000"/>
              </a:lnSpc>
              <a:spcBef>
                <a:spcPts val="1600"/>
              </a:spcBef>
              <a:spcAft>
                <a:spcPts val="0"/>
              </a:spcAft>
              <a:buClr>
                <a:srgbClr val="434343"/>
              </a:buClr>
              <a:buSzPts val="1200"/>
              <a:buFont typeface="Inconsolata"/>
              <a:buChar char="■"/>
              <a:defRPr sz="1200">
                <a:solidFill>
                  <a:srgbClr val="434343"/>
                </a:solidFill>
                <a:latin typeface="Inconsolata"/>
                <a:ea typeface="Inconsolata"/>
                <a:cs typeface="Inconsolata"/>
                <a:sym typeface="Inconsolata"/>
              </a:defRPr>
            </a:lvl3pPr>
            <a:lvl4pPr marL="1828800" lvl="3" indent="-304800" rtl="0">
              <a:lnSpc>
                <a:spcPct val="115000"/>
              </a:lnSpc>
              <a:spcBef>
                <a:spcPts val="1600"/>
              </a:spcBef>
              <a:spcAft>
                <a:spcPts val="0"/>
              </a:spcAft>
              <a:buClr>
                <a:srgbClr val="434343"/>
              </a:buClr>
              <a:buSzPts val="1200"/>
              <a:buFont typeface="Inconsolata"/>
              <a:buChar char="●"/>
              <a:defRPr sz="1200">
                <a:solidFill>
                  <a:srgbClr val="434343"/>
                </a:solidFill>
                <a:latin typeface="Inconsolata"/>
                <a:ea typeface="Inconsolata"/>
                <a:cs typeface="Inconsolata"/>
                <a:sym typeface="Inconsolata"/>
              </a:defRPr>
            </a:lvl4pPr>
            <a:lvl5pPr marL="2286000" lvl="4" indent="-304800" rtl="0">
              <a:lnSpc>
                <a:spcPct val="115000"/>
              </a:lnSpc>
              <a:spcBef>
                <a:spcPts val="1600"/>
              </a:spcBef>
              <a:spcAft>
                <a:spcPts val="0"/>
              </a:spcAft>
              <a:buClr>
                <a:srgbClr val="434343"/>
              </a:buClr>
              <a:buSzPts val="1200"/>
              <a:buFont typeface="Inconsolata"/>
              <a:buChar char="○"/>
              <a:defRPr sz="1200">
                <a:solidFill>
                  <a:srgbClr val="434343"/>
                </a:solidFill>
                <a:latin typeface="Inconsolata"/>
                <a:ea typeface="Inconsolata"/>
                <a:cs typeface="Inconsolata"/>
                <a:sym typeface="Inconsolata"/>
              </a:defRPr>
            </a:lvl5pPr>
            <a:lvl6pPr marL="2743200" lvl="5" indent="-304800" rtl="0">
              <a:lnSpc>
                <a:spcPct val="115000"/>
              </a:lnSpc>
              <a:spcBef>
                <a:spcPts val="1600"/>
              </a:spcBef>
              <a:spcAft>
                <a:spcPts val="0"/>
              </a:spcAft>
              <a:buClr>
                <a:srgbClr val="434343"/>
              </a:buClr>
              <a:buSzPts val="1200"/>
              <a:buFont typeface="Inconsolata"/>
              <a:buChar char="■"/>
              <a:defRPr sz="1200">
                <a:solidFill>
                  <a:srgbClr val="434343"/>
                </a:solidFill>
                <a:latin typeface="Inconsolata"/>
                <a:ea typeface="Inconsolata"/>
                <a:cs typeface="Inconsolata"/>
                <a:sym typeface="Inconsolata"/>
              </a:defRPr>
            </a:lvl6pPr>
            <a:lvl7pPr marL="3200400" lvl="6" indent="-304800" rtl="0">
              <a:lnSpc>
                <a:spcPct val="115000"/>
              </a:lnSpc>
              <a:spcBef>
                <a:spcPts val="1600"/>
              </a:spcBef>
              <a:spcAft>
                <a:spcPts val="0"/>
              </a:spcAft>
              <a:buClr>
                <a:srgbClr val="434343"/>
              </a:buClr>
              <a:buSzPts val="1200"/>
              <a:buFont typeface="Inconsolata"/>
              <a:buChar char="●"/>
              <a:defRPr sz="1200">
                <a:solidFill>
                  <a:srgbClr val="434343"/>
                </a:solidFill>
                <a:latin typeface="Inconsolata"/>
                <a:ea typeface="Inconsolata"/>
                <a:cs typeface="Inconsolata"/>
                <a:sym typeface="Inconsolata"/>
              </a:defRPr>
            </a:lvl7pPr>
            <a:lvl8pPr marL="3657600" lvl="7" indent="-304800" rtl="0">
              <a:lnSpc>
                <a:spcPct val="115000"/>
              </a:lnSpc>
              <a:spcBef>
                <a:spcPts val="1600"/>
              </a:spcBef>
              <a:spcAft>
                <a:spcPts val="0"/>
              </a:spcAft>
              <a:buClr>
                <a:srgbClr val="434343"/>
              </a:buClr>
              <a:buSzPts val="1200"/>
              <a:buFont typeface="Inconsolata"/>
              <a:buChar char="○"/>
              <a:defRPr sz="1200">
                <a:solidFill>
                  <a:srgbClr val="434343"/>
                </a:solidFill>
                <a:latin typeface="Inconsolata"/>
                <a:ea typeface="Inconsolata"/>
                <a:cs typeface="Inconsolata"/>
                <a:sym typeface="Inconsolata"/>
              </a:defRPr>
            </a:lvl8pPr>
            <a:lvl9pPr marL="4114800" lvl="8" indent="-304800" rtl="0">
              <a:lnSpc>
                <a:spcPct val="115000"/>
              </a:lnSpc>
              <a:spcBef>
                <a:spcPts val="1600"/>
              </a:spcBef>
              <a:spcAft>
                <a:spcPts val="1600"/>
              </a:spcAft>
              <a:buClr>
                <a:srgbClr val="434343"/>
              </a:buClr>
              <a:buSzPts val="1200"/>
              <a:buFont typeface="Inconsolata"/>
              <a:buChar char="■"/>
              <a:defRPr sz="1200">
                <a:solidFill>
                  <a:srgbClr val="434343"/>
                </a:solidFill>
                <a:latin typeface="Inconsolata"/>
                <a:ea typeface="Inconsolata"/>
                <a:cs typeface="Inconsolata"/>
                <a:sym typeface="Inconsolata"/>
              </a:defRPr>
            </a:lvl9pPr>
          </a:lstStyle>
          <a:p>
            <a:endParaRPr/>
          </a:p>
        </p:txBody>
      </p:sp>
      <p:sp>
        <p:nvSpPr>
          <p:cNvPr id="14" name="Google Shape;8;p1">
            <a:extLst>
              <a:ext uri="{FF2B5EF4-FFF2-40B4-BE49-F238E27FC236}">
                <a16:creationId xmlns:a16="http://schemas.microsoft.com/office/drawing/2014/main" id="{CC1E5DE4-A879-43D0-8AAA-FCF1F4A21DF5}"/>
              </a:ext>
            </a:extLst>
          </p:cNvPr>
          <p:cNvSpPr txBox="1">
            <a:spLocks noGrp="1"/>
          </p:cNvSpPr>
          <p:nvPr>
            <p:ph type="sldNum" idx="4"/>
          </p:nvPr>
        </p:nvSpPr>
        <p:spPr>
          <a:xfrm>
            <a:off x="8595300" y="4833671"/>
            <a:ext cx="548700" cy="309829"/>
          </a:xfrm>
          <a:prstGeom prst="rect">
            <a:avLst/>
          </a:prstGeom>
          <a:noFill/>
          <a:ln>
            <a:noFill/>
          </a:ln>
        </p:spPr>
        <p:txBody>
          <a:bodyPr spcFirstLastPara="1" wrap="square" lIns="91425" tIns="91425" rIns="91425" bIns="91425" anchor="t" anchorCtr="0">
            <a:noAutofit/>
          </a:bodyPr>
          <a:lstStyle>
            <a:lvl1pPr lvl="0" algn="r" rtl="0">
              <a:buNone/>
              <a:defRPr sz="1300">
                <a:solidFill>
                  <a:srgbClr val="434343"/>
                </a:solidFill>
                <a:latin typeface="Roboto Slab Light"/>
                <a:ea typeface="Roboto Slab Light"/>
                <a:cs typeface="Roboto Slab Light"/>
                <a:sym typeface="Roboto Slab Light"/>
              </a:defRPr>
            </a:lvl1pPr>
            <a:lvl2pPr lvl="1" algn="r" rtl="0">
              <a:buNone/>
              <a:defRPr sz="1300">
                <a:solidFill>
                  <a:srgbClr val="666666"/>
                </a:solidFill>
                <a:latin typeface="Roboto Slab Light"/>
                <a:ea typeface="Roboto Slab Light"/>
                <a:cs typeface="Roboto Slab Light"/>
                <a:sym typeface="Roboto Slab Light"/>
              </a:defRPr>
            </a:lvl2pPr>
            <a:lvl3pPr lvl="2" algn="r" rtl="0">
              <a:buNone/>
              <a:defRPr sz="1300">
                <a:solidFill>
                  <a:srgbClr val="666666"/>
                </a:solidFill>
                <a:latin typeface="Roboto Slab Light"/>
                <a:ea typeface="Roboto Slab Light"/>
                <a:cs typeface="Roboto Slab Light"/>
                <a:sym typeface="Roboto Slab Light"/>
              </a:defRPr>
            </a:lvl3pPr>
            <a:lvl4pPr lvl="3" algn="r" rtl="0">
              <a:buNone/>
              <a:defRPr sz="1300">
                <a:solidFill>
                  <a:srgbClr val="666666"/>
                </a:solidFill>
                <a:latin typeface="Roboto Slab Light"/>
                <a:ea typeface="Roboto Slab Light"/>
                <a:cs typeface="Roboto Slab Light"/>
                <a:sym typeface="Roboto Slab Light"/>
              </a:defRPr>
            </a:lvl4pPr>
            <a:lvl5pPr lvl="4" algn="r" rtl="0">
              <a:buNone/>
              <a:defRPr sz="1300">
                <a:solidFill>
                  <a:srgbClr val="666666"/>
                </a:solidFill>
                <a:latin typeface="Roboto Slab Light"/>
                <a:ea typeface="Roboto Slab Light"/>
                <a:cs typeface="Roboto Slab Light"/>
                <a:sym typeface="Roboto Slab Light"/>
              </a:defRPr>
            </a:lvl5pPr>
            <a:lvl6pPr lvl="5" algn="r" rtl="0">
              <a:buNone/>
              <a:defRPr sz="1300">
                <a:solidFill>
                  <a:srgbClr val="666666"/>
                </a:solidFill>
                <a:latin typeface="Roboto Slab Light"/>
                <a:ea typeface="Roboto Slab Light"/>
                <a:cs typeface="Roboto Slab Light"/>
                <a:sym typeface="Roboto Slab Light"/>
              </a:defRPr>
            </a:lvl6pPr>
            <a:lvl7pPr lvl="6" algn="r" rtl="0">
              <a:buNone/>
              <a:defRPr sz="1300">
                <a:solidFill>
                  <a:srgbClr val="666666"/>
                </a:solidFill>
                <a:latin typeface="Roboto Slab Light"/>
                <a:ea typeface="Roboto Slab Light"/>
                <a:cs typeface="Roboto Slab Light"/>
                <a:sym typeface="Roboto Slab Light"/>
              </a:defRPr>
            </a:lvl7pPr>
            <a:lvl8pPr lvl="7" algn="r" rtl="0">
              <a:buNone/>
              <a:defRPr sz="1300">
                <a:solidFill>
                  <a:srgbClr val="666666"/>
                </a:solidFill>
                <a:latin typeface="Roboto Slab Light"/>
                <a:ea typeface="Roboto Slab Light"/>
                <a:cs typeface="Roboto Slab Light"/>
                <a:sym typeface="Roboto Slab Light"/>
              </a:defRPr>
            </a:lvl8pPr>
            <a:lvl9pPr lvl="8" algn="r" rtl="0">
              <a:buNone/>
              <a:defRPr sz="1300">
                <a:solidFill>
                  <a:srgbClr val="666666"/>
                </a:solidFill>
                <a:latin typeface="Roboto Slab Light"/>
                <a:ea typeface="Roboto Slab Light"/>
                <a:cs typeface="Roboto Slab Light"/>
                <a:sym typeface="Roboto Slab Light"/>
              </a:defRPr>
            </a:lvl9pPr>
          </a:lstStyle>
          <a:p>
            <a:fld id="{00000000-1234-1234-1234-123412341234}" type="slidenum">
              <a:rPr lang="es" smtClean="0"/>
              <a:pPr/>
              <a:t>‹#›</a:t>
            </a:fld>
            <a:endParaRPr lang="es"/>
          </a:p>
        </p:txBody>
      </p:sp>
    </p:spTree>
    <p:custDataLst>
      <p:tags r:id="rId11"/>
    </p:custDataLst>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3" r:id="rId5"/>
    <p:sldLayoutId id="2147483654" r:id="rId6"/>
    <p:sldLayoutId id="2147483659" r:id="rId7"/>
    <p:sldLayoutId id="2147483660" r:id="rId8"/>
    <p:sldLayoutId id="2147483662" r:id="rId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1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6.xml"/><Relationship Id="rId1" Type="http://schemas.openxmlformats.org/officeDocument/2006/relationships/tags" Target="../tags/tag21.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6.xml"/><Relationship Id="rId1" Type="http://schemas.openxmlformats.org/officeDocument/2006/relationships/tags" Target="../tags/tag22.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6.xml"/><Relationship Id="rId1" Type="http://schemas.openxmlformats.org/officeDocument/2006/relationships/tags" Target="../tags/tag23.xml"/><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6.xml"/><Relationship Id="rId1" Type="http://schemas.openxmlformats.org/officeDocument/2006/relationships/tags" Target="../tags/tag24.xml"/><Relationship Id="rId4" Type="http://schemas.openxmlformats.org/officeDocument/2006/relationships/image" Target="../media/image9.tiff"/></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6.xml"/><Relationship Id="rId1" Type="http://schemas.openxmlformats.org/officeDocument/2006/relationships/tags" Target="../tags/tag25.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6.xml"/><Relationship Id="rId1" Type="http://schemas.openxmlformats.org/officeDocument/2006/relationships/tags" Target="../tags/tag26.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4.xml"/><Relationship Id="rId1" Type="http://schemas.openxmlformats.org/officeDocument/2006/relationships/tags" Target="../tags/tag27.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7.xml"/><Relationship Id="rId1" Type="http://schemas.openxmlformats.org/officeDocument/2006/relationships/tags" Target="../tags/tag28.xml"/><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13.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5.xml"/><Relationship Id="rId1" Type="http://schemas.openxmlformats.org/officeDocument/2006/relationships/tags" Target="../tags/tag14.xml"/><Relationship Id="rId4" Type="http://schemas.openxmlformats.org/officeDocument/2006/relationships/image" Target="../media/image3.jpe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5.xml"/><Relationship Id="rId1" Type="http://schemas.openxmlformats.org/officeDocument/2006/relationships/tags" Target="../tags/tag15.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tags" Target="../tags/tag16.xml"/><Relationship Id="rId4" Type="http://schemas.openxmlformats.org/officeDocument/2006/relationships/image" Target="../media/image5.jp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6.xml"/><Relationship Id="rId1" Type="http://schemas.openxmlformats.org/officeDocument/2006/relationships/tags" Target="../tags/tag17.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8.xml"/><Relationship Id="rId1" Type="http://schemas.openxmlformats.org/officeDocument/2006/relationships/tags" Target="../tags/tag18.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6.xml"/><Relationship Id="rId1" Type="http://schemas.openxmlformats.org/officeDocument/2006/relationships/tags" Target="../tags/tag19.xml"/><Relationship Id="rId4" Type="http://schemas.openxmlformats.org/officeDocument/2006/relationships/image" Target="../media/image6.tiff"/></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6.xml"/><Relationship Id="rId1" Type="http://schemas.openxmlformats.org/officeDocument/2006/relationships/tags" Target="../tags/tag20.xml"/><Relationship Id="rId4" Type="http://schemas.openxmlformats.org/officeDocument/2006/relationships/image" Target="../media/image7.tiff"/></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3F3F3"/>
        </a:solidFill>
        <a:effectLst/>
      </p:bgPr>
    </p:bg>
    <p:spTree>
      <p:nvGrpSpPr>
        <p:cNvPr id="1" name="Shape 443"/>
        <p:cNvGrpSpPr/>
        <p:nvPr/>
      </p:nvGrpSpPr>
      <p:grpSpPr>
        <a:xfrm>
          <a:off x="0" y="0"/>
          <a:ext cx="0" cy="0"/>
          <a:chOff x="0" y="0"/>
          <a:chExt cx="0" cy="0"/>
        </a:xfrm>
      </p:grpSpPr>
      <p:sp>
        <p:nvSpPr>
          <p:cNvPr id="11" name="Google Shape;10;p2"/>
          <p:cNvSpPr/>
          <p:nvPr/>
        </p:nvSpPr>
        <p:spPr>
          <a:xfrm>
            <a:off x="0" y="-24042"/>
            <a:ext cx="234929" cy="5167541"/>
          </a:xfrm>
          <a:prstGeom prst="rect">
            <a:avLst/>
          </a:prstGeom>
          <a:solidFill>
            <a:srgbClr val="6A19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3719" y="-24042"/>
            <a:ext cx="6964157" cy="5146987"/>
          </a:xfrm>
          <a:prstGeom prst="rect">
            <a:avLst/>
          </a:prstGeom>
        </p:spPr>
      </p:pic>
      <p:sp>
        <p:nvSpPr>
          <p:cNvPr id="446" name="Google Shape;446;p19"/>
          <p:cNvSpPr/>
          <p:nvPr/>
        </p:nvSpPr>
        <p:spPr>
          <a:xfrm>
            <a:off x="3282500" y="1942775"/>
            <a:ext cx="2665200" cy="2665200"/>
          </a:xfrm>
          <a:prstGeom prst="ellipse">
            <a:avLst/>
          </a:prstGeom>
          <a:gradFill>
            <a:gsLst>
              <a:gs pos="0">
                <a:srgbClr val="F3F3F3"/>
              </a:gs>
              <a:gs pos="50000">
                <a:srgbClr val="FFFFFF">
                  <a:alpha val="0"/>
                </a:srgbClr>
              </a:gs>
              <a:gs pos="100000">
                <a:srgbClr val="FFFFFF">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19"/>
          <p:cNvSpPr txBox="1">
            <a:spLocks noGrp="1"/>
          </p:cNvSpPr>
          <p:nvPr>
            <p:ph type="ctrTitle"/>
          </p:nvPr>
        </p:nvSpPr>
        <p:spPr>
          <a:xfrm>
            <a:off x="2889288" y="1107608"/>
            <a:ext cx="5530811" cy="2665200"/>
          </a:xfrm>
          <a:prstGeom prst="rect">
            <a:avLst/>
          </a:prstGeom>
        </p:spPr>
        <p:txBody>
          <a:bodyPr spcFirstLastPara="1" wrap="square" lIns="91425" tIns="91425" rIns="91425" bIns="91425" anchor="t" anchorCtr="0">
            <a:noAutofit/>
          </a:bodyPr>
          <a:lstStyle/>
          <a:p>
            <a:pPr lvl="0"/>
            <a:r>
              <a:rPr lang="en-US" sz="2800">
                <a:solidFill>
                  <a:schemeClr val="tx2">
                    <a:lumMod val="10000"/>
                  </a:schemeClr>
                </a:solidFill>
                <a:latin typeface="Fjalla One"/>
                <a:ea typeface="Fjalla One"/>
                <a:cs typeface="Fjalla One"/>
                <a:sym typeface="Fjalla One"/>
              </a:rPr>
              <a:t>Application of information technology in managing the foreign language training centers to meet the requirements of fundamental and comprehensive innovation of Vietnamese education</a:t>
            </a:r>
            <a:endParaRPr sz="2800">
              <a:solidFill>
                <a:schemeClr val="tx2">
                  <a:lumMod val="10000"/>
                </a:schemeClr>
              </a:solidFill>
              <a:latin typeface="Fjalla One"/>
              <a:ea typeface="Fjalla One"/>
              <a:cs typeface="Fjalla One"/>
              <a:sym typeface="Fjalla One"/>
            </a:endParaRPr>
          </a:p>
        </p:txBody>
      </p:sp>
      <p:cxnSp>
        <p:nvCxnSpPr>
          <p:cNvPr id="474" name="Google Shape;474;p19"/>
          <p:cNvCxnSpPr>
            <a:cxnSpLocks/>
          </p:cNvCxnSpPr>
          <p:nvPr/>
        </p:nvCxnSpPr>
        <p:spPr>
          <a:xfrm rot="10800000">
            <a:off x="3735799" y="3892587"/>
            <a:ext cx="4423800" cy="0"/>
          </a:xfrm>
          <a:prstGeom prst="straightConnector1">
            <a:avLst/>
          </a:prstGeom>
          <a:noFill/>
          <a:ln w="19050" cap="flat" cmpd="sng">
            <a:solidFill>
              <a:schemeClr val="dk2"/>
            </a:solidFill>
            <a:prstDash val="solid"/>
            <a:round/>
            <a:headEnd type="none" w="med" len="med"/>
            <a:tailEnd type="none" w="med" len="med"/>
          </a:ln>
        </p:spPr>
      </p:cxnSp>
      <p:sp>
        <p:nvSpPr>
          <p:cNvPr id="35" name="Google Shape;447;p19">
            <a:extLst>
              <a:ext uri="{FF2B5EF4-FFF2-40B4-BE49-F238E27FC236}">
                <a16:creationId xmlns:a16="http://schemas.microsoft.com/office/drawing/2014/main" id="{48ED2A58-12D4-4F25-84E9-941159C3C8BD}"/>
              </a:ext>
            </a:extLst>
          </p:cNvPr>
          <p:cNvSpPr txBox="1">
            <a:spLocks/>
          </p:cNvSpPr>
          <p:nvPr/>
        </p:nvSpPr>
        <p:spPr>
          <a:xfrm>
            <a:off x="3182294" y="523792"/>
            <a:ext cx="5530811" cy="53569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434343"/>
              </a:buClr>
              <a:buSzPts val="6000"/>
              <a:buFont typeface="Anton"/>
              <a:buNone/>
              <a:defRPr sz="6000" b="0" i="0" u="none" strike="noStrike" cap="none">
                <a:solidFill>
                  <a:srgbClr val="434343"/>
                </a:solidFill>
                <a:latin typeface="Anton"/>
                <a:ea typeface="Anton"/>
                <a:cs typeface="Anton"/>
                <a:sym typeface="Anton"/>
              </a:defRPr>
            </a:lvl1pPr>
            <a:lvl2pPr marR="0" lvl="1" algn="l" rtl="0">
              <a:lnSpc>
                <a:spcPct val="100000"/>
              </a:lnSpc>
              <a:spcBef>
                <a:spcPts val="0"/>
              </a:spcBef>
              <a:spcAft>
                <a:spcPts val="0"/>
              </a:spcAft>
              <a:buClr>
                <a:srgbClr val="434343"/>
              </a:buClr>
              <a:buSzPts val="5200"/>
              <a:buFont typeface="Fjalla One"/>
              <a:buNone/>
              <a:defRPr sz="5200" b="0" i="0" u="none" strike="noStrike" cap="none">
                <a:solidFill>
                  <a:srgbClr val="434343"/>
                </a:solidFill>
                <a:latin typeface="Fjalla One"/>
                <a:ea typeface="Fjalla One"/>
                <a:cs typeface="Fjalla One"/>
                <a:sym typeface="Fjalla One"/>
              </a:defRPr>
            </a:lvl2pPr>
            <a:lvl3pPr marR="0" lvl="2" algn="l" rtl="0">
              <a:lnSpc>
                <a:spcPct val="100000"/>
              </a:lnSpc>
              <a:spcBef>
                <a:spcPts val="0"/>
              </a:spcBef>
              <a:spcAft>
                <a:spcPts val="0"/>
              </a:spcAft>
              <a:buClr>
                <a:srgbClr val="434343"/>
              </a:buClr>
              <a:buSzPts val="5200"/>
              <a:buFont typeface="Fjalla One"/>
              <a:buNone/>
              <a:defRPr sz="5200" b="0" i="0" u="none" strike="noStrike" cap="none">
                <a:solidFill>
                  <a:srgbClr val="434343"/>
                </a:solidFill>
                <a:latin typeface="Fjalla One"/>
                <a:ea typeface="Fjalla One"/>
                <a:cs typeface="Fjalla One"/>
                <a:sym typeface="Fjalla One"/>
              </a:defRPr>
            </a:lvl3pPr>
            <a:lvl4pPr marR="0" lvl="3" algn="l" rtl="0">
              <a:lnSpc>
                <a:spcPct val="100000"/>
              </a:lnSpc>
              <a:spcBef>
                <a:spcPts val="0"/>
              </a:spcBef>
              <a:spcAft>
                <a:spcPts val="0"/>
              </a:spcAft>
              <a:buClr>
                <a:srgbClr val="434343"/>
              </a:buClr>
              <a:buSzPts val="5200"/>
              <a:buFont typeface="Fjalla One"/>
              <a:buNone/>
              <a:defRPr sz="5200" b="0" i="0" u="none" strike="noStrike" cap="none">
                <a:solidFill>
                  <a:srgbClr val="434343"/>
                </a:solidFill>
                <a:latin typeface="Fjalla One"/>
                <a:ea typeface="Fjalla One"/>
                <a:cs typeface="Fjalla One"/>
                <a:sym typeface="Fjalla One"/>
              </a:defRPr>
            </a:lvl4pPr>
            <a:lvl5pPr marR="0" lvl="4" algn="l" rtl="0">
              <a:lnSpc>
                <a:spcPct val="100000"/>
              </a:lnSpc>
              <a:spcBef>
                <a:spcPts val="0"/>
              </a:spcBef>
              <a:spcAft>
                <a:spcPts val="0"/>
              </a:spcAft>
              <a:buClr>
                <a:srgbClr val="434343"/>
              </a:buClr>
              <a:buSzPts val="5200"/>
              <a:buFont typeface="Fjalla One"/>
              <a:buNone/>
              <a:defRPr sz="5200" b="0" i="0" u="none" strike="noStrike" cap="none">
                <a:solidFill>
                  <a:srgbClr val="434343"/>
                </a:solidFill>
                <a:latin typeface="Fjalla One"/>
                <a:ea typeface="Fjalla One"/>
                <a:cs typeface="Fjalla One"/>
                <a:sym typeface="Fjalla One"/>
              </a:defRPr>
            </a:lvl5pPr>
            <a:lvl6pPr marR="0" lvl="5" algn="l" rtl="0">
              <a:lnSpc>
                <a:spcPct val="100000"/>
              </a:lnSpc>
              <a:spcBef>
                <a:spcPts val="0"/>
              </a:spcBef>
              <a:spcAft>
                <a:spcPts val="0"/>
              </a:spcAft>
              <a:buClr>
                <a:srgbClr val="434343"/>
              </a:buClr>
              <a:buSzPts val="5200"/>
              <a:buFont typeface="Fjalla One"/>
              <a:buNone/>
              <a:defRPr sz="5200" b="0" i="0" u="none" strike="noStrike" cap="none">
                <a:solidFill>
                  <a:srgbClr val="434343"/>
                </a:solidFill>
                <a:latin typeface="Fjalla One"/>
                <a:ea typeface="Fjalla One"/>
                <a:cs typeface="Fjalla One"/>
                <a:sym typeface="Fjalla One"/>
              </a:defRPr>
            </a:lvl6pPr>
            <a:lvl7pPr marR="0" lvl="6" algn="l" rtl="0">
              <a:lnSpc>
                <a:spcPct val="100000"/>
              </a:lnSpc>
              <a:spcBef>
                <a:spcPts val="0"/>
              </a:spcBef>
              <a:spcAft>
                <a:spcPts val="0"/>
              </a:spcAft>
              <a:buClr>
                <a:srgbClr val="434343"/>
              </a:buClr>
              <a:buSzPts val="5200"/>
              <a:buFont typeface="Fjalla One"/>
              <a:buNone/>
              <a:defRPr sz="5200" b="0" i="0" u="none" strike="noStrike" cap="none">
                <a:solidFill>
                  <a:srgbClr val="434343"/>
                </a:solidFill>
                <a:latin typeface="Fjalla One"/>
                <a:ea typeface="Fjalla One"/>
                <a:cs typeface="Fjalla One"/>
                <a:sym typeface="Fjalla One"/>
              </a:defRPr>
            </a:lvl7pPr>
            <a:lvl8pPr marR="0" lvl="7" algn="l" rtl="0">
              <a:lnSpc>
                <a:spcPct val="100000"/>
              </a:lnSpc>
              <a:spcBef>
                <a:spcPts val="0"/>
              </a:spcBef>
              <a:spcAft>
                <a:spcPts val="0"/>
              </a:spcAft>
              <a:buClr>
                <a:srgbClr val="434343"/>
              </a:buClr>
              <a:buSzPts val="5200"/>
              <a:buFont typeface="Fjalla One"/>
              <a:buNone/>
              <a:defRPr sz="5200" b="0" i="0" u="none" strike="noStrike" cap="none">
                <a:solidFill>
                  <a:srgbClr val="434343"/>
                </a:solidFill>
                <a:latin typeface="Fjalla One"/>
                <a:ea typeface="Fjalla One"/>
                <a:cs typeface="Fjalla One"/>
                <a:sym typeface="Fjalla One"/>
              </a:defRPr>
            </a:lvl8pPr>
            <a:lvl9pPr marR="0" lvl="8" algn="l" rtl="0">
              <a:lnSpc>
                <a:spcPct val="100000"/>
              </a:lnSpc>
              <a:spcBef>
                <a:spcPts val="0"/>
              </a:spcBef>
              <a:spcAft>
                <a:spcPts val="0"/>
              </a:spcAft>
              <a:buClr>
                <a:srgbClr val="434343"/>
              </a:buClr>
              <a:buSzPts val="5200"/>
              <a:buFont typeface="Fjalla One"/>
              <a:buNone/>
              <a:defRPr sz="5200" b="0" i="0" u="none" strike="noStrike" cap="none">
                <a:solidFill>
                  <a:srgbClr val="434343"/>
                </a:solidFill>
                <a:latin typeface="Fjalla One"/>
                <a:ea typeface="Fjalla One"/>
                <a:cs typeface="Fjalla One"/>
                <a:sym typeface="Fjalla One"/>
              </a:defRPr>
            </a:lvl9pPr>
          </a:lstStyle>
          <a:p>
            <a:r>
              <a:rPr lang="en-US" sz="2400">
                <a:solidFill>
                  <a:srgbClr val="006CB5"/>
                </a:solidFill>
                <a:latin typeface="Fjalla One"/>
                <a:ea typeface="Fjalla One"/>
                <a:cs typeface="Fjalla One"/>
                <a:sym typeface="Fjalla One"/>
              </a:rPr>
              <a:t>HANOI OPEN UNIVERSITY</a:t>
            </a:r>
          </a:p>
        </p:txBody>
      </p:sp>
      <p:sp>
        <p:nvSpPr>
          <p:cNvPr id="37" name="Google Shape;447;p19">
            <a:extLst>
              <a:ext uri="{FF2B5EF4-FFF2-40B4-BE49-F238E27FC236}">
                <a16:creationId xmlns:a16="http://schemas.microsoft.com/office/drawing/2014/main" id="{A2F0EFD2-3DB6-4989-A246-B2D375B51385}"/>
              </a:ext>
            </a:extLst>
          </p:cNvPr>
          <p:cNvSpPr txBox="1">
            <a:spLocks/>
          </p:cNvSpPr>
          <p:nvPr/>
        </p:nvSpPr>
        <p:spPr>
          <a:xfrm>
            <a:off x="5712221" y="3912180"/>
            <a:ext cx="3474719" cy="53569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434343"/>
              </a:buClr>
              <a:buSzPts val="6000"/>
              <a:buFont typeface="Anton"/>
              <a:buNone/>
              <a:defRPr sz="6000" b="0" i="0" u="none" strike="noStrike" cap="none">
                <a:solidFill>
                  <a:srgbClr val="434343"/>
                </a:solidFill>
                <a:latin typeface="Anton"/>
                <a:ea typeface="Anton"/>
                <a:cs typeface="Anton"/>
                <a:sym typeface="Anton"/>
              </a:defRPr>
            </a:lvl1pPr>
            <a:lvl2pPr marR="0" lvl="1" algn="l" rtl="0">
              <a:lnSpc>
                <a:spcPct val="100000"/>
              </a:lnSpc>
              <a:spcBef>
                <a:spcPts val="0"/>
              </a:spcBef>
              <a:spcAft>
                <a:spcPts val="0"/>
              </a:spcAft>
              <a:buClr>
                <a:srgbClr val="434343"/>
              </a:buClr>
              <a:buSzPts val="5200"/>
              <a:buFont typeface="Fjalla One"/>
              <a:buNone/>
              <a:defRPr sz="5200" b="0" i="0" u="none" strike="noStrike" cap="none">
                <a:solidFill>
                  <a:srgbClr val="434343"/>
                </a:solidFill>
                <a:latin typeface="Fjalla One"/>
                <a:ea typeface="Fjalla One"/>
                <a:cs typeface="Fjalla One"/>
                <a:sym typeface="Fjalla One"/>
              </a:defRPr>
            </a:lvl2pPr>
            <a:lvl3pPr marR="0" lvl="2" algn="l" rtl="0">
              <a:lnSpc>
                <a:spcPct val="100000"/>
              </a:lnSpc>
              <a:spcBef>
                <a:spcPts val="0"/>
              </a:spcBef>
              <a:spcAft>
                <a:spcPts val="0"/>
              </a:spcAft>
              <a:buClr>
                <a:srgbClr val="434343"/>
              </a:buClr>
              <a:buSzPts val="5200"/>
              <a:buFont typeface="Fjalla One"/>
              <a:buNone/>
              <a:defRPr sz="5200" b="0" i="0" u="none" strike="noStrike" cap="none">
                <a:solidFill>
                  <a:srgbClr val="434343"/>
                </a:solidFill>
                <a:latin typeface="Fjalla One"/>
                <a:ea typeface="Fjalla One"/>
                <a:cs typeface="Fjalla One"/>
                <a:sym typeface="Fjalla One"/>
              </a:defRPr>
            </a:lvl3pPr>
            <a:lvl4pPr marR="0" lvl="3" algn="l" rtl="0">
              <a:lnSpc>
                <a:spcPct val="100000"/>
              </a:lnSpc>
              <a:spcBef>
                <a:spcPts val="0"/>
              </a:spcBef>
              <a:spcAft>
                <a:spcPts val="0"/>
              </a:spcAft>
              <a:buClr>
                <a:srgbClr val="434343"/>
              </a:buClr>
              <a:buSzPts val="5200"/>
              <a:buFont typeface="Fjalla One"/>
              <a:buNone/>
              <a:defRPr sz="5200" b="0" i="0" u="none" strike="noStrike" cap="none">
                <a:solidFill>
                  <a:srgbClr val="434343"/>
                </a:solidFill>
                <a:latin typeface="Fjalla One"/>
                <a:ea typeface="Fjalla One"/>
                <a:cs typeface="Fjalla One"/>
                <a:sym typeface="Fjalla One"/>
              </a:defRPr>
            </a:lvl4pPr>
            <a:lvl5pPr marR="0" lvl="4" algn="l" rtl="0">
              <a:lnSpc>
                <a:spcPct val="100000"/>
              </a:lnSpc>
              <a:spcBef>
                <a:spcPts val="0"/>
              </a:spcBef>
              <a:spcAft>
                <a:spcPts val="0"/>
              </a:spcAft>
              <a:buClr>
                <a:srgbClr val="434343"/>
              </a:buClr>
              <a:buSzPts val="5200"/>
              <a:buFont typeface="Fjalla One"/>
              <a:buNone/>
              <a:defRPr sz="5200" b="0" i="0" u="none" strike="noStrike" cap="none">
                <a:solidFill>
                  <a:srgbClr val="434343"/>
                </a:solidFill>
                <a:latin typeface="Fjalla One"/>
                <a:ea typeface="Fjalla One"/>
                <a:cs typeface="Fjalla One"/>
                <a:sym typeface="Fjalla One"/>
              </a:defRPr>
            </a:lvl5pPr>
            <a:lvl6pPr marR="0" lvl="5" algn="l" rtl="0">
              <a:lnSpc>
                <a:spcPct val="100000"/>
              </a:lnSpc>
              <a:spcBef>
                <a:spcPts val="0"/>
              </a:spcBef>
              <a:spcAft>
                <a:spcPts val="0"/>
              </a:spcAft>
              <a:buClr>
                <a:srgbClr val="434343"/>
              </a:buClr>
              <a:buSzPts val="5200"/>
              <a:buFont typeface="Fjalla One"/>
              <a:buNone/>
              <a:defRPr sz="5200" b="0" i="0" u="none" strike="noStrike" cap="none">
                <a:solidFill>
                  <a:srgbClr val="434343"/>
                </a:solidFill>
                <a:latin typeface="Fjalla One"/>
                <a:ea typeface="Fjalla One"/>
                <a:cs typeface="Fjalla One"/>
                <a:sym typeface="Fjalla One"/>
              </a:defRPr>
            </a:lvl6pPr>
            <a:lvl7pPr marR="0" lvl="6" algn="l" rtl="0">
              <a:lnSpc>
                <a:spcPct val="100000"/>
              </a:lnSpc>
              <a:spcBef>
                <a:spcPts val="0"/>
              </a:spcBef>
              <a:spcAft>
                <a:spcPts val="0"/>
              </a:spcAft>
              <a:buClr>
                <a:srgbClr val="434343"/>
              </a:buClr>
              <a:buSzPts val="5200"/>
              <a:buFont typeface="Fjalla One"/>
              <a:buNone/>
              <a:defRPr sz="5200" b="0" i="0" u="none" strike="noStrike" cap="none">
                <a:solidFill>
                  <a:srgbClr val="434343"/>
                </a:solidFill>
                <a:latin typeface="Fjalla One"/>
                <a:ea typeface="Fjalla One"/>
                <a:cs typeface="Fjalla One"/>
                <a:sym typeface="Fjalla One"/>
              </a:defRPr>
            </a:lvl7pPr>
            <a:lvl8pPr marR="0" lvl="7" algn="l" rtl="0">
              <a:lnSpc>
                <a:spcPct val="100000"/>
              </a:lnSpc>
              <a:spcBef>
                <a:spcPts val="0"/>
              </a:spcBef>
              <a:spcAft>
                <a:spcPts val="0"/>
              </a:spcAft>
              <a:buClr>
                <a:srgbClr val="434343"/>
              </a:buClr>
              <a:buSzPts val="5200"/>
              <a:buFont typeface="Fjalla One"/>
              <a:buNone/>
              <a:defRPr sz="5200" b="0" i="0" u="none" strike="noStrike" cap="none">
                <a:solidFill>
                  <a:srgbClr val="434343"/>
                </a:solidFill>
                <a:latin typeface="Fjalla One"/>
                <a:ea typeface="Fjalla One"/>
                <a:cs typeface="Fjalla One"/>
                <a:sym typeface="Fjalla One"/>
              </a:defRPr>
            </a:lvl8pPr>
            <a:lvl9pPr marR="0" lvl="8" algn="l" rtl="0">
              <a:lnSpc>
                <a:spcPct val="100000"/>
              </a:lnSpc>
              <a:spcBef>
                <a:spcPts val="0"/>
              </a:spcBef>
              <a:spcAft>
                <a:spcPts val="0"/>
              </a:spcAft>
              <a:buClr>
                <a:srgbClr val="434343"/>
              </a:buClr>
              <a:buSzPts val="5200"/>
              <a:buFont typeface="Fjalla One"/>
              <a:buNone/>
              <a:defRPr sz="5200" b="0" i="0" u="none" strike="noStrike" cap="none">
                <a:solidFill>
                  <a:srgbClr val="434343"/>
                </a:solidFill>
                <a:latin typeface="Fjalla One"/>
                <a:ea typeface="Fjalla One"/>
                <a:cs typeface="Fjalla One"/>
                <a:sym typeface="Fjalla One"/>
              </a:defRPr>
            </a:lvl9pPr>
          </a:lstStyle>
          <a:p>
            <a:pPr algn="l"/>
            <a:r>
              <a:rPr lang="en-US" sz="1600" dirty="0">
                <a:solidFill>
                  <a:srgbClr val="6A192C"/>
                </a:solidFill>
                <a:latin typeface="Fjalla One" panose="02000506040000020004" pitchFamily="2" charset="0"/>
                <a:ea typeface="Ebrima" panose="02000000000000000000" pitchFamily="2" charset="0"/>
                <a:cs typeface="Ebrima" panose="02000000000000000000" pitchFamily="2" charset="0"/>
                <a:sym typeface="Fjalla One"/>
              </a:rPr>
              <a:t>Presenter: Dr. Dinh Tuan Long</a:t>
            </a:r>
          </a:p>
          <a:p>
            <a:pPr algn="l">
              <a:tabLst>
                <a:tab pos="860425" algn="l"/>
              </a:tabLst>
            </a:pPr>
            <a:r>
              <a:rPr lang="en-US" sz="1600" dirty="0">
                <a:solidFill>
                  <a:srgbClr val="6A192C"/>
                </a:solidFill>
                <a:latin typeface="Fjalla One" panose="02000506040000020004" pitchFamily="2" charset="0"/>
                <a:ea typeface="Ebrima" panose="02000000000000000000" pitchFamily="2" charset="0"/>
                <a:cs typeface="Ebrima" panose="02000000000000000000" pitchFamily="2" charset="0"/>
                <a:sym typeface="Fjalla One"/>
              </a:rPr>
              <a:t>	</a:t>
            </a:r>
          </a:p>
        </p:txBody>
      </p:sp>
    </p:spTree>
    <p:custDataLst>
      <p:tags r:id="rId1"/>
    </p:custDataLst>
  </p:cSld>
  <p:clrMapOvr>
    <a:masterClrMapping/>
  </p:clrMapOvr>
  <p:transition spd="med">
    <p:pull/>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653"/>
        <p:cNvGrpSpPr/>
        <p:nvPr/>
      </p:nvGrpSpPr>
      <p:grpSpPr>
        <a:xfrm>
          <a:off x="0" y="0"/>
          <a:ext cx="0" cy="0"/>
          <a:chOff x="0" y="0"/>
          <a:chExt cx="0" cy="0"/>
        </a:xfrm>
      </p:grpSpPr>
      <p:sp>
        <p:nvSpPr>
          <p:cNvPr id="5" name="Google Shape;399;p14"/>
          <p:cNvSpPr/>
          <p:nvPr/>
        </p:nvSpPr>
        <p:spPr>
          <a:xfrm>
            <a:off x="2627085" y="2823328"/>
            <a:ext cx="6200971" cy="2027099"/>
          </a:xfrm>
          <a:prstGeom prst="rect">
            <a:avLst/>
          </a:prstGeom>
          <a:solidFill>
            <a:srgbClr val="6A19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586;p24">
            <a:extLst>
              <a:ext uri="{FF2B5EF4-FFF2-40B4-BE49-F238E27FC236}">
                <a16:creationId xmlns:a16="http://schemas.microsoft.com/office/drawing/2014/main" id="{F8878360-1384-4FB4-A982-6B5D5EAE30B9}"/>
              </a:ext>
            </a:extLst>
          </p:cNvPr>
          <p:cNvSpPr txBox="1">
            <a:spLocks/>
          </p:cNvSpPr>
          <p:nvPr/>
        </p:nvSpPr>
        <p:spPr>
          <a:xfrm>
            <a:off x="497081" y="378669"/>
            <a:ext cx="7138752" cy="7446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434343"/>
              </a:buClr>
              <a:buSzPts val="1800"/>
              <a:buFont typeface="Fjalla One"/>
              <a:buNone/>
              <a:defRPr sz="1800" b="0" i="0" u="none" strike="noStrike" cap="none">
                <a:solidFill>
                  <a:srgbClr val="434343"/>
                </a:solidFill>
                <a:latin typeface="Fjalla One"/>
                <a:ea typeface="Fjalla One"/>
                <a:cs typeface="Fjalla One"/>
                <a:sym typeface="Fjalla One"/>
              </a:defRPr>
            </a:lvl1pPr>
            <a:lvl2pPr marR="0" lvl="1" algn="l" rtl="0">
              <a:lnSpc>
                <a:spcPct val="100000"/>
              </a:lnSpc>
              <a:spcBef>
                <a:spcPts val="0"/>
              </a:spcBef>
              <a:spcAft>
                <a:spcPts val="0"/>
              </a:spcAft>
              <a:buClr>
                <a:srgbClr val="434343"/>
              </a:buClr>
              <a:buSzPts val="1800"/>
              <a:buFont typeface="Fjalla One"/>
              <a:buNone/>
              <a:defRPr sz="1800" b="0" i="0" u="none" strike="noStrike" cap="none">
                <a:solidFill>
                  <a:srgbClr val="434343"/>
                </a:solidFill>
                <a:latin typeface="Fjalla One"/>
                <a:ea typeface="Fjalla One"/>
                <a:cs typeface="Fjalla One"/>
                <a:sym typeface="Fjalla One"/>
              </a:defRPr>
            </a:lvl2pPr>
            <a:lvl3pPr marR="0" lvl="2" algn="l" rtl="0">
              <a:lnSpc>
                <a:spcPct val="100000"/>
              </a:lnSpc>
              <a:spcBef>
                <a:spcPts val="0"/>
              </a:spcBef>
              <a:spcAft>
                <a:spcPts val="0"/>
              </a:spcAft>
              <a:buClr>
                <a:srgbClr val="434343"/>
              </a:buClr>
              <a:buSzPts val="1800"/>
              <a:buFont typeface="Fjalla One"/>
              <a:buNone/>
              <a:defRPr sz="1800" b="0" i="0" u="none" strike="noStrike" cap="none">
                <a:solidFill>
                  <a:srgbClr val="434343"/>
                </a:solidFill>
                <a:latin typeface="Fjalla One"/>
                <a:ea typeface="Fjalla One"/>
                <a:cs typeface="Fjalla One"/>
                <a:sym typeface="Fjalla One"/>
              </a:defRPr>
            </a:lvl3pPr>
            <a:lvl4pPr marR="0" lvl="3" algn="l" rtl="0">
              <a:lnSpc>
                <a:spcPct val="100000"/>
              </a:lnSpc>
              <a:spcBef>
                <a:spcPts val="0"/>
              </a:spcBef>
              <a:spcAft>
                <a:spcPts val="0"/>
              </a:spcAft>
              <a:buClr>
                <a:srgbClr val="434343"/>
              </a:buClr>
              <a:buSzPts val="1800"/>
              <a:buFont typeface="Fjalla One"/>
              <a:buNone/>
              <a:defRPr sz="1800" b="0" i="0" u="none" strike="noStrike" cap="none">
                <a:solidFill>
                  <a:srgbClr val="434343"/>
                </a:solidFill>
                <a:latin typeface="Fjalla One"/>
                <a:ea typeface="Fjalla One"/>
                <a:cs typeface="Fjalla One"/>
                <a:sym typeface="Fjalla One"/>
              </a:defRPr>
            </a:lvl4pPr>
            <a:lvl5pPr marR="0" lvl="4" algn="l" rtl="0">
              <a:lnSpc>
                <a:spcPct val="100000"/>
              </a:lnSpc>
              <a:spcBef>
                <a:spcPts val="0"/>
              </a:spcBef>
              <a:spcAft>
                <a:spcPts val="0"/>
              </a:spcAft>
              <a:buClr>
                <a:srgbClr val="434343"/>
              </a:buClr>
              <a:buSzPts val="1800"/>
              <a:buFont typeface="Fjalla One"/>
              <a:buNone/>
              <a:defRPr sz="1800" b="0" i="0" u="none" strike="noStrike" cap="none">
                <a:solidFill>
                  <a:srgbClr val="434343"/>
                </a:solidFill>
                <a:latin typeface="Fjalla One"/>
                <a:ea typeface="Fjalla One"/>
                <a:cs typeface="Fjalla One"/>
                <a:sym typeface="Fjalla One"/>
              </a:defRPr>
            </a:lvl5pPr>
            <a:lvl6pPr marR="0" lvl="5" algn="l" rtl="0">
              <a:lnSpc>
                <a:spcPct val="100000"/>
              </a:lnSpc>
              <a:spcBef>
                <a:spcPts val="0"/>
              </a:spcBef>
              <a:spcAft>
                <a:spcPts val="0"/>
              </a:spcAft>
              <a:buClr>
                <a:srgbClr val="434343"/>
              </a:buClr>
              <a:buSzPts val="1800"/>
              <a:buFont typeface="Fjalla One"/>
              <a:buNone/>
              <a:defRPr sz="1800" b="0" i="0" u="none" strike="noStrike" cap="none">
                <a:solidFill>
                  <a:srgbClr val="434343"/>
                </a:solidFill>
                <a:latin typeface="Fjalla One"/>
                <a:ea typeface="Fjalla One"/>
                <a:cs typeface="Fjalla One"/>
                <a:sym typeface="Fjalla One"/>
              </a:defRPr>
            </a:lvl6pPr>
            <a:lvl7pPr marR="0" lvl="6" algn="l" rtl="0">
              <a:lnSpc>
                <a:spcPct val="100000"/>
              </a:lnSpc>
              <a:spcBef>
                <a:spcPts val="0"/>
              </a:spcBef>
              <a:spcAft>
                <a:spcPts val="0"/>
              </a:spcAft>
              <a:buClr>
                <a:srgbClr val="434343"/>
              </a:buClr>
              <a:buSzPts val="1800"/>
              <a:buFont typeface="Fjalla One"/>
              <a:buNone/>
              <a:defRPr sz="1800" b="0" i="0" u="none" strike="noStrike" cap="none">
                <a:solidFill>
                  <a:srgbClr val="434343"/>
                </a:solidFill>
                <a:latin typeface="Fjalla One"/>
                <a:ea typeface="Fjalla One"/>
                <a:cs typeface="Fjalla One"/>
                <a:sym typeface="Fjalla One"/>
              </a:defRPr>
            </a:lvl7pPr>
            <a:lvl8pPr marR="0" lvl="7" algn="l" rtl="0">
              <a:lnSpc>
                <a:spcPct val="100000"/>
              </a:lnSpc>
              <a:spcBef>
                <a:spcPts val="0"/>
              </a:spcBef>
              <a:spcAft>
                <a:spcPts val="0"/>
              </a:spcAft>
              <a:buClr>
                <a:srgbClr val="434343"/>
              </a:buClr>
              <a:buSzPts val="1800"/>
              <a:buFont typeface="Fjalla One"/>
              <a:buNone/>
              <a:defRPr sz="1800" b="0" i="0" u="none" strike="noStrike" cap="none">
                <a:solidFill>
                  <a:srgbClr val="434343"/>
                </a:solidFill>
                <a:latin typeface="Fjalla One"/>
                <a:ea typeface="Fjalla One"/>
                <a:cs typeface="Fjalla One"/>
                <a:sym typeface="Fjalla One"/>
              </a:defRPr>
            </a:lvl8pPr>
            <a:lvl9pPr marR="0" lvl="8" algn="l" rtl="0">
              <a:lnSpc>
                <a:spcPct val="100000"/>
              </a:lnSpc>
              <a:spcBef>
                <a:spcPts val="0"/>
              </a:spcBef>
              <a:spcAft>
                <a:spcPts val="0"/>
              </a:spcAft>
              <a:buClr>
                <a:srgbClr val="434343"/>
              </a:buClr>
              <a:buSzPts val="1800"/>
              <a:buFont typeface="Fjalla One"/>
              <a:buNone/>
              <a:defRPr sz="1800" b="0" i="0" u="none" strike="noStrike" cap="none">
                <a:solidFill>
                  <a:srgbClr val="434343"/>
                </a:solidFill>
                <a:latin typeface="Fjalla One"/>
                <a:ea typeface="Fjalla One"/>
                <a:cs typeface="Fjalla One"/>
                <a:sym typeface="Fjalla One"/>
              </a:defRPr>
            </a:lvl9pPr>
          </a:lstStyle>
          <a:p>
            <a:r>
              <a:rPr lang="en-US" sz="2400">
                <a:solidFill>
                  <a:schemeClr val="bg1"/>
                </a:solidFill>
              </a:rPr>
              <a:t>Self</a:t>
            </a:r>
            <a:r>
              <a:rPr lang="en-US" sz="2400"/>
              <a:t>-assessment (according to the set of criteria)</a:t>
            </a:r>
          </a:p>
        </p:txBody>
      </p:sp>
      <p:sp>
        <p:nvSpPr>
          <p:cNvPr id="47" name="Google Shape;481;p20">
            <a:extLst>
              <a:ext uri="{FF2B5EF4-FFF2-40B4-BE49-F238E27FC236}">
                <a16:creationId xmlns:a16="http://schemas.microsoft.com/office/drawing/2014/main" id="{4B319D59-4E3C-445B-9683-2A1AD1EA3C43}"/>
              </a:ext>
            </a:extLst>
          </p:cNvPr>
          <p:cNvSpPr txBox="1">
            <a:spLocks/>
          </p:cNvSpPr>
          <p:nvPr/>
        </p:nvSpPr>
        <p:spPr>
          <a:xfrm>
            <a:off x="1517269" y="1087646"/>
            <a:ext cx="7044839" cy="158298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434343"/>
              </a:buClr>
              <a:buSzPts val="1400"/>
              <a:buFont typeface="Fjalla One"/>
              <a:buNone/>
              <a:defRPr sz="1400" b="0" i="0" u="none" strike="noStrike" cap="none">
                <a:solidFill>
                  <a:srgbClr val="434343"/>
                </a:solidFill>
                <a:latin typeface="Fjalla One"/>
                <a:ea typeface="Fjalla One"/>
                <a:cs typeface="Fjalla One"/>
                <a:sym typeface="Fjalla One"/>
              </a:defRPr>
            </a:lvl1pPr>
            <a:lvl2pPr marR="0" lvl="1" algn="ctr" rtl="0">
              <a:lnSpc>
                <a:spcPct val="100000"/>
              </a:lnSpc>
              <a:spcBef>
                <a:spcPts val="0"/>
              </a:spcBef>
              <a:spcAft>
                <a:spcPts val="0"/>
              </a:spcAft>
              <a:buClr>
                <a:srgbClr val="434343"/>
              </a:buClr>
              <a:buSzPts val="1200"/>
              <a:buFont typeface="Fjalla One"/>
              <a:buNone/>
              <a:defRPr sz="1200" b="0" i="0" u="none" strike="noStrike" cap="none">
                <a:solidFill>
                  <a:srgbClr val="434343"/>
                </a:solidFill>
                <a:latin typeface="Fjalla One"/>
                <a:ea typeface="Fjalla One"/>
                <a:cs typeface="Fjalla One"/>
                <a:sym typeface="Fjalla One"/>
              </a:defRPr>
            </a:lvl2pPr>
            <a:lvl3pPr marR="0" lvl="2" algn="ctr" rtl="0">
              <a:lnSpc>
                <a:spcPct val="100000"/>
              </a:lnSpc>
              <a:spcBef>
                <a:spcPts val="0"/>
              </a:spcBef>
              <a:spcAft>
                <a:spcPts val="0"/>
              </a:spcAft>
              <a:buClr>
                <a:srgbClr val="434343"/>
              </a:buClr>
              <a:buSzPts val="1200"/>
              <a:buFont typeface="Fjalla One"/>
              <a:buNone/>
              <a:defRPr sz="1200" b="0" i="0" u="none" strike="noStrike" cap="none">
                <a:solidFill>
                  <a:srgbClr val="434343"/>
                </a:solidFill>
                <a:latin typeface="Fjalla One"/>
                <a:ea typeface="Fjalla One"/>
                <a:cs typeface="Fjalla One"/>
                <a:sym typeface="Fjalla One"/>
              </a:defRPr>
            </a:lvl3pPr>
            <a:lvl4pPr marR="0" lvl="3" algn="ctr" rtl="0">
              <a:lnSpc>
                <a:spcPct val="100000"/>
              </a:lnSpc>
              <a:spcBef>
                <a:spcPts val="0"/>
              </a:spcBef>
              <a:spcAft>
                <a:spcPts val="0"/>
              </a:spcAft>
              <a:buClr>
                <a:srgbClr val="434343"/>
              </a:buClr>
              <a:buSzPts val="1200"/>
              <a:buFont typeface="Fjalla One"/>
              <a:buNone/>
              <a:defRPr sz="1200" b="0" i="0" u="none" strike="noStrike" cap="none">
                <a:solidFill>
                  <a:srgbClr val="434343"/>
                </a:solidFill>
                <a:latin typeface="Fjalla One"/>
                <a:ea typeface="Fjalla One"/>
                <a:cs typeface="Fjalla One"/>
                <a:sym typeface="Fjalla One"/>
              </a:defRPr>
            </a:lvl4pPr>
            <a:lvl5pPr marR="0" lvl="4" algn="ctr" rtl="0">
              <a:lnSpc>
                <a:spcPct val="100000"/>
              </a:lnSpc>
              <a:spcBef>
                <a:spcPts val="0"/>
              </a:spcBef>
              <a:spcAft>
                <a:spcPts val="0"/>
              </a:spcAft>
              <a:buClr>
                <a:srgbClr val="434343"/>
              </a:buClr>
              <a:buSzPts val="1200"/>
              <a:buFont typeface="Fjalla One"/>
              <a:buNone/>
              <a:defRPr sz="1200" b="0" i="0" u="none" strike="noStrike" cap="none">
                <a:solidFill>
                  <a:srgbClr val="434343"/>
                </a:solidFill>
                <a:latin typeface="Fjalla One"/>
                <a:ea typeface="Fjalla One"/>
                <a:cs typeface="Fjalla One"/>
                <a:sym typeface="Fjalla One"/>
              </a:defRPr>
            </a:lvl5pPr>
            <a:lvl6pPr marR="0" lvl="5" algn="ctr" rtl="0">
              <a:lnSpc>
                <a:spcPct val="100000"/>
              </a:lnSpc>
              <a:spcBef>
                <a:spcPts val="0"/>
              </a:spcBef>
              <a:spcAft>
                <a:spcPts val="0"/>
              </a:spcAft>
              <a:buClr>
                <a:srgbClr val="434343"/>
              </a:buClr>
              <a:buSzPts val="1200"/>
              <a:buFont typeface="Fjalla One"/>
              <a:buNone/>
              <a:defRPr sz="1200" b="0" i="0" u="none" strike="noStrike" cap="none">
                <a:solidFill>
                  <a:srgbClr val="434343"/>
                </a:solidFill>
                <a:latin typeface="Fjalla One"/>
                <a:ea typeface="Fjalla One"/>
                <a:cs typeface="Fjalla One"/>
                <a:sym typeface="Fjalla One"/>
              </a:defRPr>
            </a:lvl6pPr>
            <a:lvl7pPr marR="0" lvl="6" algn="ctr" rtl="0">
              <a:lnSpc>
                <a:spcPct val="100000"/>
              </a:lnSpc>
              <a:spcBef>
                <a:spcPts val="0"/>
              </a:spcBef>
              <a:spcAft>
                <a:spcPts val="0"/>
              </a:spcAft>
              <a:buClr>
                <a:srgbClr val="434343"/>
              </a:buClr>
              <a:buSzPts val="1200"/>
              <a:buFont typeface="Fjalla One"/>
              <a:buNone/>
              <a:defRPr sz="1200" b="0" i="0" u="none" strike="noStrike" cap="none">
                <a:solidFill>
                  <a:srgbClr val="434343"/>
                </a:solidFill>
                <a:latin typeface="Fjalla One"/>
                <a:ea typeface="Fjalla One"/>
                <a:cs typeface="Fjalla One"/>
                <a:sym typeface="Fjalla One"/>
              </a:defRPr>
            </a:lvl7pPr>
            <a:lvl8pPr marR="0" lvl="7" algn="ctr" rtl="0">
              <a:lnSpc>
                <a:spcPct val="100000"/>
              </a:lnSpc>
              <a:spcBef>
                <a:spcPts val="0"/>
              </a:spcBef>
              <a:spcAft>
                <a:spcPts val="0"/>
              </a:spcAft>
              <a:buClr>
                <a:srgbClr val="434343"/>
              </a:buClr>
              <a:buSzPts val="1200"/>
              <a:buFont typeface="Fjalla One"/>
              <a:buNone/>
              <a:defRPr sz="1200" b="0" i="0" u="none" strike="noStrike" cap="none">
                <a:solidFill>
                  <a:srgbClr val="434343"/>
                </a:solidFill>
                <a:latin typeface="Fjalla One"/>
                <a:ea typeface="Fjalla One"/>
                <a:cs typeface="Fjalla One"/>
                <a:sym typeface="Fjalla One"/>
              </a:defRPr>
            </a:lvl8pPr>
            <a:lvl9pPr marR="0" lvl="8" algn="ctr" rtl="0">
              <a:lnSpc>
                <a:spcPct val="100000"/>
              </a:lnSpc>
              <a:spcBef>
                <a:spcPts val="0"/>
              </a:spcBef>
              <a:spcAft>
                <a:spcPts val="0"/>
              </a:spcAft>
              <a:buClr>
                <a:srgbClr val="434343"/>
              </a:buClr>
              <a:buSzPts val="1200"/>
              <a:buFont typeface="Fjalla One"/>
              <a:buNone/>
              <a:defRPr sz="1200" b="0" i="0" u="none" strike="noStrike" cap="none">
                <a:solidFill>
                  <a:srgbClr val="434343"/>
                </a:solidFill>
                <a:latin typeface="Fjalla One"/>
                <a:ea typeface="Fjalla One"/>
                <a:cs typeface="Fjalla One"/>
                <a:sym typeface="Fjalla One"/>
              </a:defRPr>
            </a:lvl9pPr>
          </a:lstStyle>
          <a:p>
            <a:pPr marL="285750" indent="-285750" algn="just">
              <a:spcAft>
                <a:spcPts val="1200"/>
              </a:spcAft>
              <a:buFont typeface="Wingdings" panose="05000000000000000000" pitchFamily="2" charset="2"/>
              <a:buChar char="ü"/>
            </a:pPr>
            <a:r>
              <a:rPr lang="en-US" sz="1600"/>
              <a:t>The inspection and evaluation of educational institutions so far have been carried out completely manually and need several times.</a:t>
            </a:r>
          </a:p>
          <a:p>
            <a:pPr marL="285750" indent="-285750" algn="just">
              <a:spcAft>
                <a:spcPts val="1200"/>
              </a:spcAft>
              <a:buFont typeface="Wingdings" panose="05000000000000000000" pitchFamily="2" charset="2"/>
              <a:buChar char="ü"/>
            </a:pPr>
            <a:r>
              <a:rPr lang="en-US" sz="1600"/>
              <a:t>If applying the automatic grading according to the set of criteria in the collection of online bring many advantage</a:t>
            </a:r>
          </a:p>
        </p:txBody>
      </p:sp>
      <p:sp>
        <p:nvSpPr>
          <p:cNvPr id="48" name="Google Shape;481;p20">
            <a:extLst>
              <a:ext uri="{FF2B5EF4-FFF2-40B4-BE49-F238E27FC236}">
                <a16:creationId xmlns:a16="http://schemas.microsoft.com/office/drawing/2014/main" id="{4B319D59-4E3C-445B-9683-2A1AD1EA3C43}"/>
              </a:ext>
            </a:extLst>
          </p:cNvPr>
          <p:cNvSpPr txBox="1">
            <a:spLocks/>
          </p:cNvSpPr>
          <p:nvPr/>
        </p:nvSpPr>
        <p:spPr>
          <a:xfrm>
            <a:off x="4156637" y="3795983"/>
            <a:ext cx="4311787" cy="120714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434343"/>
              </a:buClr>
              <a:buSzPts val="1400"/>
              <a:buFont typeface="Fjalla One"/>
              <a:buNone/>
              <a:defRPr sz="1400" b="0" i="0" u="none" strike="noStrike" cap="none">
                <a:solidFill>
                  <a:srgbClr val="434343"/>
                </a:solidFill>
                <a:latin typeface="Fjalla One"/>
                <a:ea typeface="Fjalla One"/>
                <a:cs typeface="Fjalla One"/>
                <a:sym typeface="Fjalla One"/>
              </a:defRPr>
            </a:lvl1pPr>
            <a:lvl2pPr marR="0" lvl="1" algn="ctr" rtl="0">
              <a:lnSpc>
                <a:spcPct val="100000"/>
              </a:lnSpc>
              <a:spcBef>
                <a:spcPts val="0"/>
              </a:spcBef>
              <a:spcAft>
                <a:spcPts val="0"/>
              </a:spcAft>
              <a:buClr>
                <a:srgbClr val="434343"/>
              </a:buClr>
              <a:buSzPts val="1200"/>
              <a:buFont typeface="Fjalla One"/>
              <a:buNone/>
              <a:defRPr sz="1200" b="0" i="0" u="none" strike="noStrike" cap="none">
                <a:solidFill>
                  <a:srgbClr val="434343"/>
                </a:solidFill>
                <a:latin typeface="Fjalla One"/>
                <a:ea typeface="Fjalla One"/>
                <a:cs typeface="Fjalla One"/>
                <a:sym typeface="Fjalla One"/>
              </a:defRPr>
            </a:lvl2pPr>
            <a:lvl3pPr marR="0" lvl="2" algn="ctr" rtl="0">
              <a:lnSpc>
                <a:spcPct val="100000"/>
              </a:lnSpc>
              <a:spcBef>
                <a:spcPts val="0"/>
              </a:spcBef>
              <a:spcAft>
                <a:spcPts val="0"/>
              </a:spcAft>
              <a:buClr>
                <a:srgbClr val="434343"/>
              </a:buClr>
              <a:buSzPts val="1200"/>
              <a:buFont typeface="Fjalla One"/>
              <a:buNone/>
              <a:defRPr sz="1200" b="0" i="0" u="none" strike="noStrike" cap="none">
                <a:solidFill>
                  <a:srgbClr val="434343"/>
                </a:solidFill>
                <a:latin typeface="Fjalla One"/>
                <a:ea typeface="Fjalla One"/>
                <a:cs typeface="Fjalla One"/>
                <a:sym typeface="Fjalla One"/>
              </a:defRPr>
            </a:lvl3pPr>
            <a:lvl4pPr marR="0" lvl="3" algn="ctr" rtl="0">
              <a:lnSpc>
                <a:spcPct val="100000"/>
              </a:lnSpc>
              <a:spcBef>
                <a:spcPts val="0"/>
              </a:spcBef>
              <a:spcAft>
                <a:spcPts val="0"/>
              </a:spcAft>
              <a:buClr>
                <a:srgbClr val="434343"/>
              </a:buClr>
              <a:buSzPts val="1200"/>
              <a:buFont typeface="Fjalla One"/>
              <a:buNone/>
              <a:defRPr sz="1200" b="0" i="0" u="none" strike="noStrike" cap="none">
                <a:solidFill>
                  <a:srgbClr val="434343"/>
                </a:solidFill>
                <a:latin typeface="Fjalla One"/>
                <a:ea typeface="Fjalla One"/>
                <a:cs typeface="Fjalla One"/>
                <a:sym typeface="Fjalla One"/>
              </a:defRPr>
            </a:lvl4pPr>
            <a:lvl5pPr marR="0" lvl="4" algn="ctr" rtl="0">
              <a:lnSpc>
                <a:spcPct val="100000"/>
              </a:lnSpc>
              <a:spcBef>
                <a:spcPts val="0"/>
              </a:spcBef>
              <a:spcAft>
                <a:spcPts val="0"/>
              </a:spcAft>
              <a:buClr>
                <a:srgbClr val="434343"/>
              </a:buClr>
              <a:buSzPts val="1200"/>
              <a:buFont typeface="Fjalla One"/>
              <a:buNone/>
              <a:defRPr sz="1200" b="0" i="0" u="none" strike="noStrike" cap="none">
                <a:solidFill>
                  <a:srgbClr val="434343"/>
                </a:solidFill>
                <a:latin typeface="Fjalla One"/>
                <a:ea typeface="Fjalla One"/>
                <a:cs typeface="Fjalla One"/>
                <a:sym typeface="Fjalla One"/>
              </a:defRPr>
            </a:lvl5pPr>
            <a:lvl6pPr marR="0" lvl="5" algn="ctr" rtl="0">
              <a:lnSpc>
                <a:spcPct val="100000"/>
              </a:lnSpc>
              <a:spcBef>
                <a:spcPts val="0"/>
              </a:spcBef>
              <a:spcAft>
                <a:spcPts val="0"/>
              </a:spcAft>
              <a:buClr>
                <a:srgbClr val="434343"/>
              </a:buClr>
              <a:buSzPts val="1200"/>
              <a:buFont typeface="Fjalla One"/>
              <a:buNone/>
              <a:defRPr sz="1200" b="0" i="0" u="none" strike="noStrike" cap="none">
                <a:solidFill>
                  <a:srgbClr val="434343"/>
                </a:solidFill>
                <a:latin typeface="Fjalla One"/>
                <a:ea typeface="Fjalla One"/>
                <a:cs typeface="Fjalla One"/>
                <a:sym typeface="Fjalla One"/>
              </a:defRPr>
            </a:lvl6pPr>
            <a:lvl7pPr marR="0" lvl="6" algn="ctr" rtl="0">
              <a:lnSpc>
                <a:spcPct val="100000"/>
              </a:lnSpc>
              <a:spcBef>
                <a:spcPts val="0"/>
              </a:spcBef>
              <a:spcAft>
                <a:spcPts val="0"/>
              </a:spcAft>
              <a:buClr>
                <a:srgbClr val="434343"/>
              </a:buClr>
              <a:buSzPts val="1200"/>
              <a:buFont typeface="Fjalla One"/>
              <a:buNone/>
              <a:defRPr sz="1200" b="0" i="0" u="none" strike="noStrike" cap="none">
                <a:solidFill>
                  <a:srgbClr val="434343"/>
                </a:solidFill>
                <a:latin typeface="Fjalla One"/>
                <a:ea typeface="Fjalla One"/>
                <a:cs typeface="Fjalla One"/>
                <a:sym typeface="Fjalla One"/>
              </a:defRPr>
            </a:lvl7pPr>
            <a:lvl8pPr marR="0" lvl="7" algn="ctr" rtl="0">
              <a:lnSpc>
                <a:spcPct val="100000"/>
              </a:lnSpc>
              <a:spcBef>
                <a:spcPts val="0"/>
              </a:spcBef>
              <a:spcAft>
                <a:spcPts val="0"/>
              </a:spcAft>
              <a:buClr>
                <a:srgbClr val="434343"/>
              </a:buClr>
              <a:buSzPts val="1200"/>
              <a:buFont typeface="Fjalla One"/>
              <a:buNone/>
              <a:defRPr sz="1200" b="0" i="0" u="none" strike="noStrike" cap="none">
                <a:solidFill>
                  <a:srgbClr val="434343"/>
                </a:solidFill>
                <a:latin typeface="Fjalla One"/>
                <a:ea typeface="Fjalla One"/>
                <a:cs typeface="Fjalla One"/>
                <a:sym typeface="Fjalla One"/>
              </a:defRPr>
            </a:lvl8pPr>
            <a:lvl9pPr marR="0" lvl="8" algn="ctr" rtl="0">
              <a:lnSpc>
                <a:spcPct val="100000"/>
              </a:lnSpc>
              <a:spcBef>
                <a:spcPts val="0"/>
              </a:spcBef>
              <a:spcAft>
                <a:spcPts val="0"/>
              </a:spcAft>
              <a:buClr>
                <a:srgbClr val="434343"/>
              </a:buClr>
              <a:buSzPts val="1200"/>
              <a:buFont typeface="Fjalla One"/>
              <a:buNone/>
              <a:defRPr sz="1200" b="0" i="0" u="none" strike="noStrike" cap="none">
                <a:solidFill>
                  <a:srgbClr val="434343"/>
                </a:solidFill>
                <a:latin typeface="Fjalla One"/>
                <a:ea typeface="Fjalla One"/>
                <a:cs typeface="Fjalla One"/>
                <a:sym typeface="Fjalla One"/>
              </a:defRPr>
            </a:lvl9pPr>
          </a:lstStyle>
          <a:p>
            <a:pPr algn="just">
              <a:spcAft>
                <a:spcPts val="800"/>
              </a:spcAft>
            </a:pPr>
            <a:r>
              <a:rPr lang="en-US" sz="1800">
                <a:solidFill>
                  <a:schemeClr val="bg1"/>
                </a:solidFill>
              </a:rPr>
              <a:t>Automatic classification according to the set of evaluation criteriainformation will </a:t>
            </a:r>
          </a:p>
        </p:txBody>
      </p:sp>
      <p:cxnSp>
        <p:nvCxnSpPr>
          <p:cNvPr id="4" name="Straight Connector 3"/>
          <p:cNvCxnSpPr/>
          <p:nvPr/>
        </p:nvCxnSpPr>
        <p:spPr>
          <a:xfrm>
            <a:off x="2627085" y="3367308"/>
            <a:ext cx="493486"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3077029" y="3265708"/>
            <a:ext cx="989428" cy="2177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Google Shape;481;p20">
            <a:extLst>
              <a:ext uri="{FF2B5EF4-FFF2-40B4-BE49-F238E27FC236}">
                <a16:creationId xmlns:a16="http://schemas.microsoft.com/office/drawing/2014/main" id="{4B319D59-4E3C-445B-9683-2A1AD1EA3C43}"/>
              </a:ext>
            </a:extLst>
          </p:cNvPr>
          <p:cNvSpPr txBox="1">
            <a:spLocks/>
          </p:cNvSpPr>
          <p:nvPr/>
        </p:nvSpPr>
        <p:spPr>
          <a:xfrm>
            <a:off x="4156638" y="3164513"/>
            <a:ext cx="4311787" cy="58057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434343"/>
              </a:buClr>
              <a:buSzPts val="1400"/>
              <a:buFont typeface="Fjalla One"/>
              <a:buNone/>
              <a:defRPr sz="1400" b="0" i="0" u="none" strike="noStrike" cap="none">
                <a:solidFill>
                  <a:srgbClr val="434343"/>
                </a:solidFill>
                <a:latin typeface="Fjalla One"/>
                <a:ea typeface="Fjalla One"/>
                <a:cs typeface="Fjalla One"/>
                <a:sym typeface="Fjalla One"/>
              </a:defRPr>
            </a:lvl1pPr>
            <a:lvl2pPr marR="0" lvl="1" algn="ctr" rtl="0">
              <a:lnSpc>
                <a:spcPct val="100000"/>
              </a:lnSpc>
              <a:spcBef>
                <a:spcPts val="0"/>
              </a:spcBef>
              <a:spcAft>
                <a:spcPts val="0"/>
              </a:spcAft>
              <a:buClr>
                <a:srgbClr val="434343"/>
              </a:buClr>
              <a:buSzPts val="1200"/>
              <a:buFont typeface="Fjalla One"/>
              <a:buNone/>
              <a:defRPr sz="1200" b="0" i="0" u="none" strike="noStrike" cap="none">
                <a:solidFill>
                  <a:srgbClr val="434343"/>
                </a:solidFill>
                <a:latin typeface="Fjalla One"/>
                <a:ea typeface="Fjalla One"/>
                <a:cs typeface="Fjalla One"/>
                <a:sym typeface="Fjalla One"/>
              </a:defRPr>
            </a:lvl2pPr>
            <a:lvl3pPr marR="0" lvl="2" algn="ctr" rtl="0">
              <a:lnSpc>
                <a:spcPct val="100000"/>
              </a:lnSpc>
              <a:spcBef>
                <a:spcPts val="0"/>
              </a:spcBef>
              <a:spcAft>
                <a:spcPts val="0"/>
              </a:spcAft>
              <a:buClr>
                <a:srgbClr val="434343"/>
              </a:buClr>
              <a:buSzPts val="1200"/>
              <a:buFont typeface="Fjalla One"/>
              <a:buNone/>
              <a:defRPr sz="1200" b="0" i="0" u="none" strike="noStrike" cap="none">
                <a:solidFill>
                  <a:srgbClr val="434343"/>
                </a:solidFill>
                <a:latin typeface="Fjalla One"/>
                <a:ea typeface="Fjalla One"/>
                <a:cs typeface="Fjalla One"/>
                <a:sym typeface="Fjalla One"/>
              </a:defRPr>
            </a:lvl3pPr>
            <a:lvl4pPr marR="0" lvl="3" algn="ctr" rtl="0">
              <a:lnSpc>
                <a:spcPct val="100000"/>
              </a:lnSpc>
              <a:spcBef>
                <a:spcPts val="0"/>
              </a:spcBef>
              <a:spcAft>
                <a:spcPts val="0"/>
              </a:spcAft>
              <a:buClr>
                <a:srgbClr val="434343"/>
              </a:buClr>
              <a:buSzPts val="1200"/>
              <a:buFont typeface="Fjalla One"/>
              <a:buNone/>
              <a:defRPr sz="1200" b="0" i="0" u="none" strike="noStrike" cap="none">
                <a:solidFill>
                  <a:srgbClr val="434343"/>
                </a:solidFill>
                <a:latin typeface="Fjalla One"/>
                <a:ea typeface="Fjalla One"/>
                <a:cs typeface="Fjalla One"/>
                <a:sym typeface="Fjalla One"/>
              </a:defRPr>
            </a:lvl4pPr>
            <a:lvl5pPr marR="0" lvl="4" algn="ctr" rtl="0">
              <a:lnSpc>
                <a:spcPct val="100000"/>
              </a:lnSpc>
              <a:spcBef>
                <a:spcPts val="0"/>
              </a:spcBef>
              <a:spcAft>
                <a:spcPts val="0"/>
              </a:spcAft>
              <a:buClr>
                <a:srgbClr val="434343"/>
              </a:buClr>
              <a:buSzPts val="1200"/>
              <a:buFont typeface="Fjalla One"/>
              <a:buNone/>
              <a:defRPr sz="1200" b="0" i="0" u="none" strike="noStrike" cap="none">
                <a:solidFill>
                  <a:srgbClr val="434343"/>
                </a:solidFill>
                <a:latin typeface="Fjalla One"/>
                <a:ea typeface="Fjalla One"/>
                <a:cs typeface="Fjalla One"/>
                <a:sym typeface="Fjalla One"/>
              </a:defRPr>
            </a:lvl5pPr>
            <a:lvl6pPr marR="0" lvl="5" algn="ctr" rtl="0">
              <a:lnSpc>
                <a:spcPct val="100000"/>
              </a:lnSpc>
              <a:spcBef>
                <a:spcPts val="0"/>
              </a:spcBef>
              <a:spcAft>
                <a:spcPts val="0"/>
              </a:spcAft>
              <a:buClr>
                <a:srgbClr val="434343"/>
              </a:buClr>
              <a:buSzPts val="1200"/>
              <a:buFont typeface="Fjalla One"/>
              <a:buNone/>
              <a:defRPr sz="1200" b="0" i="0" u="none" strike="noStrike" cap="none">
                <a:solidFill>
                  <a:srgbClr val="434343"/>
                </a:solidFill>
                <a:latin typeface="Fjalla One"/>
                <a:ea typeface="Fjalla One"/>
                <a:cs typeface="Fjalla One"/>
                <a:sym typeface="Fjalla One"/>
              </a:defRPr>
            </a:lvl6pPr>
            <a:lvl7pPr marR="0" lvl="6" algn="ctr" rtl="0">
              <a:lnSpc>
                <a:spcPct val="100000"/>
              </a:lnSpc>
              <a:spcBef>
                <a:spcPts val="0"/>
              </a:spcBef>
              <a:spcAft>
                <a:spcPts val="0"/>
              </a:spcAft>
              <a:buClr>
                <a:srgbClr val="434343"/>
              </a:buClr>
              <a:buSzPts val="1200"/>
              <a:buFont typeface="Fjalla One"/>
              <a:buNone/>
              <a:defRPr sz="1200" b="0" i="0" u="none" strike="noStrike" cap="none">
                <a:solidFill>
                  <a:srgbClr val="434343"/>
                </a:solidFill>
                <a:latin typeface="Fjalla One"/>
                <a:ea typeface="Fjalla One"/>
                <a:cs typeface="Fjalla One"/>
                <a:sym typeface="Fjalla One"/>
              </a:defRPr>
            </a:lvl7pPr>
            <a:lvl8pPr marR="0" lvl="7" algn="ctr" rtl="0">
              <a:lnSpc>
                <a:spcPct val="100000"/>
              </a:lnSpc>
              <a:spcBef>
                <a:spcPts val="0"/>
              </a:spcBef>
              <a:spcAft>
                <a:spcPts val="0"/>
              </a:spcAft>
              <a:buClr>
                <a:srgbClr val="434343"/>
              </a:buClr>
              <a:buSzPts val="1200"/>
              <a:buFont typeface="Fjalla One"/>
              <a:buNone/>
              <a:defRPr sz="1200" b="0" i="0" u="none" strike="noStrike" cap="none">
                <a:solidFill>
                  <a:srgbClr val="434343"/>
                </a:solidFill>
                <a:latin typeface="Fjalla One"/>
                <a:ea typeface="Fjalla One"/>
                <a:cs typeface="Fjalla One"/>
                <a:sym typeface="Fjalla One"/>
              </a:defRPr>
            </a:lvl8pPr>
            <a:lvl9pPr marR="0" lvl="8" algn="ctr" rtl="0">
              <a:lnSpc>
                <a:spcPct val="100000"/>
              </a:lnSpc>
              <a:spcBef>
                <a:spcPts val="0"/>
              </a:spcBef>
              <a:spcAft>
                <a:spcPts val="0"/>
              </a:spcAft>
              <a:buClr>
                <a:srgbClr val="434343"/>
              </a:buClr>
              <a:buSzPts val="1200"/>
              <a:buFont typeface="Fjalla One"/>
              <a:buNone/>
              <a:defRPr sz="1200" b="0" i="0" u="none" strike="noStrike" cap="none">
                <a:solidFill>
                  <a:srgbClr val="434343"/>
                </a:solidFill>
                <a:latin typeface="Fjalla One"/>
                <a:ea typeface="Fjalla One"/>
                <a:cs typeface="Fjalla One"/>
                <a:sym typeface="Fjalla One"/>
              </a:defRPr>
            </a:lvl9pPr>
          </a:lstStyle>
          <a:p>
            <a:pPr algn="just">
              <a:spcAft>
                <a:spcPts val="800"/>
              </a:spcAft>
            </a:pPr>
            <a:r>
              <a:rPr lang="en-US" sz="1800">
                <a:solidFill>
                  <a:schemeClr val="bg1"/>
                </a:solidFill>
              </a:rPr>
              <a:t>Automatically score and rate the standard</a:t>
            </a:r>
          </a:p>
        </p:txBody>
      </p:sp>
      <p:cxnSp>
        <p:nvCxnSpPr>
          <p:cNvPr id="17" name="Straight Connector 16"/>
          <p:cNvCxnSpPr/>
          <p:nvPr/>
        </p:nvCxnSpPr>
        <p:spPr>
          <a:xfrm>
            <a:off x="2627085" y="4166924"/>
            <a:ext cx="493486"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Rectangle 17"/>
          <p:cNvSpPr/>
          <p:nvPr/>
        </p:nvSpPr>
        <p:spPr>
          <a:xfrm>
            <a:off x="3077029" y="4065324"/>
            <a:ext cx="989428" cy="2177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15929787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46"/>
                                        </p:tgtEl>
                                        <p:attrNameLst>
                                          <p:attrName>style.visibility</p:attrName>
                                        </p:attrNameLst>
                                      </p:cBhvr>
                                      <p:to>
                                        <p:strVal val="visible"/>
                                      </p:to>
                                    </p:set>
                                    <p:anim calcmode="lin" valueType="num">
                                      <p:cBhvr additive="base">
                                        <p:cTn id="7" dur="1000" fill="hold"/>
                                        <p:tgtEl>
                                          <p:spTgt spid="46"/>
                                        </p:tgtEl>
                                        <p:attrNameLst>
                                          <p:attrName>ppt_x</p:attrName>
                                        </p:attrNameLst>
                                      </p:cBhvr>
                                      <p:tavLst>
                                        <p:tav tm="0">
                                          <p:val>
                                            <p:strVal val="0-#ppt_w/2"/>
                                          </p:val>
                                        </p:tav>
                                        <p:tav tm="100000">
                                          <p:val>
                                            <p:strVal val="#ppt_x"/>
                                          </p:val>
                                        </p:tav>
                                      </p:tavLst>
                                    </p:anim>
                                    <p:anim calcmode="lin" valueType="num">
                                      <p:cBhvr additive="base">
                                        <p:cTn id="8" dur="1000" fill="hold"/>
                                        <p:tgtEl>
                                          <p:spTgt spid="46"/>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2" presetClass="entr" presetSubtype="8" fill="hold" grpId="0" nodeType="afterEffect">
                                  <p:stCondLst>
                                    <p:cond delay="0"/>
                                  </p:stCondLst>
                                  <p:childTnLst>
                                    <p:set>
                                      <p:cBhvr>
                                        <p:cTn id="11" dur="1" fill="hold">
                                          <p:stCondLst>
                                            <p:cond delay="0"/>
                                          </p:stCondLst>
                                        </p:cTn>
                                        <p:tgtEl>
                                          <p:spTgt spid="47">
                                            <p:txEl>
                                              <p:pRg st="0" end="0"/>
                                            </p:txEl>
                                          </p:spTgt>
                                        </p:tgtEl>
                                        <p:attrNameLst>
                                          <p:attrName>style.visibility</p:attrName>
                                        </p:attrNameLst>
                                      </p:cBhvr>
                                      <p:to>
                                        <p:strVal val="visible"/>
                                      </p:to>
                                    </p:set>
                                    <p:animEffect transition="in" filter="wipe(left)">
                                      <p:cBhvr>
                                        <p:cTn id="12" dur="1000"/>
                                        <p:tgtEl>
                                          <p:spTgt spid="47">
                                            <p:txEl>
                                              <p:pRg st="0" end="0"/>
                                            </p:txEl>
                                          </p:spTgt>
                                        </p:tgtEl>
                                      </p:cBhvr>
                                    </p:animEffect>
                                  </p:childTnLst>
                                </p:cTn>
                              </p:par>
                            </p:childTnLst>
                          </p:cTn>
                        </p:par>
                        <p:par>
                          <p:cTn id="13" fill="hold">
                            <p:stCondLst>
                              <p:cond delay="2000"/>
                            </p:stCondLst>
                            <p:childTnLst>
                              <p:par>
                                <p:cTn id="14" presetID="22" presetClass="entr" presetSubtype="8" fill="hold" grpId="0" nodeType="afterEffect">
                                  <p:stCondLst>
                                    <p:cond delay="0"/>
                                  </p:stCondLst>
                                  <p:childTnLst>
                                    <p:set>
                                      <p:cBhvr>
                                        <p:cTn id="15" dur="1" fill="hold">
                                          <p:stCondLst>
                                            <p:cond delay="0"/>
                                          </p:stCondLst>
                                        </p:cTn>
                                        <p:tgtEl>
                                          <p:spTgt spid="47">
                                            <p:txEl>
                                              <p:pRg st="1" end="1"/>
                                            </p:txEl>
                                          </p:spTgt>
                                        </p:tgtEl>
                                        <p:attrNameLst>
                                          <p:attrName>style.visibility</p:attrName>
                                        </p:attrNameLst>
                                      </p:cBhvr>
                                      <p:to>
                                        <p:strVal val="visible"/>
                                      </p:to>
                                    </p:set>
                                    <p:animEffect transition="in" filter="wipe(left)">
                                      <p:cBhvr>
                                        <p:cTn id="16" dur="1000"/>
                                        <p:tgtEl>
                                          <p:spTgt spid="47">
                                            <p:txEl>
                                              <p:pRg st="1" end="1"/>
                                            </p:txEl>
                                          </p:spTgt>
                                        </p:tgtEl>
                                      </p:cBhvr>
                                    </p:animEffect>
                                  </p:childTnLst>
                                </p:cTn>
                              </p:par>
                            </p:childTnLst>
                          </p:cTn>
                        </p:par>
                        <p:par>
                          <p:cTn id="17" fill="hold">
                            <p:stCondLst>
                              <p:cond delay="3000"/>
                            </p:stCondLst>
                            <p:childTnLst>
                              <p:par>
                                <p:cTn id="18" presetID="14" presetClass="entr" presetSubtype="10" fill="hold" grpId="0"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randombar(horizontal)">
                                      <p:cBhvr>
                                        <p:cTn id="20" dur="750"/>
                                        <p:tgtEl>
                                          <p:spTgt spid="5"/>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48"/>
                                        </p:tgtEl>
                                        <p:attrNameLst>
                                          <p:attrName>style.visibility</p:attrName>
                                        </p:attrNameLst>
                                      </p:cBhvr>
                                      <p:to>
                                        <p:strVal val="visible"/>
                                      </p:to>
                                    </p:set>
                                    <p:animEffect transition="in" filter="randombar(horizontal)">
                                      <p:cBhvr>
                                        <p:cTn id="23" dur="750"/>
                                        <p:tgtEl>
                                          <p:spTgt spid="48"/>
                                        </p:tgtEl>
                                      </p:cBhvr>
                                    </p:animEffect>
                                  </p:childTnLst>
                                </p:cTn>
                              </p:par>
                              <p:par>
                                <p:cTn id="24" presetID="14" presetClass="entr" presetSubtype="10" fill="hold" nodeType="with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randombar(horizontal)">
                                      <p:cBhvr>
                                        <p:cTn id="26" dur="750"/>
                                        <p:tgtEl>
                                          <p:spTgt spid="4"/>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randombar(horizontal)">
                                      <p:cBhvr>
                                        <p:cTn id="29" dur="750"/>
                                        <p:tgtEl>
                                          <p:spTgt spid="6"/>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randombar(horizontal)">
                                      <p:cBhvr>
                                        <p:cTn id="32" dur="750"/>
                                        <p:tgtEl>
                                          <p:spTgt spid="10"/>
                                        </p:tgtEl>
                                      </p:cBhvr>
                                    </p:animEffect>
                                  </p:childTnLst>
                                </p:cTn>
                              </p:par>
                              <p:par>
                                <p:cTn id="33" presetID="14" presetClass="entr" presetSubtype="10" fill="hold" nodeType="with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randombar(horizontal)">
                                      <p:cBhvr>
                                        <p:cTn id="35" dur="750"/>
                                        <p:tgtEl>
                                          <p:spTgt spid="17"/>
                                        </p:tgtEl>
                                      </p:cBhvr>
                                    </p:animEffect>
                                  </p:childTnLst>
                                </p:cTn>
                              </p:par>
                              <p:par>
                                <p:cTn id="36" presetID="14" presetClass="entr" presetSubtype="10" fill="hold" grpId="0" nodeType="with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randombar(horizontal)">
                                      <p:cBhvr>
                                        <p:cTn id="38" dur="75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6" grpId="0"/>
      <p:bldP spid="47" grpId="0" uiExpand="1" build="allAtOnce"/>
      <p:bldP spid="48" grpId="0"/>
      <p:bldP spid="6" grpId="0" animBg="1"/>
      <p:bldP spid="10" grpId="0"/>
      <p:bldP spid="1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653"/>
        <p:cNvGrpSpPr/>
        <p:nvPr/>
      </p:nvGrpSpPr>
      <p:grpSpPr>
        <a:xfrm>
          <a:off x="0" y="0"/>
          <a:ext cx="0" cy="0"/>
          <a:chOff x="0" y="0"/>
          <a:chExt cx="0" cy="0"/>
        </a:xfrm>
      </p:grpSpPr>
      <p:sp>
        <p:nvSpPr>
          <p:cNvPr id="46" name="Google Shape;586;p24">
            <a:extLst>
              <a:ext uri="{FF2B5EF4-FFF2-40B4-BE49-F238E27FC236}">
                <a16:creationId xmlns:a16="http://schemas.microsoft.com/office/drawing/2014/main" id="{F8878360-1384-4FB4-A982-6B5D5EAE30B9}"/>
              </a:ext>
            </a:extLst>
          </p:cNvPr>
          <p:cNvSpPr txBox="1">
            <a:spLocks/>
          </p:cNvSpPr>
          <p:nvPr/>
        </p:nvSpPr>
        <p:spPr>
          <a:xfrm>
            <a:off x="408181" y="343046"/>
            <a:ext cx="7138752" cy="7446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434343"/>
              </a:buClr>
              <a:buSzPts val="1800"/>
              <a:buFont typeface="Fjalla One"/>
              <a:buNone/>
              <a:defRPr sz="1800" b="0" i="0" u="none" strike="noStrike" cap="none">
                <a:solidFill>
                  <a:srgbClr val="434343"/>
                </a:solidFill>
                <a:latin typeface="Fjalla One"/>
                <a:ea typeface="Fjalla One"/>
                <a:cs typeface="Fjalla One"/>
                <a:sym typeface="Fjalla One"/>
              </a:defRPr>
            </a:lvl1pPr>
            <a:lvl2pPr marR="0" lvl="1" algn="l" rtl="0">
              <a:lnSpc>
                <a:spcPct val="100000"/>
              </a:lnSpc>
              <a:spcBef>
                <a:spcPts val="0"/>
              </a:spcBef>
              <a:spcAft>
                <a:spcPts val="0"/>
              </a:spcAft>
              <a:buClr>
                <a:srgbClr val="434343"/>
              </a:buClr>
              <a:buSzPts val="1800"/>
              <a:buFont typeface="Fjalla One"/>
              <a:buNone/>
              <a:defRPr sz="1800" b="0" i="0" u="none" strike="noStrike" cap="none">
                <a:solidFill>
                  <a:srgbClr val="434343"/>
                </a:solidFill>
                <a:latin typeface="Fjalla One"/>
                <a:ea typeface="Fjalla One"/>
                <a:cs typeface="Fjalla One"/>
                <a:sym typeface="Fjalla One"/>
              </a:defRPr>
            </a:lvl2pPr>
            <a:lvl3pPr marR="0" lvl="2" algn="l" rtl="0">
              <a:lnSpc>
                <a:spcPct val="100000"/>
              </a:lnSpc>
              <a:spcBef>
                <a:spcPts val="0"/>
              </a:spcBef>
              <a:spcAft>
                <a:spcPts val="0"/>
              </a:spcAft>
              <a:buClr>
                <a:srgbClr val="434343"/>
              </a:buClr>
              <a:buSzPts val="1800"/>
              <a:buFont typeface="Fjalla One"/>
              <a:buNone/>
              <a:defRPr sz="1800" b="0" i="0" u="none" strike="noStrike" cap="none">
                <a:solidFill>
                  <a:srgbClr val="434343"/>
                </a:solidFill>
                <a:latin typeface="Fjalla One"/>
                <a:ea typeface="Fjalla One"/>
                <a:cs typeface="Fjalla One"/>
                <a:sym typeface="Fjalla One"/>
              </a:defRPr>
            </a:lvl3pPr>
            <a:lvl4pPr marR="0" lvl="3" algn="l" rtl="0">
              <a:lnSpc>
                <a:spcPct val="100000"/>
              </a:lnSpc>
              <a:spcBef>
                <a:spcPts val="0"/>
              </a:spcBef>
              <a:spcAft>
                <a:spcPts val="0"/>
              </a:spcAft>
              <a:buClr>
                <a:srgbClr val="434343"/>
              </a:buClr>
              <a:buSzPts val="1800"/>
              <a:buFont typeface="Fjalla One"/>
              <a:buNone/>
              <a:defRPr sz="1800" b="0" i="0" u="none" strike="noStrike" cap="none">
                <a:solidFill>
                  <a:srgbClr val="434343"/>
                </a:solidFill>
                <a:latin typeface="Fjalla One"/>
                <a:ea typeface="Fjalla One"/>
                <a:cs typeface="Fjalla One"/>
                <a:sym typeface="Fjalla One"/>
              </a:defRPr>
            </a:lvl4pPr>
            <a:lvl5pPr marR="0" lvl="4" algn="l" rtl="0">
              <a:lnSpc>
                <a:spcPct val="100000"/>
              </a:lnSpc>
              <a:spcBef>
                <a:spcPts val="0"/>
              </a:spcBef>
              <a:spcAft>
                <a:spcPts val="0"/>
              </a:spcAft>
              <a:buClr>
                <a:srgbClr val="434343"/>
              </a:buClr>
              <a:buSzPts val="1800"/>
              <a:buFont typeface="Fjalla One"/>
              <a:buNone/>
              <a:defRPr sz="1800" b="0" i="0" u="none" strike="noStrike" cap="none">
                <a:solidFill>
                  <a:srgbClr val="434343"/>
                </a:solidFill>
                <a:latin typeface="Fjalla One"/>
                <a:ea typeface="Fjalla One"/>
                <a:cs typeface="Fjalla One"/>
                <a:sym typeface="Fjalla One"/>
              </a:defRPr>
            </a:lvl5pPr>
            <a:lvl6pPr marR="0" lvl="5" algn="l" rtl="0">
              <a:lnSpc>
                <a:spcPct val="100000"/>
              </a:lnSpc>
              <a:spcBef>
                <a:spcPts val="0"/>
              </a:spcBef>
              <a:spcAft>
                <a:spcPts val="0"/>
              </a:spcAft>
              <a:buClr>
                <a:srgbClr val="434343"/>
              </a:buClr>
              <a:buSzPts val="1800"/>
              <a:buFont typeface="Fjalla One"/>
              <a:buNone/>
              <a:defRPr sz="1800" b="0" i="0" u="none" strike="noStrike" cap="none">
                <a:solidFill>
                  <a:srgbClr val="434343"/>
                </a:solidFill>
                <a:latin typeface="Fjalla One"/>
                <a:ea typeface="Fjalla One"/>
                <a:cs typeface="Fjalla One"/>
                <a:sym typeface="Fjalla One"/>
              </a:defRPr>
            </a:lvl6pPr>
            <a:lvl7pPr marR="0" lvl="6" algn="l" rtl="0">
              <a:lnSpc>
                <a:spcPct val="100000"/>
              </a:lnSpc>
              <a:spcBef>
                <a:spcPts val="0"/>
              </a:spcBef>
              <a:spcAft>
                <a:spcPts val="0"/>
              </a:spcAft>
              <a:buClr>
                <a:srgbClr val="434343"/>
              </a:buClr>
              <a:buSzPts val="1800"/>
              <a:buFont typeface="Fjalla One"/>
              <a:buNone/>
              <a:defRPr sz="1800" b="0" i="0" u="none" strike="noStrike" cap="none">
                <a:solidFill>
                  <a:srgbClr val="434343"/>
                </a:solidFill>
                <a:latin typeface="Fjalla One"/>
                <a:ea typeface="Fjalla One"/>
                <a:cs typeface="Fjalla One"/>
                <a:sym typeface="Fjalla One"/>
              </a:defRPr>
            </a:lvl7pPr>
            <a:lvl8pPr marR="0" lvl="7" algn="l" rtl="0">
              <a:lnSpc>
                <a:spcPct val="100000"/>
              </a:lnSpc>
              <a:spcBef>
                <a:spcPts val="0"/>
              </a:spcBef>
              <a:spcAft>
                <a:spcPts val="0"/>
              </a:spcAft>
              <a:buClr>
                <a:srgbClr val="434343"/>
              </a:buClr>
              <a:buSzPts val="1800"/>
              <a:buFont typeface="Fjalla One"/>
              <a:buNone/>
              <a:defRPr sz="1800" b="0" i="0" u="none" strike="noStrike" cap="none">
                <a:solidFill>
                  <a:srgbClr val="434343"/>
                </a:solidFill>
                <a:latin typeface="Fjalla One"/>
                <a:ea typeface="Fjalla One"/>
                <a:cs typeface="Fjalla One"/>
                <a:sym typeface="Fjalla One"/>
              </a:defRPr>
            </a:lvl8pPr>
            <a:lvl9pPr marR="0" lvl="8" algn="l" rtl="0">
              <a:lnSpc>
                <a:spcPct val="100000"/>
              </a:lnSpc>
              <a:spcBef>
                <a:spcPts val="0"/>
              </a:spcBef>
              <a:spcAft>
                <a:spcPts val="0"/>
              </a:spcAft>
              <a:buClr>
                <a:srgbClr val="434343"/>
              </a:buClr>
              <a:buSzPts val="1800"/>
              <a:buFont typeface="Fjalla One"/>
              <a:buNone/>
              <a:defRPr sz="1800" b="0" i="0" u="none" strike="noStrike" cap="none">
                <a:solidFill>
                  <a:srgbClr val="434343"/>
                </a:solidFill>
                <a:latin typeface="Fjalla One"/>
                <a:ea typeface="Fjalla One"/>
                <a:cs typeface="Fjalla One"/>
                <a:sym typeface="Fjalla One"/>
              </a:defRPr>
            </a:lvl9pPr>
          </a:lstStyle>
          <a:p>
            <a:r>
              <a:rPr lang="en-US" sz="2400">
                <a:solidFill>
                  <a:schemeClr val="bg1"/>
                </a:solidFill>
              </a:rPr>
              <a:t>Stori</a:t>
            </a:r>
            <a:r>
              <a:rPr lang="en-US" sz="2400"/>
              <a:t>ng learning results (blockchain)</a:t>
            </a:r>
          </a:p>
        </p:txBody>
      </p:sp>
      <p:sp>
        <p:nvSpPr>
          <p:cNvPr id="47" name="Google Shape;481;p20">
            <a:extLst>
              <a:ext uri="{FF2B5EF4-FFF2-40B4-BE49-F238E27FC236}">
                <a16:creationId xmlns:a16="http://schemas.microsoft.com/office/drawing/2014/main" id="{4B319D59-4E3C-445B-9683-2A1AD1EA3C43}"/>
              </a:ext>
            </a:extLst>
          </p:cNvPr>
          <p:cNvSpPr txBox="1">
            <a:spLocks/>
          </p:cNvSpPr>
          <p:nvPr/>
        </p:nvSpPr>
        <p:spPr>
          <a:xfrm>
            <a:off x="1611611" y="1136051"/>
            <a:ext cx="7044839" cy="49745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434343"/>
              </a:buClr>
              <a:buSzPts val="1400"/>
              <a:buFont typeface="Fjalla One"/>
              <a:buNone/>
              <a:defRPr sz="1400" b="0" i="0" u="none" strike="noStrike" cap="none">
                <a:solidFill>
                  <a:srgbClr val="434343"/>
                </a:solidFill>
                <a:latin typeface="Fjalla One"/>
                <a:ea typeface="Fjalla One"/>
                <a:cs typeface="Fjalla One"/>
                <a:sym typeface="Fjalla One"/>
              </a:defRPr>
            </a:lvl1pPr>
            <a:lvl2pPr marR="0" lvl="1" algn="ctr" rtl="0">
              <a:lnSpc>
                <a:spcPct val="100000"/>
              </a:lnSpc>
              <a:spcBef>
                <a:spcPts val="0"/>
              </a:spcBef>
              <a:spcAft>
                <a:spcPts val="0"/>
              </a:spcAft>
              <a:buClr>
                <a:srgbClr val="434343"/>
              </a:buClr>
              <a:buSzPts val="1200"/>
              <a:buFont typeface="Fjalla One"/>
              <a:buNone/>
              <a:defRPr sz="1200" b="0" i="0" u="none" strike="noStrike" cap="none">
                <a:solidFill>
                  <a:srgbClr val="434343"/>
                </a:solidFill>
                <a:latin typeface="Fjalla One"/>
                <a:ea typeface="Fjalla One"/>
                <a:cs typeface="Fjalla One"/>
                <a:sym typeface="Fjalla One"/>
              </a:defRPr>
            </a:lvl2pPr>
            <a:lvl3pPr marR="0" lvl="2" algn="ctr" rtl="0">
              <a:lnSpc>
                <a:spcPct val="100000"/>
              </a:lnSpc>
              <a:spcBef>
                <a:spcPts val="0"/>
              </a:spcBef>
              <a:spcAft>
                <a:spcPts val="0"/>
              </a:spcAft>
              <a:buClr>
                <a:srgbClr val="434343"/>
              </a:buClr>
              <a:buSzPts val="1200"/>
              <a:buFont typeface="Fjalla One"/>
              <a:buNone/>
              <a:defRPr sz="1200" b="0" i="0" u="none" strike="noStrike" cap="none">
                <a:solidFill>
                  <a:srgbClr val="434343"/>
                </a:solidFill>
                <a:latin typeface="Fjalla One"/>
                <a:ea typeface="Fjalla One"/>
                <a:cs typeface="Fjalla One"/>
                <a:sym typeface="Fjalla One"/>
              </a:defRPr>
            </a:lvl3pPr>
            <a:lvl4pPr marR="0" lvl="3" algn="ctr" rtl="0">
              <a:lnSpc>
                <a:spcPct val="100000"/>
              </a:lnSpc>
              <a:spcBef>
                <a:spcPts val="0"/>
              </a:spcBef>
              <a:spcAft>
                <a:spcPts val="0"/>
              </a:spcAft>
              <a:buClr>
                <a:srgbClr val="434343"/>
              </a:buClr>
              <a:buSzPts val="1200"/>
              <a:buFont typeface="Fjalla One"/>
              <a:buNone/>
              <a:defRPr sz="1200" b="0" i="0" u="none" strike="noStrike" cap="none">
                <a:solidFill>
                  <a:srgbClr val="434343"/>
                </a:solidFill>
                <a:latin typeface="Fjalla One"/>
                <a:ea typeface="Fjalla One"/>
                <a:cs typeface="Fjalla One"/>
                <a:sym typeface="Fjalla One"/>
              </a:defRPr>
            </a:lvl4pPr>
            <a:lvl5pPr marR="0" lvl="4" algn="ctr" rtl="0">
              <a:lnSpc>
                <a:spcPct val="100000"/>
              </a:lnSpc>
              <a:spcBef>
                <a:spcPts val="0"/>
              </a:spcBef>
              <a:spcAft>
                <a:spcPts val="0"/>
              </a:spcAft>
              <a:buClr>
                <a:srgbClr val="434343"/>
              </a:buClr>
              <a:buSzPts val="1200"/>
              <a:buFont typeface="Fjalla One"/>
              <a:buNone/>
              <a:defRPr sz="1200" b="0" i="0" u="none" strike="noStrike" cap="none">
                <a:solidFill>
                  <a:srgbClr val="434343"/>
                </a:solidFill>
                <a:latin typeface="Fjalla One"/>
                <a:ea typeface="Fjalla One"/>
                <a:cs typeface="Fjalla One"/>
                <a:sym typeface="Fjalla One"/>
              </a:defRPr>
            </a:lvl5pPr>
            <a:lvl6pPr marR="0" lvl="5" algn="ctr" rtl="0">
              <a:lnSpc>
                <a:spcPct val="100000"/>
              </a:lnSpc>
              <a:spcBef>
                <a:spcPts val="0"/>
              </a:spcBef>
              <a:spcAft>
                <a:spcPts val="0"/>
              </a:spcAft>
              <a:buClr>
                <a:srgbClr val="434343"/>
              </a:buClr>
              <a:buSzPts val="1200"/>
              <a:buFont typeface="Fjalla One"/>
              <a:buNone/>
              <a:defRPr sz="1200" b="0" i="0" u="none" strike="noStrike" cap="none">
                <a:solidFill>
                  <a:srgbClr val="434343"/>
                </a:solidFill>
                <a:latin typeface="Fjalla One"/>
                <a:ea typeface="Fjalla One"/>
                <a:cs typeface="Fjalla One"/>
                <a:sym typeface="Fjalla One"/>
              </a:defRPr>
            </a:lvl6pPr>
            <a:lvl7pPr marR="0" lvl="6" algn="ctr" rtl="0">
              <a:lnSpc>
                <a:spcPct val="100000"/>
              </a:lnSpc>
              <a:spcBef>
                <a:spcPts val="0"/>
              </a:spcBef>
              <a:spcAft>
                <a:spcPts val="0"/>
              </a:spcAft>
              <a:buClr>
                <a:srgbClr val="434343"/>
              </a:buClr>
              <a:buSzPts val="1200"/>
              <a:buFont typeface="Fjalla One"/>
              <a:buNone/>
              <a:defRPr sz="1200" b="0" i="0" u="none" strike="noStrike" cap="none">
                <a:solidFill>
                  <a:srgbClr val="434343"/>
                </a:solidFill>
                <a:latin typeface="Fjalla One"/>
                <a:ea typeface="Fjalla One"/>
                <a:cs typeface="Fjalla One"/>
                <a:sym typeface="Fjalla One"/>
              </a:defRPr>
            </a:lvl7pPr>
            <a:lvl8pPr marR="0" lvl="7" algn="ctr" rtl="0">
              <a:lnSpc>
                <a:spcPct val="100000"/>
              </a:lnSpc>
              <a:spcBef>
                <a:spcPts val="0"/>
              </a:spcBef>
              <a:spcAft>
                <a:spcPts val="0"/>
              </a:spcAft>
              <a:buClr>
                <a:srgbClr val="434343"/>
              </a:buClr>
              <a:buSzPts val="1200"/>
              <a:buFont typeface="Fjalla One"/>
              <a:buNone/>
              <a:defRPr sz="1200" b="0" i="0" u="none" strike="noStrike" cap="none">
                <a:solidFill>
                  <a:srgbClr val="434343"/>
                </a:solidFill>
                <a:latin typeface="Fjalla One"/>
                <a:ea typeface="Fjalla One"/>
                <a:cs typeface="Fjalla One"/>
                <a:sym typeface="Fjalla One"/>
              </a:defRPr>
            </a:lvl8pPr>
            <a:lvl9pPr marR="0" lvl="8" algn="ctr" rtl="0">
              <a:lnSpc>
                <a:spcPct val="100000"/>
              </a:lnSpc>
              <a:spcBef>
                <a:spcPts val="0"/>
              </a:spcBef>
              <a:spcAft>
                <a:spcPts val="0"/>
              </a:spcAft>
              <a:buClr>
                <a:srgbClr val="434343"/>
              </a:buClr>
              <a:buSzPts val="1200"/>
              <a:buFont typeface="Fjalla One"/>
              <a:buNone/>
              <a:defRPr sz="1200" b="0" i="0" u="none" strike="noStrike" cap="none">
                <a:solidFill>
                  <a:srgbClr val="434343"/>
                </a:solidFill>
                <a:latin typeface="Fjalla One"/>
                <a:ea typeface="Fjalla One"/>
                <a:cs typeface="Fjalla One"/>
                <a:sym typeface="Fjalla One"/>
              </a:defRPr>
            </a:lvl9pPr>
          </a:lstStyle>
          <a:p>
            <a:pPr marL="285750" indent="-285750" algn="just">
              <a:spcAft>
                <a:spcPts val="800"/>
              </a:spcAft>
              <a:buFont typeface="Wingdings" panose="05000000000000000000" pitchFamily="2" charset="2"/>
              <a:buChar char="ü"/>
            </a:pPr>
            <a:r>
              <a:rPr lang="en-US" sz="1500"/>
              <a:t>The situation of granting foreign language certificates across the country:</a:t>
            </a:r>
          </a:p>
        </p:txBody>
      </p:sp>
      <p:sp>
        <p:nvSpPr>
          <p:cNvPr id="48" name="Google Shape;481;p20">
            <a:extLst>
              <a:ext uri="{FF2B5EF4-FFF2-40B4-BE49-F238E27FC236}">
                <a16:creationId xmlns:a16="http://schemas.microsoft.com/office/drawing/2014/main" id="{4B319D59-4E3C-445B-9683-2A1AD1EA3C43}"/>
              </a:ext>
            </a:extLst>
          </p:cNvPr>
          <p:cNvSpPr txBox="1">
            <a:spLocks/>
          </p:cNvSpPr>
          <p:nvPr/>
        </p:nvSpPr>
        <p:spPr>
          <a:xfrm>
            <a:off x="2241664" y="1832246"/>
            <a:ext cx="5784735" cy="120714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434343"/>
              </a:buClr>
              <a:buSzPts val="1400"/>
              <a:buFont typeface="Fjalla One"/>
              <a:buNone/>
              <a:defRPr sz="1400" b="0" i="0" u="none" strike="noStrike" cap="none">
                <a:solidFill>
                  <a:srgbClr val="434343"/>
                </a:solidFill>
                <a:latin typeface="Fjalla One"/>
                <a:ea typeface="Fjalla One"/>
                <a:cs typeface="Fjalla One"/>
                <a:sym typeface="Fjalla One"/>
              </a:defRPr>
            </a:lvl1pPr>
            <a:lvl2pPr marR="0" lvl="1" algn="ctr" rtl="0">
              <a:lnSpc>
                <a:spcPct val="100000"/>
              </a:lnSpc>
              <a:spcBef>
                <a:spcPts val="0"/>
              </a:spcBef>
              <a:spcAft>
                <a:spcPts val="0"/>
              </a:spcAft>
              <a:buClr>
                <a:srgbClr val="434343"/>
              </a:buClr>
              <a:buSzPts val="1200"/>
              <a:buFont typeface="Fjalla One"/>
              <a:buNone/>
              <a:defRPr sz="1200" b="0" i="0" u="none" strike="noStrike" cap="none">
                <a:solidFill>
                  <a:srgbClr val="434343"/>
                </a:solidFill>
                <a:latin typeface="Fjalla One"/>
                <a:ea typeface="Fjalla One"/>
                <a:cs typeface="Fjalla One"/>
                <a:sym typeface="Fjalla One"/>
              </a:defRPr>
            </a:lvl2pPr>
            <a:lvl3pPr marR="0" lvl="2" algn="ctr" rtl="0">
              <a:lnSpc>
                <a:spcPct val="100000"/>
              </a:lnSpc>
              <a:spcBef>
                <a:spcPts val="0"/>
              </a:spcBef>
              <a:spcAft>
                <a:spcPts val="0"/>
              </a:spcAft>
              <a:buClr>
                <a:srgbClr val="434343"/>
              </a:buClr>
              <a:buSzPts val="1200"/>
              <a:buFont typeface="Fjalla One"/>
              <a:buNone/>
              <a:defRPr sz="1200" b="0" i="0" u="none" strike="noStrike" cap="none">
                <a:solidFill>
                  <a:srgbClr val="434343"/>
                </a:solidFill>
                <a:latin typeface="Fjalla One"/>
                <a:ea typeface="Fjalla One"/>
                <a:cs typeface="Fjalla One"/>
                <a:sym typeface="Fjalla One"/>
              </a:defRPr>
            </a:lvl3pPr>
            <a:lvl4pPr marR="0" lvl="3" algn="ctr" rtl="0">
              <a:lnSpc>
                <a:spcPct val="100000"/>
              </a:lnSpc>
              <a:spcBef>
                <a:spcPts val="0"/>
              </a:spcBef>
              <a:spcAft>
                <a:spcPts val="0"/>
              </a:spcAft>
              <a:buClr>
                <a:srgbClr val="434343"/>
              </a:buClr>
              <a:buSzPts val="1200"/>
              <a:buFont typeface="Fjalla One"/>
              <a:buNone/>
              <a:defRPr sz="1200" b="0" i="0" u="none" strike="noStrike" cap="none">
                <a:solidFill>
                  <a:srgbClr val="434343"/>
                </a:solidFill>
                <a:latin typeface="Fjalla One"/>
                <a:ea typeface="Fjalla One"/>
                <a:cs typeface="Fjalla One"/>
                <a:sym typeface="Fjalla One"/>
              </a:defRPr>
            </a:lvl4pPr>
            <a:lvl5pPr marR="0" lvl="4" algn="ctr" rtl="0">
              <a:lnSpc>
                <a:spcPct val="100000"/>
              </a:lnSpc>
              <a:spcBef>
                <a:spcPts val="0"/>
              </a:spcBef>
              <a:spcAft>
                <a:spcPts val="0"/>
              </a:spcAft>
              <a:buClr>
                <a:srgbClr val="434343"/>
              </a:buClr>
              <a:buSzPts val="1200"/>
              <a:buFont typeface="Fjalla One"/>
              <a:buNone/>
              <a:defRPr sz="1200" b="0" i="0" u="none" strike="noStrike" cap="none">
                <a:solidFill>
                  <a:srgbClr val="434343"/>
                </a:solidFill>
                <a:latin typeface="Fjalla One"/>
                <a:ea typeface="Fjalla One"/>
                <a:cs typeface="Fjalla One"/>
                <a:sym typeface="Fjalla One"/>
              </a:defRPr>
            </a:lvl5pPr>
            <a:lvl6pPr marR="0" lvl="5" algn="ctr" rtl="0">
              <a:lnSpc>
                <a:spcPct val="100000"/>
              </a:lnSpc>
              <a:spcBef>
                <a:spcPts val="0"/>
              </a:spcBef>
              <a:spcAft>
                <a:spcPts val="0"/>
              </a:spcAft>
              <a:buClr>
                <a:srgbClr val="434343"/>
              </a:buClr>
              <a:buSzPts val="1200"/>
              <a:buFont typeface="Fjalla One"/>
              <a:buNone/>
              <a:defRPr sz="1200" b="0" i="0" u="none" strike="noStrike" cap="none">
                <a:solidFill>
                  <a:srgbClr val="434343"/>
                </a:solidFill>
                <a:latin typeface="Fjalla One"/>
                <a:ea typeface="Fjalla One"/>
                <a:cs typeface="Fjalla One"/>
                <a:sym typeface="Fjalla One"/>
              </a:defRPr>
            </a:lvl6pPr>
            <a:lvl7pPr marR="0" lvl="6" algn="ctr" rtl="0">
              <a:lnSpc>
                <a:spcPct val="100000"/>
              </a:lnSpc>
              <a:spcBef>
                <a:spcPts val="0"/>
              </a:spcBef>
              <a:spcAft>
                <a:spcPts val="0"/>
              </a:spcAft>
              <a:buClr>
                <a:srgbClr val="434343"/>
              </a:buClr>
              <a:buSzPts val="1200"/>
              <a:buFont typeface="Fjalla One"/>
              <a:buNone/>
              <a:defRPr sz="1200" b="0" i="0" u="none" strike="noStrike" cap="none">
                <a:solidFill>
                  <a:srgbClr val="434343"/>
                </a:solidFill>
                <a:latin typeface="Fjalla One"/>
                <a:ea typeface="Fjalla One"/>
                <a:cs typeface="Fjalla One"/>
                <a:sym typeface="Fjalla One"/>
              </a:defRPr>
            </a:lvl7pPr>
            <a:lvl8pPr marR="0" lvl="7" algn="ctr" rtl="0">
              <a:lnSpc>
                <a:spcPct val="100000"/>
              </a:lnSpc>
              <a:spcBef>
                <a:spcPts val="0"/>
              </a:spcBef>
              <a:spcAft>
                <a:spcPts val="0"/>
              </a:spcAft>
              <a:buClr>
                <a:srgbClr val="434343"/>
              </a:buClr>
              <a:buSzPts val="1200"/>
              <a:buFont typeface="Fjalla One"/>
              <a:buNone/>
              <a:defRPr sz="1200" b="0" i="0" u="none" strike="noStrike" cap="none">
                <a:solidFill>
                  <a:srgbClr val="434343"/>
                </a:solidFill>
                <a:latin typeface="Fjalla One"/>
                <a:ea typeface="Fjalla One"/>
                <a:cs typeface="Fjalla One"/>
                <a:sym typeface="Fjalla One"/>
              </a:defRPr>
            </a:lvl8pPr>
            <a:lvl9pPr marR="0" lvl="8" algn="ctr" rtl="0">
              <a:lnSpc>
                <a:spcPct val="100000"/>
              </a:lnSpc>
              <a:spcBef>
                <a:spcPts val="0"/>
              </a:spcBef>
              <a:spcAft>
                <a:spcPts val="0"/>
              </a:spcAft>
              <a:buClr>
                <a:srgbClr val="434343"/>
              </a:buClr>
              <a:buSzPts val="1200"/>
              <a:buFont typeface="Fjalla One"/>
              <a:buNone/>
              <a:defRPr sz="1200" b="0" i="0" u="none" strike="noStrike" cap="none">
                <a:solidFill>
                  <a:srgbClr val="434343"/>
                </a:solidFill>
                <a:latin typeface="Fjalla One"/>
                <a:ea typeface="Fjalla One"/>
                <a:cs typeface="Fjalla One"/>
                <a:sym typeface="Fjalla One"/>
              </a:defRPr>
            </a:lvl9pPr>
          </a:lstStyle>
          <a:p>
            <a:pPr marL="285750" indent="-285750" algn="just">
              <a:spcAft>
                <a:spcPts val="1200"/>
              </a:spcAft>
              <a:buFont typeface="Wingdings" panose="05000000000000000000" pitchFamily="2" charset="2"/>
              <a:buChar char="§"/>
            </a:pPr>
            <a:r>
              <a:rPr lang="en-US" sz="1600"/>
              <a:t>The allocation is done manually</a:t>
            </a:r>
          </a:p>
          <a:p>
            <a:pPr marL="285750" indent="-285750" algn="just">
              <a:spcAft>
                <a:spcPts val="1200"/>
              </a:spcAft>
              <a:buFont typeface="Wingdings" panose="05000000000000000000" pitchFamily="2" charset="2"/>
              <a:buChar char="§"/>
            </a:pPr>
            <a:r>
              <a:rPr lang="en-US" sz="1600"/>
              <a:t>No system of national concentration on the grassroots level</a:t>
            </a:r>
          </a:p>
          <a:p>
            <a:pPr marL="285750" indent="-285750" algn="just">
              <a:spcAft>
                <a:spcPts val="1200"/>
              </a:spcAft>
              <a:buFont typeface="Wingdings" panose="05000000000000000000" pitchFamily="2" charset="2"/>
              <a:buChar char="§"/>
            </a:pPr>
            <a:r>
              <a:rPr lang="en-US" sz="1600"/>
              <a:t>Using illegal certificates</a:t>
            </a:r>
          </a:p>
        </p:txBody>
      </p:sp>
      <p:grpSp>
        <p:nvGrpSpPr>
          <p:cNvPr id="8" name="Group 7"/>
          <p:cNvGrpSpPr/>
          <p:nvPr/>
        </p:nvGrpSpPr>
        <p:grpSpPr>
          <a:xfrm>
            <a:off x="2123635" y="3538096"/>
            <a:ext cx="6020789" cy="1023278"/>
            <a:chOff x="1900052" y="3536848"/>
            <a:chExt cx="6020789" cy="1023278"/>
          </a:xfrm>
        </p:grpSpPr>
        <p:sp>
          <p:nvSpPr>
            <p:cNvPr id="9" name="Rectangle 8"/>
            <p:cNvSpPr/>
            <p:nvPr/>
          </p:nvSpPr>
          <p:spPr>
            <a:xfrm>
              <a:off x="1900052" y="3536848"/>
              <a:ext cx="6020789" cy="1023278"/>
            </a:xfrm>
            <a:prstGeom prst="rect">
              <a:avLst/>
            </a:prstGeom>
            <a:solidFill>
              <a:srgbClr val="77C0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Google Shape;481;p20">
              <a:extLst>
                <a:ext uri="{FF2B5EF4-FFF2-40B4-BE49-F238E27FC236}">
                  <a16:creationId xmlns:a16="http://schemas.microsoft.com/office/drawing/2014/main" id="{4B319D59-4E3C-445B-9683-2A1AD1EA3C43}"/>
                </a:ext>
              </a:extLst>
            </p:cNvPr>
            <p:cNvSpPr txBox="1">
              <a:spLocks/>
            </p:cNvSpPr>
            <p:nvPr/>
          </p:nvSpPr>
          <p:spPr>
            <a:xfrm>
              <a:off x="2403367" y="3536848"/>
              <a:ext cx="5014158" cy="91918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434343"/>
                </a:buClr>
                <a:buSzPts val="1400"/>
                <a:buFont typeface="Fjalla One"/>
                <a:buNone/>
                <a:defRPr sz="1400" b="0" i="0" u="none" strike="noStrike" cap="none">
                  <a:solidFill>
                    <a:srgbClr val="434343"/>
                  </a:solidFill>
                  <a:latin typeface="Fjalla One"/>
                  <a:ea typeface="Fjalla One"/>
                  <a:cs typeface="Fjalla One"/>
                  <a:sym typeface="Fjalla One"/>
                </a:defRPr>
              </a:lvl1pPr>
              <a:lvl2pPr marR="0" lvl="1" algn="ctr" rtl="0">
                <a:lnSpc>
                  <a:spcPct val="100000"/>
                </a:lnSpc>
                <a:spcBef>
                  <a:spcPts val="0"/>
                </a:spcBef>
                <a:spcAft>
                  <a:spcPts val="0"/>
                </a:spcAft>
                <a:buClr>
                  <a:srgbClr val="434343"/>
                </a:buClr>
                <a:buSzPts val="1200"/>
                <a:buFont typeface="Fjalla One"/>
                <a:buNone/>
                <a:defRPr sz="1200" b="0" i="0" u="none" strike="noStrike" cap="none">
                  <a:solidFill>
                    <a:srgbClr val="434343"/>
                  </a:solidFill>
                  <a:latin typeface="Fjalla One"/>
                  <a:ea typeface="Fjalla One"/>
                  <a:cs typeface="Fjalla One"/>
                  <a:sym typeface="Fjalla One"/>
                </a:defRPr>
              </a:lvl2pPr>
              <a:lvl3pPr marR="0" lvl="2" algn="ctr" rtl="0">
                <a:lnSpc>
                  <a:spcPct val="100000"/>
                </a:lnSpc>
                <a:spcBef>
                  <a:spcPts val="0"/>
                </a:spcBef>
                <a:spcAft>
                  <a:spcPts val="0"/>
                </a:spcAft>
                <a:buClr>
                  <a:srgbClr val="434343"/>
                </a:buClr>
                <a:buSzPts val="1200"/>
                <a:buFont typeface="Fjalla One"/>
                <a:buNone/>
                <a:defRPr sz="1200" b="0" i="0" u="none" strike="noStrike" cap="none">
                  <a:solidFill>
                    <a:srgbClr val="434343"/>
                  </a:solidFill>
                  <a:latin typeface="Fjalla One"/>
                  <a:ea typeface="Fjalla One"/>
                  <a:cs typeface="Fjalla One"/>
                  <a:sym typeface="Fjalla One"/>
                </a:defRPr>
              </a:lvl3pPr>
              <a:lvl4pPr marR="0" lvl="3" algn="ctr" rtl="0">
                <a:lnSpc>
                  <a:spcPct val="100000"/>
                </a:lnSpc>
                <a:spcBef>
                  <a:spcPts val="0"/>
                </a:spcBef>
                <a:spcAft>
                  <a:spcPts val="0"/>
                </a:spcAft>
                <a:buClr>
                  <a:srgbClr val="434343"/>
                </a:buClr>
                <a:buSzPts val="1200"/>
                <a:buFont typeface="Fjalla One"/>
                <a:buNone/>
                <a:defRPr sz="1200" b="0" i="0" u="none" strike="noStrike" cap="none">
                  <a:solidFill>
                    <a:srgbClr val="434343"/>
                  </a:solidFill>
                  <a:latin typeface="Fjalla One"/>
                  <a:ea typeface="Fjalla One"/>
                  <a:cs typeface="Fjalla One"/>
                  <a:sym typeface="Fjalla One"/>
                </a:defRPr>
              </a:lvl4pPr>
              <a:lvl5pPr marR="0" lvl="4" algn="ctr" rtl="0">
                <a:lnSpc>
                  <a:spcPct val="100000"/>
                </a:lnSpc>
                <a:spcBef>
                  <a:spcPts val="0"/>
                </a:spcBef>
                <a:spcAft>
                  <a:spcPts val="0"/>
                </a:spcAft>
                <a:buClr>
                  <a:srgbClr val="434343"/>
                </a:buClr>
                <a:buSzPts val="1200"/>
                <a:buFont typeface="Fjalla One"/>
                <a:buNone/>
                <a:defRPr sz="1200" b="0" i="0" u="none" strike="noStrike" cap="none">
                  <a:solidFill>
                    <a:srgbClr val="434343"/>
                  </a:solidFill>
                  <a:latin typeface="Fjalla One"/>
                  <a:ea typeface="Fjalla One"/>
                  <a:cs typeface="Fjalla One"/>
                  <a:sym typeface="Fjalla One"/>
                </a:defRPr>
              </a:lvl5pPr>
              <a:lvl6pPr marR="0" lvl="5" algn="ctr" rtl="0">
                <a:lnSpc>
                  <a:spcPct val="100000"/>
                </a:lnSpc>
                <a:spcBef>
                  <a:spcPts val="0"/>
                </a:spcBef>
                <a:spcAft>
                  <a:spcPts val="0"/>
                </a:spcAft>
                <a:buClr>
                  <a:srgbClr val="434343"/>
                </a:buClr>
                <a:buSzPts val="1200"/>
                <a:buFont typeface="Fjalla One"/>
                <a:buNone/>
                <a:defRPr sz="1200" b="0" i="0" u="none" strike="noStrike" cap="none">
                  <a:solidFill>
                    <a:srgbClr val="434343"/>
                  </a:solidFill>
                  <a:latin typeface="Fjalla One"/>
                  <a:ea typeface="Fjalla One"/>
                  <a:cs typeface="Fjalla One"/>
                  <a:sym typeface="Fjalla One"/>
                </a:defRPr>
              </a:lvl6pPr>
              <a:lvl7pPr marR="0" lvl="6" algn="ctr" rtl="0">
                <a:lnSpc>
                  <a:spcPct val="100000"/>
                </a:lnSpc>
                <a:spcBef>
                  <a:spcPts val="0"/>
                </a:spcBef>
                <a:spcAft>
                  <a:spcPts val="0"/>
                </a:spcAft>
                <a:buClr>
                  <a:srgbClr val="434343"/>
                </a:buClr>
                <a:buSzPts val="1200"/>
                <a:buFont typeface="Fjalla One"/>
                <a:buNone/>
                <a:defRPr sz="1200" b="0" i="0" u="none" strike="noStrike" cap="none">
                  <a:solidFill>
                    <a:srgbClr val="434343"/>
                  </a:solidFill>
                  <a:latin typeface="Fjalla One"/>
                  <a:ea typeface="Fjalla One"/>
                  <a:cs typeface="Fjalla One"/>
                  <a:sym typeface="Fjalla One"/>
                </a:defRPr>
              </a:lvl7pPr>
              <a:lvl8pPr marR="0" lvl="7" algn="ctr" rtl="0">
                <a:lnSpc>
                  <a:spcPct val="100000"/>
                </a:lnSpc>
                <a:spcBef>
                  <a:spcPts val="0"/>
                </a:spcBef>
                <a:spcAft>
                  <a:spcPts val="0"/>
                </a:spcAft>
                <a:buClr>
                  <a:srgbClr val="434343"/>
                </a:buClr>
                <a:buSzPts val="1200"/>
                <a:buFont typeface="Fjalla One"/>
                <a:buNone/>
                <a:defRPr sz="1200" b="0" i="0" u="none" strike="noStrike" cap="none">
                  <a:solidFill>
                    <a:srgbClr val="434343"/>
                  </a:solidFill>
                  <a:latin typeface="Fjalla One"/>
                  <a:ea typeface="Fjalla One"/>
                  <a:cs typeface="Fjalla One"/>
                  <a:sym typeface="Fjalla One"/>
                </a:defRPr>
              </a:lvl8pPr>
              <a:lvl9pPr marR="0" lvl="8" algn="ctr" rtl="0">
                <a:lnSpc>
                  <a:spcPct val="100000"/>
                </a:lnSpc>
                <a:spcBef>
                  <a:spcPts val="0"/>
                </a:spcBef>
                <a:spcAft>
                  <a:spcPts val="0"/>
                </a:spcAft>
                <a:buClr>
                  <a:srgbClr val="434343"/>
                </a:buClr>
                <a:buSzPts val="1200"/>
                <a:buFont typeface="Fjalla One"/>
                <a:buNone/>
                <a:defRPr sz="1200" b="0" i="0" u="none" strike="noStrike" cap="none">
                  <a:solidFill>
                    <a:srgbClr val="434343"/>
                  </a:solidFill>
                  <a:latin typeface="Fjalla One"/>
                  <a:ea typeface="Fjalla One"/>
                  <a:cs typeface="Fjalla One"/>
                  <a:sym typeface="Fjalla One"/>
                </a:defRPr>
              </a:lvl9pPr>
            </a:lstStyle>
            <a:p>
              <a:pPr>
                <a:spcAft>
                  <a:spcPts val="800"/>
                </a:spcAft>
              </a:pPr>
              <a:r>
                <a:rPr lang="en-US" sz="6600"/>
                <a:t>BLOCKCHAIN </a:t>
              </a:r>
            </a:p>
          </p:txBody>
        </p:sp>
      </p:grpSp>
    </p:spTree>
    <p:custDataLst>
      <p:tags r:id="rId1"/>
    </p:custDataLst>
    <p:extLst>
      <p:ext uri="{BB962C8B-B14F-4D97-AF65-F5344CB8AC3E}">
        <p14:creationId xmlns:p14="http://schemas.microsoft.com/office/powerpoint/2010/main" val="154908236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46"/>
                                        </p:tgtEl>
                                        <p:attrNameLst>
                                          <p:attrName>style.visibility</p:attrName>
                                        </p:attrNameLst>
                                      </p:cBhvr>
                                      <p:to>
                                        <p:strVal val="visible"/>
                                      </p:to>
                                    </p:set>
                                    <p:anim calcmode="lin" valueType="num">
                                      <p:cBhvr additive="base">
                                        <p:cTn id="7" dur="500" fill="hold"/>
                                        <p:tgtEl>
                                          <p:spTgt spid="46"/>
                                        </p:tgtEl>
                                        <p:attrNameLst>
                                          <p:attrName>ppt_x</p:attrName>
                                        </p:attrNameLst>
                                      </p:cBhvr>
                                      <p:tavLst>
                                        <p:tav tm="0">
                                          <p:val>
                                            <p:strVal val="1+#ppt_w/2"/>
                                          </p:val>
                                        </p:tav>
                                        <p:tav tm="100000">
                                          <p:val>
                                            <p:strVal val="#ppt_x"/>
                                          </p:val>
                                        </p:tav>
                                      </p:tavLst>
                                    </p:anim>
                                    <p:anim calcmode="lin" valueType="num">
                                      <p:cBhvr additive="base">
                                        <p:cTn id="8" dur="500" fill="hold"/>
                                        <p:tgtEl>
                                          <p:spTgt spid="4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47"/>
                                        </p:tgtEl>
                                        <p:attrNameLst>
                                          <p:attrName>style.visibility</p:attrName>
                                        </p:attrNameLst>
                                      </p:cBhvr>
                                      <p:to>
                                        <p:strVal val="visible"/>
                                      </p:to>
                                    </p:set>
                                    <p:animEffect transition="in" filter="fade">
                                      <p:cBhvr>
                                        <p:cTn id="12" dur="1000"/>
                                        <p:tgtEl>
                                          <p:spTgt spid="47"/>
                                        </p:tgtEl>
                                      </p:cBhvr>
                                    </p:animEffect>
                                    <p:anim calcmode="lin" valueType="num">
                                      <p:cBhvr>
                                        <p:cTn id="13" dur="1000" fill="hold"/>
                                        <p:tgtEl>
                                          <p:spTgt spid="47"/>
                                        </p:tgtEl>
                                        <p:attrNameLst>
                                          <p:attrName>ppt_x</p:attrName>
                                        </p:attrNameLst>
                                      </p:cBhvr>
                                      <p:tavLst>
                                        <p:tav tm="0">
                                          <p:val>
                                            <p:strVal val="#ppt_x"/>
                                          </p:val>
                                        </p:tav>
                                        <p:tav tm="100000">
                                          <p:val>
                                            <p:strVal val="#ppt_x"/>
                                          </p:val>
                                        </p:tav>
                                      </p:tavLst>
                                    </p:anim>
                                    <p:anim calcmode="lin" valueType="num">
                                      <p:cBhvr>
                                        <p:cTn id="14" dur="1000" fill="hold"/>
                                        <p:tgtEl>
                                          <p:spTgt spid="47"/>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22" presetClass="entr" presetSubtype="8" fill="hold" grpId="0" nodeType="afterEffect">
                                  <p:stCondLst>
                                    <p:cond delay="0"/>
                                  </p:stCondLst>
                                  <p:childTnLst>
                                    <p:set>
                                      <p:cBhvr>
                                        <p:cTn id="17" dur="1" fill="hold">
                                          <p:stCondLst>
                                            <p:cond delay="0"/>
                                          </p:stCondLst>
                                        </p:cTn>
                                        <p:tgtEl>
                                          <p:spTgt spid="48">
                                            <p:txEl>
                                              <p:pRg st="0" end="0"/>
                                            </p:txEl>
                                          </p:spTgt>
                                        </p:tgtEl>
                                        <p:attrNameLst>
                                          <p:attrName>style.visibility</p:attrName>
                                        </p:attrNameLst>
                                      </p:cBhvr>
                                      <p:to>
                                        <p:strVal val="visible"/>
                                      </p:to>
                                    </p:set>
                                    <p:animEffect transition="in" filter="wipe(left)">
                                      <p:cBhvr>
                                        <p:cTn id="18" dur="1000"/>
                                        <p:tgtEl>
                                          <p:spTgt spid="48">
                                            <p:txEl>
                                              <p:pRg st="0" end="0"/>
                                            </p:txEl>
                                          </p:spTgt>
                                        </p:tgtEl>
                                      </p:cBhvr>
                                    </p:animEffect>
                                  </p:childTnLst>
                                </p:cTn>
                              </p:par>
                            </p:childTnLst>
                          </p:cTn>
                        </p:par>
                        <p:par>
                          <p:cTn id="19" fill="hold">
                            <p:stCondLst>
                              <p:cond delay="2500"/>
                            </p:stCondLst>
                            <p:childTnLst>
                              <p:par>
                                <p:cTn id="20" presetID="22" presetClass="entr" presetSubtype="8" fill="hold" grpId="0" nodeType="afterEffect">
                                  <p:stCondLst>
                                    <p:cond delay="0"/>
                                  </p:stCondLst>
                                  <p:childTnLst>
                                    <p:set>
                                      <p:cBhvr>
                                        <p:cTn id="21" dur="1" fill="hold">
                                          <p:stCondLst>
                                            <p:cond delay="0"/>
                                          </p:stCondLst>
                                        </p:cTn>
                                        <p:tgtEl>
                                          <p:spTgt spid="48">
                                            <p:txEl>
                                              <p:pRg st="1" end="1"/>
                                            </p:txEl>
                                          </p:spTgt>
                                        </p:tgtEl>
                                        <p:attrNameLst>
                                          <p:attrName>style.visibility</p:attrName>
                                        </p:attrNameLst>
                                      </p:cBhvr>
                                      <p:to>
                                        <p:strVal val="visible"/>
                                      </p:to>
                                    </p:set>
                                    <p:animEffect transition="in" filter="wipe(left)">
                                      <p:cBhvr>
                                        <p:cTn id="22" dur="1000"/>
                                        <p:tgtEl>
                                          <p:spTgt spid="48">
                                            <p:txEl>
                                              <p:pRg st="1" end="1"/>
                                            </p:txEl>
                                          </p:spTgt>
                                        </p:tgtEl>
                                      </p:cBhvr>
                                    </p:animEffect>
                                  </p:childTnLst>
                                </p:cTn>
                              </p:par>
                            </p:childTnLst>
                          </p:cTn>
                        </p:par>
                        <p:par>
                          <p:cTn id="23" fill="hold">
                            <p:stCondLst>
                              <p:cond delay="3500"/>
                            </p:stCondLst>
                            <p:childTnLst>
                              <p:par>
                                <p:cTn id="24" presetID="22" presetClass="entr" presetSubtype="8" fill="hold" grpId="0" nodeType="afterEffect">
                                  <p:stCondLst>
                                    <p:cond delay="0"/>
                                  </p:stCondLst>
                                  <p:childTnLst>
                                    <p:set>
                                      <p:cBhvr>
                                        <p:cTn id="25" dur="1" fill="hold">
                                          <p:stCondLst>
                                            <p:cond delay="0"/>
                                          </p:stCondLst>
                                        </p:cTn>
                                        <p:tgtEl>
                                          <p:spTgt spid="48">
                                            <p:txEl>
                                              <p:pRg st="2" end="2"/>
                                            </p:txEl>
                                          </p:spTgt>
                                        </p:tgtEl>
                                        <p:attrNameLst>
                                          <p:attrName>style.visibility</p:attrName>
                                        </p:attrNameLst>
                                      </p:cBhvr>
                                      <p:to>
                                        <p:strVal val="visible"/>
                                      </p:to>
                                    </p:set>
                                    <p:animEffect transition="in" filter="wipe(left)">
                                      <p:cBhvr>
                                        <p:cTn id="26" dur="1000"/>
                                        <p:tgtEl>
                                          <p:spTgt spid="48">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37"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barn(outVertical)">
                                      <p:cBhvr>
                                        <p:cTn id="31"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47" grpId="0"/>
      <p:bldP spid="48" grpId="0" uiExpand="1" build="allAtOnce"/>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653"/>
        <p:cNvGrpSpPr/>
        <p:nvPr/>
      </p:nvGrpSpPr>
      <p:grpSpPr>
        <a:xfrm>
          <a:off x="0" y="0"/>
          <a:ext cx="0" cy="0"/>
          <a:chOff x="0" y="0"/>
          <a:chExt cx="0" cy="0"/>
        </a:xfrm>
      </p:grpSpPr>
      <p:sp>
        <p:nvSpPr>
          <p:cNvPr id="48" name="Google Shape;481;p20">
            <a:extLst>
              <a:ext uri="{FF2B5EF4-FFF2-40B4-BE49-F238E27FC236}">
                <a16:creationId xmlns:a16="http://schemas.microsoft.com/office/drawing/2014/main" id="{4B319D59-4E3C-445B-9683-2A1AD1EA3C43}"/>
              </a:ext>
            </a:extLst>
          </p:cNvPr>
          <p:cNvSpPr txBox="1">
            <a:spLocks/>
          </p:cNvSpPr>
          <p:nvPr/>
        </p:nvSpPr>
        <p:spPr>
          <a:xfrm>
            <a:off x="5355772" y="2234662"/>
            <a:ext cx="3645725" cy="240984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434343"/>
              </a:buClr>
              <a:buSzPts val="1400"/>
              <a:buFont typeface="Fjalla One"/>
              <a:buNone/>
              <a:defRPr sz="1400" b="0" i="0" u="none" strike="noStrike" cap="none">
                <a:solidFill>
                  <a:srgbClr val="434343"/>
                </a:solidFill>
                <a:latin typeface="Fjalla One"/>
                <a:ea typeface="Fjalla One"/>
                <a:cs typeface="Fjalla One"/>
                <a:sym typeface="Fjalla One"/>
              </a:defRPr>
            </a:lvl1pPr>
            <a:lvl2pPr marR="0" lvl="1" algn="ctr" rtl="0">
              <a:lnSpc>
                <a:spcPct val="100000"/>
              </a:lnSpc>
              <a:spcBef>
                <a:spcPts val="0"/>
              </a:spcBef>
              <a:spcAft>
                <a:spcPts val="0"/>
              </a:spcAft>
              <a:buClr>
                <a:srgbClr val="434343"/>
              </a:buClr>
              <a:buSzPts val="1200"/>
              <a:buFont typeface="Fjalla One"/>
              <a:buNone/>
              <a:defRPr sz="1200" b="0" i="0" u="none" strike="noStrike" cap="none">
                <a:solidFill>
                  <a:srgbClr val="434343"/>
                </a:solidFill>
                <a:latin typeface="Fjalla One"/>
                <a:ea typeface="Fjalla One"/>
                <a:cs typeface="Fjalla One"/>
                <a:sym typeface="Fjalla One"/>
              </a:defRPr>
            </a:lvl2pPr>
            <a:lvl3pPr marR="0" lvl="2" algn="ctr" rtl="0">
              <a:lnSpc>
                <a:spcPct val="100000"/>
              </a:lnSpc>
              <a:spcBef>
                <a:spcPts val="0"/>
              </a:spcBef>
              <a:spcAft>
                <a:spcPts val="0"/>
              </a:spcAft>
              <a:buClr>
                <a:srgbClr val="434343"/>
              </a:buClr>
              <a:buSzPts val="1200"/>
              <a:buFont typeface="Fjalla One"/>
              <a:buNone/>
              <a:defRPr sz="1200" b="0" i="0" u="none" strike="noStrike" cap="none">
                <a:solidFill>
                  <a:srgbClr val="434343"/>
                </a:solidFill>
                <a:latin typeface="Fjalla One"/>
                <a:ea typeface="Fjalla One"/>
                <a:cs typeface="Fjalla One"/>
                <a:sym typeface="Fjalla One"/>
              </a:defRPr>
            </a:lvl3pPr>
            <a:lvl4pPr marR="0" lvl="3" algn="ctr" rtl="0">
              <a:lnSpc>
                <a:spcPct val="100000"/>
              </a:lnSpc>
              <a:spcBef>
                <a:spcPts val="0"/>
              </a:spcBef>
              <a:spcAft>
                <a:spcPts val="0"/>
              </a:spcAft>
              <a:buClr>
                <a:srgbClr val="434343"/>
              </a:buClr>
              <a:buSzPts val="1200"/>
              <a:buFont typeface="Fjalla One"/>
              <a:buNone/>
              <a:defRPr sz="1200" b="0" i="0" u="none" strike="noStrike" cap="none">
                <a:solidFill>
                  <a:srgbClr val="434343"/>
                </a:solidFill>
                <a:latin typeface="Fjalla One"/>
                <a:ea typeface="Fjalla One"/>
                <a:cs typeface="Fjalla One"/>
                <a:sym typeface="Fjalla One"/>
              </a:defRPr>
            </a:lvl4pPr>
            <a:lvl5pPr marR="0" lvl="4" algn="ctr" rtl="0">
              <a:lnSpc>
                <a:spcPct val="100000"/>
              </a:lnSpc>
              <a:spcBef>
                <a:spcPts val="0"/>
              </a:spcBef>
              <a:spcAft>
                <a:spcPts val="0"/>
              </a:spcAft>
              <a:buClr>
                <a:srgbClr val="434343"/>
              </a:buClr>
              <a:buSzPts val="1200"/>
              <a:buFont typeface="Fjalla One"/>
              <a:buNone/>
              <a:defRPr sz="1200" b="0" i="0" u="none" strike="noStrike" cap="none">
                <a:solidFill>
                  <a:srgbClr val="434343"/>
                </a:solidFill>
                <a:latin typeface="Fjalla One"/>
                <a:ea typeface="Fjalla One"/>
                <a:cs typeface="Fjalla One"/>
                <a:sym typeface="Fjalla One"/>
              </a:defRPr>
            </a:lvl5pPr>
            <a:lvl6pPr marR="0" lvl="5" algn="ctr" rtl="0">
              <a:lnSpc>
                <a:spcPct val="100000"/>
              </a:lnSpc>
              <a:spcBef>
                <a:spcPts val="0"/>
              </a:spcBef>
              <a:spcAft>
                <a:spcPts val="0"/>
              </a:spcAft>
              <a:buClr>
                <a:srgbClr val="434343"/>
              </a:buClr>
              <a:buSzPts val="1200"/>
              <a:buFont typeface="Fjalla One"/>
              <a:buNone/>
              <a:defRPr sz="1200" b="0" i="0" u="none" strike="noStrike" cap="none">
                <a:solidFill>
                  <a:srgbClr val="434343"/>
                </a:solidFill>
                <a:latin typeface="Fjalla One"/>
                <a:ea typeface="Fjalla One"/>
                <a:cs typeface="Fjalla One"/>
                <a:sym typeface="Fjalla One"/>
              </a:defRPr>
            </a:lvl6pPr>
            <a:lvl7pPr marR="0" lvl="6" algn="ctr" rtl="0">
              <a:lnSpc>
                <a:spcPct val="100000"/>
              </a:lnSpc>
              <a:spcBef>
                <a:spcPts val="0"/>
              </a:spcBef>
              <a:spcAft>
                <a:spcPts val="0"/>
              </a:spcAft>
              <a:buClr>
                <a:srgbClr val="434343"/>
              </a:buClr>
              <a:buSzPts val="1200"/>
              <a:buFont typeface="Fjalla One"/>
              <a:buNone/>
              <a:defRPr sz="1200" b="0" i="0" u="none" strike="noStrike" cap="none">
                <a:solidFill>
                  <a:srgbClr val="434343"/>
                </a:solidFill>
                <a:latin typeface="Fjalla One"/>
                <a:ea typeface="Fjalla One"/>
                <a:cs typeface="Fjalla One"/>
                <a:sym typeface="Fjalla One"/>
              </a:defRPr>
            </a:lvl7pPr>
            <a:lvl8pPr marR="0" lvl="7" algn="ctr" rtl="0">
              <a:lnSpc>
                <a:spcPct val="100000"/>
              </a:lnSpc>
              <a:spcBef>
                <a:spcPts val="0"/>
              </a:spcBef>
              <a:spcAft>
                <a:spcPts val="0"/>
              </a:spcAft>
              <a:buClr>
                <a:srgbClr val="434343"/>
              </a:buClr>
              <a:buSzPts val="1200"/>
              <a:buFont typeface="Fjalla One"/>
              <a:buNone/>
              <a:defRPr sz="1200" b="0" i="0" u="none" strike="noStrike" cap="none">
                <a:solidFill>
                  <a:srgbClr val="434343"/>
                </a:solidFill>
                <a:latin typeface="Fjalla One"/>
                <a:ea typeface="Fjalla One"/>
                <a:cs typeface="Fjalla One"/>
                <a:sym typeface="Fjalla One"/>
              </a:defRPr>
            </a:lvl8pPr>
            <a:lvl9pPr marR="0" lvl="8" algn="ctr" rtl="0">
              <a:lnSpc>
                <a:spcPct val="100000"/>
              </a:lnSpc>
              <a:spcBef>
                <a:spcPts val="0"/>
              </a:spcBef>
              <a:spcAft>
                <a:spcPts val="0"/>
              </a:spcAft>
              <a:buClr>
                <a:srgbClr val="434343"/>
              </a:buClr>
              <a:buSzPts val="1200"/>
              <a:buFont typeface="Fjalla One"/>
              <a:buNone/>
              <a:defRPr sz="1200" b="0" i="0" u="none" strike="noStrike" cap="none">
                <a:solidFill>
                  <a:srgbClr val="434343"/>
                </a:solidFill>
                <a:latin typeface="Fjalla One"/>
                <a:ea typeface="Fjalla One"/>
                <a:cs typeface="Fjalla One"/>
                <a:sym typeface="Fjalla One"/>
              </a:defRPr>
            </a:lvl9pPr>
          </a:lstStyle>
          <a:p>
            <a:pPr marL="285750" indent="-285750" algn="just">
              <a:spcAft>
                <a:spcPts val="1200"/>
              </a:spcAft>
              <a:buFont typeface="Wingdings" panose="05000000000000000000" pitchFamily="2" charset="2"/>
              <a:buChar char="§"/>
            </a:pPr>
            <a:r>
              <a:rPr lang="en-US" sz="1600"/>
              <a:t>Learners' learning results at authentic centers will be stored and shared via blockchain technology.</a:t>
            </a:r>
          </a:p>
          <a:p>
            <a:pPr marL="285750" lvl="1" indent="-285750" algn="just">
              <a:spcAft>
                <a:spcPts val="1200"/>
              </a:spcAft>
              <a:buFont typeface="Wingdings" panose="05000000000000000000" pitchFamily="2" charset="2"/>
              <a:buChar char="§"/>
            </a:pPr>
            <a:r>
              <a:rPr lang="en-US" sz="1600"/>
              <a:t>The results is verified, long lasting, can be changed and will be used when learners start at a new learning center or use when applying for a job.</a:t>
            </a:r>
          </a:p>
        </p:txBody>
      </p:sp>
      <p:sp>
        <p:nvSpPr>
          <p:cNvPr id="6" name="Google Shape;481;p20">
            <a:extLst>
              <a:ext uri="{FF2B5EF4-FFF2-40B4-BE49-F238E27FC236}">
                <a16:creationId xmlns:a16="http://schemas.microsoft.com/office/drawing/2014/main" id="{4B319D59-4E3C-445B-9683-2A1AD1EA3C43}"/>
              </a:ext>
            </a:extLst>
          </p:cNvPr>
          <p:cNvSpPr txBox="1">
            <a:spLocks/>
          </p:cNvSpPr>
          <p:nvPr/>
        </p:nvSpPr>
        <p:spPr>
          <a:xfrm>
            <a:off x="4804459" y="994315"/>
            <a:ext cx="5014158" cy="91918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434343"/>
              </a:buClr>
              <a:buSzPts val="1400"/>
              <a:buFont typeface="Fjalla One"/>
              <a:buNone/>
              <a:defRPr sz="1400" b="0" i="0" u="none" strike="noStrike" cap="none">
                <a:solidFill>
                  <a:srgbClr val="434343"/>
                </a:solidFill>
                <a:latin typeface="Fjalla One"/>
                <a:ea typeface="Fjalla One"/>
                <a:cs typeface="Fjalla One"/>
                <a:sym typeface="Fjalla One"/>
              </a:defRPr>
            </a:lvl1pPr>
            <a:lvl2pPr marR="0" lvl="1" algn="ctr" rtl="0">
              <a:lnSpc>
                <a:spcPct val="100000"/>
              </a:lnSpc>
              <a:spcBef>
                <a:spcPts val="0"/>
              </a:spcBef>
              <a:spcAft>
                <a:spcPts val="0"/>
              </a:spcAft>
              <a:buClr>
                <a:srgbClr val="434343"/>
              </a:buClr>
              <a:buSzPts val="1200"/>
              <a:buFont typeface="Fjalla One"/>
              <a:buNone/>
              <a:defRPr sz="1200" b="0" i="0" u="none" strike="noStrike" cap="none">
                <a:solidFill>
                  <a:srgbClr val="434343"/>
                </a:solidFill>
                <a:latin typeface="Fjalla One"/>
                <a:ea typeface="Fjalla One"/>
                <a:cs typeface="Fjalla One"/>
                <a:sym typeface="Fjalla One"/>
              </a:defRPr>
            </a:lvl2pPr>
            <a:lvl3pPr marR="0" lvl="2" algn="ctr" rtl="0">
              <a:lnSpc>
                <a:spcPct val="100000"/>
              </a:lnSpc>
              <a:spcBef>
                <a:spcPts val="0"/>
              </a:spcBef>
              <a:spcAft>
                <a:spcPts val="0"/>
              </a:spcAft>
              <a:buClr>
                <a:srgbClr val="434343"/>
              </a:buClr>
              <a:buSzPts val="1200"/>
              <a:buFont typeface="Fjalla One"/>
              <a:buNone/>
              <a:defRPr sz="1200" b="0" i="0" u="none" strike="noStrike" cap="none">
                <a:solidFill>
                  <a:srgbClr val="434343"/>
                </a:solidFill>
                <a:latin typeface="Fjalla One"/>
                <a:ea typeface="Fjalla One"/>
                <a:cs typeface="Fjalla One"/>
                <a:sym typeface="Fjalla One"/>
              </a:defRPr>
            </a:lvl3pPr>
            <a:lvl4pPr marR="0" lvl="3" algn="ctr" rtl="0">
              <a:lnSpc>
                <a:spcPct val="100000"/>
              </a:lnSpc>
              <a:spcBef>
                <a:spcPts val="0"/>
              </a:spcBef>
              <a:spcAft>
                <a:spcPts val="0"/>
              </a:spcAft>
              <a:buClr>
                <a:srgbClr val="434343"/>
              </a:buClr>
              <a:buSzPts val="1200"/>
              <a:buFont typeface="Fjalla One"/>
              <a:buNone/>
              <a:defRPr sz="1200" b="0" i="0" u="none" strike="noStrike" cap="none">
                <a:solidFill>
                  <a:srgbClr val="434343"/>
                </a:solidFill>
                <a:latin typeface="Fjalla One"/>
                <a:ea typeface="Fjalla One"/>
                <a:cs typeface="Fjalla One"/>
                <a:sym typeface="Fjalla One"/>
              </a:defRPr>
            </a:lvl4pPr>
            <a:lvl5pPr marR="0" lvl="4" algn="ctr" rtl="0">
              <a:lnSpc>
                <a:spcPct val="100000"/>
              </a:lnSpc>
              <a:spcBef>
                <a:spcPts val="0"/>
              </a:spcBef>
              <a:spcAft>
                <a:spcPts val="0"/>
              </a:spcAft>
              <a:buClr>
                <a:srgbClr val="434343"/>
              </a:buClr>
              <a:buSzPts val="1200"/>
              <a:buFont typeface="Fjalla One"/>
              <a:buNone/>
              <a:defRPr sz="1200" b="0" i="0" u="none" strike="noStrike" cap="none">
                <a:solidFill>
                  <a:srgbClr val="434343"/>
                </a:solidFill>
                <a:latin typeface="Fjalla One"/>
                <a:ea typeface="Fjalla One"/>
                <a:cs typeface="Fjalla One"/>
                <a:sym typeface="Fjalla One"/>
              </a:defRPr>
            </a:lvl5pPr>
            <a:lvl6pPr marR="0" lvl="5" algn="ctr" rtl="0">
              <a:lnSpc>
                <a:spcPct val="100000"/>
              </a:lnSpc>
              <a:spcBef>
                <a:spcPts val="0"/>
              </a:spcBef>
              <a:spcAft>
                <a:spcPts val="0"/>
              </a:spcAft>
              <a:buClr>
                <a:srgbClr val="434343"/>
              </a:buClr>
              <a:buSzPts val="1200"/>
              <a:buFont typeface="Fjalla One"/>
              <a:buNone/>
              <a:defRPr sz="1200" b="0" i="0" u="none" strike="noStrike" cap="none">
                <a:solidFill>
                  <a:srgbClr val="434343"/>
                </a:solidFill>
                <a:latin typeface="Fjalla One"/>
                <a:ea typeface="Fjalla One"/>
                <a:cs typeface="Fjalla One"/>
                <a:sym typeface="Fjalla One"/>
              </a:defRPr>
            </a:lvl6pPr>
            <a:lvl7pPr marR="0" lvl="6" algn="ctr" rtl="0">
              <a:lnSpc>
                <a:spcPct val="100000"/>
              </a:lnSpc>
              <a:spcBef>
                <a:spcPts val="0"/>
              </a:spcBef>
              <a:spcAft>
                <a:spcPts val="0"/>
              </a:spcAft>
              <a:buClr>
                <a:srgbClr val="434343"/>
              </a:buClr>
              <a:buSzPts val="1200"/>
              <a:buFont typeface="Fjalla One"/>
              <a:buNone/>
              <a:defRPr sz="1200" b="0" i="0" u="none" strike="noStrike" cap="none">
                <a:solidFill>
                  <a:srgbClr val="434343"/>
                </a:solidFill>
                <a:latin typeface="Fjalla One"/>
                <a:ea typeface="Fjalla One"/>
                <a:cs typeface="Fjalla One"/>
                <a:sym typeface="Fjalla One"/>
              </a:defRPr>
            </a:lvl7pPr>
            <a:lvl8pPr marR="0" lvl="7" algn="ctr" rtl="0">
              <a:lnSpc>
                <a:spcPct val="100000"/>
              </a:lnSpc>
              <a:spcBef>
                <a:spcPts val="0"/>
              </a:spcBef>
              <a:spcAft>
                <a:spcPts val="0"/>
              </a:spcAft>
              <a:buClr>
                <a:srgbClr val="434343"/>
              </a:buClr>
              <a:buSzPts val="1200"/>
              <a:buFont typeface="Fjalla One"/>
              <a:buNone/>
              <a:defRPr sz="1200" b="0" i="0" u="none" strike="noStrike" cap="none">
                <a:solidFill>
                  <a:srgbClr val="434343"/>
                </a:solidFill>
                <a:latin typeface="Fjalla One"/>
                <a:ea typeface="Fjalla One"/>
                <a:cs typeface="Fjalla One"/>
                <a:sym typeface="Fjalla One"/>
              </a:defRPr>
            </a:lvl8pPr>
            <a:lvl9pPr marR="0" lvl="8" algn="ctr" rtl="0">
              <a:lnSpc>
                <a:spcPct val="100000"/>
              </a:lnSpc>
              <a:spcBef>
                <a:spcPts val="0"/>
              </a:spcBef>
              <a:spcAft>
                <a:spcPts val="0"/>
              </a:spcAft>
              <a:buClr>
                <a:srgbClr val="434343"/>
              </a:buClr>
              <a:buSzPts val="1200"/>
              <a:buFont typeface="Fjalla One"/>
              <a:buNone/>
              <a:defRPr sz="1200" b="0" i="0" u="none" strike="noStrike" cap="none">
                <a:solidFill>
                  <a:srgbClr val="434343"/>
                </a:solidFill>
                <a:latin typeface="Fjalla One"/>
                <a:ea typeface="Fjalla One"/>
                <a:cs typeface="Fjalla One"/>
                <a:sym typeface="Fjalla One"/>
              </a:defRPr>
            </a:lvl9pPr>
          </a:lstStyle>
          <a:p>
            <a:pPr>
              <a:spcAft>
                <a:spcPts val="800"/>
              </a:spcAft>
            </a:pPr>
            <a:r>
              <a:rPr lang="en-US" sz="5400">
                <a:solidFill>
                  <a:srgbClr val="6A192C"/>
                </a:solidFill>
              </a:rPr>
              <a:t>BLOCKCHAIN </a:t>
            </a:r>
          </a:p>
        </p:txBody>
      </p:sp>
      <p:pic>
        <p:nvPicPr>
          <p:cNvPr id="7" name="Picture 6" descr="Image result for badge blockchain"/>
          <p:cNvPicPr/>
          <p:nvPr/>
        </p:nvPicPr>
        <p:blipFill rotWithShape="1">
          <a:blip r:embed="rId4" cstate="print">
            <a:extLst>
              <a:ext uri="{28A0092B-C50C-407E-A947-70E740481C1C}">
                <a14:useLocalDpi xmlns:a14="http://schemas.microsoft.com/office/drawing/2010/main" val="0"/>
              </a:ext>
            </a:extLst>
          </a:blip>
          <a:srcRect l="2877" t="3082" r="2950" b="3239"/>
          <a:stretch/>
        </p:blipFill>
        <p:spPr bwMode="auto">
          <a:xfrm>
            <a:off x="1180874" y="1868401"/>
            <a:ext cx="4174898" cy="3142370"/>
          </a:xfrm>
          <a:prstGeom prst="rect">
            <a:avLst/>
          </a:prstGeom>
          <a:noFill/>
          <a:ln>
            <a:noFill/>
          </a:ln>
          <a:extLst>
            <a:ext uri="{53640926-AAD7-44D8-BBD7-CCE9431645EC}">
              <a14:shadowObscured xmlns:a14="http://schemas.microsoft.com/office/drawing/2010/main"/>
            </a:ext>
          </a:extLst>
        </p:spPr>
      </p:pic>
      <p:sp>
        <p:nvSpPr>
          <p:cNvPr id="8" name="Google Shape;586;p24">
            <a:extLst>
              <a:ext uri="{FF2B5EF4-FFF2-40B4-BE49-F238E27FC236}">
                <a16:creationId xmlns:a16="http://schemas.microsoft.com/office/drawing/2014/main" id="{F8878360-1384-4FB4-A982-6B5D5EAE30B9}"/>
              </a:ext>
            </a:extLst>
          </p:cNvPr>
          <p:cNvSpPr txBox="1">
            <a:spLocks/>
          </p:cNvSpPr>
          <p:nvPr/>
        </p:nvSpPr>
        <p:spPr>
          <a:xfrm>
            <a:off x="408181" y="343046"/>
            <a:ext cx="7138752" cy="7446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434343"/>
              </a:buClr>
              <a:buSzPts val="1800"/>
              <a:buFont typeface="Fjalla One"/>
              <a:buNone/>
              <a:defRPr sz="1800" b="0" i="0" u="none" strike="noStrike" cap="none">
                <a:solidFill>
                  <a:srgbClr val="434343"/>
                </a:solidFill>
                <a:latin typeface="Fjalla One"/>
                <a:ea typeface="Fjalla One"/>
                <a:cs typeface="Fjalla One"/>
                <a:sym typeface="Fjalla One"/>
              </a:defRPr>
            </a:lvl1pPr>
            <a:lvl2pPr marR="0" lvl="1" algn="l" rtl="0">
              <a:lnSpc>
                <a:spcPct val="100000"/>
              </a:lnSpc>
              <a:spcBef>
                <a:spcPts val="0"/>
              </a:spcBef>
              <a:spcAft>
                <a:spcPts val="0"/>
              </a:spcAft>
              <a:buClr>
                <a:srgbClr val="434343"/>
              </a:buClr>
              <a:buSzPts val="1800"/>
              <a:buFont typeface="Fjalla One"/>
              <a:buNone/>
              <a:defRPr sz="1800" b="0" i="0" u="none" strike="noStrike" cap="none">
                <a:solidFill>
                  <a:srgbClr val="434343"/>
                </a:solidFill>
                <a:latin typeface="Fjalla One"/>
                <a:ea typeface="Fjalla One"/>
                <a:cs typeface="Fjalla One"/>
                <a:sym typeface="Fjalla One"/>
              </a:defRPr>
            </a:lvl2pPr>
            <a:lvl3pPr marR="0" lvl="2" algn="l" rtl="0">
              <a:lnSpc>
                <a:spcPct val="100000"/>
              </a:lnSpc>
              <a:spcBef>
                <a:spcPts val="0"/>
              </a:spcBef>
              <a:spcAft>
                <a:spcPts val="0"/>
              </a:spcAft>
              <a:buClr>
                <a:srgbClr val="434343"/>
              </a:buClr>
              <a:buSzPts val="1800"/>
              <a:buFont typeface="Fjalla One"/>
              <a:buNone/>
              <a:defRPr sz="1800" b="0" i="0" u="none" strike="noStrike" cap="none">
                <a:solidFill>
                  <a:srgbClr val="434343"/>
                </a:solidFill>
                <a:latin typeface="Fjalla One"/>
                <a:ea typeface="Fjalla One"/>
                <a:cs typeface="Fjalla One"/>
                <a:sym typeface="Fjalla One"/>
              </a:defRPr>
            </a:lvl3pPr>
            <a:lvl4pPr marR="0" lvl="3" algn="l" rtl="0">
              <a:lnSpc>
                <a:spcPct val="100000"/>
              </a:lnSpc>
              <a:spcBef>
                <a:spcPts val="0"/>
              </a:spcBef>
              <a:spcAft>
                <a:spcPts val="0"/>
              </a:spcAft>
              <a:buClr>
                <a:srgbClr val="434343"/>
              </a:buClr>
              <a:buSzPts val="1800"/>
              <a:buFont typeface="Fjalla One"/>
              <a:buNone/>
              <a:defRPr sz="1800" b="0" i="0" u="none" strike="noStrike" cap="none">
                <a:solidFill>
                  <a:srgbClr val="434343"/>
                </a:solidFill>
                <a:latin typeface="Fjalla One"/>
                <a:ea typeface="Fjalla One"/>
                <a:cs typeface="Fjalla One"/>
                <a:sym typeface="Fjalla One"/>
              </a:defRPr>
            </a:lvl4pPr>
            <a:lvl5pPr marR="0" lvl="4" algn="l" rtl="0">
              <a:lnSpc>
                <a:spcPct val="100000"/>
              </a:lnSpc>
              <a:spcBef>
                <a:spcPts val="0"/>
              </a:spcBef>
              <a:spcAft>
                <a:spcPts val="0"/>
              </a:spcAft>
              <a:buClr>
                <a:srgbClr val="434343"/>
              </a:buClr>
              <a:buSzPts val="1800"/>
              <a:buFont typeface="Fjalla One"/>
              <a:buNone/>
              <a:defRPr sz="1800" b="0" i="0" u="none" strike="noStrike" cap="none">
                <a:solidFill>
                  <a:srgbClr val="434343"/>
                </a:solidFill>
                <a:latin typeface="Fjalla One"/>
                <a:ea typeface="Fjalla One"/>
                <a:cs typeface="Fjalla One"/>
                <a:sym typeface="Fjalla One"/>
              </a:defRPr>
            </a:lvl5pPr>
            <a:lvl6pPr marR="0" lvl="5" algn="l" rtl="0">
              <a:lnSpc>
                <a:spcPct val="100000"/>
              </a:lnSpc>
              <a:spcBef>
                <a:spcPts val="0"/>
              </a:spcBef>
              <a:spcAft>
                <a:spcPts val="0"/>
              </a:spcAft>
              <a:buClr>
                <a:srgbClr val="434343"/>
              </a:buClr>
              <a:buSzPts val="1800"/>
              <a:buFont typeface="Fjalla One"/>
              <a:buNone/>
              <a:defRPr sz="1800" b="0" i="0" u="none" strike="noStrike" cap="none">
                <a:solidFill>
                  <a:srgbClr val="434343"/>
                </a:solidFill>
                <a:latin typeface="Fjalla One"/>
                <a:ea typeface="Fjalla One"/>
                <a:cs typeface="Fjalla One"/>
                <a:sym typeface="Fjalla One"/>
              </a:defRPr>
            </a:lvl6pPr>
            <a:lvl7pPr marR="0" lvl="6" algn="l" rtl="0">
              <a:lnSpc>
                <a:spcPct val="100000"/>
              </a:lnSpc>
              <a:spcBef>
                <a:spcPts val="0"/>
              </a:spcBef>
              <a:spcAft>
                <a:spcPts val="0"/>
              </a:spcAft>
              <a:buClr>
                <a:srgbClr val="434343"/>
              </a:buClr>
              <a:buSzPts val="1800"/>
              <a:buFont typeface="Fjalla One"/>
              <a:buNone/>
              <a:defRPr sz="1800" b="0" i="0" u="none" strike="noStrike" cap="none">
                <a:solidFill>
                  <a:srgbClr val="434343"/>
                </a:solidFill>
                <a:latin typeface="Fjalla One"/>
                <a:ea typeface="Fjalla One"/>
                <a:cs typeface="Fjalla One"/>
                <a:sym typeface="Fjalla One"/>
              </a:defRPr>
            </a:lvl7pPr>
            <a:lvl8pPr marR="0" lvl="7" algn="l" rtl="0">
              <a:lnSpc>
                <a:spcPct val="100000"/>
              </a:lnSpc>
              <a:spcBef>
                <a:spcPts val="0"/>
              </a:spcBef>
              <a:spcAft>
                <a:spcPts val="0"/>
              </a:spcAft>
              <a:buClr>
                <a:srgbClr val="434343"/>
              </a:buClr>
              <a:buSzPts val="1800"/>
              <a:buFont typeface="Fjalla One"/>
              <a:buNone/>
              <a:defRPr sz="1800" b="0" i="0" u="none" strike="noStrike" cap="none">
                <a:solidFill>
                  <a:srgbClr val="434343"/>
                </a:solidFill>
                <a:latin typeface="Fjalla One"/>
                <a:ea typeface="Fjalla One"/>
                <a:cs typeface="Fjalla One"/>
                <a:sym typeface="Fjalla One"/>
              </a:defRPr>
            </a:lvl8pPr>
            <a:lvl9pPr marR="0" lvl="8" algn="l" rtl="0">
              <a:lnSpc>
                <a:spcPct val="100000"/>
              </a:lnSpc>
              <a:spcBef>
                <a:spcPts val="0"/>
              </a:spcBef>
              <a:spcAft>
                <a:spcPts val="0"/>
              </a:spcAft>
              <a:buClr>
                <a:srgbClr val="434343"/>
              </a:buClr>
              <a:buSzPts val="1800"/>
              <a:buFont typeface="Fjalla One"/>
              <a:buNone/>
              <a:defRPr sz="1800" b="0" i="0" u="none" strike="noStrike" cap="none">
                <a:solidFill>
                  <a:srgbClr val="434343"/>
                </a:solidFill>
                <a:latin typeface="Fjalla One"/>
                <a:ea typeface="Fjalla One"/>
                <a:cs typeface="Fjalla One"/>
                <a:sym typeface="Fjalla One"/>
              </a:defRPr>
            </a:lvl9pPr>
          </a:lstStyle>
          <a:p>
            <a:r>
              <a:rPr lang="en-US" sz="2400">
                <a:solidFill>
                  <a:schemeClr val="bg1"/>
                </a:solidFill>
              </a:rPr>
              <a:t>Stori</a:t>
            </a:r>
            <a:r>
              <a:rPr lang="en-US" sz="2400"/>
              <a:t>ng learning results (blockchain)</a:t>
            </a:r>
          </a:p>
        </p:txBody>
      </p:sp>
    </p:spTree>
    <p:custDataLst>
      <p:tags r:id="rId1"/>
    </p:custDataLst>
    <p:extLst>
      <p:ext uri="{BB962C8B-B14F-4D97-AF65-F5344CB8AC3E}">
        <p14:creationId xmlns:p14="http://schemas.microsoft.com/office/powerpoint/2010/main" val="135723334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1000" fill="hold"/>
                                        <p:tgtEl>
                                          <p:spTgt spid="7"/>
                                        </p:tgtEl>
                                        <p:attrNameLst>
                                          <p:attrName>ppt_x</p:attrName>
                                        </p:attrNameLst>
                                      </p:cBhvr>
                                      <p:tavLst>
                                        <p:tav tm="0">
                                          <p:val>
                                            <p:strVal val="#ppt_x"/>
                                          </p:val>
                                        </p:tav>
                                        <p:tav tm="100000">
                                          <p:val>
                                            <p:strVal val="#ppt_x"/>
                                          </p:val>
                                        </p:tav>
                                      </p:tavLst>
                                    </p:anim>
                                    <p:anim calcmode="lin" valueType="num">
                                      <p:cBhvr additive="base">
                                        <p:cTn id="13" dur="1000" fill="hold"/>
                                        <p:tgtEl>
                                          <p:spTgt spid="7"/>
                                        </p:tgtEl>
                                        <p:attrNameLst>
                                          <p:attrName>ppt_y</p:attrName>
                                        </p:attrNameLst>
                                      </p:cBhvr>
                                      <p:tavLst>
                                        <p:tav tm="0">
                                          <p:val>
                                            <p:strVal val="1+#ppt_h/2"/>
                                          </p:val>
                                        </p:tav>
                                        <p:tav tm="100000">
                                          <p:val>
                                            <p:strVal val="#ppt_y"/>
                                          </p:val>
                                        </p:tav>
                                      </p:tavLst>
                                    </p:anim>
                                  </p:childTnLst>
                                </p:cTn>
                              </p:par>
                              <p:par>
                                <p:cTn id="14" presetID="2" presetClass="entr" presetSubtype="1"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1000" fill="hold"/>
                                        <p:tgtEl>
                                          <p:spTgt spid="6"/>
                                        </p:tgtEl>
                                        <p:attrNameLst>
                                          <p:attrName>ppt_x</p:attrName>
                                        </p:attrNameLst>
                                      </p:cBhvr>
                                      <p:tavLst>
                                        <p:tav tm="0">
                                          <p:val>
                                            <p:strVal val="#ppt_x"/>
                                          </p:val>
                                        </p:tav>
                                        <p:tav tm="100000">
                                          <p:val>
                                            <p:strVal val="#ppt_x"/>
                                          </p:val>
                                        </p:tav>
                                      </p:tavLst>
                                    </p:anim>
                                    <p:anim calcmode="lin" valueType="num">
                                      <p:cBhvr additive="base">
                                        <p:cTn id="17" dur="1000" fill="hold"/>
                                        <p:tgtEl>
                                          <p:spTgt spid="6"/>
                                        </p:tgtEl>
                                        <p:attrNameLst>
                                          <p:attrName>ppt_y</p:attrName>
                                        </p:attrNameLst>
                                      </p:cBhvr>
                                      <p:tavLst>
                                        <p:tav tm="0">
                                          <p:val>
                                            <p:strVal val="0-#ppt_h/2"/>
                                          </p:val>
                                        </p:tav>
                                        <p:tav tm="100000">
                                          <p:val>
                                            <p:strVal val="#ppt_y"/>
                                          </p:val>
                                        </p:tav>
                                      </p:tavLst>
                                    </p:anim>
                                  </p:childTnLst>
                                </p:cTn>
                              </p:par>
                            </p:childTnLst>
                          </p:cTn>
                        </p:par>
                        <p:par>
                          <p:cTn id="18" fill="hold">
                            <p:stCondLst>
                              <p:cond delay="1500"/>
                            </p:stCondLst>
                            <p:childTnLst>
                              <p:par>
                                <p:cTn id="19" presetID="22" presetClass="entr" presetSubtype="8" fill="hold" grpId="0" nodeType="afterEffect">
                                  <p:stCondLst>
                                    <p:cond delay="0"/>
                                  </p:stCondLst>
                                  <p:childTnLst>
                                    <p:set>
                                      <p:cBhvr>
                                        <p:cTn id="20" dur="1" fill="hold">
                                          <p:stCondLst>
                                            <p:cond delay="0"/>
                                          </p:stCondLst>
                                        </p:cTn>
                                        <p:tgtEl>
                                          <p:spTgt spid="48">
                                            <p:txEl>
                                              <p:pRg st="0" end="0"/>
                                            </p:txEl>
                                          </p:spTgt>
                                        </p:tgtEl>
                                        <p:attrNameLst>
                                          <p:attrName>style.visibility</p:attrName>
                                        </p:attrNameLst>
                                      </p:cBhvr>
                                      <p:to>
                                        <p:strVal val="visible"/>
                                      </p:to>
                                    </p:set>
                                    <p:animEffect transition="in" filter="wipe(left)">
                                      <p:cBhvr>
                                        <p:cTn id="21" dur="1000"/>
                                        <p:tgtEl>
                                          <p:spTgt spid="48">
                                            <p:txEl>
                                              <p:pRg st="0" end="0"/>
                                            </p:txEl>
                                          </p:spTgt>
                                        </p:tgtEl>
                                      </p:cBhvr>
                                    </p:animEffect>
                                  </p:childTnLst>
                                </p:cTn>
                              </p:par>
                            </p:childTnLst>
                          </p:cTn>
                        </p:par>
                        <p:par>
                          <p:cTn id="22" fill="hold">
                            <p:stCondLst>
                              <p:cond delay="2500"/>
                            </p:stCondLst>
                            <p:childTnLst>
                              <p:par>
                                <p:cTn id="23" presetID="22" presetClass="entr" presetSubtype="8" fill="hold" grpId="0" nodeType="afterEffect">
                                  <p:stCondLst>
                                    <p:cond delay="0"/>
                                  </p:stCondLst>
                                  <p:childTnLst>
                                    <p:set>
                                      <p:cBhvr>
                                        <p:cTn id="24" dur="1" fill="hold">
                                          <p:stCondLst>
                                            <p:cond delay="0"/>
                                          </p:stCondLst>
                                        </p:cTn>
                                        <p:tgtEl>
                                          <p:spTgt spid="48">
                                            <p:txEl>
                                              <p:pRg st="1" end="1"/>
                                            </p:txEl>
                                          </p:spTgt>
                                        </p:tgtEl>
                                        <p:attrNameLst>
                                          <p:attrName>style.visibility</p:attrName>
                                        </p:attrNameLst>
                                      </p:cBhvr>
                                      <p:to>
                                        <p:strVal val="visible"/>
                                      </p:to>
                                    </p:set>
                                    <p:animEffect transition="in" filter="wipe(left)">
                                      <p:cBhvr>
                                        <p:cTn id="25" dur="1000"/>
                                        <p:tgtEl>
                                          <p:spTgt spid="4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build="allAtOnce"/>
      <p:bldP spid="6" grpId="0"/>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653"/>
        <p:cNvGrpSpPr/>
        <p:nvPr/>
      </p:nvGrpSpPr>
      <p:grpSpPr>
        <a:xfrm>
          <a:off x="0" y="0"/>
          <a:ext cx="0" cy="0"/>
          <a:chOff x="0" y="0"/>
          <a:chExt cx="0" cy="0"/>
        </a:xfrm>
      </p:grpSpPr>
      <p:sp>
        <p:nvSpPr>
          <p:cNvPr id="46" name="Google Shape;586;p24">
            <a:extLst>
              <a:ext uri="{FF2B5EF4-FFF2-40B4-BE49-F238E27FC236}">
                <a16:creationId xmlns:a16="http://schemas.microsoft.com/office/drawing/2014/main" id="{F8878360-1384-4FB4-A982-6B5D5EAE30B9}"/>
              </a:ext>
            </a:extLst>
          </p:cNvPr>
          <p:cNvSpPr txBox="1">
            <a:spLocks/>
          </p:cNvSpPr>
          <p:nvPr/>
        </p:nvSpPr>
        <p:spPr>
          <a:xfrm>
            <a:off x="547881" y="378669"/>
            <a:ext cx="7138752" cy="7446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434343"/>
              </a:buClr>
              <a:buSzPts val="1800"/>
              <a:buFont typeface="Fjalla One"/>
              <a:buNone/>
              <a:defRPr sz="1800" b="0" i="0" u="none" strike="noStrike" cap="none">
                <a:solidFill>
                  <a:srgbClr val="434343"/>
                </a:solidFill>
                <a:latin typeface="Fjalla One"/>
                <a:ea typeface="Fjalla One"/>
                <a:cs typeface="Fjalla One"/>
                <a:sym typeface="Fjalla One"/>
              </a:defRPr>
            </a:lvl1pPr>
            <a:lvl2pPr marR="0" lvl="1" algn="l" rtl="0">
              <a:lnSpc>
                <a:spcPct val="100000"/>
              </a:lnSpc>
              <a:spcBef>
                <a:spcPts val="0"/>
              </a:spcBef>
              <a:spcAft>
                <a:spcPts val="0"/>
              </a:spcAft>
              <a:buClr>
                <a:srgbClr val="434343"/>
              </a:buClr>
              <a:buSzPts val="1800"/>
              <a:buFont typeface="Fjalla One"/>
              <a:buNone/>
              <a:defRPr sz="1800" b="0" i="0" u="none" strike="noStrike" cap="none">
                <a:solidFill>
                  <a:srgbClr val="434343"/>
                </a:solidFill>
                <a:latin typeface="Fjalla One"/>
                <a:ea typeface="Fjalla One"/>
                <a:cs typeface="Fjalla One"/>
                <a:sym typeface="Fjalla One"/>
              </a:defRPr>
            </a:lvl2pPr>
            <a:lvl3pPr marR="0" lvl="2" algn="l" rtl="0">
              <a:lnSpc>
                <a:spcPct val="100000"/>
              </a:lnSpc>
              <a:spcBef>
                <a:spcPts val="0"/>
              </a:spcBef>
              <a:spcAft>
                <a:spcPts val="0"/>
              </a:spcAft>
              <a:buClr>
                <a:srgbClr val="434343"/>
              </a:buClr>
              <a:buSzPts val="1800"/>
              <a:buFont typeface="Fjalla One"/>
              <a:buNone/>
              <a:defRPr sz="1800" b="0" i="0" u="none" strike="noStrike" cap="none">
                <a:solidFill>
                  <a:srgbClr val="434343"/>
                </a:solidFill>
                <a:latin typeface="Fjalla One"/>
                <a:ea typeface="Fjalla One"/>
                <a:cs typeface="Fjalla One"/>
                <a:sym typeface="Fjalla One"/>
              </a:defRPr>
            </a:lvl3pPr>
            <a:lvl4pPr marR="0" lvl="3" algn="l" rtl="0">
              <a:lnSpc>
                <a:spcPct val="100000"/>
              </a:lnSpc>
              <a:spcBef>
                <a:spcPts val="0"/>
              </a:spcBef>
              <a:spcAft>
                <a:spcPts val="0"/>
              </a:spcAft>
              <a:buClr>
                <a:srgbClr val="434343"/>
              </a:buClr>
              <a:buSzPts val="1800"/>
              <a:buFont typeface="Fjalla One"/>
              <a:buNone/>
              <a:defRPr sz="1800" b="0" i="0" u="none" strike="noStrike" cap="none">
                <a:solidFill>
                  <a:srgbClr val="434343"/>
                </a:solidFill>
                <a:latin typeface="Fjalla One"/>
                <a:ea typeface="Fjalla One"/>
                <a:cs typeface="Fjalla One"/>
                <a:sym typeface="Fjalla One"/>
              </a:defRPr>
            </a:lvl4pPr>
            <a:lvl5pPr marR="0" lvl="4" algn="l" rtl="0">
              <a:lnSpc>
                <a:spcPct val="100000"/>
              </a:lnSpc>
              <a:spcBef>
                <a:spcPts val="0"/>
              </a:spcBef>
              <a:spcAft>
                <a:spcPts val="0"/>
              </a:spcAft>
              <a:buClr>
                <a:srgbClr val="434343"/>
              </a:buClr>
              <a:buSzPts val="1800"/>
              <a:buFont typeface="Fjalla One"/>
              <a:buNone/>
              <a:defRPr sz="1800" b="0" i="0" u="none" strike="noStrike" cap="none">
                <a:solidFill>
                  <a:srgbClr val="434343"/>
                </a:solidFill>
                <a:latin typeface="Fjalla One"/>
                <a:ea typeface="Fjalla One"/>
                <a:cs typeface="Fjalla One"/>
                <a:sym typeface="Fjalla One"/>
              </a:defRPr>
            </a:lvl5pPr>
            <a:lvl6pPr marR="0" lvl="5" algn="l" rtl="0">
              <a:lnSpc>
                <a:spcPct val="100000"/>
              </a:lnSpc>
              <a:spcBef>
                <a:spcPts val="0"/>
              </a:spcBef>
              <a:spcAft>
                <a:spcPts val="0"/>
              </a:spcAft>
              <a:buClr>
                <a:srgbClr val="434343"/>
              </a:buClr>
              <a:buSzPts val="1800"/>
              <a:buFont typeface="Fjalla One"/>
              <a:buNone/>
              <a:defRPr sz="1800" b="0" i="0" u="none" strike="noStrike" cap="none">
                <a:solidFill>
                  <a:srgbClr val="434343"/>
                </a:solidFill>
                <a:latin typeface="Fjalla One"/>
                <a:ea typeface="Fjalla One"/>
                <a:cs typeface="Fjalla One"/>
                <a:sym typeface="Fjalla One"/>
              </a:defRPr>
            </a:lvl6pPr>
            <a:lvl7pPr marR="0" lvl="6" algn="l" rtl="0">
              <a:lnSpc>
                <a:spcPct val="100000"/>
              </a:lnSpc>
              <a:spcBef>
                <a:spcPts val="0"/>
              </a:spcBef>
              <a:spcAft>
                <a:spcPts val="0"/>
              </a:spcAft>
              <a:buClr>
                <a:srgbClr val="434343"/>
              </a:buClr>
              <a:buSzPts val="1800"/>
              <a:buFont typeface="Fjalla One"/>
              <a:buNone/>
              <a:defRPr sz="1800" b="0" i="0" u="none" strike="noStrike" cap="none">
                <a:solidFill>
                  <a:srgbClr val="434343"/>
                </a:solidFill>
                <a:latin typeface="Fjalla One"/>
                <a:ea typeface="Fjalla One"/>
                <a:cs typeface="Fjalla One"/>
                <a:sym typeface="Fjalla One"/>
              </a:defRPr>
            </a:lvl7pPr>
            <a:lvl8pPr marR="0" lvl="7" algn="l" rtl="0">
              <a:lnSpc>
                <a:spcPct val="100000"/>
              </a:lnSpc>
              <a:spcBef>
                <a:spcPts val="0"/>
              </a:spcBef>
              <a:spcAft>
                <a:spcPts val="0"/>
              </a:spcAft>
              <a:buClr>
                <a:srgbClr val="434343"/>
              </a:buClr>
              <a:buSzPts val="1800"/>
              <a:buFont typeface="Fjalla One"/>
              <a:buNone/>
              <a:defRPr sz="1800" b="0" i="0" u="none" strike="noStrike" cap="none">
                <a:solidFill>
                  <a:srgbClr val="434343"/>
                </a:solidFill>
                <a:latin typeface="Fjalla One"/>
                <a:ea typeface="Fjalla One"/>
                <a:cs typeface="Fjalla One"/>
                <a:sym typeface="Fjalla One"/>
              </a:defRPr>
            </a:lvl8pPr>
            <a:lvl9pPr marR="0" lvl="8" algn="l" rtl="0">
              <a:lnSpc>
                <a:spcPct val="100000"/>
              </a:lnSpc>
              <a:spcBef>
                <a:spcPts val="0"/>
              </a:spcBef>
              <a:spcAft>
                <a:spcPts val="0"/>
              </a:spcAft>
              <a:buClr>
                <a:srgbClr val="434343"/>
              </a:buClr>
              <a:buSzPts val="1800"/>
              <a:buFont typeface="Fjalla One"/>
              <a:buNone/>
              <a:defRPr sz="1800" b="0" i="0" u="none" strike="noStrike" cap="none">
                <a:solidFill>
                  <a:srgbClr val="434343"/>
                </a:solidFill>
                <a:latin typeface="Fjalla One"/>
                <a:ea typeface="Fjalla One"/>
                <a:cs typeface="Fjalla One"/>
                <a:sym typeface="Fjalla One"/>
              </a:defRPr>
            </a:lvl9pPr>
          </a:lstStyle>
          <a:p>
            <a:r>
              <a:rPr lang="en-US" sz="2400">
                <a:solidFill>
                  <a:schemeClr val="bg1"/>
                </a:solidFill>
              </a:rPr>
              <a:t>Pub</a:t>
            </a:r>
            <a:r>
              <a:rPr lang="en-US" sz="2400"/>
              <a:t>licizing information with society</a:t>
            </a:r>
          </a:p>
        </p:txBody>
      </p:sp>
      <p:sp>
        <p:nvSpPr>
          <p:cNvPr id="48" name="Google Shape;481;p20">
            <a:extLst>
              <a:ext uri="{FF2B5EF4-FFF2-40B4-BE49-F238E27FC236}">
                <a16:creationId xmlns:a16="http://schemas.microsoft.com/office/drawing/2014/main" id="{4B319D59-4E3C-445B-9683-2A1AD1EA3C43}"/>
              </a:ext>
            </a:extLst>
          </p:cNvPr>
          <p:cNvSpPr txBox="1">
            <a:spLocks/>
          </p:cNvSpPr>
          <p:nvPr/>
        </p:nvSpPr>
        <p:spPr>
          <a:xfrm>
            <a:off x="1257614" y="1248939"/>
            <a:ext cx="7493330" cy="57986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434343"/>
              </a:buClr>
              <a:buSzPts val="1400"/>
              <a:buFont typeface="Fjalla One"/>
              <a:buNone/>
              <a:defRPr sz="1400" b="0" i="0" u="none" strike="noStrike" cap="none">
                <a:solidFill>
                  <a:srgbClr val="434343"/>
                </a:solidFill>
                <a:latin typeface="Fjalla One"/>
                <a:ea typeface="Fjalla One"/>
                <a:cs typeface="Fjalla One"/>
                <a:sym typeface="Fjalla One"/>
              </a:defRPr>
            </a:lvl1pPr>
            <a:lvl2pPr marR="0" lvl="1" algn="ctr" rtl="0">
              <a:lnSpc>
                <a:spcPct val="100000"/>
              </a:lnSpc>
              <a:spcBef>
                <a:spcPts val="0"/>
              </a:spcBef>
              <a:spcAft>
                <a:spcPts val="0"/>
              </a:spcAft>
              <a:buClr>
                <a:srgbClr val="434343"/>
              </a:buClr>
              <a:buSzPts val="1200"/>
              <a:buFont typeface="Fjalla One"/>
              <a:buNone/>
              <a:defRPr sz="1200" b="0" i="0" u="none" strike="noStrike" cap="none">
                <a:solidFill>
                  <a:srgbClr val="434343"/>
                </a:solidFill>
                <a:latin typeface="Fjalla One"/>
                <a:ea typeface="Fjalla One"/>
                <a:cs typeface="Fjalla One"/>
                <a:sym typeface="Fjalla One"/>
              </a:defRPr>
            </a:lvl2pPr>
            <a:lvl3pPr marR="0" lvl="2" algn="ctr" rtl="0">
              <a:lnSpc>
                <a:spcPct val="100000"/>
              </a:lnSpc>
              <a:spcBef>
                <a:spcPts val="0"/>
              </a:spcBef>
              <a:spcAft>
                <a:spcPts val="0"/>
              </a:spcAft>
              <a:buClr>
                <a:srgbClr val="434343"/>
              </a:buClr>
              <a:buSzPts val="1200"/>
              <a:buFont typeface="Fjalla One"/>
              <a:buNone/>
              <a:defRPr sz="1200" b="0" i="0" u="none" strike="noStrike" cap="none">
                <a:solidFill>
                  <a:srgbClr val="434343"/>
                </a:solidFill>
                <a:latin typeface="Fjalla One"/>
                <a:ea typeface="Fjalla One"/>
                <a:cs typeface="Fjalla One"/>
                <a:sym typeface="Fjalla One"/>
              </a:defRPr>
            </a:lvl3pPr>
            <a:lvl4pPr marR="0" lvl="3" algn="ctr" rtl="0">
              <a:lnSpc>
                <a:spcPct val="100000"/>
              </a:lnSpc>
              <a:spcBef>
                <a:spcPts val="0"/>
              </a:spcBef>
              <a:spcAft>
                <a:spcPts val="0"/>
              </a:spcAft>
              <a:buClr>
                <a:srgbClr val="434343"/>
              </a:buClr>
              <a:buSzPts val="1200"/>
              <a:buFont typeface="Fjalla One"/>
              <a:buNone/>
              <a:defRPr sz="1200" b="0" i="0" u="none" strike="noStrike" cap="none">
                <a:solidFill>
                  <a:srgbClr val="434343"/>
                </a:solidFill>
                <a:latin typeface="Fjalla One"/>
                <a:ea typeface="Fjalla One"/>
                <a:cs typeface="Fjalla One"/>
                <a:sym typeface="Fjalla One"/>
              </a:defRPr>
            </a:lvl4pPr>
            <a:lvl5pPr marR="0" lvl="4" algn="ctr" rtl="0">
              <a:lnSpc>
                <a:spcPct val="100000"/>
              </a:lnSpc>
              <a:spcBef>
                <a:spcPts val="0"/>
              </a:spcBef>
              <a:spcAft>
                <a:spcPts val="0"/>
              </a:spcAft>
              <a:buClr>
                <a:srgbClr val="434343"/>
              </a:buClr>
              <a:buSzPts val="1200"/>
              <a:buFont typeface="Fjalla One"/>
              <a:buNone/>
              <a:defRPr sz="1200" b="0" i="0" u="none" strike="noStrike" cap="none">
                <a:solidFill>
                  <a:srgbClr val="434343"/>
                </a:solidFill>
                <a:latin typeface="Fjalla One"/>
                <a:ea typeface="Fjalla One"/>
                <a:cs typeface="Fjalla One"/>
                <a:sym typeface="Fjalla One"/>
              </a:defRPr>
            </a:lvl5pPr>
            <a:lvl6pPr marR="0" lvl="5" algn="ctr" rtl="0">
              <a:lnSpc>
                <a:spcPct val="100000"/>
              </a:lnSpc>
              <a:spcBef>
                <a:spcPts val="0"/>
              </a:spcBef>
              <a:spcAft>
                <a:spcPts val="0"/>
              </a:spcAft>
              <a:buClr>
                <a:srgbClr val="434343"/>
              </a:buClr>
              <a:buSzPts val="1200"/>
              <a:buFont typeface="Fjalla One"/>
              <a:buNone/>
              <a:defRPr sz="1200" b="0" i="0" u="none" strike="noStrike" cap="none">
                <a:solidFill>
                  <a:srgbClr val="434343"/>
                </a:solidFill>
                <a:latin typeface="Fjalla One"/>
                <a:ea typeface="Fjalla One"/>
                <a:cs typeface="Fjalla One"/>
                <a:sym typeface="Fjalla One"/>
              </a:defRPr>
            </a:lvl6pPr>
            <a:lvl7pPr marR="0" lvl="6" algn="ctr" rtl="0">
              <a:lnSpc>
                <a:spcPct val="100000"/>
              </a:lnSpc>
              <a:spcBef>
                <a:spcPts val="0"/>
              </a:spcBef>
              <a:spcAft>
                <a:spcPts val="0"/>
              </a:spcAft>
              <a:buClr>
                <a:srgbClr val="434343"/>
              </a:buClr>
              <a:buSzPts val="1200"/>
              <a:buFont typeface="Fjalla One"/>
              <a:buNone/>
              <a:defRPr sz="1200" b="0" i="0" u="none" strike="noStrike" cap="none">
                <a:solidFill>
                  <a:srgbClr val="434343"/>
                </a:solidFill>
                <a:latin typeface="Fjalla One"/>
                <a:ea typeface="Fjalla One"/>
                <a:cs typeface="Fjalla One"/>
                <a:sym typeface="Fjalla One"/>
              </a:defRPr>
            </a:lvl7pPr>
            <a:lvl8pPr marR="0" lvl="7" algn="ctr" rtl="0">
              <a:lnSpc>
                <a:spcPct val="100000"/>
              </a:lnSpc>
              <a:spcBef>
                <a:spcPts val="0"/>
              </a:spcBef>
              <a:spcAft>
                <a:spcPts val="0"/>
              </a:spcAft>
              <a:buClr>
                <a:srgbClr val="434343"/>
              </a:buClr>
              <a:buSzPts val="1200"/>
              <a:buFont typeface="Fjalla One"/>
              <a:buNone/>
              <a:defRPr sz="1200" b="0" i="0" u="none" strike="noStrike" cap="none">
                <a:solidFill>
                  <a:srgbClr val="434343"/>
                </a:solidFill>
                <a:latin typeface="Fjalla One"/>
                <a:ea typeface="Fjalla One"/>
                <a:cs typeface="Fjalla One"/>
                <a:sym typeface="Fjalla One"/>
              </a:defRPr>
            </a:lvl8pPr>
            <a:lvl9pPr marR="0" lvl="8" algn="ctr" rtl="0">
              <a:lnSpc>
                <a:spcPct val="100000"/>
              </a:lnSpc>
              <a:spcBef>
                <a:spcPts val="0"/>
              </a:spcBef>
              <a:spcAft>
                <a:spcPts val="0"/>
              </a:spcAft>
              <a:buClr>
                <a:srgbClr val="434343"/>
              </a:buClr>
              <a:buSzPts val="1200"/>
              <a:buFont typeface="Fjalla One"/>
              <a:buNone/>
              <a:defRPr sz="1200" b="0" i="0" u="none" strike="noStrike" cap="none">
                <a:solidFill>
                  <a:srgbClr val="434343"/>
                </a:solidFill>
                <a:latin typeface="Fjalla One"/>
                <a:ea typeface="Fjalla One"/>
                <a:cs typeface="Fjalla One"/>
                <a:sym typeface="Fjalla One"/>
              </a:defRPr>
            </a:lvl9pPr>
          </a:lstStyle>
          <a:p>
            <a:pPr marL="285750" indent="-285750" algn="just">
              <a:spcAft>
                <a:spcPts val="800"/>
              </a:spcAft>
              <a:buFont typeface="Wingdings" panose="05000000000000000000" pitchFamily="2" charset="2"/>
              <a:buChar char="ü"/>
            </a:pPr>
            <a:r>
              <a:rPr lang="en-US" sz="1800"/>
              <a:t>Publicizing information about foreign language centers brings many benefits:</a:t>
            </a:r>
          </a:p>
        </p:txBody>
      </p:sp>
      <p:pic>
        <p:nvPicPr>
          <p:cNvPr id="8" name="Picture 7" descr="A screenshot of a cell phone&#10;&#10;Description automatically generated"/>
          <p:cNvPicPr/>
          <p:nvPr/>
        </p:nvPicPr>
        <p:blipFill>
          <a:blip r:embed="rId4">
            <a:extLst>
              <a:ext uri="{28A0092B-C50C-407E-A947-70E740481C1C}">
                <a14:useLocalDpi xmlns:a14="http://schemas.microsoft.com/office/drawing/2010/main" val="0"/>
              </a:ext>
            </a:extLst>
          </a:blip>
          <a:stretch>
            <a:fillRect/>
          </a:stretch>
        </p:blipFill>
        <p:spPr>
          <a:xfrm>
            <a:off x="4779653" y="1954470"/>
            <a:ext cx="4149091" cy="2766061"/>
          </a:xfrm>
          <a:prstGeom prst="rect">
            <a:avLst/>
          </a:prstGeom>
        </p:spPr>
      </p:pic>
      <p:sp>
        <p:nvSpPr>
          <p:cNvPr id="9" name="Google Shape;481;p20">
            <a:extLst>
              <a:ext uri="{FF2B5EF4-FFF2-40B4-BE49-F238E27FC236}">
                <a16:creationId xmlns:a16="http://schemas.microsoft.com/office/drawing/2014/main" id="{4B319D59-4E3C-445B-9683-2A1AD1EA3C43}"/>
              </a:ext>
            </a:extLst>
          </p:cNvPr>
          <p:cNvSpPr txBox="1">
            <a:spLocks/>
          </p:cNvSpPr>
          <p:nvPr/>
        </p:nvSpPr>
        <p:spPr>
          <a:xfrm>
            <a:off x="997528" y="2275756"/>
            <a:ext cx="3693225" cy="240984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434343"/>
              </a:buClr>
              <a:buSzPts val="1400"/>
              <a:buFont typeface="Fjalla One"/>
              <a:buNone/>
              <a:defRPr sz="1400" b="0" i="0" u="none" strike="noStrike" cap="none">
                <a:solidFill>
                  <a:srgbClr val="434343"/>
                </a:solidFill>
                <a:latin typeface="Fjalla One"/>
                <a:ea typeface="Fjalla One"/>
                <a:cs typeface="Fjalla One"/>
                <a:sym typeface="Fjalla One"/>
              </a:defRPr>
            </a:lvl1pPr>
            <a:lvl2pPr marR="0" lvl="1" algn="ctr" rtl="0">
              <a:lnSpc>
                <a:spcPct val="100000"/>
              </a:lnSpc>
              <a:spcBef>
                <a:spcPts val="0"/>
              </a:spcBef>
              <a:spcAft>
                <a:spcPts val="0"/>
              </a:spcAft>
              <a:buClr>
                <a:srgbClr val="434343"/>
              </a:buClr>
              <a:buSzPts val="1200"/>
              <a:buFont typeface="Fjalla One"/>
              <a:buNone/>
              <a:defRPr sz="1200" b="0" i="0" u="none" strike="noStrike" cap="none">
                <a:solidFill>
                  <a:srgbClr val="434343"/>
                </a:solidFill>
                <a:latin typeface="Fjalla One"/>
                <a:ea typeface="Fjalla One"/>
                <a:cs typeface="Fjalla One"/>
                <a:sym typeface="Fjalla One"/>
              </a:defRPr>
            </a:lvl2pPr>
            <a:lvl3pPr marR="0" lvl="2" algn="ctr" rtl="0">
              <a:lnSpc>
                <a:spcPct val="100000"/>
              </a:lnSpc>
              <a:spcBef>
                <a:spcPts val="0"/>
              </a:spcBef>
              <a:spcAft>
                <a:spcPts val="0"/>
              </a:spcAft>
              <a:buClr>
                <a:srgbClr val="434343"/>
              </a:buClr>
              <a:buSzPts val="1200"/>
              <a:buFont typeface="Fjalla One"/>
              <a:buNone/>
              <a:defRPr sz="1200" b="0" i="0" u="none" strike="noStrike" cap="none">
                <a:solidFill>
                  <a:srgbClr val="434343"/>
                </a:solidFill>
                <a:latin typeface="Fjalla One"/>
                <a:ea typeface="Fjalla One"/>
                <a:cs typeface="Fjalla One"/>
                <a:sym typeface="Fjalla One"/>
              </a:defRPr>
            </a:lvl3pPr>
            <a:lvl4pPr marR="0" lvl="3" algn="ctr" rtl="0">
              <a:lnSpc>
                <a:spcPct val="100000"/>
              </a:lnSpc>
              <a:spcBef>
                <a:spcPts val="0"/>
              </a:spcBef>
              <a:spcAft>
                <a:spcPts val="0"/>
              </a:spcAft>
              <a:buClr>
                <a:srgbClr val="434343"/>
              </a:buClr>
              <a:buSzPts val="1200"/>
              <a:buFont typeface="Fjalla One"/>
              <a:buNone/>
              <a:defRPr sz="1200" b="0" i="0" u="none" strike="noStrike" cap="none">
                <a:solidFill>
                  <a:srgbClr val="434343"/>
                </a:solidFill>
                <a:latin typeface="Fjalla One"/>
                <a:ea typeface="Fjalla One"/>
                <a:cs typeface="Fjalla One"/>
                <a:sym typeface="Fjalla One"/>
              </a:defRPr>
            </a:lvl4pPr>
            <a:lvl5pPr marR="0" lvl="4" algn="ctr" rtl="0">
              <a:lnSpc>
                <a:spcPct val="100000"/>
              </a:lnSpc>
              <a:spcBef>
                <a:spcPts val="0"/>
              </a:spcBef>
              <a:spcAft>
                <a:spcPts val="0"/>
              </a:spcAft>
              <a:buClr>
                <a:srgbClr val="434343"/>
              </a:buClr>
              <a:buSzPts val="1200"/>
              <a:buFont typeface="Fjalla One"/>
              <a:buNone/>
              <a:defRPr sz="1200" b="0" i="0" u="none" strike="noStrike" cap="none">
                <a:solidFill>
                  <a:srgbClr val="434343"/>
                </a:solidFill>
                <a:latin typeface="Fjalla One"/>
                <a:ea typeface="Fjalla One"/>
                <a:cs typeface="Fjalla One"/>
                <a:sym typeface="Fjalla One"/>
              </a:defRPr>
            </a:lvl5pPr>
            <a:lvl6pPr marR="0" lvl="5" algn="ctr" rtl="0">
              <a:lnSpc>
                <a:spcPct val="100000"/>
              </a:lnSpc>
              <a:spcBef>
                <a:spcPts val="0"/>
              </a:spcBef>
              <a:spcAft>
                <a:spcPts val="0"/>
              </a:spcAft>
              <a:buClr>
                <a:srgbClr val="434343"/>
              </a:buClr>
              <a:buSzPts val="1200"/>
              <a:buFont typeface="Fjalla One"/>
              <a:buNone/>
              <a:defRPr sz="1200" b="0" i="0" u="none" strike="noStrike" cap="none">
                <a:solidFill>
                  <a:srgbClr val="434343"/>
                </a:solidFill>
                <a:latin typeface="Fjalla One"/>
                <a:ea typeface="Fjalla One"/>
                <a:cs typeface="Fjalla One"/>
                <a:sym typeface="Fjalla One"/>
              </a:defRPr>
            </a:lvl6pPr>
            <a:lvl7pPr marR="0" lvl="6" algn="ctr" rtl="0">
              <a:lnSpc>
                <a:spcPct val="100000"/>
              </a:lnSpc>
              <a:spcBef>
                <a:spcPts val="0"/>
              </a:spcBef>
              <a:spcAft>
                <a:spcPts val="0"/>
              </a:spcAft>
              <a:buClr>
                <a:srgbClr val="434343"/>
              </a:buClr>
              <a:buSzPts val="1200"/>
              <a:buFont typeface="Fjalla One"/>
              <a:buNone/>
              <a:defRPr sz="1200" b="0" i="0" u="none" strike="noStrike" cap="none">
                <a:solidFill>
                  <a:srgbClr val="434343"/>
                </a:solidFill>
                <a:latin typeface="Fjalla One"/>
                <a:ea typeface="Fjalla One"/>
                <a:cs typeface="Fjalla One"/>
                <a:sym typeface="Fjalla One"/>
              </a:defRPr>
            </a:lvl7pPr>
            <a:lvl8pPr marR="0" lvl="7" algn="ctr" rtl="0">
              <a:lnSpc>
                <a:spcPct val="100000"/>
              </a:lnSpc>
              <a:spcBef>
                <a:spcPts val="0"/>
              </a:spcBef>
              <a:spcAft>
                <a:spcPts val="0"/>
              </a:spcAft>
              <a:buClr>
                <a:srgbClr val="434343"/>
              </a:buClr>
              <a:buSzPts val="1200"/>
              <a:buFont typeface="Fjalla One"/>
              <a:buNone/>
              <a:defRPr sz="1200" b="0" i="0" u="none" strike="noStrike" cap="none">
                <a:solidFill>
                  <a:srgbClr val="434343"/>
                </a:solidFill>
                <a:latin typeface="Fjalla One"/>
                <a:ea typeface="Fjalla One"/>
                <a:cs typeface="Fjalla One"/>
                <a:sym typeface="Fjalla One"/>
              </a:defRPr>
            </a:lvl8pPr>
            <a:lvl9pPr marR="0" lvl="8" algn="ctr" rtl="0">
              <a:lnSpc>
                <a:spcPct val="100000"/>
              </a:lnSpc>
              <a:spcBef>
                <a:spcPts val="0"/>
              </a:spcBef>
              <a:spcAft>
                <a:spcPts val="0"/>
              </a:spcAft>
              <a:buClr>
                <a:srgbClr val="434343"/>
              </a:buClr>
              <a:buSzPts val="1200"/>
              <a:buFont typeface="Fjalla One"/>
              <a:buNone/>
              <a:defRPr sz="1200" b="0" i="0" u="none" strike="noStrike" cap="none">
                <a:solidFill>
                  <a:srgbClr val="434343"/>
                </a:solidFill>
                <a:latin typeface="Fjalla One"/>
                <a:ea typeface="Fjalla One"/>
                <a:cs typeface="Fjalla One"/>
                <a:sym typeface="Fjalla One"/>
              </a:defRPr>
            </a:lvl9pPr>
          </a:lstStyle>
          <a:p>
            <a:pPr marL="285750" indent="-285750" algn="just">
              <a:spcAft>
                <a:spcPts val="1500"/>
              </a:spcAft>
              <a:buFont typeface="Wingdings" panose="05000000000000000000" pitchFamily="2" charset="2"/>
              <a:buChar char="§"/>
            </a:pPr>
            <a:r>
              <a:rPr lang="en-US" sz="1600"/>
              <a:t>Prividing many informations to learner.</a:t>
            </a:r>
          </a:p>
          <a:p>
            <a:pPr marL="285750" indent="-285750" algn="just">
              <a:spcAft>
                <a:spcPts val="1500"/>
              </a:spcAft>
              <a:buFont typeface="Wingdings" panose="05000000000000000000" pitchFamily="2" charset="2"/>
              <a:buChar char="§"/>
            </a:pPr>
            <a:r>
              <a:rPr lang="en-US" sz="1600"/>
              <a:t>Quality assurance of a language center.</a:t>
            </a:r>
          </a:p>
          <a:p>
            <a:pPr marL="285750" indent="-285750" algn="just">
              <a:spcAft>
                <a:spcPts val="1500"/>
              </a:spcAft>
              <a:buFont typeface="Wingdings" panose="05000000000000000000" pitchFamily="2" charset="2"/>
              <a:buChar char="§"/>
            </a:pPr>
            <a:r>
              <a:rPr lang="en-US" sz="1600"/>
              <a:t>Supporting to supervise the activities of the language center</a:t>
            </a:r>
          </a:p>
        </p:txBody>
      </p:sp>
    </p:spTree>
    <p:custDataLst>
      <p:tags r:id="rId1"/>
    </p:custDataLst>
    <p:extLst>
      <p:ext uri="{BB962C8B-B14F-4D97-AF65-F5344CB8AC3E}">
        <p14:creationId xmlns:p14="http://schemas.microsoft.com/office/powerpoint/2010/main" val="351866724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46"/>
                                        </p:tgtEl>
                                        <p:attrNameLst>
                                          <p:attrName>style.visibility</p:attrName>
                                        </p:attrNameLst>
                                      </p:cBhvr>
                                      <p:to>
                                        <p:strVal val="visible"/>
                                      </p:to>
                                    </p:set>
                                    <p:anim calcmode="lin" valueType="num">
                                      <p:cBhvr additive="base">
                                        <p:cTn id="7" dur="1000" fill="hold"/>
                                        <p:tgtEl>
                                          <p:spTgt spid="46"/>
                                        </p:tgtEl>
                                        <p:attrNameLst>
                                          <p:attrName>ppt_x</p:attrName>
                                        </p:attrNameLst>
                                      </p:cBhvr>
                                      <p:tavLst>
                                        <p:tav tm="0">
                                          <p:val>
                                            <p:strVal val="0-#ppt_w/2"/>
                                          </p:val>
                                        </p:tav>
                                        <p:tav tm="100000">
                                          <p:val>
                                            <p:strVal val="#ppt_x"/>
                                          </p:val>
                                        </p:tav>
                                      </p:tavLst>
                                    </p:anim>
                                    <p:anim calcmode="lin" valueType="num">
                                      <p:cBhvr additive="base">
                                        <p:cTn id="8" dur="1000" fill="hold"/>
                                        <p:tgtEl>
                                          <p:spTgt spid="46"/>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2" presetClass="entr" presetSubtype="8" fill="hold" grpId="0" nodeType="afterEffect">
                                  <p:stCondLst>
                                    <p:cond delay="0"/>
                                  </p:stCondLst>
                                  <p:childTnLst>
                                    <p:set>
                                      <p:cBhvr>
                                        <p:cTn id="11" dur="1" fill="hold">
                                          <p:stCondLst>
                                            <p:cond delay="0"/>
                                          </p:stCondLst>
                                        </p:cTn>
                                        <p:tgtEl>
                                          <p:spTgt spid="48"/>
                                        </p:tgtEl>
                                        <p:attrNameLst>
                                          <p:attrName>style.visibility</p:attrName>
                                        </p:attrNameLst>
                                      </p:cBhvr>
                                      <p:to>
                                        <p:strVal val="visible"/>
                                      </p:to>
                                    </p:set>
                                    <p:animEffect transition="in" filter="wipe(left)">
                                      <p:cBhvr>
                                        <p:cTn id="12" dur="1000"/>
                                        <p:tgtEl>
                                          <p:spTgt spid="48"/>
                                        </p:tgtEl>
                                      </p:cBhvr>
                                    </p:animEffect>
                                  </p:childTnLst>
                                </p:cTn>
                              </p:par>
                            </p:childTnLst>
                          </p:cTn>
                        </p:par>
                        <p:par>
                          <p:cTn id="13" fill="hold">
                            <p:stCondLst>
                              <p:cond delay="2000"/>
                            </p:stCondLst>
                            <p:childTnLst>
                              <p:par>
                                <p:cTn id="14" presetID="2" presetClass="entr" presetSubtype="4" fill="hold" nodeType="after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1000" fill="hold"/>
                                        <p:tgtEl>
                                          <p:spTgt spid="8"/>
                                        </p:tgtEl>
                                        <p:attrNameLst>
                                          <p:attrName>ppt_x</p:attrName>
                                        </p:attrNameLst>
                                      </p:cBhvr>
                                      <p:tavLst>
                                        <p:tav tm="0">
                                          <p:val>
                                            <p:strVal val="#ppt_x"/>
                                          </p:val>
                                        </p:tav>
                                        <p:tav tm="100000">
                                          <p:val>
                                            <p:strVal val="#ppt_x"/>
                                          </p:val>
                                        </p:tav>
                                      </p:tavLst>
                                    </p:anim>
                                    <p:anim calcmode="lin" valueType="num">
                                      <p:cBhvr additive="base">
                                        <p:cTn id="17" dur="1000" fill="hold"/>
                                        <p:tgtEl>
                                          <p:spTgt spid="8"/>
                                        </p:tgtEl>
                                        <p:attrNameLst>
                                          <p:attrName>ppt_y</p:attrName>
                                        </p:attrNameLst>
                                      </p:cBhvr>
                                      <p:tavLst>
                                        <p:tav tm="0">
                                          <p:val>
                                            <p:strVal val="1+#ppt_h/2"/>
                                          </p:val>
                                        </p:tav>
                                        <p:tav tm="100000">
                                          <p:val>
                                            <p:strVal val="#ppt_y"/>
                                          </p:val>
                                        </p:tav>
                                      </p:tavLst>
                                    </p:anim>
                                  </p:childTnLst>
                                </p:cTn>
                              </p:par>
                            </p:childTnLst>
                          </p:cTn>
                        </p:par>
                        <p:par>
                          <p:cTn id="18" fill="hold">
                            <p:stCondLst>
                              <p:cond delay="3000"/>
                            </p:stCondLst>
                            <p:childTnLst>
                              <p:par>
                                <p:cTn id="19" presetID="10" presetClass="entr" presetSubtype="0" fill="hold" grpId="0" nodeType="afterEffect">
                                  <p:stCondLst>
                                    <p:cond delay="0"/>
                                  </p:stCondLst>
                                  <p:childTnLst>
                                    <p:set>
                                      <p:cBhvr>
                                        <p:cTn id="20" dur="1" fill="hold">
                                          <p:stCondLst>
                                            <p:cond delay="0"/>
                                          </p:stCondLst>
                                        </p:cTn>
                                        <p:tgtEl>
                                          <p:spTgt spid="9">
                                            <p:txEl>
                                              <p:pRg st="0" end="0"/>
                                            </p:txEl>
                                          </p:spTgt>
                                        </p:tgtEl>
                                        <p:attrNameLst>
                                          <p:attrName>style.visibility</p:attrName>
                                        </p:attrNameLst>
                                      </p:cBhvr>
                                      <p:to>
                                        <p:strVal val="visible"/>
                                      </p:to>
                                    </p:set>
                                    <p:animEffect transition="in" filter="fade">
                                      <p:cBhvr>
                                        <p:cTn id="21" dur="500"/>
                                        <p:tgtEl>
                                          <p:spTgt spid="9">
                                            <p:txEl>
                                              <p:pRg st="0" end="0"/>
                                            </p:txEl>
                                          </p:spTgt>
                                        </p:tgtEl>
                                      </p:cBhvr>
                                    </p:animEffect>
                                  </p:childTnLst>
                                </p:cTn>
                              </p:par>
                            </p:childTnLst>
                          </p:cTn>
                        </p:par>
                        <p:par>
                          <p:cTn id="22" fill="hold">
                            <p:stCondLst>
                              <p:cond delay="3500"/>
                            </p:stCondLst>
                            <p:childTnLst>
                              <p:par>
                                <p:cTn id="23" presetID="10" presetClass="entr" presetSubtype="0" fill="hold" grpId="0" nodeType="afterEffect">
                                  <p:stCondLst>
                                    <p:cond delay="0"/>
                                  </p:stCondLst>
                                  <p:childTnLst>
                                    <p:set>
                                      <p:cBhvr>
                                        <p:cTn id="24" dur="1" fill="hold">
                                          <p:stCondLst>
                                            <p:cond delay="0"/>
                                          </p:stCondLst>
                                        </p:cTn>
                                        <p:tgtEl>
                                          <p:spTgt spid="9">
                                            <p:txEl>
                                              <p:pRg st="1" end="1"/>
                                            </p:txEl>
                                          </p:spTgt>
                                        </p:tgtEl>
                                        <p:attrNameLst>
                                          <p:attrName>style.visibility</p:attrName>
                                        </p:attrNameLst>
                                      </p:cBhvr>
                                      <p:to>
                                        <p:strVal val="visible"/>
                                      </p:to>
                                    </p:set>
                                    <p:animEffect transition="in" filter="fade">
                                      <p:cBhvr>
                                        <p:cTn id="25" dur="500"/>
                                        <p:tgtEl>
                                          <p:spTgt spid="9">
                                            <p:txEl>
                                              <p:pRg st="1" end="1"/>
                                            </p:txEl>
                                          </p:spTgt>
                                        </p:tgtEl>
                                      </p:cBhvr>
                                    </p:animEffect>
                                  </p:childTnLst>
                                </p:cTn>
                              </p:par>
                            </p:childTnLst>
                          </p:cTn>
                        </p:par>
                        <p:par>
                          <p:cTn id="26" fill="hold">
                            <p:stCondLst>
                              <p:cond delay="4000"/>
                            </p:stCondLst>
                            <p:childTnLst>
                              <p:par>
                                <p:cTn id="27" presetID="10" presetClass="entr" presetSubtype="0" fill="hold" grpId="0" nodeType="afterEffect">
                                  <p:stCondLst>
                                    <p:cond delay="0"/>
                                  </p:stCondLst>
                                  <p:childTnLst>
                                    <p:set>
                                      <p:cBhvr>
                                        <p:cTn id="28" dur="1" fill="hold">
                                          <p:stCondLst>
                                            <p:cond delay="0"/>
                                          </p:stCondLst>
                                        </p:cTn>
                                        <p:tgtEl>
                                          <p:spTgt spid="9">
                                            <p:txEl>
                                              <p:pRg st="2" end="2"/>
                                            </p:txEl>
                                          </p:spTgt>
                                        </p:tgtEl>
                                        <p:attrNameLst>
                                          <p:attrName>style.visibility</p:attrName>
                                        </p:attrNameLst>
                                      </p:cBhvr>
                                      <p:to>
                                        <p:strVal val="visible"/>
                                      </p:to>
                                    </p:set>
                                    <p:animEffect transition="in" filter="fade">
                                      <p:cBhvr>
                                        <p:cTn id="29" dur="5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48" grpId="0"/>
      <p:bldP spid="9"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3F3F3"/>
        </a:solidFill>
        <a:effectLst/>
      </p:bgPr>
    </p:bg>
    <p:spTree>
      <p:nvGrpSpPr>
        <p:cNvPr id="1" name="Shape 615"/>
        <p:cNvGrpSpPr/>
        <p:nvPr/>
      </p:nvGrpSpPr>
      <p:grpSpPr>
        <a:xfrm>
          <a:off x="0" y="0"/>
          <a:ext cx="0" cy="0"/>
          <a:chOff x="0" y="0"/>
          <a:chExt cx="0" cy="0"/>
        </a:xfrm>
      </p:grpSpPr>
      <p:cxnSp>
        <p:nvCxnSpPr>
          <p:cNvPr id="142" name="Straight Connector 141"/>
          <p:cNvCxnSpPr/>
          <p:nvPr/>
        </p:nvCxnSpPr>
        <p:spPr>
          <a:xfrm flipH="1">
            <a:off x="7348432" y="3098369"/>
            <a:ext cx="1881293" cy="0"/>
          </a:xfrm>
          <a:prstGeom prst="line">
            <a:avLst/>
          </a:prstGeom>
          <a:ln w="76200">
            <a:solidFill>
              <a:srgbClr val="D64242"/>
            </a:solidFill>
          </a:ln>
        </p:spPr>
        <p:style>
          <a:lnRef idx="1">
            <a:schemeClr val="accent1"/>
          </a:lnRef>
          <a:fillRef idx="0">
            <a:schemeClr val="accent1"/>
          </a:fillRef>
          <a:effectRef idx="0">
            <a:schemeClr val="accent1"/>
          </a:effectRef>
          <a:fontRef idx="minor">
            <a:schemeClr val="tx1"/>
          </a:fontRef>
        </p:style>
      </p:cxnSp>
      <p:sp>
        <p:nvSpPr>
          <p:cNvPr id="36" name="Google Shape;586;p24">
            <a:extLst>
              <a:ext uri="{FF2B5EF4-FFF2-40B4-BE49-F238E27FC236}">
                <a16:creationId xmlns:a16="http://schemas.microsoft.com/office/drawing/2014/main" id="{F8878360-1384-4FB4-A982-6B5D5EAE30B9}"/>
              </a:ext>
            </a:extLst>
          </p:cNvPr>
          <p:cNvSpPr txBox="1">
            <a:spLocks/>
          </p:cNvSpPr>
          <p:nvPr/>
        </p:nvSpPr>
        <p:spPr>
          <a:xfrm>
            <a:off x="434767" y="392372"/>
            <a:ext cx="7138752" cy="7446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434343"/>
              </a:buClr>
              <a:buSzPts val="1800"/>
              <a:buFont typeface="Fjalla One"/>
              <a:buNone/>
              <a:defRPr sz="1800" b="0" i="0" u="none" strike="noStrike" cap="none">
                <a:solidFill>
                  <a:srgbClr val="434343"/>
                </a:solidFill>
                <a:latin typeface="Fjalla One"/>
                <a:ea typeface="Fjalla One"/>
                <a:cs typeface="Fjalla One"/>
                <a:sym typeface="Fjalla One"/>
              </a:defRPr>
            </a:lvl1pPr>
            <a:lvl2pPr marR="0" lvl="1" algn="l" rtl="0">
              <a:lnSpc>
                <a:spcPct val="100000"/>
              </a:lnSpc>
              <a:spcBef>
                <a:spcPts val="0"/>
              </a:spcBef>
              <a:spcAft>
                <a:spcPts val="0"/>
              </a:spcAft>
              <a:buClr>
                <a:srgbClr val="434343"/>
              </a:buClr>
              <a:buSzPts val="1800"/>
              <a:buFont typeface="Fjalla One"/>
              <a:buNone/>
              <a:defRPr sz="1800" b="0" i="0" u="none" strike="noStrike" cap="none">
                <a:solidFill>
                  <a:srgbClr val="434343"/>
                </a:solidFill>
                <a:latin typeface="Fjalla One"/>
                <a:ea typeface="Fjalla One"/>
                <a:cs typeface="Fjalla One"/>
                <a:sym typeface="Fjalla One"/>
              </a:defRPr>
            </a:lvl2pPr>
            <a:lvl3pPr marR="0" lvl="2" algn="l" rtl="0">
              <a:lnSpc>
                <a:spcPct val="100000"/>
              </a:lnSpc>
              <a:spcBef>
                <a:spcPts val="0"/>
              </a:spcBef>
              <a:spcAft>
                <a:spcPts val="0"/>
              </a:spcAft>
              <a:buClr>
                <a:srgbClr val="434343"/>
              </a:buClr>
              <a:buSzPts val="1800"/>
              <a:buFont typeface="Fjalla One"/>
              <a:buNone/>
              <a:defRPr sz="1800" b="0" i="0" u="none" strike="noStrike" cap="none">
                <a:solidFill>
                  <a:srgbClr val="434343"/>
                </a:solidFill>
                <a:latin typeface="Fjalla One"/>
                <a:ea typeface="Fjalla One"/>
                <a:cs typeface="Fjalla One"/>
                <a:sym typeface="Fjalla One"/>
              </a:defRPr>
            </a:lvl3pPr>
            <a:lvl4pPr marR="0" lvl="3" algn="l" rtl="0">
              <a:lnSpc>
                <a:spcPct val="100000"/>
              </a:lnSpc>
              <a:spcBef>
                <a:spcPts val="0"/>
              </a:spcBef>
              <a:spcAft>
                <a:spcPts val="0"/>
              </a:spcAft>
              <a:buClr>
                <a:srgbClr val="434343"/>
              </a:buClr>
              <a:buSzPts val="1800"/>
              <a:buFont typeface="Fjalla One"/>
              <a:buNone/>
              <a:defRPr sz="1800" b="0" i="0" u="none" strike="noStrike" cap="none">
                <a:solidFill>
                  <a:srgbClr val="434343"/>
                </a:solidFill>
                <a:latin typeface="Fjalla One"/>
                <a:ea typeface="Fjalla One"/>
                <a:cs typeface="Fjalla One"/>
                <a:sym typeface="Fjalla One"/>
              </a:defRPr>
            </a:lvl4pPr>
            <a:lvl5pPr marR="0" lvl="4" algn="l" rtl="0">
              <a:lnSpc>
                <a:spcPct val="100000"/>
              </a:lnSpc>
              <a:spcBef>
                <a:spcPts val="0"/>
              </a:spcBef>
              <a:spcAft>
                <a:spcPts val="0"/>
              </a:spcAft>
              <a:buClr>
                <a:srgbClr val="434343"/>
              </a:buClr>
              <a:buSzPts val="1800"/>
              <a:buFont typeface="Fjalla One"/>
              <a:buNone/>
              <a:defRPr sz="1800" b="0" i="0" u="none" strike="noStrike" cap="none">
                <a:solidFill>
                  <a:srgbClr val="434343"/>
                </a:solidFill>
                <a:latin typeface="Fjalla One"/>
                <a:ea typeface="Fjalla One"/>
                <a:cs typeface="Fjalla One"/>
                <a:sym typeface="Fjalla One"/>
              </a:defRPr>
            </a:lvl5pPr>
            <a:lvl6pPr marR="0" lvl="5" algn="l" rtl="0">
              <a:lnSpc>
                <a:spcPct val="100000"/>
              </a:lnSpc>
              <a:spcBef>
                <a:spcPts val="0"/>
              </a:spcBef>
              <a:spcAft>
                <a:spcPts val="0"/>
              </a:spcAft>
              <a:buClr>
                <a:srgbClr val="434343"/>
              </a:buClr>
              <a:buSzPts val="1800"/>
              <a:buFont typeface="Fjalla One"/>
              <a:buNone/>
              <a:defRPr sz="1800" b="0" i="0" u="none" strike="noStrike" cap="none">
                <a:solidFill>
                  <a:srgbClr val="434343"/>
                </a:solidFill>
                <a:latin typeface="Fjalla One"/>
                <a:ea typeface="Fjalla One"/>
                <a:cs typeface="Fjalla One"/>
                <a:sym typeface="Fjalla One"/>
              </a:defRPr>
            </a:lvl6pPr>
            <a:lvl7pPr marR="0" lvl="6" algn="l" rtl="0">
              <a:lnSpc>
                <a:spcPct val="100000"/>
              </a:lnSpc>
              <a:spcBef>
                <a:spcPts val="0"/>
              </a:spcBef>
              <a:spcAft>
                <a:spcPts val="0"/>
              </a:spcAft>
              <a:buClr>
                <a:srgbClr val="434343"/>
              </a:buClr>
              <a:buSzPts val="1800"/>
              <a:buFont typeface="Fjalla One"/>
              <a:buNone/>
              <a:defRPr sz="1800" b="0" i="0" u="none" strike="noStrike" cap="none">
                <a:solidFill>
                  <a:srgbClr val="434343"/>
                </a:solidFill>
                <a:latin typeface="Fjalla One"/>
                <a:ea typeface="Fjalla One"/>
                <a:cs typeface="Fjalla One"/>
                <a:sym typeface="Fjalla One"/>
              </a:defRPr>
            </a:lvl7pPr>
            <a:lvl8pPr marR="0" lvl="7" algn="l" rtl="0">
              <a:lnSpc>
                <a:spcPct val="100000"/>
              </a:lnSpc>
              <a:spcBef>
                <a:spcPts val="0"/>
              </a:spcBef>
              <a:spcAft>
                <a:spcPts val="0"/>
              </a:spcAft>
              <a:buClr>
                <a:srgbClr val="434343"/>
              </a:buClr>
              <a:buSzPts val="1800"/>
              <a:buFont typeface="Fjalla One"/>
              <a:buNone/>
              <a:defRPr sz="1800" b="0" i="0" u="none" strike="noStrike" cap="none">
                <a:solidFill>
                  <a:srgbClr val="434343"/>
                </a:solidFill>
                <a:latin typeface="Fjalla One"/>
                <a:ea typeface="Fjalla One"/>
                <a:cs typeface="Fjalla One"/>
                <a:sym typeface="Fjalla One"/>
              </a:defRPr>
            </a:lvl8pPr>
            <a:lvl9pPr marR="0" lvl="8" algn="l" rtl="0">
              <a:lnSpc>
                <a:spcPct val="100000"/>
              </a:lnSpc>
              <a:spcBef>
                <a:spcPts val="0"/>
              </a:spcBef>
              <a:spcAft>
                <a:spcPts val="0"/>
              </a:spcAft>
              <a:buClr>
                <a:srgbClr val="434343"/>
              </a:buClr>
              <a:buSzPts val="1800"/>
              <a:buFont typeface="Fjalla One"/>
              <a:buNone/>
              <a:defRPr sz="1800" b="0" i="0" u="none" strike="noStrike" cap="none">
                <a:solidFill>
                  <a:srgbClr val="434343"/>
                </a:solidFill>
                <a:latin typeface="Fjalla One"/>
                <a:ea typeface="Fjalla One"/>
                <a:cs typeface="Fjalla One"/>
                <a:sym typeface="Fjalla One"/>
              </a:defRPr>
            </a:lvl9pPr>
          </a:lstStyle>
          <a:p>
            <a:r>
              <a:rPr lang="en-US" sz="2400">
                <a:solidFill>
                  <a:schemeClr val="bg1"/>
                </a:solidFill>
              </a:rPr>
              <a:t>Prop</a:t>
            </a:r>
            <a:r>
              <a:rPr lang="en-US" sz="2400"/>
              <a:t>osing implementation plan</a:t>
            </a:r>
          </a:p>
        </p:txBody>
      </p:sp>
      <p:sp>
        <p:nvSpPr>
          <p:cNvPr id="144" name="Google Shape;640;p25"/>
          <p:cNvSpPr txBox="1"/>
          <p:nvPr/>
        </p:nvSpPr>
        <p:spPr>
          <a:xfrm>
            <a:off x="1171632" y="4111727"/>
            <a:ext cx="2814288" cy="966598"/>
          </a:xfrm>
          <a:prstGeom prst="rect">
            <a:avLst/>
          </a:prstGeom>
          <a:noFill/>
          <a:ln>
            <a:noFill/>
          </a:ln>
        </p:spPr>
        <p:txBody>
          <a:bodyPr spcFirstLastPara="1" wrap="square" lIns="91425" tIns="91425" rIns="91425" bIns="91425" anchor="t" anchorCtr="0">
            <a:noAutofit/>
          </a:bodyPr>
          <a:lstStyle/>
          <a:p>
            <a:pPr lvl="0" algn="ctr">
              <a:spcAft>
                <a:spcPts val="1600"/>
              </a:spcAft>
            </a:pPr>
            <a:r>
              <a:rPr lang="en-US" sz="1600">
                <a:solidFill>
                  <a:schemeClr val="tx2">
                    <a:lumMod val="10000"/>
                  </a:schemeClr>
                </a:solidFill>
                <a:latin typeface="Inconsolata"/>
                <a:ea typeface="Inconsolata"/>
                <a:cs typeface="Inconsolata"/>
                <a:sym typeface="Inconsolata"/>
              </a:rPr>
              <a:t>Completing a set of evaluation standards for foreign language centers</a:t>
            </a:r>
            <a:endParaRPr sz="1600">
              <a:solidFill>
                <a:schemeClr val="tx2">
                  <a:lumMod val="10000"/>
                </a:schemeClr>
              </a:solidFill>
              <a:latin typeface="Inconsolata"/>
              <a:ea typeface="Inconsolata"/>
              <a:cs typeface="Inconsolata"/>
              <a:sym typeface="Inconsolata"/>
            </a:endParaRPr>
          </a:p>
        </p:txBody>
      </p:sp>
      <p:sp>
        <p:nvSpPr>
          <p:cNvPr id="145" name="Google Shape;643;p25"/>
          <p:cNvSpPr txBox="1"/>
          <p:nvPr/>
        </p:nvSpPr>
        <p:spPr>
          <a:xfrm>
            <a:off x="3142479" y="1014932"/>
            <a:ext cx="3407522" cy="928827"/>
          </a:xfrm>
          <a:prstGeom prst="rect">
            <a:avLst/>
          </a:prstGeom>
          <a:noFill/>
          <a:ln>
            <a:noFill/>
          </a:ln>
        </p:spPr>
        <p:txBody>
          <a:bodyPr spcFirstLastPara="1" wrap="square" lIns="91425" tIns="91425" rIns="91425" bIns="91425" anchor="t" anchorCtr="0">
            <a:noAutofit/>
          </a:bodyPr>
          <a:lstStyle/>
          <a:p>
            <a:pPr lvl="0" algn="ctr"/>
            <a:r>
              <a:rPr lang="en-US" sz="1600">
                <a:solidFill>
                  <a:schemeClr val="tx2">
                    <a:lumMod val="10000"/>
                  </a:schemeClr>
                </a:solidFill>
                <a:latin typeface="Inconsolata"/>
                <a:ea typeface="Inconsolata"/>
                <a:cs typeface="Inconsolata"/>
                <a:sym typeface="Inconsolata"/>
              </a:rPr>
              <a:t>Developing a system of criteria to assess the status and quality of a language center</a:t>
            </a:r>
            <a:endParaRPr sz="1600">
              <a:solidFill>
                <a:schemeClr val="tx2">
                  <a:lumMod val="10000"/>
                </a:schemeClr>
              </a:solidFill>
              <a:latin typeface="Inconsolata"/>
              <a:ea typeface="Inconsolata"/>
              <a:cs typeface="Inconsolata"/>
              <a:sym typeface="Inconsolata"/>
            </a:endParaRPr>
          </a:p>
        </p:txBody>
      </p:sp>
      <p:grpSp>
        <p:nvGrpSpPr>
          <p:cNvPr id="2" name="Group 1"/>
          <p:cNvGrpSpPr/>
          <p:nvPr/>
        </p:nvGrpSpPr>
        <p:grpSpPr>
          <a:xfrm>
            <a:off x="1334823" y="2235087"/>
            <a:ext cx="1784542" cy="1891801"/>
            <a:chOff x="1334823" y="2235087"/>
            <a:chExt cx="1784542" cy="1891801"/>
          </a:xfrm>
        </p:grpSpPr>
        <p:grpSp>
          <p:nvGrpSpPr>
            <p:cNvPr id="77" name="Group 76"/>
            <p:cNvGrpSpPr/>
            <p:nvPr/>
          </p:nvGrpSpPr>
          <p:grpSpPr>
            <a:xfrm flipV="1">
              <a:off x="1334823" y="2624232"/>
              <a:ext cx="1784542" cy="1502656"/>
              <a:chOff x="608012" y="1781173"/>
              <a:chExt cx="2438400" cy="2105027"/>
            </a:xfrm>
          </p:grpSpPr>
          <p:sp>
            <p:nvSpPr>
              <p:cNvPr id="78" name="Arc 77"/>
              <p:cNvSpPr/>
              <p:nvPr/>
            </p:nvSpPr>
            <p:spPr>
              <a:xfrm>
                <a:off x="1674812" y="2514600"/>
                <a:ext cx="1371600" cy="1371600"/>
              </a:xfrm>
              <a:prstGeom prst="arc">
                <a:avLst>
                  <a:gd name="adj1" fmla="val 10812873"/>
                  <a:gd name="adj2" fmla="val 16131434"/>
                </a:avLst>
              </a:prstGeom>
              <a:ln w="76200" cap="rnd">
                <a:solidFill>
                  <a:srgbClr val="3BA0BB"/>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9" name="Freeform 78"/>
              <p:cNvSpPr/>
              <p:nvPr/>
            </p:nvSpPr>
            <p:spPr>
              <a:xfrm>
                <a:off x="608012" y="3198812"/>
                <a:ext cx="1063626" cy="77788"/>
              </a:xfrm>
              <a:custGeom>
                <a:avLst/>
                <a:gdLst>
                  <a:gd name="connsiteX0" fmla="*/ 1403350 w 1403350"/>
                  <a:gd name="connsiteY0" fmla="*/ 0 h 0"/>
                  <a:gd name="connsiteX1" fmla="*/ 0 w 1403350"/>
                  <a:gd name="connsiteY1" fmla="*/ 0 h 0"/>
                </a:gdLst>
                <a:ahLst/>
                <a:cxnLst>
                  <a:cxn ang="0">
                    <a:pos x="connsiteX0" y="connsiteY0"/>
                  </a:cxn>
                  <a:cxn ang="0">
                    <a:pos x="connsiteX1" y="connsiteY1"/>
                  </a:cxn>
                </a:cxnLst>
                <a:rect l="l" t="t" r="r" b="b"/>
                <a:pathLst>
                  <a:path w="1403350">
                    <a:moveTo>
                      <a:pt x="1403350" y="0"/>
                    </a:moveTo>
                    <a:lnTo>
                      <a:pt x="0" y="0"/>
                    </a:lnTo>
                  </a:path>
                </a:pathLst>
              </a:custGeom>
              <a:ln w="76200" cap="rnd">
                <a:solidFill>
                  <a:srgbClr val="3BA0BB"/>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chemeClr val="tx1"/>
                  </a:solidFill>
                </a:endParaRPr>
              </a:p>
            </p:txBody>
          </p:sp>
          <p:sp>
            <p:nvSpPr>
              <p:cNvPr id="80" name="Freeform 79"/>
              <p:cNvSpPr/>
              <p:nvPr/>
            </p:nvSpPr>
            <p:spPr>
              <a:xfrm rot="5400000">
                <a:off x="1964850" y="2124073"/>
                <a:ext cx="731520" cy="45719"/>
              </a:xfrm>
              <a:custGeom>
                <a:avLst/>
                <a:gdLst>
                  <a:gd name="connsiteX0" fmla="*/ 1403350 w 1403350"/>
                  <a:gd name="connsiteY0" fmla="*/ 0 h 0"/>
                  <a:gd name="connsiteX1" fmla="*/ 0 w 1403350"/>
                  <a:gd name="connsiteY1" fmla="*/ 0 h 0"/>
                </a:gdLst>
                <a:ahLst/>
                <a:cxnLst>
                  <a:cxn ang="0">
                    <a:pos x="connsiteX0" y="connsiteY0"/>
                  </a:cxn>
                  <a:cxn ang="0">
                    <a:pos x="connsiteX1" y="connsiteY1"/>
                  </a:cxn>
                </a:cxnLst>
                <a:rect l="l" t="t" r="r" b="b"/>
                <a:pathLst>
                  <a:path w="1403350">
                    <a:moveTo>
                      <a:pt x="1403350" y="0"/>
                    </a:moveTo>
                    <a:lnTo>
                      <a:pt x="0" y="0"/>
                    </a:lnTo>
                  </a:path>
                </a:pathLst>
              </a:custGeom>
              <a:ln w="76200" cap="rnd">
                <a:solidFill>
                  <a:srgbClr val="3BA0BB"/>
                </a:solidFill>
                <a:headEnd type="none"/>
                <a:tailEnd type="oval"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chemeClr val="tx1"/>
                  </a:solidFill>
                </a:endParaRPr>
              </a:p>
            </p:txBody>
          </p:sp>
        </p:grpSp>
        <p:grpSp>
          <p:nvGrpSpPr>
            <p:cNvPr id="93" name="Group 92"/>
            <p:cNvGrpSpPr/>
            <p:nvPr/>
          </p:nvGrpSpPr>
          <p:grpSpPr>
            <a:xfrm>
              <a:off x="2227094" y="2723956"/>
              <a:ext cx="780737" cy="761526"/>
              <a:chOff x="9726611" y="2667000"/>
              <a:chExt cx="1066800" cy="1066800"/>
            </a:xfrm>
          </p:grpSpPr>
          <p:sp>
            <p:nvSpPr>
              <p:cNvPr id="94" name="Oval 93"/>
              <p:cNvSpPr/>
              <p:nvPr/>
            </p:nvSpPr>
            <p:spPr>
              <a:xfrm>
                <a:off x="9726611" y="2667000"/>
                <a:ext cx="1066800" cy="1066800"/>
              </a:xfrm>
              <a:prstGeom prst="ellipse">
                <a:avLst/>
              </a:prstGeom>
              <a:solidFill>
                <a:schemeClr val="bg1"/>
              </a:solidFill>
              <a:ln>
                <a:noFill/>
              </a:ln>
              <a:effectLst>
                <a:outerShdw blurRad="190500" dist="889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Oval 94"/>
              <p:cNvSpPr>
                <a:spLocks noChangeAspect="1"/>
              </p:cNvSpPr>
              <p:nvPr/>
            </p:nvSpPr>
            <p:spPr>
              <a:xfrm>
                <a:off x="9828212" y="2768601"/>
                <a:ext cx="818507" cy="818507"/>
              </a:xfrm>
              <a:prstGeom prst="ellipse">
                <a:avLst/>
              </a:prstGeom>
              <a:gradFill flip="none" rotWithShape="1">
                <a:gsLst>
                  <a:gs pos="60000">
                    <a:schemeClr val="bg1"/>
                  </a:gs>
                  <a:gs pos="0">
                    <a:schemeClr val="bg1">
                      <a:lumMod val="92000"/>
                    </a:schemeClr>
                  </a:gs>
                </a:gsLst>
                <a:lin ang="27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05" name="TextBox 104"/>
            <p:cNvSpPr txBox="1"/>
            <p:nvPr/>
          </p:nvSpPr>
          <p:spPr>
            <a:xfrm>
              <a:off x="2348380" y="2235087"/>
              <a:ext cx="527710" cy="461665"/>
            </a:xfrm>
            <a:prstGeom prst="rect">
              <a:avLst/>
            </a:prstGeom>
            <a:noFill/>
          </p:spPr>
          <p:txBody>
            <a:bodyPr wrap="none" rtlCol="0" anchor="ctr">
              <a:spAutoFit/>
            </a:bodyPr>
            <a:lstStyle/>
            <a:p>
              <a:pPr algn="ctr"/>
              <a:r>
                <a:rPr lang="en-US" sz="2400" b="1" i="1">
                  <a:solidFill>
                    <a:schemeClr val="tx1">
                      <a:lumMod val="75000"/>
                      <a:lumOff val="25000"/>
                    </a:schemeClr>
                  </a:solidFill>
                  <a:latin typeface="Arial" panose="020B0604020202020204" pitchFamily="34" charset="0"/>
                  <a:cs typeface="Arial" panose="020B0604020202020204" pitchFamily="34" charset="0"/>
                </a:rPr>
                <a:t>01</a:t>
              </a:r>
              <a:endParaRPr lang="en-US" sz="2400" b="1" i="1" dirty="0">
                <a:solidFill>
                  <a:schemeClr val="tx1">
                    <a:lumMod val="75000"/>
                    <a:lumOff val="25000"/>
                  </a:schemeClr>
                </a:solidFill>
                <a:latin typeface="Arial" panose="020B0604020202020204" pitchFamily="34" charset="0"/>
                <a:cs typeface="Arial" panose="020B0604020202020204" pitchFamily="34" charset="0"/>
              </a:endParaRPr>
            </a:p>
          </p:txBody>
        </p:sp>
        <p:grpSp>
          <p:nvGrpSpPr>
            <p:cNvPr id="147" name="Google Shape;6446;p44"/>
            <p:cNvGrpSpPr/>
            <p:nvPr/>
          </p:nvGrpSpPr>
          <p:grpSpPr>
            <a:xfrm>
              <a:off x="2422290" y="2880516"/>
              <a:ext cx="388618" cy="444493"/>
              <a:chOff x="-47509225" y="1974175"/>
              <a:chExt cx="263075" cy="300900"/>
            </a:xfrm>
            <a:solidFill>
              <a:srgbClr val="3BA0BB"/>
            </a:solidFill>
          </p:grpSpPr>
          <p:sp>
            <p:nvSpPr>
              <p:cNvPr id="148" name="Google Shape;6447;p44"/>
              <p:cNvSpPr/>
              <p:nvPr/>
            </p:nvSpPr>
            <p:spPr>
              <a:xfrm>
                <a:off x="-47439925" y="2026950"/>
                <a:ext cx="124475" cy="124450"/>
              </a:xfrm>
              <a:custGeom>
                <a:avLst/>
                <a:gdLst/>
                <a:ahLst/>
                <a:cxnLst/>
                <a:rect l="l" t="t" r="r" b="b"/>
                <a:pathLst>
                  <a:path w="4979" h="4978" extrusionOk="0">
                    <a:moveTo>
                      <a:pt x="1828" y="725"/>
                    </a:moveTo>
                    <a:cubicBezTo>
                      <a:pt x="2301" y="725"/>
                      <a:pt x="2679" y="1008"/>
                      <a:pt x="2805" y="1418"/>
                    </a:cubicBezTo>
                    <a:lnTo>
                      <a:pt x="1828" y="1418"/>
                    </a:lnTo>
                    <a:cubicBezTo>
                      <a:pt x="1607" y="1418"/>
                      <a:pt x="1450" y="1575"/>
                      <a:pt x="1450" y="1796"/>
                    </a:cubicBezTo>
                    <a:lnTo>
                      <a:pt x="1450" y="2773"/>
                    </a:lnTo>
                    <a:cubicBezTo>
                      <a:pt x="1040" y="2615"/>
                      <a:pt x="757" y="2206"/>
                      <a:pt x="757" y="1796"/>
                    </a:cubicBezTo>
                    <a:cubicBezTo>
                      <a:pt x="757" y="1197"/>
                      <a:pt x="1229" y="725"/>
                      <a:pt x="1828" y="725"/>
                    </a:cubicBezTo>
                    <a:close/>
                    <a:moveTo>
                      <a:pt x="2805" y="2143"/>
                    </a:moveTo>
                    <a:cubicBezTo>
                      <a:pt x="2679" y="2458"/>
                      <a:pt x="2458" y="2678"/>
                      <a:pt x="2175" y="2773"/>
                    </a:cubicBezTo>
                    <a:lnTo>
                      <a:pt x="2175" y="2143"/>
                    </a:lnTo>
                    <a:close/>
                    <a:moveTo>
                      <a:pt x="4254" y="2111"/>
                    </a:moveTo>
                    <a:lnTo>
                      <a:pt x="4254" y="4222"/>
                    </a:lnTo>
                    <a:lnTo>
                      <a:pt x="2143" y="4222"/>
                    </a:lnTo>
                    <a:lnTo>
                      <a:pt x="2143" y="3466"/>
                    </a:lnTo>
                    <a:cubicBezTo>
                      <a:pt x="2805" y="3308"/>
                      <a:pt x="3372" y="2804"/>
                      <a:pt x="3529" y="2111"/>
                    </a:cubicBezTo>
                    <a:close/>
                    <a:moveTo>
                      <a:pt x="1765" y="0"/>
                    </a:moveTo>
                    <a:cubicBezTo>
                      <a:pt x="788" y="0"/>
                      <a:pt x="1" y="788"/>
                      <a:pt x="1" y="1796"/>
                    </a:cubicBezTo>
                    <a:cubicBezTo>
                      <a:pt x="1" y="2647"/>
                      <a:pt x="599" y="3340"/>
                      <a:pt x="1418" y="3529"/>
                    </a:cubicBezTo>
                    <a:lnTo>
                      <a:pt x="1418" y="4631"/>
                    </a:lnTo>
                    <a:cubicBezTo>
                      <a:pt x="1418" y="4820"/>
                      <a:pt x="1576" y="4978"/>
                      <a:pt x="1765" y="4978"/>
                    </a:cubicBezTo>
                    <a:lnTo>
                      <a:pt x="4569" y="4978"/>
                    </a:lnTo>
                    <a:cubicBezTo>
                      <a:pt x="4789" y="4978"/>
                      <a:pt x="4916" y="4820"/>
                      <a:pt x="4916" y="4631"/>
                    </a:cubicBezTo>
                    <a:lnTo>
                      <a:pt x="4916" y="1827"/>
                    </a:lnTo>
                    <a:cubicBezTo>
                      <a:pt x="4979" y="1575"/>
                      <a:pt x="4821" y="1418"/>
                      <a:pt x="4600" y="1418"/>
                    </a:cubicBezTo>
                    <a:lnTo>
                      <a:pt x="3498" y="1418"/>
                    </a:lnTo>
                    <a:cubicBezTo>
                      <a:pt x="3340" y="630"/>
                      <a:pt x="2647" y="0"/>
                      <a:pt x="176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6448;p44"/>
              <p:cNvSpPr/>
              <p:nvPr/>
            </p:nvSpPr>
            <p:spPr>
              <a:xfrm>
                <a:off x="-47439125" y="2184475"/>
                <a:ext cx="88225" cy="18125"/>
              </a:xfrm>
              <a:custGeom>
                <a:avLst/>
                <a:gdLst/>
                <a:ahLst/>
                <a:cxnLst/>
                <a:rect l="l" t="t" r="r" b="b"/>
                <a:pathLst>
                  <a:path w="3529" h="725" extrusionOk="0">
                    <a:moveTo>
                      <a:pt x="378" y="0"/>
                    </a:moveTo>
                    <a:cubicBezTo>
                      <a:pt x="158" y="0"/>
                      <a:pt x="32" y="158"/>
                      <a:pt x="32" y="378"/>
                    </a:cubicBezTo>
                    <a:cubicBezTo>
                      <a:pt x="0" y="567"/>
                      <a:pt x="158" y="725"/>
                      <a:pt x="378" y="725"/>
                    </a:cubicBezTo>
                    <a:lnTo>
                      <a:pt x="3182" y="725"/>
                    </a:lnTo>
                    <a:cubicBezTo>
                      <a:pt x="3371" y="725"/>
                      <a:pt x="3529" y="567"/>
                      <a:pt x="3529" y="378"/>
                    </a:cubicBezTo>
                    <a:cubicBezTo>
                      <a:pt x="3529" y="158"/>
                      <a:pt x="3371" y="0"/>
                      <a:pt x="318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6449;p44"/>
              <p:cNvSpPr/>
              <p:nvPr/>
            </p:nvSpPr>
            <p:spPr>
              <a:xfrm>
                <a:off x="-47438350" y="2219900"/>
                <a:ext cx="122900" cy="18150"/>
              </a:xfrm>
              <a:custGeom>
                <a:avLst/>
                <a:gdLst/>
                <a:ahLst/>
                <a:cxnLst/>
                <a:rect l="l" t="t" r="r" b="b"/>
                <a:pathLst>
                  <a:path w="4916" h="726" extrusionOk="0">
                    <a:moveTo>
                      <a:pt x="347" y="1"/>
                    </a:moveTo>
                    <a:cubicBezTo>
                      <a:pt x="127" y="1"/>
                      <a:pt x="1" y="158"/>
                      <a:pt x="1" y="379"/>
                    </a:cubicBezTo>
                    <a:cubicBezTo>
                      <a:pt x="1" y="568"/>
                      <a:pt x="127" y="725"/>
                      <a:pt x="347" y="725"/>
                    </a:cubicBezTo>
                    <a:lnTo>
                      <a:pt x="4537" y="725"/>
                    </a:lnTo>
                    <a:cubicBezTo>
                      <a:pt x="4758" y="725"/>
                      <a:pt x="4916" y="568"/>
                      <a:pt x="4916" y="379"/>
                    </a:cubicBezTo>
                    <a:cubicBezTo>
                      <a:pt x="4916" y="158"/>
                      <a:pt x="4758" y="1"/>
                      <a:pt x="453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6450;p44"/>
              <p:cNvSpPr/>
              <p:nvPr/>
            </p:nvSpPr>
            <p:spPr>
              <a:xfrm>
                <a:off x="-47333600" y="2186050"/>
                <a:ext cx="18150" cy="17350"/>
              </a:xfrm>
              <a:custGeom>
                <a:avLst/>
                <a:gdLst/>
                <a:ahLst/>
                <a:cxnLst/>
                <a:rect l="l" t="t" r="r" b="b"/>
                <a:pathLst>
                  <a:path w="726" h="694" extrusionOk="0">
                    <a:moveTo>
                      <a:pt x="347" y="0"/>
                    </a:moveTo>
                    <a:cubicBezTo>
                      <a:pt x="158" y="0"/>
                      <a:pt x="1" y="158"/>
                      <a:pt x="1" y="347"/>
                    </a:cubicBezTo>
                    <a:cubicBezTo>
                      <a:pt x="1" y="536"/>
                      <a:pt x="158" y="693"/>
                      <a:pt x="347" y="693"/>
                    </a:cubicBezTo>
                    <a:cubicBezTo>
                      <a:pt x="568" y="693"/>
                      <a:pt x="726" y="536"/>
                      <a:pt x="726" y="347"/>
                    </a:cubicBezTo>
                    <a:cubicBezTo>
                      <a:pt x="726" y="126"/>
                      <a:pt x="568" y="0"/>
                      <a:pt x="34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6451;p44"/>
              <p:cNvSpPr/>
              <p:nvPr/>
            </p:nvSpPr>
            <p:spPr>
              <a:xfrm>
                <a:off x="-47509225" y="1974175"/>
                <a:ext cx="263075" cy="300900"/>
              </a:xfrm>
              <a:custGeom>
                <a:avLst/>
                <a:gdLst/>
                <a:ahLst/>
                <a:cxnLst/>
                <a:rect l="l" t="t" r="r" b="b"/>
                <a:pathLst>
                  <a:path w="10523" h="12036" extrusionOk="0">
                    <a:moveTo>
                      <a:pt x="9483" y="2111"/>
                    </a:moveTo>
                    <a:cubicBezTo>
                      <a:pt x="9672" y="2111"/>
                      <a:pt x="9830" y="2269"/>
                      <a:pt x="9830" y="2489"/>
                    </a:cubicBezTo>
                    <a:lnTo>
                      <a:pt x="9830" y="3529"/>
                    </a:lnTo>
                    <a:lnTo>
                      <a:pt x="9105" y="3529"/>
                    </a:lnTo>
                    <a:lnTo>
                      <a:pt x="9105" y="2111"/>
                    </a:lnTo>
                    <a:close/>
                    <a:moveTo>
                      <a:pt x="9830" y="4222"/>
                    </a:moveTo>
                    <a:lnTo>
                      <a:pt x="9830" y="5640"/>
                    </a:lnTo>
                    <a:lnTo>
                      <a:pt x="9105" y="5640"/>
                    </a:lnTo>
                    <a:lnTo>
                      <a:pt x="9105" y="4222"/>
                    </a:lnTo>
                    <a:close/>
                    <a:moveTo>
                      <a:pt x="9861" y="6333"/>
                    </a:moveTo>
                    <a:lnTo>
                      <a:pt x="9861" y="7751"/>
                    </a:lnTo>
                    <a:lnTo>
                      <a:pt x="9168" y="7751"/>
                    </a:lnTo>
                    <a:lnTo>
                      <a:pt x="9168" y="6333"/>
                    </a:lnTo>
                    <a:close/>
                    <a:moveTo>
                      <a:pt x="9830" y="8412"/>
                    </a:moveTo>
                    <a:lnTo>
                      <a:pt x="9830" y="9483"/>
                    </a:lnTo>
                    <a:cubicBezTo>
                      <a:pt x="9830" y="9672"/>
                      <a:pt x="9672" y="9830"/>
                      <a:pt x="9483" y="9830"/>
                    </a:cubicBezTo>
                    <a:lnTo>
                      <a:pt x="9137" y="9830"/>
                    </a:lnTo>
                    <a:lnTo>
                      <a:pt x="9137" y="8412"/>
                    </a:lnTo>
                    <a:close/>
                    <a:moveTo>
                      <a:pt x="8444" y="630"/>
                    </a:moveTo>
                    <a:lnTo>
                      <a:pt x="8444" y="11248"/>
                    </a:lnTo>
                    <a:lnTo>
                      <a:pt x="1450" y="11248"/>
                    </a:lnTo>
                    <a:lnTo>
                      <a:pt x="1450" y="10554"/>
                    </a:lnTo>
                    <a:lnTo>
                      <a:pt x="1796" y="10554"/>
                    </a:lnTo>
                    <a:cubicBezTo>
                      <a:pt x="1985" y="10554"/>
                      <a:pt x="2143" y="10397"/>
                      <a:pt x="2143" y="10176"/>
                    </a:cubicBezTo>
                    <a:cubicBezTo>
                      <a:pt x="2143" y="9987"/>
                      <a:pt x="1985" y="9830"/>
                      <a:pt x="1796" y="9830"/>
                    </a:cubicBezTo>
                    <a:lnTo>
                      <a:pt x="1450" y="9830"/>
                    </a:lnTo>
                    <a:lnTo>
                      <a:pt x="1450" y="8412"/>
                    </a:lnTo>
                    <a:lnTo>
                      <a:pt x="1796" y="8412"/>
                    </a:lnTo>
                    <a:cubicBezTo>
                      <a:pt x="1985" y="8412"/>
                      <a:pt x="2143" y="8255"/>
                      <a:pt x="2143" y="8066"/>
                    </a:cubicBezTo>
                    <a:cubicBezTo>
                      <a:pt x="2143" y="7877"/>
                      <a:pt x="1985" y="7719"/>
                      <a:pt x="1796" y="7719"/>
                    </a:cubicBezTo>
                    <a:lnTo>
                      <a:pt x="1450" y="7719"/>
                    </a:lnTo>
                    <a:lnTo>
                      <a:pt x="1450" y="6301"/>
                    </a:lnTo>
                    <a:lnTo>
                      <a:pt x="1796" y="6301"/>
                    </a:lnTo>
                    <a:cubicBezTo>
                      <a:pt x="1985" y="6301"/>
                      <a:pt x="2143" y="6144"/>
                      <a:pt x="2143" y="5923"/>
                    </a:cubicBezTo>
                    <a:cubicBezTo>
                      <a:pt x="2143" y="5734"/>
                      <a:pt x="1985" y="5577"/>
                      <a:pt x="1796" y="5577"/>
                    </a:cubicBezTo>
                    <a:lnTo>
                      <a:pt x="1450" y="5577"/>
                    </a:lnTo>
                    <a:lnTo>
                      <a:pt x="1450" y="4159"/>
                    </a:lnTo>
                    <a:lnTo>
                      <a:pt x="1796" y="4159"/>
                    </a:lnTo>
                    <a:cubicBezTo>
                      <a:pt x="1985" y="4159"/>
                      <a:pt x="2143" y="4001"/>
                      <a:pt x="2143" y="3812"/>
                    </a:cubicBezTo>
                    <a:cubicBezTo>
                      <a:pt x="2143" y="3623"/>
                      <a:pt x="1985" y="3466"/>
                      <a:pt x="1796" y="3466"/>
                    </a:cubicBezTo>
                    <a:lnTo>
                      <a:pt x="1450" y="3466"/>
                    </a:lnTo>
                    <a:lnTo>
                      <a:pt x="1450" y="2048"/>
                    </a:lnTo>
                    <a:lnTo>
                      <a:pt x="1796" y="2048"/>
                    </a:lnTo>
                    <a:cubicBezTo>
                      <a:pt x="1985" y="2048"/>
                      <a:pt x="2143" y="1891"/>
                      <a:pt x="2143" y="1670"/>
                    </a:cubicBezTo>
                    <a:cubicBezTo>
                      <a:pt x="2143" y="1481"/>
                      <a:pt x="1985" y="1324"/>
                      <a:pt x="1796" y="1324"/>
                    </a:cubicBezTo>
                    <a:lnTo>
                      <a:pt x="1450" y="1324"/>
                    </a:lnTo>
                    <a:lnTo>
                      <a:pt x="1450" y="630"/>
                    </a:lnTo>
                    <a:close/>
                    <a:moveTo>
                      <a:pt x="1040" y="0"/>
                    </a:moveTo>
                    <a:cubicBezTo>
                      <a:pt x="851" y="0"/>
                      <a:pt x="693" y="158"/>
                      <a:pt x="693" y="347"/>
                    </a:cubicBezTo>
                    <a:lnTo>
                      <a:pt x="693" y="1418"/>
                    </a:lnTo>
                    <a:lnTo>
                      <a:pt x="347" y="1418"/>
                    </a:lnTo>
                    <a:cubicBezTo>
                      <a:pt x="158" y="1418"/>
                      <a:pt x="0" y="1576"/>
                      <a:pt x="0" y="1765"/>
                    </a:cubicBezTo>
                    <a:cubicBezTo>
                      <a:pt x="0" y="1954"/>
                      <a:pt x="158" y="2111"/>
                      <a:pt x="347" y="2111"/>
                    </a:cubicBezTo>
                    <a:lnTo>
                      <a:pt x="693" y="2111"/>
                    </a:lnTo>
                    <a:lnTo>
                      <a:pt x="693" y="3529"/>
                    </a:lnTo>
                    <a:lnTo>
                      <a:pt x="347" y="3529"/>
                    </a:lnTo>
                    <a:cubicBezTo>
                      <a:pt x="158" y="3529"/>
                      <a:pt x="0" y="3686"/>
                      <a:pt x="0" y="3907"/>
                    </a:cubicBezTo>
                    <a:cubicBezTo>
                      <a:pt x="0" y="4096"/>
                      <a:pt x="158" y="4254"/>
                      <a:pt x="347" y="4254"/>
                    </a:cubicBezTo>
                    <a:lnTo>
                      <a:pt x="693" y="4254"/>
                    </a:lnTo>
                    <a:lnTo>
                      <a:pt x="693" y="5671"/>
                    </a:lnTo>
                    <a:lnTo>
                      <a:pt x="347" y="5671"/>
                    </a:lnTo>
                    <a:cubicBezTo>
                      <a:pt x="158" y="5671"/>
                      <a:pt x="0" y="5829"/>
                      <a:pt x="0" y="6018"/>
                    </a:cubicBezTo>
                    <a:cubicBezTo>
                      <a:pt x="0" y="6207"/>
                      <a:pt x="158" y="6364"/>
                      <a:pt x="347" y="6364"/>
                    </a:cubicBezTo>
                    <a:lnTo>
                      <a:pt x="693" y="6364"/>
                    </a:lnTo>
                    <a:lnTo>
                      <a:pt x="693" y="7782"/>
                    </a:lnTo>
                    <a:lnTo>
                      <a:pt x="347" y="7782"/>
                    </a:lnTo>
                    <a:cubicBezTo>
                      <a:pt x="158" y="7782"/>
                      <a:pt x="0" y="7940"/>
                      <a:pt x="0" y="8160"/>
                    </a:cubicBezTo>
                    <a:cubicBezTo>
                      <a:pt x="0" y="8349"/>
                      <a:pt x="158" y="8507"/>
                      <a:pt x="347" y="8507"/>
                    </a:cubicBezTo>
                    <a:lnTo>
                      <a:pt x="693" y="8507"/>
                    </a:lnTo>
                    <a:lnTo>
                      <a:pt x="693" y="9924"/>
                    </a:lnTo>
                    <a:lnTo>
                      <a:pt x="347" y="9924"/>
                    </a:lnTo>
                    <a:cubicBezTo>
                      <a:pt x="158" y="9924"/>
                      <a:pt x="0" y="10082"/>
                      <a:pt x="0" y="10271"/>
                    </a:cubicBezTo>
                    <a:cubicBezTo>
                      <a:pt x="0" y="10460"/>
                      <a:pt x="158" y="10617"/>
                      <a:pt x="347" y="10617"/>
                    </a:cubicBezTo>
                    <a:lnTo>
                      <a:pt x="693" y="10617"/>
                    </a:lnTo>
                    <a:lnTo>
                      <a:pt x="693" y="11689"/>
                    </a:lnTo>
                    <a:cubicBezTo>
                      <a:pt x="693" y="11878"/>
                      <a:pt x="851" y="12035"/>
                      <a:pt x="1040" y="12035"/>
                    </a:cubicBezTo>
                    <a:lnTo>
                      <a:pt x="8759" y="12035"/>
                    </a:lnTo>
                    <a:cubicBezTo>
                      <a:pt x="8979" y="12035"/>
                      <a:pt x="9137" y="11878"/>
                      <a:pt x="9137" y="11689"/>
                    </a:cubicBezTo>
                    <a:lnTo>
                      <a:pt x="9137" y="10617"/>
                    </a:lnTo>
                    <a:lnTo>
                      <a:pt x="9483" y="10617"/>
                    </a:lnTo>
                    <a:cubicBezTo>
                      <a:pt x="10050" y="10617"/>
                      <a:pt x="10523" y="10145"/>
                      <a:pt x="10523" y="9578"/>
                    </a:cubicBezTo>
                    <a:lnTo>
                      <a:pt x="10523" y="2552"/>
                    </a:lnTo>
                    <a:cubicBezTo>
                      <a:pt x="10523" y="1891"/>
                      <a:pt x="10050" y="1418"/>
                      <a:pt x="9483" y="1418"/>
                    </a:cubicBezTo>
                    <a:lnTo>
                      <a:pt x="9137" y="1418"/>
                    </a:lnTo>
                    <a:lnTo>
                      <a:pt x="9137" y="347"/>
                    </a:lnTo>
                    <a:cubicBezTo>
                      <a:pt x="9137" y="158"/>
                      <a:pt x="8979" y="0"/>
                      <a:pt x="875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 name="Group 2"/>
          <p:cNvGrpSpPr/>
          <p:nvPr/>
        </p:nvGrpSpPr>
        <p:grpSpPr>
          <a:xfrm>
            <a:off x="3007831" y="2092749"/>
            <a:ext cx="2160852" cy="1919458"/>
            <a:chOff x="3007831" y="2092749"/>
            <a:chExt cx="2160852" cy="1919458"/>
          </a:xfrm>
        </p:grpSpPr>
        <p:grpSp>
          <p:nvGrpSpPr>
            <p:cNvPr id="81" name="Group 80"/>
            <p:cNvGrpSpPr/>
            <p:nvPr/>
          </p:nvGrpSpPr>
          <p:grpSpPr>
            <a:xfrm>
              <a:off x="3384141" y="2092749"/>
              <a:ext cx="1784542" cy="1502656"/>
              <a:chOff x="608012" y="1781173"/>
              <a:chExt cx="2438400" cy="2105027"/>
            </a:xfrm>
          </p:grpSpPr>
          <p:sp>
            <p:nvSpPr>
              <p:cNvPr id="82" name="Arc 81"/>
              <p:cNvSpPr/>
              <p:nvPr/>
            </p:nvSpPr>
            <p:spPr>
              <a:xfrm>
                <a:off x="1674812" y="2514600"/>
                <a:ext cx="1371600" cy="1371600"/>
              </a:xfrm>
              <a:prstGeom prst="arc">
                <a:avLst>
                  <a:gd name="adj1" fmla="val 10812873"/>
                  <a:gd name="adj2" fmla="val 16131434"/>
                </a:avLst>
              </a:prstGeom>
              <a:ln w="76200" cap="rnd">
                <a:solidFill>
                  <a:srgbClr val="896FA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3" name="Freeform 82"/>
              <p:cNvSpPr/>
              <p:nvPr/>
            </p:nvSpPr>
            <p:spPr>
              <a:xfrm>
                <a:off x="608012" y="3198812"/>
                <a:ext cx="1063626" cy="77788"/>
              </a:xfrm>
              <a:custGeom>
                <a:avLst/>
                <a:gdLst>
                  <a:gd name="connsiteX0" fmla="*/ 1403350 w 1403350"/>
                  <a:gd name="connsiteY0" fmla="*/ 0 h 0"/>
                  <a:gd name="connsiteX1" fmla="*/ 0 w 1403350"/>
                  <a:gd name="connsiteY1" fmla="*/ 0 h 0"/>
                </a:gdLst>
                <a:ahLst/>
                <a:cxnLst>
                  <a:cxn ang="0">
                    <a:pos x="connsiteX0" y="connsiteY0"/>
                  </a:cxn>
                  <a:cxn ang="0">
                    <a:pos x="connsiteX1" y="connsiteY1"/>
                  </a:cxn>
                </a:cxnLst>
                <a:rect l="l" t="t" r="r" b="b"/>
                <a:pathLst>
                  <a:path w="1403350">
                    <a:moveTo>
                      <a:pt x="1403350" y="0"/>
                    </a:moveTo>
                    <a:lnTo>
                      <a:pt x="0" y="0"/>
                    </a:lnTo>
                  </a:path>
                </a:pathLst>
              </a:custGeom>
              <a:ln w="76200" cap="rnd">
                <a:solidFill>
                  <a:srgbClr val="896FA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chemeClr val="tx1"/>
                  </a:solidFill>
                </a:endParaRPr>
              </a:p>
            </p:txBody>
          </p:sp>
          <p:sp>
            <p:nvSpPr>
              <p:cNvPr id="84" name="Freeform 83"/>
              <p:cNvSpPr/>
              <p:nvPr/>
            </p:nvSpPr>
            <p:spPr>
              <a:xfrm rot="5400000">
                <a:off x="1964850" y="2124073"/>
                <a:ext cx="731520" cy="45719"/>
              </a:xfrm>
              <a:custGeom>
                <a:avLst/>
                <a:gdLst>
                  <a:gd name="connsiteX0" fmla="*/ 1403350 w 1403350"/>
                  <a:gd name="connsiteY0" fmla="*/ 0 h 0"/>
                  <a:gd name="connsiteX1" fmla="*/ 0 w 1403350"/>
                  <a:gd name="connsiteY1" fmla="*/ 0 h 0"/>
                </a:gdLst>
                <a:ahLst/>
                <a:cxnLst>
                  <a:cxn ang="0">
                    <a:pos x="connsiteX0" y="connsiteY0"/>
                  </a:cxn>
                  <a:cxn ang="0">
                    <a:pos x="connsiteX1" y="connsiteY1"/>
                  </a:cxn>
                </a:cxnLst>
                <a:rect l="l" t="t" r="r" b="b"/>
                <a:pathLst>
                  <a:path w="1403350">
                    <a:moveTo>
                      <a:pt x="1403350" y="0"/>
                    </a:moveTo>
                    <a:lnTo>
                      <a:pt x="0" y="0"/>
                    </a:lnTo>
                  </a:path>
                </a:pathLst>
              </a:custGeom>
              <a:ln w="76200" cap="rnd">
                <a:solidFill>
                  <a:srgbClr val="896FA8"/>
                </a:solidFill>
                <a:headEnd type="none"/>
                <a:tailEnd type="oval"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chemeClr val="tx1"/>
                  </a:solidFill>
                </a:endParaRPr>
              </a:p>
            </p:txBody>
          </p:sp>
        </p:grpSp>
        <p:grpSp>
          <p:nvGrpSpPr>
            <p:cNvPr id="96" name="Group 95"/>
            <p:cNvGrpSpPr/>
            <p:nvPr/>
          </p:nvGrpSpPr>
          <p:grpSpPr>
            <a:xfrm>
              <a:off x="4280590" y="2713856"/>
              <a:ext cx="780737" cy="761526"/>
              <a:chOff x="9726611" y="2667000"/>
              <a:chExt cx="1066800" cy="1066800"/>
            </a:xfrm>
          </p:grpSpPr>
          <p:sp>
            <p:nvSpPr>
              <p:cNvPr id="97" name="Oval 96"/>
              <p:cNvSpPr/>
              <p:nvPr/>
            </p:nvSpPr>
            <p:spPr>
              <a:xfrm>
                <a:off x="9726611" y="2667000"/>
                <a:ext cx="1066800" cy="1066800"/>
              </a:xfrm>
              <a:prstGeom prst="ellipse">
                <a:avLst/>
              </a:prstGeom>
              <a:solidFill>
                <a:schemeClr val="bg1"/>
              </a:solidFill>
              <a:ln>
                <a:noFill/>
              </a:ln>
              <a:effectLst>
                <a:outerShdw blurRad="190500" dist="889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Oval 97"/>
              <p:cNvSpPr>
                <a:spLocks noChangeAspect="1"/>
              </p:cNvSpPr>
              <p:nvPr/>
            </p:nvSpPr>
            <p:spPr>
              <a:xfrm>
                <a:off x="9828212" y="2768601"/>
                <a:ext cx="863597" cy="863597"/>
              </a:xfrm>
              <a:prstGeom prst="ellipse">
                <a:avLst/>
              </a:prstGeom>
              <a:gradFill flip="none" rotWithShape="1">
                <a:gsLst>
                  <a:gs pos="60000">
                    <a:schemeClr val="bg1"/>
                  </a:gs>
                  <a:gs pos="0">
                    <a:schemeClr val="bg1">
                      <a:lumMod val="92000"/>
                    </a:schemeClr>
                  </a:gs>
                </a:gsLst>
                <a:lin ang="27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6" name="TextBox 105"/>
            <p:cNvSpPr txBox="1"/>
            <p:nvPr/>
          </p:nvSpPr>
          <p:spPr>
            <a:xfrm>
              <a:off x="4359356" y="3550542"/>
              <a:ext cx="527710" cy="461665"/>
            </a:xfrm>
            <a:prstGeom prst="rect">
              <a:avLst/>
            </a:prstGeom>
            <a:noFill/>
          </p:spPr>
          <p:txBody>
            <a:bodyPr wrap="none" rtlCol="0" anchor="ctr">
              <a:spAutoFit/>
            </a:bodyPr>
            <a:lstStyle/>
            <a:p>
              <a:pPr algn="ctr"/>
              <a:r>
                <a:rPr lang="en-US" sz="2400" b="1" i="1">
                  <a:solidFill>
                    <a:schemeClr val="tx1">
                      <a:lumMod val="75000"/>
                      <a:lumOff val="25000"/>
                    </a:schemeClr>
                  </a:solidFill>
                  <a:latin typeface="Arial" panose="020B0604020202020204" pitchFamily="34" charset="0"/>
                  <a:cs typeface="Arial" panose="020B0604020202020204" pitchFamily="34" charset="0"/>
                </a:rPr>
                <a:t>02</a:t>
              </a:r>
              <a:endParaRPr lang="en-US" sz="2400" b="1" i="1" dirty="0">
                <a:solidFill>
                  <a:schemeClr val="tx1">
                    <a:lumMod val="75000"/>
                    <a:lumOff val="25000"/>
                  </a:schemeClr>
                </a:solidFill>
                <a:latin typeface="Arial" panose="020B0604020202020204" pitchFamily="34" charset="0"/>
                <a:cs typeface="Arial" panose="020B0604020202020204" pitchFamily="34" charset="0"/>
              </a:endParaRPr>
            </a:p>
          </p:txBody>
        </p:sp>
        <p:cxnSp>
          <p:nvCxnSpPr>
            <p:cNvPr id="8" name="Straight Connector 7"/>
            <p:cNvCxnSpPr/>
            <p:nvPr/>
          </p:nvCxnSpPr>
          <p:spPr>
            <a:xfrm flipH="1" flipV="1">
              <a:off x="3007831" y="3086494"/>
              <a:ext cx="433810" cy="10100"/>
            </a:xfrm>
            <a:prstGeom prst="line">
              <a:avLst/>
            </a:prstGeom>
            <a:ln w="76200">
              <a:solidFill>
                <a:srgbClr val="896FA8"/>
              </a:solidFill>
            </a:ln>
          </p:spPr>
          <p:style>
            <a:lnRef idx="1">
              <a:schemeClr val="accent1"/>
            </a:lnRef>
            <a:fillRef idx="0">
              <a:schemeClr val="accent1"/>
            </a:fillRef>
            <a:effectRef idx="0">
              <a:schemeClr val="accent1"/>
            </a:effectRef>
            <a:fontRef idx="minor">
              <a:schemeClr val="tx1"/>
            </a:fontRef>
          </p:style>
        </p:cxnSp>
        <p:grpSp>
          <p:nvGrpSpPr>
            <p:cNvPr id="153" name="Google Shape;4687;p41"/>
            <p:cNvGrpSpPr/>
            <p:nvPr/>
          </p:nvGrpSpPr>
          <p:grpSpPr>
            <a:xfrm>
              <a:off x="4438513" y="2890713"/>
              <a:ext cx="447279" cy="447209"/>
              <a:chOff x="2685825" y="840375"/>
              <a:chExt cx="481900" cy="481825"/>
            </a:xfrm>
            <a:solidFill>
              <a:srgbClr val="896FA8"/>
            </a:solidFill>
          </p:grpSpPr>
          <p:sp>
            <p:nvSpPr>
              <p:cNvPr id="154" name="Google Shape;4688;p41"/>
              <p:cNvSpPr/>
              <p:nvPr/>
            </p:nvSpPr>
            <p:spPr>
              <a:xfrm>
                <a:off x="2685825" y="840375"/>
                <a:ext cx="481900" cy="481825"/>
              </a:xfrm>
              <a:custGeom>
                <a:avLst/>
                <a:gdLst/>
                <a:ahLst/>
                <a:cxnLst/>
                <a:rect l="l" t="t" r="r" b="b"/>
                <a:pathLst>
                  <a:path w="19276" h="19273" extrusionOk="0">
                    <a:moveTo>
                      <a:pt x="9600" y="4592"/>
                    </a:moveTo>
                    <a:cubicBezTo>
                      <a:pt x="12403" y="4592"/>
                      <a:pt x="14683" y="6872"/>
                      <a:pt x="14683" y="9675"/>
                    </a:cubicBezTo>
                    <a:cubicBezTo>
                      <a:pt x="14683" y="12476"/>
                      <a:pt x="12403" y="14755"/>
                      <a:pt x="9600" y="14755"/>
                    </a:cubicBezTo>
                    <a:cubicBezTo>
                      <a:pt x="6799" y="14755"/>
                      <a:pt x="4520" y="12476"/>
                      <a:pt x="4520" y="9675"/>
                    </a:cubicBezTo>
                    <a:cubicBezTo>
                      <a:pt x="4520" y="6872"/>
                      <a:pt x="6799" y="4592"/>
                      <a:pt x="9600" y="4592"/>
                    </a:cubicBezTo>
                    <a:close/>
                    <a:moveTo>
                      <a:pt x="8471" y="0"/>
                    </a:moveTo>
                    <a:cubicBezTo>
                      <a:pt x="8212" y="0"/>
                      <a:pt x="7986" y="175"/>
                      <a:pt x="7923" y="428"/>
                    </a:cubicBezTo>
                    <a:lnTo>
                      <a:pt x="7691" y="1427"/>
                    </a:lnTo>
                    <a:cubicBezTo>
                      <a:pt x="6778" y="1635"/>
                      <a:pt x="5908" y="1993"/>
                      <a:pt x="5116" y="2490"/>
                    </a:cubicBezTo>
                    <a:lnTo>
                      <a:pt x="4300" y="2002"/>
                    </a:lnTo>
                    <a:cubicBezTo>
                      <a:pt x="4210" y="1949"/>
                      <a:pt x="4110" y="1922"/>
                      <a:pt x="4010" y="1922"/>
                    </a:cubicBezTo>
                    <a:cubicBezTo>
                      <a:pt x="3864" y="1922"/>
                      <a:pt x="3719" y="1978"/>
                      <a:pt x="3611" y="2087"/>
                    </a:cubicBezTo>
                    <a:lnTo>
                      <a:pt x="2015" y="3683"/>
                    </a:lnTo>
                    <a:cubicBezTo>
                      <a:pt x="1831" y="3866"/>
                      <a:pt x="1798" y="4153"/>
                      <a:pt x="1930" y="4372"/>
                    </a:cubicBezTo>
                    <a:lnTo>
                      <a:pt x="2418" y="5188"/>
                    </a:lnTo>
                    <a:cubicBezTo>
                      <a:pt x="1921" y="5980"/>
                      <a:pt x="1563" y="6851"/>
                      <a:pt x="1355" y="7766"/>
                    </a:cubicBezTo>
                    <a:lnTo>
                      <a:pt x="431" y="7995"/>
                    </a:lnTo>
                    <a:cubicBezTo>
                      <a:pt x="178" y="8058"/>
                      <a:pt x="0" y="8284"/>
                      <a:pt x="3" y="8546"/>
                    </a:cubicBezTo>
                    <a:lnTo>
                      <a:pt x="3" y="10804"/>
                    </a:lnTo>
                    <a:cubicBezTo>
                      <a:pt x="0" y="11060"/>
                      <a:pt x="178" y="11286"/>
                      <a:pt x="428" y="11349"/>
                    </a:cubicBezTo>
                    <a:lnTo>
                      <a:pt x="1352" y="11581"/>
                    </a:lnTo>
                    <a:cubicBezTo>
                      <a:pt x="1560" y="12494"/>
                      <a:pt x="1921" y="13364"/>
                      <a:pt x="2418" y="14159"/>
                    </a:cubicBezTo>
                    <a:lnTo>
                      <a:pt x="1927" y="14972"/>
                    </a:lnTo>
                    <a:cubicBezTo>
                      <a:pt x="1795" y="15195"/>
                      <a:pt x="1831" y="15478"/>
                      <a:pt x="2012" y="15662"/>
                    </a:cubicBezTo>
                    <a:lnTo>
                      <a:pt x="3611" y="17261"/>
                    </a:lnTo>
                    <a:cubicBezTo>
                      <a:pt x="3720" y="17368"/>
                      <a:pt x="3864" y="17424"/>
                      <a:pt x="4011" y="17424"/>
                    </a:cubicBezTo>
                    <a:cubicBezTo>
                      <a:pt x="4110" y="17424"/>
                      <a:pt x="4210" y="17398"/>
                      <a:pt x="4300" y="17345"/>
                    </a:cubicBezTo>
                    <a:lnTo>
                      <a:pt x="5113" y="16854"/>
                    </a:lnTo>
                    <a:cubicBezTo>
                      <a:pt x="5908" y="17351"/>
                      <a:pt x="6778" y="17712"/>
                      <a:pt x="7691" y="17920"/>
                    </a:cubicBezTo>
                    <a:lnTo>
                      <a:pt x="7923" y="18844"/>
                    </a:lnTo>
                    <a:cubicBezTo>
                      <a:pt x="7983" y="19094"/>
                      <a:pt x="8212" y="19272"/>
                      <a:pt x="8471" y="19272"/>
                    </a:cubicBezTo>
                    <a:lnTo>
                      <a:pt x="10729" y="19272"/>
                    </a:lnTo>
                    <a:cubicBezTo>
                      <a:pt x="10988" y="19272"/>
                      <a:pt x="11214" y="19097"/>
                      <a:pt x="11277" y="18844"/>
                    </a:cubicBezTo>
                    <a:lnTo>
                      <a:pt x="11509" y="17920"/>
                    </a:lnTo>
                    <a:cubicBezTo>
                      <a:pt x="12421" y="17712"/>
                      <a:pt x="13292" y="17354"/>
                      <a:pt x="14084" y="16857"/>
                    </a:cubicBezTo>
                    <a:lnTo>
                      <a:pt x="14900" y="17345"/>
                    </a:lnTo>
                    <a:cubicBezTo>
                      <a:pt x="14989" y="17399"/>
                      <a:pt x="15090" y="17425"/>
                      <a:pt x="15190" y="17425"/>
                    </a:cubicBezTo>
                    <a:cubicBezTo>
                      <a:pt x="15336" y="17425"/>
                      <a:pt x="15480" y="17369"/>
                      <a:pt x="15589" y="17261"/>
                    </a:cubicBezTo>
                    <a:lnTo>
                      <a:pt x="17185" y="15665"/>
                    </a:lnTo>
                    <a:cubicBezTo>
                      <a:pt x="17369" y="15481"/>
                      <a:pt x="17402" y="15195"/>
                      <a:pt x="17270" y="14975"/>
                    </a:cubicBezTo>
                    <a:lnTo>
                      <a:pt x="16782" y="14159"/>
                    </a:lnTo>
                    <a:cubicBezTo>
                      <a:pt x="17279" y="13367"/>
                      <a:pt x="17637" y="12497"/>
                      <a:pt x="17845" y="11584"/>
                    </a:cubicBezTo>
                    <a:lnTo>
                      <a:pt x="18844" y="11352"/>
                    </a:lnTo>
                    <a:cubicBezTo>
                      <a:pt x="19097" y="11289"/>
                      <a:pt x="19275" y="11063"/>
                      <a:pt x="19275" y="10804"/>
                    </a:cubicBezTo>
                    <a:lnTo>
                      <a:pt x="19275" y="8546"/>
                    </a:lnTo>
                    <a:cubicBezTo>
                      <a:pt x="19275" y="8287"/>
                      <a:pt x="19097" y="8061"/>
                      <a:pt x="18847" y="7998"/>
                    </a:cubicBezTo>
                    <a:lnTo>
                      <a:pt x="17848" y="7766"/>
                    </a:lnTo>
                    <a:cubicBezTo>
                      <a:pt x="17640" y="6854"/>
                      <a:pt x="17279" y="5983"/>
                      <a:pt x="16782" y="5188"/>
                    </a:cubicBezTo>
                    <a:lnTo>
                      <a:pt x="17273" y="4375"/>
                    </a:lnTo>
                    <a:cubicBezTo>
                      <a:pt x="17405" y="4153"/>
                      <a:pt x="17369" y="3869"/>
                      <a:pt x="17188" y="3686"/>
                    </a:cubicBezTo>
                    <a:lnTo>
                      <a:pt x="15589" y="2090"/>
                    </a:lnTo>
                    <a:cubicBezTo>
                      <a:pt x="15480" y="1980"/>
                      <a:pt x="15335" y="1923"/>
                      <a:pt x="15188" y="1923"/>
                    </a:cubicBezTo>
                    <a:cubicBezTo>
                      <a:pt x="15089" y="1923"/>
                      <a:pt x="14989" y="1949"/>
                      <a:pt x="14900" y="2002"/>
                    </a:cubicBezTo>
                    <a:lnTo>
                      <a:pt x="14087" y="2493"/>
                    </a:lnTo>
                    <a:cubicBezTo>
                      <a:pt x="13292" y="1996"/>
                      <a:pt x="12421" y="1635"/>
                      <a:pt x="11509" y="1427"/>
                    </a:cubicBezTo>
                    <a:lnTo>
                      <a:pt x="11277" y="428"/>
                    </a:lnTo>
                    <a:cubicBezTo>
                      <a:pt x="11217" y="178"/>
                      <a:pt x="10988" y="0"/>
                      <a:pt x="1072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solidFill>
                    <a:srgbClr val="435D74"/>
                  </a:solidFill>
                </a:endParaRPr>
              </a:p>
            </p:txBody>
          </p:sp>
          <p:sp>
            <p:nvSpPr>
              <p:cNvPr id="155" name="Google Shape;4689;p41"/>
              <p:cNvSpPr/>
              <p:nvPr/>
            </p:nvSpPr>
            <p:spPr>
              <a:xfrm>
                <a:off x="2819200" y="983400"/>
                <a:ext cx="205475" cy="197625"/>
              </a:xfrm>
              <a:custGeom>
                <a:avLst/>
                <a:gdLst/>
                <a:ahLst/>
                <a:cxnLst/>
                <a:rect l="l" t="t" r="r" b="b"/>
                <a:pathLst>
                  <a:path w="8219" h="7905" extrusionOk="0">
                    <a:moveTo>
                      <a:pt x="4265" y="1129"/>
                    </a:moveTo>
                    <a:cubicBezTo>
                      <a:pt x="4629" y="1129"/>
                      <a:pt x="4996" y="1199"/>
                      <a:pt x="5346" y="1343"/>
                    </a:cubicBezTo>
                    <a:cubicBezTo>
                      <a:pt x="6400" y="1780"/>
                      <a:pt x="7089" y="2810"/>
                      <a:pt x="7089" y="3954"/>
                    </a:cubicBezTo>
                    <a:cubicBezTo>
                      <a:pt x="7086" y="5511"/>
                      <a:pt x="5825" y="6773"/>
                      <a:pt x="4265" y="6776"/>
                    </a:cubicBezTo>
                    <a:cubicBezTo>
                      <a:pt x="3124" y="6776"/>
                      <a:pt x="2094" y="6089"/>
                      <a:pt x="1657" y="5032"/>
                    </a:cubicBezTo>
                    <a:cubicBezTo>
                      <a:pt x="1221" y="3978"/>
                      <a:pt x="1461" y="2765"/>
                      <a:pt x="2268" y="1958"/>
                    </a:cubicBezTo>
                    <a:cubicBezTo>
                      <a:pt x="2808" y="1416"/>
                      <a:pt x="3530" y="1129"/>
                      <a:pt x="4265" y="1129"/>
                    </a:cubicBezTo>
                    <a:close/>
                    <a:moveTo>
                      <a:pt x="4265" y="0"/>
                    </a:moveTo>
                    <a:cubicBezTo>
                      <a:pt x="2666" y="0"/>
                      <a:pt x="1227" y="964"/>
                      <a:pt x="612" y="2440"/>
                    </a:cubicBezTo>
                    <a:cubicBezTo>
                      <a:pt x="1" y="3918"/>
                      <a:pt x="341" y="5616"/>
                      <a:pt x="1470" y="6749"/>
                    </a:cubicBezTo>
                    <a:cubicBezTo>
                      <a:pt x="2226" y="7504"/>
                      <a:pt x="3237" y="7905"/>
                      <a:pt x="4265" y="7905"/>
                    </a:cubicBezTo>
                    <a:cubicBezTo>
                      <a:pt x="4774" y="7905"/>
                      <a:pt x="5288" y="7806"/>
                      <a:pt x="5777" y="7604"/>
                    </a:cubicBezTo>
                    <a:cubicBezTo>
                      <a:pt x="7255" y="6993"/>
                      <a:pt x="8219" y="5550"/>
                      <a:pt x="8219" y="3954"/>
                    </a:cubicBezTo>
                    <a:cubicBezTo>
                      <a:pt x="8216" y="1771"/>
                      <a:pt x="6448" y="3"/>
                      <a:pt x="426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solidFill>
                    <a:srgbClr val="435D74"/>
                  </a:solidFill>
                </a:endParaRPr>
              </a:p>
            </p:txBody>
          </p:sp>
        </p:grpSp>
      </p:grpSp>
      <p:sp>
        <p:nvSpPr>
          <p:cNvPr id="146" name="Google Shape;641;p25"/>
          <p:cNvSpPr txBox="1"/>
          <p:nvPr/>
        </p:nvSpPr>
        <p:spPr>
          <a:xfrm>
            <a:off x="5515405" y="4191417"/>
            <a:ext cx="3487692" cy="886908"/>
          </a:xfrm>
          <a:prstGeom prst="rect">
            <a:avLst/>
          </a:prstGeom>
          <a:noFill/>
          <a:ln>
            <a:noFill/>
          </a:ln>
        </p:spPr>
        <p:txBody>
          <a:bodyPr spcFirstLastPara="1" wrap="square" lIns="91425" tIns="91425" rIns="91425" bIns="91425" anchor="t" anchorCtr="0">
            <a:noAutofit/>
          </a:bodyPr>
          <a:lstStyle/>
          <a:p>
            <a:pPr lvl="0" algn="ctr"/>
            <a:r>
              <a:rPr lang="en-US" sz="1600">
                <a:solidFill>
                  <a:schemeClr val="tx2">
                    <a:lumMod val="10000"/>
                  </a:schemeClr>
                </a:solidFill>
                <a:latin typeface="Inconsolata"/>
                <a:ea typeface="Inconsolata"/>
                <a:cs typeface="Inconsolata"/>
                <a:sym typeface="Inconsolata"/>
              </a:rPr>
              <a:t>Building information collection system of foreign language centers across the country</a:t>
            </a:r>
            <a:endParaRPr sz="1600">
              <a:solidFill>
                <a:schemeClr val="tx2">
                  <a:lumMod val="10000"/>
                </a:schemeClr>
              </a:solidFill>
              <a:latin typeface="Inconsolata"/>
              <a:ea typeface="Inconsolata"/>
              <a:cs typeface="Inconsolata"/>
              <a:sym typeface="Inconsolata"/>
            </a:endParaRPr>
          </a:p>
        </p:txBody>
      </p:sp>
      <p:grpSp>
        <p:nvGrpSpPr>
          <p:cNvPr id="6" name="Group 5"/>
          <p:cNvGrpSpPr/>
          <p:nvPr/>
        </p:nvGrpSpPr>
        <p:grpSpPr>
          <a:xfrm>
            <a:off x="5000621" y="2230020"/>
            <a:ext cx="2525837" cy="1871720"/>
            <a:chOff x="5000621" y="2230020"/>
            <a:chExt cx="2525837" cy="1871720"/>
          </a:xfrm>
        </p:grpSpPr>
        <p:cxnSp>
          <p:nvCxnSpPr>
            <p:cNvPr id="140" name="Straight Connector 139"/>
            <p:cNvCxnSpPr>
              <a:stCxn id="87" idx="1"/>
            </p:cNvCxnSpPr>
            <p:nvPr/>
          </p:nvCxnSpPr>
          <p:spPr>
            <a:xfrm flipH="1">
              <a:off x="5000621" y="3089770"/>
              <a:ext cx="741295" cy="8599"/>
            </a:xfrm>
            <a:prstGeom prst="line">
              <a:avLst/>
            </a:prstGeom>
            <a:ln w="76200">
              <a:solidFill>
                <a:srgbClr val="55983A"/>
              </a:solidFill>
            </a:ln>
          </p:spPr>
          <p:style>
            <a:lnRef idx="1">
              <a:schemeClr val="accent1"/>
            </a:lnRef>
            <a:fillRef idx="0">
              <a:schemeClr val="accent1"/>
            </a:fillRef>
            <a:effectRef idx="0">
              <a:schemeClr val="accent1"/>
            </a:effectRef>
            <a:fontRef idx="minor">
              <a:schemeClr val="tx1"/>
            </a:fontRef>
          </p:style>
        </p:cxnSp>
        <p:grpSp>
          <p:nvGrpSpPr>
            <p:cNvPr id="85" name="Group 84"/>
            <p:cNvGrpSpPr/>
            <p:nvPr/>
          </p:nvGrpSpPr>
          <p:grpSpPr>
            <a:xfrm flipV="1">
              <a:off x="5741916" y="2599084"/>
              <a:ext cx="1784542" cy="1502656"/>
              <a:chOff x="608012" y="1781173"/>
              <a:chExt cx="2438400" cy="2105027"/>
            </a:xfrm>
          </p:grpSpPr>
          <p:sp>
            <p:nvSpPr>
              <p:cNvPr id="86" name="Arc 85"/>
              <p:cNvSpPr/>
              <p:nvPr/>
            </p:nvSpPr>
            <p:spPr>
              <a:xfrm>
                <a:off x="1674812" y="2514600"/>
                <a:ext cx="1371600" cy="1371600"/>
              </a:xfrm>
              <a:prstGeom prst="arc">
                <a:avLst>
                  <a:gd name="adj1" fmla="val 10812873"/>
                  <a:gd name="adj2" fmla="val 16131434"/>
                </a:avLst>
              </a:prstGeom>
              <a:ln w="76200" cap="rnd">
                <a:solidFill>
                  <a:srgbClr val="55983A"/>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7" name="Freeform 86"/>
              <p:cNvSpPr/>
              <p:nvPr/>
            </p:nvSpPr>
            <p:spPr>
              <a:xfrm>
                <a:off x="608012" y="3198812"/>
                <a:ext cx="1063626" cy="77788"/>
              </a:xfrm>
              <a:custGeom>
                <a:avLst/>
                <a:gdLst>
                  <a:gd name="connsiteX0" fmla="*/ 1403350 w 1403350"/>
                  <a:gd name="connsiteY0" fmla="*/ 0 h 0"/>
                  <a:gd name="connsiteX1" fmla="*/ 0 w 1403350"/>
                  <a:gd name="connsiteY1" fmla="*/ 0 h 0"/>
                </a:gdLst>
                <a:ahLst/>
                <a:cxnLst>
                  <a:cxn ang="0">
                    <a:pos x="connsiteX0" y="connsiteY0"/>
                  </a:cxn>
                  <a:cxn ang="0">
                    <a:pos x="connsiteX1" y="connsiteY1"/>
                  </a:cxn>
                </a:cxnLst>
                <a:rect l="l" t="t" r="r" b="b"/>
                <a:pathLst>
                  <a:path w="1403350">
                    <a:moveTo>
                      <a:pt x="1403350" y="0"/>
                    </a:moveTo>
                    <a:lnTo>
                      <a:pt x="0" y="0"/>
                    </a:lnTo>
                  </a:path>
                </a:pathLst>
              </a:custGeom>
              <a:ln w="76200" cap="rnd">
                <a:solidFill>
                  <a:srgbClr val="55983A"/>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chemeClr val="tx1"/>
                  </a:solidFill>
                </a:endParaRPr>
              </a:p>
            </p:txBody>
          </p:sp>
          <p:sp>
            <p:nvSpPr>
              <p:cNvPr id="88" name="Freeform 87"/>
              <p:cNvSpPr/>
              <p:nvPr/>
            </p:nvSpPr>
            <p:spPr>
              <a:xfrm rot="5400000">
                <a:off x="1964850" y="2124073"/>
                <a:ext cx="731520" cy="45719"/>
              </a:xfrm>
              <a:custGeom>
                <a:avLst/>
                <a:gdLst>
                  <a:gd name="connsiteX0" fmla="*/ 1403350 w 1403350"/>
                  <a:gd name="connsiteY0" fmla="*/ 0 h 0"/>
                  <a:gd name="connsiteX1" fmla="*/ 0 w 1403350"/>
                  <a:gd name="connsiteY1" fmla="*/ 0 h 0"/>
                </a:gdLst>
                <a:ahLst/>
                <a:cxnLst>
                  <a:cxn ang="0">
                    <a:pos x="connsiteX0" y="connsiteY0"/>
                  </a:cxn>
                  <a:cxn ang="0">
                    <a:pos x="connsiteX1" y="connsiteY1"/>
                  </a:cxn>
                </a:cxnLst>
                <a:rect l="l" t="t" r="r" b="b"/>
                <a:pathLst>
                  <a:path w="1403350">
                    <a:moveTo>
                      <a:pt x="1403350" y="0"/>
                    </a:moveTo>
                    <a:lnTo>
                      <a:pt x="0" y="0"/>
                    </a:lnTo>
                  </a:path>
                </a:pathLst>
              </a:custGeom>
              <a:ln w="76200" cap="rnd">
                <a:solidFill>
                  <a:srgbClr val="55983A"/>
                </a:solidFill>
                <a:headEnd type="none"/>
                <a:tailEnd type="oval"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chemeClr val="tx1"/>
                  </a:solidFill>
                </a:endParaRPr>
              </a:p>
            </p:txBody>
          </p:sp>
        </p:grpSp>
        <p:grpSp>
          <p:nvGrpSpPr>
            <p:cNvPr id="99" name="Group 98"/>
            <p:cNvGrpSpPr/>
            <p:nvPr/>
          </p:nvGrpSpPr>
          <p:grpSpPr>
            <a:xfrm>
              <a:off x="6634187" y="2698808"/>
              <a:ext cx="780737" cy="761526"/>
              <a:chOff x="9726611" y="2667000"/>
              <a:chExt cx="1066800" cy="1066800"/>
            </a:xfrm>
          </p:grpSpPr>
          <p:sp>
            <p:nvSpPr>
              <p:cNvPr id="100" name="Oval 99"/>
              <p:cNvSpPr/>
              <p:nvPr/>
            </p:nvSpPr>
            <p:spPr>
              <a:xfrm>
                <a:off x="9726611" y="2667000"/>
                <a:ext cx="1066800" cy="1066800"/>
              </a:xfrm>
              <a:prstGeom prst="ellipse">
                <a:avLst/>
              </a:prstGeom>
              <a:solidFill>
                <a:schemeClr val="bg1"/>
              </a:solidFill>
              <a:ln>
                <a:noFill/>
              </a:ln>
              <a:effectLst>
                <a:outerShdw blurRad="190500" dist="889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Oval 100"/>
              <p:cNvSpPr>
                <a:spLocks noChangeAspect="1"/>
              </p:cNvSpPr>
              <p:nvPr/>
            </p:nvSpPr>
            <p:spPr>
              <a:xfrm>
                <a:off x="9828212" y="2768601"/>
                <a:ext cx="863598" cy="863598"/>
              </a:xfrm>
              <a:prstGeom prst="ellipse">
                <a:avLst/>
              </a:prstGeom>
              <a:gradFill flip="none" rotWithShape="1">
                <a:gsLst>
                  <a:gs pos="60000">
                    <a:schemeClr val="bg1"/>
                  </a:gs>
                  <a:gs pos="0">
                    <a:schemeClr val="bg1">
                      <a:lumMod val="92000"/>
                    </a:schemeClr>
                  </a:gs>
                </a:gsLst>
                <a:lin ang="27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7" name="TextBox 106"/>
            <p:cNvSpPr txBox="1"/>
            <p:nvPr/>
          </p:nvSpPr>
          <p:spPr>
            <a:xfrm>
              <a:off x="6731541" y="2230020"/>
              <a:ext cx="527710" cy="461665"/>
            </a:xfrm>
            <a:prstGeom prst="rect">
              <a:avLst/>
            </a:prstGeom>
            <a:noFill/>
          </p:spPr>
          <p:txBody>
            <a:bodyPr wrap="none" rtlCol="0" anchor="ctr">
              <a:spAutoFit/>
            </a:bodyPr>
            <a:lstStyle/>
            <a:p>
              <a:pPr algn="ctr"/>
              <a:r>
                <a:rPr lang="en-US" sz="2400" b="1" i="1">
                  <a:solidFill>
                    <a:schemeClr val="tx1">
                      <a:lumMod val="75000"/>
                      <a:lumOff val="25000"/>
                    </a:schemeClr>
                  </a:solidFill>
                  <a:latin typeface="Arial" panose="020B0604020202020204" pitchFamily="34" charset="0"/>
                  <a:cs typeface="Arial" panose="020B0604020202020204" pitchFamily="34" charset="0"/>
                </a:rPr>
                <a:t>03</a:t>
              </a:r>
              <a:endParaRPr lang="en-US" sz="2400" b="1" i="1" dirty="0">
                <a:solidFill>
                  <a:schemeClr val="tx1">
                    <a:lumMod val="75000"/>
                    <a:lumOff val="25000"/>
                  </a:schemeClr>
                </a:solidFill>
                <a:latin typeface="Arial" panose="020B0604020202020204" pitchFamily="34" charset="0"/>
                <a:cs typeface="Arial" panose="020B0604020202020204" pitchFamily="34" charset="0"/>
              </a:endParaRPr>
            </a:p>
          </p:txBody>
        </p:sp>
        <p:grpSp>
          <p:nvGrpSpPr>
            <p:cNvPr id="156" name="Google Shape;5611;p42"/>
            <p:cNvGrpSpPr/>
            <p:nvPr/>
          </p:nvGrpSpPr>
          <p:grpSpPr>
            <a:xfrm>
              <a:off x="6854205" y="2887895"/>
              <a:ext cx="351155" cy="339900"/>
              <a:chOff x="-59447250" y="3706150"/>
              <a:chExt cx="319000" cy="308775"/>
            </a:xfrm>
            <a:solidFill>
              <a:srgbClr val="55983A"/>
            </a:solidFill>
          </p:grpSpPr>
          <p:sp>
            <p:nvSpPr>
              <p:cNvPr id="157" name="Google Shape;5612;p42"/>
              <p:cNvSpPr/>
              <p:nvPr/>
            </p:nvSpPr>
            <p:spPr>
              <a:xfrm>
                <a:off x="-59381875" y="3922750"/>
                <a:ext cx="79575" cy="29950"/>
              </a:xfrm>
              <a:custGeom>
                <a:avLst/>
                <a:gdLst/>
                <a:ahLst/>
                <a:cxnLst/>
                <a:rect l="l" t="t" r="r" b="b"/>
                <a:pathLst>
                  <a:path w="3183" h="1198" extrusionOk="0">
                    <a:moveTo>
                      <a:pt x="1607" y="0"/>
                    </a:moveTo>
                    <a:cubicBezTo>
                      <a:pt x="820" y="0"/>
                      <a:pt x="190" y="504"/>
                      <a:pt x="1" y="1197"/>
                    </a:cubicBezTo>
                    <a:lnTo>
                      <a:pt x="3183" y="1197"/>
                    </a:lnTo>
                    <a:cubicBezTo>
                      <a:pt x="3025" y="536"/>
                      <a:pt x="2363" y="0"/>
                      <a:pt x="160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5613;p42"/>
              <p:cNvSpPr/>
              <p:nvPr/>
            </p:nvSpPr>
            <p:spPr>
              <a:xfrm>
                <a:off x="-59364550" y="3861525"/>
                <a:ext cx="43350" cy="40900"/>
              </a:xfrm>
              <a:custGeom>
                <a:avLst/>
                <a:gdLst/>
                <a:ahLst/>
                <a:cxnLst/>
                <a:rect l="l" t="t" r="r" b="b"/>
                <a:pathLst>
                  <a:path w="1734" h="1636" extrusionOk="0">
                    <a:moveTo>
                      <a:pt x="858" y="0"/>
                    </a:moveTo>
                    <a:cubicBezTo>
                      <a:pt x="784" y="0"/>
                      <a:pt x="707" y="8"/>
                      <a:pt x="631" y="23"/>
                    </a:cubicBezTo>
                    <a:cubicBezTo>
                      <a:pt x="347" y="118"/>
                      <a:pt x="127" y="307"/>
                      <a:pt x="95" y="590"/>
                    </a:cubicBezTo>
                    <a:cubicBezTo>
                      <a:pt x="1" y="906"/>
                      <a:pt x="95" y="1189"/>
                      <a:pt x="284" y="1410"/>
                    </a:cubicBezTo>
                    <a:cubicBezTo>
                      <a:pt x="446" y="1548"/>
                      <a:pt x="658" y="1636"/>
                      <a:pt x="871" y="1636"/>
                    </a:cubicBezTo>
                    <a:cubicBezTo>
                      <a:pt x="949" y="1636"/>
                      <a:pt x="1027" y="1624"/>
                      <a:pt x="1103" y="1599"/>
                    </a:cubicBezTo>
                    <a:cubicBezTo>
                      <a:pt x="1387" y="1536"/>
                      <a:pt x="1607" y="1347"/>
                      <a:pt x="1670" y="1063"/>
                    </a:cubicBezTo>
                    <a:cubicBezTo>
                      <a:pt x="1733" y="748"/>
                      <a:pt x="1670" y="464"/>
                      <a:pt x="1450" y="244"/>
                    </a:cubicBezTo>
                    <a:cubicBezTo>
                      <a:pt x="1307" y="77"/>
                      <a:pt x="1091" y="0"/>
                      <a:pt x="85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5614;p42"/>
              <p:cNvSpPr/>
              <p:nvPr/>
            </p:nvSpPr>
            <p:spPr>
              <a:xfrm>
                <a:off x="-59447250" y="3706150"/>
                <a:ext cx="319000" cy="308775"/>
              </a:xfrm>
              <a:custGeom>
                <a:avLst/>
                <a:gdLst/>
                <a:ahLst/>
                <a:cxnLst/>
                <a:rect l="l" t="t" r="r" b="b"/>
                <a:pathLst>
                  <a:path w="12760" h="12351" extrusionOk="0">
                    <a:moveTo>
                      <a:pt x="6428" y="820"/>
                    </a:moveTo>
                    <a:cubicBezTo>
                      <a:pt x="6900" y="820"/>
                      <a:pt x="7247" y="1166"/>
                      <a:pt x="7247" y="1639"/>
                    </a:cubicBezTo>
                    <a:lnTo>
                      <a:pt x="7247" y="4128"/>
                    </a:lnTo>
                    <a:lnTo>
                      <a:pt x="5609" y="4128"/>
                    </a:lnTo>
                    <a:lnTo>
                      <a:pt x="5609" y="1639"/>
                    </a:lnTo>
                    <a:cubicBezTo>
                      <a:pt x="5609" y="1166"/>
                      <a:pt x="5955" y="820"/>
                      <a:pt x="6428" y="820"/>
                    </a:cubicBezTo>
                    <a:close/>
                    <a:moveTo>
                      <a:pt x="10681" y="6616"/>
                    </a:moveTo>
                    <a:cubicBezTo>
                      <a:pt x="10901" y="6616"/>
                      <a:pt x="11059" y="6805"/>
                      <a:pt x="11059" y="6994"/>
                    </a:cubicBezTo>
                    <a:cubicBezTo>
                      <a:pt x="11122" y="7247"/>
                      <a:pt x="10901" y="7436"/>
                      <a:pt x="10681" y="7436"/>
                    </a:cubicBezTo>
                    <a:lnTo>
                      <a:pt x="8192" y="7436"/>
                    </a:lnTo>
                    <a:cubicBezTo>
                      <a:pt x="7971" y="7436"/>
                      <a:pt x="7751" y="7247"/>
                      <a:pt x="7751" y="6994"/>
                    </a:cubicBezTo>
                    <a:cubicBezTo>
                      <a:pt x="7751" y="6742"/>
                      <a:pt x="7971" y="6616"/>
                      <a:pt x="8192" y="6616"/>
                    </a:cubicBezTo>
                    <a:close/>
                    <a:moveTo>
                      <a:pt x="10681" y="8255"/>
                    </a:moveTo>
                    <a:cubicBezTo>
                      <a:pt x="10901" y="8255"/>
                      <a:pt x="11059" y="8444"/>
                      <a:pt x="11059" y="8696"/>
                    </a:cubicBezTo>
                    <a:cubicBezTo>
                      <a:pt x="11122" y="8885"/>
                      <a:pt x="10901" y="9074"/>
                      <a:pt x="10681" y="9074"/>
                    </a:cubicBezTo>
                    <a:lnTo>
                      <a:pt x="8192" y="9074"/>
                    </a:lnTo>
                    <a:cubicBezTo>
                      <a:pt x="7971" y="9074"/>
                      <a:pt x="7751" y="8885"/>
                      <a:pt x="7751" y="8696"/>
                    </a:cubicBezTo>
                    <a:cubicBezTo>
                      <a:pt x="7751" y="8444"/>
                      <a:pt x="7971" y="8255"/>
                      <a:pt x="8192" y="8255"/>
                    </a:cubicBezTo>
                    <a:close/>
                    <a:moveTo>
                      <a:pt x="4233" y="5360"/>
                    </a:moveTo>
                    <a:cubicBezTo>
                      <a:pt x="4671" y="5360"/>
                      <a:pt x="5082" y="5531"/>
                      <a:pt x="5388" y="5860"/>
                    </a:cubicBezTo>
                    <a:cubicBezTo>
                      <a:pt x="5829" y="6301"/>
                      <a:pt x="5987" y="6868"/>
                      <a:pt x="5829" y="7467"/>
                    </a:cubicBezTo>
                    <a:cubicBezTo>
                      <a:pt x="5766" y="7751"/>
                      <a:pt x="5640" y="7971"/>
                      <a:pt x="5451" y="8192"/>
                    </a:cubicBezTo>
                    <a:cubicBezTo>
                      <a:pt x="6176" y="8601"/>
                      <a:pt x="6711" y="9389"/>
                      <a:pt x="6711" y="10334"/>
                    </a:cubicBezTo>
                    <a:cubicBezTo>
                      <a:pt x="6711" y="10555"/>
                      <a:pt x="6491" y="10744"/>
                      <a:pt x="6270" y="10744"/>
                    </a:cubicBezTo>
                    <a:lnTo>
                      <a:pt x="2143" y="10744"/>
                    </a:lnTo>
                    <a:cubicBezTo>
                      <a:pt x="1891" y="10744"/>
                      <a:pt x="1733" y="10555"/>
                      <a:pt x="1733" y="10303"/>
                    </a:cubicBezTo>
                    <a:cubicBezTo>
                      <a:pt x="1733" y="9357"/>
                      <a:pt x="2238" y="8570"/>
                      <a:pt x="3025" y="8129"/>
                    </a:cubicBezTo>
                    <a:cubicBezTo>
                      <a:pt x="2647" y="7688"/>
                      <a:pt x="2490" y="7121"/>
                      <a:pt x="2647" y="6553"/>
                    </a:cubicBezTo>
                    <a:cubicBezTo>
                      <a:pt x="2805" y="6018"/>
                      <a:pt x="3246" y="5577"/>
                      <a:pt x="3781" y="5419"/>
                    </a:cubicBezTo>
                    <a:cubicBezTo>
                      <a:pt x="3933" y="5379"/>
                      <a:pt x="4084" y="5360"/>
                      <a:pt x="4233" y="5360"/>
                    </a:cubicBezTo>
                    <a:close/>
                    <a:moveTo>
                      <a:pt x="10681" y="9893"/>
                    </a:moveTo>
                    <a:cubicBezTo>
                      <a:pt x="10901" y="9893"/>
                      <a:pt x="11059" y="10113"/>
                      <a:pt x="11059" y="10303"/>
                    </a:cubicBezTo>
                    <a:cubicBezTo>
                      <a:pt x="11122" y="10555"/>
                      <a:pt x="10901" y="10744"/>
                      <a:pt x="10681" y="10744"/>
                    </a:cubicBezTo>
                    <a:lnTo>
                      <a:pt x="8192" y="10744"/>
                    </a:lnTo>
                    <a:cubicBezTo>
                      <a:pt x="7971" y="10744"/>
                      <a:pt x="7751" y="10555"/>
                      <a:pt x="7751" y="10303"/>
                    </a:cubicBezTo>
                    <a:cubicBezTo>
                      <a:pt x="7751" y="10050"/>
                      <a:pt x="7971" y="9893"/>
                      <a:pt x="8192" y="9893"/>
                    </a:cubicBezTo>
                    <a:close/>
                    <a:moveTo>
                      <a:pt x="6396" y="0"/>
                    </a:moveTo>
                    <a:cubicBezTo>
                      <a:pt x="5483" y="0"/>
                      <a:pt x="4726" y="725"/>
                      <a:pt x="4726" y="1639"/>
                    </a:cubicBezTo>
                    <a:lnTo>
                      <a:pt x="4726" y="2458"/>
                    </a:lnTo>
                    <a:lnTo>
                      <a:pt x="1261" y="2458"/>
                    </a:lnTo>
                    <a:cubicBezTo>
                      <a:pt x="599" y="2458"/>
                      <a:pt x="1" y="3025"/>
                      <a:pt x="1" y="3686"/>
                    </a:cubicBezTo>
                    <a:lnTo>
                      <a:pt x="1" y="11122"/>
                    </a:lnTo>
                    <a:cubicBezTo>
                      <a:pt x="1" y="11815"/>
                      <a:pt x="568" y="12350"/>
                      <a:pt x="1261" y="12350"/>
                    </a:cubicBezTo>
                    <a:lnTo>
                      <a:pt x="11468" y="12350"/>
                    </a:lnTo>
                    <a:cubicBezTo>
                      <a:pt x="12130" y="12350"/>
                      <a:pt x="12697" y="11815"/>
                      <a:pt x="12697" y="11122"/>
                    </a:cubicBezTo>
                    <a:lnTo>
                      <a:pt x="12697" y="3686"/>
                    </a:lnTo>
                    <a:cubicBezTo>
                      <a:pt x="12760" y="3025"/>
                      <a:pt x="12162" y="2458"/>
                      <a:pt x="11500" y="2458"/>
                    </a:cubicBezTo>
                    <a:lnTo>
                      <a:pt x="8034" y="2458"/>
                    </a:lnTo>
                    <a:lnTo>
                      <a:pt x="8034" y="1639"/>
                    </a:lnTo>
                    <a:cubicBezTo>
                      <a:pt x="8034" y="725"/>
                      <a:pt x="7278" y="0"/>
                      <a:pt x="639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5615;p42"/>
              <p:cNvSpPr/>
              <p:nvPr/>
            </p:nvSpPr>
            <p:spPr>
              <a:xfrm>
                <a:off x="-59293650" y="3740025"/>
                <a:ext cx="14175" cy="14200"/>
              </a:xfrm>
              <a:custGeom>
                <a:avLst/>
                <a:gdLst/>
                <a:ahLst/>
                <a:cxnLst/>
                <a:rect l="l" t="t" r="r" b="b"/>
                <a:pathLst>
                  <a:path w="567" h="568" extrusionOk="0">
                    <a:moveTo>
                      <a:pt x="284" y="0"/>
                    </a:moveTo>
                    <a:cubicBezTo>
                      <a:pt x="126" y="0"/>
                      <a:pt x="0" y="126"/>
                      <a:pt x="0" y="284"/>
                    </a:cubicBezTo>
                    <a:cubicBezTo>
                      <a:pt x="0" y="441"/>
                      <a:pt x="126" y="567"/>
                      <a:pt x="284" y="567"/>
                    </a:cubicBezTo>
                    <a:cubicBezTo>
                      <a:pt x="441" y="567"/>
                      <a:pt x="567" y="441"/>
                      <a:pt x="567" y="284"/>
                    </a:cubicBezTo>
                    <a:cubicBezTo>
                      <a:pt x="567" y="126"/>
                      <a:pt x="441" y="0"/>
                      <a:pt x="28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ustDataLst>
      <p:tags r:id="rId1"/>
    </p:custDataLst>
    <p:extLst>
      <p:ext uri="{BB962C8B-B14F-4D97-AF65-F5344CB8AC3E}">
        <p14:creationId xmlns:p14="http://schemas.microsoft.com/office/powerpoint/2010/main" val="323064226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500" fill="hold"/>
                                        <p:tgtEl>
                                          <p:spTgt spid="36"/>
                                        </p:tgtEl>
                                        <p:attrNameLst>
                                          <p:attrName>ppt_x</p:attrName>
                                        </p:attrNameLst>
                                      </p:cBhvr>
                                      <p:tavLst>
                                        <p:tav tm="0">
                                          <p:val>
                                            <p:strVal val="0-#ppt_w/2"/>
                                          </p:val>
                                        </p:tav>
                                        <p:tav tm="100000">
                                          <p:val>
                                            <p:strVal val="#ppt_x"/>
                                          </p:val>
                                        </p:tav>
                                      </p:tavLst>
                                    </p:anim>
                                    <p:anim calcmode="lin" valueType="num">
                                      <p:cBhvr additive="base">
                                        <p:cTn id="8" dur="500" fill="hold"/>
                                        <p:tgtEl>
                                          <p:spTgt spid="3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par>
                          <p:cTn id="13" fill="hold">
                            <p:stCondLst>
                              <p:cond delay="1000"/>
                            </p:stCondLst>
                            <p:childTnLst>
                              <p:par>
                                <p:cTn id="14" presetID="22" presetClass="entr" presetSubtype="8" fill="hold"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left)">
                                      <p:cBhvr>
                                        <p:cTn id="16" dur="500"/>
                                        <p:tgtEl>
                                          <p:spTgt spid="3"/>
                                        </p:tgtEl>
                                      </p:cBhvr>
                                    </p:animEffect>
                                  </p:childTnLst>
                                </p:cTn>
                              </p:par>
                            </p:childTnLst>
                          </p:cTn>
                        </p:par>
                        <p:par>
                          <p:cTn id="17" fill="hold">
                            <p:stCondLst>
                              <p:cond delay="1500"/>
                            </p:stCondLst>
                            <p:childTnLst>
                              <p:par>
                                <p:cTn id="18" presetID="22" presetClass="entr" presetSubtype="8" fill="hold"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left)">
                                      <p:cBhvr>
                                        <p:cTn id="20" dur="500"/>
                                        <p:tgtEl>
                                          <p:spTgt spid="6"/>
                                        </p:tgtEl>
                                      </p:cBhvr>
                                    </p:animEffect>
                                  </p:childTnLst>
                                </p:cTn>
                              </p:par>
                            </p:childTnLst>
                          </p:cTn>
                        </p:par>
                        <p:par>
                          <p:cTn id="21" fill="hold">
                            <p:stCondLst>
                              <p:cond delay="2000"/>
                            </p:stCondLst>
                            <p:childTnLst>
                              <p:par>
                                <p:cTn id="22" presetID="22" presetClass="entr" presetSubtype="8" fill="hold" nodeType="afterEffect">
                                  <p:stCondLst>
                                    <p:cond delay="0"/>
                                  </p:stCondLst>
                                  <p:childTnLst>
                                    <p:set>
                                      <p:cBhvr>
                                        <p:cTn id="23" dur="1" fill="hold">
                                          <p:stCondLst>
                                            <p:cond delay="0"/>
                                          </p:stCondLst>
                                        </p:cTn>
                                        <p:tgtEl>
                                          <p:spTgt spid="142"/>
                                        </p:tgtEl>
                                        <p:attrNameLst>
                                          <p:attrName>style.visibility</p:attrName>
                                        </p:attrNameLst>
                                      </p:cBhvr>
                                      <p:to>
                                        <p:strVal val="visible"/>
                                      </p:to>
                                    </p:set>
                                    <p:animEffect transition="in" filter="wipe(left)">
                                      <p:cBhvr>
                                        <p:cTn id="24" dur="500"/>
                                        <p:tgtEl>
                                          <p:spTgt spid="142"/>
                                        </p:tgtEl>
                                      </p:cBhvr>
                                    </p:animEffect>
                                  </p:childTnLst>
                                </p:cTn>
                              </p:par>
                              <p:par>
                                <p:cTn id="25" presetID="2" presetClass="entr" presetSubtype="4" fill="hold" grpId="0" nodeType="withEffect">
                                  <p:stCondLst>
                                    <p:cond delay="0"/>
                                  </p:stCondLst>
                                  <p:childTnLst>
                                    <p:set>
                                      <p:cBhvr>
                                        <p:cTn id="26" dur="1" fill="hold">
                                          <p:stCondLst>
                                            <p:cond delay="0"/>
                                          </p:stCondLst>
                                        </p:cTn>
                                        <p:tgtEl>
                                          <p:spTgt spid="144"/>
                                        </p:tgtEl>
                                        <p:attrNameLst>
                                          <p:attrName>style.visibility</p:attrName>
                                        </p:attrNameLst>
                                      </p:cBhvr>
                                      <p:to>
                                        <p:strVal val="visible"/>
                                      </p:to>
                                    </p:set>
                                    <p:anim calcmode="lin" valueType="num">
                                      <p:cBhvr additive="base">
                                        <p:cTn id="27" dur="500" fill="hold"/>
                                        <p:tgtEl>
                                          <p:spTgt spid="144"/>
                                        </p:tgtEl>
                                        <p:attrNameLst>
                                          <p:attrName>ppt_x</p:attrName>
                                        </p:attrNameLst>
                                      </p:cBhvr>
                                      <p:tavLst>
                                        <p:tav tm="0">
                                          <p:val>
                                            <p:strVal val="#ppt_x"/>
                                          </p:val>
                                        </p:tav>
                                        <p:tav tm="100000">
                                          <p:val>
                                            <p:strVal val="#ppt_x"/>
                                          </p:val>
                                        </p:tav>
                                      </p:tavLst>
                                    </p:anim>
                                    <p:anim calcmode="lin" valueType="num">
                                      <p:cBhvr additive="base">
                                        <p:cTn id="28" dur="500" fill="hold"/>
                                        <p:tgtEl>
                                          <p:spTgt spid="144"/>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2" presetClass="entr" presetSubtype="1" fill="hold" grpId="0" nodeType="afterEffect">
                                  <p:stCondLst>
                                    <p:cond delay="0"/>
                                  </p:stCondLst>
                                  <p:childTnLst>
                                    <p:set>
                                      <p:cBhvr>
                                        <p:cTn id="31" dur="1" fill="hold">
                                          <p:stCondLst>
                                            <p:cond delay="0"/>
                                          </p:stCondLst>
                                        </p:cTn>
                                        <p:tgtEl>
                                          <p:spTgt spid="145"/>
                                        </p:tgtEl>
                                        <p:attrNameLst>
                                          <p:attrName>style.visibility</p:attrName>
                                        </p:attrNameLst>
                                      </p:cBhvr>
                                      <p:to>
                                        <p:strVal val="visible"/>
                                      </p:to>
                                    </p:set>
                                    <p:anim calcmode="lin" valueType="num">
                                      <p:cBhvr additive="base">
                                        <p:cTn id="32" dur="500" fill="hold"/>
                                        <p:tgtEl>
                                          <p:spTgt spid="145"/>
                                        </p:tgtEl>
                                        <p:attrNameLst>
                                          <p:attrName>ppt_x</p:attrName>
                                        </p:attrNameLst>
                                      </p:cBhvr>
                                      <p:tavLst>
                                        <p:tav tm="0">
                                          <p:val>
                                            <p:strVal val="#ppt_x"/>
                                          </p:val>
                                        </p:tav>
                                        <p:tav tm="100000">
                                          <p:val>
                                            <p:strVal val="#ppt_x"/>
                                          </p:val>
                                        </p:tav>
                                      </p:tavLst>
                                    </p:anim>
                                    <p:anim calcmode="lin" valueType="num">
                                      <p:cBhvr additive="base">
                                        <p:cTn id="33" dur="500" fill="hold"/>
                                        <p:tgtEl>
                                          <p:spTgt spid="145"/>
                                        </p:tgtEl>
                                        <p:attrNameLst>
                                          <p:attrName>ppt_y</p:attrName>
                                        </p:attrNameLst>
                                      </p:cBhvr>
                                      <p:tavLst>
                                        <p:tav tm="0">
                                          <p:val>
                                            <p:strVal val="0-#ppt_h/2"/>
                                          </p:val>
                                        </p:tav>
                                        <p:tav tm="100000">
                                          <p:val>
                                            <p:strVal val="#ppt_y"/>
                                          </p:val>
                                        </p:tav>
                                      </p:tavLst>
                                    </p:anim>
                                  </p:childTnLst>
                                </p:cTn>
                              </p:par>
                            </p:childTnLst>
                          </p:cTn>
                        </p:par>
                        <p:par>
                          <p:cTn id="34" fill="hold">
                            <p:stCondLst>
                              <p:cond delay="3000"/>
                            </p:stCondLst>
                            <p:childTnLst>
                              <p:par>
                                <p:cTn id="35" presetID="2" presetClass="entr" presetSubtype="4" fill="hold" grpId="0" nodeType="afterEffect">
                                  <p:stCondLst>
                                    <p:cond delay="0"/>
                                  </p:stCondLst>
                                  <p:childTnLst>
                                    <p:set>
                                      <p:cBhvr>
                                        <p:cTn id="36" dur="1" fill="hold">
                                          <p:stCondLst>
                                            <p:cond delay="0"/>
                                          </p:stCondLst>
                                        </p:cTn>
                                        <p:tgtEl>
                                          <p:spTgt spid="146"/>
                                        </p:tgtEl>
                                        <p:attrNameLst>
                                          <p:attrName>style.visibility</p:attrName>
                                        </p:attrNameLst>
                                      </p:cBhvr>
                                      <p:to>
                                        <p:strVal val="visible"/>
                                      </p:to>
                                    </p:set>
                                    <p:anim calcmode="lin" valueType="num">
                                      <p:cBhvr additive="base">
                                        <p:cTn id="37" dur="500" fill="hold"/>
                                        <p:tgtEl>
                                          <p:spTgt spid="146"/>
                                        </p:tgtEl>
                                        <p:attrNameLst>
                                          <p:attrName>ppt_x</p:attrName>
                                        </p:attrNameLst>
                                      </p:cBhvr>
                                      <p:tavLst>
                                        <p:tav tm="0">
                                          <p:val>
                                            <p:strVal val="#ppt_x"/>
                                          </p:val>
                                        </p:tav>
                                        <p:tav tm="100000">
                                          <p:val>
                                            <p:strVal val="#ppt_x"/>
                                          </p:val>
                                        </p:tav>
                                      </p:tavLst>
                                    </p:anim>
                                    <p:anim calcmode="lin" valueType="num">
                                      <p:cBhvr additive="base">
                                        <p:cTn id="38" dur="500" fill="hold"/>
                                        <p:tgtEl>
                                          <p:spTgt spid="14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144" grpId="0"/>
      <p:bldP spid="145" grpId="0"/>
      <p:bldP spid="146"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3F3F3"/>
        </a:solidFill>
        <a:effectLst/>
      </p:bgPr>
    </p:bg>
    <p:spTree>
      <p:nvGrpSpPr>
        <p:cNvPr id="1" name="Shape 615"/>
        <p:cNvGrpSpPr/>
        <p:nvPr/>
      </p:nvGrpSpPr>
      <p:grpSpPr>
        <a:xfrm>
          <a:off x="0" y="0"/>
          <a:ext cx="0" cy="0"/>
          <a:chOff x="0" y="0"/>
          <a:chExt cx="0" cy="0"/>
        </a:xfrm>
      </p:grpSpPr>
      <p:cxnSp>
        <p:nvCxnSpPr>
          <p:cNvPr id="142" name="Straight Connector 141"/>
          <p:cNvCxnSpPr/>
          <p:nvPr/>
        </p:nvCxnSpPr>
        <p:spPr>
          <a:xfrm flipH="1">
            <a:off x="7348432" y="2932119"/>
            <a:ext cx="1881293" cy="0"/>
          </a:xfrm>
          <a:prstGeom prst="line">
            <a:avLst/>
          </a:prstGeom>
          <a:ln w="762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144" name="Google Shape;640;p25"/>
          <p:cNvSpPr txBox="1"/>
          <p:nvPr/>
        </p:nvSpPr>
        <p:spPr>
          <a:xfrm>
            <a:off x="1102366" y="3968568"/>
            <a:ext cx="3870527" cy="96659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algn="ctr">
              <a:defRPr sz="1600">
                <a:solidFill>
                  <a:srgbClr val="434343"/>
                </a:solidFill>
                <a:latin typeface="Inconsolata"/>
                <a:ea typeface="Inconsolata"/>
                <a:cs typeface="Inconsolata"/>
              </a:defRPr>
            </a:lvl1pPr>
          </a:lstStyle>
          <a:p>
            <a:r>
              <a:rPr lang="en-US">
                <a:solidFill>
                  <a:schemeClr val="tx2">
                    <a:lumMod val="10000"/>
                  </a:schemeClr>
                </a:solidFill>
                <a:sym typeface="Inconsolata"/>
              </a:rPr>
              <a:t>Applying a set of evaluation criteria to automatically classify, record rankings and recommendations for state management agencies</a:t>
            </a:r>
          </a:p>
        </p:txBody>
      </p:sp>
      <p:sp>
        <p:nvSpPr>
          <p:cNvPr id="145" name="Google Shape;643;p25"/>
          <p:cNvSpPr txBox="1"/>
          <p:nvPr/>
        </p:nvSpPr>
        <p:spPr>
          <a:xfrm>
            <a:off x="2931268" y="917700"/>
            <a:ext cx="3589062" cy="928827"/>
          </a:xfrm>
          <a:prstGeom prst="rect">
            <a:avLst/>
          </a:prstGeom>
          <a:noFill/>
          <a:ln>
            <a:noFill/>
          </a:ln>
        </p:spPr>
        <p:txBody>
          <a:bodyPr spcFirstLastPara="1" wrap="square" lIns="91425" tIns="91425" rIns="91425" bIns="91425" anchor="t" anchorCtr="0">
            <a:noAutofit/>
          </a:bodyPr>
          <a:lstStyle/>
          <a:p>
            <a:pPr lvl="0" algn="ctr"/>
            <a:r>
              <a:rPr lang="en-US" sz="1600">
                <a:solidFill>
                  <a:schemeClr val="tx2">
                    <a:lumMod val="10000"/>
                  </a:schemeClr>
                </a:solidFill>
                <a:latin typeface="Inconsolata"/>
                <a:ea typeface="Inconsolata"/>
                <a:cs typeface="Inconsolata"/>
                <a:sym typeface="Inconsolata"/>
              </a:rPr>
              <a:t>Provide online reporting system and online monitoring in parallel with the survey process</a:t>
            </a:r>
          </a:p>
        </p:txBody>
      </p:sp>
      <p:sp>
        <p:nvSpPr>
          <p:cNvPr id="146" name="Google Shape;641;p25"/>
          <p:cNvSpPr txBox="1"/>
          <p:nvPr/>
        </p:nvSpPr>
        <p:spPr>
          <a:xfrm>
            <a:off x="5403301" y="3935315"/>
            <a:ext cx="3611700" cy="1187187"/>
          </a:xfrm>
          <a:prstGeom prst="rect">
            <a:avLst/>
          </a:prstGeom>
          <a:noFill/>
          <a:ln>
            <a:noFill/>
          </a:ln>
        </p:spPr>
        <p:txBody>
          <a:bodyPr spcFirstLastPara="1" wrap="square" lIns="91425" tIns="91425" rIns="91425" bIns="91425" anchor="t" anchorCtr="0">
            <a:noAutofit/>
          </a:bodyPr>
          <a:lstStyle/>
          <a:p>
            <a:pPr lvl="0" algn="ctr"/>
            <a:r>
              <a:rPr lang="en-US" sz="1600">
                <a:solidFill>
                  <a:schemeClr val="tx2">
                    <a:lumMod val="10000"/>
                  </a:schemeClr>
                </a:solidFill>
                <a:latin typeface="Inconsolata"/>
                <a:ea typeface="Inconsolata"/>
                <a:cs typeface="Inconsolata"/>
                <a:sym typeface="Inconsolata"/>
              </a:rPr>
              <a:t>Deploying to localities, promoting propaganda for foreign language centers and people about the effectiveness of the project</a:t>
            </a:r>
            <a:endParaRPr sz="1600">
              <a:solidFill>
                <a:schemeClr val="tx2">
                  <a:lumMod val="10000"/>
                </a:schemeClr>
              </a:solidFill>
              <a:latin typeface="Inconsolata"/>
              <a:ea typeface="Inconsolata"/>
              <a:cs typeface="Inconsolata"/>
              <a:sym typeface="Inconsolata"/>
            </a:endParaRPr>
          </a:p>
        </p:txBody>
      </p:sp>
      <p:grpSp>
        <p:nvGrpSpPr>
          <p:cNvPr id="2" name="Group 1"/>
          <p:cNvGrpSpPr/>
          <p:nvPr/>
        </p:nvGrpSpPr>
        <p:grpSpPr>
          <a:xfrm>
            <a:off x="1334823" y="2068837"/>
            <a:ext cx="2106818" cy="1891801"/>
            <a:chOff x="1334823" y="2068837"/>
            <a:chExt cx="2106818" cy="1891801"/>
          </a:xfrm>
        </p:grpSpPr>
        <p:grpSp>
          <p:nvGrpSpPr>
            <p:cNvPr id="77" name="Group 76"/>
            <p:cNvGrpSpPr/>
            <p:nvPr/>
          </p:nvGrpSpPr>
          <p:grpSpPr>
            <a:xfrm flipV="1">
              <a:off x="1334823" y="2457982"/>
              <a:ext cx="1784542" cy="1502656"/>
              <a:chOff x="608012" y="1781173"/>
              <a:chExt cx="2438400" cy="2105027"/>
            </a:xfrm>
          </p:grpSpPr>
          <p:sp>
            <p:nvSpPr>
              <p:cNvPr id="78" name="Arc 77"/>
              <p:cNvSpPr/>
              <p:nvPr/>
            </p:nvSpPr>
            <p:spPr>
              <a:xfrm>
                <a:off x="1674812" y="2514600"/>
                <a:ext cx="1371600" cy="1371600"/>
              </a:xfrm>
              <a:prstGeom prst="arc">
                <a:avLst>
                  <a:gd name="adj1" fmla="val 10812873"/>
                  <a:gd name="adj2" fmla="val 16131434"/>
                </a:avLst>
              </a:prstGeom>
              <a:ln w="76200" cap="rnd">
                <a:solidFill>
                  <a:srgbClr val="D6424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9" name="Freeform 78"/>
              <p:cNvSpPr/>
              <p:nvPr/>
            </p:nvSpPr>
            <p:spPr>
              <a:xfrm>
                <a:off x="608012" y="3198812"/>
                <a:ext cx="1063626" cy="77788"/>
              </a:xfrm>
              <a:custGeom>
                <a:avLst/>
                <a:gdLst>
                  <a:gd name="connsiteX0" fmla="*/ 1403350 w 1403350"/>
                  <a:gd name="connsiteY0" fmla="*/ 0 h 0"/>
                  <a:gd name="connsiteX1" fmla="*/ 0 w 1403350"/>
                  <a:gd name="connsiteY1" fmla="*/ 0 h 0"/>
                </a:gdLst>
                <a:ahLst/>
                <a:cxnLst>
                  <a:cxn ang="0">
                    <a:pos x="connsiteX0" y="connsiteY0"/>
                  </a:cxn>
                  <a:cxn ang="0">
                    <a:pos x="connsiteX1" y="connsiteY1"/>
                  </a:cxn>
                </a:cxnLst>
                <a:rect l="l" t="t" r="r" b="b"/>
                <a:pathLst>
                  <a:path w="1403350">
                    <a:moveTo>
                      <a:pt x="1403350" y="0"/>
                    </a:moveTo>
                    <a:lnTo>
                      <a:pt x="0" y="0"/>
                    </a:lnTo>
                  </a:path>
                </a:pathLst>
              </a:custGeom>
              <a:ln w="76200" cap="rnd">
                <a:solidFill>
                  <a:srgbClr val="D6424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chemeClr val="tx1"/>
                  </a:solidFill>
                </a:endParaRPr>
              </a:p>
            </p:txBody>
          </p:sp>
          <p:sp>
            <p:nvSpPr>
              <p:cNvPr id="80" name="Freeform 79"/>
              <p:cNvSpPr/>
              <p:nvPr/>
            </p:nvSpPr>
            <p:spPr>
              <a:xfrm rot="5400000">
                <a:off x="1964850" y="2124073"/>
                <a:ext cx="731520" cy="45719"/>
              </a:xfrm>
              <a:custGeom>
                <a:avLst/>
                <a:gdLst>
                  <a:gd name="connsiteX0" fmla="*/ 1403350 w 1403350"/>
                  <a:gd name="connsiteY0" fmla="*/ 0 h 0"/>
                  <a:gd name="connsiteX1" fmla="*/ 0 w 1403350"/>
                  <a:gd name="connsiteY1" fmla="*/ 0 h 0"/>
                </a:gdLst>
                <a:ahLst/>
                <a:cxnLst>
                  <a:cxn ang="0">
                    <a:pos x="connsiteX0" y="connsiteY0"/>
                  </a:cxn>
                  <a:cxn ang="0">
                    <a:pos x="connsiteX1" y="connsiteY1"/>
                  </a:cxn>
                </a:cxnLst>
                <a:rect l="l" t="t" r="r" b="b"/>
                <a:pathLst>
                  <a:path w="1403350">
                    <a:moveTo>
                      <a:pt x="1403350" y="0"/>
                    </a:moveTo>
                    <a:lnTo>
                      <a:pt x="0" y="0"/>
                    </a:lnTo>
                  </a:path>
                </a:pathLst>
              </a:custGeom>
              <a:ln w="76200" cap="rnd">
                <a:solidFill>
                  <a:srgbClr val="D64242"/>
                </a:solidFill>
                <a:headEnd type="none"/>
                <a:tailEnd type="oval"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chemeClr val="tx1"/>
                  </a:solidFill>
                </a:endParaRPr>
              </a:p>
            </p:txBody>
          </p:sp>
        </p:grpSp>
        <p:grpSp>
          <p:nvGrpSpPr>
            <p:cNvPr id="93" name="Group 92"/>
            <p:cNvGrpSpPr/>
            <p:nvPr/>
          </p:nvGrpSpPr>
          <p:grpSpPr>
            <a:xfrm>
              <a:off x="2227094" y="2557706"/>
              <a:ext cx="780737" cy="761526"/>
              <a:chOff x="9726611" y="2667000"/>
              <a:chExt cx="1066800" cy="1066800"/>
            </a:xfrm>
          </p:grpSpPr>
          <p:sp>
            <p:nvSpPr>
              <p:cNvPr id="94" name="Oval 93"/>
              <p:cNvSpPr/>
              <p:nvPr/>
            </p:nvSpPr>
            <p:spPr>
              <a:xfrm>
                <a:off x="9726611" y="2667000"/>
                <a:ext cx="1066800" cy="1066800"/>
              </a:xfrm>
              <a:prstGeom prst="ellipse">
                <a:avLst/>
              </a:prstGeom>
              <a:solidFill>
                <a:schemeClr val="bg1"/>
              </a:solidFill>
              <a:ln>
                <a:noFill/>
              </a:ln>
              <a:effectLst>
                <a:outerShdw blurRad="190500" dist="889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Oval 94"/>
              <p:cNvSpPr>
                <a:spLocks noChangeAspect="1"/>
              </p:cNvSpPr>
              <p:nvPr/>
            </p:nvSpPr>
            <p:spPr>
              <a:xfrm>
                <a:off x="9828212" y="2768601"/>
                <a:ext cx="863598" cy="863598"/>
              </a:xfrm>
              <a:prstGeom prst="ellipse">
                <a:avLst/>
              </a:prstGeom>
              <a:gradFill flip="none" rotWithShape="1">
                <a:gsLst>
                  <a:gs pos="60000">
                    <a:schemeClr val="bg1"/>
                  </a:gs>
                  <a:gs pos="0">
                    <a:schemeClr val="bg1">
                      <a:lumMod val="92000"/>
                    </a:schemeClr>
                  </a:gs>
                </a:gsLst>
                <a:lin ang="27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05" name="TextBox 104"/>
            <p:cNvSpPr txBox="1"/>
            <p:nvPr/>
          </p:nvSpPr>
          <p:spPr>
            <a:xfrm>
              <a:off x="2348380" y="2068837"/>
              <a:ext cx="527709" cy="461665"/>
            </a:xfrm>
            <a:prstGeom prst="rect">
              <a:avLst/>
            </a:prstGeom>
            <a:noFill/>
          </p:spPr>
          <p:txBody>
            <a:bodyPr wrap="none" rtlCol="0" anchor="ctr">
              <a:spAutoFit/>
            </a:bodyPr>
            <a:lstStyle/>
            <a:p>
              <a:pPr algn="ctr"/>
              <a:r>
                <a:rPr lang="en-US" sz="2400" b="1" i="1">
                  <a:solidFill>
                    <a:schemeClr val="tx1">
                      <a:lumMod val="75000"/>
                      <a:lumOff val="25000"/>
                    </a:schemeClr>
                  </a:solidFill>
                  <a:latin typeface="Arial" panose="020B0604020202020204" pitchFamily="34" charset="0"/>
                  <a:cs typeface="Arial" panose="020B0604020202020204" pitchFamily="34" charset="0"/>
                </a:rPr>
                <a:t>04</a:t>
              </a:r>
              <a:endParaRPr lang="en-US" sz="2400" b="1" i="1" dirty="0">
                <a:solidFill>
                  <a:schemeClr val="tx1">
                    <a:lumMod val="75000"/>
                    <a:lumOff val="25000"/>
                  </a:schemeClr>
                </a:solidFill>
                <a:latin typeface="Arial" panose="020B0604020202020204" pitchFamily="34" charset="0"/>
                <a:cs typeface="Arial" panose="020B0604020202020204" pitchFamily="34" charset="0"/>
              </a:endParaRPr>
            </a:p>
          </p:txBody>
        </p:sp>
        <p:cxnSp>
          <p:nvCxnSpPr>
            <p:cNvPr id="8" name="Straight Connector 7"/>
            <p:cNvCxnSpPr/>
            <p:nvPr/>
          </p:nvCxnSpPr>
          <p:spPr>
            <a:xfrm flipH="1" flipV="1">
              <a:off x="3007831" y="2920244"/>
              <a:ext cx="433810" cy="10100"/>
            </a:xfrm>
            <a:prstGeom prst="line">
              <a:avLst/>
            </a:prstGeom>
            <a:ln w="76200">
              <a:solidFill>
                <a:srgbClr val="A1B22B"/>
              </a:solidFill>
            </a:ln>
          </p:spPr>
          <p:style>
            <a:lnRef idx="1">
              <a:schemeClr val="accent1"/>
            </a:lnRef>
            <a:fillRef idx="0">
              <a:schemeClr val="accent1"/>
            </a:fillRef>
            <a:effectRef idx="0">
              <a:schemeClr val="accent1"/>
            </a:effectRef>
            <a:fontRef idx="minor">
              <a:schemeClr val="tx1"/>
            </a:fontRef>
          </p:style>
        </p:cxnSp>
        <p:grpSp>
          <p:nvGrpSpPr>
            <p:cNvPr id="47" name="Google Shape;6761;p44"/>
            <p:cNvGrpSpPr/>
            <p:nvPr/>
          </p:nvGrpSpPr>
          <p:grpSpPr>
            <a:xfrm>
              <a:off x="2427393" y="2798856"/>
              <a:ext cx="387733" cy="295128"/>
              <a:chOff x="-47523400" y="3973950"/>
              <a:chExt cx="300100" cy="228425"/>
            </a:xfrm>
            <a:solidFill>
              <a:srgbClr val="D64242"/>
            </a:solidFill>
          </p:grpSpPr>
          <p:sp>
            <p:nvSpPr>
              <p:cNvPr id="48" name="Google Shape;6762;p44"/>
              <p:cNvSpPr/>
              <p:nvPr/>
            </p:nvSpPr>
            <p:spPr>
              <a:xfrm>
                <a:off x="-47417075" y="4061375"/>
                <a:ext cx="15775" cy="15775"/>
              </a:xfrm>
              <a:custGeom>
                <a:avLst/>
                <a:gdLst/>
                <a:ahLst/>
                <a:cxnLst/>
                <a:rect l="l" t="t" r="r" b="b"/>
                <a:pathLst>
                  <a:path w="631" h="631" extrusionOk="0">
                    <a:moveTo>
                      <a:pt x="0" y="0"/>
                    </a:moveTo>
                    <a:lnTo>
                      <a:pt x="0" y="630"/>
                    </a:lnTo>
                    <a:cubicBezTo>
                      <a:pt x="284" y="536"/>
                      <a:pt x="504" y="315"/>
                      <a:pt x="63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6763;p44"/>
              <p:cNvSpPr/>
              <p:nvPr/>
            </p:nvSpPr>
            <p:spPr>
              <a:xfrm>
                <a:off x="-47417875" y="4061375"/>
                <a:ext cx="52800" cy="52775"/>
              </a:xfrm>
              <a:custGeom>
                <a:avLst/>
                <a:gdLst/>
                <a:ahLst/>
                <a:cxnLst/>
                <a:rect l="l" t="t" r="r" b="b"/>
                <a:pathLst>
                  <a:path w="2112" h="2111" extrusionOk="0">
                    <a:moveTo>
                      <a:pt x="1356" y="0"/>
                    </a:moveTo>
                    <a:cubicBezTo>
                      <a:pt x="1261" y="693"/>
                      <a:pt x="694" y="1260"/>
                      <a:pt x="1" y="1386"/>
                    </a:cubicBezTo>
                    <a:lnTo>
                      <a:pt x="1" y="2111"/>
                    </a:lnTo>
                    <a:lnTo>
                      <a:pt x="2112" y="2111"/>
                    </a:lnTo>
                    <a:lnTo>
                      <a:pt x="2112"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6764;p44"/>
              <p:cNvSpPr/>
              <p:nvPr/>
            </p:nvSpPr>
            <p:spPr>
              <a:xfrm>
                <a:off x="-47453300" y="4026700"/>
                <a:ext cx="51200" cy="51225"/>
              </a:xfrm>
              <a:custGeom>
                <a:avLst/>
                <a:gdLst/>
                <a:ahLst/>
                <a:cxnLst/>
                <a:rect l="l" t="t" r="r" b="b"/>
                <a:pathLst>
                  <a:path w="2048" h="2049" extrusionOk="0">
                    <a:moveTo>
                      <a:pt x="1071" y="1"/>
                    </a:moveTo>
                    <a:cubicBezTo>
                      <a:pt x="473" y="1"/>
                      <a:pt x="0" y="473"/>
                      <a:pt x="0" y="1072"/>
                    </a:cubicBezTo>
                    <a:cubicBezTo>
                      <a:pt x="0" y="1545"/>
                      <a:pt x="284" y="1891"/>
                      <a:pt x="693" y="2049"/>
                    </a:cubicBezTo>
                    <a:lnTo>
                      <a:pt x="693" y="1072"/>
                    </a:lnTo>
                    <a:cubicBezTo>
                      <a:pt x="693" y="883"/>
                      <a:pt x="851" y="725"/>
                      <a:pt x="1071" y="725"/>
                    </a:cubicBezTo>
                    <a:lnTo>
                      <a:pt x="2048" y="725"/>
                    </a:lnTo>
                    <a:cubicBezTo>
                      <a:pt x="1922" y="284"/>
                      <a:pt x="1512" y="1"/>
                      <a:pt x="107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6765;p44"/>
              <p:cNvSpPr/>
              <p:nvPr/>
            </p:nvSpPr>
            <p:spPr>
              <a:xfrm>
                <a:off x="-47506875" y="3973950"/>
                <a:ext cx="264675" cy="174875"/>
              </a:xfrm>
              <a:custGeom>
                <a:avLst/>
                <a:gdLst/>
                <a:ahLst/>
                <a:cxnLst/>
                <a:rect l="l" t="t" r="r" b="b"/>
                <a:pathLst>
                  <a:path w="10587" h="6995" extrusionOk="0">
                    <a:moveTo>
                      <a:pt x="8854" y="1418"/>
                    </a:moveTo>
                    <a:cubicBezTo>
                      <a:pt x="9074" y="1418"/>
                      <a:pt x="9232" y="1575"/>
                      <a:pt x="9232" y="1764"/>
                    </a:cubicBezTo>
                    <a:cubicBezTo>
                      <a:pt x="9232" y="1953"/>
                      <a:pt x="9074" y="2111"/>
                      <a:pt x="8854" y="2111"/>
                    </a:cubicBezTo>
                    <a:lnTo>
                      <a:pt x="7436" y="2111"/>
                    </a:lnTo>
                    <a:cubicBezTo>
                      <a:pt x="7247" y="2111"/>
                      <a:pt x="7089" y="1953"/>
                      <a:pt x="7089" y="1764"/>
                    </a:cubicBezTo>
                    <a:cubicBezTo>
                      <a:pt x="7089" y="1575"/>
                      <a:pt x="7247" y="1418"/>
                      <a:pt x="7436" y="1418"/>
                    </a:cubicBezTo>
                    <a:close/>
                    <a:moveTo>
                      <a:pt x="8854" y="2772"/>
                    </a:moveTo>
                    <a:cubicBezTo>
                      <a:pt x="9074" y="2772"/>
                      <a:pt x="9232" y="2930"/>
                      <a:pt x="9232" y="3151"/>
                    </a:cubicBezTo>
                    <a:cubicBezTo>
                      <a:pt x="9232" y="3340"/>
                      <a:pt x="9074" y="3497"/>
                      <a:pt x="8854" y="3497"/>
                    </a:cubicBezTo>
                    <a:lnTo>
                      <a:pt x="7436" y="3497"/>
                    </a:lnTo>
                    <a:cubicBezTo>
                      <a:pt x="7247" y="3497"/>
                      <a:pt x="7089" y="3340"/>
                      <a:pt x="7089" y="3151"/>
                    </a:cubicBezTo>
                    <a:cubicBezTo>
                      <a:pt x="7089" y="2930"/>
                      <a:pt x="7247" y="2772"/>
                      <a:pt x="7436" y="2772"/>
                    </a:cubicBezTo>
                    <a:close/>
                    <a:moveTo>
                      <a:pt x="8854" y="4190"/>
                    </a:moveTo>
                    <a:cubicBezTo>
                      <a:pt x="9074" y="4190"/>
                      <a:pt x="9232" y="4348"/>
                      <a:pt x="9232" y="4568"/>
                    </a:cubicBezTo>
                    <a:cubicBezTo>
                      <a:pt x="9232" y="4757"/>
                      <a:pt x="9074" y="4915"/>
                      <a:pt x="8854" y="4915"/>
                    </a:cubicBezTo>
                    <a:lnTo>
                      <a:pt x="7436" y="4915"/>
                    </a:lnTo>
                    <a:cubicBezTo>
                      <a:pt x="7247" y="4915"/>
                      <a:pt x="7089" y="4757"/>
                      <a:pt x="7089" y="4568"/>
                    </a:cubicBezTo>
                    <a:cubicBezTo>
                      <a:pt x="7089" y="4348"/>
                      <a:pt x="7247" y="4190"/>
                      <a:pt x="7436" y="4190"/>
                    </a:cubicBezTo>
                    <a:close/>
                    <a:moveTo>
                      <a:pt x="3246" y="1355"/>
                    </a:moveTo>
                    <a:cubicBezTo>
                      <a:pt x="4096" y="1355"/>
                      <a:pt x="4821" y="1953"/>
                      <a:pt x="4979" y="2772"/>
                    </a:cubicBezTo>
                    <a:lnTo>
                      <a:pt x="6081" y="2772"/>
                    </a:lnTo>
                    <a:cubicBezTo>
                      <a:pt x="6270" y="2772"/>
                      <a:pt x="6428" y="2930"/>
                      <a:pt x="6428" y="3151"/>
                    </a:cubicBezTo>
                    <a:lnTo>
                      <a:pt x="6428" y="5986"/>
                    </a:lnTo>
                    <a:lnTo>
                      <a:pt x="6396" y="5986"/>
                    </a:lnTo>
                    <a:cubicBezTo>
                      <a:pt x="6396" y="6175"/>
                      <a:pt x="6239" y="6333"/>
                      <a:pt x="6018" y="6333"/>
                    </a:cubicBezTo>
                    <a:lnTo>
                      <a:pt x="3246" y="6333"/>
                    </a:lnTo>
                    <a:cubicBezTo>
                      <a:pt x="3025" y="6333"/>
                      <a:pt x="2868" y="6175"/>
                      <a:pt x="2868" y="5986"/>
                    </a:cubicBezTo>
                    <a:lnTo>
                      <a:pt x="2868" y="4883"/>
                    </a:lnTo>
                    <a:cubicBezTo>
                      <a:pt x="2080" y="4726"/>
                      <a:pt x="1450" y="4001"/>
                      <a:pt x="1450" y="3151"/>
                    </a:cubicBezTo>
                    <a:cubicBezTo>
                      <a:pt x="1450" y="2142"/>
                      <a:pt x="2238" y="1355"/>
                      <a:pt x="3246" y="1355"/>
                    </a:cubicBezTo>
                    <a:close/>
                    <a:moveTo>
                      <a:pt x="8854" y="5608"/>
                    </a:moveTo>
                    <a:cubicBezTo>
                      <a:pt x="9074" y="5608"/>
                      <a:pt x="9232" y="5765"/>
                      <a:pt x="9232" y="5986"/>
                    </a:cubicBezTo>
                    <a:cubicBezTo>
                      <a:pt x="9232" y="6175"/>
                      <a:pt x="9074" y="6333"/>
                      <a:pt x="8854" y="6333"/>
                    </a:cubicBezTo>
                    <a:lnTo>
                      <a:pt x="7436" y="6333"/>
                    </a:lnTo>
                    <a:cubicBezTo>
                      <a:pt x="7247" y="6333"/>
                      <a:pt x="7089" y="6175"/>
                      <a:pt x="7089" y="5986"/>
                    </a:cubicBezTo>
                    <a:cubicBezTo>
                      <a:pt x="7089" y="5765"/>
                      <a:pt x="7247" y="5608"/>
                      <a:pt x="7436" y="5608"/>
                    </a:cubicBezTo>
                    <a:close/>
                    <a:moveTo>
                      <a:pt x="347" y="0"/>
                    </a:moveTo>
                    <a:cubicBezTo>
                      <a:pt x="158" y="0"/>
                      <a:pt x="1" y="158"/>
                      <a:pt x="1" y="347"/>
                    </a:cubicBezTo>
                    <a:lnTo>
                      <a:pt x="1" y="6994"/>
                    </a:lnTo>
                    <a:lnTo>
                      <a:pt x="10586" y="6994"/>
                    </a:lnTo>
                    <a:lnTo>
                      <a:pt x="10586" y="347"/>
                    </a:lnTo>
                    <a:cubicBezTo>
                      <a:pt x="10586" y="158"/>
                      <a:pt x="10429" y="0"/>
                      <a:pt x="1024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6766;p44"/>
              <p:cNvSpPr/>
              <p:nvPr/>
            </p:nvSpPr>
            <p:spPr>
              <a:xfrm>
                <a:off x="-47523400" y="4166900"/>
                <a:ext cx="300100" cy="35475"/>
              </a:xfrm>
              <a:custGeom>
                <a:avLst/>
                <a:gdLst/>
                <a:ahLst/>
                <a:cxnLst/>
                <a:rect l="l" t="t" r="r" b="b"/>
                <a:pathLst>
                  <a:path w="12004" h="1419" extrusionOk="0">
                    <a:moveTo>
                      <a:pt x="0" y="1"/>
                    </a:moveTo>
                    <a:lnTo>
                      <a:pt x="0" y="1040"/>
                    </a:lnTo>
                    <a:cubicBezTo>
                      <a:pt x="0" y="1261"/>
                      <a:pt x="158" y="1418"/>
                      <a:pt x="347" y="1418"/>
                    </a:cubicBezTo>
                    <a:lnTo>
                      <a:pt x="11657" y="1418"/>
                    </a:lnTo>
                    <a:cubicBezTo>
                      <a:pt x="11846" y="1418"/>
                      <a:pt x="12004" y="1261"/>
                      <a:pt x="12004" y="1040"/>
                    </a:cubicBezTo>
                    <a:lnTo>
                      <a:pt x="12004"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 name="Group 2"/>
          <p:cNvGrpSpPr/>
          <p:nvPr/>
        </p:nvGrpSpPr>
        <p:grpSpPr>
          <a:xfrm>
            <a:off x="3384141" y="1926499"/>
            <a:ext cx="1784542" cy="1919458"/>
            <a:chOff x="3384141" y="1926499"/>
            <a:chExt cx="1784542" cy="1919458"/>
          </a:xfrm>
        </p:grpSpPr>
        <p:grpSp>
          <p:nvGrpSpPr>
            <p:cNvPr id="81" name="Group 80"/>
            <p:cNvGrpSpPr/>
            <p:nvPr/>
          </p:nvGrpSpPr>
          <p:grpSpPr>
            <a:xfrm>
              <a:off x="3384141" y="1926499"/>
              <a:ext cx="1784542" cy="1502656"/>
              <a:chOff x="608012" y="1781173"/>
              <a:chExt cx="2438400" cy="2105027"/>
            </a:xfrm>
          </p:grpSpPr>
          <p:sp>
            <p:nvSpPr>
              <p:cNvPr id="82" name="Arc 81"/>
              <p:cNvSpPr/>
              <p:nvPr/>
            </p:nvSpPr>
            <p:spPr>
              <a:xfrm>
                <a:off x="1674812" y="2514600"/>
                <a:ext cx="1371600" cy="1371600"/>
              </a:xfrm>
              <a:prstGeom prst="arc">
                <a:avLst>
                  <a:gd name="adj1" fmla="val 10812873"/>
                  <a:gd name="adj2" fmla="val 16131434"/>
                </a:avLst>
              </a:prstGeom>
              <a:ln w="76200" cap="rnd">
                <a:solidFill>
                  <a:srgbClr val="A1B22B"/>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3" name="Freeform 82"/>
              <p:cNvSpPr/>
              <p:nvPr/>
            </p:nvSpPr>
            <p:spPr>
              <a:xfrm>
                <a:off x="608012" y="3198812"/>
                <a:ext cx="1063626" cy="77788"/>
              </a:xfrm>
              <a:custGeom>
                <a:avLst/>
                <a:gdLst>
                  <a:gd name="connsiteX0" fmla="*/ 1403350 w 1403350"/>
                  <a:gd name="connsiteY0" fmla="*/ 0 h 0"/>
                  <a:gd name="connsiteX1" fmla="*/ 0 w 1403350"/>
                  <a:gd name="connsiteY1" fmla="*/ 0 h 0"/>
                </a:gdLst>
                <a:ahLst/>
                <a:cxnLst>
                  <a:cxn ang="0">
                    <a:pos x="connsiteX0" y="connsiteY0"/>
                  </a:cxn>
                  <a:cxn ang="0">
                    <a:pos x="connsiteX1" y="connsiteY1"/>
                  </a:cxn>
                </a:cxnLst>
                <a:rect l="l" t="t" r="r" b="b"/>
                <a:pathLst>
                  <a:path w="1403350">
                    <a:moveTo>
                      <a:pt x="1403350" y="0"/>
                    </a:moveTo>
                    <a:lnTo>
                      <a:pt x="0" y="0"/>
                    </a:lnTo>
                  </a:path>
                </a:pathLst>
              </a:custGeom>
              <a:ln w="76200" cap="rnd">
                <a:solidFill>
                  <a:srgbClr val="A1B22B"/>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chemeClr val="tx1"/>
                  </a:solidFill>
                </a:endParaRPr>
              </a:p>
            </p:txBody>
          </p:sp>
          <p:sp>
            <p:nvSpPr>
              <p:cNvPr id="84" name="Freeform 83"/>
              <p:cNvSpPr/>
              <p:nvPr/>
            </p:nvSpPr>
            <p:spPr>
              <a:xfrm rot="5400000">
                <a:off x="1964850" y="2124073"/>
                <a:ext cx="731520" cy="45719"/>
              </a:xfrm>
              <a:custGeom>
                <a:avLst/>
                <a:gdLst>
                  <a:gd name="connsiteX0" fmla="*/ 1403350 w 1403350"/>
                  <a:gd name="connsiteY0" fmla="*/ 0 h 0"/>
                  <a:gd name="connsiteX1" fmla="*/ 0 w 1403350"/>
                  <a:gd name="connsiteY1" fmla="*/ 0 h 0"/>
                </a:gdLst>
                <a:ahLst/>
                <a:cxnLst>
                  <a:cxn ang="0">
                    <a:pos x="connsiteX0" y="connsiteY0"/>
                  </a:cxn>
                  <a:cxn ang="0">
                    <a:pos x="connsiteX1" y="connsiteY1"/>
                  </a:cxn>
                </a:cxnLst>
                <a:rect l="l" t="t" r="r" b="b"/>
                <a:pathLst>
                  <a:path w="1403350">
                    <a:moveTo>
                      <a:pt x="1403350" y="0"/>
                    </a:moveTo>
                    <a:lnTo>
                      <a:pt x="0" y="0"/>
                    </a:lnTo>
                  </a:path>
                </a:pathLst>
              </a:custGeom>
              <a:ln w="76200" cap="rnd">
                <a:solidFill>
                  <a:srgbClr val="A1B22B"/>
                </a:solidFill>
                <a:headEnd type="none"/>
                <a:tailEnd type="oval"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chemeClr val="tx1"/>
                  </a:solidFill>
                </a:endParaRPr>
              </a:p>
            </p:txBody>
          </p:sp>
        </p:grpSp>
        <p:grpSp>
          <p:nvGrpSpPr>
            <p:cNvPr id="96" name="Group 95"/>
            <p:cNvGrpSpPr/>
            <p:nvPr/>
          </p:nvGrpSpPr>
          <p:grpSpPr>
            <a:xfrm>
              <a:off x="4280590" y="2547606"/>
              <a:ext cx="780737" cy="761526"/>
              <a:chOff x="9726611" y="2667000"/>
              <a:chExt cx="1066800" cy="1066800"/>
            </a:xfrm>
          </p:grpSpPr>
          <p:sp>
            <p:nvSpPr>
              <p:cNvPr id="97" name="Oval 96"/>
              <p:cNvSpPr/>
              <p:nvPr/>
            </p:nvSpPr>
            <p:spPr>
              <a:xfrm>
                <a:off x="9726611" y="2667000"/>
                <a:ext cx="1066800" cy="1066800"/>
              </a:xfrm>
              <a:prstGeom prst="ellipse">
                <a:avLst/>
              </a:prstGeom>
              <a:solidFill>
                <a:schemeClr val="bg1"/>
              </a:solidFill>
              <a:ln>
                <a:noFill/>
              </a:ln>
              <a:effectLst>
                <a:outerShdw blurRad="190500" dist="889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Oval 97"/>
              <p:cNvSpPr>
                <a:spLocks noChangeAspect="1"/>
              </p:cNvSpPr>
              <p:nvPr/>
            </p:nvSpPr>
            <p:spPr>
              <a:xfrm>
                <a:off x="9828212" y="2768601"/>
                <a:ext cx="863598" cy="863598"/>
              </a:xfrm>
              <a:prstGeom prst="ellipse">
                <a:avLst/>
              </a:prstGeom>
              <a:gradFill flip="none" rotWithShape="1">
                <a:gsLst>
                  <a:gs pos="60000">
                    <a:schemeClr val="bg1"/>
                  </a:gs>
                  <a:gs pos="0">
                    <a:schemeClr val="bg1">
                      <a:lumMod val="92000"/>
                    </a:schemeClr>
                  </a:gs>
                </a:gsLst>
                <a:lin ang="27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6" name="TextBox 105"/>
            <p:cNvSpPr txBox="1"/>
            <p:nvPr/>
          </p:nvSpPr>
          <p:spPr>
            <a:xfrm>
              <a:off x="4359356" y="3384292"/>
              <a:ext cx="527709" cy="461665"/>
            </a:xfrm>
            <a:prstGeom prst="rect">
              <a:avLst/>
            </a:prstGeom>
            <a:noFill/>
          </p:spPr>
          <p:txBody>
            <a:bodyPr wrap="none" rtlCol="0" anchor="ctr">
              <a:spAutoFit/>
            </a:bodyPr>
            <a:lstStyle/>
            <a:p>
              <a:pPr algn="ctr"/>
              <a:r>
                <a:rPr lang="en-US" sz="2400" b="1" i="1">
                  <a:solidFill>
                    <a:schemeClr val="tx1">
                      <a:lumMod val="75000"/>
                      <a:lumOff val="25000"/>
                    </a:schemeClr>
                  </a:solidFill>
                  <a:latin typeface="Arial" panose="020B0604020202020204" pitchFamily="34" charset="0"/>
                  <a:cs typeface="Arial" panose="020B0604020202020204" pitchFamily="34" charset="0"/>
                </a:rPr>
                <a:t>05</a:t>
              </a:r>
              <a:endParaRPr lang="en-US" sz="2400" b="1" i="1" dirty="0">
                <a:solidFill>
                  <a:schemeClr val="tx1">
                    <a:lumMod val="75000"/>
                    <a:lumOff val="25000"/>
                  </a:schemeClr>
                </a:solidFill>
                <a:latin typeface="Arial" panose="020B0604020202020204" pitchFamily="34" charset="0"/>
                <a:cs typeface="Arial" panose="020B0604020202020204" pitchFamily="34" charset="0"/>
              </a:endParaRPr>
            </a:p>
          </p:txBody>
        </p:sp>
        <p:grpSp>
          <p:nvGrpSpPr>
            <p:cNvPr id="53" name="Google Shape;9171;p50"/>
            <p:cNvGrpSpPr/>
            <p:nvPr/>
          </p:nvGrpSpPr>
          <p:grpSpPr>
            <a:xfrm>
              <a:off x="4505289" y="2798856"/>
              <a:ext cx="331338" cy="327823"/>
              <a:chOff x="-1182750" y="3962900"/>
              <a:chExt cx="294575" cy="291450"/>
            </a:xfrm>
            <a:solidFill>
              <a:srgbClr val="A1B22B"/>
            </a:solidFill>
          </p:grpSpPr>
          <p:sp>
            <p:nvSpPr>
              <p:cNvPr id="54" name="Google Shape;9172;p50"/>
              <p:cNvSpPr/>
              <p:nvPr/>
            </p:nvSpPr>
            <p:spPr>
              <a:xfrm>
                <a:off x="-1078000" y="4030650"/>
                <a:ext cx="17350" cy="17350"/>
              </a:xfrm>
              <a:custGeom>
                <a:avLst/>
                <a:gdLst/>
                <a:ahLst/>
                <a:cxnLst/>
                <a:rect l="l" t="t" r="r" b="b"/>
                <a:pathLst>
                  <a:path w="694" h="694" extrusionOk="0">
                    <a:moveTo>
                      <a:pt x="347" y="0"/>
                    </a:moveTo>
                    <a:cubicBezTo>
                      <a:pt x="158" y="0"/>
                      <a:pt x="0" y="158"/>
                      <a:pt x="0" y="347"/>
                    </a:cubicBezTo>
                    <a:cubicBezTo>
                      <a:pt x="0" y="536"/>
                      <a:pt x="158" y="694"/>
                      <a:pt x="347" y="694"/>
                    </a:cubicBezTo>
                    <a:cubicBezTo>
                      <a:pt x="536" y="694"/>
                      <a:pt x="693" y="536"/>
                      <a:pt x="693" y="347"/>
                    </a:cubicBezTo>
                    <a:cubicBezTo>
                      <a:pt x="693" y="158"/>
                      <a:pt x="536" y="0"/>
                      <a:pt x="34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9173;p50"/>
              <p:cNvSpPr/>
              <p:nvPr/>
            </p:nvSpPr>
            <p:spPr>
              <a:xfrm>
                <a:off x="-1129200" y="4099950"/>
                <a:ext cx="17350" cy="17350"/>
              </a:xfrm>
              <a:custGeom>
                <a:avLst/>
                <a:gdLst/>
                <a:ahLst/>
                <a:cxnLst/>
                <a:rect l="l" t="t" r="r" b="b"/>
                <a:pathLst>
                  <a:path w="694" h="694" extrusionOk="0">
                    <a:moveTo>
                      <a:pt x="347" y="1"/>
                    </a:moveTo>
                    <a:cubicBezTo>
                      <a:pt x="158" y="1"/>
                      <a:pt x="0" y="158"/>
                      <a:pt x="0" y="347"/>
                    </a:cubicBezTo>
                    <a:cubicBezTo>
                      <a:pt x="0" y="536"/>
                      <a:pt x="158" y="694"/>
                      <a:pt x="347" y="694"/>
                    </a:cubicBezTo>
                    <a:cubicBezTo>
                      <a:pt x="536" y="694"/>
                      <a:pt x="693" y="536"/>
                      <a:pt x="693" y="347"/>
                    </a:cubicBezTo>
                    <a:cubicBezTo>
                      <a:pt x="693" y="158"/>
                      <a:pt x="536" y="1"/>
                      <a:pt x="34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9174;p50"/>
              <p:cNvSpPr/>
              <p:nvPr/>
            </p:nvSpPr>
            <p:spPr>
              <a:xfrm>
                <a:off x="-1009475" y="4081850"/>
                <a:ext cx="18125" cy="17350"/>
              </a:xfrm>
              <a:custGeom>
                <a:avLst/>
                <a:gdLst/>
                <a:ahLst/>
                <a:cxnLst/>
                <a:rect l="l" t="t" r="r" b="b"/>
                <a:pathLst>
                  <a:path w="725" h="694" extrusionOk="0">
                    <a:moveTo>
                      <a:pt x="347" y="0"/>
                    </a:moveTo>
                    <a:cubicBezTo>
                      <a:pt x="158" y="0"/>
                      <a:pt x="0" y="158"/>
                      <a:pt x="0" y="347"/>
                    </a:cubicBezTo>
                    <a:cubicBezTo>
                      <a:pt x="0" y="536"/>
                      <a:pt x="158" y="693"/>
                      <a:pt x="347" y="693"/>
                    </a:cubicBezTo>
                    <a:cubicBezTo>
                      <a:pt x="567" y="693"/>
                      <a:pt x="725" y="536"/>
                      <a:pt x="725" y="347"/>
                    </a:cubicBezTo>
                    <a:cubicBezTo>
                      <a:pt x="725" y="158"/>
                      <a:pt x="567" y="0"/>
                      <a:pt x="34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9175;p50"/>
              <p:cNvSpPr/>
              <p:nvPr/>
            </p:nvSpPr>
            <p:spPr>
              <a:xfrm>
                <a:off x="-1182750" y="4168475"/>
                <a:ext cx="292225" cy="34675"/>
              </a:xfrm>
              <a:custGeom>
                <a:avLst/>
                <a:gdLst/>
                <a:ahLst/>
                <a:cxnLst/>
                <a:rect l="l" t="t" r="r" b="b"/>
                <a:pathLst>
                  <a:path w="11689" h="1387" extrusionOk="0">
                    <a:moveTo>
                      <a:pt x="0" y="1"/>
                    </a:moveTo>
                    <a:lnTo>
                      <a:pt x="0" y="347"/>
                    </a:lnTo>
                    <a:lnTo>
                      <a:pt x="63" y="347"/>
                    </a:lnTo>
                    <a:cubicBezTo>
                      <a:pt x="63" y="914"/>
                      <a:pt x="504" y="1387"/>
                      <a:pt x="1071" y="1387"/>
                    </a:cubicBezTo>
                    <a:lnTo>
                      <a:pt x="10680" y="1387"/>
                    </a:lnTo>
                    <a:cubicBezTo>
                      <a:pt x="11247" y="1387"/>
                      <a:pt x="11688" y="914"/>
                      <a:pt x="11688" y="347"/>
                    </a:cubicBezTo>
                    <a:lnTo>
                      <a:pt x="11688"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9176;p50"/>
              <p:cNvSpPr/>
              <p:nvPr/>
            </p:nvSpPr>
            <p:spPr>
              <a:xfrm>
                <a:off x="-1117400" y="4220475"/>
                <a:ext cx="161500" cy="33875"/>
              </a:xfrm>
              <a:custGeom>
                <a:avLst/>
                <a:gdLst/>
                <a:ahLst/>
                <a:cxnLst/>
                <a:rect l="l" t="t" r="r" b="b"/>
                <a:pathLst>
                  <a:path w="6460" h="1355" extrusionOk="0">
                    <a:moveTo>
                      <a:pt x="1513" y="0"/>
                    </a:moveTo>
                    <a:lnTo>
                      <a:pt x="1356" y="693"/>
                    </a:lnTo>
                    <a:lnTo>
                      <a:pt x="474" y="693"/>
                    </a:lnTo>
                    <a:cubicBezTo>
                      <a:pt x="32" y="693"/>
                      <a:pt x="1" y="1355"/>
                      <a:pt x="474" y="1355"/>
                    </a:cubicBezTo>
                    <a:lnTo>
                      <a:pt x="5924" y="1355"/>
                    </a:lnTo>
                    <a:cubicBezTo>
                      <a:pt x="6459" y="1355"/>
                      <a:pt x="6459" y="693"/>
                      <a:pt x="5987" y="693"/>
                    </a:cubicBezTo>
                    <a:lnTo>
                      <a:pt x="5073" y="693"/>
                    </a:lnTo>
                    <a:lnTo>
                      <a:pt x="4916"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9177;p50"/>
              <p:cNvSpPr/>
              <p:nvPr/>
            </p:nvSpPr>
            <p:spPr>
              <a:xfrm>
                <a:off x="-958300" y="4014100"/>
                <a:ext cx="18150" cy="17350"/>
              </a:xfrm>
              <a:custGeom>
                <a:avLst/>
                <a:gdLst/>
                <a:ahLst/>
                <a:cxnLst/>
                <a:rect l="l" t="t" r="r" b="b"/>
                <a:pathLst>
                  <a:path w="726" h="694" extrusionOk="0">
                    <a:moveTo>
                      <a:pt x="348" y="1"/>
                    </a:moveTo>
                    <a:cubicBezTo>
                      <a:pt x="158" y="1"/>
                      <a:pt x="1" y="158"/>
                      <a:pt x="1" y="347"/>
                    </a:cubicBezTo>
                    <a:cubicBezTo>
                      <a:pt x="1" y="536"/>
                      <a:pt x="158" y="694"/>
                      <a:pt x="348" y="694"/>
                    </a:cubicBezTo>
                    <a:cubicBezTo>
                      <a:pt x="568" y="694"/>
                      <a:pt x="726" y="536"/>
                      <a:pt x="726" y="347"/>
                    </a:cubicBezTo>
                    <a:cubicBezTo>
                      <a:pt x="726" y="158"/>
                      <a:pt x="568" y="1"/>
                      <a:pt x="34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9178;p50"/>
              <p:cNvSpPr/>
              <p:nvPr/>
            </p:nvSpPr>
            <p:spPr>
              <a:xfrm>
                <a:off x="-1180400" y="3962900"/>
                <a:ext cx="292225" cy="188275"/>
              </a:xfrm>
              <a:custGeom>
                <a:avLst/>
                <a:gdLst/>
                <a:ahLst/>
                <a:cxnLst/>
                <a:rect l="l" t="t" r="r" b="b"/>
                <a:pathLst>
                  <a:path w="11689" h="7531" extrusionOk="0">
                    <a:moveTo>
                      <a:pt x="9232" y="1324"/>
                    </a:moveTo>
                    <a:cubicBezTo>
                      <a:pt x="9799" y="1324"/>
                      <a:pt x="10271" y="1797"/>
                      <a:pt x="10271" y="2364"/>
                    </a:cubicBezTo>
                    <a:cubicBezTo>
                      <a:pt x="10271" y="2922"/>
                      <a:pt x="9822" y="3391"/>
                      <a:pt x="9247" y="3391"/>
                    </a:cubicBezTo>
                    <a:cubicBezTo>
                      <a:pt x="9140" y="3391"/>
                      <a:pt x="9029" y="3375"/>
                      <a:pt x="8916" y="3341"/>
                    </a:cubicBezTo>
                    <a:lnTo>
                      <a:pt x="8034" y="4538"/>
                    </a:lnTo>
                    <a:cubicBezTo>
                      <a:pt x="8507" y="5199"/>
                      <a:pt x="7971" y="6144"/>
                      <a:pt x="7152" y="6144"/>
                    </a:cubicBezTo>
                    <a:cubicBezTo>
                      <a:pt x="6491" y="6144"/>
                      <a:pt x="5987" y="5514"/>
                      <a:pt x="6176" y="4790"/>
                    </a:cubicBezTo>
                    <a:lnTo>
                      <a:pt x="4978" y="3908"/>
                    </a:lnTo>
                    <a:cubicBezTo>
                      <a:pt x="4839" y="4007"/>
                      <a:pt x="4661" y="4069"/>
                      <a:pt x="4470" y="4069"/>
                    </a:cubicBezTo>
                    <a:cubicBezTo>
                      <a:pt x="4359" y="4069"/>
                      <a:pt x="4243" y="4048"/>
                      <a:pt x="4128" y="4002"/>
                    </a:cubicBezTo>
                    <a:lnTo>
                      <a:pt x="3214" y="5199"/>
                    </a:lnTo>
                    <a:cubicBezTo>
                      <a:pt x="3340" y="5357"/>
                      <a:pt x="3372" y="5546"/>
                      <a:pt x="3372" y="5735"/>
                    </a:cubicBezTo>
                    <a:cubicBezTo>
                      <a:pt x="3372" y="6302"/>
                      <a:pt x="2899" y="6775"/>
                      <a:pt x="2363" y="6775"/>
                    </a:cubicBezTo>
                    <a:cubicBezTo>
                      <a:pt x="1796" y="6775"/>
                      <a:pt x="1324" y="6302"/>
                      <a:pt x="1324" y="5735"/>
                    </a:cubicBezTo>
                    <a:cubicBezTo>
                      <a:pt x="1324" y="5199"/>
                      <a:pt x="1796" y="4727"/>
                      <a:pt x="2363" y="4727"/>
                    </a:cubicBezTo>
                    <a:cubicBezTo>
                      <a:pt x="2489" y="4727"/>
                      <a:pt x="2552" y="4758"/>
                      <a:pt x="2678" y="4758"/>
                    </a:cubicBezTo>
                    <a:lnTo>
                      <a:pt x="3592" y="3593"/>
                    </a:lnTo>
                    <a:cubicBezTo>
                      <a:pt x="3120" y="2899"/>
                      <a:pt x="3624" y="1954"/>
                      <a:pt x="4443" y="1954"/>
                    </a:cubicBezTo>
                    <a:cubicBezTo>
                      <a:pt x="5104" y="1954"/>
                      <a:pt x="5640" y="2584"/>
                      <a:pt x="5419" y="3309"/>
                    </a:cubicBezTo>
                    <a:lnTo>
                      <a:pt x="6617" y="4223"/>
                    </a:lnTo>
                    <a:cubicBezTo>
                      <a:pt x="6766" y="4116"/>
                      <a:pt x="6959" y="4038"/>
                      <a:pt x="7165" y="4038"/>
                    </a:cubicBezTo>
                    <a:cubicBezTo>
                      <a:pt x="7264" y="4038"/>
                      <a:pt x="7365" y="4056"/>
                      <a:pt x="7467" y="4097"/>
                    </a:cubicBezTo>
                    <a:lnTo>
                      <a:pt x="8381" y="2899"/>
                    </a:lnTo>
                    <a:cubicBezTo>
                      <a:pt x="8255" y="2742"/>
                      <a:pt x="8223" y="2553"/>
                      <a:pt x="8223" y="2364"/>
                    </a:cubicBezTo>
                    <a:cubicBezTo>
                      <a:pt x="8223" y="1797"/>
                      <a:pt x="8696" y="1324"/>
                      <a:pt x="9232" y="1324"/>
                    </a:cubicBezTo>
                    <a:close/>
                    <a:moveTo>
                      <a:pt x="1009" y="1"/>
                    </a:moveTo>
                    <a:cubicBezTo>
                      <a:pt x="473" y="1"/>
                      <a:pt x="1" y="474"/>
                      <a:pt x="1" y="1009"/>
                    </a:cubicBezTo>
                    <a:lnTo>
                      <a:pt x="1" y="7531"/>
                    </a:lnTo>
                    <a:lnTo>
                      <a:pt x="11689" y="7531"/>
                    </a:lnTo>
                    <a:lnTo>
                      <a:pt x="11689" y="1009"/>
                    </a:lnTo>
                    <a:cubicBezTo>
                      <a:pt x="11657" y="411"/>
                      <a:pt x="11185" y="1"/>
                      <a:pt x="1061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 name="Group 3"/>
          <p:cNvGrpSpPr/>
          <p:nvPr/>
        </p:nvGrpSpPr>
        <p:grpSpPr>
          <a:xfrm>
            <a:off x="5000621" y="2063770"/>
            <a:ext cx="2525837" cy="1871720"/>
            <a:chOff x="5000621" y="2063770"/>
            <a:chExt cx="2525837" cy="1871720"/>
          </a:xfrm>
        </p:grpSpPr>
        <p:cxnSp>
          <p:nvCxnSpPr>
            <p:cNvPr id="140" name="Straight Connector 139"/>
            <p:cNvCxnSpPr>
              <a:stCxn id="87" idx="1"/>
            </p:cNvCxnSpPr>
            <p:nvPr/>
          </p:nvCxnSpPr>
          <p:spPr>
            <a:xfrm flipH="1">
              <a:off x="5000621" y="2923520"/>
              <a:ext cx="741295" cy="8599"/>
            </a:xfrm>
            <a:prstGeom prst="line">
              <a:avLst/>
            </a:prstGeom>
            <a:ln w="76200">
              <a:solidFill>
                <a:srgbClr val="E46C0A"/>
              </a:solidFill>
            </a:ln>
          </p:spPr>
          <p:style>
            <a:lnRef idx="1">
              <a:schemeClr val="accent1"/>
            </a:lnRef>
            <a:fillRef idx="0">
              <a:schemeClr val="accent1"/>
            </a:fillRef>
            <a:effectRef idx="0">
              <a:schemeClr val="accent1"/>
            </a:effectRef>
            <a:fontRef idx="minor">
              <a:schemeClr val="tx1"/>
            </a:fontRef>
          </p:style>
        </p:cxnSp>
        <p:grpSp>
          <p:nvGrpSpPr>
            <p:cNvPr id="85" name="Group 84"/>
            <p:cNvGrpSpPr/>
            <p:nvPr/>
          </p:nvGrpSpPr>
          <p:grpSpPr>
            <a:xfrm flipV="1">
              <a:off x="5741916" y="2432834"/>
              <a:ext cx="1784542" cy="1502656"/>
              <a:chOff x="608012" y="1781173"/>
              <a:chExt cx="2438400" cy="2105027"/>
            </a:xfrm>
          </p:grpSpPr>
          <p:sp>
            <p:nvSpPr>
              <p:cNvPr id="86" name="Arc 85"/>
              <p:cNvSpPr/>
              <p:nvPr/>
            </p:nvSpPr>
            <p:spPr>
              <a:xfrm>
                <a:off x="1674812" y="2514600"/>
                <a:ext cx="1371600" cy="1371600"/>
              </a:xfrm>
              <a:prstGeom prst="arc">
                <a:avLst>
                  <a:gd name="adj1" fmla="val 10812873"/>
                  <a:gd name="adj2" fmla="val 16131434"/>
                </a:avLst>
              </a:prstGeom>
              <a:ln w="76200" cap="rnd">
                <a:solidFill>
                  <a:srgbClr val="E46C0A"/>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7" name="Freeform 86"/>
              <p:cNvSpPr/>
              <p:nvPr/>
            </p:nvSpPr>
            <p:spPr>
              <a:xfrm>
                <a:off x="608012" y="3198812"/>
                <a:ext cx="1063626" cy="77788"/>
              </a:xfrm>
              <a:custGeom>
                <a:avLst/>
                <a:gdLst>
                  <a:gd name="connsiteX0" fmla="*/ 1403350 w 1403350"/>
                  <a:gd name="connsiteY0" fmla="*/ 0 h 0"/>
                  <a:gd name="connsiteX1" fmla="*/ 0 w 1403350"/>
                  <a:gd name="connsiteY1" fmla="*/ 0 h 0"/>
                </a:gdLst>
                <a:ahLst/>
                <a:cxnLst>
                  <a:cxn ang="0">
                    <a:pos x="connsiteX0" y="connsiteY0"/>
                  </a:cxn>
                  <a:cxn ang="0">
                    <a:pos x="connsiteX1" y="connsiteY1"/>
                  </a:cxn>
                </a:cxnLst>
                <a:rect l="l" t="t" r="r" b="b"/>
                <a:pathLst>
                  <a:path w="1403350">
                    <a:moveTo>
                      <a:pt x="1403350" y="0"/>
                    </a:moveTo>
                    <a:lnTo>
                      <a:pt x="0" y="0"/>
                    </a:lnTo>
                  </a:path>
                </a:pathLst>
              </a:custGeom>
              <a:ln w="76200" cap="rnd">
                <a:solidFill>
                  <a:srgbClr val="E46C0A"/>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chemeClr val="tx1"/>
                  </a:solidFill>
                </a:endParaRPr>
              </a:p>
            </p:txBody>
          </p:sp>
          <p:sp>
            <p:nvSpPr>
              <p:cNvPr id="88" name="Freeform 87"/>
              <p:cNvSpPr/>
              <p:nvPr/>
            </p:nvSpPr>
            <p:spPr>
              <a:xfrm rot="5400000">
                <a:off x="1964850" y="2124073"/>
                <a:ext cx="731520" cy="45719"/>
              </a:xfrm>
              <a:custGeom>
                <a:avLst/>
                <a:gdLst>
                  <a:gd name="connsiteX0" fmla="*/ 1403350 w 1403350"/>
                  <a:gd name="connsiteY0" fmla="*/ 0 h 0"/>
                  <a:gd name="connsiteX1" fmla="*/ 0 w 1403350"/>
                  <a:gd name="connsiteY1" fmla="*/ 0 h 0"/>
                </a:gdLst>
                <a:ahLst/>
                <a:cxnLst>
                  <a:cxn ang="0">
                    <a:pos x="connsiteX0" y="connsiteY0"/>
                  </a:cxn>
                  <a:cxn ang="0">
                    <a:pos x="connsiteX1" y="connsiteY1"/>
                  </a:cxn>
                </a:cxnLst>
                <a:rect l="l" t="t" r="r" b="b"/>
                <a:pathLst>
                  <a:path w="1403350">
                    <a:moveTo>
                      <a:pt x="1403350" y="0"/>
                    </a:moveTo>
                    <a:lnTo>
                      <a:pt x="0" y="0"/>
                    </a:lnTo>
                  </a:path>
                </a:pathLst>
              </a:custGeom>
              <a:ln w="76200" cap="rnd">
                <a:solidFill>
                  <a:srgbClr val="E46C0A"/>
                </a:solidFill>
                <a:headEnd type="none"/>
                <a:tailEnd type="oval"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chemeClr val="tx1"/>
                  </a:solidFill>
                </a:endParaRPr>
              </a:p>
            </p:txBody>
          </p:sp>
        </p:grpSp>
        <p:grpSp>
          <p:nvGrpSpPr>
            <p:cNvPr id="99" name="Group 98"/>
            <p:cNvGrpSpPr/>
            <p:nvPr/>
          </p:nvGrpSpPr>
          <p:grpSpPr>
            <a:xfrm>
              <a:off x="6634187" y="2532558"/>
              <a:ext cx="780737" cy="761526"/>
              <a:chOff x="9726611" y="2667000"/>
              <a:chExt cx="1066800" cy="1066800"/>
            </a:xfrm>
          </p:grpSpPr>
          <p:sp>
            <p:nvSpPr>
              <p:cNvPr id="100" name="Oval 99"/>
              <p:cNvSpPr/>
              <p:nvPr/>
            </p:nvSpPr>
            <p:spPr>
              <a:xfrm>
                <a:off x="9726611" y="2667000"/>
                <a:ext cx="1066800" cy="1066800"/>
              </a:xfrm>
              <a:prstGeom prst="ellipse">
                <a:avLst/>
              </a:prstGeom>
              <a:solidFill>
                <a:schemeClr val="bg1"/>
              </a:solidFill>
              <a:ln>
                <a:noFill/>
              </a:ln>
              <a:effectLst>
                <a:outerShdw blurRad="190500" dist="889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Oval 100"/>
              <p:cNvSpPr>
                <a:spLocks noChangeAspect="1"/>
              </p:cNvSpPr>
              <p:nvPr/>
            </p:nvSpPr>
            <p:spPr>
              <a:xfrm>
                <a:off x="9828212" y="2768601"/>
                <a:ext cx="863598" cy="863598"/>
              </a:xfrm>
              <a:prstGeom prst="ellipse">
                <a:avLst/>
              </a:prstGeom>
              <a:gradFill flip="none" rotWithShape="1">
                <a:gsLst>
                  <a:gs pos="60000">
                    <a:schemeClr val="bg1"/>
                  </a:gs>
                  <a:gs pos="0">
                    <a:schemeClr val="bg1">
                      <a:lumMod val="92000"/>
                    </a:schemeClr>
                  </a:gs>
                </a:gsLst>
                <a:lin ang="27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7" name="TextBox 106"/>
            <p:cNvSpPr txBox="1"/>
            <p:nvPr/>
          </p:nvSpPr>
          <p:spPr>
            <a:xfrm>
              <a:off x="6731541" y="2063770"/>
              <a:ext cx="527709" cy="461665"/>
            </a:xfrm>
            <a:prstGeom prst="rect">
              <a:avLst/>
            </a:prstGeom>
            <a:noFill/>
          </p:spPr>
          <p:txBody>
            <a:bodyPr wrap="none" rtlCol="0" anchor="ctr">
              <a:spAutoFit/>
            </a:bodyPr>
            <a:lstStyle/>
            <a:p>
              <a:pPr algn="ctr"/>
              <a:r>
                <a:rPr lang="en-US" sz="2400" b="1" i="1">
                  <a:solidFill>
                    <a:schemeClr val="tx1">
                      <a:lumMod val="75000"/>
                      <a:lumOff val="25000"/>
                    </a:schemeClr>
                  </a:solidFill>
                  <a:latin typeface="Arial" panose="020B0604020202020204" pitchFamily="34" charset="0"/>
                  <a:cs typeface="Arial" panose="020B0604020202020204" pitchFamily="34" charset="0"/>
                </a:rPr>
                <a:t>06</a:t>
              </a:r>
              <a:endParaRPr lang="en-US" sz="2400" b="1" i="1" dirty="0">
                <a:solidFill>
                  <a:schemeClr val="tx1">
                    <a:lumMod val="75000"/>
                    <a:lumOff val="25000"/>
                  </a:schemeClr>
                </a:solidFill>
                <a:latin typeface="Arial" panose="020B0604020202020204" pitchFamily="34" charset="0"/>
                <a:cs typeface="Arial" panose="020B0604020202020204" pitchFamily="34" charset="0"/>
              </a:endParaRPr>
            </a:p>
          </p:txBody>
        </p:sp>
        <p:grpSp>
          <p:nvGrpSpPr>
            <p:cNvPr id="61" name="Google Shape;9715;p51"/>
            <p:cNvGrpSpPr/>
            <p:nvPr/>
          </p:nvGrpSpPr>
          <p:grpSpPr>
            <a:xfrm>
              <a:off x="6800417" y="2725231"/>
              <a:ext cx="458834" cy="374636"/>
              <a:chOff x="3860400" y="3254050"/>
              <a:chExt cx="296175" cy="241825"/>
            </a:xfrm>
            <a:solidFill>
              <a:srgbClr val="E46C0A"/>
            </a:solidFill>
          </p:grpSpPr>
          <p:sp>
            <p:nvSpPr>
              <p:cNvPr id="62" name="Google Shape;9716;p51"/>
              <p:cNvSpPr/>
              <p:nvPr/>
            </p:nvSpPr>
            <p:spPr>
              <a:xfrm>
                <a:off x="4112425" y="3358025"/>
                <a:ext cx="44150" cy="18125"/>
              </a:xfrm>
              <a:custGeom>
                <a:avLst/>
                <a:gdLst/>
                <a:ahLst/>
                <a:cxnLst/>
                <a:rect l="l" t="t" r="r" b="b"/>
                <a:pathLst>
                  <a:path w="1766" h="725" extrusionOk="0">
                    <a:moveTo>
                      <a:pt x="347" y="0"/>
                    </a:moveTo>
                    <a:cubicBezTo>
                      <a:pt x="158" y="0"/>
                      <a:pt x="1" y="158"/>
                      <a:pt x="1" y="378"/>
                    </a:cubicBezTo>
                    <a:cubicBezTo>
                      <a:pt x="1" y="567"/>
                      <a:pt x="158" y="725"/>
                      <a:pt x="347" y="725"/>
                    </a:cubicBezTo>
                    <a:lnTo>
                      <a:pt x="1419" y="725"/>
                    </a:lnTo>
                    <a:cubicBezTo>
                      <a:pt x="1608" y="725"/>
                      <a:pt x="1765" y="567"/>
                      <a:pt x="1765" y="378"/>
                    </a:cubicBezTo>
                    <a:cubicBezTo>
                      <a:pt x="1734" y="158"/>
                      <a:pt x="1608" y="0"/>
                      <a:pt x="141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9717;p51"/>
              <p:cNvSpPr/>
              <p:nvPr/>
            </p:nvSpPr>
            <p:spPr>
              <a:xfrm>
                <a:off x="4102200" y="3393475"/>
                <a:ext cx="37050" cy="33875"/>
              </a:xfrm>
              <a:custGeom>
                <a:avLst/>
                <a:gdLst/>
                <a:ahLst/>
                <a:cxnLst/>
                <a:rect l="l" t="t" r="r" b="b"/>
                <a:pathLst>
                  <a:path w="1482" h="1355" extrusionOk="0">
                    <a:moveTo>
                      <a:pt x="394" y="0"/>
                    </a:moveTo>
                    <a:cubicBezTo>
                      <a:pt x="308" y="0"/>
                      <a:pt x="221" y="32"/>
                      <a:pt x="158" y="95"/>
                    </a:cubicBezTo>
                    <a:cubicBezTo>
                      <a:pt x="0" y="221"/>
                      <a:pt x="0" y="410"/>
                      <a:pt x="158" y="567"/>
                    </a:cubicBezTo>
                    <a:lnTo>
                      <a:pt x="882" y="1260"/>
                    </a:lnTo>
                    <a:cubicBezTo>
                      <a:pt x="945" y="1323"/>
                      <a:pt x="1032" y="1355"/>
                      <a:pt x="1119" y="1355"/>
                    </a:cubicBezTo>
                    <a:cubicBezTo>
                      <a:pt x="1205" y="1355"/>
                      <a:pt x="1292" y="1323"/>
                      <a:pt x="1355" y="1260"/>
                    </a:cubicBezTo>
                    <a:cubicBezTo>
                      <a:pt x="1481" y="1134"/>
                      <a:pt x="1481" y="914"/>
                      <a:pt x="1355" y="788"/>
                    </a:cubicBezTo>
                    <a:lnTo>
                      <a:pt x="630" y="95"/>
                    </a:lnTo>
                    <a:cubicBezTo>
                      <a:pt x="567" y="32"/>
                      <a:pt x="481" y="0"/>
                      <a:pt x="39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9718;p51"/>
              <p:cNvSpPr/>
              <p:nvPr/>
            </p:nvSpPr>
            <p:spPr>
              <a:xfrm>
                <a:off x="4103775" y="3306025"/>
                <a:ext cx="35475" cy="34500"/>
              </a:xfrm>
              <a:custGeom>
                <a:avLst/>
                <a:gdLst/>
                <a:ahLst/>
                <a:cxnLst/>
                <a:rect l="l" t="t" r="r" b="b"/>
                <a:pathLst>
                  <a:path w="1419" h="1380" extrusionOk="0">
                    <a:moveTo>
                      <a:pt x="1056" y="1"/>
                    </a:moveTo>
                    <a:cubicBezTo>
                      <a:pt x="969" y="1"/>
                      <a:pt x="882" y="32"/>
                      <a:pt x="819" y="96"/>
                    </a:cubicBezTo>
                    <a:lnTo>
                      <a:pt x="95" y="789"/>
                    </a:lnTo>
                    <a:cubicBezTo>
                      <a:pt x="0" y="915"/>
                      <a:pt x="0" y="1135"/>
                      <a:pt x="95" y="1261"/>
                    </a:cubicBezTo>
                    <a:cubicBezTo>
                      <a:pt x="158" y="1340"/>
                      <a:pt x="252" y="1379"/>
                      <a:pt x="343" y="1379"/>
                    </a:cubicBezTo>
                    <a:cubicBezTo>
                      <a:pt x="434" y="1379"/>
                      <a:pt x="520" y="1340"/>
                      <a:pt x="567" y="1261"/>
                    </a:cubicBezTo>
                    <a:lnTo>
                      <a:pt x="1292" y="568"/>
                    </a:lnTo>
                    <a:cubicBezTo>
                      <a:pt x="1418" y="442"/>
                      <a:pt x="1418" y="190"/>
                      <a:pt x="1292" y="96"/>
                    </a:cubicBezTo>
                    <a:cubicBezTo>
                      <a:pt x="1229" y="32"/>
                      <a:pt x="1142" y="1"/>
                      <a:pt x="105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9719;p51"/>
              <p:cNvSpPr/>
              <p:nvPr/>
            </p:nvSpPr>
            <p:spPr>
              <a:xfrm>
                <a:off x="3860400" y="3306025"/>
                <a:ext cx="105550" cy="104800"/>
              </a:xfrm>
              <a:custGeom>
                <a:avLst/>
                <a:gdLst/>
                <a:ahLst/>
                <a:cxnLst/>
                <a:rect l="l" t="t" r="r" b="b"/>
                <a:pathLst>
                  <a:path w="4222" h="4192" extrusionOk="0">
                    <a:moveTo>
                      <a:pt x="2489" y="1"/>
                    </a:moveTo>
                    <a:cubicBezTo>
                      <a:pt x="2048" y="1"/>
                      <a:pt x="1639" y="285"/>
                      <a:pt x="1481" y="726"/>
                    </a:cubicBezTo>
                    <a:lnTo>
                      <a:pt x="1418" y="726"/>
                    </a:lnTo>
                    <a:cubicBezTo>
                      <a:pt x="662" y="726"/>
                      <a:pt x="0" y="1356"/>
                      <a:pt x="0" y="2080"/>
                    </a:cubicBezTo>
                    <a:cubicBezTo>
                      <a:pt x="0" y="2836"/>
                      <a:pt x="630" y="3467"/>
                      <a:pt x="1418" y="3467"/>
                    </a:cubicBezTo>
                    <a:lnTo>
                      <a:pt x="1481" y="3467"/>
                    </a:lnTo>
                    <a:cubicBezTo>
                      <a:pt x="1639" y="3845"/>
                      <a:pt x="2017" y="4191"/>
                      <a:pt x="2489" y="4191"/>
                    </a:cubicBezTo>
                    <a:lnTo>
                      <a:pt x="4222" y="4191"/>
                    </a:lnTo>
                    <a:lnTo>
                      <a:pt x="4222"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9720;p51"/>
              <p:cNvSpPr/>
              <p:nvPr/>
            </p:nvSpPr>
            <p:spPr>
              <a:xfrm>
                <a:off x="4050225" y="3254050"/>
                <a:ext cx="35450" cy="208750"/>
              </a:xfrm>
              <a:custGeom>
                <a:avLst/>
                <a:gdLst/>
                <a:ahLst/>
                <a:cxnLst/>
                <a:rect l="l" t="t" r="r" b="b"/>
                <a:pathLst>
                  <a:path w="1418" h="8350" extrusionOk="0">
                    <a:moveTo>
                      <a:pt x="725" y="1"/>
                    </a:moveTo>
                    <a:cubicBezTo>
                      <a:pt x="315" y="1"/>
                      <a:pt x="0" y="316"/>
                      <a:pt x="0" y="694"/>
                    </a:cubicBezTo>
                    <a:lnTo>
                      <a:pt x="0" y="7625"/>
                    </a:lnTo>
                    <a:cubicBezTo>
                      <a:pt x="0" y="8034"/>
                      <a:pt x="315" y="8349"/>
                      <a:pt x="725" y="8349"/>
                    </a:cubicBezTo>
                    <a:cubicBezTo>
                      <a:pt x="1134" y="8286"/>
                      <a:pt x="1418" y="8003"/>
                      <a:pt x="1418" y="7625"/>
                    </a:cubicBezTo>
                    <a:lnTo>
                      <a:pt x="1418" y="694"/>
                    </a:lnTo>
                    <a:cubicBezTo>
                      <a:pt x="1418" y="316"/>
                      <a:pt x="1103" y="1"/>
                      <a:pt x="72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9721;p51"/>
              <p:cNvSpPr/>
              <p:nvPr/>
            </p:nvSpPr>
            <p:spPr>
              <a:xfrm>
                <a:off x="3912375" y="3426550"/>
                <a:ext cx="51225" cy="69325"/>
              </a:xfrm>
              <a:custGeom>
                <a:avLst/>
                <a:gdLst/>
                <a:ahLst/>
                <a:cxnLst/>
                <a:rect l="l" t="t" r="r" b="b"/>
                <a:pathLst>
                  <a:path w="2049" h="2773" extrusionOk="0">
                    <a:moveTo>
                      <a:pt x="1" y="0"/>
                    </a:moveTo>
                    <a:lnTo>
                      <a:pt x="1" y="1764"/>
                    </a:lnTo>
                    <a:cubicBezTo>
                      <a:pt x="1" y="2363"/>
                      <a:pt x="473" y="2773"/>
                      <a:pt x="1040" y="2773"/>
                    </a:cubicBezTo>
                    <a:cubicBezTo>
                      <a:pt x="1607" y="2773"/>
                      <a:pt x="2048" y="2300"/>
                      <a:pt x="2048" y="1764"/>
                    </a:cubicBezTo>
                    <a:lnTo>
                      <a:pt x="2048" y="32"/>
                    </a:lnTo>
                    <a:lnTo>
                      <a:pt x="316" y="32"/>
                    </a:lnTo>
                    <a:cubicBezTo>
                      <a:pt x="253" y="32"/>
                      <a:pt x="127" y="32"/>
                      <a:pt x="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9722;p51"/>
              <p:cNvSpPr/>
              <p:nvPr/>
            </p:nvSpPr>
            <p:spPr>
              <a:xfrm>
                <a:off x="3982475" y="3275325"/>
                <a:ext cx="52000" cy="163850"/>
              </a:xfrm>
              <a:custGeom>
                <a:avLst/>
                <a:gdLst/>
                <a:ahLst/>
                <a:cxnLst/>
                <a:rect l="l" t="t" r="r" b="b"/>
                <a:pathLst>
                  <a:path w="2080" h="6554" extrusionOk="0">
                    <a:moveTo>
                      <a:pt x="2080" y="0"/>
                    </a:moveTo>
                    <a:lnTo>
                      <a:pt x="1765" y="315"/>
                    </a:lnTo>
                    <a:cubicBezTo>
                      <a:pt x="1292" y="788"/>
                      <a:pt x="662" y="1071"/>
                      <a:pt x="1" y="1166"/>
                    </a:cubicBezTo>
                    <a:lnTo>
                      <a:pt x="1" y="5419"/>
                    </a:lnTo>
                    <a:cubicBezTo>
                      <a:pt x="662" y="5482"/>
                      <a:pt x="1292" y="5766"/>
                      <a:pt x="1765" y="6238"/>
                    </a:cubicBezTo>
                    <a:lnTo>
                      <a:pt x="2080" y="6553"/>
                    </a:lnTo>
                    <a:lnTo>
                      <a:pt x="2080"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69" name="Google Shape;586;p24">
            <a:extLst>
              <a:ext uri="{FF2B5EF4-FFF2-40B4-BE49-F238E27FC236}">
                <a16:creationId xmlns:a16="http://schemas.microsoft.com/office/drawing/2014/main" id="{F8878360-1384-4FB4-A982-6B5D5EAE30B9}"/>
              </a:ext>
            </a:extLst>
          </p:cNvPr>
          <p:cNvSpPr txBox="1">
            <a:spLocks/>
          </p:cNvSpPr>
          <p:nvPr/>
        </p:nvSpPr>
        <p:spPr>
          <a:xfrm>
            <a:off x="434767" y="392372"/>
            <a:ext cx="7138752" cy="7446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434343"/>
              </a:buClr>
              <a:buSzPts val="1800"/>
              <a:buFont typeface="Fjalla One"/>
              <a:buNone/>
              <a:defRPr sz="1800" b="0" i="0" u="none" strike="noStrike" cap="none">
                <a:solidFill>
                  <a:srgbClr val="434343"/>
                </a:solidFill>
                <a:latin typeface="Fjalla One"/>
                <a:ea typeface="Fjalla One"/>
                <a:cs typeface="Fjalla One"/>
                <a:sym typeface="Fjalla One"/>
              </a:defRPr>
            </a:lvl1pPr>
            <a:lvl2pPr marR="0" lvl="1" algn="l" rtl="0">
              <a:lnSpc>
                <a:spcPct val="100000"/>
              </a:lnSpc>
              <a:spcBef>
                <a:spcPts val="0"/>
              </a:spcBef>
              <a:spcAft>
                <a:spcPts val="0"/>
              </a:spcAft>
              <a:buClr>
                <a:srgbClr val="434343"/>
              </a:buClr>
              <a:buSzPts val="1800"/>
              <a:buFont typeface="Fjalla One"/>
              <a:buNone/>
              <a:defRPr sz="1800" b="0" i="0" u="none" strike="noStrike" cap="none">
                <a:solidFill>
                  <a:srgbClr val="434343"/>
                </a:solidFill>
                <a:latin typeface="Fjalla One"/>
                <a:ea typeface="Fjalla One"/>
                <a:cs typeface="Fjalla One"/>
                <a:sym typeface="Fjalla One"/>
              </a:defRPr>
            </a:lvl2pPr>
            <a:lvl3pPr marR="0" lvl="2" algn="l" rtl="0">
              <a:lnSpc>
                <a:spcPct val="100000"/>
              </a:lnSpc>
              <a:spcBef>
                <a:spcPts val="0"/>
              </a:spcBef>
              <a:spcAft>
                <a:spcPts val="0"/>
              </a:spcAft>
              <a:buClr>
                <a:srgbClr val="434343"/>
              </a:buClr>
              <a:buSzPts val="1800"/>
              <a:buFont typeface="Fjalla One"/>
              <a:buNone/>
              <a:defRPr sz="1800" b="0" i="0" u="none" strike="noStrike" cap="none">
                <a:solidFill>
                  <a:srgbClr val="434343"/>
                </a:solidFill>
                <a:latin typeface="Fjalla One"/>
                <a:ea typeface="Fjalla One"/>
                <a:cs typeface="Fjalla One"/>
                <a:sym typeface="Fjalla One"/>
              </a:defRPr>
            </a:lvl3pPr>
            <a:lvl4pPr marR="0" lvl="3" algn="l" rtl="0">
              <a:lnSpc>
                <a:spcPct val="100000"/>
              </a:lnSpc>
              <a:spcBef>
                <a:spcPts val="0"/>
              </a:spcBef>
              <a:spcAft>
                <a:spcPts val="0"/>
              </a:spcAft>
              <a:buClr>
                <a:srgbClr val="434343"/>
              </a:buClr>
              <a:buSzPts val="1800"/>
              <a:buFont typeface="Fjalla One"/>
              <a:buNone/>
              <a:defRPr sz="1800" b="0" i="0" u="none" strike="noStrike" cap="none">
                <a:solidFill>
                  <a:srgbClr val="434343"/>
                </a:solidFill>
                <a:latin typeface="Fjalla One"/>
                <a:ea typeface="Fjalla One"/>
                <a:cs typeface="Fjalla One"/>
                <a:sym typeface="Fjalla One"/>
              </a:defRPr>
            </a:lvl4pPr>
            <a:lvl5pPr marR="0" lvl="4" algn="l" rtl="0">
              <a:lnSpc>
                <a:spcPct val="100000"/>
              </a:lnSpc>
              <a:spcBef>
                <a:spcPts val="0"/>
              </a:spcBef>
              <a:spcAft>
                <a:spcPts val="0"/>
              </a:spcAft>
              <a:buClr>
                <a:srgbClr val="434343"/>
              </a:buClr>
              <a:buSzPts val="1800"/>
              <a:buFont typeface="Fjalla One"/>
              <a:buNone/>
              <a:defRPr sz="1800" b="0" i="0" u="none" strike="noStrike" cap="none">
                <a:solidFill>
                  <a:srgbClr val="434343"/>
                </a:solidFill>
                <a:latin typeface="Fjalla One"/>
                <a:ea typeface="Fjalla One"/>
                <a:cs typeface="Fjalla One"/>
                <a:sym typeface="Fjalla One"/>
              </a:defRPr>
            </a:lvl5pPr>
            <a:lvl6pPr marR="0" lvl="5" algn="l" rtl="0">
              <a:lnSpc>
                <a:spcPct val="100000"/>
              </a:lnSpc>
              <a:spcBef>
                <a:spcPts val="0"/>
              </a:spcBef>
              <a:spcAft>
                <a:spcPts val="0"/>
              </a:spcAft>
              <a:buClr>
                <a:srgbClr val="434343"/>
              </a:buClr>
              <a:buSzPts val="1800"/>
              <a:buFont typeface="Fjalla One"/>
              <a:buNone/>
              <a:defRPr sz="1800" b="0" i="0" u="none" strike="noStrike" cap="none">
                <a:solidFill>
                  <a:srgbClr val="434343"/>
                </a:solidFill>
                <a:latin typeface="Fjalla One"/>
                <a:ea typeface="Fjalla One"/>
                <a:cs typeface="Fjalla One"/>
                <a:sym typeface="Fjalla One"/>
              </a:defRPr>
            </a:lvl6pPr>
            <a:lvl7pPr marR="0" lvl="6" algn="l" rtl="0">
              <a:lnSpc>
                <a:spcPct val="100000"/>
              </a:lnSpc>
              <a:spcBef>
                <a:spcPts val="0"/>
              </a:spcBef>
              <a:spcAft>
                <a:spcPts val="0"/>
              </a:spcAft>
              <a:buClr>
                <a:srgbClr val="434343"/>
              </a:buClr>
              <a:buSzPts val="1800"/>
              <a:buFont typeface="Fjalla One"/>
              <a:buNone/>
              <a:defRPr sz="1800" b="0" i="0" u="none" strike="noStrike" cap="none">
                <a:solidFill>
                  <a:srgbClr val="434343"/>
                </a:solidFill>
                <a:latin typeface="Fjalla One"/>
                <a:ea typeface="Fjalla One"/>
                <a:cs typeface="Fjalla One"/>
                <a:sym typeface="Fjalla One"/>
              </a:defRPr>
            </a:lvl7pPr>
            <a:lvl8pPr marR="0" lvl="7" algn="l" rtl="0">
              <a:lnSpc>
                <a:spcPct val="100000"/>
              </a:lnSpc>
              <a:spcBef>
                <a:spcPts val="0"/>
              </a:spcBef>
              <a:spcAft>
                <a:spcPts val="0"/>
              </a:spcAft>
              <a:buClr>
                <a:srgbClr val="434343"/>
              </a:buClr>
              <a:buSzPts val="1800"/>
              <a:buFont typeface="Fjalla One"/>
              <a:buNone/>
              <a:defRPr sz="1800" b="0" i="0" u="none" strike="noStrike" cap="none">
                <a:solidFill>
                  <a:srgbClr val="434343"/>
                </a:solidFill>
                <a:latin typeface="Fjalla One"/>
                <a:ea typeface="Fjalla One"/>
                <a:cs typeface="Fjalla One"/>
                <a:sym typeface="Fjalla One"/>
              </a:defRPr>
            </a:lvl8pPr>
            <a:lvl9pPr marR="0" lvl="8" algn="l" rtl="0">
              <a:lnSpc>
                <a:spcPct val="100000"/>
              </a:lnSpc>
              <a:spcBef>
                <a:spcPts val="0"/>
              </a:spcBef>
              <a:spcAft>
                <a:spcPts val="0"/>
              </a:spcAft>
              <a:buClr>
                <a:srgbClr val="434343"/>
              </a:buClr>
              <a:buSzPts val="1800"/>
              <a:buFont typeface="Fjalla One"/>
              <a:buNone/>
              <a:defRPr sz="1800" b="0" i="0" u="none" strike="noStrike" cap="none">
                <a:solidFill>
                  <a:srgbClr val="434343"/>
                </a:solidFill>
                <a:latin typeface="Fjalla One"/>
                <a:ea typeface="Fjalla One"/>
                <a:cs typeface="Fjalla One"/>
                <a:sym typeface="Fjalla One"/>
              </a:defRPr>
            </a:lvl9pPr>
          </a:lstStyle>
          <a:p>
            <a:r>
              <a:rPr lang="en-US" sz="2400">
                <a:solidFill>
                  <a:schemeClr val="bg1"/>
                </a:solidFill>
              </a:rPr>
              <a:t>Prop</a:t>
            </a:r>
            <a:r>
              <a:rPr lang="en-US" sz="2400"/>
              <a:t>osing implementation plan</a:t>
            </a:r>
          </a:p>
        </p:txBody>
      </p:sp>
    </p:spTree>
    <p:custDataLst>
      <p:tags r:id="rId1"/>
    </p:custDataLst>
    <p:extLst>
      <p:ext uri="{BB962C8B-B14F-4D97-AF65-F5344CB8AC3E}">
        <p14:creationId xmlns:p14="http://schemas.microsoft.com/office/powerpoint/2010/main" val="69366793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69"/>
                                        </p:tgtEl>
                                        <p:attrNameLst>
                                          <p:attrName>style.visibility</p:attrName>
                                        </p:attrNameLst>
                                      </p:cBhvr>
                                      <p:to>
                                        <p:strVal val="visible"/>
                                      </p:to>
                                    </p:set>
                                    <p:anim calcmode="lin" valueType="num">
                                      <p:cBhvr additive="base">
                                        <p:cTn id="7" dur="750" fill="hold"/>
                                        <p:tgtEl>
                                          <p:spTgt spid="69"/>
                                        </p:tgtEl>
                                        <p:attrNameLst>
                                          <p:attrName>ppt_x</p:attrName>
                                        </p:attrNameLst>
                                      </p:cBhvr>
                                      <p:tavLst>
                                        <p:tav tm="0">
                                          <p:val>
                                            <p:strVal val="0-#ppt_w/2"/>
                                          </p:val>
                                        </p:tav>
                                        <p:tav tm="100000">
                                          <p:val>
                                            <p:strVal val="#ppt_x"/>
                                          </p:val>
                                        </p:tav>
                                      </p:tavLst>
                                    </p:anim>
                                    <p:anim calcmode="lin" valueType="num">
                                      <p:cBhvr additive="base">
                                        <p:cTn id="8" dur="750" fill="hold"/>
                                        <p:tgtEl>
                                          <p:spTgt spid="69"/>
                                        </p:tgtEl>
                                        <p:attrNameLst>
                                          <p:attrName>ppt_y</p:attrName>
                                        </p:attrNameLst>
                                      </p:cBhvr>
                                      <p:tavLst>
                                        <p:tav tm="0">
                                          <p:val>
                                            <p:strVal val="#ppt_y"/>
                                          </p:val>
                                        </p:tav>
                                        <p:tav tm="100000">
                                          <p:val>
                                            <p:strVal val="#ppt_y"/>
                                          </p:val>
                                        </p:tav>
                                      </p:tavLst>
                                    </p:anim>
                                  </p:childTnLst>
                                </p:cTn>
                              </p:par>
                            </p:childTnLst>
                          </p:cTn>
                        </p:par>
                        <p:par>
                          <p:cTn id="9" fill="hold">
                            <p:stCondLst>
                              <p:cond delay="750"/>
                            </p:stCondLst>
                            <p:childTnLst>
                              <p:par>
                                <p:cTn id="10" presetID="22" presetClass="entr" presetSubtype="8" fill="hold" nodeType="afterEffect">
                                  <p:stCondLst>
                                    <p:cond delay="0"/>
                                  </p:stCondLst>
                                  <p:childTnLst>
                                    <p:set>
                                      <p:cBhvr>
                                        <p:cTn id="11" dur="1" fill="hold">
                                          <p:stCondLst>
                                            <p:cond delay="0"/>
                                          </p:stCondLst>
                                        </p:cTn>
                                        <p:tgtEl>
                                          <p:spTgt spid="142"/>
                                        </p:tgtEl>
                                        <p:attrNameLst>
                                          <p:attrName>style.visibility</p:attrName>
                                        </p:attrNameLst>
                                      </p:cBhvr>
                                      <p:to>
                                        <p:strVal val="visible"/>
                                      </p:to>
                                    </p:set>
                                    <p:animEffect transition="in" filter="wipe(left)">
                                      <p:cBhvr>
                                        <p:cTn id="12" dur="1000"/>
                                        <p:tgtEl>
                                          <p:spTgt spid="142"/>
                                        </p:tgtEl>
                                      </p:cBhvr>
                                    </p:animEffect>
                                  </p:childTnLst>
                                </p:cTn>
                              </p:par>
                              <p:par>
                                <p:cTn id="13" presetID="22" presetClass="entr" presetSubtype="8"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left)">
                                      <p:cBhvr>
                                        <p:cTn id="15" dur="1000"/>
                                        <p:tgtEl>
                                          <p:spTgt spid="2"/>
                                        </p:tgtEl>
                                      </p:cBhvr>
                                    </p:animEffect>
                                  </p:childTnLst>
                                </p:cTn>
                              </p:par>
                              <p:par>
                                <p:cTn id="16" presetID="22" presetClass="entr" presetSubtype="8"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left)">
                                      <p:cBhvr>
                                        <p:cTn id="18" dur="1000"/>
                                        <p:tgtEl>
                                          <p:spTgt spid="3"/>
                                        </p:tgtEl>
                                      </p:cBhvr>
                                    </p:animEffect>
                                  </p:childTnLst>
                                </p:cTn>
                              </p:par>
                              <p:par>
                                <p:cTn id="19" presetID="22" presetClass="entr" presetSubtype="8" fill="hold"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left)">
                                      <p:cBhvr>
                                        <p:cTn id="21" dur="1000"/>
                                        <p:tgtEl>
                                          <p:spTgt spid="4"/>
                                        </p:tgtEl>
                                      </p:cBhvr>
                                    </p:animEffect>
                                  </p:childTnLst>
                                </p:cTn>
                              </p:par>
                            </p:childTnLst>
                          </p:cTn>
                        </p:par>
                        <p:par>
                          <p:cTn id="22" fill="hold">
                            <p:stCondLst>
                              <p:cond delay="1750"/>
                            </p:stCondLst>
                            <p:childTnLst>
                              <p:par>
                                <p:cTn id="23" presetID="2" presetClass="entr" presetSubtype="4" fill="hold" grpId="0" nodeType="afterEffect">
                                  <p:stCondLst>
                                    <p:cond delay="0"/>
                                  </p:stCondLst>
                                  <p:childTnLst>
                                    <p:set>
                                      <p:cBhvr>
                                        <p:cTn id="24" dur="1" fill="hold">
                                          <p:stCondLst>
                                            <p:cond delay="0"/>
                                          </p:stCondLst>
                                        </p:cTn>
                                        <p:tgtEl>
                                          <p:spTgt spid="144"/>
                                        </p:tgtEl>
                                        <p:attrNameLst>
                                          <p:attrName>style.visibility</p:attrName>
                                        </p:attrNameLst>
                                      </p:cBhvr>
                                      <p:to>
                                        <p:strVal val="visible"/>
                                      </p:to>
                                    </p:set>
                                    <p:anim calcmode="lin" valueType="num">
                                      <p:cBhvr additive="base">
                                        <p:cTn id="25" dur="750" fill="hold"/>
                                        <p:tgtEl>
                                          <p:spTgt spid="144"/>
                                        </p:tgtEl>
                                        <p:attrNameLst>
                                          <p:attrName>ppt_x</p:attrName>
                                        </p:attrNameLst>
                                      </p:cBhvr>
                                      <p:tavLst>
                                        <p:tav tm="0">
                                          <p:val>
                                            <p:strVal val="#ppt_x"/>
                                          </p:val>
                                        </p:tav>
                                        <p:tav tm="100000">
                                          <p:val>
                                            <p:strVal val="#ppt_x"/>
                                          </p:val>
                                        </p:tav>
                                      </p:tavLst>
                                    </p:anim>
                                    <p:anim calcmode="lin" valueType="num">
                                      <p:cBhvr additive="base">
                                        <p:cTn id="26" dur="750" fill="hold"/>
                                        <p:tgtEl>
                                          <p:spTgt spid="144"/>
                                        </p:tgtEl>
                                        <p:attrNameLst>
                                          <p:attrName>ppt_y</p:attrName>
                                        </p:attrNameLst>
                                      </p:cBhvr>
                                      <p:tavLst>
                                        <p:tav tm="0">
                                          <p:val>
                                            <p:strVal val="1+#ppt_h/2"/>
                                          </p:val>
                                        </p:tav>
                                        <p:tav tm="100000">
                                          <p:val>
                                            <p:strVal val="#ppt_y"/>
                                          </p:val>
                                        </p:tav>
                                      </p:tavLst>
                                    </p:anim>
                                  </p:childTnLst>
                                </p:cTn>
                              </p:par>
                            </p:childTnLst>
                          </p:cTn>
                        </p:par>
                        <p:par>
                          <p:cTn id="27" fill="hold">
                            <p:stCondLst>
                              <p:cond delay="2500"/>
                            </p:stCondLst>
                            <p:childTnLst>
                              <p:par>
                                <p:cTn id="28" presetID="2" presetClass="entr" presetSubtype="1" fill="hold" grpId="0" nodeType="afterEffect">
                                  <p:stCondLst>
                                    <p:cond delay="0"/>
                                  </p:stCondLst>
                                  <p:childTnLst>
                                    <p:set>
                                      <p:cBhvr>
                                        <p:cTn id="29" dur="1" fill="hold">
                                          <p:stCondLst>
                                            <p:cond delay="0"/>
                                          </p:stCondLst>
                                        </p:cTn>
                                        <p:tgtEl>
                                          <p:spTgt spid="145"/>
                                        </p:tgtEl>
                                        <p:attrNameLst>
                                          <p:attrName>style.visibility</p:attrName>
                                        </p:attrNameLst>
                                      </p:cBhvr>
                                      <p:to>
                                        <p:strVal val="visible"/>
                                      </p:to>
                                    </p:set>
                                    <p:anim calcmode="lin" valueType="num">
                                      <p:cBhvr additive="base">
                                        <p:cTn id="30" dur="750" fill="hold"/>
                                        <p:tgtEl>
                                          <p:spTgt spid="145"/>
                                        </p:tgtEl>
                                        <p:attrNameLst>
                                          <p:attrName>ppt_x</p:attrName>
                                        </p:attrNameLst>
                                      </p:cBhvr>
                                      <p:tavLst>
                                        <p:tav tm="0">
                                          <p:val>
                                            <p:strVal val="#ppt_x"/>
                                          </p:val>
                                        </p:tav>
                                        <p:tav tm="100000">
                                          <p:val>
                                            <p:strVal val="#ppt_x"/>
                                          </p:val>
                                        </p:tav>
                                      </p:tavLst>
                                    </p:anim>
                                    <p:anim calcmode="lin" valueType="num">
                                      <p:cBhvr additive="base">
                                        <p:cTn id="31" dur="750" fill="hold"/>
                                        <p:tgtEl>
                                          <p:spTgt spid="145"/>
                                        </p:tgtEl>
                                        <p:attrNameLst>
                                          <p:attrName>ppt_y</p:attrName>
                                        </p:attrNameLst>
                                      </p:cBhvr>
                                      <p:tavLst>
                                        <p:tav tm="0">
                                          <p:val>
                                            <p:strVal val="0-#ppt_h/2"/>
                                          </p:val>
                                        </p:tav>
                                        <p:tav tm="100000">
                                          <p:val>
                                            <p:strVal val="#ppt_y"/>
                                          </p:val>
                                        </p:tav>
                                      </p:tavLst>
                                    </p:anim>
                                  </p:childTnLst>
                                </p:cTn>
                              </p:par>
                            </p:childTnLst>
                          </p:cTn>
                        </p:par>
                        <p:par>
                          <p:cTn id="32" fill="hold">
                            <p:stCondLst>
                              <p:cond delay="3250"/>
                            </p:stCondLst>
                            <p:childTnLst>
                              <p:par>
                                <p:cTn id="33" presetID="2" presetClass="entr" presetSubtype="4" fill="hold" grpId="0" nodeType="afterEffect">
                                  <p:stCondLst>
                                    <p:cond delay="0"/>
                                  </p:stCondLst>
                                  <p:childTnLst>
                                    <p:set>
                                      <p:cBhvr>
                                        <p:cTn id="34" dur="1" fill="hold">
                                          <p:stCondLst>
                                            <p:cond delay="0"/>
                                          </p:stCondLst>
                                        </p:cTn>
                                        <p:tgtEl>
                                          <p:spTgt spid="146"/>
                                        </p:tgtEl>
                                        <p:attrNameLst>
                                          <p:attrName>style.visibility</p:attrName>
                                        </p:attrNameLst>
                                      </p:cBhvr>
                                      <p:to>
                                        <p:strVal val="visible"/>
                                      </p:to>
                                    </p:set>
                                    <p:anim calcmode="lin" valueType="num">
                                      <p:cBhvr additive="base">
                                        <p:cTn id="35" dur="750" fill="hold"/>
                                        <p:tgtEl>
                                          <p:spTgt spid="146"/>
                                        </p:tgtEl>
                                        <p:attrNameLst>
                                          <p:attrName>ppt_x</p:attrName>
                                        </p:attrNameLst>
                                      </p:cBhvr>
                                      <p:tavLst>
                                        <p:tav tm="0">
                                          <p:val>
                                            <p:strVal val="#ppt_x"/>
                                          </p:val>
                                        </p:tav>
                                        <p:tav tm="100000">
                                          <p:val>
                                            <p:strVal val="#ppt_x"/>
                                          </p:val>
                                        </p:tav>
                                      </p:tavLst>
                                    </p:anim>
                                    <p:anim calcmode="lin" valueType="num">
                                      <p:cBhvr additive="base">
                                        <p:cTn id="36" dur="750" fill="hold"/>
                                        <p:tgtEl>
                                          <p:spTgt spid="14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 grpId="0"/>
      <p:bldP spid="145" grpId="0"/>
      <p:bldP spid="146" grpId="0"/>
      <p:bldP spid="69"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3F3F3"/>
        </a:solidFill>
        <a:effectLst/>
      </p:bgPr>
    </p:bg>
    <p:spTree>
      <p:nvGrpSpPr>
        <p:cNvPr id="1" name="Shape 528"/>
        <p:cNvGrpSpPr/>
        <p:nvPr/>
      </p:nvGrpSpPr>
      <p:grpSpPr>
        <a:xfrm>
          <a:off x="0" y="0"/>
          <a:ext cx="0" cy="0"/>
          <a:chOff x="0" y="0"/>
          <a:chExt cx="0" cy="0"/>
        </a:xfrm>
      </p:grpSpPr>
      <p:sp>
        <p:nvSpPr>
          <p:cNvPr id="15" name="Google Shape;69;p5"/>
          <p:cNvSpPr/>
          <p:nvPr/>
        </p:nvSpPr>
        <p:spPr>
          <a:xfrm>
            <a:off x="3829613" y="2415325"/>
            <a:ext cx="2108914" cy="2083691"/>
          </a:xfrm>
          <a:prstGeom prst="rect">
            <a:avLst/>
          </a:pr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70;p5"/>
          <p:cNvSpPr/>
          <p:nvPr/>
        </p:nvSpPr>
        <p:spPr>
          <a:xfrm>
            <a:off x="6286030" y="2400759"/>
            <a:ext cx="2381314" cy="2083691"/>
          </a:xfrm>
          <a:prstGeom prst="rect">
            <a:avLst/>
          </a:pr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71;p5"/>
          <p:cNvSpPr/>
          <p:nvPr/>
        </p:nvSpPr>
        <p:spPr>
          <a:xfrm>
            <a:off x="1383315" y="2415325"/>
            <a:ext cx="2108914" cy="2083691"/>
          </a:xfrm>
          <a:prstGeom prst="rect">
            <a:avLst/>
          </a:pr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06;p5"/>
          <p:cNvSpPr/>
          <p:nvPr/>
        </p:nvSpPr>
        <p:spPr>
          <a:xfrm>
            <a:off x="3829613" y="1709001"/>
            <a:ext cx="2108914" cy="395400"/>
          </a:xfrm>
          <a:prstGeom prst="rect">
            <a:avLst/>
          </a:pr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7;p5"/>
          <p:cNvSpPr/>
          <p:nvPr/>
        </p:nvSpPr>
        <p:spPr>
          <a:xfrm>
            <a:off x="6286030" y="1694435"/>
            <a:ext cx="2381314" cy="395400"/>
          </a:xfrm>
          <a:prstGeom prst="rect">
            <a:avLst/>
          </a:pr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8;p5"/>
          <p:cNvSpPr/>
          <p:nvPr/>
        </p:nvSpPr>
        <p:spPr>
          <a:xfrm>
            <a:off x="1383315" y="1709001"/>
            <a:ext cx="2108914" cy="395400"/>
          </a:xfrm>
          <a:prstGeom prst="rect">
            <a:avLst/>
          </a:pr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22"/>
          <p:cNvSpPr/>
          <p:nvPr/>
        </p:nvSpPr>
        <p:spPr>
          <a:xfrm>
            <a:off x="2137950" y="1560851"/>
            <a:ext cx="673500" cy="673500"/>
          </a:xfrm>
          <a:prstGeom prst="rect">
            <a:avLst/>
          </a:prstGeom>
          <a:noFill/>
          <a:ln w="19050"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22"/>
          <p:cNvSpPr/>
          <p:nvPr/>
        </p:nvSpPr>
        <p:spPr>
          <a:xfrm>
            <a:off x="4634782" y="1560851"/>
            <a:ext cx="673500" cy="673500"/>
          </a:xfrm>
          <a:prstGeom prst="rect">
            <a:avLst/>
          </a:prstGeom>
          <a:noFill/>
          <a:ln w="19050"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22"/>
          <p:cNvSpPr/>
          <p:nvPr/>
        </p:nvSpPr>
        <p:spPr>
          <a:xfrm>
            <a:off x="7131614" y="1550766"/>
            <a:ext cx="673500" cy="673500"/>
          </a:xfrm>
          <a:prstGeom prst="rect">
            <a:avLst/>
          </a:prstGeom>
          <a:noFill/>
          <a:ln w="19050"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22"/>
          <p:cNvSpPr txBox="1">
            <a:spLocks noGrp="1"/>
          </p:cNvSpPr>
          <p:nvPr>
            <p:ph type="subTitle" idx="1"/>
          </p:nvPr>
        </p:nvSpPr>
        <p:spPr>
          <a:xfrm>
            <a:off x="1358589" y="2454483"/>
            <a:ext cx="2205596" cy="1382091"/>
          </a:xfrm>
          <a:prstGeom prst="rect">
            <a:avLst/>
          </a:prstGeom>
        </p:spPr>
        <p:txBody>
          <a:bodyPr spcFirstLastPara="1" wrap="square" lIns="91425" tIns="91425" rIns="91425" bIns="91425" anchor="t" anchorCtr="0">
            <a:noAutofit/>
          </a:bodyPr>
          <a:lstStyle/>
          <a:p>
            <a:pPr marL="0" lvl="0" indent="0"/>
            <a:r>
              <a:rPr lang="en-US" sz="1600"/>
              <a:t>Foreign language centers in Vietnam play an important role in the process of training human resources for the country</a:t>
            </a:r>
            <a:endParaRPr sz="1600"/>
          </a:p>
        </p:txBody>
      </p:sp>
      <p:sp>
        <p:nvSpPr>
          <p:cNvPr id="533" name="Google Shape;533;p22"/>
          <p:cNvSpPr txBox="1">
            <a:spLocks noGrp="1"/>
          </p:cNvSpPr>
          <p:nvPr>
            <p:ph type="subTitle" idx="2"/>
          </p:nvPr>
        </p:nvSpPr>
        <p:spPr>
          <a:xfrm>
            <a:off x="3847784" y="2454483"/>
            <a:ext cx="2104969" cy="1382091"/>
          </a:xfrm>
          <a:prstGeom prst="rect">
            <a:avLst/>
          </a:prstGeom>
        </p:spPr>
        <p:txBody>
          <a:bodyPr spcFirstLastPara="1" wrap="square" lIns="91425" tIns="91425" rIns="91425" bIns="91425" anchor="t" anchorCtr="0">
            <a:noAutofit/>
          </a:bodyPr>
          <a:lstStyle/>
          <a:p>
            <a:pPr marL="0" lvl="0" indent="0"/>
            <a:r>
              <a:rPr lang="en-US" sz="1600"/>
              <a:t>There are many difficulties for quality management</a:t>
            </a:r>
            <a:endParaRPr sz="1600"/>
          </a:p>
        </p:txBody>
      </p:sp>
      <p:sp>
        <p:nvSpPr>
          <p:cNvPr id="534" name="Google Shape;534;p22"/>
          <p:cNvSpPr txBox="1">
            <a:spLocks noGrp="1"/>
          </p:cNvSpPr>
          <p:nvPr>
            <p:ph type="subTitle" idx="3"/>
          </p:nvPr>
        </p:nvSpPr>
        <p:spPr>
          <a:xfrm>
            <a:off x="6320329" y="2428813"/>
            <a:ext cx="2366774" cy="1988808"/>
          </a:xfrm>
          <a:prstGeom prst="rect">
            <a:avLst/>
          </a:prstGeom>
        </p:spPr>
        <p:txBody>
          <a:bodyPr spcFirstLastPara="1" wrap="square" lIns="91425" tIns="91425" rIns="91425" bIns="91425" anchor="t" anchorCtr="0">
            <a:noAutofit/>
          </a:bodyPr>
          <a:lstStyle/>
          <a:p>
            <a:pPr marL="0" lvl="0" indent="0"/>
            <a:r>
              <a:rPr lang="en-US" sz="1600"/>
              <a:t>The effective application of ICT in managing language center is imperative</a:t>
            </a:r>
            <a:endParaRPr sz="1600"/>
          </a:p>
        </p:txBody>
      </p:sp>
      <p:sp>
        <p:nvSpPr>
          <p:cNvPr id="539" name="Google Shape;539;p22"/>
          <p:cNvSpPr/>
          <p:nvPr/>
        </p:nvSpPr>
        <p:spPr>
          <a:xfrm>
            <a:off x="2325507" y="1762244"/>
            <a:ext cx="271760" cy="270723"/>
          </a:xfrm>
          <a:custGeom>
            <a:avLst/>
            <a:gdLst/>
            <a:ahLst/>
            <a:cxnLst/>
            <a:rect l="l" t="t" r="r" b="b"/>
            <a:pathLst>
              <a:path w="19401" h="19327" extrusionOk="0">
                <a:moveTo>
                  <a:pt x="14796" y="1700"/>
                </a:moveTo>
                <a:lnTo>
                  <a:pt x="17815" y="3965"/>
                </a:lnTo>
                <a:lnTo>
                  <a:pt x="14796" y="6229"/>
                </a:lnTo>
                <a:lnTo>
                  <a:pt x="14796" y="5097"/>
                </a:lnTo>
                <a:cubicBezTo>
                  <a:pt x="14796" y="4783"/>
                  <a:pt x="14542" y="4529"/>
                  <a:pt x="14231" y="4529"/>
                </a:cubicBezTo>
                <a:lnTo>
                  <a:pt x="10795" y="4529"/>
                </a:lnTo>
                <a:cubicBezTo>
                  <a:pt x="9807" y="4529"/>
                  <a:pt x="8893" y="5046"/>
                  <a:pt x="8379" y="5888"/>
                </a:cubicBezTo>
                <a:cubicBezTo>
                  <a:pt x="8177" y="5547"/>
                  <a:pt x="7932" y="5230"/>
                  <a:pt x="7658" y="4946"/>
                </a:cubicBezTo>
                <a:cubicBezTo>
                  <a:pt x="8409" y="3974"/>
                  <a:pt x="9566" y="3403"/>
                  <a:pt x="10795" y="3397"/>
                </a:cubicBezTo>
                <a:lnTo>
                  <a:pt x="14231" y="3397"/>
                </a:lnTo>
                <a:cubicBezTo>
                  <a:pt x="14542" y="3397"/>
                  <a:pt x="14796" y="3143"/>
                  <a:pt x="14796" y="2832"/>
                </a:cubicBezTo>
                <a:lnTo>
                  <a:pt x="14796" y="1700"/>
                </a:lnTo>
                <a:close/>
                <a:moveTo>
                  <a:pt x="5807" y="13011"/>
                </a:moveTo>
                <a:cubicBezTo>
                  <a:pt x="5888" y="13398"/>
                  <a:pt x="6015" y="13778"/>
                  <a:pt x="6184" y="14137"/>
                </a:cubicBezTo>
                <a:cubicBezTo>
                  <a:pt x="5538" y="14566"/>
                  <a:pt x="4777" y="14796"/>
                  <a:pt x="4001" y="14796"/>
                </a:cubicBezTo>
                <a:lnTo>
                  <a:pt x="1700" y="14796"/>
                </a:lnTo>
                <a:cubicBezTo>
                  <a:pt x="1386" y="14796"/>
                  <a:pt x="1133" y="14542"/>
                  <a:pt x="1133" y="14231"/>
                </a:cubicBezTo>
                <a:cubicBezTo>
                  <a:pt x="1133" y="13917"/>
                  <a:pt x="1386" y="13663"/>
                  <a:pt x="1700" y="13663"/>
                </a:cubicBezTo>
                <a:lnTo>
                  <a:pt x="4001" y="13663"/>
                </a:lnTo>
                <a:cubicBezTo>
                  <a:pt x="4662" y="13663"/>
                  <a:pt x="5299" y="13434"/>
                  <a:pt x="5807" y="13011"/>
                </a:cubicBezTo>
                <a:close/>
                <a:moveTo>
                  <a:pt x="4001" y="4529"/>
                </a:moveTo>
                <a:cubicBezTo>
                  <a:pt x="6190" y="4532"/>
                  <a:pt x="7963" y="6305"/>
                  <a:pt x="7966" y="8494"/>
                </a:cubicBezTo>
                <a:lnTo>
                  <a:pt x="7966" y="11966"/>
                </a:lnTo>
                <a:cubicBezTo>
                  <a:pt x="7966" y="13527"/>
                  <a:pt x="9231" y="14792"/>
                  <a:pt x="10795" y="14796"/>
                </a:cubicBezTo>
                <a:lnTo>
                  <a:pt x="14231" y="14796"/>
                </a:lnTo>
                <a:cubicBezTo>
                  <a:pt x="14542" y="14796"/>
                  <a:pt x="14796" y="14542"/>
                  <a:pt x="14796" y="14231"/>
                </a:cubicBezTo>
                <a:lnTo>
                  <a:pt x="14796" y="13099"/>
                </a:lnTo>
                <a:lnTo>
                  <a:pt x="17815" y="15363"/>
                </a:lnTo>
                <a:lnTo>
                  <a:pt x="14796" y="17628"/>
                </a:lnTo>
                <a:lnTo>
                  <a:pt x="14796" y="16495"/>
                </a:lnTo>
                <a:cubicBezTo>
                  <a:pt x="14796" y="16181"/>
                  <a:pt x="14542" y="15928"/>
                  <a:pt x="14231" y="15928"/>
                </a:cubicBezTo>
                <a:lnTo>
                  <a:pt x="10795" y="15928"/>
                </a:lnTo>
                <a:cubicBezTo>
                  <a:pt x="8606" y="15925"/>
                  <a:pt x="6833" y="14152"/>
                  <a:pt x="6833" y="11966"/>
                </a:cubicBezTo>
                <a:lnTo>
                  <a:pt x="6833" y="8494"/>
                </a:lnTo>
                <a:cubicBezTo>
                  <a:pt x="6830" y="6930"/>
                  <a:pt x="5565" y="5665"/>
                  <a:pt x="4001" y="5662"/>
                </a:cubicBezTo>
                <a:lnTo>
                  <a:pt x="1700" y="5662"/>
                </a:lnTo>
                <a:cubicBezTo>
                  <a:pt x="1386" y="5662"/>
                  <a:pt x="1133" y="5408"/>
                  <a:pt x="1133" y="5097"/>
                </a:cubicBezTo>
                <a:cubicBezTo>
                  <a:pt x="1133" y="4783"/>
                  <a:pt x="1386" y="4529"/>
                  <a:pt x="1700" y="4529"/>
                </a:cubicBezTo>
                <a:close/>
                <a:moveTo>
                  <a:pt x="14230" y="0"/>
                </a:moveTo>
                <a:cubicBezTo>
                  <a:pt x="13937" y="0"/>
                  <a:pt x="13663" y="232"/>
                  <a:pt x="13663" y="568"/>
                </a:cubicBezTo>
                <a:lnTo>
                  <a:pt x="13663" y="2265"/>
                </a:lnTo>
                <a:lnTo>
                  <a:pt x="10795" y="2265"/>
                </a:lnTo>
                <a:cubicBezTo>
                  <a:pt x="9228" y="2265"/>
                  <a:pt x="7745" y="2989"/>
                  <a:pt x="6782" y="4224"/>
                </a:cubicBezTo>
                <a:cubicBezTo>
                  <a:pt x="5955" y="3684"/>
                  <a:pt x="4988" y="3397"/>
                  <a:pt x="4001" y="3397"/>
                </a:cubicBezTo>
                <a:lnTo>
                  <a:pt x="1700" y="3397"/>
                </a:lnTo>
                <a:cubicBezTo>
                  <a:pt x="761" y="3397"/>
                  <a:pt x="0" y="4158"/>
                  <a:pt x="0" y="5097"/>
                </a:cubicBezTo>
                <a:cubicBezTo>
                  <a:pt x="0" y="6033"/>
                  <a:pt x="761" y="6794"/>
                  <a:pt x="1700" y="6794"/>
                </a:cubicBezTo>
                <a:lnTo>
                  <a:pt x="4001" y="6794"/>
                </a:lnTo>
                <a:cubicBezTo>
                  <a:pt x="4940" y="6794"/>
                  <a:pt x="5698" y="7555"/>
                  <a:pt x="5701" y="8494"/>
                </a:cubicBezTo>
                <a:lnTo>
                  <a:pt x="5701" y="10834"/>
                </a:lnTo>
                <a:cubicBezTo>
                  <a:pt x="5698" y="11770"/>
                  <a:pt x="4940" y="12531"/>
                  <a:pt x="4001" y="12531"/>
                </a:cubicBezTo>
                <a:lnTo>
                  <a:pt x="1700" y="12531"/>
                </a:lnTo>
                <a:cubicBezTo>
                  <a:pt x="761" y="12531"/>
                  <a:pt x="0" y="13292"/>
                  <a:pt x="0" y="14231"/>
                </a:cubicBezTo>
                <a:cubicBezTo>
                  <a:pt x="0" y="15167"/>
                  <a:pt x="761" y="15928"/>
                  <a:pt x="1700" y="15928"/>
                </a:cubicBezTo>
                <a:lnTo>
                  <a:pt x="4001" y="15928"/>
                </a:lnTo>
                <a:cubicBezTo>
                  <a:pt x="4988" y="15928"/>
                  <a:pt x="5955" y="15641"/>
                  <a:pt x="6782" y="15100"/>
                </a:cubicBezTo>
                <a:cubicBezTo>
                  <a:pt x="7745" y="16338"/>
                  <a:pt x="9228" y="17060"/>
                  <a:pt x="10795" y="17060"/>
                </a:cubicBezTo>
                <a:lnTo>
                  <a:pt x="13663" y="17060"/>
                </a:lnTo>
                <a:lnTo>
                  <a:pt x="13663" y="18760"/>
                </a:lnTo>
                <a:cubicBezTo>
                  <a:pt x="13663" y="19095"/>
                  <a:pt x="13938" y="19326"/>
                  <a:pt x="14232" y="19326"/>
                </a:cubicBezTo>
                <a:cubicBezTo>
                  <a:pt x="14347" y="19326"/>
                  <a:pt x="14464" y="19291"/>
                  <a:pt x="14569" y="19213"/>
                </a:cubicBezTo>
                <a:lnTo>
                  <a:pt x="19098" y="15816"/>
                </a:lnTo>
                <a:cubicBezTo>
                  <a:pt x="19400" y="15590"/>
                  <a:pt x="19400" y="15134"/>
                  <a:pt x="19098" y="14910"/>
                </a:cubicBezTo>
                <a:lnTo>
                  <a:pt x="14569" y="11513"/>
                </a:lnTo>
                <a:cubicBezTo>
                  <a:pt x="14464" y="11434"/>
                  <a:pt x="14345" y="11398"/>
                  <a:pt x="14230" y="11398"/>
                </a:cubicBezTo>
                <a:cubicBezTo>
                  <a:pt x="13937" y="11398"/>
                  <a:pt x="13663" y="11630"/>
                  <a:pt x="13663" y="11966"/>
                </a:cubicBezTo>
                <a:lnTo>
                  <a:pt x="13663" y="13663"/>
                </a:lnTo>
                <a:lnTo>
                  <a:pt x="10795" y="13663"/>
                </a:lnTo>
                <a:cubicBezTo>
                  <a:pt x="9856" y="13663"/>
                  <a:pt x="9098" y="12902"/>
                  <a:pt x="9098" y="11966"/>
                </a:cubicBezTo>
                <a:lnTo>
                  <a:pt x="9098" y="7362"/>
                </a:lnTo>
                <a:cubicBezTo>
                  <a:pt x="9098" y="6423"/>
                  <a:pt x="9856" y="5662"/>
                  <a:pt x="10795" y="5662"/>
                </a:cubicBezTo>
                <a:lnTo>
                  <a:pt x="13663" y="5662"/>
                </a:lnTo>
                <a:lnTo>
                  <a:pt x="13663" y="7362"/>
                </a:lnTo>
                <a:cubicBezTo>
                  <a:pt x="13663" y="7576"/>
                  <a:pt x="13784" y="7769"/>
                  <a:pt x="13977" y="7866"/>
                </a:cubicBezTo>
                <a:cubicBezTo>
                  <a:pt x="14057" y="7906"/>
                  <a:pt x="14144" y="7926"/>
                  <a:pt x="14230" y="7926"/>
                </a:cubicBezTo>
                <a:cubicBezTo>
                  <a:pt x="14350" y="7926"/>
                  <a:pt x="14469" y="7888"/>
                  <a:pt x="14569" y="7815"/>
                </a:cubicBezTo>
                <a:lnTo>
                  <a:pt x="19098" y="4418"/>
                </a:lnTo>
                <a:cubicBezTo>
                  <a:pt x="19400" y="4191"/>
                  <a:pt x="19400" y="3735"/>
                  <a:pt x="19098" y="3512"/>
                </a:cubicBezTo>
                <a:lnTo>
                  <a:pt x="14569" y="115"/>
                </a:lnTo>
                <a:cubicBezTo>
                  <a:pt x="14464" y="36"/>
                  <a:pt x="14345" y="0"/>
                  <a:pt x="14230" y="0"/>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540" name="Google Shape;540;p22"/>
          <p:cNvSpPr/>
          <p:nvPr/>
        </p:nvSpPr>
        <p:spPr>
          <a:xfrm>
            <a:off x="7311317" y="1770898"/>
            <a:ext cx="306253" cy="233244"/>
          </a:xfrm>
          <a:custGeom>
            <a:avLst/>
            <a:gdLst/>
            <a:ahLst/>
            <a:cxnLst/>
            <a:rect l="l" t="t" r="r" b="b"/>
            <a:pathLst>
              <a:path w="19325" h="14718" extrusionOk="0">
                <a:moveTo>
                  <a:pt x="14192" y="1133"/>
                </a:moveTo>
                <a:cubicBezTo>
                  <a:pt x="14974" y="1133"/>
                  <a:pt x="15520" y="1906"/>
                  <a:pt x="15261" y="2643"/>
                </a:cubicBezTo>
                <a:cubicBezTo>
                  <a:pt x="15131" y="3008"/>
                  <a:pt x="15403" y="3395"/>
                  <a:pt x="15792" y="3398"/>
                </a:cubicBezTo>
                <a:lnTo>
                  <a:pt x="17628" y="3398"/>
                </a:lnTo>
                <a:cubicBezTo>
                  <a:pt x="17939" y="3398"/>
                  <a:pt x="18193" y="3648"/>
                  <a:pt x="18193" y="3962"/>
                </a:cubicBezTo>
                <a:lnTo>
                  <a:pt x="18193" y="10756"/>
                </a:lnTo>
                <a:cubicBezTo>
                  <a:pt x="18193" y="11070"/>
                  <a:pt x="17939" y="11324"/>
                  <a:pt x="17628" y="11324"/>
                </a:cubicBezTo>
                <a:lnTo>
                  <a:pt x="10230" y="11324"/>
                </a:lnTo>
                <a:lnTo>
                  <a:pt x="10230" y="9624"/>
                </a:lnTo>
                <a:cubicBezTo>
                  <a:pt x="11480" y="9624"/>
                  <a:pt x="12492" y="8609"/>
                  <a:pt x="12492" y="7359"/>
                </a:cubicBezTo>
                <a:cubicBezTo>
                  <a:pt x="12492" y="6109"/>
                  <a:pt x="11480" y="5095"/>
                  <a:pt x="10230" y="5095"/>
                </a:cubicBezTo>
                <a:lnTo>
                  <a:pt x="10230" y="3398"/>
                </a:lnTo>
                <a:lnTo>
                  <a:pt x="12592" y="3398"/>
                </a:lnTo>
                <a:cubicBezTo>
                  <a:pt x="12981" y="3395"/>
                  <a:pt x="13253" y="3008"/>
                  <a:pt x="13123" y="2643"/>
                </a:cubicBezTo>
                <a:cubicBezTo>
                  <a:pt x="12863" y="1906"/>
                  <a:pt x="13410" y="1133"/>
                  <a:pt x="14192" y="1133"/>
                </a:cubicBezTo>
                <a:close/>
                <a:moveTo>
                  <a:pt x="9098" y="3398"/>
                </a:moveTo>
                <a:lnTo>
                  <a:pt x="9098" y="5759"/>
                </a:lnTo>
                <a:cubicBezTo>
                  <a:pt x="9098" y="6082"/>
                  <a:pt x="9363" y="6323"/>
                  <a:pt x="9663" y="6323"/>
                </a:cubicBezTo>
                <a:cubicBezTo>
                  <a:pt x="9726" y="6323"/>
                  <a:pt x="9790" y="6313"/>
                  <a:pt x="9853" y="6290"/>
                </a:cubicBezTo>
                <a:cubicBezTo>
                  <a:pt x="9979" y="6247"/>
                  <a:pt x="10105" y="6226"/>
                  <a:pt x="10229" y="6226"/>
                </a:cubicBezTo>
                <a:cubicBezTo>
                  <a:pt x="10828" y="6226"/>
                  <a:pt x="11357" y="6708"/>
                  <a:pt x="11360" y="7353"/>
                </a:cubicBezTo>
                <a:cubicBezTo>
                  <a:pt x="11362" y="8003"/>
                  <a:pt x="10832" y="8493"/>
                  <a:pt x="10229" y="8493"/>
                </a:cubicBezTo>
                <a:cubicBezTo>
                  <a:pt x="10108" y="8493"/>
                  <a:pt x="9985" y="8473"/>
                  <a:pt x="9862" y="8431"/>
                </a:cubicBezTo>
                <a:cubicBezTo>
                  <a:pt x="9829" y="8419"/>
                  <a:pt x="9796" y="8410"/>
                  <a:pt x="9759" y="8404"/>
                </a:cubicBezTo>
                <a:cubicBezTo>
                  <a:pt x="9726" y="8398"/>
                  <a:pt x="9692" y="8395"/>
                  <a:pt x="9659" y="8395"/>
                </a:cubicBezTo>
                <a:cubicBezTo>
                  <a:pt x="9350" y="8395"/>
                  <a:pt x="9090" y="8653"/>
                  <a:pt x="9098" y="8975"/>
                </a:cubicBezTo>
                <a:lnTo>
                  <a:pt x="9098" y="11324"/>
                </a:lnTo>
                <a:lnTo>
                  <a:pt x="6737" y="11324"/>
                </a:lnTo>
                <a:cubicBezTo>
                  <a:pt x="6344" y="11324"/>
                  <a:pt x="6073" y="11710"/>
                  <a:pt x="6202" y="12079"/>
                </a:cubicBezTo>
                <a:cubicBezTo>
                  <a:pt x="6462" y="12813"/>
                  <a:pt x="5916" y="13585"/>
                  <a:pt x="5134" y="13585"/>
                </a:cubicBezTo>
                <a:cubicBezTo>
                  <a:pt x="4352" y="13585"/>
                  <a:pt x="3805" y="12813"/>
                  <a:pt x="4065" y="12079"/>
                </a:cubicBezTo>
                <a:cubicBezTo>
                  <a:pt x="4195" y="11710"/>
                  <a:pt x="3923" y="11324"/>
                  <a:pt x="3533" y="11324"/>
                </a:cubicBezTo>
                <a:lnTo>
                  <a:pt x="1700" y="11324"/>
                </a:lnTo>
                <a:cubicBezTo>
                  <a:pt x="1386" y="11324"/>
                  <a:pt x="1133" y="11070"/>
                  <a:pt x="1133" y="10756"/>
                </a:cubicBezTo>
                <a:lnTo>
                  <a:pt x="1133" y="3962"/>
                </a:lnTo>
                <a:cubicBezTo>
                  <a:pt x="1133" y="3648"/>
                  <a:pt x="1386" y="3398"/>
                  <a:pt x="1700" y="3398"/>
                </a:cubicBezTo>
                <a:lnTo>
                  <a:pt x="2941" y="3398"/>
                </a:lnTo>
                <a:cubicBezTo>
                  <a:pt x="2570" y="4829"/>
                  <a:pt x="3654" y="6227"/>
                  <a:pt x="5134" y="6227"/>
                </a:cubicBezTo>
                <a:cubicBezTo>
                  <a:pt x="6613" y="6227"/>
                  <a:pt x="7697" y="4829"/>
                  <a:pt x="7326" y="3398"/>
                </a:cubicBezTo>
                <a:close/>
                <a:moveTo>
                  <a:pt x="14192" y="1"/>
                </a:moveTo>
                <a:cubicBezTo>
                  <a:pt x="12942" y="1"/>
                  <a:pt x="11927" y="1012"/>
                  <a:pt x="11927" y="2266"/>
                </a:cubicBezTo>
                <a:lnTo>
                  <a:pt x="6399" y="2266"/>
                </a:lnTo>
                <a:cubicBezTo>
                  <a:pt x="5910" y="2266"/>
                  <a:pt x="5650" y="2842"/>
                  <a:pt x="5979" y="3208"/>
                </a:cubicBezTo>
                <a:cubicBezTo>
                  <a:pt x="6631" y="3938"/>
                  <a:pt x="6112" y="5095"/>
                  <a:pt x="5134" y="5095"/>
                </a:cubicBezTo>
                <a:cubicBezTo>
                  <a:pt x="4155" y="5095"/>
                  <a:pt x="3636" y="3938"/>
                  <a:pt x="4291" y="3208"/>
                </a:cubicBezTo>
                <a:cubicBezTo>
                  <a:pt x="4617" y="2842"/>
                  <a:pt x="4358" y="2266"/>
                  <a:pt x="3868" y="2266"/>
                </a:cubicBezTo>
                <a:lnTo>
                  <a:pt x="1700" y="2266"/>
                </a:lnTo>
                <a:cubicBezTo>
                  <a:pt x="761" y="2266"/>
                  <a:pt x="1" y="3023"/>
                  <a:pt x="1" y="3962"/>
                </a:cubicBezTo>
                <a:lnTo>
                  <a:pt x="1" y="10756"/>
                </a:lnTo>
                <a:cubicBezTo>
                  <a:pt x="1" y="11695"/>
                  <a:pt x="761" y="12453"/>
                  <a:pt x="1700" y="12456"/>
                </a:cubicBezTo>
                <a:lnTo>
                  <a:pt x="2869" y="12456"/>
                </a:lnTo>
                <a:cubicBezTo>
                  <a:pt x="2869" y="13706"/>
                  <a:pt x="3884" y="14718"/>
                  <a:pt x="5134" y="14718"/>
                </a:cubicBezTo>
                <a:cubicBezTo>
                  <a:pt x="6384" y="14718"/>
                  <a:pt x="7398" y="13706"/>
                  <a:pt x="7398" y="12456"/>
                </a:cubicBezTo>
                <a:lnTo>
                  <a:pt x="17628" y="12456"/>
                </a:lnTo>
                <a:cubicBezTo>
                  <a:pt x="18564" y="12453"/>
                  <a:pt x="19325" y="11695"/>
                  <a:pt x="19325" y="10756"/>
                </a:cubicBezTo>
                <a:lnTo>
                  <a:pt x="19325" y="3962"/>
                </a:lnTo>
                <a:cubicBezTo>
                  <a:pt x="19325" y="3023"/>
                  <a:pt x="18564" y="2266"/>
                  <a:pt x="17628" y="2266"/>
                </a:cubicBezTo>
                <a:lnTo>
                  <a:pt x="16457" y="2266"/>
                </a:lnTo>
                <a:cubicBezTo>
                  <a:pt x="16457" y="1012"/>
                  <a:pt x="15442" y="1"/>
                  <a:pt x="14192" y="1"/>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nvGrpSpPr>
          <p:cNvPr id="541" name="Google Shape;541;p22"/>
          <p:cNvGrpSpPr/>
          <p:nvPr/>
        </p:nvGrpSpPr>
        <p:grpSpPr>
          <a:xfrm>
            <a:off x="4818971" y="1744479"/>
            <a:ext cx="306253" cy="306253"/>
            <a:chOff x="892750" y="4993750"/>
            <a:chExt cx="483125" cy="483125"/>
          </a:xfrm>
        </p:grpSpPr>
        <p:sp>
          <p:nvSpPr>
            <p:cNvPr id="542" name="Google Shape;542;p22"/>
            <p:cNvSpPr/>
            <p:nvPr/>
          </p:nvSpPr>
          <p:spPr>
            <a:xfrm>
              <a:off x="892750" y="4993750"/>
              <a:ext cx="483125" cy="483125"/>
            </a:xfrm>
            <a:custGeom>
              <a:avLst/>
              <a:gdLst/>
              <a:ahLst/>
              <a:cxnLst/>
              <a:rect l="l" t="t" r="r" b="b"/>
              <a:pathLst>
                <a:path w="19325" h="19325" extrusionOk="0">
                  <a:moveTo>
                    <a:pt x="9662" y="1133"/>
                  </a:moveTo>
                  <a:cubicBezTo>
                    <a:pt x="11824" y="1133"/>
                    <a:pt x="13983" y="1975"/>
                    <a:pt x="15668" y="3657"/>
                  </a:cubicBezTo>
                  <a:cubicBezTo>
                    <a:pt x="19035" y="7027"/>
                    <a:pt x="19035" y="12302"/>
                    <a:pt x="15668" y="15668"/>
                  </a:cubicBezTo>
                  <a:cubicBezTo>
                    <a:pt x="13985" y="17352"/>
                    <a:pt x="11823" y="18193"/>
                    <a:pt x="9662" y="18193"/>
                  </a:cubicBezTo>
                  <a:cubicBezTo>
                    <a:pt x="7501" y="18193"/>
                    <a:pt x="5340" y="17352"/>
                    <a:pt x="3657" y="15668"/>
                  </a:cubicBezTo>
                  <a:cubicBezTo>
                    <a:pt x="290" y="12302"/>
                    <a:pt x="290" y="7024"/>
                    <a:pt x="3657" y="3657"/>
                  </a:cubicBezTo>
                  <a:cubicBezTo>
                    <a:pt x="5341" y="1975"/>
                    <a:pt x="7500" y="1133"/>
                    <a:pt x="9662" y="1133"/>
                  </a:cubicBezTo>
                  <a:close/>
                  <a:moveTo>
                    <a:pt x="9662" y="1"/>
                  </a:moveTo>
                  <a:cubicBezTo>
                    <a:pt x="7117" y="1"/>
                    <a:pt x="4698" y="1015"/>
                    <a:pt x="2856" y="2857"/>
                  </a:cubicBezTo>
                  <a:cubicBezTo>
                    <a:pt x="1015" y="4699"/>
                    <a:pt x="0" y="7117"/>
                    <a:pt x="0" y="9663"/>
                  </a:cubicBezTo>
                  <a:cubicBezTo>
                    <a:pt x="0" y="12208"/>
                    <a:pt x="1015" y="14627"/>
                    <a:pt x="2856" y="16469"/>
                  </a:cubicBezTo>
                  <a:cubicBezTo>
                    <a:pt x="4698" y="18310"/>
                    <a:pt x="7117" y="19325"/>
                    <a:pt x="9662" y="19325"/>
                  </a:cubicBezTo>
                  <a:cubicBezTo>
                    <a:pt x="12208" y="19325"/>
                    <a:pt x="14626" y="18310"/>
                    <a:pt x="16468" y="16469"/>
                  </a:cubicBezTo>
                  <a:cubicBezTo>
                    <a:pt x="18310" y="14627"/>
                    <a:pt x="19324" y="12208"/>
                    <a:pt x="19324" y="9663"/>
                  </a:cubicBezTo>
                  <a:cubicBezTo>
                    <a:pt x="19324" y="7117"/>
                    <a:pt x="18310" y="4699"/>
                    <a:pt x="16468" y="2857"/>
                  </a:cubicBezTo>
                  <a:cubicBezTo>
                    <a:pt x="14626" y="1015"/>
                    <a:pt x="12208" y="1"/>
                    <a:pt x="9662" y="1"/>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543" name="Google Shape;543;p22"/>
            <p:cNvSpPr/>
            <p:nvPr/>
          </p:nvSpPr>
          <p:spPr>
            <a:xfrm>
              <a:off x="1021000" y="5052250"/>
              <a:ext cx="230775" cy="253450"/>
            </a:xfrm>
            <a:custGeom>
              <a:avLst/>
              <a:gdLst/>
              <a:ahLst/>
              <a:cxnLst/>
              <a:rect l="l" t="t" r="r" b="b"/>
              <a:pathLst>
                <a:path w="9231" h="10138" extrusionOk="0">
                  <a:moveTo>
                    <a:pt x="4532" y="1133"/>
                  </a:moveTo>
                  <a:cubicBezTo>
                    <a:pt x="5450" y="1133"/>
                    <a:pt x="6326" y="1483"/>
                    <a:pt x="6936" y="2090"/>
                  </a:cubicBezTo>
                  <a:cubicBezTo>
                    <a:pt x="8261" y="3419"/>
                    <a:pt x="8261" y="5568"/>
                    <a:pt x="6936" y="6894"/>
                  </a:cubicBezTo>
                  <a:lnTo>
                    <a:pt x="6933" y="6894"/>
                  </a:lnTo>
                  <a:cubicBezTo>
                    <a:pt x="6688" y="7142"/>
                    <a:pt x="6404" y="7347"/>
                    <a:pt x="6096" y="7510"/>
                  </a:cubicBezTo>
                  <a:cubicBezTo>
                    <a:pt x="5595" y="7767"/>
                    <a:pt x="5275" y="8135"/>
                    <a:pt x="5154" y="8600"/>
                  </a:cubicBezTo>
                  <a:cubicBezTo>
                    <a:pt x="5079" y="8842"/>
                    <a:pt x="4856" y="9000"/>
                    <a:pt x="4614" y="9000"/>
                  </a:cubicBezTo>
                  <a:cubicBezTo>
                    <a:pt x="4566" y="9000"/>
                    <a:pt x="4517" y="8993"/>
                    <a:pt x="4469" y="8980"/>
                  </a:cubicBezTo>
                  <a:cubicBezTo>
                    <a:pt x="4176" y="8905"/>
                    <a:pt x="3995" y="8612"/>
                    <a:pt x="4058" y="8316"/>
                  </a:cubicBezTo>
                  <a:cubicBezTo>
                    <a:pt x="4254" y="7534"/>
                    <a:pt x="4765" y="6924"/>
                    <a:pt x="5574" y="6504"/>
                  </a:cubicBezTo>
                  <a:cubicBezTo>
                    <a:pt x="6936" y="5801"/>
                    <a:pt x="7220" y="3974"/>
                    <a:pt x="6136" y="2890"/>
                  </a:cubicBezTo>
                  <a:cubicBezTo>
                    <a:pt x="5690" y="2458"/>
                    <a:pt x="5113" y="2243"/>
                    <a:pt x="4535" y="2243"/>
                  </a:cubicBezTo>
                  <a:cubicBezTo>
                    <a:pt x="3958" y="2243"/>
                    <a:pt x="3380" y="2458"/>
                    <a:pt x="2935" y="2890"/>
                  </a:cubicBezTo>
                  <a:cubicBezTo>
                    <a:pt x="2506" y="3313"/>
                    <a:pt x="2268" y="3890"/>
                    <a:pt x="2268" y="4494"/>
                  </a:cubicBezTo>
                  <a:cubicBezTo>
                    <a:pt x="2268" y="4805"/>
                    <a:pt x="2014" y="5058"/>
                    <a:pt x="1703" y="5058"/>
                  </a:cubicBezTo>
                  <a:cubicBezTo>
                    <a:pt x="1389" y="5058"/>
                    <a:pt x="1135" y="4805"/>
                    <a:pt x="1135" y="4494"/>
                  </a:cubicBezTo>
                  <a:cubicBezTo>
                    <a:pt x="1132" y="3591"/>
                    <a:pt x="1492" y="2724"/>
                    <a:pt x="2132" y="2090"/>
                  </a:cubicBezTo>
                  <a:cubicBezTo>
                    <a:pt x="2739" y="1483"/>
                    <a:pt x="3614" y="1133"/>
                    <a:pt x="4532" y="1133"/>
                  </a:cubicBezTo>
                  <a:close/>
                  <a:moveTo>
                    <a:pt x="4532" y="1"/>
                  </a:moveTo>
                  <a:cubicBezTo>
                    <a:pt x="3315" y="1"/>
                    <a:pt x="2150" y="469"/>
                    <a:pt x="1332" y="1290"/>
                  </a:cubicBezTo>
                  <a:cubicBezTo>
                    <a:pt x="477" y="2135"/>
                    <a:pt x="0" y="3289"/>
                    <a:pt x="3" y="4494"/>
                  </a:cubicBezTo>
                  <a:cubicBezTo>
                    <a:pt x="3" y="5430"/>
                    <a:pt x="764" y="6190"/>
                    <a:pt x="1703" y="6190"/>
                  </a:cubicBezTo>
                  <a:cubicBezTo>
                    <a:pt x="2639" y="6190"/>
                    <a:pt x="3400" y="5430"/>
                    <a:pt x="3400" y="4494"/>
                  </a:cubicBezTo>
                  <a:cubicBezTo>
                    <a:pt x="3400" y="3830"/>
                    <a:pt x="3944" y="3358"/>
                    <a:pt x="4535" y="3358"/>
                  </a:cubicBezTo>
                  <a:cubicBezTo>
                    <a:pt x="4731" y="3358"/>
                    <a:pt x="4933" y="3410"/>
                    <a:pt x="5121" y="3524"/>
                  </a:cubicBezTo>
                  <a:cubicBezTo>
                    <a:pt x="5876" y="3986"/>
                    <a:pt x="5837" y="5094"/>
                    <a:pt x="5052" y="5499"/>
                  </a:cubicBezTo>
                  <a:cubicBezTo>
                    <a:pt x="3959" y="6064"/>
                    <a:pt x="3234" y="6945"/>
                    <a:pt x="2959" y="8041"/>
                  </a:cubicBezTo>
                  <a:cubicBezTo>
                    <a:pt x="2742" y="8941"/>
                    <a:pt x="3288" y="9850"/>
                    <a:pt x="4185" y="10083"/>
                  </a:cubicBezTo>
                  <a:cubicBezTo>
                    <a:pt x="4327" y="10119"/>
                    <a:pt x="4470" y="10137"/>
                    <a:pt x="4611" y="10137"/>
                  </a:cubicBezTo>
                  <a:cubicBezTo>
                    <a:pt x="5356" y="10137"/>
                    <a:pt x="6039" y="9642"/>
                    <a:pt x="6247" y="8893"/>
                  </a:cubicBezTo>
                  <a:cubicBezTo>
                    <a:pt x="6262" y="8832"/>
                    <a:pt x="6305" y="8675"/>
                    <a:pt x="6616" y="8515"/>
                  </a:cubicBezTo>
                  <a:cubicBezTo>
                    <a:pt x="7899" y="7851"/>
                    <a:pt x="8787" y="6613"/>
                    <a:pt x="9007" y="5188"/>
                  </a:cubicBezTo>
                  <a:cubicBezTo>
                    <a:pt x="9230" y="3760"/>
                    <a:pt x="8756" y="2313"/>
                    <a:pt x="7736" y="1290"/>
                  </a:cubicBezTo>
                  <a:cubicBezTo>
                    <a:pt x="6918" y="472"/>
                    <a:pt x="5749" y="1"/>
                    <a:pt x="4532" y="1"/>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544" name="Google Shape;544;p22"/>
            <p:cNvSpPr/>
            <p:nvPr/>
          </p:nvSpPr>
          <p:spPr>
            <a:xfrm>
              <a:off x="1088475" y="5334425"/>
              <a:ext cx="88350" cy="84925"/>
            </a:xfrm>
            <a:custGeom>
              <a:avLst/>
              <a:gdLst/>
              <a:ahLst/>
              <a:cxnLst/>
              <a:rect l="l" t="t" r="r" b="b"/>
              <a:pathLst>
                <a:path w="3534" h="3397" extrusionOk="0">
                  <a:moveTo>
                    <a:pt x="1829" y="1129"/>
                  </a:moveTo>
                  <a:cubicBezTo>
                    <a:pt x="2121" y="1129"/>
                    <a:pt x="2401" y="1356"/>
                    <a:pt x="2401" y="1697"/>
                  </a:cubicBezTo>
                  <a:cubicBezTo>
                    <a:pt x="2401" y="2011"/>
                    <a:pt x="2147" y="2265"/>
                    <a:pt x="1833" y="2265"/>
                  </a:cubicBezTo>
                  <a:cubicBezTo>
                    <a:pt x="1329" y="2265"/>
                    <a:pt x="1075" y="1655"/>
                    <a:pt x="1432" y="1296"/>
                  </a:cubicBezTo>
                  <a:cubicBezTo>
                    <a:pt x="1548" y="1181"/>
                    <a:pt x="1690" y="1129"/>
                    <a:pt x="1829" y="1129"/>
                  </a:cubicBezTo>
                  <a:close/>
                  <a:moveTo>
                    <a:pt x="1833" y="0"/>
                  </a:moveTo>
                  <a:cubicBezTo>
                    <a:pt x="1145" y="0"/>
                    <a:pt x="526" y="414"/>
                    <a:pt x="263" y="1048"/>
                  </a:cubicBezTo>
                  <a:cubicBezTo>
                    <a:pt x="0" y="1682"/>
                    <a:pt x="145" y="2413"/>
                    <a:pt x="631" y="2899"/>
                  </a:cubicBezTo>
                  <a:cubicBezTo>
                    <a:pt x="957" y="3224"/>
                    <a:pt x="1391" y="3397"/>
                    <a:pt x="1833" y="3397"/>
                  </a:cubicBezTo>
                  <a:cubicBezTo>
                    <a:pt x="2052" y="3397"/>
                    <a:pt x="2272" y="3354"/>
                    <a:pt x="2482" y="3267"/>
                  </a:cubicBezTo>
                  <a:cubicBezTo>
                    <a:pt x="3116" y="3005"/>
                    <a:pt x="3533" y="2386"/>
                    <a:pt x="3533" y="1697"/>
                  </a:cubicBezTo>
                  <a:cubicBezTo>
                    <a:pt x="3530" y="758"/>
                    <a:pt x="2772" y="0"/>
                    <a:pt x="1833" y="0"/>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sp>
        <p:nvSpPr>
          <p:cNvPr id="20" name="Google Shape;586;p24">
            <a:extLst>
              <a:ext uri="{FF2B5EF4-FFF2-40B4-BE49-F238E27FC236}">
                <a16:creationId xmlns:a16="http://schemas.microsoft.com/office/drawing/2014/main" id="{8D5B905E-0291-49AD-928C-57E6A23335D7}"/>
              </a:ext>
            </a:extLst>
          </p:cNvPr>
          <p:cNvSpPr txBox="1">
            <a:spLocks/>
          </p:cNvSpPr>
          <p:nvPr/>
        </p:nvSpPr>
        <p:spPr>
          <a:xfrm>
            <a:off x="391277" y="415637"/>
            <a:ext cx="4411980" cy="7446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434343"/>
              </a:buClr>
              <a:buSzPts val="1800"/>
              <a:buFont typeface="Fjalla One"/>
              <a:buNone/>
              <a:defRPr sz="1800" b="0" i="0" u="none" strike="noStrike" cap="none">
                <a:solidFill>
                  <a:srgbClr val="434343"/>
                </a:solidFill>
                <a:latin typeface="Fjalla One"/>
                <a:ea typeface="Fjalla One"/>
                <a:cs typeface="Fjalla One"/>
                <a:sym typeface="Fjalla One"/>
              </a:defRPr>
            </a:lvl1pPr>
            <a:lvl2pPr marR="0" lvl="1" algn="l" rtl="0">
              <a:lnSpc>
                <a:spcPct val="100000"/>
              </a:lnSpc>
              <a:spcBef>
                <a:spcPts val="0"/>
              </a:spcBef>
              <a:spcAft>
                <a:spcPts val="0"/>
              </a:spcAft>
              <a:buClr>
                <a:srgbClr val="434343"/>
              </a:buClr>
              <a:buSzPts val="1800"/>
              <a:buFont typeface="Fjalla One"/>
              <a:buNone/>
              <a:defRPr sz="1800" b="0" i="0" u="none" strike="noStrike" cap="none">
                <a:solidFill>
                  <a:srgbClr val="434343"/>
                </a:solidFill>
                <a:latin typeface="Fjalla One"/>
                <a:ea typeface="Fjalla One"/>
                <a:cs typeface="Fjalla One"/>
                <a:sym typeface="Fjalla One"/>
              </a:defRPr>
            </a:lvl2pPr>
            <a:lvl3pPr marR="0" lvl="2" algn="l" rtl="0">
              <a:lnSpc>
                <a:spcPct val="100000"/>
              </a:lnSpc>
              <a:spcBef>
                <a:spcPts val="0"/>
              </a:spcBef>
              <a:spcAft>
                <a:spcPts val="0"/>
              </a:spcAft>
              <a:buClr>
                <a:srgbClr val="434343"/>
              </a:buClr>
              <a:buSzPts val="1800"/>
              <a:buFont typeface="Fjalla One"/>
              <a:buNone/>
              <a:defRPr sz="1800" b="0" i="0" u="none" strike="noStrike" cap="none">
                <a:solidFill>
                  <a:srgbClr val="434343"/>
                </a:solidFill>
                <a:latin typeface="Fjalla One"/>
                <a:ea typeface="Fjalla One"/>
                <a:cs typeface="Fjalla One"/>
                <a:sym typeface="Fjalla One"/>
              </a:defRPr>
            </a:lvl3pPr>
            <a:lvl4pPr marR="0" lvl="3" algn="l" rtl="0">
              <a:lnSpc>
                <a:spcPct val="100000"/>
              </a:lnSpc>
              <a:spcBef>
                <a:spcPts val="0"/>
              </a:spcBef>
              <a:spcAft>
                <a:spcPts val="0"/>
              </a:spcAft>
              <a:buClr>
                <a:srgbClr val="434343"/>
              </a:buClr>
              <a:buSzPts val="1800"/>
              <a:buFont typeface="Fjalla One"/>
              <a:buNone/>
              <a:defRPr sz="1800" b="0" i="0" u="none" strike="noStrike" cap="none">
                <a:solidFill>
                  <a:srgbClr val="434343"/>
                </a:solidFill>
                <a:latin typeface="Fjalla One"/>
                <a:ea typeface="Fjalla One"/>
                <a:cs typeface="Fjalla One"/>
                <a:sym typeface="Fjalla One"/>
              </a:defRPr>
            </a:lvl4pPr>
            <a:lvl5pPr marR="0" lvl="4" algn="l" rtl="0">
              <a:lnSpc>
                <a:spcPct val="100000"/>
              </a:lnSpc>
              <a:spcBef>
                <a:spcPts val="0"/>
              </a:spcBef>
              <a:spcAft>
                <a:spcPts val="0"/>
              </a:spcAft>
              <a:buClr>
                <a:srgbClr val="434343"/>
              </a:buClr>
              <a:buSzPts val="1800"/>
              <a:buFont typeface="Fjalla One"/>
              <a:buNone/>
              <a:defRPr sz="1800" b="0" i="0" u="none" strike="noStrike" cap="none">
                <a:solidFill>
                  <a:srgbClr val="434343"/>
                </a:solidFill>
                <a:latin typeface="Fjalla One"/>
                <a:ea typeface="Fjalla One"/>
                <a:cs typeface="Fjalla One"/>
                <a:sym typeface="Fjalla One"/>
              </a:defRPr>
            </a:lvl5pPr>
            <a:lvl6pPr marR="0" lvl="5" algn="l" rtl="0">
              <a:lnSpc>
                <a:spcPct val="100000"/>
              </a:lnSpc>
              <a:spcBef>
                <a:spcPts val="0"/>
              </a:spcBef>
              <a:spcAft>
                <a:spcPts val="0"/>
              </a:spcAft>
              <a:buClr>
                <a:srgbClr val="434343"/>
              </a:buClr>
              <a:buSzPts val="1800"/>
              <a:buFont typeface="Fjalla One"/>
              <a:buNone/>
              <a:defRPr sz="1800" b="0" i="0" u="none" strike="noStrike" cap="none">
                <a:solidFill>
                  <a:srgbClr val="434343"/>
                </a:solidFill>
                <a:latin typeface="Fjalla One"/>
                <a:ea typeface="Fjalla One"/>
                <a:cs typeface="Fjalla One"/>
                <a:sym typeface="Fjalla One"/>
              </a:defRPr>
            </a:lvl6pPr>
            <a:lvl7pPr marR="0" lvl="6" algn="l" rtl="0">
              <a:lnSpc>
                <a:spcPct val="100000"/>
              </a:lnSpc>
              <a:spcBef>
                <a:spcPts val="0"/>
              </a:spcBef>
              <a:spcAft>
                <a:spcPts val="0"/>
              </a:spcAft>
              <a:buClr>
                <a:srgbClr val="434343"/>
              </a:buClr>
              <a:buSzPts val="1800"/>
              <a:buFont typeface="Fjalla One"/>
              <a:buNone/>
              <a:defRPr sz="1800" b="0" i="0" u="none" strike="noStrike" cap="none">
                <a:solidFill>
                  <a:srgbClr val="434343"/>
                </a:solidFill>
                <a:latin typeface="Fjalla One"/>
                <a:ea typeface="Fjalla One"/>
                <a:cs typeface="Fjalla One"/>
                <a:sym typeface="Fjalla One"/>
              </a:defRPr>
            </a:lvl7pPr>
            <a:lvl8pPr marR="0" lvl="7" algn="l" rtl="0">
              <a:lnSpc>
                <a:spcPct val="100000"/>
              </a:lnSpc>
              <a:spcBef>
                <a:spcPts val="0"/>
              </a:spcBef>
              <a:spcAft>
                <a:spcPts val="0"/>
              </a:spcAft>
              <a:buClr>
                <a:srgbClr val="434343"/>
              </a:buClr>
              <a:buSzPts val="1800"/>
              <a:buFont typeface="Fjalla One"/>
              <a:buNone/>
              <a:defRPr sz="1800" b="0" i="0" u="none" strike="noStrike" cap="none">
                <a:solidFill>
                  <a:srgbClr val="434343"/>
                </a:solidFill>
                <a:latin typeface="Fjalla One"/>
                <a:ea typeface="Fjalla One"/>
                <a:cs typeface="Fjalla One"/>
                <a:sym typeface="Fjalla One"/>
              </a:defRPr>
            </a:lvl8pPr>
            <a:lvl9pPr marR="0" lvl="8" algn="l" rtl="0">
              <a:lnSpc>
                <a:spcPct val="100000"/>
              </a:lnSpc>
              <a:spcBef>
                <a:spcPts val="0"/>
              </a:spcBef>
              <a:spcAft>
                <a:spcPts val="0"/>
              </a:spcAft>
              <a:buClr>
                <a:srgbClr val="434343"/>
              </a:buClr>
              <a:buSzPts val="1800"/>
              <a:buFont typeface="Fjalla One"/>
              <a:buNone/>
              <a:defRPr sz="1800" b="0" i="0" u="none" strike="noStrike" cap="none">
                <a:solidFill>
                  <a:srgbClr val="434343"/>
                </a:solidFill>
                <a:latin typeface="Fjalla One"/>
                <a:ea typeface="Fjalla One"/>
                <a:cs typeface="Fjalla One"/>
                <a:sym typeface="Fjalla One"/>
              </a:defRPr>
            </a:lvl9pPr>
          </a:lstStyle>
          <a:p>
            <a:r>
              <a:rPr lang="en-US" sz="2800">
                <a:solidFill>
                  <a:schemeClr val="bg1"/>
                </a:solidFill>
              </a:rPr>
              <a:t>SUMMARY</a:t>
            </a:r>
          </a:p>
        </p:txBody>
      </p:sp>
    </p:spTree>
    <p:custDataLst>
      <p:tags r:id="rId1"/>
    </p:custData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0-#ppt_w/2"/>
                                          </p:val>
                                        </p:tav>
                                        <p:tav tm="100000">
                                          <p:val>
                                            <p:strVal val="#ppt_x"/>
                                          </p:val>
                                        </p:tav>
                                      </p:tavLst>
                                    </p:anim>
                                    <p:anim calcmode="lin" valueType="num">
                                      <p:cBhvr additive="base">
                                        <p:cTn id="8" dur="500" fill="hold"/>
                                        <p:tgtEl>
                                          <p:spTgt spid="20"/>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grpId="0" nodeType="after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1000" fill="hold"/>
                                        <p:tgtEl>
                                          <p:spTgt spid="17"/>
                                        </p:tgtEl>
                                        <p:attrNameLst>
                                          <p:attrName>ppt_x</p:attrName>
                                        </p:attrNameLst>
                                      </p:cBhvr>
                                      <p:tavLst>
                                        <p:tav tm="0">
                                          <p:val>
                                            <p:strVal val="1+#ppt_w/2"/>
                                          </p:val>
                                        </p:tav>
                                        <p:tav tm="100000">
                                          <p:val>
                                            <p:strVal val="#ppt_x"/>
                                          </p:val>
                                        </p:tav>
                                      </p:tavLst>
                                    </p:anim>
                                    <p:anim calcmode="lin" valueType="num">
                                      <p:cBhvr additive="base">
                                        <p:cTn id="13" dur="1000" fill="hold"/>
                                        <p:tgtEl>
                                          <p:spTgt spid="17"/>
                                        </p:tgtEl>
                                        <p:attrNameLst>
                                          <p:attrName>ppt_y</p:attrName>
                                        </p:attrNameLst>
                                      </p:cBhvr>
                                      <p:tavLst>
                                        <p:tav tm="0">
                                          <p:val>
                                            <p:strVal val="#ppt_y"/>
                                          </p:val>
                                        </p:tav>
                                        <p:tav tm="100000">
                                          <p:val>
                                            <p:strVal val="#ppt_y"/>
                                          </p:val>
                                        </p:tav>
                                      </p:tavLst>
                                    </p:anim>
                                  </p:childTnLst>
                                </p:cTn>
                              </p:par>
                              <p:par>
                                <p:cTn id="14" presetID="2" presetClass="entr" presetSubtype="2" fill="hold" grpId="0" nodeType="withEffect">
                                  <p:stCondLst>
                                    <p:cond delay="0"/>
                                  </p:stCondLst>
                                  <p:childTnLst>
                                    <p:set>
                                      <p:cBhvr>
                                        <p:cTn id="15" dur="1" fill="hold">
                                          <p:stCondLst>
                                            <p:cond delay="0"/>
                                          </p:stCondLst>
                                        </p:cTn>
                                        <p:tgtEl>
                                          <p:spTgt spid="21"/>
                                        </p:tgtEl>
                                        <p:attrNameLst>
                                          <p:attrName>style.visibility</p:attrName>
                                        </p:attrNameLst>
                                      </p:cBhvr>
                                      <p:to>
                                        <p:strVal val="visible"/>
                                      </p:to>
                                    </p:set>
                                    <p:anim calcmode="lin" valueType="num">
                                      <p:cBhvr additive="base">
                                        <p:cTn id="16" dur="1000" fill="hold"/>
                                        <p:tgtEl>
                                          <p:spTgt spid="21"/>
                                        </p:tgtEl>
                                        <p:attrNameLst>
                                          <p:attrName>ppt_x</p:attrName>
                                        </p:attrNameLst>
                                      </p:cBhvr>
                                      <p:tavLst>
                                        <p:tav tm="0">
                                          <p:val>
                                            <p:strVal val="1+#ppt_w/2"/>
                                          </p:val>
                                        </p:tav>
                                        <p:tav tm="100000">
                                          <p:val>
                                            <p:strVal val="#ppt_x"/>
                                          </p:val>
                                        </p:tav>
                                      </p:tavLst>
                                    </p:anim>
                                    <p:anim calcmode="lin" valueType="num">
                                      <p:cBhvr additive="base">
                                        <p:cTn id="17" dur="1000" fill="hold"/>
                                        <p:tgtEl>
                                          <p:spTgt spid="21"/>
                                        </p:tgtEl>
                                        <p:attrNameLst>
                                          <p:attrName>ppt_y</p:attrName>
                                        </p:attrNameLst>
                                      </p:cBhvr>
                                      <p:tavLst>
                                        <p:tav tm="0">
                                          <p:val>
                                            <p:strVal val="#ppt_y"/>
                                          </p:val>
                                        </p:tav>
                                        <p:tav tm="100000">
                                          <p:val>
                                            <p:strVal val="#ppt_y"/>
                                          </p:val>
                                        </p:tav>
                                      </p:tavLst>
                                    </p:anim>
                                  </p:childTnLst>
                                </p:cTn>
                              </p:par>
                              <p:par>
                                <p:cTn id="18" presetID="2" presetClass="entr" presetSubtype="2" fill="hold" grpId="0" nodeType="withEffect">
                                  <p:stCondLst>
                                    <p:cond delay="0"/>
                                  </p:stCondLst>
                                  <p:childTnLst>
                                    <p:set>
                                      <p:cBhvr>
                                        <p:cTn id="19" dur="1" fill="hold">
                                          <p:stCondLst>
                                            <p:cond delay="0"/>
                                          </p:stCondLst>
                                        </p:cTn>
                                        <p:tgtEl>
                                          <p:spTgt spid="529"/>
                                        </p:tgtEl>
                                        <p:attrNameLst>
                                          <p:attrName>style.visibility</p:attrName>
                                        </p:attrNameLst>
                                      </p:cBhvr>
                                      <p:to>
                                        <p:strVal val="visible"/>
                                      </p:to>
                                    </p:set>
                                    <p:anim calcmode="lin" valueType="num">
                                      <p:cBhvr additive="base">
                                        <p:cTn id="20" dur="1000" fill="hold"/>
                                        <p:tgtEl>
                                          <p:spTgt spid="529"/>
                                        </p:tgtEl>
                                        <p:attrNameLst>
                                          <p:attrName>ppt_x</p:attrName>
                                        </p:attrNameLst>
                                      </p:cBhvr>
                                      <p:tavLst>
                                        <p:tav tm="0">
                                          <p:val>
                                            <p:strVal val="1+#ppt_w/2"/>
                                          </p:val>
                                        </p:tav>
                                        <p:tav tm="100000">
                                          <p:val>
                                            <p:strVal val="#ppt_x"/>
                                          </p:val>
                                        </p:tav>
                                      </p:tavLst>
                                    </p:anim>
                                    <p:anim calcmode="lin" valueType="num">
                                      <p:cBhvr additive="base">
                                        <p:cTn id="21" dur="1000" fill="hold"/>
                                        <p:tgtEl>
                                          <p:spTgt spid="529"/>
                                        </p:tgtEl>
                                        <p:attrNameLst>
                                          <p:attrName>ppt_y</p:attrName>
                                        </p:attrNameLst>
                                      </p:cBhvr>
                                      <p:tavLst>
                                        <p:tav tm="0">
                                          <p:val>
                                            <p:strVal val="#ppt_y"/>
                                          </p:val>
                                        </p:tav>
                                        <p:tav tm="100000">
                                          <p:val>
                                            <p:strVal val="#ppt_y"/>
                                          </p:val>
                                        </p:tav>
                                      </p:tavLst>
                                    </p:anim>
                                  </p:childTnLst>
                                </p:cTn>
                              </p:par>
                              <p:par>
                                <p:cTn id="22" presetID="2" presetClass="entr" presetSubtype="2" fill="hold" grpId="0" nodeType="withEffect">
                                  <p:stCondLst>
                                    <p:cond delay="0"/>
                                  </p:stCondLst>
                                  <p:childTnLst>
                                    <p:set>
                                      <p:cBhvr>
                                        <p:cTn id="23" dur="1" fill="hold">
                                          <p:stCondLst>
                                            <p:cond delay="0"/>
                                          </p:stCondLst>
                                        </p:cTn>
                                        <p:tgtEl>
                                          <p:spTgt spid="532">
                                            <p:txEl>
                                              <p:pRg st="0" end="0"/>
                                            </p:txEl>
                                          </p:spTgt>
                                        </p:tgtEl>
                                        <p:attrNameLst>
                                          <p:attrName>style.visibility</p:attrName>
                                        </p:attrNameLst>
                                      </p:cBhvr>
                                      <p:to>
                                        <p:strVal val="visible"/>
                                      </p:to>
                                    </p:set>
                                    <p:anim calcmode="lin" valueType="num">
                                      <p:cBhvr additive="base">
                                        <p:cTn id="24" dur="1000" fill="hold"/>
                                        <p:tgtEl>
                                          <p:spTgt spid="532">
                                            <p:txEl>
                                              <p:pRg st="0" end="0"/>
                                            </p:txEl>
                                          </p:spTgt>
                                        </p:tgtEl>
                                        <p:attrNameLst>
                                          <p:attrName>ppt_x</p:attrName>
                                        </p:attrNameLst>
                                      </p:cBhvr>
                                      <p:tavLst>
                                        <p:tav tm="0">
                                          <p:val>
                                            <p:strVal val="1+#ppt_w/2"/>
                                          </p:val>
                                        </p:tav>
                                        <p:tav tm="100000">
                                          <p:val>
                                            <p:strVal val="#ppt_x"/>
                                          </p:val>
                                        </p:tav>
                                      </p:tavLst>
                                    </p:anim>
                                    <p:anim calcmode="lin" valueType="num">
                                      <p:cBhvr additive="base">
                                        <p:cTn id="25" dur="1000" fill="hold"/>
                                        <p:tgtEl>
                                          <p:spTgt spid="532">
                                            <p:txEl>
                                              <p:pRg st="0" end="0"/>
                                            </p:txEl>
                                          </p:spTgt>
                                        </p:tgtEl>
                                        <p:attrNameLst>
                                          <p:attrName>ppt_y</p:attrName>
                                        </p:attrNameLst>
                                      </p:cBhvr>
                                      <p:tavLst>
                                        <p:tav tm="0">
                                          <p:val>
                                            <p:strVal val="#ppt_y"/>
                                          </p:val>
                                        </p:tav>
                                        <p:tav tm="100000">
                                          <p:val>
                                            <p:strVal val="#ppt_y"/>
                                          </p:val>
                                        </p:tav>
                                      </p:tavLst>
                                    </p:anim>
                                  </p:childTnLst>
                                </p:cTn>
                              </p:par>
                              <p:par>
                                <p:cTn id="26" presetID="2" presetClass="entr" presetSubtype="2" fill="hold" grpId="0" nodeType="withEffect">
                                  <p:stCondLst>
                                    <p:cond delay="0"/>
                                  </p:stCondLst>
                                  <p:childTnLst>
                                    <p:set>
                                      <p:cBhvr>
                                        <p:cTn id="27" dur="1" fill="hold">
                                          <p:stCondLst>
                                            <p:cond delay="0"/>
                                          </p:stCondLst>
                                        </p:cTn>
                                        <p:tgtEl>
                                          <p:spTgt spid="539"/>
                                        </p:tgtEl>
                                        <p:attrNameLst>
                                          <p:attrName>style.visibility</p:attrName>
                                        </p:attrNameLst>
                                      </p:cBhvr>
                                      <p:to>
                                        <p:strVal val="visible"/>
                                      </p:to>
                                    </p:set>
                                    <p:anim calcmode="lin" valueType="num">
                                      <p:cBhvr additive="base">
                                        <p:cTn id="28" dur="1000" fill="hold"/>
                                        <p:tgtEl>
                                          <p:spTgt spid="539"/>
                                        </p:tgtEl>
                                        <p:attrNameLst>
                                          <p:attrName>ppt_x</p:attrName>
                                        </p:attrNameLst>
                                      </p:cBhvr>
                                      <p:tavLst>
                                        <p:tav tm="0">
                                          <p:val>
                                            <p:strVal val="1+#ppt_w/2"/>
                                          </p:val>
                                        </p:tav>
                                        <p:tav tm="100000">
                                          <p:val>
                                            <p:strVal val="#ppt_x"/>
                                          </p:val>
                                        </p:tav>
                                      </p:tavLst>
                                    </p:anim>
                                    <p:anim calcmode="lin" valueType="num">
                                      <p:cBhvr additive="base">
                                        <p:cTn id="29" dur="1000" fill="hold"/>
                                        <p:tgtEl>
                                          <p:spTgt spid="539"/>
                                        </p:tgtEl>
                                        <p:attrNameLst>
                                          <p:attrName>ppt_y</p:attrName>
                                        </p:attrNameLst>
                                      </p:cBhvr>
                                      <p:tavLst>
                                        <p:tav tm="0">
                                          <p:val>
                                            <p:strVal val="#ppt_y"/>
                                          </p:val>
                                        </p:tav>
                                        <p:tav tm="100000">
                                          <p:val>
                                            <p:strVal val="#ppt_y"/>
                                          </p:val>
                                        </p:tav>
                                      </p:tavLst>
                                    </p:anim>
                                  </p:childTnLst>
                                </p:cTn>
                              </p:par>
                            </p:childTnLst>
                          </p:cTn>
                        </p:par>
                        <p:par>
                          <p:cTn id="30" fill="hold">
                            <p:stCondLst>
                              <p:cond delay="1500"/>
                            </p:stCondLst>
                            <p:childTnLst>
                              <p:par>
                                <p:cTn id="31" presetID="2" presetClass="entr" presetSubtype="4" fill="hold" grpId="0" nodeType="afterEffect">
                                  <p:stCondLst>
                                    <p:cond delay="0"/>
                                  </p:stCondLst>
                                  <p:childTnLst>
                                    <p:set>
                                      <p:cBhvr>
                                        <p:cTn id="32" dur="1" fill="hold">
                                          <p:stCondLst>
                                            <p:cond delay="0"/>
                                          </p:stCondLst>
                                        </p:cTn>
                                        <p:tgtEl>
                                          <p:spTgt spid="15"/>
                                        </p:tgtEl>
                                        <p:attrNameLst>
                                          <p:attrName>style.visibility</p:attrName>
                                        </p:attrNameLst>
                                      </p:cBhvr>
                                      <p:to>
                                        <p:strVal val="visible"/>
                                      </p:to>
                                    </p:set>
                                    <p:anim calcmode="lin" valueType="num">
                                      <p:cBhvr additive="base">
                                        <p:cTn id="33" dur="1000" fill="hold"/>
                                        <p:tgtEl>
                                          <p:spTgt spid="15"/>
                                        </p:tgtEl>
                                        <p:attrNameLst>
                                          <p:attrName>ppt_x</p:attrName>
                                        </p:attrNameLst>
                                      </p:cBhvr>
                                      <p:tavLst>
                                        <p:tav tm="0">
                                          <p:val>
                                            <p:strVal val="#ppt_x"/>
                                          </p:val>
                                        </p:tav>
                                        <p:tav tm="100000">
                                          <p:val>
                                            <p:strVal val="#ppt_x"/>
                                          </p:val>
                                        </p:tav>
                                      </p:tavLst>
                                    </p:anim>
                                    <p:anim calcmode="lin" valueType="num">
                                      <p:cBhvr additive="base">
                                        <p:cTn id="34" dur="1000" fill="hold"/>
                                        <p:tgtEl>
                                          <p:spTgt spid="15"/>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8"/>
                                        </p:tgtEl>
                                        <p:attrNameLst>
                                          <p:attrName>style.visibility</p:attrName>
                                        </p:attrNameLst>
                                      </p:cBhvr>
                                      <p:to>
                                        <p:strVal val="visible"/>
                                      </p:to>
                                    </p:set>
                                    <p:anim calcmode="lin" valueType="num">
                                      <p:cBhvr additive="base">
                                        <p:cTn id="37" dur="1000" fill="hold"/>
                                        <p:tgtEl>
                                          <p:spTgt spid="18"/>
                                        </p:tgtEl>
                                        <p:attrNameLst>
                                          <p:attrName>ppt_x</p:attrName>
                                        </p:attrNameLst>
                                      </p:cBhvr>
                                      <p:tavLst>
                                        <p:tav tm="0">
                                          <p:val>
                                            <p:strVal val="#ppt_x"/>
                                          </p:val>
                                        </p:tav>
                                        <p:tav tm="100000">
                                          <p:val>
                                            <p:strVal val="#ppt_x"/>
                                          </p:val>
                                        </p:tav>
                                      </p:tavLst>
                                    </p:anim>
                                    <p:anim calcmode="lin" valueType="num">
                                      <p:cBhvr additive="base">
                                        <p:cTn id="38" dur="1000" fill="hold"/>
                                        <p:tgtEl>
                                          <p:spTgt spid="18"/>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530"/>
                                        </p:tgtEl>
                                        <p:attrNameLst>
                                          <p:attrName>style.visibility</p:attrName>
                                        </p:attrNameLst>
                                      </p:cBhvr>
                                      <p:to>
                                        <p:strVal val="visible"/>
                                      </p:to>
                                    </p:set>
                                    <p:anim calcmode="lin" valueType="num">
                                      <p:cBhvr additive="base">
                                        <p:cTn id="41" dur="1000" fill="hold"/>
                                        <p:tgtEl>
                                          <p:spTgt spid="530"/>
                                        </p:tgtEl>
                                        <p:attrNameLst>
                                          <p:attrName>ppt_x</p:attrName>
                                        </p:attrNameLst>
                                      </p:cBhvr>
                                      <p:tavLst>
                                        <p:tav tm="0">
                                          <p:val>
                                            <p:strVal val="#ppt_x"/>
                                          </p:val>
                                        </p:tav>
                                        <p:tav tm="100000">
                                          <p:val>
                                            <p:strVal val="#ppt_x"/>
                                          </p:val>
                                        </p:tav>
                                      </p:tavLst>
                                    </p:anim>
                                    <p:anim calcmode="lin" valueType="num">
                                      <p:cBhvr additive="base">
                                        <p:cTn id="42" dur="1000" fill="hold"/>
                                        <p:tgtEl>
                                          <p:spTgt spid="530"/>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533">
                                            <p:txEl>
                                              <p:pRg st="0" end="0"/>
                                            </p:txEl>
                                          </p:spTgt>
                                        </p:tgtEl>
                                        <p:attrNameLst>
                                          <p:attrName>style.visibility</p:attrName>
                                        </p:attrNameLst>
                                      </p:cBhvr>
                                      <p:to>
                                        <p:strVal val="visible"/>
                                      </p:to>
                                    </p:set>
                                    <p:anim calcmode="lin" valueType="num">
                                      <p:cBhvr additive="base">
                                        <p:cTn id="45" dur="1000" fill="hold"/>
                                        <p:tgtEl>
                                          <p:spTgt spid="533">
                                            <p:txEl>
                                              <p:pRg st="0" end="0"/>
                                            </p:txEl>
                                          </p:spTgt>
                                        </p:tgtEl>
                                        <p:attrNameLst>
                                          <p:attrName>ppt_x</p:attrName>
                                        </p:attrNameLst>
                                      </p:cBhvr>
                                      <p:tavLst>
                                        <p:tav tm="0">
                                          <p:val>
                                            <p:strVal val="#ppt_x"/>
                                          </p:val>
                                        </p:tav>
                                        <p:tav tm="100000">
                                          <p:val>
                                            <p:strVal val="#ppt_x"/>
                                          </p:val>
                                        </p:tav>
                                      </p:tavLst>
                                    </p:anim>
                                    <p:anim calcmode="lin" valueType="num">
                                      <p:cBhvr additive="base">
                                        <p:cTn id="46" dur="1000" fill="hold"/>
                                        <p:tgtEl>
                                          <p:spTgt spid="533">
                                            <p:txEl>
                                              <p:pRg st="0" end="0"/>
                                            </p:txEl>
                                          </p:spTgt>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541"/>
                                        </p:tgtEl>
                                        <p:attrNameLst>
                                          <p:attrName>style.visibility</p:attrName>
                                        </p:attrNameLst>
                                      </p:cBhvr>
                                      <p:to>
                                        <p:strVal val="visible"/>
                                      </p:to>
                                    </p:set>
                                    <p:anim calcmode="lin" valueType="num">
                                      <p:cBhvr additive="base">
                                        <p:cTn id="49" dur="1000" fill="hold"/>
                                        <p:tgtEl>
                                          <p:spTgt spid="541"/>
                                        </p:tgtEl>
                                        <p:attrNameLst>
                                          <p:attrName>ppt_x</p:attrName>
                                        </p:attrNameLst>
                                      </p:cBhvr>
                                      <p:tavLst>
                                        <p:tav tm="0">
                                          <p:val>
                                            <p:strVal val="#ppt_x"/>
                                          </p:val>
                                        </p:tav>
                                        <p:tav tm="100000">
                                          <p:val>
                                            <p:strVal val="#ppt_x"/>
                                          </p:val>
                                        </p:tav>
                                      </p:tavLst>
                                    </p:anim>
                                    <p:anim calcmode="lin" valueType="num">
                                      <p:cBhvr additive="base">
                                        <p:cTn id="50" dur="1000" fill="hold"/>
                                        <p:tgtEl>
                                          <p:spTgt spid="541"/>
                                        </p:tgtEl>
                                        <p:attrNameLst>
                                          <p:attrName>ppt_y</p:attrName>
                                        </p:attrNameLst>
                                      </p:cBhvr>
                                      <p:tavLst>
                                        <p:tav tm="0">
                                          <p:val>
                                            <p:strVal val="1+#ppt_h/2"/>
                                          </p:val>
                                        </p:tav>
                                        <p:tav tm="100000">
                                          <p:val>
                                            <p:strVal val="#ppt_y"/>
                                          </p:val>
                                        </p:tav>
                                      </p:tavLst>
                                    </p:anim>
                                  </p:childTnLst>
                                </p:cTn>
                              </p:par>
                            </p:childTnLst>
                          </p:cTn>
                        </p:par>
                        <p:par>
                          <p:cTn id="51" fill="hold">
                            <p:stCondLst>
                              <p:cond delay="2500"/>
                            </p:stCondLst>
                            <p:childTnLst>
                              <p:par>
                                <p:cTn id="52" presetID="2" presetClass="entr" presetSubtype="2" fill="hold" grpId="0" nodeType="afterEffect">
                                  <p:stCondLst>
                                    <p:cond delay="0"/>
                                  </p:stCondLst>
                                  <p:childTnLst>
                                    <p:set>
                                      <p:cBhvr>
                                        <p:cTn id="53" dur="1" fill="hold">
                                          <p:stCondLst>
                                            <p:cond delay="0"/>
                                          </p:stCondLst>
                                        </p:cTn>
                                        <p:tgtEl>
                                          <p:spTgt spid="16"/>
                                        </p:tgtEl>
                                        <p:attrNameLst>
                                          <p:attrName>style.visibility</p:attrName>
                                        </p:attrNameLst>
                                      </p:cBhvr>
                                      <p:to>
                                        <p:strVal val="visible"/>
                                      </p:to>
                                    </p:set>
                                    <p:anim calcmode="lin" valueType="num">
                                      <p:cBhvr additive="base">
                                        <p:cTn id="54" dur="1000" fill="hold"/>
                                        <p:tgtEl>
                                          <p:spTgt spid="16"/>
                                        </p:tgtEl>
                                        <p:attrNameLst>
                                          <p:attrName>ppt_x</p:attrName>
                                        </p:attrNameLst>
                                      </p:cBhvr>
                                      <p:tavLst>
                                        <p:tav tm="0">
                                          <p:val>
                                            <p:strVal val="1+#ppt_w/2"/>
                                          </p:val>
                                        </p:tav>
                                        <p:tav tm="100000">
                                          <p:val>
                                            <p:strVal val="#ppt_x"/>
                                          </p:val>
                                        </p:tav>
                                      </p:tavLst>
                                    </p:anim>
                                    <p:anim calcmode="lin" valueType="num">
                                      <p:cBhvr additive="base">
                                        <p:cTn id="55" dur="1000" fill="hold"/>
                                        <p:tgtEl>
                                          <p:spTgt spid="16"/>
                                        </p:tgtEl>
                                        <p:attrNameLst>
                                          <p:attrName>ppt_y</p:attrName>
                                        </p:attrNameLst>
                                      </p:cBhvr>
                                      <p:tavLst>
                                        <p:tav tm="0">
                                          <p:val>
                                            <p:strVal val="#ppt_y"/>
                                          </p:val>
                                        </p:tav>
                                        <p:tav tm="100000">
                                          <p:val>
                                            <p:strVal val="#ppt_y"/>
                                          </p:val>
                                        </p:tav>
                                      </p:tavLst>
                                    </p:anim>
                                  </p:childTnLst>
                                </p:cTn>
                              </p:par>
                              <p:par>
                                <p:cTn id="56" presetID="2" presetClass="entr" presetSubtype="2" fill="hold" grpId="0" nodeType="withEffect">
                                  <p:stCondLst>
                                    <p:cond delay="0"/>
                                  </p:stCondLst>
                                  <p:childTnLst>
                                    <p:set>
                                      <p:cBhvr>
                                        <p:cTn id="57" dur="1" fill="hold">
                                          <p:stCondLst>
                                            <p:cond delay="0"/>
                                          </p:stCondLst>
                                        </p:cTn>
                                        <p:tgtEl>
                                          <p:spTgt spid="19"/>
                                        </p:tgtEl>
                                        <p:attrNameLst>
                                          <p:attrName>style.visibility</p:attrName>
                                        </p:attrNameLst>
                                      </p:cBhvr>
                                      <p:to>
                                        <p:strVal val="visible"/>
                                      </p:to>
                                    </p:set>
                                    <p:anim calcmode="lin" valueType="num">
                                      <p:cBhvr additive="base">
                                        <p:cTn id="58" dur="1000" fill="hold"/>
                                        <p:tgtEl>
                                          <p:spTgt spid="19"/>
                                        </p:tgtEl>
                                        <p:attrNameLst>
                                          <p:attrName>ppt_x</p:attrName>
                                        </p:attrNameLst>
                                      </p:cBhvr>
                                      <p:tavLst>
                                        <p:tav tm="0">
                                          <p:val>
                                            <p:strVal val="1+#ppt_w/2"/>
                                          </p:val>
                                        </p:tav>
                                        <p:tav tm="100000">
                                          <p:val>
                                            <p:strVal val="#ppt_x"/>
                                          </p:val>
                                        </p:tav>
                                      </p:tavLst>
                                    </p:anim>
                                    <p:anim calcmode="lin" valueType="num">
                                      <p:cBhvr additive="base">
                                        <p:cTn id="59" dur="1000" fill="hold"/>
                                        <p:tgtEl>
                                          <p:spTgt spid="19"/>
                                        </p:tgtEl>
                                        <p:attrNameLst>
                                          <p:attrName>ppt_y</p:attrName>
                                        </p:attrNameLst>
                                      </p:cBhvr>
                                      <p:tavLst>
                                        <p:tav tm="0">
                                          <p:val>
                                            <p:strVal val="#ppt_y"/>
                                          </p:val>
                                        </p:tav>
                                        <p:tav tm="100000">
                                          <p:val>
                                            <p:strVal val="#ppt_y"/>
                                          </p:val>
                                        </p:tav>
                                      </p:tavLst>
                                    </p:anim>
                                  </p:childTnLst>
                                </p:cTn>
                              </p:par>
                              <p:par>
                                <p:cTn id="60" presetID="2" presetClass="entr" presetSubtype="2" fill="hold" grpId="0" nodeType="withEffect">
                                  <p:stCondLst>
                                    <p:cond delay="0"/>
                                  </p:stCondLst>
                                  <p:childTnLst>
                                    <p:set>
                                      <p:cBhvr>
                                        <p:cTn id="61" dur="1" fill="hold">
                                          <p:stCondLst>
                                            <p:cond delay="0"/>
                                          </p:stCondLst>
                                        </p:cTn>
                                        <p:tgtEl>
                                          <p:spTgt spid="531"/>
                                        </p:tgtEl>
                                        <p:attrNameLst>
                                          <p:attrName>style.visibility</p:attrName>
                                        </p:attrNameLst>
                                      </p:cBhvr>
                                      <p:to>
                                        <p:strVal val="visible"/>
                                      </p:to>
                                    </p:set>
                                    <p:anim calcmode="lin" valueType="num">
                                      <p:cBhvr additive="base">
                                        <p:cTn id="62" dur="1000" fill="hold"/>
                                        <p:tgtEl>
                                          <p:spTgt spid="531"/>
                                        </p:tgtEl>
                                        <p:attrNameLst>
                                          <p:attrName>ppt_x</p:attrName>
                                        </p:attrNameLst>
                                      </p:cBhvr>
                                      <p:tavLst>
                                        <p:tav tm="0">
                                          <p:val>
                                            <p:strVal val="1+#ppt_w/2"/>
                                          </p:val>
                                        </p:tav>
                                        <p:tav tm="100000">
                                          <p:val>
                                            <p:strVal val="#ppt_x"/>
                                          </p:val>
                                        </p:tav>
                                      </p:tavLst>
                                    </p:anim>
                                    <p:anim calcmode="lin" valueType="num">
                                      <p:cBhvr additive="base">
                                        <p:cTn id="63" dur="1000" fill="hold"/>
                                        <p:tgtEl>
                                          <p:spTgt spid="531"/>
                                        </p:tgtEl>
                                        <p:attrNameLst>
                                          <p:attrName>ppt_y</p:attrName>
                                        </p:attrNameLst>
                                      </p:cBhvr>
                                      <p:tavLst>
                                        <p:tav tm="0">
                                          <p:val>
                                            <p:strVal val="#ppt_y"/>
                                          </p:val>
                                        </p:tav>
                                        <p:tav tm="100000">
                                          <p:val>
                                            <p:strVal val="#ppt_y"/>
                                          </p:val>
                                        </p:tav>
                                      </p:tavLst>
                                    </p:anim>
                                  </p:childTnLst>
                                </p:cTn>
                              </p:par>
                              <p:par>
                                <p:cTn id="64" presetID="2" presetClass="entr" presetSubtype="2" fill="hold" grpId="0" nodeType="withEffect">
                                  <p:stCondLst>
                                    <p:cond delay="0"/>
                                  </p:stCondLst>
                                  <p:childTnLst>
                                    <p:set>
                                      <p:cBhvr>
                                        <p:cTn id="65" dur="1" fill="hold">
                                          <p:stCondLst>
                                            <p:cond delay="0"/>
                                          </p:stCondLst>
                                        </p:cTn>
                                        <p:tgtEl>
                                          <p:spTgt spid="534">
                                            <p:txEl>
                                              <p:pRg st="0" end="0"/>
                                            </p:txEl>
                                          </p:spTgt>
                                        </p:tgtEl>
                                        <p:attrNameLst>
                                          <p:attrName>style.visibility</p:attrName>
                                        </p:attrNameLst>
                                      </p:cBhvr>
                                      <p:to>
                                        <p:strVal val="visible"/>
                                      </p:to>
                                    </p:set>
                                    <p:anim calcmode="lin" valueType="num">
                                      <p:cBhvr additive="base">
                                        <p:cTn id="66" dur="1000" fill="hold"/>
                                        <p:tgtEl>
                                          <p:spTgt spid="534">
                                            <p:txEl>
                                              <p:pRg st="0" end="0"/>
                                            </p:txEl>
                                          </p:spTgt>
                                        </p:tgtEl>
                                        <p:attrNameLst>
                                          <p:attrName>ppt_x</p:attrName>
                                        </p:attrNameLst>
                                      </p:cBhvr>
                                      <p:tavLst>
                                        <p:tav tm="0">
                                          <p:val>
                                            <p:strVal val="1+#ppt_w/2"/>
                                          </p:val>
                                        </p:tav>
                                        <p:tav tm="100000">
                                          <p:val>
                                            <p:strVal val="#ppt_x"/>
                                          </p:val>
                                        </p:tav>
                                      </p:tavLst>
                                    </p:anim>
                                    <p:anim calcmode="lin" valueType="num">
                                      <p:cBhvr additive="base">
                                        <p:cTn id="67" dur="1000" fill="hold"/>
                                        <p:tgtEl>
                                          <p:spTgt spid="534">
                                            <p:txEl>
                                              <p:pRg st="0" end="0"/>
                                            </p:txEl>
                                          </p:spTgt>
                                        </p:tgtEl>
                                        <p:attrNameLst>
                                          <p:attrName>ppt_y</p:attrName>
                                        </p:attrNameLst>
                                      </p:cBhvr>
                                      <p:tavLst>
                                        <p:tav tm="0">
                                          <p:val>
                                            <p:strVal val="#ppt_y"/>
                                          </p:val>
                                        </p:tav>
                                        <p:tav tm="100000">
                                          <p:val>
                                            <p:strVal val="#ppt_y"/>
                                          </p:val>
                                        </p:tav>
                                      </p:tavLst>
                                    </p:anim>
                                  </p:childTnLst>
                                </p:cTn>
                              </p:par>
                              <p:par>
                                <p:cTn id="68" presetID="2" presetClass="entr" presetSubtype="2" fill="hold" grpId="0" nodeType="withEffect">
                                  <p:stCondLst>
                                    <p:cond delay="0"/>
                                  </p:stCondLst>
                                  <p:childTnLst>
                                    <p:set>
                                      <p:cBhvr>
                                        <p:cTn id="69" dur="1" fill="hold">
                                          <p:stCondLst>
                                            <p:cond delay="0"/>
                                          </p:stCondLst>
                                        </p:cTn>
                                        <p:tgtEl>
                                          <p:spTgt spid="540"/>
                                        </p:tgtEl>
                                        <p:attrNameLst>
                                          <p:attrName>style.visibility</p:attrName>
                                        </p:attrNameLst>
                                      </p:cBhvr>
                                      <p:to>
                                        <p:strVal val="visible"/>
                                      </p:to>
                                    </p:set>
                                    <p:anim calcmode="lin" valueType="num">
                                      <p:cBhvr additive="base">
                                        <p:cTn id="70" dur="1000" fill="hold"/>
                                        <p:tgtEl>
                                          <p:spTgt spid="540"/>
                                        </p:tgtEl>
                                        <p:attrNameLst>
                                          <p:attrName>ppt_x</p:attrName>
                                        </p:attrNameLst>
                                      </p:cBhvr>
                                      <p:tavLst>
                                        <p:tav tm="0">
                                          <p:val>
                                            <p:strVal val="1+#ppt_w/2"/>
                                          </p:val>
                                        </p:tav>
                                        <p:tav tm="100000">
                                          <p:val>
                                            <p:strVal val="#ppt_x"/>
                                          </p:val>
                                        </p:tav>
                                      </p:tavLst>
                                    </p:anim>
                                    <p:anim calcmode="lin" valueType="num">
                                      <p:cBhvr additive="base">
                                        <p:cTn id="71" dur="1000" fill="hold"/>
                                        <p:tgtEl>
                                          <p:spTgt spid="54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P spid="19" grpId="0" animBg="1"/>
      <p:bldP spid="21" grpId="0" animBg="1"/>
      <p:bldP spid="529" grpId="0" animBg="1"/>
      <p:bldP spid="530" grpId="0" animBg="1"/>
      <p:bldP spid="531" grpId="0" animBg="1"/>
      <p:bldP spid="532" grpId="0" build="p"/>
      <p:bldP spid="533" grpId="0" build="p"/>
      <p:bldP spid="534" grpId="0" build="p"/>
      <p:bldP spid="539" grpId="0" animBg="1"/>
      <p:bldP spid="540" grpId="0" animBg="1"/>
      <p:bldP spid="20"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3F3F3"/>
        </a:solidFill>
        <a:effectLst/>
      </p:bgPr>
    </p:bg>
    <p:spTree>
      <p:nvGrpSpPr>
        <p:cNvPr id="1" name="Shape 1447"/>
        <p:cNvGrpSpPr/>
        <p:nvPr/>
      </p:nvGrpSpPr>
      <p:grpSpPr>
        <a:xfrm>
          <a:off x="0" y="0"/>
          <a:ext cx="0" cy="0"/>
          <a:chOff x="0" y="0"/>
          <a:chExt cx="0" cy="0"/>
        </a:xfrm>
      </p:grpSpPr>
      <p:sp>
        <p:nvSpPr>
          <p:cNvPr id="12" name="Google Shape;364;p13"/>
          <p:cNvSpPr/>
          <p:nvPr/>
        </p:nvSpPr>
        <p:spPr>
          <a:xfrm flipH="1">
            <a:off x="4572000" y="0"/>
            <a:ext cx="4572000" cy="4880758"/>
          </a:xfrm>
          <a:prstGeom prst="rect">
            <a:avLst/>
          </a:prstGeom>
          <a:solidFill>
            <a:srgbClr val="6A19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7229"/>
          <a:stretch/>
        </p:blipFill>
        <p:spPr>
          <a:xfrm>
            <a:off x="4310652" y="211310"/>
            <a:ext cx="4561897" cy="4932190"/>
          </a:xfrm>
          <a:prstGeom prst="rect">
            <a:avLst/>
          </a:prstGeom>
        </p:spPr>
      </p:pic>
      <p:sp>
        <p:nvSpPr>
          <p:cNvPr id="1475" name="Google Shape;1475;p34"/>
          <p:cNvSpPr/>
          <p:nvPr/>
        </p:nvSpPr>
        <p:spPr>
          <a:xfrm>
            <a:off x="1462730" y="673204"/>
            <a:ext cx="214638" cy="204980"/>
          </a:xfrm>
          <a:custGeom>
            <a:avLst/>
            <a:gdLst/>
            <a:ahLst/>
            <a:cxnLst/>
            <a:rect l="l" t="t" r="r" b="b"/>
            <a:pathLst>
              <a:path w="39025" h="37269" extrusionOk="0">
                <a:moveTo>
                  <a:pt x="4748" y="1"/>
                </a:moveTo>
                <a:cubicBezTo>
                  <a:pt x="1887" y="1"/>
                  <a:pt x="1" y="1919"/>
                  <a:pt x="1" y="4358"/>
                </a:cubicBezTo>
                <a:cubicBezTo>
                  <a:pt x="1" y="6797"/>
                  <a:pt x="1757" y="8683"/>
                  <a:pt x="4618" y="8683"/>
                </a:cubicBezTo>
                <a:lnTo>
                  <a:pt x="4748" y="8683"/>
                </a:lnTo>
                <a:cubicBezTo>
                  <a:pt x="7578" y="8683"/>
                  <a:pt x="9366" y="6797"/>
                  <a:pt x="9366" y="4358"/>
                </a:cubicBezTo>
                <a:cubicBezTo>
                  <a:pt x="9366" y="1919"/>
                  <a:pt x="7578" y="1"/>
                  <a:pt x="4748" y="1"/>
                </a:cubicBezTo>
                <a:close/>
                <a:moveTo>
                  <a:pt x="553" y="12196"/>
                </a:moveTo>
                <a:lnTo>
                  <a:pt x="553" y="37268"/>
                </a:lnTo>
                <a:lnTo>
                  <a:pt x="8813" y="37268"/>
                </a:lnTo>
                <a:lnTo>
                  <a:pt x="8813" y="12196"/>
                </a:lnTo>
                <a:close/>
                <a:moveTo>
                  <a:pt x="29398" y="11545"/>
                </a:moveTo>
                <a:cubicBezTo>
                  <a:pt x="24943" y="11545"/>
                  <a:pt x="22894" y="13984"/>
                  <a:pt x="21821" y="15740"/>
                </a:cubicBezTo>
                <a:lnTo>
                  <a:pt x="21821" y="12196"/>
                </a:lnTo>
                <a:lnTo>
                  <a:pt x="13561" y="12196"/>
                </a:lnTo>
                <a:lnTo>
                  <a:pt x="13561" y="37268"/>
                </a:lnTo>
                <a:lnTo>
                  <a:pt x="21821" y="37268"/>
                </a:lnTo>
                <a:lnTo>
                  <a:pt x="21821" y="23187"/>
                </a:lnTo>
                <a:cubicBezTo>
                  <a:pt x="21821" y="22504"/>
                  <a:pt x="21951" y="21691"/>
                  <a:pt x="22081" y="21138"/>
                </a:cubicBezTo>
                <a:cubicBezTo>
                  <a:pt x="22764" y="19675"/>
                  <a:pt x="24130" y="18179"/>
                  <a:pt x="26439" y="18179"/>
                </a:cubicBezTo>
                <a:cubicBezTo>
                  <a:pt x="29398" y="18179"/>
                  <a:pt x="30634" y="20488"/>
                  <a:pt x="30634" y="23870"/>
                </a:cubicBezTo>
                <a:lnTo>
                  <a:pt x="30634" y="37268"/>
                </a:lnTo>
                <a:lnTo>
                  <a:pt x="39024" y="37268"/>
                </a:lnTo>
                <a:lnTo>
                  <a:pt x="39024" y="22927"/>
                </a:lnTo>
                <a:cubicBezTo>
                  <a:pt x="39024" y="15187"/>
                  <a:pt x="34959" y="11545"/>
                  <a:pt x="29398" y="11545"/>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7" name="Google Shape;1477;p34"/>
          <p:cNvSpPr/>
          <p:nvPr/>
        </p:nvSpPr>
        <p:spPr>
          <a:xfrm>
            <a:off x="689237" y="656435"/>
            <a:ext cx="110924" cy="238540"/>
          </a:xfrm>
          <a:custGeom>
            <a:avLst/>
            <a:gdLst/>
            <a:ahLst/>
            <a:cxnLst/>
            <a:rect l="l" t="t" r="r" b="b"/>
            <a:pathLst>
              <a:path w="18147" h="39025" extrusionOk="0">
                <a:moveTo>
                  <a:pt x="12195" y="1"/>
                </a:moveTo>
                <a:cubicBezTo>
                  <a:pt x="3805" y="1"/>
                  <a:pt x="3935" y="6635"/>
                  <a:pt x="3935" y="7578"/>
                </a:cubicBezTo>
                <a:lnTo>
                  <a:pt x="3935" y="12878"/>
                </a:lnTo>
                <a:lnTo>
                  <a:pt x="0" y="12878"/>
                </a:lnTo>
                <a:lnTo>
                  <a:pt x="0" y="19512"/>
                </a:lnTo>
                <a:lnTo>
                  <a:pt x="3935" y="19512"/>
                </a:lnTo>
                <a:lnTo>
                  <a:pt x="3935" y="39024"/>
                </a:lnTo>
                <a:lnTo>
                  <a:pt x="12065" y="39024"/>
                </a:lnTo>
                <a:lnTo>
                  <a:pt x="12065" y="19512"/>
                </a:lnTo>
                <a:lnTo>
                  <a:pt x="17496" y="19512"/>
                </a:lnTo>
                <a:cubicBezTo>
                  <a:pt x="17496" y="19512"/>
                  <a:pt x="18016" y="16390"/>
                  <a:pt x="18146" y="12878"/>
                </a:cubicBezTo>
                <a:lnTo>
                  <a:pt x="12065" y="12878"/>
                </a:lnTo>
                <a:lnTo>
                  <a:pt x="12065" y="8391"/>
                </a:lnTo>
                <a:cubicBezTo>
                  <a:pt x="12065" y="7740"/>
                  <a:pt x="12878" y="6765"/>
                  <a:pt x="13821" y="6765"/>
                </a:cubicBezTo>
                <a:lnTo>
                  <a:pt x="18146" y="6765"/>
                </a:lnTo>
                <a:lnTo>
                  <a:pt x="18146" y="1"/>
                </a:ln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8" name="Google Shape;1478;p34"/>
          <p:cNvSpPr txBox="1">
            <a:spLocks noGrp="1"/>
          </p:cNvSpPr>
          <p:nvPr>
            <p:ph type="ctrTitle"/>
          </p:nvPr>
        </p:nvSpPr>
        <p:spPr>
          <a:xfrm flipH="1">
            <a:off x="1015135" y="1693162"/>
            <a:ext cx="2923500" cy="113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a:latin typeface="Fjalla One"/>
                <a:ea typeface="Fjalla One"/>
                <a:cs typeface="Fjalla One"/>
                <a:sym typeface="Fjalla One"/>
              </a:rPr>
              <a:t>THANKS</a:t>
            </a:r>
            <a:endParaRPr>
              <a:latin typeface="Fjalla One"/>
              <a:ea typeface="Fjalla One"/>
              <a:cs typeface="Fjalla One"/>
              <a:sym typeface="Fjalla One"/>
            </a:endParaRPr>
          </a:p>
        </p:txBody>
      </p:sp>
      <p:cxnSp>
        <p:nvCxnSpPr>
          <p:cNvPr id="1480" name="Google Shape;1480;p34"/>
          <p:cNvCxnSpPr/>
          <p:nvPr/>
        </p:nvCxnSpPr>
        <p:spPr>
          <a:xfrm>
            <a:off x="1182710" y="1693028"/>
            <a:ext cx="3918000" cy="0"/>
          </a:xfrm>
          <a:prstGeom prst="straightConnector1">
            <a:avLst/>
          </a:prstGeom>
          <a:noFill/>
          <a:ln w="19050" cap="flat" cmpd="sng">
            <a:solidFill>
              <a:schemeClr val="dk2"/>
            </a:solidFill>
            <a:prstDash val="solid"/>
            <a:round/>
            <a:headEnd type="none" w="med" len="med"/>
            <a:tailEnd type="none" w="med" len="med"/>
          </a:ln>
        </p:spPr>
      </p:cxnSp>
      <p:sp>
        <p:nvSpPr>
          <p:cNvPr id="35" name="Google Shape;5138;p41"/>
          <p:cNvSpPr/>
          <p:nvPr/>
        </p:nvSpPr>
        <p:spPr>
          <a:xfrm>
            <a:off x="1044282" y="663672"/>
            <a:ext cx="231351" cy="231303"/>
          </a:xfrm>
          <a:custGeom>
            <a:avLst/>
            <a:gdLst/>
            <a:ahLst/>
            <a:cxnLst/>
            <a:rect l="l" t="t" r="r" b="b"/>
            <a:pathLst>
              <a:path w="19329" h="19325" extrusionOk="0">
                <a:moveTo>
                  <a:pt x="9062" y="1229"/>
                </a:moveTo>
                <a:lnTo>
                  <a:pt x="9062" y="4539"/>
                </a:lnTo>
                <a:cubicBezTo>
                  <a:pt x="8470" y="4557"/>
                  <a:pt x="7885" y="4602"/>
                  <a:pt x="7311" y="4674"/>
                </a:cubicBezTo>
                <a:cubicBezTo>
                  <a:pt x="7223" y="4339"/>
                  <a:pt x="7036" y="4037"/>
                  <a:pt x="6773" y="3811"/>
                </a:cubicBezTo>
                <a:cubicBezTo>
                  <a:pt x="7392" y="2428"/>
                  <a:pt x="8211" y="1513"/>
                  <a:pt x="9062" y="1229"/>
                </a:cubicBezTo>
                <a:close/>
                <a:moveTo>
                  <a:pt x="10194" y="1226"/>
                </a:moveTo>
                <a:cubicBezTo>
                  <a:pt x="11278" y="1586"/>
                  <a:pt x="12272" y="2944"/>
                  <a:pt x="12912" y="4835"/>
                </a:cubicBezTo>
                <a:cubicBezTo>
                  <a:pt x="12015" y="4662"/>
                  <a:pt x="11106" y="4566"/>
                  <a:pt x="10194" y="4539"/>
                </a:cubicBezTo>
                <a:lnTo>
                  <a:pt x="10194" y="1226"/>
                </a:lnTo>
                <a:close/>
                <a:moveTo>
                  <a:pt x="5665" y="4530"/>
                </a:moveTo>
                <a:cubicBezTo>
                  <a:pt x="6170" y="4530"/>
                  <a:pt x="6423" y="5139"/>
                  <a:pt x="6067" y="5496"/>
                </a:cubicBezTo>
                <a:cubicBezTo>
                  <a:pt x="5950" y="5611"/>
                  <a:pt x="5808" y="5663"/>
                  <a:pt x="5669" y="5663"/>
                </a:cubicBezTo>
                <a:cubicBezTo>
                  <a:pt x="5378" y="5663"/>
                  <a:pt x="5101" y="5438"/>
                  <a:pt x="5101" y="5097"/>
                </a:cubicBezTo>
                <a:cubicBezTo>
                  <a:pt x="5101" y="4783"/>
                  <a:pt x="5351" y="4530"/>
                  <a:pt x="5665" y="4530"/>
                </a:cubicBezTo>
                <a:close/>
                <a:moveTo>
                  <a:pt x="6743" y="1643"/>
                </a:moveTo>
                <a:cubicBezTo>
                  <a:pt x="6363" y="2129"/>
                  <a:pt x="6019" y="2718"/>
                  <a:pt x="5717" y="3397"/>
                </a:cubicBezTo>
                <a:lnTo>
                  <a:pt x="5665" y="3397"/>
                </a:lnTo>
                <a:cubicBezTo>
                  <a:pt x="4578" y="3397"/>
                  <a:pt x="3769" y="4406"/>
                  <a:pt x="4008" y="5469"/>
                </a:cubicBezTo>
                <a:cubicBezTo>
                  <a:pt x="3075" y="5822"/>
                  <a:pt x="2277" y="6266"/>
                  <a:pt x="1646" y="6773"/>
                </a:cubicBezTo>
                <a:cubicBezTo>
                  <a:pt x="2507" y="4394"/>
                  <a:pt x="4373" y="2516"/>
                  <a:pt x="6743" y="1643"/>
                </a:cubicBezTo>
                <a:close/>
                <a:moveTo>
                  <a:pt x="12510" y="1631"/>
                </a:moveTo>
                <a:lnTo>
                  <a:pt x="12510" y="1631"/>
                </a:lnTo>
                <a:cubicBezTo>
                  <a:pt x="14926" y="2500"/>
                  <a:pt x="16828" y="4403"/>
                  <a:pt x="17698" y="6818"/>
                </a:cubicBezTo>
                <a:cubicBezTo>
                  <a:pt x="17269" y="6483"/>
                  <a:pt x="16810" y="6196"/>
                  <a:pt x="16327" y="5955"/>
                </a:cubicBezTo>
                <a:cubicBezTo>
                  <a:pt x="15645" y="5614"/>
                  <a:pt x="14932" y="5342"/>
                  <a:pt x="14195" y="5136"/>
                </a:cubicBezTo>
                <a:cubicBezTo>
                  <a:pt x="13933" y="4203"/>
                  <a:pt x="13585" y="3349"/>
                  <a:pt x="13169" y="2612"/>
                </a:cubicBezTo>
                <a:cubicBezTo>
                  <a:pt x="12975" y="2268"/>
                  <a:pt x="12755" y="1942"/>
                  <a:pt x="12510" y="1631"/>
                </a:cubicBezTo>
                <a:close/>
                <a:moveTo>
                  <a:pt x="4636" y="6444"/>
                </a:moveTo>
                <a:cubicBezTo>
                  <a:pt x="4684" y="6483"/>
                  <a:pt x="4738" y="6519"/>
                  <a:pt x="4793" y="6553"/>
                </a:cubicBezTo>
                <a:cubicBezTo>
                  <a:pt x="4651" y="7407"/>
                  <a:pt x="4566" y="8268"/>
                  <a:pt x="4542" y="9134"/>
                </a:cubicBezTo>
                <a:lnTo>
                  <a:pt x="1230" y="9134"/>
                </a:lnTo>
                <a:cubicBezTo>
                  <a:pt x="1568" y="8083"/>
                  <a:pt x="2821" y="7081"/>
                  <a:pt x="4636" y="6444"/>
                </a:cubicBezTo>
                <a:close/>
                <a:moveTo>
                  <a:pt x="9062" y="5674"/>
                </a:moveTo>
                <a:lnTo>
                  <a:pt x="9062" y="9134"/>
                </a:lnTo>
                <a:lnTo>
                  <a:pt x="5674" y="9134"/>
                </a:lnTo>
                <a:cubicBezTo>
                  <a:pt x="5698" y="8343"/>
                  <a:pt x="5774" y="7558"/>
                  <a:pt x="5904" y="6776"/>
                </a:cubicBezTo>
                <a:lnTo>
                  <a:pt x="5904" y="6779"/>
                </a:lnTo>
                <a:cubicBezTo>
                  <a:pt x="6462" y="6698"/>
                  <a:pt x="6949" y="6344"/>
                  <a:pt x="7196" y="5834"/>
                </a:cubicBezTo>
                <a:cubicBezTo>
                  <a:pt x="7815" y="5746"/>
                  <a:pt x="8437" y="5692"/>
                  <a:pt x="9062" y="5674"/>
                </a:cubicBezTo>
                <a:close/>
                <a:moveTo>
                  <a:pt x="10194" y="5671"/>
                </a:moveTo>
                <a:cubicBezTo>
                  <a:pt x="11227" y="5701"/>
                  <a:pt x="12257" y="5834"/>
                  <a:pt x="13265" y="6063"/>
                </a:cubicBezTo>
                <a:cubicBezTo>
                  <a:pt x="13422" y="6743"/>
                  <a:pt x="13534" y="7431"/>
                  <a:pt x="13597" y="8126"/>
                </a:cubicBezTo>
                <a:cubicBezTo>
                  <a:pt x="13144" y="8310"/>
                  <a:pt x="12794" y="8675"/>
                  <a:pt x="12631" y="9134"/>
                </a:cubicBezTo>
                <a:lnTo>
                  <a:pt x="10194" y="9134"/>
                </a:lnTo>
                <a:lnTo>
                  <a:pt x="10194" y="5671"/>
                </a:lnTo>
                <a:close/>
                <a:moveTo>
                  <a:pt x="14497" y="6417"/>
                </a:moveTo>
                <a:cubicBezTo>
                  <a:pt x="14950" y="6571"/>
                  <a:pt x="15391" y="6752"/>
                  <a:pt x="15817" y="6966"/>
                </a:cubicBezTo>
                <a:cubicBezTo>
                  <a:pt x="17037" y="7585"/>
                  <a:pt x="17837" y="8352"/>
                  <a:pt x="18099" y="9137"/>
                </a:cubicBezTo>
                <a:lnTo>
                  <a:pt x="15835" y="9134"/>
                </a:lnTo>
                <a:cubicBezTo>
                  <a:pt x="15654" y="8627"/>
                  <a:pt x="15243" y="8234"/>
                  <a:pt x="14730" y="8077"/>
                </a:cubicBezTo>
                <a:cubicBezTo>
                  <a:pt x="14678" y="7519"/>
                  <a:pt x="14603" y="6966"/>
                  <a:pt x="14497" y="6417"/>
                </a:cubicBezTo>
                <a:close/>
                <a:moveTo>
                  <a:pt x="14241" y="9137"/>
                </a:moveTo>
                <a:cubicBezTo>
                  <a:pt x="14555" y="9137"/>
                  <a:pt x="14808" y="9391"/>
                  <a:pt x="14808" y="9702"/>
                </a:cubicBezTo>
                <a:cubicBezTo>
                  <a:pt x="14808" y="10016"/>
                  <a:pt x="14555" y="10270"/>
                  <a:pt x="14241" y="10270"/>
                </a:cubicBezTo>
                <a:lnTo>
                  <a:pt x="14241" y="10267"/>
                </a:lnTo>
                <a:lnTo>
                  <a:pt x="14204" y="10267"/>
                </a:lnTo>
                <a:cubicBezTo>
                  <a:pt x="13902" y="10251"/>
                  <a:pt x="13667" y="10004"/>
                  <a:pt x="13667" y="9702"/>
                </a:cubicBezTo>
                <a:cubicBezTo>
                  <a:pt x="13667" y="9403"/>
                  <a:pt x="13899" y="9155"/>
                  <a:pt x="14195" y="9137"/>
                </a:cubicBezTo>
                <a:close/>
                <a:moveTo>
                  <a:pt x="18099" y="10270"/>
                </a:moveTo>
                <a:cubicBezTo>
                  <a:pt x="17861" y="10967"/>
                  <a:pt x="17194" y="11643"/>
                  <a:pt x="16161" y="12217"/>
                </a:cubicBezTo>
                <a:cubicBezTo>
                  <a:pt x="15632" y="12504"/>
                  <a:pt x="15080" y="12742"/>
                  <a:pt x="14506" y="12930"/>
                </a:cubicBezTo>
                <a:cubicBezTo>
                  <a:pt x="14606" y="12407"/>
                  <a:pt x="14678" y="11873"/>
                  <a:pt x="14730" y="11323"/>
                </a:cubicBezTo>
                <a:lnTo>
                  <a:pt x="14730" y="11326"/>
                </a:lnTo>
                <a:cubicBezTo>
                  <a:pt x="15243" y="11166"/>
                  <a:pt x="15654" y="10774"/>
                  <a:pt x="15835" y="10270"/>
                </a:cubicBezTo>
                <a:close/>
                <a:moveTo>
                  <a:pt x="4542" y="10267"/>
                </a:moveTo>
                <a:cubicBezTo>
                  <a:pt x="4566" y="11163"/>
                  <a:pt x="4660" y="12060"/>
                  <a:pt x="4820" y="12945"/>
                </a:cubicBezTo>
                <a:cubicBezTo>
                  <a:pt x="2927" y="12320"/>
                  <a:pt x="1583" y="11351"/>
                  <a:pt x="1230" y="10267"/>
                </a:cubicBezTo>
                <a:close/>
                <a:moveTo>
                  <a:pt x="9062" y="10267"/>
                </a:moveTo>
                <a:lnTo>
                  <a:pt x="9062" y="12628"/>
                </a:lnTo>
                <a:cubicBezTo>
                  <a:pt x="8603" y="12791"/>
                  <a:pt x="8238" y="13141"/>
                  <a:pt x="8054" y="13594"/>
                </a:cubicBezTo>
                <a:cubicBezTo>
                  <a:pt x="7377" y="13534"/>
                  <a:pt x="6707" y="13428"/>
                  <a:pt x="6046" y="13280"/>
                </a:cubicBezTo>
                <a:cubicBezTo>
                  <a:pt x="5828" y="12290"/>
                  <a:pt x="5702" y="11281"/>
                  <a:pt x="5674" y="10267"/>
                </a:cubicBezTo>
                <a:close/>
                <a:moveTo>
                  <a:pt x="12631" y="10267"/>
                </a:moveTo>
                <a:cubicBezTo>
                  <a:pt x="12794" y="10725"/>
                  <a:pt x="13144" y="11091"/>
                  <a:pt x="13597" y="11275"/>
                </a:cubicBezTo>
                <a:cubicBezTo>
                  <a:pt x="13534" y="11945"/>
                  <a:pt x="13431" y="12613"/>
                  <a:pt x="13280" y="13268"/>
                </a:cubicBezTo>
                <a:cubicBezTo>
                  <a:pt x="12595" y="13422"/>
                  <a:pt x="11900" y="13531"/>
                  <a:pt x="11203" y="13594"/>
                </a:cubicBezTo>
                <a:cubicBezTo>
                  <a:pt x="11019" y="13141"/>
                  <a:pt x="10653" y="12791"/>
                  <a:pt x="10194" y="12628"/>
                </a:cubicBezTo>
                <a:lnTo>
                  <a:pt x="10194" y="10267"/>
                </a:lnTo>
                <a:close/>
                <a:moveTo>
                  <a:pt x="9627" y="13678"/>
                </a:moveTo>
                <a:cubicBezTo>
                  <a:pt x="9923" y="13678"/>
                  <a:pt x="10170" y="13905"/>
                  <a:pt x="10191" y="14201"/>
                </a:cubicBezTo>
                <a:lnTo>
                  <a:pt x="10191" y="14231"/>
                </a:lnTo>
                <a:cubicBezTo>
                  <a:pt x="10191" y="14231"/>
                  <a:pt x="10191" y="14234"/>
                  <a:pt x="10191" y="14237"/>
                </a:cubicBezTo>
                <a:cubicBezTo>
                  <a:pt x="10188" y="14545"/>
                  <a:pt x="9938" y="14793"/>
                  <a:pt x="9630" y="14796"/>
                </a:cubicBezTo>
                <a:cubicBezTo>
                  <a:pt x="9319" y="14796"/>
                  <a:pt x="9065" y="14545"/>
                  <a:pt x="9062" y="14237"/>
                </a:cubicBezTo>
                <a:lnTo>
                  <a:pt x="9062" y="14231"/>
                </a:lnTo>
                <a:lnTo>
                  <a:pt x="9062" y="14201"/>
                </a:lnTo>
                <a:cubicBezTo>
                  <a:pt x="9083" y="13905"/>
                  <a:pt x="9331" y="13678"/>
                  <a:pt x="9627" y="13678"/>
                </a:cubicBezTo>
                <a:close/>
                <a:moveTo>
                  <a:pt x="1640" y="12579"/>
                </a:moveTo>
                <a:lnTo>
                  <a:pt x="1640" y="12579"/>
                </a:lnTo>
                <a:cubicBezTo>
                  <a:pt x="1936" y="12812"/>
                  <a:pt x="2250" y="13020"/>
                  <a:pt x="2579" y="13204"/>
                </a:cubicBezTo>
                <a:cubicBezTo>
                  <a:pt x="3313" y="13615"/>
                  <a:pt x="4168" y="13953"/>
                  <a:pt x="5110" y="14213"/>
                </a:cubicBezTo>
                <a:cubicBezTo>
                  <a:pt x="5496" y="15620"/>
                  <a:pt x="6061" y="16813"/>
                  <a:pt x="6752" y="17691"/>
                </a:cubicBezTo>
                <a:cubicBezTo>
                  <a:pt x="4373" y="16828"/>
                  <a:pt x="2501" y="14956"/>
                  <a:pt x="1640" y="12579"/>
                </a:cubicBezTo>
                <a:close/>
                <a:moveTo>
                  <a:pt x="17698" y="12555"/>
                </a:moveTo>
                <a:cubicBezTo>
                  <a:pt x="16837" y="14938"/>
                  <a:pt x="14932" y="16831"/>
                  <a:pt x="12535" y="17691"/>
                </a:cubicBezTo>
                <a:cubicBezTo>
                  <a:pt x="12770" y="17395"/>
                  <a:pt x="12981" y="17081"/>
                  <a:pt x="13169" y="16752"/>
                </a:cubicBezTo>
                <a:cubicBezTo>
                  <a:pt x="13594" y="16013"/>
                  <a:pt x="13945" y="15149"/>
                  <a:pt x="14213" y="14201"/>
                </a:cubicBezTo>
                <a:cubicBezTo>
                  <a:pt x="15140" y="13944"/>
                  <a:pt x="15986" y="13609"/>
                  <a:pt x="16713" y="13204"/>
                </a:cubicBezTo>
                <a:cubicBezTo>
                  <a:pt x="17058" y="13014"/>
                  <a:pt x="17387" y="12797"/>
                  <a:pt x="17698" y="12555"/>
                </a:cubicBezTo>
                <a:close/>
                <a:moveTo>
                  <a:pt x="6381" y="14503"/>
                </a:moveTo>
                <a:cubicBezTo>
                  <a:pt x="6906" y="14602"/>
                  <a:pt x="7450" y="14678"/>
                  <a:pt x="8005" y="14726"/>
                </a:cubicBezTo>
                <a:cubicBezTo>
                  <a:pt x="8162" y="15240"/>
                  <a:pt x="8555" y="15650"/>
                  <a:pt x="9062" y="15831"/>
                </a:cubicBezTo>
                <a:lnTo>
                  <a:pt x="9062" y="18096"/>
                </a:lnTo>
                <a:cubicBezTo>
                  <a:pt x="8286" y="17833"/>
                  <a:pt x="7531" y="17048"/>
                  <a:pt x="6933" y="15853"/>
                </a:cubicBezTo>
                <a:cubicBezTo>
                  <a:pt x="6716" y="15415"/>
                  <a:pt x="6532" y="14965"/>
                  <a:pt x="6381" y="14503"/>
                </a:cubicBezTo>
                <a:close/>
                <a:moveTo>
                  <a:pt x="12933" y="14497"/>
                </a:moveTo>
                <a:cubicBezTo>
                  <a:pt x="12740" y="15083"/>
                  <a:pt x="12486" y="15650"/>
                  <a:pt x="12184" y="16188"/>
                </a:cubicBezTo>
                <a:cubicBezTo>
                  <a:pt x="11595" y="17211"/>
                  <a:pt x="10904" y="17869"/>
                  <a:pt x="10194" y="18099"/>
                </a:cubicBezTo>
                <a:lnTo>
                  <a:pt x="10194" y="15831"/>
                </a:lnTo>
                <a:cubicBezTo>
                  <a:pt x="10702" y="15650"/>
                  <a:pt x="11094" y="15240"/>
                  <a:pt x="11251" y="14726"/>
                </a:cubicBezTo>
                <a:cubicBezTo>
                  <a:pt x="11828" y="14675"/>
                  <a:pt x="12390" y="14596"/>
                  <a:pt x="12933" y="14497"/>
                </a:cubicBezTo>
                <a:close/>
                <a:moveTo>
                  <a:pt x="9630" y="0"/>
                </a:moveTo>
                <a:cubicBezTo>
                  <a:pt x="7063" y="0"/>
                  <a:pt x="4645" y="1015"/>
                  <a:pt x="2821" y="2860"/>
                </a:cubicBezTo>
                <a:cubicBezTo>
                  <a:pt x="1012" y="4678"/>
                  <a:pt x="1" y="7138"/>
                  <a:pt x="4" y="9702"/>
                </a:cubicBezTo>
                <a:cubicBezTo>
                  <a:pt x="4" y="15016"/>
                  <a:pt x="4313" y="19325"/>
                  <a:pt x="9630" y="19325"/>
                </a:cubicBezTo>
                <a:cubicBezTo>
                  <a:pt x="9634" y="19325"/>
                  <a:pt x="9637" y="19325"/>
                  <a:pt x="9641" y="19325"/>
                </a:cubicBezTo>
                <a:cubicBezTo>
                  <a:pt x="12198" y="19325"/>
                  <a:pt x="14654" y="18314"/>
                  <a:pt x="16469" y="16508"/>
                </a:cubicBezTo>
                <a:cubicBezTo>
                  <a:pt x="18314" y="14687"/>
                  <a:pt x="19328" y="12268"/>
                  <a:pt x="19328" y="9702"/>
                </a:cubicBezTo>
                <a:cubicBezTo>
                  <a:pt x="19328" y="8407"/>
                  <a:pt x="19069" y="7129"/>
                  <a:pt x="18558" y="5940"/>
                </a:cubicBezTo>
                <a:cubicBezTo>
                  <a:pt x="18066" y="4789"/>
                  <a:pt x="17360" y="3741"/>
                  <a:pt x="16472" y="2857"/>
                </a:cubicBezTo>
                <a:cubicBezTo>
                  <a:pt x="15587" y="1969"/>
                  <a:pt x="14539" y="1263"/>
                  <a:pt x="13389" y="770"/>
                </a:cubicBezTo>
                <a:cubicBezTo>
                  <a:pt x="12199" y="260"/>
                  <a:pt x="10922" y="0"/>
                  <a:pt x="9630" y="0"/>
                </a:cubicBez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ln>
                <a:solidFill>
                  <a:sysClr val="windowText" lastClr="000000"/>
                </a:solidFill>
              </a:ln>
              <a:solidFill>
                <a:srgbClr val="434343"/>
              </a:solidFill>
            </a:endParaRPr>
          </a:p>
        </p:txBody>
      </p:sp>
      <p:sp>
        <p:nvSpPr>
          <p:cNvPr id="14" name="Google Shape;532;p22"/>
          <p:cNvSpPr txBox="1">
            <a:spLocks noGrp="1"/>
          </p:cNvSpPr>
          <p:nvPr>
            <p:ph type="subTitle" idx="1"/>
          </p:nvPr>
        </p:nvSpPr>
        <p:spPr>
          <a:xfrm>
            <a:off x="1587332" y="2980333"/>
            <a:ext cx="2841394" cy="388827"/>
          </a:xfrm>
          <a:prstGeom prst="rect">
            <a:avLst/>
          </a:prstGeom>
        </p:spPr>
        <p:txBody>
          <a:bodyPr spcFirstLastPara="1" wrap="square" lIns="91425" tIns="91425" rIns="91425" bIns="91425" anchor="t" anchorCtr="0">
            <a:noAutofit/>
          </a:bodyPr>
          <a:lstStyle/>
          <a:p>
            <a:pPr marL="0" lvl="0" indent="0"/>
            <a:r>
              <a:rPr lang="en-US" sz="1800"/>
              <a:t>http://www.hou.edu.vn</a:t>
            </a:r>
            <a:endParaRPr sz="1800"/>
          </a:p>
        </p:txBody>
      </p:sp>
      <p:sp>
        <p:nvSpPr>
          <p:cNvPr id="15" name="Google Shape;532;p22"/>
          <p:cNvSpPr txBox="1">
            <a:spLocks/>
          </p:cNvSpPr>
          <p:nvPr/>
        </p:nvSpPr>
        <p:spPr>
          <a:xfrm>
            <a:off x="1587332" y="3513324"/>
            <a:ext cx="2841394" cy="38882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rgbClr val="434343"/>
              </a:buClr>
              <a:buSzPts val="1200"/>
              <a:buFont typeface="Barlow Semi Condensed"/>
              <a:buNone/>
              <a:defRPr sz="1200" b="0" i="0" u="none" strike="noStrike" cap="none">
                <a:solidFill>
                  <a:srgbClr val="434343"/>
                </a:solidFill>
                <a:latin typeface="Barlow Semi Condensed"/>
                <a:ea typeface="Barlow Semi Condensed"/>
                <a:cs typeface="Barlow Semi Condensed"/>
                <a:sym typeface="Barlow Semi Condensed"/>
              </a:defRPr>
            </a:lvl1pPr>
            <a:lvl2pPr marL="914400" marR="0" lvl="1" indent="-304800" algn="l" rtl="0">
              <a:lnSpc>
                <a:spcPct val="100000"/>
              </a:lnSpc>
              <a:spcBef>
                <a:spcPts val="0"/>
              </a:spcBef>
              <a:spcAft>
                <a:spcPts val="0"/>
              </a:spcAft>
              <a:buClr>
                <a:srgbClr val="434343"/>
              </a:buClr>
              <a:buSzPts val="1200"/>
              <a:buFont typeface="Inconsolata"/>
              <a:buNone/>
              <a:defRPr sz="1200" b="0" i="0" u="none" strike="noStrike" cap="none">
                <a:solidFill>
                  <a:srgbClr val="434343"/>
                </a:solidFill>
                <a:latin typeface="Inconsolata"/>
                <a:ea typeface="Inconsolata"/>
                <a:cs typeface="Inconsolata"/>
                <a:sym typeface="Inconsolata"/>
              </a:defRPr>
            </a:lvl2pPr>
            <a:lvl3pPr marL="1371600" marR="0" lvl="2" indent="-304800" algn="l" rtl="0">
              <a:lnSpc>
                <a:spcPct val="100000"/>
              </a:lnSpc>
              <a:spcBef>
                <a:spcPts val="0"/>
              </a:spcBef>
              <a:spcAft>
                <a:spcPts val="0"/>
              </a:spcAft>
              <a:buClr>
                <a:srgbClr val="434343"/>
              </a:buClr>
              <a:buSzPts val="1200"/>
              <a:buFont typeface="Inconsolata"/>
              <a:buNone/>
              <a:defRPr sz="1200" b="0" i="0" u="none" strike="noStrike" cap="none">
                <a:solidFill>
                  <a:srgbClr val="434343"/>
                </a:solidFill>
                <a:latin typeface="Inconsolata"/>
                <a:ea typeface="Inconsolata"/>
                <a:cs typeface="Inconsolata"/>
                <a:sym typeface="Inconsolata"/>
              </a:defRPr>
            </a:lvl3pPr>
            <a:lvl4pPr marL="1828800" marR="0" lvl="3" indent="-304800" algn="l" rtl="0">
              <a:lnSpc>
                <a:spcPct val="100000"/>
              </a:lnSpc>
              <a:spcBef>
                <a:spcPts val="0"/>
              </a:spcBef>
              <a:spcAft>
                <a:spcPts val="0"/>
              </a:spcAft>
              <a:buClr>
                <a:srgbClr val="434343"/>
              </a:buClr>
              <a:buSzPts val="1200"/>
              <a:buFont typeface="Inconsolata"/>
              <a:buNone/>
              <a:defRPr sz="1200" b="0" i="0" u="none" strike="noStrike" cap="none">
                <a:solidFill>
                  <a:srgbClr val="434343"/>
                </a:solidFill>
                <a:latin typeface="Inconsolata"/>
                <a:ea typeface="Inconsolata"/>
                <a:cs typeface="Inconsolata"/>
                <a:sym typeface="Inconsolata"/>
              </a:defRPr>
            </a:lvl4pPr>
            <a:lvl5pPr marL="2286000" marR="0" lvl="4" indent="-304800" algn="l" rtl="0">
              <a:lnSpc>
                <a:spcPct val="100000"/>
              </a:lnSpc>
              <a:spcBef>
                <a:spcPts val="0"/>
              </a:spcBef>
              <a:spcAft>
                <a:spcPts val="0"/>
              </a:spcAft>
              <a:buClr>
                <a:srgbClr val="434343"/>
              </a:buClr>
              <a:buSzPts val="1200"/>
              <a:buFont typeface="Inconsolata"/>
              <a:buNone/>
              <a:defRPr sz="1200" b="0" i="0" u="none" strike="noStrike" cap="none">
                <a:solidFill>
                  <a:srgbClr val="434343"/>
                </a:solidFill>
                <a:latin typeface="Inconsolata"/>
                <a:ea typeface="Inconsolata"/>
                <a:cs typeface="Inconsolata"/>
                <a:sym typeface="Inconsolata"/>
              </a:defRPr>
            </a:lvl5pPr>
            <a:lvl6pPr marL="2743200" marR="0" lvl="5" indent="-304800" algn="l" rtl="0">
              <a:lnSpc>
                <a:spcPct val="100000"/>
              </a:lnSpc>
              <a:spcBef>
                <a:spcPts val="0"/>
              </a:spcBef>
              <a:spcAft>
                <a:spcPts val="0"/>
              </a:spcAft>
              <a:buClr>
                <a:srgbClr val="434343"/>
              </a:buClr>
              <a:buSzPts val="1200"/>
              <a:buFont typeface="Inconsolata"/>
              <a:buNone/>
              <a:defRPr sz="1200" b="0" i="0" u="none" strike="noStrike" cap="none">
                <a:solidFill>
                  <a:srgbClr val="434343"/>
                </a:solidFill>
                <a:latin typeface="Inconsolata"/>
                <a:ea typeface="Inconsolata"/>
                <a:cs typeface="Inconsolata"/>
                <a:sym typeface="Inconsolata"/>
              </a:defRPr>
            </a:lvl6pPr>
            <a:lvl7pPr marL="3200400" marR="0" lvl="6" indent="-304800" algn="l" rtl="0">
              <a:lnSpc>
                <a:spcPct val="100000"/>
              </a:lnSpc>
              <a:spcBef>
                <a:spcPts val="0"/>
              </a:spcBef>
              <a:spcAft>
                <a:spcPts val="0"/>
              </a:spcAft>
              <a:buClr>
                <a:srgbClr val="434343"/>
              </a:buClr>
              <a:buSzPts val="1200"/>
              <a:buFont typeface="Inconsolata"/>
              <a:buNone/>
              <a:defRPr sz="1200" b="0" i="0" u="none" strike="noStrike" cap="none">
                <a:solidFill>
                  <a:srgbClr val="434343"/>
                </a:solidFill>
                <a:latin typeface="Inconsolata"/>
                <a:ea typeface="Inconsolata"/>
                <a:cs typeface="Inconsolata"/>
                <a:sym typeface="Inconsolata"/>
              </a:defRPr>
            </a:lvl7pPr>
            <a:lvl8pPr marL="3657600" marR="0" lvl="7" indent="-304800" algn="l" rtl="0">
              <a:lnSpc>
                <a:spcPct val="100000"/>
              </a:lnSpc>
              <a:spcBef>
                <a:spcPts val="0"/>
              </a:spcBef>
              <a:spcAft>
                <a:spcPts val="0"/>
              </a:spcAft>
              <a:buClr>
                <a:srgbClr val="434343"/>
              </a:buClr>
              <a:buSzPts val="1200"/>
              <a:buFont typeface="Inconsolata"/>
              <a:buNone/>
              <a:defRPr sz="1200" b="0" i="0" u="none" strike="noStrike" cap="none">
                <a:solidFill>
                  <a:srgbClr val="434343"/>
                </a:solidFill>
                <a:latin typeface="Inconsolata"/>
                <a:ea typeface="Inconsolata"/>
                <a:cs typeface="Inconsolata"/>
                <a:sym typeface="Inconsolata"/>
              </a:defRPr>
            </a:lvl8pPr>
            <a:lvl9pPr marL="4114800" marR="0" lvl="8" indent="-304800" algn="l" rtl="0">
              <a:lnSpc>
                <a:spcPct val="100000"/>
              </a:lnSpc>
              <a:spcBef>
                <a:spcPts val="0"/>
              </a:spcBef>
              <a:spcAft>
                <a:spcPts val="0"/>
              </a:spcAft>
              <a:buClr>
                <a:srgbClr val="434343"/>
              </a:buClr>
              <a:buSzPts val="1200"/>
              <a:buFont typeface="Inconsolata"/>
              <a:buNone/>
              <a:defRPr sz="1200" b="0" i="0" u="none" strike="noStrike" cap="none">
                <a:solidFill>
                  <a:srgbClr val="434343"/>
                </a:solidFill>
                <a:latin typeface="Inconsolata"/>
                <a:ea typeface="Inconsolata"/>
                <a:cs typeface="Inconsolata"/>
                <a:sym typeface="Inconsolata"/>
              </a:defRPr>
            </a:lvl9pPr>
          </a:lstStyle>
          <a:p>
            <a:pPr marL="0" indent="0"/>
            <a:r>
              <a:rPr lang="en-US" sz="1800"/>
              <a:t>mhn@hou.edu.vn</a:t>
            </a:r>
          </a:p>
        </p:txBody>
      </p:sp>
      <p:sp>
        <p:nvSpPr>
          <p:cNvPr id="16" name="Google Shape;532;p22"/>
          <p:cNvSpPr txBox="1">
            <a:spLocks/>
          </p:cNvSpPr>
          <p:nvPr/>
        </p:nvSpPr>
        <p:spPr>
          <a:xfrm>
            <a:off x="1587332" y="4077518"/>
            <a:ext cx="2841394" cy="38882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rgbClr val="434343"/>
              </a:buClr>
              <a:buSzPts val="1200"/>
              <a:buFont typeface="Barlow Semi Condensed"/>
              <a:buNone/>
              <a:defRPr sz="1200" b="0" i="0" u="none" strike="noStrike" cap="none">
                <a:solidFill>
                  <a:srgbClr val="434343"/>
                </a:solidFill>
                <a:latin typeface="Barlow Semi Condensed"/>
                <a:ea typeface="Barlow Semi Condensed"/>
                <a:cs typeface="Barlow Semi Condensed"/>
                <a:sym typeface="Barlow Semi Condensed"/>
              </a:defRPr>
            </a:lvl1pPr>
            <a:lvl2pPr marL="914400" marR="0" lvl="1" indent="-304800" algn="l" rtl="0">
              <a:lnSpc>
                <a:spcPct val="100000"/>
              </a:lnSpc>
              <a:spcBef>
                <a:spcPts val="0"/>
              </a:spcBef>
              <a:spcAft>
                <a:spcPts val="0"/>
              </a:spcAft>
              <a:buClr>
                <a:srgbClr val="434343"/>
              </a:buClr>
              <a:buSzPts val="1200"/>
              <a:buFont typeface="Inconsolata"/>
              <a:buNone/>
              <a:defRPr sz="1200" b="0" i="0" u="none" strike="noStrike" cap="none">
                <a:solidFill>
                  <a:srgbClr val="434343"/>
                </a:solidFill>
                <a:latin typeface="Inconsolata"/>
                <a:ea typeface="Inconsolata"/>
                <a:cs typeface="Inconsolata"/>
                <a:sym typeface="Inconsolata"/>
              </a:defRPr>
            </a:lvl2pPr>
            <a:lvl3pPr marL="1371600" marR="0" lvl="2" indent="-304800" algn="l" rtl="0">
              <a:lnSpc>
                <a:spcPct val="100000"/>
              </a:lnSpc>
              <a:spcBef>
                <a:spcPts val="0"/>
              </a:spcBef>
              <a:spcAft>
                <a:spcPts val="0"/>
              </a:spcAft>
              <a:buClr>
                <a:srgbClr val="434343"/>
              </a:buClr>
              <a:buSzPts val="1200"/>
              <a:buFont typeface="Inconsolata"/>
              <a:buNone/>
              <a:defRPr sz="1200" b="0" i="0" u="none" strike="noStrike" cap="none">
                <a:solidFill>
                  <a:srgbClr val="434343"/>
                </a:solidFill>
                <a:latin typeface="Inconsolata"/>
                <a:ea typeface="Inconsolata"/>
                <a:cs typeface="Inconsolata"/>
                <a:sym typeface="Inconsolata"/>
              </a:defRPr>
            </a:lvl3pPr>
            <a:lvl4pPr marL="1828800" marR="0" lvl="3" indent="-304800" algn="l" rtl="0">
              <a:lnSpc>
                <a:spcPct val="100000"/>
              </a:lnSpc>
              <a:spcBef>
                <a:spcPts val="0"/>
              </a:spcBef>
              <a:spcAft>
                <a:spcPts val="0"/>
              </a:spcAft>
              <a:buClr>
                <a:srgbClr val="434343"/>
              </a:buClr>
              <a:buSzPts val="1200"/>
              <a:buFont typeface="Inconsolata"/>
              <a:buNone/>
              <a:defRPr sz="1200" b="0" i="0" u="none" strike="noStrike" cap="none">
                <a:solidFill>
                  <a:srgbClr val="434343"/>
                </a:solidFill>
                <a:latin typeface="Inconsolata"/>
                <a:ea typeface="Inconsolata"/>
                <a:cs typeface="Inconsolata"/>
                <a:sym typeface="Inconsolata"/>
              </a:defRPr>
            </a:lvl4pPr>
            <a:lvl5pPr marL="2286000" marR="0" lvl="4" indent="-304800" algn="l" rtl="0">
              <a:lnSpc>
                <a:spcPct val="100000"/>
              </a:lnSpc>
              <a:spcBef>
                <a:spcPts val="0"/>
              </a:spcBef>
              <a:spcAft>
                <a:spcPts val="0"/>
              </a:spcAft>
              <a:buClr>
                <a:srgbClr val="434343"/>
              </a:buClr>
              <a:buSzPts val="1200"/>
              <a:buFont typeface="Inconsolata"/>
              <a:buNone/>
              <a:defRPr sz="1200" b="0" i="0" u="none" strike="noStrike" cap="none">
                <a:solidFill>
                  <a:srgbClr val="434343"/>
                </a:solidFill>
                <a:latin typeface="Inconsolata"/>
                <a:ea typeface="Inconsolata"/>
                <a:cs typeface="Inconsolata"/>
                <a:sym typeface="Inconsolata"/>
              </a:defRPr>
            </a:lvl5pPr>
            <a:lvl6pPr marL="2743200" marR="0" lvl="5" indent="-304800" algn="l" rtl="0">
              <a:lnSpc>
                <a:spcPct val="100000"/>
              </a:lnSpc>
              <a:spcBef>
                <a:spcPts val="0"/>
              </a:spcBef>
              <a:spcAft>
                <a:spcPts val="0"/>
              </a:spcAft>
              <a:buClr>
                <a:srgbClr val="434343"/>
              </a:buClr>
              <a:buSzPts val="1200"/>
              <a:buFont typeface="Inconsolata"/>
              <a:buNone/>
              <a:defRPr sz="1200" b="0" i="0" u="none" strike="noStrike" cap="none">
                <a:solidFill>
                  <a:srgbClr val="434343"/>
                </a:solidFill>
                <a:latin typeface="Inconsolata"/>
                <a:ea typeface="Inconsolata"/>
                <a:cs typeface="Inconsolata"/>
                <a:sym typeface="Inconsolata"/>
              </a:defRPr>
            </a:lvl6pPr>
            <a:lvl7pPr marL="3200400" marR="0" lvl="6" indent="-304800" algn="l" rtl="0">
              <a:lnSpc>
                <a:spcPct val="100000"/>
              </a:lnSpc>
              <a:spcBef>
                <a:spcPts val="0"/>
              </a:spcBef>
              <a:spcAft>
                <a:spcPts val="0"/>
              </a:spcAft>
              <a:buClr>
                <a:srgbClr val="434343"/>
              </a:buClr>
              <a:buSzPts val="1200"/>
              <a:buFont typeface="Inconsolata"/>
              <a:buNone/>
              <a:defRPr sz="1200" b="0" i="0" u="none" strike="noStrike" cap="none">
                <a:solidFill>
                  <a:srgbClr val="434343"/>
                </a:solidFill>
                <a:latin typeface="Inconsolata"/>
                <a:ea typeface="Inconsolata"/>
                <a:cs typeface="Inconsolata"/>
                <a:sym typeface="Inconsolata"/>
              </a:defRPr>
            </a:lvl7pPr>
            <a:lvl8pPr marL="3657600" marR="0" lvl="7" indent="-304800" algn="l" rtl="0">
              <a:lnSpc>
                <a:spcPct val="100000"/>
              </a:lnSpc>
              <a:spcBef>
                <a:spcPts val="0"/>
              </a:spcBef>
              <a:spcAft>
                <a:spcPts val="0"/>
              </a:spcAft>
              <a:buClr>
                <a:srgbClr val="434343"/>
              </a:buClr>
              <a:buSzPts val="1200"/>
              <a:buFont typeface="Inconsolata"/>
              <a:buNone/>
              <a:defRPr sz="1200" b="0" i="0" u="none" strike="noStrike" cap="none">
                <a:solidFill>
                  <a:srgbClr val="434343"/>
                </a:solidFill>
                <a:latin typeface="Inconsolata"/>
                <a:ea typeface="Inconsolata"/>
                <a:cs typeface="Inconsolata"/>
                <a:sym typeface="Inconsolata"/>
              </a:defRPr>
            </a:lvl8pPr>
            <a:lvl9pPr marL="4114800" marR="0" lvl="8" indent="-304800" algn="l" rtl="0">
              <a:lnSpc>
                <a:spcPct val="100000"/>
              </a:lnSpc>
              <a:spcBef>
                <a:spcPts val="0"/>
              </a:spcBef>
              <a:spcAft>
                <a:spcPts val="0"/>
              </a:spcAft>
              <a:buClr>
                <a:srgbClr val="434343"/>
              </a:buClr>
              <a:buSzPts val="1200"/>
              <a:buFont typeface="Inconsolata"/>
              <a:buNone/>
              <a:defRPr sz="1200" b="0" i="0" u="none" strike="noStrike" cap="none">
                <a:solidFill>
                  <a:srgbClr val="434343"/>
                </a:solidFill>
                <a:latin typeface="Inconsolata"/>
                <a:ea typeface="Inconsolata"/>
                <a:cs typeface="Inconsolata"/>
                <a:sym typeface="Inconsolata"/>
              </a:defRPr>
            </a:lvl9pPr>
          </a:lstStyle>
          <a:p>
            <a:pPr marL="0" indent="0"/>
            <a:r>
              <a:rPr lang="en-US" sz="1800"/>
              <a:t>(024) 38682321</a:t>
            </a:r>
          </a:p>
        </p:txBody>
      </p:sp>
      <p:sp>
        <p:nvSpPr>
          <p:cNvPr id="17" name="Freeform 5"/>
          <p:cNvSpPr>
            <a:spLocks noEditPoints="1"/>
          </p:cNvSpPr>
          <p:nvPr/>
        </p:nvSpPr>
        <p:spPr bwMode="auto">
          <a:xfrm>
            <a:off x="1155912" y="3027482"/>
            <a:ext cx="320040" cy="320040"/>
          </a:xfrm>
          <a:custGeom>
            <a:avLst/>
            <a:gdLst>
              <a:gd name="T0" fmla="*/ 0 w 124"/>
              <a:gd name="T1" fmla="*/ 62 h 124"/>
              <a:gd name="T2" fmla="*/ 124 w 124"/>
              <a:gd name="T3" fmla="*/ 62 h 124"/>
              <a:gd name="T4" fmla="*/ 116 w 124"/>
              <a:gd name="T5" fmla="*/ 60 h 124"/>
              <a:gd name="T6" fmla="*/ 87 w 124"/>
              <a:gd name="T7" fmla="*/ 35 h 124"/>
              <a:gd name="T8" fmla="*/ 116 w 124"/>
              <a:gd name="T9" fmla="*/ 60 h 124"/>
              <a:gd name="T10" fmla="*/ 43 w 124"/>
              <a:gd name="T11" fmla="*/ 95 h 124"/>
              <a:gd name="T12" fmla="*/ 60 w 124"/>
              <a:gd name="T13" fmla="*/ 116 h 124"/>
              <a:gd name="T14" fmla="*/ 64 w 124"/>
              <a:gd name="T15" fmla="*/ 8 h 124"/>
              <a:gd name="T16" fmla="*/ 64 w 124"/>
              <a:gd name="T17" fmla="*/ 36 h 124"/>
              <a:gd name="T18" fmla="*/ 64 w 124"/>
              <a:gd name="T19" fmla="*/ 8 h 124"/>
              <a:gd name="T20" fmla="*/ 100 w 124"/>
              <a:gd name="T21" fmla="*/ 23 h 124"/>
              <a:gd name="T22" fmla="*/ 71 w 124"/>
              <a:gd name="T23" fmla="*/ 9 h 124"/>
              <a:gd name="T24" fmla="*/ 60 w 124"/>
              <a:gd name="T25" fmla="*/ 36 h 124"/>
              <a:gd name="T26" fmla="*/ 60 w 124"/>
              <a:gd name="T27" fmla="*/ 8 h 124"/>
              <a:gd name="T28" fmla="*/ 38 w 124"/>
              <a:gd name="T29" fmla="*/ 31 h 124"/>
              <a:gd name="T30" fmla="*/ 53 w 124"/>
              <a:gd name="T31" fmla="*/ 9 h 124"/>
              <a:gd name="T32" fmla="*/ 40 w 124"/>
              <a:gd name="T33" fmla="*/ 36 h 124"/>
              <a:gd name="T34" fmla="*/ 60 w 124"/>
              <a:gd name="T35" fmla="*/ 60 h 124"/>
              <a:gd name="T36" fmla="*/ 40 w 124"/>
              <a:gd name="T37" fmla="*/ 36 h 124"/>
              <a:gd name="T38" fmla="*/ 60 w 124"/>
              <a:gd name="T39" fmla="*/ 88 h 124"/>
              <a:gd name="T40" fmla="*/ 36 w 124"/>
              <a:gd name="T41" fmla="*/ 64 h 124"/>
              <a:gd name="T42" fmla="*/ 53 w 124"/>
              <a:gd name="T43" fmla="*/ 115 h 124"/>
              <a:gd name="T44" fmla="*/ 40 w 124"/>
              <a:gd name="T45" fmla="*/ 96 h 124"/>
              <a:gd name="T46" fmla="*/ 64 w 124"/>
              <a:gd name="T47" fmla="*/ 116 h 124"/>
              <a:gd name="T48" fmla="*/ 81 w 124"/>
              <a:gd name="T49" fmla="*/ 95 h 124"/>
              <a:gd name="T50" fmla="*/ 64 w 124"/>
              <a:gd name="T51" fmla="*/ 116 h 124"/>
              <a:gd name="T52" fmla="*/ 97 w 124"/>
              <a:gd name="T53" fmla="*/ 103 h 124"/>
              <a:gd name="T54" fmla="*/ 84 w 124"/>
              <a:gd name="T55" fmla="*/ 96 h 124"/>
              <a:gd name="T56" fmla="*/ 64 w 124"/>
              <a:gd name="T57" fmla="*/ 88 h 124"/>
              <a:gd name="T58" fmla="*/ 88 w 124"/>
              <a:gd name="T59" fmla="*/ 64 h 124"/>
              <a:gd name="T60" fmla="*/ 64 w 124"/>
              <a:gd name="T61" fmla="*/ 60 h 124"/>
              <a:gd name="T62" fmla="*/ 84 w 124"/>
              <a:gd name="T63" fmla="*/ 36 h 124"/>
              <a:gd name="T64" fmla="*/ 64 w 124"/>
              <a:gd name="T65" fmla="*/ 60 h 124"/>
              <a:gd name="T66" fmla="*/ 37 w 124"/>
              <a:gd name="T67" fmla="*/ 35 h 124"/>
              <a:gd name="T68" fmla="*/ 8 w 124"/>
              <a:gd name="T69" fmla="*/ 60 h 124"/>
              <a:gd name="T70" fmla="*/ 8 w 124"/>
              <a:gd name="T71" fmla="*/ 64 h 124"/>
              <a:gd name="T72" fmla="*/ 38 w 124"/>
              <a:gd name="T73" fmla="*/ 93 h 124"/>
              <a:gd name="T74" fmla="*/ 8 w 124"/>
              <a:gd name="T75" fmla="*/ 64 h 124"/>
              <a:gd name="T76" fmla="*/ 86 w 124"/>
              <a:gd name="T77" fmla="*/ 93 h 124"/>
              <a:gd name="T78" fmla="*/ 116 w 124"/>
              <a:gd name="T79" fmla="*/ 64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24" h="124">
                <a:moveTo>
                  <a:pt x="62" y="0"/>
                </a:moveTo>
                <a:cubicBezTo>
                  <a:pt x="28" y="0"/>
                  <a:pt x="0" y="28"/>
                  <a:pt x="0" y="62"/>
                </a:cubicBezTo>
                <a:cubicBezTo>
                  <a:pt x="0" y="96"/>
                  <a:pt x="28" y="124"/>
                  <a:pt x="62" y="124"/>
                </a:cubicBezTo>
                <a:cubicBezTo>
                  <a:pt x="96" y="124"/>
                  <a:pt x="124" y="96"/>
                  <a:pt x="124" y="62"/>
                </a:cubicBezTo>
                <a:cubicBezTo>
                  <a:pt x="124" y="28"/>
                  <a:pt x="96" y="0"/>
                  <a:pt x="62" y="0"/>
                </a:cubicBezTo>
                <a:close/>
                <a:moveTo>
                  <a:pt x="116" y="60"/>
                </a:moveTo>
                <a:cubicBezTo>
                  <a:pt x="92" y="60"/>
                  <a:pt x="92" y="60"/>
                  <a:pt x="92" y="60"/>
                </a:cubicBezTo>
                <a:cubicBezTo>
                  <a:pt x="92" y="51"/>
                  <a:pt x="90" y="43"/>
                  <a:pt x="87" y="35"/>
                </a:cubicBezTo>
                <a:cubicBezTo>
                  <a:pt x="93" y="33"/>
                  <a:pt x="98" y="30"/>
                  <a:pt x="102" y="26"/>
                </a:cubicBezTo>
                <a:cubicBezTo>
                  <a:pt x="110" y="35"/>
                  <a:pt x="115" y="47"/>
                  <a:pt x="116" y="60"/>
                </a:cubicBezTo>
                <a:close/>
                <a:moveTo>
                  <a:pt x="60" y="116"/>
                </a:moveTo>
                <a:cubicBezTo>
                  <a:pt x="53" y="110"/>
                  <a:pt x="48" y="103"/>
                  <a:pt x="43" y="95"/>
                </a:cubicBezTo>
                <a:cubicBezTo>
                  <a:pt x="49" y="93"/>
                  <a:pt x="54" y="92"/>
                  <a:pt x="60" y="92"/>
                </a:cubicBezTo>
                <a:cubicBezTo>
                  <a:pt x="60" y="116"/>
                  <a:pt x="60" y="116"/>
                  <a:pt x="60" y="116"/>
                </a:cubicBezTo>
                <a:cubicBezTo>
                  <a:pt x="60" y="116"/>
                  <a:pt x="60" y="116"/>
                  <a:pt x="60" y="116"/>
                </a:cubicBezTo>
                <a:close/>
                <a:moveTo>
                  <a:pt x="64" y="8"/>
                </a:moveTo>
                <a:cubicBezTo>
                  <a:pt x="72" y="14"/>
                  <a:pt x="78" y="23"/>
                  <a:pt x="82" y="33"/>
                </a:cubicBezTo>
                <a:cubicBezTo>
                  <a:pt x="76" y="35"/>
                  <a:pt x="70" y="36"/>
                  <a:pt x="64" y="36"/>
                </a:cubicBezTo>
                <a:cubicBezTo>
                  <a:pt x="64" y="8"/>
                  <a:pt x="64" y="8"/>
                  <a:pt x="64" y="8"/>
                </a:cubicBezTo>
                <a:cubicBezTo>
                  <a:pt x="64" y="8"/>
                  <a:pt x="64" y="8"/>
                  <a:pt x="64" y="8"/>
                </a:cubicBezTo>
                <a:close/>
                <a:moveTo>
                  <a:pt x="71" y="9"/>
                </a:moveTo>
                <a:cubicBezTo>
                  <a:pt x="82" y="11"/>
                  <a:pt x="92" y="16"/>
                  <a:pt x="100" y="23"/>
                </a:cubicBezTo>
                <a:cubicBezTo>
                  <a:pt x="95" y="26"/>
                  <a:pt x="91" y="29"/>
                  <a:pt x="86" y="31"/>
                </a:cubicBezTo>
                <a:cubicBezTo>
                  <a:pt x="82" y="23"/>
                  <a:pt x="77" y="15"/>
                  <a:pt x="71" y="9"/>
                </a:cubicBezTo>
                <a:close/>
                <a:moveTo>
                  <a:pt x="60" y="8"/>
                </a:moveTo>
                <a:cubicBezTo>
                  <a:pt x="60" y="36"/>
                  <a:pt x="60" y="36"/>
                  <a:pt x="60" y="36"/>
                </a:cubicBezTo>
                <a:cubicBezTo>
                  <a:pt x="54" y="36"/>
                  <a:pt x="48" y="35"/>
                  <a:pt x="42" y="33"/>
                </a:cubicBezTo>
                <a:cubicBezTo>
                  <a:pt x="46" y="23"/>
                  <a:pt x="52" y="14"/>
                  <a:pt x="60" y="8"/>
                </a:cubicBezTo>
                <a:cubicBezTo>
                  <a:pt x="60" y="8"/>
                  <a:pt x="60" y="8"/>
                  <a:pt x="60" y="8"/>
                </a:cubicBezTo>
                <a:close/>
                <a:moveTo>
                  <a:pt x="38" y="31"/>
                </a:moveTo>
                <a:cubicBezTo>
                  <a:pt x="33" y="29"/>
                  <a:pt x="29" y="26"/>
                  <a:pt x="24" y="23"/>
                </a:cubicBezTo>
                <a:cubicBezTo>
                  <a:pt x="32" y="16"/>
                  <a:pt x="42" y="11"/>
                  <a:pt x="53" y="9"/>
                </a:cubicBezTo>
                <a:cubicBezTo>
                  <a:pt x="47" y="15"/>
                  <a:pt x="42" y="23"/>
                  <a:pt x="38" y="31"/>
                </a:cubicBezTo>
                <a:close/>
                <a:moveTo>
                  <a:pt x="40" y="36"/>
                </a:moveTo>
                <a:cubicBezTo>
                  <a:pt x="47" y="38"/>
                  <a:pt x="53" y="40"/>
                  <a:pt x="60" y="40"/>
                </a:cubicBezTo>
                <a:cubicBezTo>
                  <a:pt x="60" y="60"/>
                  <a:pt x="60" y="60"/>
                  <a:pt x="60" y="60"/>
                </a:cubicBezTo>
                <a:cubicBezTo>
                  <a:pt x="36" y="60"/>
                  <a:pt x="36" y="60"/>
                  <a:pt x="36" y="60"/>
                </a:cubicBezTo>
                <a:cubicBezTo>
                  <a:pt x="36" y="52"/>
                  <a:pt x="38" y="44"/>
                  <a:pt x="40" y="36"/>
                </a:cubicBezTo>
                <a:close/>
                <a:moveTo>
                  <a:pt x="60" y="64"/>
                </a:moveTo>
                <a:cubicBezTo>
                  <a:pt x="60" y="88"/>
                  <a:pt x="60" y="88"/>
                  <a:pt x="60" y="88"/>
                </a:cubicBezTo>
                <a:cubicBezTo>
                  <a:pt x="54" y="88"/>
                  <a:pt x="48" y="89"/>
                  <a:pt x="42" y="91"/>
                </a:cubicBezTo>
                <a:cubicBezTo>
                  <a:pt x="38" y="83"/>
                  <a:pt x="36" y="74"/>
                  <a:pt x="36" y="64"/>
                </a:cubicBezTo>
                <a:lnTo>
                  <a:pt x="60" y="64"/>
                </a:lnTo>
                <a:close/>
                <a:moveTo>
                  <a:pt x="53" y="115"/>
                </a:moveTo>
                <a:cubicBezTo>
                  <a:pt x="43" y="114"/>
                  <a:pt x="34" y="109"/>
                  <a:pt x="27" y="103"/>
                </a:cubicBezTo>
                <a:cubicBezTo>
                  <a:pt x="31" y="100"/>
                  <a:pt x="35" y="98"/>
                  <a:pt x="40" y="96"/>
                </a:cubicBezTo>
                <a:cubicBezTo>
                  <a:pt x="43" y="103"/>
                  <a:pt x="48" y="110"/>
                  <a:pt x="53" y="115"/>
                </a:cubicBezTo>
                <a:close/>
                <a:moveTo>
                  <a:pt x="64" y="116"/>
                </a:moveTo>
                <a:cubicBezTo>
                  <a:pt x="64" y="92"/>
                  <a:pt x="64" y="92"/>
                  <a:pt x="64" y="92"/>
                </a:cubicBezTo>
                <a:cubicBezTo>
                  <a:pt x="70" y="92"/>
                  <a:pt x="75" y="93"/>
                  <a:pt x="81" y="95"/>
                </a:cubicBezTo>
                <a:cubicBezTo>
                  <a:pt x="76" y="103"/>
                  <a:pt x="71" y="110"/>
                  <a:pt x="64" y="116"/>
                </a:cubicBezTo>
                <a:cubicBezTo>
                  <a:pt x="64" y="116"/>
                  <a:pt x="64" y="116"/>
                  <a:pt x="64" y="116"/>
                </a:cubicBezTo>
                <a:close/>
                <a:moveTo>
                  <a:pt x="84" y="96"/>
                </a:moveTo>
                <a:cubicBezTo>
                  <a:pt x="89" y="98"/>
                  <a:pt x="93" y="100"/>
                  <a:pt x="97" y="103"/>
                </a:cubicBezTo>
                <a:cubicBezTo>
                  <a:pt x="90" y="109"/>
                  <a:pt x="81" y="114"/>
                  <a:pt x="71" y="115"/>
                </a:cubicBezTo>
                <a:cubicBezTo>
                  <a:pt x="76" y="110"/>
                  <a:pt x="81" y="103"/>
                  <a:pt x="84" y="96"/>
                </a:cubicBezTo>
                <a:close/>
                <a:moveTo>
                  <a:pt x="82" y="91"/>
                </a:moveTo>
                <a:cubicBezTo>
                  <a:pt x="76" y="89"/>
                  <a:pt x="70" y="88"/>
                  <a:pt x="64" y="88"/>
                </a:cubicBezTo>
                <a:cubicBezTo>
                  <a:pt x="64" y="64"/>
                  <a:pt x="64" y="64"/>
                  <a:pt x="64" y="64"/>
                </a:cubicBezTo>
                <a:cubicBezTo>
                  <a:pt x="88" y="64"/>
                  <a:pt x="88" y="64"/>
                  <a:pt x="88" y="64"/>
                </a:cubicBezTo>
                <a:cubicBezTo>
                  <a:pt x="88" y="74"/>
                  <a:pt x="86" y="83"/>
                  <a:pt x="82" y="91"/>
                </a:cubicBezTo>
                <a:close/>
                <a:moveTo>
                  <a:pt x="64" y="60"/>
                </a:moveTo>
                <a:cubicBezTo>
                  <a:pt x="64" y="40"/>
                  <a:pt x="64" y="40"/>
                  <a:pt x="64" y="40"/>
                </a:cubicBezTo>
                <a:cubicBezTo>
                  <a:pt x="71" y="40"/>
                  <a:pt x="77" y="38"/>
                  <a:pt x="84" y="36"/>
                </a:cubicBezTo>
                <a:cubicBezTo>
                  <a:pt x="86" y="44"/>
                  <a:pt x="88" y="52"/>
                  <a:pt x="88" y="60"/>
                </a:cubicBezTo>
                <a:lnTo>
                  <a:pt x="64" y="60"/>
                </a:lnTo>
                <a:close/>
                <a:moveTo>
                  <a:pt x="22" y="26"/>
                </a:moveTo>
                <a:cubicBezTo>
                  <a:pt x="26" y="30"/>
                  <a:pt x="31" y="33"/>
                  <a:pt x="37" y="35"/>
                </a:cubicBezTo>
                <a:cubicBezTo>
                  <a:pt x="34" y="43"/>
                  <a:pt x="32" y="51"/>
                  <a:pt x="32" y="60"/>
                </a:cubicBezTo>
                <a:cubicBezTo>
                  <a:pt x="8" y="60"/>
                  <a:pt x="8" y="60"/>
                  <a:pt x="8" y="60"/>
                </a:cubicBezTo>
                <a:cubicBezTo>
                  <a:pt x="9" y="47"/>
                  <a:pt x="14" y="35"/>
                  <a:pt x="22" y="26"/>
                </a:cubicBezTo>
                <a:close/>
                <a:moveTo>
                  <a:pt x="8" y="64"/>
                </a:moveTo>
                <a:cubicBezTo>
                  <a:pt x="32" y="64"/>
                  <a:pt x="32" y="64"/>
                  <a:pt x="32" y="64"/>
                </a:cubicBezTo>
                <a:cubicBezTo>
                  <a:pt x="32" y="74"/>
                  <a:pt x="34" y="84"/>
                  <a:pt x="38" y="93"/>
                </a:cubicBezTo>
                <a:cubicBezTo>
                  <a:pt x="33" y="95"/>
                  <a:pt x="28" y="97"/>
                  <a:pt x="24" y="100"/>
                </a:cubicBezTo>
                <a:cubicBezTo>
                  <a:pt x="15" y="91"/>
                  <a:pt x="9" y="78"/>
                  <a:pt x="8" y="64"/>
                </a:cubicBezTo>
                <a:close/>
                <a:moveTo>
                  <a:pt x="100" y="100"/>
                </a:moveTo>
                <a:cubicBezTo>
                  <a:pt x="96" y="97"/>
                  <a:pt x="91" y="95"/>
                  <a:pt x="86" y="93"/>
                </a:cubicBezTo>
                <a:cubicBezTo>
                  <a:pt x="90" y="84"/>
                  <a:pt x="92" y="74"/>
                  <a:pt x="92" y="64"/>
                </a:cubicBezTo>
                <a:cubicBezTo>
                  <a:pt x="116" y="64"/>
                  <a:pt x="116" y="64"/>
                  <a:pt x="116" y="64"/>
                </a:cubicBezTo>
                <a:cubicBezTo>
                  <a:pt x="115" y="78"/>
                  <a:pt x="109" y="91"/>
                  <a:pt x="100" y="100"/>
                </a:cubicBezTo>
                <a:close/>
              </a:path>
            </a:pathLst>
          </a:custGeom>
          <a:solidFill>
            <a:srgbClr val="6A192C"/>
          </a:solidFill>
          <a:ln>
            <a:noFill/>
          </a:ln>
        </p:spPr>
        <p:txBody>
          <a:bodyPr vert="horz" wrap="square" lIns="91440" tIns="45720" rIns="91440" bIns="45720" numCol="1" anchor="t" anchorCtr="0" compatLnSpc="1">
            <a:prstTxWarp prst="textNoShape">
              <a:avLst/>
            </a:prstTxWarp>
          </a:bodyPr>
          <a:lstStyle/>
          <a:p>
            <a:endParaRPr lang="id-ID"/>
          </a:p>
        </p:txBody>
      </p:sp>
      <p:sp>
        <p:nvSpPr>
          <p:cNvPr id="18" name="Freeform 6"/>
          <p:cNvSpPr>
            <a:spLocks noEditPoints="1"/>
          </p:cNvSpPr>
          <p:nvPr/>
        </p:nvSpPr>
        <p:spPr bwMode="auto">
          <a:xfrm>
            <a:off x="1155912" y="3627449"/>
            <a:ext cx="320040" cy="228600"/>
          </a:xfrm>
          <a:custGeom>
            <a:avLst/>
            <a:gdLst>
              <a:gd name="T0" fmla="*/ 68 w 76"/>
              <a:gd name="T1" fmla="*/ 0 h 52"/>
              <a:gd name="T2" fmla="*/ 7 w 76"/>
              <a:gd name="T3" fmla="*/ 0 h 52"/>
              <a:gd name="T4" fmla="*/ 0 w 76"/>
              <a:gd name="T5" fmla="*/ 8 h 52"/>
              <a:gd name="T6" fmla="*/ 0 w 76"/>
              <a:gd name="T7" fmla="*/ 45 h 52"/>
              <a:gd name="T8" fmla="*/ 7 w 76"/>
              <a:gd name="T9" fmla="*/ 52 h 52"/>
              <a:gd name="T10" fmla="*/ 68 w 76"/>
              <a:gd name="T11" fmla="*/ 52 h 52"/>
              <a:gd name="T12" fmla="*/ 76 w 76"/>
              <a:gd name="T13" fmla="*/ 45 h 52"/>
              <a:gd name="T14" fmla="*/ 76 w 76"/>
              <a:gd name="T15" fmla="*/ 8 h 52"/>
              <a:gd name="T16" fmla="*/ 68 w 76"/>
              <a:gd name="T17" fmla="*/ 0 h 52"/>
              <a:gd name="T18" fmla="*/ 6 w 76"/>
              <a:gd name="T19" fmla="*/ 49 h 52"/>
              <a:gd name="T20" fmla="*/ 5 w 76"/>
              <a:gd name="T21" fmla="*/ 49 h 52"/>
              <a:gd name="T22" fmla="*/ 6 w 76"/>
              <a:gd name="T23" fmla="*/ 47 h 52"/>
              <a:gd name="T24" fmla="*/ 27 w 76"/>
              <a:gd name="T25" fmla="*/ 28 h 52"/>
              <a:gd name="T26" fmla="*/ 33 w 76"/>
              <a:gd name="T27" fmla="*/ 33 h 52"/>
              <a:gd name="T28" fmla="*/ 38 w 76"/>
              <a:gd name="T29" fmla="*/ 35 h 52"/>
              <a:gd name="T30" fmla="*/ 42 w 76"/>
              <a:gd name="T31" fmla="*/ 33 h 52"/>
              <a:gd name="T32" fmla="*/ 48 w 76"/>
              <a:gd name="T33" fmla="*/ 28 h 52"/>
              <a:gd name="T34" fmla="*/ 69 w 76"/>
              <a:gd name="T35" fmla="*/ 47 h 52"/>
              <a:gd name="T36" fmla="*/ 70 w 76"/>
              <a:gd name="T37" fmla="*/ 49 h 52"/>
              <a:gd name="T38" fmla="*/ 70 w 76"/>
              <a:gd name="T39" fmla="*/ 49 h 52"/>
              <a:gd name="T40" fmla="*/ 68 w 76"/>
              <a:gd name="T41" fmla="*/ 49 h 52"/>
              <a:gd name="T42" fmla="*/ 7 w 76"/>
              <a:gd name="T43" fmla="*/ 49 h 52"/>
              <a:gd name="T44" fmla="*/ 6 w 76"/>
              <a:gd name="T45" fmla="*/ 49 h 52"/>
              <a:gd name="T46" fmla="*/ 7 w 76"/>
              <a:gd name="T47" fmla="*/ 3 h 52"/>
              <a:gd name="T48" fmla="*/ 68 w 76"/>
              <a:gd name="T49" fmla="*/ 3 h 52"/>
              <a:gd name="T50" fmla="*/ 70 w 76"/>
              <a:gd name="T51" fmla="*/ 4 h 52"/>
              <a:gd name="T52" fmla="*/ 70 w 76"/>
              <a:gd name="T53" fmla="*/ 4 h 52"/>
              <a:gd name="T54" fmla="*/ 69 w 76"/>
              <a:gd name="T55" fmla="*/ 5 h 52"/>
              <a:gd name="T56" fmla="*/ 41 w 76"/>
              <a:gd name="T57" fmla="*/ 32 h 52"/>
              <a:gd name="T58" fmla="*/ 34 w 76"/>
              <a:gd name="T59" fmla="*/ 32 h 52"/>
              <a:gd name="T60" fmla="*/ 6 w 76"/>
              <a:gd name="T61" fmla="*/ 5 h 52"/>
              <a:gd name="T62" fmla="*/ 5 w 76"/>
              <a:gd name="T63" fmla="*/ 4 h 52"/>
              <a:gd name="T64" fmla="*/ 6 w 76"/>
              <a:gd name="T65" fmla="*/ 4 h 52"/>
              <a:gd name="T66" fmla="*/ 7 w 76"/>
              <a:gd name="T67" fmla="*/ 3 h 52"/>
              <a:gd name="T68" fmla="*/ 5 w 76"/>
              <a:gd name="T69" fmla="*/ 7 h 52"/>
              <a:gd name="T70" fmla="*/ 26 w 76"/>
              <a:gd name="T71" fmla="*/ 26 h 52"/>
              <a:gd name="T72" fmla="*/ 5 w 76"/>
              <a:gd name="T73" fmla="*/ 46 h 52"/>
              <a:gd name="T74" fmla="*/ 4 w 76"/>
              <a:gd name="T75" fmla="*/ 48 h 52"/>
              <a:gd name="T76" fmla="*/ 3 w 76"/>
              <a:gd name="T77" fmla="*/ 45 h 52"/>
              <a:gd name="T78" fmla="*/ 3 w 76"/>
              <a:gd name="T79" fmla="*/ 8 h 52"/>
              <a:gd name="T80" fmla="*/ 4 w 76"/>
              <a:gd name="T81" fmla="*/ 5 h 52"/>
              <a:gd name="T82" fmla="*/ 5 w 76"/>
              <a:gd name="T83" fmla="*/ 7 h 52"/>
              <a:gd name="T84" fmla="*/ 70 w 76"/>
              <a:gd name="T85" fmla="*/ 46 h 52"/>
              <a:gd name="T86" fmla="*/ 50 w 76"/>
              <a:gd name="T87" fmla="*/ 26 h 52"/>
              <a:gd name="T88" fmla="*/ 70 w 76"/>
              <a:gd name="T89" fmla="*/ 7 h 52"/>
              <a:gd name="T90" fmla="*/ 72 w 76"/>
              <a:gd name="T91" fmla="*/ 5 h 52"/>
              <a:gd name="T92" fmla="*/ 73 w 76"/>
              <a:gd name="T93" fmla="*/ 8 h 52"/>
              <a:gd name="T94" fmla="*/ 73 w 76"/>
              <a:gd name="T95" fmla="*/ 45 h 52"/>
              <a:gd name="T96" fmla="*/ 72 w 76"/>
              <a:gd name="T97" fmla="*/ 48 h 52"/>
              <a:gd name="T98" fmla="*/ 70 w 76"/>
              <a:gd name="T99" fmla="*/ 46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76" h="52">
                <a:moveTo>
                  <a:pt x="68" y="0"/>
                </a:moveTo>
                <a:cubicBezTo>
                  <a:pt x="7" y="0"/>
                  <a:pt x="7" y="0"/>
                  <a:pt x="7" y="0"/>
                </a:cubicBezTo>
                <a:cubicBezTo>
                  <a:pt x="3" y="0"/>
                  <a:pt x="0" y="4"/>
                  <a:pt x="0" y="8"/>
                </a:cubicBezTo>
                <a:cubicBezTo>
                  <a:pt x="0" y="45"/>
                  <a:pt x="0" y="45"/>
                  <a:pt x="0" y="45"/>
                </a:cubicBezTo>
                <a:cubicBezTo>
                  <a:pt x="0" y="49"/>
                  <a:pt x="3" y="52"/>
                  <a:pt x="7" y="52"/>
                </a:cubicBezTo>
                <a:cubicBezTo>
                  <a:pt x="68" y="52"/>
                  <a:pt x="68" y="52"/>
                  <a:pt x="68" y="52"/>
                </a:cubicBezTo>
                <a:cubicBezTo>
                  <a:pt x="72" y="52"/>
                  <a:pt x="76" y="49"/>
                  <a:pt x="76" y="45"/>
                </a:cubicBezTo>
                <a:cubicBezTo>
                  <a:pt x="76" y="8"/>
                  <a:pt x="76" y="8"/>
                  <a:pt x="76" y="8"/>
                </a:cubicBezTo>
                <a:cubicBezTo>
                  <a:pt x="76" y="4"/>
                  <a:pt x="72" y="0"/>
                  <a:pt x="68" y="0"/>
                </a:cubicBezTo>
                <a:close/>
                <a:moveTo>
                  <a:pt x="6" y="49"/>
                </a:moveTo>
                <a:cubicBezTo>
                  <a:pt x="5" y="49"/>
                  <a:pt x="5" y="49"/>
                  <a:pt x="5" y="49"/>
                </a:cubicBezTo>
                <a:cubicBezTo>
                  <a:pt x="5" y="49"/>
                  <a:pt x="6" y="48"/>
                  <a:pt x="6" y="47"/>
                </a:cubicBezTo>
                <a:cubicBezTo>
                  <a:pt x="27" y="28"/>
                  <a:pt x="27" y="28"/>
                  <a:pt x="27" y="28"/>
                </a:cubicBezTo>
                <a:cubicBezTo>
                  <a:pt x="33" y="33"/>
                  <a:pt x="33" y="33"/>
                  <a:pt x="33" y="33"/>
                </a:cubicBezTo>
                <a:cubicBezTo>
                  <a:pt x="34" y="34"/>
                  <a:pt x="36" y="35"/>
                  <a:pt x="38" y="35"/>
                </a:cubicBezTo>
                <a:cubicBezTo>
                  <a:pt x="39" y="35"/>
                  <a:pt x="41" y="34"/>
                  <a:pt x="42" y="33"/>
                </a:cubicBezTo>
                <a:cubicBezTo>
                  <a:pt x="48" y="28"/>
                  <a:pt x="48" y="28"/>
                  <a:pt x="48" y="28"/>
                </a:cubicBezTo>
                <a:cubicBezTo>
                  <a:pt x="69" y="47"/>
                  <a:pt x="69" y="47"/>
                  <a:pt x="69" y="47"/>
                </a:cubicBezTo>
                <a:cubicBezTo>
                  <a:pt x="70" y="48"/>
                  <a:pt x="70" y="49"/>
                  <a:pt x="70" y="49"/>
                </a:cubicBezTo>
                <a:cubicBezTo>
                  <a:pt x="70" y="49"/>
                  <a:pt x="70" y="49"/>
                  <a:pt x="70" y="49"/>
                </a:cubicBezTo>
                <a:cubicBezTo>
                  <a:pt x="69" y="49"/>
                  <a:pt x="69" y="49"/>
                  <a:pt x="68" y="49"/>
                </a:cubicBezTo>
                <a:cubicBezTo>
                  <a:pt x="7" y="49"/>
                  <a:pt x="7" y="49"/>
                  <a:pt x="7" y="49"/>
                </a:cubicBezTo>
                <a:cubicBezTo>
                  <a:pt x="7" y="49"/>
                  <a:pt x="6" y="49"/>
                  <a:pt x="6" y="49"/>
                </a:cubicBezTo>
                <a:close/>
                <a:moveTo>
                  <a:pt x="7" y="3"/>
                </a:moveTo>
                <a:cubicBezTo>
                  <a:pt x="68" y="3"/>
                  <a:pt x="68" y="3"/>
                  <a:pt x="68" y="3"/>
                </a:cubicBezTo>
                <a:cubicBezTo>
                  <a:pt x="69" y="3"/>
                  <a:pt x="69" y="3"/>
                  <a:pt x="70" y="4"/>
                </a:cubicBezTo>
                <a:cubicBezTo>
                  <a:pt x="70" y="4"/>
                  <a:pt x="70" y="4"/>
                  <a:pt x="70" y="4"/>
                </a:cubicBezTo>
                <a:cubicBezTo>
                  <a:pt x="70" y="4"/>
                  <a:pt x="70" y="5"/>
                  <a:pt x="69" y="5"/>
                </a:cubicBezTo>
                <a:cubicBezTo>
                  <a:pt x="41" y="32"/>
                  <a:pt x="41" y="32"/>
                  <a:pt x="41" y="32"/>
                </a:cubicBezTo>
                <a:cubicBezTo>
                  <a:pt x="39" y="33"/>
                  <a:pt x="36" y="33"/>
                  <a:pt x="34" y="32"/>
                </a:cubicBezTo>
                <a:cubicBezTo>
                  <a:pt x="6" y="5"/>
                  <a:pt x="6" y="5"/>
                  <a:pt x="6" y="5"/>
                </a:cubicBezTo>
                <a:cubicBezTo>
                  <a:pt x="6" y="5"/>
                  <a:pt x="5" y="4"/>
                  <a:pt x="5" y="4"/>
                </a:cubicBezTo>
                <a:cubicBezTo>
                  <a:pt x="5" y="4"/>
                  <a:pt x="5" y="4"/>
                  <a:pt x="6" y="4"/>
                </a:cubicBezTo>
                <a:cubicBezTo>
                  <a:pt x="6" y="3"/>
                  <a:pt x="7" y="3"/>
                  <a:pt x="7" y="3"/>
                </a:cubicBezTo>
                <a:close/>
                <a:moveTo>
                  <a:pt x="5" y="7"/>
                </a:moveTo>
                <a:cubicBezTo>
                  <a:pt x="26" y="26"/>
                  <a:pt x="26" y="26"/>
                  <a:pt x="26" y="26"/>
                </a:cubicBezTo>
                <a:cubicBezTo>
                  <a:pt x="5" y="46"/>
                  <a:pt x="5" y="46"/>
                  <a:pt x="5" y="46"/>
                </a:cubicBezTo>
                <a:cubicBezTo>
                  <a:pt x="4" y="46"/>
                  <a:pt x="4" y="47"/>
                  <a:pt x="4" y="48"/>
                </a:cubicBezTo>
                <a:cubicBezTo>
                  <a:pt x="3" y="47"/>
                  <a:pt x="3" y="46"/>
                  <a:pt x="3" y="45"/>
                </a:cubicBezTo>
                <a:cubicBezTo>
                  <a:pt x="3" y="8"/>
                  <a:pt x="3" y="8"/>
                  <a:pt x="3" y="8"/>
                </a:cubicBezTo>
                <a:cubicBezTo>
                  <a:pt x="3" y="7"/>
                  <a:pt x="3" y="6"/>
                  <a:pt x="4" y="5"/>
                </a:cubicBezTo>
                <a:cubicBezTo>
                  <a:pt x="4" y="6"/>
                  <a:pt x="4" y="6"/>
                  <a:pt x="5" y="7"/>
                </a:cubicBezTo>
                <a:close/>
                <a:moveTo>
                  <a:pt x="70" y="46"/>
                </a:moveTo>
                <a:cubicBezTo>
                  <a:pt x="50" y="26"/>
                  <a:pt x="50" y="26"/>
                  <a:pt x="50" y="26"/>
                </a:cubicBezTo>
                <a:cubicBezTo>
                  <a:pt x="70" y="7"/>
                  <a:pt x="70" y="7"/>
                  <a:pt x="70" y="7"/>
                </a:cubicBezTo>
                <a:cubicBezTo>
                  <a:pt x="71" y="6"/>
                  <a:pt x="71" y="6"/>
                  <a:pt x="72" y="5"/>
                </a:cubicBezTo>
                <a:cubicBezTo>
                  <a:pt x="72" y="6"/>
                  <a:pt x="73" y="7"/>
                  <a:pt x="73" y="8"/>
                </a:cubicBezTo>
                <a:cubicBezTo>
                  <a:pt x="73" y="45"/>
                  <a:pt x="73" y="45"/>
                  <a:pt x="73" y="45"/>
                </a:cubicBezTo>
                <a:cubicBezTo>
                  <a:pt x="73" y="46"/>
                  <a:pt x="72" y="47"/>
                  <a:pt x="72" y="48"/>
                </a:cubicBezTo>
                <a:cubicBezTo>
                  <a:pt x="71" y="47"/>
                  <a:pt x="71" y="46"/>
                  <a:pt x="70" y="46"/>
                </a:cubicBezTo>
                <a:close/>
              </a:path>
            </a:pathLst>
          </a:custGeom>
          <a:solidFill>
            <a:srgbClr val="6A192C"/>
          </a:solidFill>
          <a:ln>
            <a:noFill/>
          </a:ln>
        </p:spPr>
        <p:txBody>
          <a:bodyPr vert="horz" wrap="square" lIns="91440" tIns="45720" rIns="91440" bIns="45720" numCol="1" anchor="t" anchorCtr="0" compatLnSpc="1">
            <a:prstTxWarp prst="textNoShape">
              <a:avLst/>
            </a:prstTxWarp>
          </a:bodyPr>
          <a:lstStyle/>
          <a:p>
            <a:endParaRPr lang="en-US"/>
          </a:p>
        </p:txBody>
      </p:sp>
      <p:sp>
        <p:nvSpPr>
          <p:cNvPr id="19" name="Freeform 107"/>
          <p:cNvSpPr>
            <a:spLocks/>
          </p:cNvSpPr>
          <p:nvPr/>
        </p:nvSpPr>
        <p:spPr bwMode="auto">
          <a:xfrm>
            <a:off x="1192356" y="4146305"/>
            <a:ext cx="320040" cy="320040"/>
          </a:xfrm>
          <a:custGeom>
            <a:avLst/>
            <a:gdLst>
              <a:gd name="T0" fmla="*/ 57 w 59"/>
              <a:gd name="T1" fmla="*/ 48 h 62"/>
              <a:gd name="T2" fmla="*/ 56 w 59"/>
              <a:gd name="T3" fmla="*/ 48 h 62"/>
              <a:gd name="T4" fmla="*/ 43 w 59"/>
              <a:gd name="T5" fmla="*/ 42 h 62"/>
              <a:gd name="T6" fmla="*/ 42 w 59"/>
              <a:gd name="T7" fmla="*/ 42 h 62"/>
              <a:gd name="T8" fmla="*/ 35 w 59"/>
              <a:gd name="T9" fmla="*/ 47 h 62"/>
              <a:gd name="T10" fmla="*/ 22 w 59"/>
              <a:gd name="T11" fmla="*/ 37 h 62"/>
              <a:gd name="T12" fmla="*/ 14 w 59"/>
              <a:gd name="T13" fmla="*/ 24 h 62"/>
              <a:gd name="T14" fmla="*/ 20 w 59"/>
              <a:gd name="T15" fmla="*/ 17 h 62"/>
              <a:gd name="T16" fmla="*/ 16 w 59"/>
              <a:gd name="T17" fmla="*/ 2 h 62"/>
              <a:gd name="T18" fmla="*/ 16 w 59"/>
              <a:gd name="T19" fmla="*/ 2 h 62"/>
              <a:gd name="T20" fmla="*/ 10 w 59"/>
              <a:gd name="T21" fmla="*/ 0 h 62"/>
              <a:gd name="T22" fmla="*/ 8 w 59"/>
              <a:gd name="T23" fmla="*/ 1 h 62"/>
              <a:gd name="T24" fmla="*/ 1 w 59"/>
              <a:gd name="T25" fmla="*/ 8 h 62"/>
              <a:gd name="T26" fmla="*/ 14 w 59"/>
              <a:gd name="T27" fmla="*/ 46 h 62"/>
              <a:gd name="T28" fmla="*/ 49 w 59"/>
              <a:gd name="T29" fmla="*/ 62 h 62"/>
              <a:gd name="T30" fmla="*/ 49 w 59"/>
              <a:gd name="T31" fmla="*/ 62 h 62"/>
              <a:gd name="T32" fmla="*/ 49 w 59"/>
              <a:gd name="T33" fmla="*/ 62 h 62"/>
              <a:gd name="T34" fmla="*/ 57 w 59"/>
              <a:gd name="T35" fmla="*/ 56 h 62"/>
              <a:gd name="T36" fmla="*/ 57 w 59"/>
              <a:gd name="T37" fmla="*/ 48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9" h="62">
                <a:moveTo>
                  <a:pt x="57" y="48"/>
                </a:moveTo>
                <a:cubicBezTo>
                  <a:pt x="56" y="48"/>
                  <a:pt x="56" y="48"/>
                  <a:pt x="56" y="48"/>
                </a:cubicBezTo>
                <a:cubicBezTo>
                  <a:pt x="55" y="45"/>
                  <a:pt x="44" y="42"/>
                  <a:pt x="43" y="42"/>
                </a:cubicBezTo>
                <a:cubicBezTo>
                  <a:pt x="42" y="42"/>
                  <a:pt x="42" y="42"/>
                  <a:pt x="42" y="42"/>
                </a:cubicBezTo>
                <a:cubicBezTo>
                  <a:pt x="40" y="42"/>
                  <a:pt x="38" y="44"/>
                  <a:pt x="35" y="47"/>
                </a:cubicBezTo>
                <a:cubicBezTo>
                  <a:pt x="31" y="45"/>
                  <a:pt x="25" y="40"/>
                  <a:pt x="22" y="37"/>
                </a:cubicBezTo>
                <a:cubicBezTo>
                  <a:pt x="19" y="34"/>
                  <a:pt x="15" y="28"/>
                  <a:pt x="14" y="24"/>
                </a:cubicBezTo>
                <a:cubicBezTo>
                  <a:pt x="18" y="20"/>
                  <a:pt x="20" y="18"/>
                  <a:pt x="20" y="17"/>
                </a:cubicBezTo>
                <a:cubicBezTo>
                  <a:pt x="20" y="16"/>
                  <a:pt x="18" y="3"/>
                  <a:pt x="16" y="2"/>
                </a:cubicBezTo>
                <a:cubicBezTo>
                  <a:pt x="16" y="2"/>
                  <a:pt x="16" y="2"/>
                  <a:pt x="16" y="2"/>
                </a:cubicBezTo>
                <a:cubicBezTo>
                  <a:pt x="14" y="1"/>
                  <a:pt x="12" y="0"/>
                  <a:pt x="10" y="0"/>
                </a:cubicBezTo>
                <a:cubicBezTo>
                  <a:pt x="9" y="0"/>
                  <a:pt x="9" y="0"/>
                  <a:pt x="8" y="1"/>
                </a:cubicBezTo>
                <a:cubicBezTo>
                  <a:pt x="7" y="2"/>
                  <a:pt x="3" y="4"/>
                  <a:pt x="1" y="8"/>
                </a:cubicBezTo>
                <a:cubicBezTo>
                  <a:pt x="0" y="10"/>
                  <a:pt x="0" y="29"/>
                  <a:pt x="14" y="46"/>
                </a:cubicBezTo>
                <a:cubicBezTo>
                  <a:pt x="29" y="62"/>
                  <a:pt x="46" y="62"/>
                  <a:pt x="49" y="62"/>
                </a:cubicBezTo>
                <a:cubicBezTo>
                  <a:pt x="49" y="62"/>
                  <a:pt x="49" y="62"/>
                  <a:pt x="49" y="62"/>
                </a:cubicBezTo>
                <a:cubicBezTo>
                  <a:pt x="49" y="62"/>
                  <a:pt x="49" y="62"/>
                  <a:pt x="49" y="62"/>
                </a:cubicBezTo>
                <a:cubicBezTo>
                  <a:pt x="53" y="61"/>
                  <a:pt x="56" y="57"/>
                  <a:pt x="57" y="56"/>
                </a:cubicBezTo>
                <a:cubicBezTo>
                  <a:pt x="59" y="53"/>
                  <a:pt x="58" y="50"/>
                  <a:pt x="57" y="48"/>
                </a:cubicBezTo>
                <a:close/>
              </a:path>
            </a:pathLst>
          </a:custGeom>
          <a:solidFill>
            <a:srgbClr val="6A192C"/>
          </a:solidFill>
          <a:ln>
            <a:noFill/>
          </a:ln>
        </p:spPr>
        <p:txBody>
          <a:bodyPr vert="horz" wrap="square" lIns="91440" tIns="45720" rIns="91440" bIns="45720" numCol="1" anchor="t" anchorCtr="0" compatLnSpc="1">
            <a:prstTxWarp prst="textNoShape">
              <a:avLst/>
            </a:prstTxWarp>
          </a:bodyPr>
          <a:lstStyle/>
          <a:p>
            <a:endParaRPr lang="id-ID"/>
          </a:p>
        </p:txBody>
      </p:sp>
    </p:spTree>
    <p:custDataLst>
      <p:tags r:id="rId1"/>
    </p:custDataLst>
  </p:cSld>
  <p:clrMapOvr>
    <a:masterClrMapping/>
  </p:clrMapOvr>
  <p:transition spd="med">
    <p:pull/>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3F3F3"/>
        </a:solidFill>
        <a:effectLst/>
      </p:bgPr>
    </p:bg>
    <p:spTree>
      <p:nvGrpSpPr>
        <p:cNvPr id="1" name="Shape 478"/>
        <p:cNvGrpSpPr/>
        <p:nvPr/>
      </p:nvGrpSpPr>
      <p:grpSpPr>
        <a:xfrm>
          <a:off x="0" y="0"/>
          <a:ext cx="0" cy="0"/>
          <a:chOff x="0" y="0"/>
          <a:chExt cx="0" cy="0"/>
        </a:xfrm>
      </p:grpSpPr>
      <p:sp>
        <p:nvSpPr>
          <p:cNvPr id="479" name="Google Shape;479;p20"/>
          <p:cNvSpPr txBox="1">
            <a:spLocks noGrp="1"/>
          </p:cNvSpPr>
          <p:nvPr>
            <p:ph type="ctrTitle" idx="3"/>
          </p:nvPr>
        </p:nvSpPr>
        <p:spPr>
          <a:xfrm>
            <a:off x="541699" y="411891"/>
            <a:ext cx="1901190" cy="744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s" sz="2400">
                <a:solidFill>
                  <a:schemeClr val="bg1"/>
                </a:solidFill>
              </a:rPr>
              <a:t>TAB</a:t>
            </a:r>
            <a:r>
              <a:rPr lang="es" sz="2400"/>
              <a:t>LE OF </a:t>
            </a:r>
            <a:r>
              <a:rPr lang="es" sz="2400">
                <a:solidFill>
                  <a:schemeClr val="bg1"/>
                </a:solidFill>
              </a:rPr>
              <a:t>CON</a:t>
            </a:r>
            <a:r>
              <a:rPr lang="es" sz="2400"/>
              <a:t>TENTS</a:t>
            </a:r>
            <a:endParaRPr sz="2400"/>
          </a:p>
        </p:txBody>
      </p:sp>
      <p:sp>
        <p:nvSpPr>
          <p:cNvPr id="480" name="Google Shape;480;p20"/>
          <p:cNvSpPr txBox="1">
            <a:spLocks noGrp="1"/>
          </p:cNvSpPr>
          <p:nvPr>
            <p:ph type="title"/>
          </p:nvPr>
        </p:nvSpPr>
        <p:spPr>
          <a:xfrm>
            <a:off x="541699" y="1367600"/>
            <a:ext cx="4468500" cy="577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s" sz="11700">
                <a:solidFill>
                  <a:schemeClr val="bg2">
                    <a:lumMod val="40000"/>
                    <a:lumOff val="60000"/>
                  </a:schemeClr>
                </a:solidFill>
              </a:rPr>
              <a:t>01</a:t>
            </a:r>
            <a:endParaRPr sz="11700">
              <a:solidFill>
                <a:schemeClr val="bg2">
                  <a:lumMod val="40000"/>
                  <a:lumOff val="60000"/>
                </a:schemeClr>
              </a:solidFill>
            </a:endParaRPr>
          </a:p>
        </p:txBody>
      </p:sp>
      <p:sp>
        <p:nvSpPr>
          <p:cNvPr id="481" name="Google Shape;481;p20"/>
          <p:cNvSpPr txBox="1">
            <a:spLocks noGrp="1"/>
          </p:cNvSpPr>
          <p:nvPr>
            <p:ph type="ctrTitle" idx="2"/>
          </p:nvPr>
        </p:nvSpPr>
        <p:spPr>
          <a:xfrm>
            <a:off x="1680529" y="1713547"/>
            <a:ext cx="2251800" cy="502200"/>
          </a:xfrm>
          <a:prstGeom prst="rect">
            <a:avLst/>
          </a:prstGeom>
        </p:spPr>
        <p:txBody>
          <a:bodyPr spcFirstLastPara="1" wrap="square" lIns="91425" tIns="91425" rIns="91425" bIns="91425" anchor="b" anchorCtr="0">
            <a:noAutofit/>
          </a:bodyPr>
          <a:lstStyle/>
          <a:p>
            <a:pPr lvl="0"/>
            <a:r>
              <a:rPr lang="en-US" sz="2800">
                <a:solidFill>
                  <a:srgbClr val="6A192C"/>
                </a:solidFill>
              </a:rPr>
              <a:t>INTRODUCTION</a:t>
            </a:r>
          </a:p>
        </p:txBody>
      </p:sp>
      <p:sp>
        <p:nvSpPr>
          <p:cNvPr id="486" name="Google Shape;486;p20"/>
          <p:cNvSpPr txBox="1">
            <a:spLocks noGrp="1"/>
          </p:cNvSpPr>
          <p:nvPr>
            <p:ph type="title" idx="7"/>
          </p:nvPr>
        </p:nvSpPr>
        <p:spPr>
          <a:xfrm>
            <a:off x="4675500" y="1025565"/>
            <a:ext cx="4468500" cy="577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s" sz="9800"/>
              <a:t>02</a:t>
            </a:r>
            <a:endParaRPr sz="9800"/>
          </a:p>
        </p:txBody>
      </p:sp>
      <p:sp>
        <p:nvSpPr>
          <p:cNvPr id="27" name="Google Shape;480;p20">
            <a:extLst>
              <a:ext uri="{FF2B5EF4-FFF2-40B4-BE49-F238E27FC236}">
                <a16:creationId xmlns:a16="http://schemas.microsoft.com/office/drawing/2014/main" id="{60652615-82CA-474D-AA8D-60988E49E166}"/>
              </a:ext>
            </a:extLst>
          </p:cNvPr>
          <p:cNvSpPr txBox="1">
            <a:spLocks/>
          </p:cNvSpPr>
          <p:nvPr/>
        </p:nvSpPr>
        <p:spPr>
          <a:xfrm>
            <a:off x="541699" y="3517403"/>
            <a:ext cx="4468500" cy="5778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1D77B"/>
              </a:buClr>
              <a:buSzPts val="14000"/>
              <a:buFont typeface="Fjalla One"/>
              <a:buNone/>
              <a:defRPr sz="14000" b="0" i="0" u="none" strike="noStrike" cap="none">
                <a:solidFill>
                  <a:srgbClr val="77C0E7"/>
                </a:solidFill>
                <a:latin typeface="Fjalla One"/>
                <a:ea typeface="Fjalla One"/>
                <a:cs typeface="Fjalla One"/>
                <a:sym typeface="Fjalla One"/>
              </a:defRPr>
            </a:lvl1pPr>
            <a:lvl2pPr marR="0" lvl="1" algn="ctr" rtl="0">
              <a:lnSpc>
                <a:spcPct val="100000"/>
              </a:lnSpc>
              <a:spcBef>
                <a:spcPts val="0"/>
              </a:spcBef>
              <a:spcAft>
                <a:spcPts val="0"/>
              </a:spcAft>
              <a:buClr>
                <a:srgbClr val="F1D77B"/>
              </a:buClr>
              <a:buSzPts val="14000"/>
              <a:buFont typeface="Fira Sans Extra Condensed Medium"/>
              <a:buNone/>
              <a:defRPr sz="14000" b="0" i="0" u="none" strike="noStrike" cap="none">
                <a:solidFill>
                  <a:srgbClr val="F1D77B"/>
                </a:solidFill>
                <a:latin typeface="Fira Sans Extra Condensed Medium"/>
                <a:ea typeface="Fira Sans Extra Condensed Medium"/>
                <a:cs typeface="Fira Sans Extra Condensed Medium"/>
                <a:sym typeface="Fira Sans Extra Condensed Medium"/>
              </a:defRPr>
            </a:lvl2pPr>
            <a:lvl3pPr marR="0" lvl="2" algn="ctr" rtl="0">
              <a:lnSpc>
                <a:spcPct val="100000"/>
              </a:lnSpc>
              <a:spcBef>
                <a:spcPts val="0"/>
              </a:spcBef>
              <a:spcAft>
                <a:spcPts val="0"/>
              </a:spcAft>
              <a:buClr>
                <a:srgbClr val="F1D77B"/>
              </a:buClr>
              <a:buSzPts val="14000"/>
              <a:buFont typeface="Fira Sans Extra Condensed Medium"/>
              <a:buNone/>
              <a:defRPr sz="14000" b="0" i="0" u="none" strike="noStrike" cap="none">
                <a:solidFill>
                  <a:srgbClr val="F1D77B"/>
                </a:solidFill>
                <a:latin typeface="Fira Sans Extra Condensed Medium"/>
                <a:ea typeface="Fira Sans Extra Condensed Medium"/>
                <a:cs typeface="Fira Sans Extra Condensed Medium"/>
                <a:sym typeface="Fira Sans Extra Condensed Medium"/>
              </a:defRPr>
            </a:lvl3pPr>
            <a:lvl4pPr marR="0" lvl="3" algn="ctr" rtl="0">
              <a:lnSpc>
                <a:spcPct val="100000"/>
              </a:lnSpc>
              <a:spcBef>
                <a:spcPts val="0"/>
              </a:spcBef>
              <a:spcAft>
                <a:spcPts val="0"/>
              </a:spcAft>
              <a:buClr>
                <a:srgbClr val="F1D77B"/>
              </a:buClr>
              <a:buSzPts val="14000"/>
              <a:buFont typeface="Fira Sans Extra Condensed Medium"/>
              <a:buNone/>
              <a:defRPr sz="14000" b="0" i="0" u="none" strike="noStrike" cap="none">
                <a:solidFill>
                  <a:srgbClr val="F1D77B"/>
                </a:solidFill>
                <a:latin typeface="Fira Sans Extra Condensed Medium"/>
                <a:ea typeface="Fira Sans Extra Condensed Medium"/>
                <a:cs typeface="Fira Sans Extra Condensed Medium"/>
                <a:sym typeface="Fira Sans Extra Condensed Medium"/>
              </a:defRPr>
            </a:lvl4pPr>
            <a:lvl5pPr marR="0" lvl="4" algn="ctr" rtl="0">
              <a:lnSpc>
                <a:spcPct val="100000"/>
              </a:lnSpc>
              <a:spcBef>
                <a:spcPts val="0"/>
              </a:spcBef>
              <a:spcAft>
                <a:spcPts val="0"/>
              </a:spcAft>
              <a:buClr>
                <a:srgbClr val="F1D77B"/>
              </a:buClr>
              <a:buSzPts val="14000"/>
              <a:buFont typeface="Fira Sans Extra Condensed Medium"/>
              <a:buNone/>
              <a:defRPr sz="14000" b="0" i="0" u="none" strike="noStrike" cap="none">
                <a:solidFill>
                  <a:srgbClr val="F1D77B"/>
                </a:solidFill>
                <a:latin typeface="Fira Sans Extra Condensed Medium"/>
                <a:ea typeface="Fira Sans Extra Condensed Medium"/>
                <a:cs typeface="Fira Sans Extra Condensed Medium"/>
                <a:sym typeface="Fira Sans Extra Condensed Medium"/>
              </a:defRPr>
            </a:lvl5pPr>
            <a:lvl6pPr marR="0" lvl="5" algn="ctr" rtl="0">
              <a:lnSpc>
                <a:spcPct val="100000"/>
              </a:lnSpc>
              <a:spcBef>
                <a:spcPts val="0"/>
              </a:spcBef>
              <a:spcAft>
                <a:spcPts val="0"/>
              </a:spcAft>
              <a:buClr>
                <a:srgbClr val="F1D77B"/>
              </a:buClr>
              <a:buSzPts val="14000"/>
              <a:buFont typeface="Fira Sans Extra Condensed Medium"/>
              <a:buNone/>
              <a:defRPr sz="14000" b="0" i="0" u="none" strike="noStrike" cap="none">
                <a:solidFill>
                  <a:srgbClr val="F1D77B"/>
                </a:solidFill>
                <a:latin typeface="Fira Sans Extra Condensed Medium"/>
                <a:ea typeface="Fira Sans Extra Condensed Medium"/>
                <a:cs typeface="Fira Sans Extra Condensed Medium"/>
                <a:sym typeface="Fira Sans Extra Condensed Medium"/>
              </a:defRPr>
            </a:lvl6pPr>
            <a:lvl7pPr marR="0" lvl="6" algn="ctr" rtl="0">
              <a:lnSpc>
                <a:spcPct val="100000"/>
              </a:lnSpc>
              <a:spcBef>
                <a:spcPts val="0"/>
              </a:spcBef>
              <a:spcAft>
                <a:spcPts val="0"/>
              </a:spcAft>
              <a:buClr>
                <a:srgbClr val="F1D77B"/>
              </a:buClr>
              <a:buSzPts val="14000"/>
              <a:buFont typeface="Fira Sans Extra Condensed Medium"/>
              <a:buNone/>
              <a:defRPr sz="14000" b="0" i="0" u="none" strike="noStrike" cap="none">
                <a:solidFill>
                  <a:srgbClr val="F1D77B"/>
                </a:solidFill>
                <a:latin typeface="Fira Sans Extra Condensed Medium"/>
                <a:ea typeface="Fira Sans Extra Condensed Medium"/>
                <a:cs typeface="Fira Sans Extra Condensed Medium"/>
                <a:sym typeface="Fira Sans Extra Condensed Medium"/>
              </a:defRPr>
            </a:lvl7pPr>
            <a:lvl8pPr marR="0" lvl="7" algn="ctr" rtl="0">
              <a:lnSpc>
                <a:spcPct val="100000"/>
              </a:lnSpc>
              <a:spcBef>
                <a:spcPts val="0"/>
              </a:spcBef>
              <a:spcAft>
                <a:spcPts val="0"/>
              </a:spcAft>
              <a:buClr>
                <a:srgbClr val="F1D77B"/>
              </a:buClr>
              <a:buSzPts val="14000"/>
              <a:buFont typeface="Fira Sans Extra Condensed Medium"/>
              <a:buNone/>
              <a:defRPr sz="14000" b="0" i="0" u="none" strike="noStrike" cap="none">
                <a:solidFill>
                  <a:srgbClr val="F1D77B"/>
                </a:solidFill>
                <a:latin typeface="Fira Sans Extra Condensed Medium"/>
                <a:ea typeface="Fira Sans Extra Condensed Medium"/>
                <a:cs typeface="Fira Sans Extra Condensed Medium"/>
                <a:sym typeface="Fira Sans Extra Condensed Medium"/>
              </a:defRPr>
            </a:lvl8pPr>
            <a:lvl9pPr marR="0" lvl="8" algn="ctr" rtl="0">
              <a:lnSpc>
                <a:spcPct val="100000"/>
              </a:lnSpc>
              <a:spcBef>
                <a:spcPts val="0"/>
              </a:spcBef>
              <a:spcAft>
                <a:spcPts val="0"/>
              </a:spcAft>
              <a:buClr>
                <a:srgbClr val="F1D77B"/>
              </a:buClr>
              <a:buSzPts val="14000"/>
              <a:buFont typeface="Fira Sans Extra Condensed Medium"/>
              <a:buNone/>
              <a:defRPr sz="14000" b="0" i="0" u="none" strike="noStrike" cap="none">
                <a:solidFill>
                  <a:srgbClr val="F1D77B"/>
                </a:solidFill>
                <a:latin typeface="Fira Sans Extra Condensed Medium"/>
                <a:ea typeface="Fira Sans Extra Condensed Medium"/>
                <a:cs typeface="Fira Sans Extra Condensed Medium"/>
                <a:sym typeface="Fira Sans Extra Condensed Medium"/>
              </a:defRPr>
            </a:lvl9pPr>
          </a:lstStyle>
          <a:p>
            <a:r>
              <a:rPr lang="es">
                <a:solidFill>
                  <a:schemeClr val="bg2">
                    <a:lumMod val="40000"/>
                    <a:lumOff val="60000"/>
                  </a:schemeClr>
                </a:solidFill>
              </a:rPr>
              <a:t>03</a:t>
            </a:r>
          </a:p>
        </p:txBody>
      </p:sp>
      <p:sp>
        <p:nvSpPr>
          <p:cNvPr id="28" name="Google Shape;481;p20">
            <a:extLst>
              <a:ext uri="{FF2B5EF4-FFF2-40B4-BE49-F238E27FC236}">
                <a16:creationId xmlns:a16="http://schemas.microsoft.com/office/drawing/2014/main" id="{C5D459D4-114D-4BA6-BFF6-E174ADF2D59B}"/>
              </a:ext>
            </a:extLst>
          </p:cNvPr>
          <p:cNvSpPr txBox="1">
            <a:spLocks/>
          </p:cNvSpPr>
          <p:nvPr/>
        </p:nvSpPr>
        <p:spPr>
          <a:xfrm>
            <a:off x="1680529" y="3863350"/>
            <a:ext cx="2251800" cy="5022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434343"/>
              </a:buClr>
              <a:buSzPts val="1400"/>
              <a:buFont typeface="Fjalla One"/>
              <a:buNone/>
              <a:defRPr sz="1400" b="0" i="0" u="none" strike="noStrike" cap="none">
                <a:solidFill>
                  <a:srgbClr val="434343"/>
                </a:solidFill>
                <a:latin typeface="Fjalla One"/>
                <a:ea typeface="Fjalla One"/>
                <a:cs typeface="Fjalla One"/>
                <a:sym typeface="Fjalla One"/>
              </a:defRPr>
            </a:lvl1pPr>
            <a:lvl2pPr marR="0" lvl="1" algn="ctr" rtl="0">
              <a:lnSpc>
                <a:spcPct val="100000"/>
              </a:lnSpc>
              <a:spcBef>
                <a:spcPts val="0"/>
              </a:spcBef>
              <a:spcAft>
                <a:spcPts val="0"/>
              </a:spcAft>
              <a:buClr>
                <a:srgbClr val="434343"/>
              </a:buClr>
              <a:buSzPts val="1200"/>
              <a:buFont typeface="Fjalla One"/>
              <a:buNone/>
              <a:defRPr sz="1200" b="0" i="0" u="none" strike="noStrike" cap="none">
                <a:solidFill>
                  <a:srgbClr val="434343"/>
                </a:solidFill>
                <a:latin typeface="Fjalla One"/>
                <a:ea typeface="Fjalla One"/>
                <a:cs typeface="Fjalla One"/>
                <a:sym typeface="Fjalla One"/>
              </a:defRPr>
            </a:lvl2pPr>
            <a:lvl3pPr marR="0" lvl="2" algn="ctr" rtl="0">
              <a:lnSpc>
                <a:spcPct val="100000"/>
              </a:lnSpc>
              <a:spcBef>
                <a:spcPts val="0"/>
              </a:spcBef>
              <a:spcAft>
                <a:spcPts val="0"/>
              </a:spcAft>
              <a:buClr>
                <a:srgbClr val="434343"/>
              </a:buClr>
              <a:buSzPts val="1200"/>
              <a:buFont typeface="Fjalla One"/>
              <a:buNone/>
              <a:defRPr sz="1200" b="0" i="0" u="none" strike="noStrike" cap="none">
                <a:solidFill>
                  <a:srgbClr val="434343"/>
                </a:solidFill>
                <a:latin typeface="Fjalla One"/>
                <a:ea typeface="Fjalla One"/>
                <a:cs typeface="Fjalla One"/>
                <a:sym typeface="Fjalla One"/>
              </a:defRPr>
            </a:lvl3pPr>
            <a:lvl4pPr marR="0" lvl="3" algn="ctr" rtl="0">
              <a:lnSpc>
                <a:spcPct val="100000"/>
              </a:lnSpc>
              <a:spcBef>
                <a:spcPts val="0"/>
              </a:spcBef>
              <a:spcAft>
                <a:spcPts val="0"/>
              </a:spcAft>
              <a:buClr>
                <a:srgbClr val="434343"/>
              </a:buClr>
              <a:buSzPts val="1200"/>
              <a:buFont typeface="Fjalla One"/>
              <a:buNone/>
              <a:defRPr sz="1200" b="0" i="0" u="none" strike="noStrike" cap="none">
                <a:solidFill>
                  <a:srgbClr val="434343"/>
                </a:solidFill>
                <a:latin typeface="Fjalla One"/>
                <a:ea typeface="Fjalla One"/>
                <a:cs typeface="Fjalla One"/>
                <a:sym typeface="Fjalla One"/>
              </a:defRPr>
            </a:lvl4pPr>
            <a:lvl5pPr marR="0" lvl="4" algn="ctr" rtl="0">
              <a:lnSpc>
                <a:spcPct val="100000"/>
              </a:lnSpc>
              <a:spcBef>
                <a:spcPts val="0"/>
              </a:spcBef>
              <a:spcAft>
                <a:spcPts val="0"/>
              </a:spcAft>
              <a:buClr>
                <a:srgbClr val="434343"/>
              </a:buClr>
              <a:buSzPts val="1200"/>
              <a:buFont typeface="Fjalla One"/>
              <a:buNone/>
              <a:defRPr sz="1200" b="0" i="0" u="none" strike="noStrike" cap="none">
                <a:solidFill>
                  <a:srgbClr val="434343"/>
                </a:solidFill>
                <a:latin typeface="Fjalla One"/>
                <a:ea typeface="Fjalla One"/>
                <a:cs typeface="Fjalla One"/>
                <a:sym typeface="Fjalla One"/>
              </a:defRPr>
            </a:lvl5pPr>
            <a:lvl6pPr marR="0" lvl="5" algn="ctr" rtl="0">
              <a:lnSpc>
                <a:spcPct val="100000"/>
              </a:lnSpc>
              <a:spcBef>
                <a:spcPts val="0"/>
              </a:spcBef>
              <a:spcAft>
                <a:spcPts val="0"/>
              </a:spcAft>
              <a:buClr>
                <a:srgbClr val="434343"/>
              </a:buClr>
              <a:buSzPts val="1200"/>
              <a:buFont typeface="Fjalla One"/>
              <a:buNone/>
              <a:defRPr sz="1200" b="0" i="0" u="none" strike="noStrike" cap="none">
                <a:solidFill>
                  <a:srgbClr val="434343"/>
                </a:solidFill>
                <a:latin typeface="Fjalla One"/>
                <a:ea typeface="Fjalla One"/>
                <a:cs typeface="Fjalla One"/>
                <a:sym typeface="Fjalla One"/>
              </a:defRPr>
            </a:lvl6pPr>
            <a:lvl7pPr marR="0" lvl="6" algn="ctr" rtl="0">
              <a:lnSpc>
                <a:spcPct val="100000"/>
              </a:lnSpc>
              <a:spcBef>
                <a:spcPts val="0"/>
              </a:spcBef>
              <a:spcAft>
                <a:spcPts val="0"/>
              </a:spcAft>
              <a:buClr>
                <a:srgbClr val="434343"/>
              </a:buClr>
              <a:buSzPts val="1200"/>
              <a:buFont typeface="Fjalla One"/>
              <a:buNone/>
              <a:defRPr sz="1200" b="0" i="0" u="none" strike="noStrike" cap="none">
                <a:solidFill>
                  <a:srgbClr val="434343"/>
                </a:solidFill>
                <a:latin typeface="Fjalla One"/>
                <a:ea typeface="Fjalla One"/>
                <a:cs typeface="Fjalla One"/>
                <a:sym typeface="Fjalla One"/>
              </a:defRPr>
            </a:lvl7pPr>
            <a:lvl8pPr marR="0" lvl="7" algn="ctr" rtl="0">
              <a:lnSpc>
                <a:spcPct val="100000"/>
              </a:lnSpc>
              <a:spcBef>
                <a:spcPts val="0"/>
              </a:spcBef>
              <a:spcAft>
                <a:spcPts val="0"/>
              </a:spcAft>
              <a:buClr>
                <a:srgbClr val="434343"/>
              </a:buClr>
              <a:buSzPts val="1200"/>
              <a:buFont typeface="Fjalla One"/>
              <a:buNone/>
              <a:defRPr sz="1200" b="0" i="0" u="none" strike="noStrike" cap="none">
                <a:solidFill>
                  <a:srgbClr val="434343"/>
                </a:solidFill>
                <a:latin typeface="Fjalla One"/>
                <a:ea typeface="Fjalla One"/>
                <a:cs typeface="Fjalla One"/>
                <a:sym typeface="Fjalla One"/>
              </a:defRPr>
            </a:lvl8pPr>
            <a:lvl9pPr marR="0" lvl="8" algn="ctr" rtl="0">
              <a:lnSpc>
                <a:spcPct val="100000"/>
              </a:lnSpc>
              <a:spcBef>
                <a:spcPts val="0"/>
              </a:spcBef>
              <a:spcAft>
                <a:spcPts val="0"/>
              </a:spcAft>
              <a:buClr>
                <a:srgbClr val="434343"/>
              </a:buClr>
              <a:buSzPts val="1200"/>
              <a:buFont typeface="Fjalla One"/>
              <a:buNone/>
              <a:defRPr sz="1200" b="0" i="0" u="none" strike="noStrike" cap="none">
                <a:solidFill>
                  <a:srgbClr val="434343"/>
                </a:solidFill>
                <a:latin typeface="Fjalla One"/>
                <a:ea typeface="Fjalla One"/>
                <a:cs typeface="Fjalla One"/>
                <a:sym typeface="Fjalla One"/>
              </a:defRPr>
            </a:lvl9pPr>
          </a:lstStyle>
          <a:p>
            <a:r>
              <a:rPr lang="en-US" sz="2800">
                <a:solidFill>
                  <a:srgbClr val="6A192C"/>
                </a:solidFill>
              </a:rPr>
              <a:t>CONCLUSION</a:t>
            </a:r>
          </a:p>
        </p:txBody>
      </p:sp>
      <p:sp>
        <p:nvSpPr>
          <p:cNvPr id="35" name="Google Shape;481;p20">
            <a:extLst>
              <a:ext uri="{FF2B5EF4-FFF2-40B4-BE49-F238E27FC236}">
                <a16:creationId xmlns:a16="http://schemas.microsoft.com/office/drawing/2014/main" id="{39650EBE-F47F-40D7-9605-8A597AEF78AB}"/>
              </a:ext>
            </a:extLst>
          </p:cNvPr>
          <p:cNvSpPr txBox="1">
            <a:spLocks/>
          </p:cNvSpPr>
          <p:nvPr/>
        </p:nvSpPr>
        <p:spPr>
          <a:xfrm>
            <a:off x="4675500" y="1789796"/>
            <a:ext cx="4508700" cy="1076779"/>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434343"/>
              </a:buClr>
              <a:buSzPts val="1400"/>
              <a:buFont typeface="Fjalla One"/>
              <a:buNone/>
              <a:defRPr sz="1400" b="0" i="0" u="none" strike="noStrike" cap="none">
                <a:solidFill>
                  <a:srgbClr val="434343"/>
                </a:solidFill>
                <a:latin typeface="Fjalla One"/>
                <a:ea typeface="Fjalla One"/>
                <a:cs typeface="Fjalla One"/>
                <a:sym typeface="Fjalla One"/>
              </a:defRPr>
            </a:lvl1pPr>
            <a:lvl2pPr marR="0" lvl="1" algn="ctr" rtl="0">
              <a:lnSpc>
                <a:spcPct val="100000"/>
              </a:lnSpc>
              <a:spcBef>
                <a:spcPts val="0"/>
              </a:spcBef>
              <a:spcAft>
                <a:spcPts val="0"/>
              </a:spcAft>
              <a:buClr>
                <a:srgbClr val="434343"/>
              </a:buClr>
              <a:buSzPts val="1200"/>
              <a:buFont typeface="Fjalla One"/>
              <a:buNone/>
              <a:defRPr sz="1200" b="0" i="0" u="none" strike="noStrike" cap="none">
                <a:solidFill>
                  <a:srgbClr val="434343"/>
                </a:solidFill>
                <a:latin typeface="Fjalla One"/>
                <a:ea typeface="Fjalla One"/>
                <a:cs typeface="Fjalla One"/>
                <a:sym typeface="Fjalla One"/>
              </a:defRPr>
            </a:lvl2pPr>
            <a:lvl3pPr marR="0" lvl="2" algn="ctr" rtl="0">
              <a:lnSpc>
                <a:spcPct val="100000"/>
              </a:lnSpc>
              <a:spcBef>
                <a:spcPts val="0"/>
              </a:spcBef>
              <a:spcAft>
                <a:spcPts val="0"/>
              </a:spcAft>
              <a:buClr>
                <a:srgbClr val="434343"/>
              </a:buClr>
              <a:buSzPts val="1200"/>
              <a:buFont typeface="Fjalla One"/>
              <a:buNone/>
              <a:defRPr sz="1200" b="0" i="0" u="none" strike="noStrike" cap="none">
                <a:solidFill>
                  <a:srgbClr val="434343"/>
                </a:solidFill>
                <a:latin typeface="Fjalla One"/>
                <a:ea typeface="Fjalla One"/>
                <a:cs typeface="Fjalla One"/>
                <a:sym typeface="Fjalla One"/>
              </a:defRPr>
            </a:lvl3pPr>
            <a:lvl4pPr marR="0" lvl="3" algn="ctr" rtl="0">
              <a:lnSpc>
                <a:spcPct val="100000"/>
              </a:lnSpc>
              <a:spcBef>
                <a:spcPts val="0"/>
              </a:spcBef>
              <a:spcAft>
                <a:spcPts val="0"/>
              </a:spcAft>
              <a:buClr>
                <a:srgbClr val="434343"/>
              </a:buClr>
              <a:buSzPts val="1200"/>
              <a:buFont typeface="Fjalla One"/>
              <a:buNone/>
              <a:defRPr sz="1200" b="0" i="0" u="none" strike="noStrike" cap="none">
                <a:solidFill>
                  <a:srgbClr val="434343"/>
                </a:solidFill>
                <a:latin typeface="Fjalla One"/>
                <a:ea typeface="Fjalla One"/>
                <a:cs typeface="Fjalla One"/>
                <a:sym typeface="Fjalla One"/>
              </a:defRPr>
            </a:lvl4pPr>
            <a:lvl5pPr marR="0" lvl="4" algn="ctr" rtl="0">
              <a:lnSpc>
                <a:spcPct val="100000"/>
              </a:lnSpc>
              <a:spcBef>
                <a:spcPts val="0"/>
              </a:spcBef>
              <a:spcAft>
                <a:spcPts val="0"/>
              </a:spcAft>
              <a:buClr>
                <a:srgbClr val="434343"/>
              </a:buClr>
              <a:buSzPts val="1200"/>
              <a:buFont typeface="Fjalla One"/>
              <a:buNone/>
              <a:defRPr sz="1200" b="0" i="0" u="none" strike="noStrike" cap="none">
                <a:solidFill>
                  <a:srgbClr val="434343"/>
                </a:solidFill>
                <a:latin typeface="Fjalla One"/>
                <a:ea typeface="Fjalla One"/>
                <a:cs typeface="Fjalla One"/>
                <a:sym typeface="Fjalla One"/>
              </a:defRPr>
            </a:lvl5pPr>
            <a:lvl6pPr marR="0" lvl="5" algn="ctr" rtl="0">
              <a:lnSpc>
                <a:spcPct val="100000"/>
              </a:lnSpc>
              <a:spcBef>
                <a:spcPts val="0"/>
              </a:spcBef>
              <a:spcAft>
                <a:spcPts val="0"/>
              </a:spcAft>
              <a:buClr>
                <a:srgbClr val="434343"/>
              </a:buClr>
              <a:buSzPts val="1200"/>
              <a:buFont typeface="Fjalla One"/>
              <a:buNone/>
              <a:defRPr sz="1200" b="0" i="0" u="none" strike="noStrike" cap="none">
                <a:solidFill>
                  <a:srgbClr val="434343"/>
                </a:solidFill>
                <a:latin typeface="Fjalla One"/>
                <a:ea typeface="Fjalla One"/>
                <a:cs typeface="Fjalla One"/>
                <a:sym typeface="Fjalla One"/>
              </a:defRPr>
            </a:lvl6pPr>
            <a:lvl7pPr marR="0" lvl="6" algn="ctr" rtl="0">
              <a:lnSpc>
                <a:spcPct val="100000"/>
              </a:lnSpc>
              <a:spcBef>
                <a:spcPts val="0"/>
              </a:spcBef>
              <a:spcAft>
                <a:spcPts val="0"/>
              </a:spcAft>
              <a:buClr>
                <a:srgbClr val="434343"/>
              </a:buClr>
              <a:buSzPts val="1200"/>
              <a:buFont typeface="Fjalla One"/>
              <a:buNone/>
              <a:defRPr sz="1200" b="0" i="0" u="none" strike="noStrike" cap="none">
                <a:solidFill>
                  <a:srgbClr val="434343"/>
                </a:solidFill>
                <a:latin typeface="Fjalla One"/>
                <a:ea typeface="Fjalla One"/>
                <a:cs typeface="Fjalla One"/>
                <a:sym typeface="Fjalla One"/>
              </a:defRPr>
            </a:lvl7pPr>
            <a:lvl8pPr marR="0" lvl="7" algn="ctr" rtl="0">
              <a:lnSpc>
                <a:spcPct val="100000"/>
              </a:lnSpc>
              <a:spcBef>
                <a:spcPts val="0"/>
              </a:spcBef>
              <a:spcAft>
                <a:spcPts val="0"/>
              </a:spcAft>
              <a:buClr>
                <a:srgbClr val="434343"/>
              </a:buClr>
              <a:buSzPts val="1200"/>
              <a:buFont typeface="Fjalla One"/>
              <a:buNone/>
              <a:defRPr sz="1200" b="0" i="0" u="none" strike="noStrike" cap="none">
                <a:solidFill>
                  <a:srgbClr val="434343"/>
                </a:solidFill>
                <a:latin typeface="Fjalla One"/>
                <a:ea typeface="Fjalla One"/>
                <a:cs typeface="Fjalla One"/>
                <a:sym typeface="Fjalla One"/>
              </a:defRPr>
            </a:lvl8pPr>
            <a:lvl9pPr marR="0" lvl="8" algn="ctr" rtl="0">
              <a:lnSpc>
                <a:spcPct val="100000"/>
              </a:lnSpc>
              <a:spcBef>
                <a:spcPts val="0"/>
              </a:spcBef>
              <a:spcAft>
                <a:spcPts val="0"/>
              </a:spcAft>
              <a:buClr>
                <a:srgbClr val="434343"/>
              </a:buClr>
              <a:buSzPts val="1200"/>
              <a:buFont typeface="Fjalla One"/>
              <a:buNone/>
              <a:defRPr sz="1200" b="0" i="0" u="none" strike="noStrike" cap="none">
                <a:solidFill>
                  <a:srgbClr val="434343"/>
                </a:solidFill>
                <a:latin typeface="Fjalla One"/>
                <a:ea typeface="Fjalla One"/>
                <a:cs typeface="Fjalla One"/>
                <a:sym typeface="Fjalla One"/>
              </a:defRPr>
            </a:lvl9pPr>
          </a:lstStyle>
          <a:p>
            <a:r>
              <a:rPr lang="en-US" sz="2800">
                <a:solidFill>
                  <a:schemeClr val="bg1"/>
                </a:solidFill>
              </a:rPr>
              <a:t>APPLYING ICT IN MANAGEMENT OF FOREIGN LANGUAGE CENTER </a:t>
            </a:r>
          </a:p>
        </p:txBody>
      </p:sp>
      <p:sp>
        <p:nvSpPr>
          <p:cNvPr id="37" name="Google Shape;481;p20">
            <a:extLst>
              <a:ext uri="{FF2B5EF4-FFF2-40B4-BE49-F238E27FC236}">
                <a16:creationId xmlns:a16="http://schemas.microsoft.com/office/drawing/2014/main" id="{64BA4D65-BE4B-45D1-9BBF-8E2D3017B2FE}"/>
              </a:ext>
            </a:extLst>
          </p:cNvPr>
          <p:cNvSpPr txBox="1">
            <a:spLocks/>
          </p:cNvSpPr>
          <p:nvPr/>
        </p:nvSpPr>
        <p:spPr>
          <a:xfrm>
            <a:off x="5501640" y="2866575"/>
            <a:ext cx="3642360" cy="17618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434343"/>
              </a:buClr>
              <a:buSzPts val="1400"/>
              <a:buFont typeface="Fjalla One"/>
              <a:buNone/>
              <a:defRPr sz="1400" b="0" i="0" u="none" strike="noStrike" cap="none">
                <a:solidFill>
                  <a:srgbClr val="434343"/>
                </a:solidFill>
                <a:latin typeface="Fjalla One"/>
                <a:ea typeface="Fjalla One"/>
                <a:cs typeface="Fjalla One"/>
                <a:sym typeface="Fjalla One"/>
              </a:defRPr>
            </a:lvl1pPr>
            <a:lvl2pPr marR="0" lvl="1" algn="ctr" rtl="0">
              <a:lnSpc>
                <a:spcPct val="100000"/>
              </a:lnSpc>
              <a:spcBef>
                <a:spcPts val="0"/>
              </a:spcBef>
              <a:spcAft>
                <a:spcPts val="0"/>
              </a:spcAft>
              <a:buClr>
                <a:srgbClr val="434343"/>
              </a:buClr>
              <a:buSzPts val="1200"/>
              <a:buFont typeface="Fjalla One"/>
              <a:buNone/>
              <a:defRPr sz="1200" b="0" i="0" u="none" strike="noStrike" cap="none">
                <a:solidFill>
                  <a:srgbClr val="434343"/>
                </a:solidFill>
                <a:latin typeface="Fjalla One"/>
                <a:ea typeface="Fjalla One"/>
                <a:cs typeface="Fjalla One"/>
                <a:sym typeface="Fjalla One"/>
              </a:defRPr>
            </a:lvl2pPr>
            <a:lvl3pPr marR="0" lvl="2" algn="ctr" rtl="0">
              <a:lnSpc>
                <a:spcPct val="100000"/>
              </a:lnSpc>
              <a:spcBef>
                <a:spcPts val="0"/>
              </a:spcBef>
              <a:spcAft>
                <a:spcPts val="0"/>
              </a:spcAft>
              <a:buClr>
                <a:srgbClr val="434343"/>
              </a:buClr>
              <a:buSzPts val="1200"/>
              <a:buFont typeface="Fjalla One"/>
              <a:buNone/>
              <a:defRPr sz="1200" b="0" i="0" u="none" strike="noStrike" cap="none">
                <a:solidFill>
                  <a:srgbClr val="434343"/>
                </a:solidFill>
                <a:latin typeface="Fjalla One"/>
                <a:ea typeface="Fjalla One"/>
                <a:cs typeface="Fjalla One"/>
                <a:sym typeface="Fjalla One"/>
              </a:defRPr>
            </a:lvl3pPr>
            <a:lvl4pPr marR="0" lvl="3" algn="ctr" rtl="0">
              <a:lnSpc>
                <a:spcPct val="100000"/>
              </a:lnSpc>
              <a:spcBef>
                <a:spcPts val="0"/>
              </a:spcBef>
              <a:spcAft>
                <a:spcPts val="0"/>
              </a:spcAft>
              <a:buClr>
                <a:srgbClr val="434343"/>
              </a:buClr>
              <a:buSzPts val="1200"/>
              <a:buFont typeface="Fjalla One"/>
              <a:buNone/>
              <a:defRPr sz="1200" b="0" i="0" u="none" strike="noStrike" cap="none">
                <a:solidFill>
                  <a:srgbClr val="434343"/>
                </a:solidFill>
                <a:latin typeface="Fjalla One"/>
                <a:ea typeface="Fjalla One"/>
                <a:cs typeface="Fjalla One"/>
                <a:sym typeface="Fjalla One"/>
              </a:defRPr>
            </a:lvl4pPr>
            <a:lvl5pPr marR="0" lvl="4" algn="ctr" rtl="0">
              <a:lnSpc>
                <a:spcPct val="100000"/>
              </a:lnSpc>
              <a:spcBef>
                <a:spcPts val="0"/>
              </a:spcBef>
              <a:spcAft>
                <a:spcPts val="0"/>
              </a:spcAft>
              <a:buClr>
                <a:srgbClr val="434343"/>
              </a:buClr>
              <a:buSzPts val="1200"/>
              <a:buFont typeface="Fjalla One"/>
              <a:buNone/>
              <a:defRPr sz="1200" b="0" i="0" u="none" strike="noStrike" cap="none">
                <a:solidFill>
                  <a:srgbClr val="434343"/>
                </a:solidFill>
                <a:latin typeface="Fjalla One"/>
                <a:ea typeface="Fjalla One"/>
                <a:cs typeface="Fjalla One"/>
                <a:sym typeface="Fjalla One"/>
              </a:defRPr>
            </a:lvl5pPr>
            <a:lvl6pPr marR="0" lvl="5" algn="ctr" rtl="0">
              <a:lnSpc>
                <a:spcPct val="100000"/>
              </a:lnSpc>
              <a:spcBef>
                <a:spcPts val="0"/>
              </a:spcBef>
              <a:spcAft>
                <a:spcPts val="0"/>
              </a:spcAft>
              <a:buClr>
                <a:srgbClr val="434343"/>
              </a:buClr>
              <a:buSzPts val="1200"/>
              <a:buFont typeface="Fjalla One"/>
              <a:buNone/>
              <a:defRPr sz="1200" b="0" i="0" u="none" strike="noStrike" cap="none">
                <a:solidFill>
                  <a:srgbClr val="434343"/>
                </a:solidFill>
                <a:latin typeface="Fjalla One"/>
                <a:ea typeface="Fjalla One"/>
                <a:cs typeface="Fjalla One"/>
                <a:sym typeface="Fjalla One"/>
              </a:defRPr>
            </a:lvl6pPr>
            <a:lvl7pPr marR="0" lvl="6" algn="ctr" rtl="0">
              <a:lnSpc>
                <a:spcPct val="100000"/>
              </a:lnSpc>
              <a:spcBef>
                <a:spcPts val="0"/>
              </a:spcBef>
              <a:spcAft>
                <a:spcPts val="0"/>
              </a:spcAft>
              <a:buClr>
                <a:srgbClr val="434343"/>
              </a:buClr>
              <a:buSzPts val="1200"/>
              <a:buFont typeface="Fjalla One"/>
              <a:buNone/>
              <a:defRPr sz="1200" b="0" i="0" u="none" strike="noStrike" cap="none">
                <a:solidFill>
                  <a:srgbClr val="434343"/>
                </a:solidFill>
                <a:latin typeface="Fjalla One"/>
                <a:ea typeface="Fjalla One"/>
                <a:cs typeface="Fjalla One"/>
                <a:sym typeface="Fjalla One"/>
              </a:defRPr>
            </a:lvl7pPr>
            <a:lvl8pPr marR="0" lvl="7" algn="ctr" rtl="0">
              <a:lnSpc>
                <a:spcPct val="100000"/>
              </a:lnSpc>
              <a:spcBef>
                <a:spcPts val="0"/>
              </a:spcBef>
              <a:spcAft>
                <a:spcPts val="0"/>
              </a:spcAft>
              <a:buClr>
                <a:srgbClr val="434343"/>
              </a:buClr>
              <a:buSzPts val="1200"/>
              <a:buFont typeface="Fjalla One"/>
              <a:buNone/>
              <a:defRPr sz="1200" b="0" i="0" u="none" strike="noStrike" cap="none">
                <a:solidFill>
                  <a:srgbClr val="434343"/>
                </a:solidFill>
                <a:latin typeface="Fjalla One"/>
                <a:ea typeface="Fjalla One"/>
                <a:cs typeface="Fjalla One"/>
                <a:sym typeface="Fjalla One"/>
              </a:defRPr>
            </a:lvl8pPr>
            <a:lvl9pPr marR="0" lvl="8" algn="ctr" rtl="0">
              <a:lnSpc>
                <a:spcPct val="100000"/>
              </a:lnSpc>
              <a:spcBef>
                <a:spcPts val="0"/>
              </a:spcBef>
              <a:spcAft>
                <a:spcPts val="0"/>
              </a:spcAft>
              <a:buClr>
                <a:srgbClr val="434343"/>
              </a:buClr>
              <a:buSzPts val="1200"/>
              <a:buFont typeface="Fjalla One"/>
              <a:buNone/>
              <a:defRPr sz="1200" b="0" i="0" u="none" strike="noStrike" cap="none">
                <a:solidFill>
                  <a:srgbClr val="434343"/>
                </a:solidFill>
                <a:latin typeface="Fjalla One"/>
                <a:ea typeface="Fjalla One"/>
                <a:cs typeface="Fjalla One"/>
                <a:sym typeface="Fjalla One"/>
              </a:defRPr>
            </a:lvl9pPr>
          </a:lstStyle>
          <a:p>
            <a:pPr marL="285750" indent="-285750" algn="l">
              <a:spcAft>
                <a:spcPts val="800"/>
              </a:spcAft>
              <a:buClr>
                <a:schemeClr val="bg1"/>
              </a:buClr>
              <a:buFont typeface="Wingdings" panose="05000000000000000000" pitchFamily="2" charset="2"/>
              <a:buChar char="ü"/>
            </a:pPr>
            <a:r>
              <a:rPr lang="en-US" sz="1200">
                <a:solidFill>
                  <a:schemeClr val="bg1"/>
                </a:solidFill>
              </a:rPr>
              <a:t>Information gathering (online)</a:t>
            </a:r>
          </a:p>
          <a:p>
            <a:pPr marL="285750" indent="-285750" algn="l">
              <a:spcAft>
                <a:spcPts val="800"/>
              </a:spcAft>
              <a:buClr>
                <a:schemeClr val="bg1"/>
              </a:buClr>
              <a:buFont typeface="Wingdings" panose="05000000000000000000" pitchFamily="2" charset="2"/>
              <a:buChar char="ü"/>
            </a:pPr>
            <a:r>
              <a:rPr lang="en-US" sz="1200">
                <a:solidFill>
                  <a:schemeClr val="bg1"/>
                </a:solidFill>
              </a:rPr>
              <a:t>Statistics and reports (for state management)</a:t>
            </a:r>
          </a:p>
          <a:p>
            <a:pPr marL="285750" indent="-285750" algn="l">
              <a:spcAft>
                <a:spcPts val="800"/>
              </a:spcAft>
              <a:buClr>
                <a:schemeClr val="bg1"/>
              </a:buClr>
              <a:buFont typeface="Wingdings" panose="05000000000000000000" pitchFamily="2" charset="2"/>
              <a:buChar char="ü"/>
            </a:pPr>
            <a:r>
              <a:rPr lang="en-US" sz="1200">
                <a:solidFill>
                  <a:schemeClr val="bg1"/>
                </a:solidFill>
              </a:rPr>
              <a:t>Self-assessment (according to the set of criteria)</a:t>
            </a:r>
          </a:p>
          <a:p>
            <a:pPr marL="285750" indent="-285750" algn="l">
              <a:spcAft>
                <a:spcPts val="800"/>
              </a:spcAft>
              <a:buClr>
                <a:schemeClr val="bg1"/>
              </a:buClr>
              <a:buFont typeface="Wingdings" panose="05000000000000000000" pitchFamily="2" charset="2"/>
              <a:buChar char="ü"/>
            </a:pPr>
            <a:r>
              <a:rPr lang="en-US" sz="1200">
                <a:solidFill>
                  <a:schemeClr val="bg1"/>
                </a:solidFill>
              </a:rPr>
              <a:t>Storing learning results (blockchain)</a:t>
            </a:r>
          </a:p>
          <a:p>
            <a:pPr marL="285750" indent="-285750" algn="l">
              <a:spcAft>
                <a:spcPts val="800"/>
              </a:spcAft>
              <a:buClr>
                <a:schemeClr val="bg1"/>
              </a:buClr>
              <a:buFont typeface="Wingdings" panose="05000000000000000000" pitchFamily="2" charset="2"/>
              <a:buChar char="ü"/>
            </a:pPr>
            <a:r>
              <a:rPr lang="en-US" sz="1200">
                <a:solidFill>
                  <a:schemeClr val="bg1"/>
                </a:solidFill>
              </a:rPr>
              <a:t>Publicizing information with society</a:t>
            </a:r>
          </a:p>
          <a:p>
            <a:pPr marL="285750" indent="-285750" algn="l">
              <a:spcAft>
                <a:spcPts val="800"/>
              </a:spcAft>
              <a:buClr>
                <a:schemeClr val="bg1"/>
              </a:buClr>
              <a:buFont typeface="Wingdings" panose="05000000000000000000" pitchFamily="2" charset="2"/>
              <a:buChar char="ü"/>
            </a:pPr>
            <a:r>
              <a:rPr lang="en-US" sz="1200">
                <a:solidFill>
                  <a:schemeClr val="bg1"/>
                </a:solidFill>
              </a:rPr>
              <a:t>Proposing implementation plan</a:t>
            </a:r>
          </a:p>
          <a:p>
            <a:pPr marL="285750" indent="-285750" algn="l">
              <a:spcAft>
                <a:spcPts val="800"/>
              </a:spcAft>
              <a:buFont typeface="Wingdings" panose="05000000000000000000" pitchFamily="2" charset="2"/>
              <a:buChar char="ü"/>
            </a:pPr>
            <a:endParaRPr lang="en-US" sz="1200">
              <a:solidFill>
                <a:schemeClr val="bg1"/>
              </a:solidFill>
            </a:endParaRPr>
          </a:p>
        </p:txBody>
      </p:sp>
    </p:spTree>
    <p:custDataLst>
      <p:tags r:id="rId1"/>
    </p:custData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81"/>
                                        </p:tgtEl>
                                        <p:attrNameLst>
                                          <p:attrName>style.visibility</p:attrName>
                                        </p:attrNameLst>
                                      </p:cBhvr>
                                      <p:to>
                                        <p:strVal val="visible"/>
                                      </p:to>
                                    </p:set>
                                    <p:animEffect transition="in" filter="fade">
                                      <p:cBhvr>
                                        <p:cTn id="7" dur="750"/>
                                        <p:tgtEl>
                                          <p:spTgt spid="481"/>
                                        </p:tgtEl>
                                      </p:cBhvr>
                                    </p:animEffect>
                                    <p:anim calcmode="lin" valueType="num">
                                      <p:cBhvr>
                                        <p:cTn id="8" dur="750" fill="hold"/>
                                        <p:tgtEl>
                                          <p:spTgt spid="481"/>
                                        </p:tgtEl>
                                        <p:attrNameLst>
                                          <p:attrName>ppt_x</p:attrName>
                                        </p:attrNameLst>
                                      </p:cBhvr>
                                      <p:tavLst>
                                        <p:tav tm="0">
                                          <p:val>
                                            <p:strVal val="#ppt_x"/>
                                          </p:val>
                                        </p:tav>
                                        <p:tav tm="100000">
                                          <p:val>
                                            <p:strVal val="#ppt_x"/>
                                          </p:val>
                                        </p:tav>
                                      </p:tavLst>
                                    </p:anim>
                                    <p:anim calcmode="lin" valueType="num">
                                      <p:cBhvr>
                                        <p:cTn id="9" dur="750" fill="hold"/>
                                        <p:tgtEl>
                                          <p:spTgt spid="481"/>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480"/>
                                        </p:tgtEl>
                                        <p:attrNameLst>
                                          <p:attrName>style.visibility</p:attrName>
                                        </p:attrNameLst>
                                      </p:cBhvr>
                                      <p:to>
                                        <p:strVal val="visible"/>
                                      </p:to>
                                    </p:set>
                                    <p:animEffect transition="in" filter="fade">
                                      <p:cBhvr>
                                        <p:cTn id="12" dur="1000"/>
                                        <p:tgtEl>
                                          <p:spTgt spid="480"/>
                                        </p:tgtEl>
                                      </p:cBhvr>
                                    </p:animEffect>
                                    <p:anim calcmode="lin" valueType="num">
                                      <p:cBhvr>
                                        <p:cTn id="13" dur="1000" fill="hold"/>
                                        <p:tgtEl>
                                          <p:spTgt spid="480"/>
                                        </p:tgtEl>
                                        <p:attrNameLst>
                                          <p:attrName>ppt_x</p:attrName>
                                        </p:attrNameLst>
                                      </p:cBhvr>
                                      <p:tavLst>
                                        <p:tav tm="0">
                                          <p:val>
                                            <p:strVal val="#ppt_x"/>
                                          </p:val>
                                        </p:tav>
                                        <p:tav tm="100000">
                                          <p:val>
                                            <p:strVal val="#ppt_x"/>
                                          </p:val>
                                        </p:tav>
                                      </p:tavLst>
                                    </p:anim>
                                    <p:anim calcmode="lin" valueType="num">
                                      <p:cBhvr>
                                        <p:cTn id="14" dur="1000" fill="hold"/>
                                        <p:tgtEl>
                                          <p:spTgt spid="480"/>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2" presetClass="entr" presetSubtype="0" fill="hold" grpId="0" nodeType="afterEffect">
                                  <p:stCondLst>
                                    <p:cond delay="0"/>
                                  </p:stCondLst>
                                  <p:childTnLst>
                                    <p:set>
                                      <p:cBhvr>
                                        <p:cTn id="17" dur="1" fill="hold">
                                          <p:stCondLst>
                                            <p:cond delay="0"/>
                                          </p:stCondLst>
                                        </p:cTn>
                                        <p:tgtEl>
                                          <p:spTgt spid="35"/>
                                        </p:tgtEl>
                                        <p:attrNameLst>
                                          <p:attrName>style.visibility</p:attrName>
                                        </p:attrNameLst>
                                      </p:cBhvr>
                                      <p:to>
                                        <p:strVal val="visible"/>
                                      </p:to>
                                    </p:set>
                                    <p:animEffect transition="in" filter="fade">
                                      <p:cBhvr>
                                        <p:cTn id="18" dur="1000"/>
                                        <p:tgtEl>
                                          <p:spTgt spid="35"/>
                                        </p:tgtEl>
                                      </p:cBhvr>
                                    </p:animEffect>
                                    <p:anim calcmode="lin" valueType="num">
                                      <p:cBhvr>
                                        <p:cTn id="19" dur="1000" fill="hold"/>
                                        <p:tgtEl>
                                          <p:spTgt spid="35"/>
                                        </p:tgtEl>
                                        <p:attrNameLst>
                                          <p:attrName>ppt_x</p:attrName>
                                        </p:attrNameLst>
                                      </p:cBhvr>
                                      <p:tavLst>
                                        <p:tav tm="0">
                                          <p:val>
                                            <p:strVal val="#ppt_x"/>
                                          </p:val>
                                        </p:tav>
                                        <p:tav tm="100000">
                                          <p:val>
                                            <p:strVal val="#ppt_x"/>
                                          </p:val>
                                        </p:tav>
                                      </p:tavLst>
                                    </p:anim>
                                    <p:anim calcmode="lin" valueType="num">
                                      <p:cBhvr>
                                        <p:cTn id="20" dur="1000" fill="hold"/>
                                        <p:tgtEl>
                                          <p:spTgt spid="35"/>
                                        </p:tgtEl>
                                        <p:attrNameLst>
                                          <p:attrName>ppt_y</p:attrName>
                                        </p:attrNameLst>
                                      </p:cBhvr>
                                      <p:tavLst>
                                        <p:tav tm="0">
                                          <p:val>
                                            <p:strVal val="#ppt_y+.1"/>
                                          </p:val>
                                        </p:tav>
                                        <p:tav tm="100000">
                                          <p:val>
                                            <p:strVal val="#ppt_y"/>
                                          </p:val>
                                        </p:tav>
                                      </p:tavLst>
                                    </p:anim>
                                  </p:childTnLst>
                                </p:cTn>
                              </p:par>
                              <p:par>
                                <p:cTn id="21" presetID="47" presetClass="entr" presetSubtype="0" fill="hold" grpId="0" nodeType="withEffect">
                                  <p:stCondLst>
                                    <p:cond delay="0"/>
                                  </p:stCondLst>
                                  <p:childTnLst>
                                    <p:set>
                                      <p:cBhvr>
                                        <p:cTn id="22" dur="1" fill="hold">
                                          <p:stCondLst>
                                            <p:cond delay="0"/>
                                          </p:stCondLst>
                                        </p:cTn>
                                        <p:tgtEl>
                                          <p:spTgt spid="486"/>
                                        </p:tgtEl>
                                        <p:attrNameLst>
                                          <p:attrName>style.visibility</p:attrName>
                                        </p:attrNameLst>
                                      </p:cBhvr>
                                      <p:to>
                                        <p:strVal val="visible"/>
                                      </p:to>
                                    </p:set>
                                    <p:animEffect transition="in" filter="fade">
                                      <p:cBhvr>
                                        <p:cTn id="23" dur="1000"/>
                                        <p:tgtEl>
                                          <p:spTgt spid="486"/>
                                        </p:tgtEl>
                                      </p:cBhvr>
                                    </p:animEffect>
                                    <p:anim calcmode="lin" valueType="num">
                                      <p:cBhvr>
                                        <p:cTn id="24" dur="1000" fill="hold"/>
                                        <p:tgtEl>
                                          <p:spTgt spid="486"/>
                                        </p:tgtEl>
                                        <p:attrNameLst>
                                          <p:attrName>ppt_x</p:attrName>
                                        </p:attrNameLst>
                                      </p:cBhvr>
                                      <p:tavLst>
                                        <p:tav tm="0">
                                          <p:val>
                                            <p:strVal val="#ppt_x"/>
                                          </p:val>
                                        </p:tav>
                                        <p:tav tm="100000">
                                          <p:val>
                                            <p:strVal val="#ppt_x"/>
                                          </p:val>
                                        </p:tav>
                                      </p:tavLst>
                                    </p:anim>
                                    <p:anim calcmode="lin" valueType="num">
                                      <p:cBhvr>
                                        <p:cTn id="25" dur="1000" fill="hold"/>
                                        <p:tgtEl>
                                          <p:spTgt spid="486"/>
                                        </p:tgtEl>
                                        <p:attrNameLst>
                                          <p:attrName>ppt_y</p:attrName>
                                        </p:attrNameLst>
                                      </p:cBhvr>
                                      <p:tavLst>
                                        <p:tav tm="0">
                                          <p:val>
                                            <p:strVal val="#ppt_y-.1"/>
                                          </p:val>
                                        </p:tav>
                                        <p:tav tm="100000">
                                          <p:val>
                                            <p:strVal val="#ppt_y"/>
                                          </p:val>
                                        </p:tav>
                                      </p:tavLst>
                                    </p:anim>
                                  </p:childTnLst>
                                </p:cTn>
                              </p:par>
                            </p:childTnLst>
                          </p:cTn>
                        </p:par>
                        <p:par>
                          <p:cTn id="26" fill="hold">
                            <p:stCondLst>
                              <p:cond delay="2000"/>
                            </p:stCondLst>
                            <p:childTnLst>
                              <p:par>
                                <p:cTn id="27" presetID="10" presetClass="entr" presetSubtype="0" fill="hold" grpId="0" nodeType="afterEffect">
                                  <p:stCondLst>
                                    <p:cond delay="0"/>
                                  </p:stCondLst>
                                  <p:childTnLst>
                                    <p:set>
                                      <p:cBhvr>
                                        <p:cTn id="28" dur="1" fill="hold">
                                          <p:stCondLst>
                                            <p:cond delay="0"/>
                                          </p:stCondLst>
                                        </p:cTn>
                                        <p:tgtEl>
                                          <p:spTgt spid="37">
                                            <p:txEl>
                                              <p:pRg st="0" end="0"/>
                                            </p:txEl>
                                          </p:spTgt>
                                        </p:tgtEl>
                                        <p:attrNameLst>
                                          <p:attrName>style.visibility</p:attrName>
                                        </p:attrNameLst>
                                      </p:cBhvr>
                                      <p:to>
                                        <p:strVal val="visible"/>
                                      </p:to>
                                    </p:set>
                                    <p:animEffect transition="in" filter="fade">
                                      <p:cBhvr>
                                        <p:cTn id="29" dur="500"/>
                                        <p:tgtEl>
                                          <p:spTgt spid="37">
                                            <p:txEl>
                                              <p:pRg st="0" end="0"/>
                                            </p:txEl>
                                          </p:spTgt>
                                        </p:tgtEl>
                                      </p:cBhvr>
                                    </p:animEffect>
                                  </p:childTnLst>
                                </p:cTn>
                              </p:par>
                            </p:childTnLst>
                          </p:cTn>
                        </p:par>
                        <p:par>
                          <p:cTn id="30" fill="hold">
                            <p:stCondLst>
                              <p:cond delay="2500"/>
                            </p:stCondLst>
                            <p:childTnLst>
                              <p:par>
                                <p:cTn id="31" presetID="10" presetClass="entr" presetSubtype="0" fill="hold" grpId="0" nodeType="afterEffect">
                                  <p:stCondLst>
                                    <p:cond delay="0"/>
                                  </p:stCondLst>
                                  <p:childTnLst>
                                    <p:set>
                                      <p:cBhvr>
                                        <p:cTn id="32" dur="1" fill="hold">
                                          <p:stCondLst>
                                            <p:cond delay="0"/>
                                          </p:stCondLst>
                                        </p:cTn>
                                        <p:tgtEl>
                                          <p:spTgt spid="37">
                                            <p:txEl>
                                              <p:pRg st="1" end="1"/>
                                            </p:txEl>
                                          </p:spTgt>
                                        </p:tgtEl>
                                        <p:attrNameLst>
                                          <p:attrName>style.visibility</p:attrName>
                                        </p:attrNameLst>
                                      </p:cBhvr>
                                      <p:to>
                                        <p:strVal val="visible"/>
                                      </p:to>
                                    </p:set>
                                    <p:animEffect transition="in" filter="fade">
                                      <p:cBhvr>
                                        <p:cTn id="33" dur="500"/>
                                        <p:tgtEl>
                                          <p:spTgt spid="37">
                                            <p:txEl>
                                              <p:pRg st="1" end="1"/>
                                            </p:txEl>
                                          </p:spTgt>
                                        </p:tgtEl>
                                      </p:cBhvr>
                                    </p:animEffect>
                                  </p:childTnLst>
                                </p:cTn>
                              </p:par>
                            </p:childTnLst>
                          </p:cTn>
                        </p:par>
                        <p:par>
                          <p:cTn id="34" fill="hold">
                            <p:stCondLst>
                              <p:cond delay="3000"/>
                            </p:stCondLst>
                            <p:childTnLst>
                              <p:par>
                                <p:cTn id="35" presetID="10" presetClass="entr" presetSubtype="0" fill="hold" grpId="0" nodeType="afterEffect">
                                  <p:stCondLst>
                                    <p:cond delay="0"/>
                                  </p:stCondLst>
                                  <p:childTnLst>
                                    <p:set>
                                      <p:cBhvr>
                                        <p:cTn id="36" dur="1" fill="hold">
                                          <p:stCondLst>
                                            <p:cond delay="0"/>
                                          </p:stCondLst>
                                        </p:cTn>
                                        <p:tgtEl>
                                          <p:spTgt spid="37">
                                            <p:txEl>
                                              <p:pRg st="2" end="2"/>
                                            </p:txEl>
                                          </p:spTgt>
                                        </p:tgtEl>
                                        <p:attrNameLst>
                                          <p:attrName>style.visibility</p:attrName>
                                        </p:attrNameLst>
                                      </p:cBhvr>
                                      <p:to>
                                        <p:strVal val="visible"/>
                                      </p:to>
                                    </p:set>
                                    <p:animEffect transition="in" filter="fade">
                                      <p:cBhvr>
                                        <p:cTn id="37" dur="500"/>
                                        <p:tgtEl>
                                          <p:spTgt spid="37">
                                            <p:txEl>
                                              <p:pRg st="2" end="2"/>
                                            </p:txEl>
                                          </p:spTgt>
                                        </p:tgtEl>
                                      </p:cBhvr>
                                    </p:animEffect>
                                  </p:childTnLst>
                                </p:cTn>
                              </p:par>
                            </p:childTnLst>
                          </p:cTn>
                        </p:par>
                        <p:par>
                          <p:cTn id="38" fill="hold">
                            <p:stCondLst>
                              <p:cond delay="3500"/>
                            </p:stCondLst>
                            <p:childTnLst>
                              <p:par>
                                <p:cTn id="39" presetID="10" presetClass="entr" presetSubtype="0" fill="hold" grpId="0" nodeType="afterEffect">
                                  <p:stCondLst>
                                    <p:cond delay="0"/>
                                  </p:stCondLst>
                                  <p:childTnLst>
                                    <p:set>
                                      <p:cBhvr>
                                        <p:cTn id="40" dur="1" fill="hold">
                                          <p:stCondLst>
                                            <p:cond delay="0"/>
                                          </p:stCondLst>
                                        </p:cTn>
                                        <p:tgtEl>
                                          <p:spTgt spid="37">
                                            <p:txEl>
                                              <p:pRg st="3" end="3"/>
                                            </p:txEl>
                                          </p:spTgt>
                                        </p:tgtEl>
                                        <p:attrNameLst>
                                          <p:attrName>style.visibility</p:attrName>
                                        </p:attrNameLst>
                                      </p:cBhvr>
                                      <p:to>
                                        <p:strVal val="visible"/>
                                      </p:to>
                                    </p:set>
                                    <p:animEffect transition="in" filter="fade">
                                      <p:cBhvr>
                                        <p:cTn id="41" dur="500"/>
                                        <p:tgtEl>
                                          <p:spTgt spid="37">
                                            <p:txEl>
                                              <p:pRg st="3" end="3"/>
                                            </p:txEl>
                                          </p:spTgt>
                                        </p:tgtEl>
                                      </p:cBhvr>
                                    </p:animEffect>
                                  </p:childTnLst>
                                </p:cTn>
                              </p:par>
                            </p:childTnLst>
                          </p:cTn>
                        </p:par>
                        <p:par>
                          <p:cTn id="42" fill="hold">
                            <p:stCondLst>
                              <p:cond delay="4000"/>
                            </p:stCondLst>
                            <p:childTnLst>
                              <p:par>
                                <p:cTn id="43" presetID="10" presetClass="entr" presetSubtype="0" fill="hold" grpId="0" nodeType="afterEffect">
                                  <p:stCondLst>
                                    <p:cond delay="0"/>
                                  </p:stCondLst>
                                  <p:childTnLst>
                                    <p:set>
                                      <p:cBhvr>
                                        <p:cTn id="44" dur="1" fill="hold">
                                          <p:stCondLst>
                                            <p:cond delay="0"/>
                                          </p:stCondLst>
                                        </p:cTn>
                                        <p:tgtEl>
                                          <p:spTgt spid="37">
                                            <p:txEl>
                                              <p:pRg st="4" end="4"/>
                                            </p:txEl>
                                          </p:spTgt>
                                        </p:tgtEl>
                                        <p:attrNameLst>
                                          <p:attrName>style.visibility</p:attrName>
                                        </p:attrNameLst>
                                      </p:cBhvr>
                                      <p:to>
                                        <p:strVal val="visible"/>
                                      </p:to>
                                    </p:set>
                                    <p:animEffect transition="in" filter="fade">
                                      <p:cBhvr>
                                        <p:cTn id="45" dur="500"/>
                                        <p:tgtEl>
                                          <p:spTgt spid="37">
                                            <p:txEl>
                                              <p:pRg st="4" end="4"/>
                                            </p:txEl>
                                          </p:spTgt>
                                        </p:tgtEl>
                                      </p:cBhvr>
                                    </p:animEffect>
                                  </p:childTnLst>
                                </p:cTn>
                              </p:par>
                            </p:childTnLst>
                          </p:cTn>
                        </p:par>
                        <p:par>
                          <p:cTn id="46" fill="hold">
                            <p:stCondLst>
                              <p:cond delay="4500"/>
                            </p:stCondLst>
                            <p:childTnLst>
                              <p:par>
                                <p:cTn id="47" presetID="10" presetClass="entr" presetSubtype="0" fill="hold" grpId="0" nodeType="afterEffect">
                                  <p:stCondLst>
                                    <p:cond delay="0"/>
                                  </p:stCondLst>
                                  <p:childTnLst>
                                    <p:set>
                                      <p:cBhvr>
                                        <p:cTn id="48" dur="1" fill="hold">
                                          <p:stCondLst>
                                            <p:cond delay="0"/>
                                          </p:stCondLst>
                                        </p:cTn>
                                        <p:tgtEl>
                                          <p:spTgt spid="37">
                                            <p:txEl>
                                              <p:pRg st="5" end="5"/>
                                            </p:txEl>
                                          </p:spTgt>
                                        </p:tgtEl>
                                        <p:attrNameLst>
                                          <p:attrName>style.visibility</p:attrName>
                                        </p:attrNameLst>
                                      </p:cBhvr>
                                      <p:to>
                                        <p:strVal val="visible"/>
                                      </p:to>
                                    </p:set>
                                    <p:animEffect transition="in" filter="fade">
                                      <p:cBhvr>
                                        <p:cTn id="49" dur="500"/>
                                        <p:tgtEl>
                                          <p:spTgt spid="37">
                                            <p:txEl>
                                              <p:pRg st="5" end="5"/>
                                            </p:txEl>
                                          </p:spTgt>
                                        </p:tgtEl>
                                      </p:cBhvr>
                                    </p:animEffect>
                                  </p:childTnLst>
                                </p:cTn>
                              </p:par>
                            </p:childTnLst>
                          </p:cTn>
                        </p:par>
                        <p:par>
                          <p:cTn id="50" fill="hold">
                            <p:stCondLst>
                              <p:cond delay="5000"/>
                            </p:stCondLst>
                            <p:childTnLst>
                              <p:par>
                                <p:cTn id="51" presetID="47" presetClass="entr" presetSubtype="0" fill="hold" grpId="0" nodeType="afterEffect">
                                  <p:stCondLst>
                                    <p:cond delay="0"/>
                                  </p:stCondLst>
                                  <p:childTnLst>
                                    <p:set>
                                      <p:cBhvr>
                                        <p:cTn id="52" dur="1" fill="hold">
                                          <p:stCondLst>
                                            <p:cond delay="0"/>
                                          </p:stCondLst>
                                        </p:cTn>
                                        <p:tgtEl>
                                          <p:spTgt spid="27"/>
                                        </p:tgtEl>
                                        <p:attrNameLst>
                                          <p:attrName>style.visibility</p:attrName>
                                        </p:attrNameLst>
                                      </p:cBhvr>
                                      <p:to>
                                        <p:strVal val="visible"/>
                                      </p:to>
                                    </p:set>
                                    <p:animEffect transition="in" filter="fade">
                                      <p:cBhvr>
                                        <p:cTn id="53" dur="1000"/>
                                        <p:tgtEl>
                                          <p:spTgt spid="27"/>
                                        </p:tgtEl>
                                      </p:cBhvr>
                                    </p:animEffect>
                                    <p:anim calcmode="lin" valueType="num">
                                      <p:cBhvr>
                                        <p:cTn id="54" dur="1000" fill="hold"/>
                                        <p:tgtEl>
                                          <p:spTgt spid="27"/>
                                        </p:tgtEl>
                                        <p:attrNameLst>
                                          <p:attrName>ppt_x</p:attrName>
                                        </p:attrNameLst>
                                      </p:cBhvr>
                                      <p:tavLst>
                                        <p:tav tm="0">
                                          <p:val>
                                            <p:strVal val="#ppt_x"/>
                                          </p:val>
                                        </p:tav>
                                        <p:tav tm="100000">
                                          <p:val>
                                            <p:strVal val="#ppt_x"/>
                                          </p:val>
                                        </p:tav>
                                      </p:tavLst>
                                    </p:anim>
                                    <p:anim calcmode="lin" valueType="num">
                                      <p:cBhvr>
                                        <p:cTn id="55" dur="1000" fill="hold"/>
                                        <p:tgtEl>
                                          <p:spTgt spid="27"/>
                                        </p:tgtEl>
                                        <p:attrNameLst>
                                          <p:attrName>ppt_y</p:attrName>
                                        </p:attrNameLst>
                                      </p:cBhvr>
                                      <p:tavLst>
                                        <p:tav tm="0">
                                          <p:val>
                                            <p:strVal val="#ppt_y-.1"/>
                                          </p:val>
                                        </p:tav>
                                        <p:tav tm="100000">
                                          <p:val>
                                            <p:strVal val="#ppt_y"/>
                                          </p:val>
                                        </p:tav>
                                      </p:tavLst>
                                    </p:anim>
                                  </p:childTnLst>
                                </p:cTn>
                              </p:par>
                              <p:par>
                                <p:cTn id="56" presetID="42" presetClass="entr" presetSubtype="0" fill="hold" grpId="0" nodeType="withEffect">
                                  <p:stCondLst>
                                    <p:cond delay="0"/>
                                  </p:stCondLst>
                                  <p:childTnLst>
                                    <p:set>
                                      <p:cBhvr>
                                        <p:cTn id="57" dur="1" fill="hold">
                                          <p:stCondLst>
                                            <p:cond delay="0"/>
                                          </p:stCondLst>
                                        </p:cTn>
                                        <p:tgtEl>
                                          <p:spTgt spid="28"/>
                                        </p:tgtEl>
                                        <p:attrNameLst>
                                          <p:attrName>style.visibility</p:attrName>
                                        </p:attrNameLst>
                                      </p:cBhvr>
                                      <p:to>
                                        <p:strVal val="visible"/>
                                      </p:to>
                                    </p:set>
                                    <p:animEffect transition="in" filter="fade">
                                      <p:cBhvr>
                                        <p:cTn id="58" dur="750"/>
                                        <p:tgtEl>
                                          <p:spTgt spid="28"/>
                                        </p:tgtEl>
                                      </p:cBhvr>
                                    </p:animEffect>
                                    <p:anim calcmode="lin" valueType="num">
                                      <p:cBhvr>
                                        <p:cTn id="59" dur="750" fill="hold"/>
                                        <p:tgtEl>
                                          <p:spTgt spid="28"/>
                                        </p:tgtEl>
                                        <p:attrNameLst>
                                          <p:attrName>ppt_x</p:attrName>
                                        </p:attrNameLst>
                                      </p:cBhvr>
                                      <p:tavLst>
                                        <p:tav tm="0">
                                          <p:val>
                                            <p:strVal val="#ppt_x"/>
                                          </p:val>
                                        </p:tav>
                                        <p:tav tm="100000">
                                          <p:val>
                                            <p:strVal val="#ppt_x"/>
                                          </p:val>
                                        </p:tav>
                                      </p:tavLst>
                                    </p:anim>
                                    <p:anim calcmode="lin" valueType="num">
                                      <p:cBhvr>
                                        <p:cTn id="60" dur="75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0" grpId="0"/>
      <p:bldP spid="481" grpId="0"/>
      <p:bldP spid="486" grpId="0"/>
      <p:bldP spid="27" grpId="0"/>
      <p:bldP spid="28" grpId="0"/>
      <p:bldP spid="35" grpId="0"/>
      <p:bldP spid="37"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3F3F3"/>
        </a:solidFill>
        <a:effectLst/>
      </p:bgPr>
    </p:bg>
    <p:spTree>
      <p:nvGrpSpPr>
        <p:cNvPr id="1" name="Shape 559"/>
        <p:cNvGrpSpPr/>
        <p:nvPr/>
      </p:nvGrpSpPr>
      <p:grpSpPr>
        <a:xfrm>
          <a:off x="0" y="0"/>
          <a:ext cx="0" cy="0"/>
          <a:chOff x="0" y="0"/>
          <a:chExt cx="0" cy="0"/>
        </a:xfrm>
      </p:grpSpPr>
      <p:sp>
        <p:nvSpPr>
          <p:cNvPr id="586" name="Google Shape;586;p24"/>
          <p:cNvSpPr txBox="1">
            <a:spLocks noGrp="1"/>
          </p:cNvSpPr>
          <p:nvPr>
            <p:ph type="ctrTitle"/>
          </p:nvPr>
        </p:nvSpPr>
        <p:spPr>
          <a:xfrm>
            <a:off x="1024890" y="341291"/>
            <a:ext cx="2297430" cy="744600"/>
          </a:xfrm>
          <a:prstGeom prst="rect">
            <a:avLst/>
          </a:prstGeom>
        </p:spPr>
        <p:txBody>
          <a:bodyPr spcFirstLastPara="1" wrap="square" lIns="91425" tIns="91425" rIns="91425" bIns="91425" anchor="ctr" anchorCtr="0">
            <a:noAutofit/>
          </a:bodyPr>
          <a:lstStyle/>
          <a:p>
            <a:pPr lvl="0"/>
            <a:r>
              <a:rPr lang="en-US" sz="2800"/>
              <a:t>INTRODUCTION</a:t>
            </a:r>
          </a:p>
        </p:txBody>
      </p:sp>
      <p:pic>
        <p:nvPicPr>
          <p:cNvPr id="54" name="Picture 53" descr="Image result for english proficiency index 2018 GDP">
            <a:extLst>
              <a:ext uri="{FF2B5EF4-FFF2-40B4-BE49-F238E27FC236}">
                <a16:creationId xmlns:a16="http://schemas.microsoft.com/office/drawing/2014/main" id="{56621BA3-1A0E-4CED-B927-35CCE83EE78D}"/>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2011997" y="1169711"/>
            <a:ext cx="6011863" cy="3044149"/>
          </a:xfrm>
          <a:prstGeom prst="rect">
            <a:avLst/>
          </a:prstGeom>
          <a:noFill/>
          <a:ln>
            <a:solidFill>
              <a:schemeClr val="bg1"/>
            </a:solidFill>
          </a:ln>
        </p:spPr>
      </p:pic>
      <p:sp>
        <p:nvSpPr>
          <p:cNvPr id="2" name="TextBox 1">
            <a:extLst>
              <a:ext uri="{FF2B5EF4-FFF2-40B4-BE49-F238E27FC236}">
                <a16:creationId xmlns:a16="http://schemas.microsoft.com/office/drawing/2014/main" id="{9274C02F-724D-4CA9-8737-17258E21D65C}"/>
              </a:ext>
            </a:extLst>
          </p:cNvPr>
          <p:cNvSpPr txBox="1"/>
          <p:nvPr/>
        </p:nvSpPr>
        <p:spPr>
          <a:xfrm>
            <a:off x="1920240" y="4394200"/>
            <a:ext cx="5875326" cy="338554"/>
          </a:xfrm>
          <a:prstGeom prst="rect">
            <a:avLst/>
          </a:prstGeom>
          <a:noFill/>
        </p:spPr>
        <p:txBody>
          <a:bodyPr wrap="none" rtlCol="0">
            <a:spAutoFit/>
          </a:bodyPr>
          <a:lstStyle/>
          <a:p>
            <a:r>
              <a:rPr lang="en-US" sz="1600" i="1"/>
              <a:t>Figure 1: Better English has better live (United Nations Report)</a:t>
            </a:r>
          </a:p>
        </p:txBody>
      </p:sp>
      <p:sp>
        <p:nvSpPr>
          <p:cNvPr id="56" name="Google Shape;586;p24">
            <a:extLst>
              <a:ext uri="{FF2B5EF4-FFF2-40B4-BE49-F238E27FC236}">
                <a16:creationId xmlns:a16="http://schemas.microsoft.com/office/drawing/2014/main" id="{C4CE21E2-FCDA-4A06-AAAD-D5A2378340DC}"/>
              </a:ext>
            </a:extLst>
          </p:cNvPr>
          <p:cNvSpPr txBox="1">
            <a:spLocks/>
          </p:cNvSpPr>
          <p:nvPr/>
        </p:nvSpPr>
        <p:spPr>
          <a:xfrm>
            <a:off x="366077" y="322528"/>
            <a:ext cx="658813" cy="7446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434343"/>
              </a:buClr>
              <a:buSzPts val="1800"/>
              <a:buFont typeface="Fjalla One"/>
              <a:buNone/>
              <a:defRPr sz="1800" b="0" i="0" u="none" strike="noStrike" cap="none">
                <a:solidFill>
                  <a:srgbClr val="434343"/>
                </a:solidFill>
                <a:latin typeface="Fjalla One"/>
                <a:ea typeface="Fjalla One"/>
                <a:cs typeface="Fjalla One"/>
                <a:sym typeface="Fjalla One"/>
              </a:defRPr>
            </a:lvl1pPr>
            <a:lvl2pPr marR="0" lvl="1" algn="l" rtl="0">
              <a:lnSpc>
                <a:spcPct val="100000"/>
              </a:lnSpc>
              <a:spcBef>
                <a:spcPts val="0"/>
              </a:spcBef>
              <a:spcAft>
                <a:spcPts val="0"/>
              </a:spcAft>
              <a:buClr>
                <a:srgbClr val="434343"/>
              </a:buClr>
              <a:buSzPts val="1800"/>
              <a:buFont typeface="Fjalla One"/>
              <a:buNone/>
              <a:defRPr sz="1800" b="0" i="0" u="none" strike="noStrike" cap="none">
                <a:solidFill>
                  <a:srgbClr val="434343"/>
                </a:solidFill>
                <a:latin typeface="Fjalla One"/>
                <a:ea typeface="Fjalla One"/>
                <a:cs typeface="Fjalla One"/>
                <a:sym typeface="Fjalla One"/>
              </a:defRPr>
            </a:lvl2pPr>
            <a:lvl3pPr marR="0" lvl="2" algn="l" rtl="0">
              <a:lnSpc>
                <a:spcPct val="100000"/>
              </a:lnSpc>
              <a:spcBef>
                <a:spcPts val="0"/>
              </a:spcBef>
              <a:spcAft>
                <a:spcPts val="0"/>
              </a:spcAft>
              <a:buClr>
                <a:srgbClr val="434343"/>
              </a:buClr>
              <a:buSzPts val="1800"/>
              <a:buFont typeface="Fjalla One"/>
              <a:buNone/>
              <a:defRPr sz="1800" b="0" i="0" u="none" strike="noStrike" cap="none">
                <a:solidFill>
                  <a:srgbClr val="434343"/>
                </a:solidFill>
                <a:latin typeface="Fjalla One"/>
                <a:ea typeface="Fjalla One"/>
                <a:cs typeface="Fjalla One"/>
                <a:sym typeface="Fjalla One"/>
              </a:defRPr>
            </a:lvl3pPr>
            <a:lvl4pPr marR="0" lvl="3" algn="l" rtl="0">
              <a:lnSpc>
                <a:spcPct val="100000"/>
              </a:lnSpc>
              <a:spcBef>
                <a:spcPts val="0"/>
              </a:spcBef>
              <a:spcAft>
                <a:spcPts val="0"/>
              </a:spcAft>
              <a:buClr>
                <a:srgbClr val="434343"/>
              </a:buClr>
              <a:buSzPts val="1800"/>
              <a:buFont typeface="Fjalla One"/>
              <a:buNone/>
              <a:defRPr sz="1800" b="0" i="0" u="none" strike="noStrike" cap="none">
                <a:solidFill>
                  <a:srgbClr val="434343"/>
                </a:solidFill>
                <a:latin typeface="Fjalla One"/>
                <a:ea typeface="Fjalla One"/>
                <a:cs typeface="Fjalla One"/>
                <a:sym typeface="Fjalla One"/>
              </a:defRPr>
            </a:lvl4pPr>
            <a:lvl5pPr marR="0" lvl="4" algn="l" rtl="0">
              <a:lnSpc>
                <a:spcPct val="100000"/>
              </a:lnSpc>
              <a:spcBef>
                <a:spcPts val="0"/>
              </a:spcBef>
              <a:spcAft>
                <a:spcPts val="0"/>
              </a:spcAft>
              <a:buClr>
                <a:srgbClr val="434343"/>
              </a:buClr>
              <a:buSzPts val="1800"/>
              <a:buFont typeface="Fjalla One"/>
              <a:buNone/>
              <a:defRPr sz="1800" b="0" i="0" u="none" strike="noStrike" cap="none">
                <a:solidFill>
                  <a:srgbClr val="434343"/>
                </a:solidFill>
                <a:latin typeface="Fjalla One"/>
                <a:ea typeface="Fjalla One"/>
                <a:cs typeface="Fjalla One"/>
                <a:sym typeface="Fjalla One"/>
              </a:defRPr>
            </a:lvl5pPr>
            <a:lvl6pPr marR="0" lvl="5" algn="l" rtl="0">
              <a:lnSpc>
                <a:spcPct val="100000"/>
              </a:lnSpc>
              <a:spcBef>
                <a:spcPts val="0"/>
              </a:spcBef>
              <a:spcAft>
                <a:spcPts val="0"/>
              </a:spcAft>
              <a:buClr>
                <a:srgbClr val="434343"/>
              </a:buClr>
              <a:buSzPts val="1800"/>
              <a:buFont typeface="Fjalla One"/>
              <a:buNone/>
              <a:defRPr sz="1800" b="0" i="0" u="none" strike="noStrike" cap="none">
                <a:solidFill>
                  <a:srgbClr val="434343"/>
                </a:solidFill>
                <a:latin typeface="Fjalla One"/>
                <a:ea typeface="Fjalla One"/>
                <a:cs typeface="Fjalla One"/>
                <a:sym typeface="Fjalla One"/>
              </a:defRPr>
            </a:lvl6pPr>
            <a:lvl7pPr marR="0" lvl="6" algn="l" rtl="0">
              <a:lnSpc>
                <a:spcPct val="100000"/>
              </a:lnSpc>
              <a:spcBef>
                <a:spcPts val="0"/>
              </a:spcBef>
              <a:spcAft>
                <a:spcPts val="0"/>
              </a:spcAft>
              <a:buClr>
                <a:srgbClr val="434343"/>
              </a:buClr>
              <a:buSzPts val="1800"/>
              <a:buFont typeface="Fjalla One"/>
              <a:buNone/>
              <a:defRPr sz="1800" b="0" i="0" u="none" strike="noStrike" cap="none">
                <a:solidFill>
                  <a:srgbClr val="434343"/>
                </a:solidFill>
                <a:latin typeface="Fjalla One"/>
                <a:ea typeface="Fjalla One"/>
                <a:cs typeface="Fjalla One"/>
                <a:sym typeface="Fjalla One"/>
              </a:defRPr>
            </a:lvl7pPr>
            <a:lvl8pPr marR="0" lvl="7" algn="l" rtl="0">
              <a:lnSpc>
                <a:spcPct val="100000"/>
              </a:lnSpc>
              <a:spcBef>
                <a:spcPts val="0"/>
              </a:spcBef>
              <a:spcAft>
                <a:spcPts val="0"/>
              </a:spcAft>
              <a:buClr>
                <a:srgbClr val="434343"/>
              </a:buClr>
              <a:buSzPts val="1800"/>
              <a:buFont typeface="Fjalla One"/>
              <a:buNone/>
              <a:defRPr sz="1800" b="0" i="0" u="none" strike="noStrike" cap="none">
                <a:solidFill>
                  <a:srgbClr val="434343"/>
                </a:solidFill>
                <a:latin typeface="Fjalla One"/>
                <a:ea typeface="Fjalla One"/>
                <a:cs typeface="Fjalla One"/>
                <a:sym typeface="Fjalla One"/>
              </a:defRPr>
            </a:lvl8pPr>
            <a:lvl9pPr marR="0" lvl="8" algn="l" rtl="0">
              <a:lnSpc>
                <a:spcPct val="100000"/>
              </a:lnSpc>
              <a:spcBef>
                <a:spcPts val="0"/>
              </a:spcBef>
              <a:spcAft>
                <a:spcPts val="0"/>
              </a:spcAft>
              <a:buClr>
                <a:srgbClr val="434343"/>
              </a:buClr>
              <a:buSzPts val="1800"/>
              <a:buFont typeface="Fjalla One"/>
              <a:buNone/>
              <a:defRPr sz="1800" b="0" i="0" u="none" strike="noStrike" cap="none">
                <a:solidFill>
                  <a:srgbClr val="434343"/>
                </a:solidFill>
                <a:latin typeface="Fjalla One"/>
                <a:ea typeface="Fjalla One"/>
                <a:cs typeface="Fjalla One"/>
                <a:sym typeface="Fjalla One"/>
              </a:defRPr>
            </a:lvl9pPr>
          </a:lstStyle>
          <a:p>
            <a:pPr algn="ctr"/>
            <a:r>
              <a:rPr lang="en-US" sz="3200">
                <a:solidFill>
                  <a:schemeClr val="bg1"/>
                </a:solidFill>
              </a:rPr>
              <a:t>01</a:t>
            </a:r>
          </a:p>
        </p:txBody>
      </p:sp>
    </p:spTree>
    <p:custDataLst>
      <p:tags r:id="rId1"/>
    </p:custData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586"/>
                                        </p:tgtEl>
                                        <p:attrNameLst>
                                          <p:attrName>style.visibility</p:attrName>
                                        </p:attrNameLst>
                                      </p:cBhvr>
                                      <p:to>
                                        <p:strVal val="visible"/>
                                      </p:to>
                                    </p:set>
                                    <p:anim calcmode="lin" valueType="num">
                                      <p:cBhvr additive="base">
                                        <p:cTn id="7" dur="750" fill="hold"/>
                                        <p:tgtEl>
                                          <p:spTgt spid="586"/>
                                        </p:tgtEl>
                                        <p:attrNameLst>
                                          <p:attrName>ppt_x</p:attrName>
                                        </p:attrNameLst>
                                      </p:cBhvr>
                                      <p:tavLst>
                                        <p:tav tm="0">
                                          <p:val>
                                            <p:strVal val="1+#ppt_w/2"/>
                                          </p:val>
                                        </p:tav>
                                        <p:tav tm="100000">
                                          <p:val>
                                            <p:strVal val="#ppt_x"/>
                                          </p:val>
                                        </p:tav>
                                      </p:tavLst>
                                    </p:anim>
                                    <p:anim calcmode="lin" valueType="num">
                                      <p:cBhvr additive="base">
                                        <p:cTn id="8" dur="750" fill="hold"/>
                                        <p:tgtEl>
                                          <p:spTgt spid="586"/>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56"/>
                                        </p:tgtEl>
                                        <p:attrNameLst>
                                          <p:attrName>style.visibility</p:attrName>
                                        </p:attrNameLst>
                                      </p:cBhvr>
                                      <p:to>
                                        <p:strVal val="visible"/>
                                      </p:to>
                                    </p:set>
                                    <p:anim calcmode="lin" valueType="num">
                                      <p:cBhvr additive="base">
                                        <p:cTn id="11" dur="750" fill="hold"/>
                                        <p:tgtEl>
                                          <p:spTgt spid="56"/>
                                        </p:tgtEl>
                                        <p:attrNameLst>
                                          <p:attrName>ppt_x</p:attrName>
                                        </p:attrNameLst>
                                      </p:cBhvr>
                                      <p:tavLst>
                                        <p:tav tm="0">
                                          <p:val>
                                            <p:strVal val="0-#ppt_w/2"/>
                                          </p:val>
                                        </p:tav>
                                        <p:tav tm="100000">
                                          <p:val>
                                            <p:strVal val="#ppt_x"/>
                                          </p:val>
                                        </p:tav>
                                      </p:tavLst>
                                    </p:anim>
                                    <p:anim calcmode="lin" valueType="num">
                                      <p:cBhvr additive="base">
                                        <p:cTn id="12" dur="750" fill="hold"/>
                                        <p:tgtEl>
                                          <p:spTgt spid="56"/>
                                        </p:tgtEl>
                                        <p:attrNameLst>
                                          <p:attrName>ppt_y</p:attrName>
                                        </p:attrNameLst>
                                      </p:cBhvr>
                                      <p:tavLst>
                                        <p:tav tm="0">
                                          <p:val>
                                            <p:strVal val="#ppt_y"/>
                                          </p:val>
                                        </p:tav>
                                        <p:tav tm="100000">
                                          <p:val>
                                            <p:strVal val="#ppt_y"/>
                                          </p:val>
                                        </p:tav>
                                      </p:tavLst>
                                    </p:anim>
                                  </p:childTnLst>
                                </p:cTn>
                              </p:par>
                            </p:childTnLst>
                          </p:cTn>
                        </p:par>
                        <p:par>
                          <p:cTn id="13" fill="hold">
                            <p:stCondLst>
                              <p:cond delay="750"/>
                            </p:stCondLst>
                            <p:childTnLst>
                              <p:par>
                                <p:cTn id="14" presetID="6" presetClass="entr" presetSubtype="16" fill="hold" nodeType="afterEffect">
                                  <p:stCondLst>
                                    <p:cond delay="0"/>
                                  </p:stCondLst>
                                  <p:childTnLst>
                                    <p:set>
                                      <p:cBhvr>
                                        <p:cTn id="15" dur="1" fill="hold">
                                          <p:stCondLst>
                                            <p:cond delay="0"/>
                                          </p:stCondLst>
                                        </p:cTn>
                                        <p:tgtEl>
                                          <p:spTgt spid="54"/>
                                        </p:tgtEl>
                                        <p:attrNameLst>
                                          <p:attrName>style.visibility</p:attrName>
                                        </p:attrNameLst>
                                      </p:cBhvr>
                                      <p:to>
                                        <p:strVal val="visible"/>
                                      </p:to>
                                    </p:set>
                                    <p:animEffect transition="in" filter="circle(in)">
                                      <p:cBhvr>
                                        <p:cTn id="16" dur="1000"/>
                                        <p:tgtEl>
                                          <p:spTgt spid="54"/>
                                        </p:tgtEl>
                                      </p:cBhvr>
                                    </p:animEffect>
                                  </p:childTnLst>
                                </p:cTn>
                              </p:par>
                            </p:childTnLst>
                          </p:cTn>
                        </p:par>
                        <p:par>
                          <p:cTn id="17" fill="hold">
                            <p:stCondLst>
                              <p:cond delay="1750"/>
                            </p:stCondLst>
                            <p:childTnLst>
                              <p:par>
                                <p:cTn id="18" presetID="16" presetClass="entr" presetSubtype="21" fill="hold" grpId="0" nodeType="after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arn(inVertical)">
                                      <p:cBhvr>
                                        <p:cTn id="2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6" grpId="0"/>
      <p:bldP spid="2" grpId="0"/>
      <p:bldP spid="56"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3F3F3"/>
        </a:solidFill>
        <a:effectLst/>
      </p:bgPr>
    </p:bg>
    <p:spTree>
      <p:nvGrpSpPr>
        <p:cNvPr id="1" name="Shape 559"/>
        <p:cNvGrpSpPr/>
        <p:nvPr/>
      </p:nvGrpSpPr>
      <p:grpSpPr>
        <a:xfrm>
          <a:off x="0" y="0"/>
          <a:ext cx="0" cy="0"/>
          <a:chOff x="0" y="0"/>
          <a:chExt cx="0" cy="0"/>
        </a:xfrm>
      </p:grpSpPr>
      <p:sp>
        <p:nvSpPr>
          <p:cNvPr id="2" name="TextBox 1">
            <a:extLst>
              <a:ext uri="{FF2B5EF4-FFF2-40B4-BE49-F238E27FC236}">
                <a16:creationId xmlns:a16="http://schemas.microsoft.com/office/drawing/2014/main" id="{9274C02F-724D-4CA9-8737-17258E21D65C}"/>
              </a:ext>
            </a:extLst>
          </p:cNvPr>
          <p:cNvSpPr txBox="1"/>
          <p:nvPr/>
        </p:nvSpPr>
        <p:spPr>
          <a:xfrm>
            <a:off x="2173605" y="4537694"/>
            <a:ext cx="6026009" cy="369332"/>
          </a:xfrm>
          <a:prstGeom prst="rect">
            <a:avLst/>
          </a:prstGeom>
          <a:noFill/>
        </p:spPr>
        <p:txBody>
          <a:bodyPr wrap="none" rtlCol="0">
            <a:spAutoFit/>
          </a:bodyPr>
          <a:lstStyle/>
          <a:p>
            <a:r>
              <a:rPr lang="en-US" sz="1600" i="1"/>
              <a:t>Figure 2 - English Proficiency </a:t>
            </a:r>
            <a:r>
              <a:rPr lang="en-US" sz="1800" i="1"/>
              <a:t>Index</a:t>
            </a:r>
            <a:r>
              <a:rPr lang="en-US" sz="1600" i="1"/>
              <a:t> Ranking 2018 (EF Reports)</a:t>
            </a:r>
          </a:p>
        </p:txBody>
      </p:sp>
      <p:pic>
        <p:nvPicPr>
          <p:cNvPr id="5" name="Picture 4">
            <a:extLst>
              <a:ext uri="{FF2B5EF4-FFF2-40B4-BE49-F238E27FC236}">
                <a16:creationId xmlns:a16="http://schemas.microsoft.com/office/drawing/2014/main" id="{54FDB1DF-2D35-4584-8266-A5304E9DD4E3}"/>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23151" y="1066780"/>
            <a:ext cx="6922679" cy="3341370"/>
          </a:xfrm>
          <a:prstGeom prst="rect">
            <a:avLst/>
          </a:prstGeom>
          <a:noFill/>
          <a:ln>
            <a:noFill/>
          </a:ln>
        </p:spPr>
      </p:pic>
      <p:sp>
        <p:nvSpPr>
          <p:cNvPr id="8" name="Google Shape;586;p24">
            <a:extLst>
              <a:ext uri="{FF2B5EF4-FFF2-40B4-BE49-F238E27FC236}">
                <a16:creationId xmlns:a16="http://schemas.microsoft.com/office/drawing/2014/main" id="{54200924-D8E0-4E10-8996-C555C49095A0}"/>
              </a:ext>
            </a:extLst>
          </p:cNvPr>
          <p:cNvSpPr txBox="1">
            <a:spLocks/>
          </p:cNvSpPr>
          <p:nvPr/>
        </p:nvSpPr>
        <p:spPr>
          <a:xfrm>
            <a:off x="1024890" y="341291"/>
            <a:ext cx="2297430" cy="7446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434343"/>
              </a:buClr>
              <a:buSzPts val="1800"/>
              <a:buFont typeface="Fjalla One"/>
              <a:buNone/>
              <a:defRPr sz="1800" b="0" i="0" u="none" strike="noStrike" cap="none">
                <a:solidFill>
                  <a:srgbClr val="434343"/>
                </a:solidFill>
                <a:latin typeface="Fjalla One"/>
                <a:ea typeface="Fjalla One"/>
                <a:cs typeface="Fjalla One"/>
                <a:sym typeface="Fjalla One"/>
              </a:defRPr>
            </a:lvl1pPr>
            <a:lvl2pPr marR="0" lvl="1" algn="l" rtl="0">
              <a:lnSpc>
                <a:spcPct val="100000"/>
              </a:lnSpc>
              <a:spcBef>
                <a:spcPts val="0"/>
              </a:spcBef>
              <a:spcAft>
                <a:spcPts val="0"/>
              </a:spcAft>
              <a:buClr>
                <a:srgbClr val="434343"/>
              </a:buClr>
              <a:buSzPts val="1800"/>
              <a:buFont typeface="Fjalla One"/>
              <a:buNone/>
              <a:defRPr sz="1800" b="0" i="0" u="none" strike="noStrike" cap="none">
                <a:solidFill>
                  <a:srgbClr val="434343"/>
                </a:solidFill>
                <a:latin typeface="Fjalla One"/>
                <a:ea typeface="Fjalla One"/>
                <a:cs typeface="Fjalla One"/>
                <a:sym typeface="Fjalla One"/>
              </a:defRPr>
            </a:lvl2pPr>
            <a:lvl3pPr marR="0" lvl="2" algn="l" rtl="0">
              <a:lnSpc>
                <a:spcPct val="100000"/>
              </a:lnSpc>
              <a:spcBef>
                <a:spcPts val="0"/>
              </a:spcBef>
              <a:spcAft>
                <a:spcPts val="0"/>
              </a:spcAft>
              <a:buClr>
                <a:srgbClr val="434343"/>
              </a:buClr>
              <a:buSzPts val="1800"/>
              <a:buFont typeface="Fjalla One"/>
              <a:buNone/>
              <a:defRPr sz="1800" b="0" i="0" u="none" strike="noStrike" cap="none">
                <a:solidFill>
                  <a:srgbClr val="434343"/>
                </a:solidFill>
                <a:latin typeface="Fjalla One"/>
                <a:ea typeface="Fjalla One"/>
                <a:cs typeface="Fjalla One"/>
                <a:sym typeface="Fjalla One"/>
              </a:defRPr>
            </a:lvl3pPr>
            <a:lvl4pPr marR="0" lvl="3" algn="l" rtl="0">
              <a:lnSpc>
                <a:spcPct val="100000"/>
              </a:lnSpc>
              <a:spcBef>
                <a:spcPts val="0"/>
              </a:spcBef>
              <a:spcAft>
                <a:spcPts val="0"/>
              </a:spcAft>
              <a:buClr>
                <a:srgbClr val="434343"/>
              </a:buClr>
              <a:buSzPts val="1800"/>
              <a:buFont typeface="Fjalla One"/>
              <a:buNone/>
              <a:defRPr sz="1800" b="0" i="0" u="none" strike="noStrike" cap="none">
                <a:solidFill>
                  <a:srgbClr val="434343"/>
                </a:solidFill>
                <a:latin typeface="Fjalla One"/>
                <a:ea typeface="Fjalla One"/>
                <a:cs typeface="Fjalla One"/>
                <a:sym typeface="Fjalla One"/>
              </a:defRPr>
            </a:lvl4pPr>
            <a:lvl5pPr marR="0" lvl="4" algn="l" rtl="0">
              <a:lnSpc>
                <a:spcPct val="100000"/>
              </a:lnSpc>
              <a:spcBef>
                <a:spcPts val="0"/>
              </a:spcBef>
              <a:spcAft>
                <a:spcPts val="0"/>
              </a:spcAft>
              <a:buClr>
                <a:srgbClr val="434343"/>
              </a:buClr>
              <a:buSzPts val="1800"/>
              <a:buFont typeface="Fjalla One"/>
              <a:buNone/>
              <a:defRPr sz="1800" b="0" i="0" u="none" strike="noStrike" cap="none">
                <a:solidFill>
                  <a:srgbClr val="434343"/>
                </a:solidFill>
                <a:latin typeface="Fjalla One"/>
                <a:ea typeface="Fjalla One"/>
                <a:cs typeface="Fjalla One"/>
                <a:sym typeface="Fjalla One"/>
              </a:defRPr>
            </a:lvl5pPr>
            <a:lvl6pPr marR="0" lvl="5" algn="l" rtl="0">
              <a:lnSpc>
                <a:spcPct val="100000"/>
              </a:lnSpc>
              <a:spcBef>
                <a:spcPts val="0"/>
              </a:spcBef>
              <a:spcAft>
                <a:spcPts val="0"/>
              </a:spcAft>
              <a:buClr>
                <a:srgbClr val="434343"/>
              </a:buClr>
              <a:buSzPts val="1800"/>
              <a:buFont typeface="Fjalla One"/>
              <a:buNone/>
              <a:defRPr sz="1800" b="0" i="0" u="none" strike="noStrike" cap="none">
                <a:solidFill>
                  <a:srgbClr val="434343"/>
                </a:solidFill>
                <a:latin typeface="Fjalla One"/>
                <a:ea typeface="Fjalla One"/>
                <a:cs typeface="Fjalla One"/>
                <a:sym typeface="Fjalla One"/>
              </a:defRPr>
            </a:lvl6pPr>
            <a:lvl7pPr marR="0" lvl="6" algn="l" rtl="0">
              <a:lnSpc>
                <a:spcPct val="100000"/>
              </a:lnSpc>
              <a:spcBef>
                <a:spcPts val="0"/>
              </a:spcBef>
              <a:spcAft>
                <a:spcPts val="0"/>
              </a:spcAft>
              <a:buClr>
                <a:srgbClr val="434343"/>
              </a:buClr>
              <a:buSzPts val="1800"/>
              <a:buFont typeface="Fjalla One"/>
              <a:buNone/>
              <a:defRPr sz="1800" b="0" i="0" u="none" strike="noStrike" cap="none">
                <a:solidFill>
                  <a:srgbClr val="434343"/>
                </a:solidFill>
                <a:latin typeface="Fjalla One"/>
                <a:ea typeface="Fjalla One"/>
                <a:cs typeface="Fjalla One"/>
                <a:sym typeface="Fjalla One"/>
              </a:defRPr>
            </a:lvl7pPr>
            <a:lvl8pPr marR="0" lvl="7" algn="l" rtl="0">
              <a:lnSpc>
                <a:spcPct val="100000"/>
              </a:lnSpc>
              <a:spcBef>
                <a:spcPts val="0"/>
              </a:spcBef>
              <a:spcAft>
                <a:spcPts val="0"/>
              </a:spcAft>
              <a:buClr>
                <a:srgbClr val="434343"/>
              </a:buClr>
              <a:buSzPts val="1800"/>
              <a:buFont typeface="Fjalla One"/>
              <a:buNone/>
              <a:defRPr sz="1800" b="0" i="0" u="none" strike="noStrike" cap="none">
                <a:solidFill>
                  <a:srgbClr val="434343"/>
                </a:solidFill>
                <a:latin typeface="Fjalla One"/>
                <a:ea typeface="Fjalla One"/>
                <a:cs typeface="Fjalla One"/>
                <a:sym typeface="Fjalla One"/>
              </a:defRPr>
            </a:lvl8pPr>
            <a:lvl9pPr marR="0" lvl="8" algn="l" rtl="0">
              <a:lnSpc>
                <a:spcPct val="100000"/>
              </a:lnSpc>
              <a:spcBef>
                <a:spcPts val="0"/>
              </a:spcBef>
              <a:spcAft>
                <a:spcPts val="0"/>
              </a:spcAft>
              <a:buClr>
                <a:srgbClr val="434343"/>
              </a:buClr>
              <a:buSzPts val="1800"/>
              <a:buFont typeface="Fjalla One"/>
              <a:buNone/>
              <a:defRPr sz="1800" b="0" i="0" u="none" strike="noStrike" cap="none">
                <a:solidFill>
                  <a:srgbClr val="434343"/>
                </a:solidFill>
                <a:latin typeface="Fjalla One"/>
                <a:ea typeface="Fjalla One"/>
                <a:cs typeface="Fjalla One"/>
                <a:sym typeface="Fjalla One"/>
              </a:defRPr>
            </a:lvl9pPr>
          </a:lstStyle>
          <a:p>
            <a:r>
              <a:rPr lang="en-US" sz="2800"/>
              <a:t>INTRODUCTION</a:t>
            </a:r>
          </a:p>
        </p:txBody>
      </p:sp>
      <p:sp>
        <p:nvSpPr>
          <p:cNvPr id="9" name="Google Shape;586;p24">
            <a:extLst>
              <a:ext uri="{FF2B5EF4-FFF2-40B4-BE49-F238E27FC236}">
                <a16:creationId xmlns:a16="http://schemas.microsoft.com/office/drawing/2014/main" id="{72FE44EF-6421-4143-B0B4-FA9C12D03A37}"/>
              </a:ext>
            </a:extLst>
          </p:cNvPr>
          <p:cNvSpPr txBox="1">
            <a:spLocks/>
          </p:cNvSpPr>
          <p:nvPr/>
        </p:nvSpPr>
        <p:spPr>
          <a:xfrm>
            <a:off x="366077" y="322528"/>
            <a:ext cx="713423" cy="7446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434343"/>
              </a:buClr>
              <a:buSzPts val="1800"/>
              <a:buFont typeface="Fjalla One"/>
              <a:buNone/>
              <a:defRPr sz="1800" b="0" i="0" u="none" strike="noStrike" cap="none">
                <a:solidFill>
                  <a:srgbClr val="434343"/>
                </a:solidFill>
                <a:latin typeface="Fjalla One"/>
                <a:ea typeface="Fjalla One"/>
                <a:cs typeface="Fjalla One"/>
                <a:sym typeface="Fjalla One"/>
              </a:defRPr>
            </a:lvl1pPr>
            <a:lvl2pPr marR="0" lvl="1" algn="l" rtl="0">
              <a:lnSpc>
                <a:spcPct val="100000"/>
              </a:lnSpc>
              <a:spcBef>
                <a:spcPts val="0"/>
              </a:spcBef>
              <a:spcAft>
                <a:spcPts val="0"/>
              </a:spcAft>
              <a:buClr>
                <a:srgbClr val="434343"/>
              </a:buClr>
              <a:buSzPts val="1800"/>
              <a:buFont typeface="Fjalla One"/>
              <a:buNone/>
              <a:defRPr sz="1800" b="0" i="0" u="none" strike="noStrike" cap="none">
                <a:solidFill>
                  <a:srgbClr val="434343"/>
                </a:solidFill>
                <a:latin typeface="Fjalla One"/>
                <a:ea typeface="Fjalla One"/>
                <a:cs typeface="Fjalla One"/>
                <a:sym typeface="Fjalla One"/>
              </a:defRPr>
            </a:lvl2pPr>
            <a:lvl3pPr marR="0" lvl="2" algn="l" rtl="0">
              <a:lnSpc>
                <a:spcPct val="100000"/>
              </a:lnSpc>
              <a:spcBef>
                <a:spcPts val="0"/>
              </a:spcBef>
              <a:spcAft>
                <a:spcPts val="0"/>
              </a:spcAft>
              <a:buClr>
                <a:srgbClr val="434343"/>
              </a:buClr>
              <a:buSzPts val="1800"/>
              <a:buFont typeface="Fjalla One"/>
              <a:buNone/>
              <a:defRPr sz="1800" b="0" i="0" u="none" strike="noStrike" cap="none">
                <a:solidFill>
                  <a:srgbClr val="434343"/>
                </a:solidFill>
                <a:latin typeface="Fjalla One"/>
                <a:ea typeface="Fjalla One"/>
                <a:cs typeface="Fjalla One"/>
                <a:sym typeface="Fjalla One"/>
              </a:defRPr>
            </a:lvl3pPr>
            <a:lvl4pPr marR="0" lvl="3" algn="l" rtl="0">
              <a:lnSpc>
                <a:spcPct val="100000"/>
              </a:lnSpc>
              <a:spcBef>
                <a:spcPts val="0"/>
              </a:spcBef>
              <a:spcAft>
                <a:spcPts val="0"/>
              </a:spcAft>
              <a:buClr>
                <a:srgbClr val="434343"/>
              </a:buClr>
              <a:buSzPts val="1800"/>
              <a:buFont typeface="Fjalla One"/>
              <a:buNone/>
              <a:defRPr sz="1800" b="0" i="0" u="none" strike="noStrike" cap="none">
                <a:solidFill>
                  <a:srgbClr val="434343"/>
                </a:solidFill>
                <a:latin typeface="Fjalla One"/>
                <a:ea typeface="Fjalla One"/>
                <a:cs typeface="Fjalla One"/>
                <a:sym typeface="Fjalla One"/>
              </a:defRPr>
            </a:lvl4pPr>
            <a:lvl5pPr marR="0" lvl="4" algn="l" rtl="0">
              <a:lnSpc>
                <a:spcPct val="100000"/>
              </a:lnSpc>
              <a:spcBef>
                <a:spcPts val="0"/>
              </a:spcBef>
              <a:spcAft>
                <a:spcPts val="0"/>
              </a:spcAft>
              <a:buClr>
                <a:srgbClr val="434343"/>
              </a:buClr>
              <a:buSzPts val="1800"/>
              <a:buFont typeface="Fjalla One"/>
              <a:buNone/>
              <a:defRPr sz="1800" b="0" i="0" u="none" strike="noStrike" cap="none">
                <a:solidFill>
                  <a:srgbClr val="434343"/>
                </a:solidFill>
                <a:latin typeface="Fjalla One"/>
                <a:ea typeface="Fjalla One"/>
                <a:cs typeface="Fjalla One"/>
                <a:sym typeface="Fjalla One"/>
              </a:defRPr>
            </a:lvl5pPr>
            <a:lvl6pPr marR="0" lvl="5" algn="l" rtl="0">
              <a:lnSpc>
                <a:spcPct val="100000"/>
              </a:lnSpc>
              <a:spcBef>
                <a:spcPts val="0"/>
              </a:spcBef>
              <a:spcAft>
                <a:spcPts val="0"/>
              </a:spcAft>
              <a:buClr>
                <a:srgbClr val="434343"/>
              </a:buClr>
              <a:buSzPts val="1800"/>
              <a:buFont typeface="Fjalla One"/>
              <a:buNone/>
              <a:defRPr sz="1800" b="0" i="0" u="none" strike="noStrike" cap="none">
                <a:solidFill>
                  <a:srgbClr val="434343"/>
                </a:solidFill>
                <a:latin typeface="Fjalla One"/>
                <a:ea typeface="Fjalla One"/>
                <a:cs typeface="Fjalla One"/>
                <a:sym typeface="Fjalla One"/>
              </a:defRPr>
            </a:lvl6pPr>
            <a:lvl7pPr marR="0" lvl="6" algn="l" rtl="0">
              <a:lnSpc>
                <a:spcPct val="100000"/>
              </a:lnSpc>
              <a:spcBef>
                <a:spcPts val="0"/>
              </a:spcBef>
              <a:spcAft>
                <a:spcPts val="0"/>
              </a:spcAft>
              <a:buClr>
                <a:srgbClr val="434343"/>
              </a:buClr>
              <a:buSzPts val="1800"/>
              <a:buFont typeface="Fjalla One"/>
              <a:buNone/>
              <a:defRPr sz="1800" b="0" i="0" u="none" strike="noStrike" cap="none">
                <a:solidFill>
                  <a:srgbClr val="434343"/>
                </a:solidFill>
                <a:latin typeface="Fjalla One"/>
                <a:ea typeface="Fjalla One"/>
                <a:cs typeface="Fjalla One"/>
                <a:sym typeface="Fjalla One"/>
              </a:defRPr>
            </a:lvl7pPr>
            <a:lvl8pPr marR="0" lvl="7" algn="l" rtl="0">
              <a:lnSpc>
                <a:spcPct val="100000"/>
              </a:lnSpc>
              <a:spcBef>
                <a:spcPts val="0"/>
              </a:spcBef>
              <a:spcAft>
                <a:spcPts val="0"/>
              </a:spcAft>
              <a:buClr>
                <a:srgbClr val="434343"/>
              </a:buClr>
              <a:buSzPts val="1800"/>
              <a:buFont typeface="Fjalla One"/>
              <a:buNone/>
              <a:defRPr sz="1800" b="0" i="0" u="none" strike="noStrike" cap="none">
                <a:solidFill>
                  <a:srgbClr val="434343"/>
                </a:solidFill>
                <a:latin typeface="Fjalla One"/>
                <a:ea typeface="Fjalla One"/>
                <a:cs typeface="Fjalla One"/>
                <a:sym typeface="Fjalla One"/>
              </a:defRPr>
            </a:lvl8pPr>
            <a:lvl9pPr marR="0" lvl="8" algn="l" rtl="0">
              <a:lnSpc>
                <a:spcPct val="100000"/>
              </a:lnSpc>
              <a:spcBef>
                <a:spcPts val="0"/>
              </a:spcBef>
              <a:spcAft>
                <a:spcPts val="0"/>
              </a:spcAft>
              <a:buClr>
                <a:srgbClr val="434343"/>
              </a:buClr>
              <a:buSzPts val="1800"/>
              <a:buFont typeface="Fjalla One"/>
              <a:buNone/>
              <a:defRPr sz="1800" b="0" i="0" u="none" strike="noStrike" cap="none">
                <a:solidFill>
                  <a:srgbClr val="434343"/>
                </a:solidFill>
                <a:latin typeface="Fjalla One"/>
                <a:ea typeface="Fjalla One"/>
                <a:cs typeface="Fjalla One"/>
                <a:sym typeface="Fjalla One"/>
              </a:defRPr>
            </a:lvl9pPr>
          </a:lstStyle>
          <a:p>
            <a:pPr algn="ctr"/>
            <a:r>
              <a:rPr lang="en-US" sz="3200">
                <a:solidFill>
                  <a:schemeClr val="bg1"/>
                </a:solidFill>
              </a:rPr>
              <a:t>01</a:t>
            </a:r>
          </a:p>
        </p:txBody>
      </p:sp>
    </p:spTree>
    <p:custDataLst>
      <p:tags r:id="rId1"/>
    </p:custDataLst>
    <p:extLst>
      <p:ext uri="{BB962C8B-B14F-4D97-AF65-F5344CB8AC3E}">
        <p14:creationId xmlns:p14="http://schemas.microsoft.com/office/powerpoint/2010/main" val="297710257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750" fill="hold"/>
                                        <p:tgtEl>
                                          <p:spTgt spid="9"/>
                                        </p:tgtEl>
                                        <p:attrNameLst>
                                          <p:attrName>ppt_x</p:attrName>
                                        </p:attrNameLst>
                                      </p:cBhvr>
                                      <p:tavLst>
                                        <p:tav tm="0">
                                          <p:val>
                                            <p:strVal val="0-#ppt_w/2"/>
                                          </p:val>
                                        </p:tav>
                                        <p:tav tm="100000">
                                          <p:val>
                                            <p:strVal val="#ppt_x"/>
                                          </p:val>
                                        </p:tav>
                                      </p:tavLst>
                                    </p:anim>
                                    <p:anim calcmode="lin" valueType="num">
                                      <p:cBhvr additive="base">
                                        <p:cTn id="8" dur="750" fill="hold"/>
                                        <p:tgtEl>
                                          <p:spTgt spid="9"/>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750" fill="hold"/>
                                        <p:tgtEl>
                                          <p:spTgt spid="8"/>
                                        </p:tgtEl>
                                        <p:attrNameLst>
                                          <p:attrName>ppt_x</p:attrName>
                                        </p:attrNameLst>
                                      </p:cBhvr>
                                      <p:tavLst>
                                        <p:tav tm="0">
                                          <p:val>
                                            <p:strVal val="1+#ppt_w/2"/>
                                          </p:val>
                                        </p:tav>
                                        <p:tav tm="100000">
                                          <p:val>
                                            <p:strVal val="#ppt_x"/>
                                          </p:val>
                                        </p:tav>
                                      </p:tavLst>
                                    </p:anim>
                                    <p:anim calcmode="lin" valueType="num">
                                      <p:cBhvr additive="base">
                                        <p:cTn id="12" dur="750" fill="hold"/>
                                        <p:tgtEl>
                                          <p:spTgt spid="8"/>
                                        </p:tgtEl>
                                        <p:attrNameLst>
                                          <p:attrName>ppt_y</p:attrName>
                                        </p:attrNameLst>
                                      </p:cBhvr>
                                      <p:tavLst>
                                        <p:tav tm="0">
                                          <p:val>
                                            <p:strVal val="#ppt_y"/>
                                          </p:val>
                                        </p:tav>
                                        <p:tav tm="100000">
                                          <p:val>
                                            <p:strVal val="#ppt_y"/>
                                          </p:val>
                                        </p:tav>
                                      </p:tavLst>
                                    </p:anim>
                                  </p:childTnLst>
                                </p:cTn>
                              </p:par>
                            </p:childTnLst>
                          </p:cTn>
                        </p:par>
                        <p:par>
                          <p:cTn id="13" fill="hold">
                            <p:stCondLst>
                              <p:cond delay="750"/>
                            </p:stCondLst>
                            <p:childTnLst>
                              <p:par>
                                <p:cTn id="14" presetID="21" presetClass="entr" presetSubtype="1"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heel(1)">
                                      <p:cBhvr>
                                        <p:cTn id="16" dur="750"/>
                                        <p:tgtEl>
                                          <p:spTgt spid="5"/>
                                        </p:tgtEl>
                                      </p:cBhvr>
                                    </p:animEffect>
                                  </p:childTnLst>
                                </p:cTn>
                              </p:par>
                            </p:childTnLst>
                          </p:cTn>
                        </p:par>
                        <p:par>
                          <p:cTn id="17" fill="hold">
                            <p:stCondLst>
                              <p:cond delay="1500"/>
                            </p:stCondLst>
                            <p:childTnLst>
                              <p:par>
                                <p:cTn id="18" presetID="10" presetClass="entr" presetSubtype="0" fill="hold" grpId="0" nodeType="after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7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3F3F3"/>
        </a:solidFill>
        <a:effectLst/>
      </p:bgPr>
    </p:bg>
    <p:spTree>
      <p:nvGrpSpPr>
        <p:cNvPr id="1" name="Shape 495"/>
        <p:cNvGrpSpPr/>
        <p:nvPr/>
      </p:nvGrpSpPr>
      <p:grpSpPr>
        <a:xfrm>
          <a:off x="0" y="0"/>
          <a:ext cx="0" cy="0"/>
          <a:chOff x="0" y="0"/>
          <a:chExt cx="0" cy="0"/>
        </a:xfrm>
      </p:grpSpPr>
      <p:sp>
        <p:nvSpPr>
          <p:cNvPr id="5" name="Google Shape;62;p4"/>
          <p:cNvSpPr/>
          <p:nvPr/>
        </p:nvSpPr>
        <p:spPr>
          <a:xfrm flipH="1">
            <a:off x="4590900" y="0"/>
            <a:ext cx="4553100" cy="4000800"/>
          </a:xfrm>
          <a:prstGeom prst="rect">
            <a:avLst/>
          </a:prstGeom>
          <a:solidFill>
            <a:srgbClr val="6A19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21"/>
          <p:cNvSpPr txBox="1">
            <a:spLocks noGrp="1"/>
          </p:cNvSpPr>
          <p:nvPr>
            <p:ph type="subTitle" idx="1"/>
          </p:nvPr>
        </p:nvSpPr>
        <p:spPr>
          <a:xfrm>
            <a:off x="4800600" y="205740"/>
            <a:ext cx="4157927" cy="2895600"/>
          </a:xfrm>
          <a:prstGeom prst="rect">
            <a:avLst/>
          </a:prstGeom>
        </p:spPr>
        <p:txBody>
          <a:bodyPr spcFirstLastPara="1" wrap="square" lIns="91425" tIns="91425" rIns="91425" bIns="91425" anchor="ctr" anchorCtr="0">
            <a:noAutofit/>
          </a:bodyPr>
          <a:lstStyle/>
          <a:p>
            <a:pPr marL="285750" lvl="0" indent="-285750" algn="just">
              <a:spcAft>
                <a:spcPts val="1200"/>
              </a:spcAft>
              <a:buClr>
                <a:schemeClr val="bg1"/>
              </a:buClr>
              <a:buFont typeface="Wingdings" panose="05000000000000000000" pitchFamily="2" charset="2"/>
              <a:buChar char="§"/>
            </a:pPr>
            <a:r>
              <a:rPr lang="en-US" sz="1600">
                <a:solidFill>
                  <a:schemeClr val="bg1"/>
                </a:solidFill>
              </a:rPr>
              <a:t>Only about 20-30% of students can study English at university.</a:t>
            </a:r>
          </a:p>
          <a:p>
            <a:pPr marL="285750" lvl="0" indent="-285750" algn="just">
              <a:spcAft>
                <a:spcPts val="1200"/>
              </a:spcAft>
              <a:buClr>
                <a:schemeClr val="bg1"/>
              </a:buClr>
              <a:buFont typeface="Wingdings" panose="05000000000000000000" pitchFamily="2" charset="2"/>
              <a:buChar char="§"/>
            </a:pPr>
            <a:r>
              <a:rPr lang="en-US" sz="1600">
                <a:solidFill>
                  <a:schemeClr val="bg1"/>
                </a:solidFill>
              </a:rPr>
              <a:t>The official education system does not have enough investment to teach practical language skills.</a:t>
            </a:r>
          </a:p>
          <a:p>
            <a:pPr marL="285750" lvl="0" indent="-285750" algn="just">
              <a:spcAft>
                <a:spcPts val="1200"/>
              </a:spcAft>
              <a:buClr>
                <a:schemeClr val="bg1"/>
              </a:buClr>
              <a:buFont typeface="Wingdings" panose="05000000000000000000" pitchFamily="2" charset="2"/>
              <a:buChar char="§"/>
            </a:pPr>
            <a:r>
              <a:rPr lang="en-US" sz="1600">
                <a:solidFill>
                  <a:schemeClr val="bg1"/>
                </a:solidFill>
              </a:rPr>
              <a:t>English Training Centers in Vietnam were born and contributed a great deal of effort in improving the foreign language level of the people</a:t>
            </a:r>
          </a:p>
        </p:txBody>
      </p:sp>
      <p:pic>
        <p:nvPicPr>
          <p:cNvPr id="498" name="Google Shape;498;p21"/>
          <p:cNvPicPr preferRelativeResize="0"/>
          <p:nvPr/>
        </p:nvPicPr>
        <p:blipFill rotWithShape="1">
          <a:blip r:embed="rId4">
            <a:alphaModFix/>
          </a:blip>
          <a:srcRect l="5150" t="39556" b="5203"/>
          <a:stretch/>
        </p:blipFill>
        <p:spPr>
          <a:xfrm>
            <a:off x="1073186" y="1943100"/>
            <a:ext cx="3666454" cy="3228950"/>
          </a:xfrm>
          <a:prstGeom prst="rect">
            <a:avLst/>
          </a:prstGeom>
          <a:noFill/>
          <a:ln>
            <a:noFill/>
          </a:ln>
        </p:spPr>
      </p:pic>
      <p:sp>
        <p:nvSpPr>
          <p:cNvPr id="33" name="Google Shape;586;p24">
            <a:extLst>
              <a:ext uri="{FF2B5EF4-FFF2-40B4-BE49-F238E27FC236}">
                <a16:creationId xmlns:a16="http://schemas.microsoft.com/office/drawing/2014/main" id="{7BD4E1D8-3D28-48EE-8647-36C4B7A02D04}"/>
              </a:ext>
            </a:extLst>
          </p:cNvPr>
          <p:cNvSpPr txBox="1">
            <a:spLocks/>
          </p:cNvSpPr>
          <p:nvPr/>
        </p:nvSpPr>
        <p:spPr>
          <a:xfrm>
            <a:off x="327660" y="383816"/>
            <a:ext cx="4411980" cy="7446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434343"/>
              </a:buClr>
              <a:buSzPts val="1800"/>
              <a:buFont typeface="Fjalla One"/>
              <a:buNone/>
              <a:defRPr sz="1800" b="0" i="0" u="none" strike="noStrike" cap="none">
                <a:solidFill>
                  <a:srgbClr val="434343"/>
                </a:solidFill>
                <a:latin typeface="Fjalla One"/>
                <a:ea typeface="Fjalla One"/>
                <a:cs typeface="Fjalla One"/>
                <a:sym typeface="Fjalla One"/>
              </a:defRPr>
            </a:lvl1pPr>
            <a:lvl2pPr marR="0" lvl="1" algn="l" rtl="0">
              <a:lnSpc>
                <a:spcPct val="100000"/>
              </a:lnSpc>
              <a:spcBef>
                <a:spcPts val="0"/>
              </a:spcBef>
              <a:spcAft>
                <a:spcPts val="0"/>
              </a:spcAft>
              <a:buClr>
                <a:srgbClr val="434343"/>
              </a:buClr>
              <a:buSzPts val="1800"/>
              <a:buFont typeface="Fjalla One"/>
              <a:buNone/>
              <a:defRPr sz="1800" b="0" i="0" u="none" strike="noStrike" cap="none">
                <a:solidFill>
                  <a:srgbClr val="434343"/>
                </a:solidFill>
                <a:latin typeface="Fjalla One"/>
                <a:ea typeface="Fjalla One"/>
                <a:cs typeface="Fjalla One"/>
                <a:sym typeface="Fjalla One"/>
              </a:defRPr>
            </a:lvl2pPr>
            <a:lvl3pPr marR="0" lvl="2" algn="l" rtl="0">
              <a:lnSpc>
                <a:spcPct val="100000"/>
              </a:lnSpc>
              <a:spcBef>
                <a:spcPts val="0"/>
              </a:spcBef>
              <a:spcAft>
                <a:spcPts val="0"/>
              </a:spcAft>
              <a:buClr>
                <a:srgbClr val="434343"/>
              </a:buClr>
              <a:buSzPts val="1800"/>
              <a:buFont typeface="Fjalla One"/>
              <a:buNone/>
              <a:defRPr sz="1800" b="0" i="0" u="none" strike="noStrike" cap="none">
                <a:solidFill>
                  <a:srgbClr val="434343"/>
                </a:solidFill>
                <a:latin typeface="Fjalla One"/>
                <a:ea typeface="Fjalla One"/>
                <a:cs typeface="Fjalla One"/>
                <a:sym typeface="Fjalla One"/>
              </a:defRPr>
            </a:lvl3pPr>
            <a:lvl4pPr marR="0" lvl="3" algn="l" rtl="0">
              <a:lnSpc>
                <a:spcPct val="100000"/>
              </a:lnSpc>
              <a:spcBef>
                <a:spcPts val="0"/>
              </a:spcBef>
              <a:spcAft>
                <a:spcPts val="0"/>
              </a:spcAft>
              <a:buClr>
                <a:srgbClr val="434343"/>
              </a:buClr>
              <a:buSzPts val="1800"/>
              <a:buFont typeface="Fjalla One"/>
              <a:buNone/>
              <a:defRPr sz="1800" b="0" i="0" u="none" strike="noStrike" cap="none">
                <a:solidFill>
                  <a:srgbClr val="434343"/>
                </a:solidFill>
                <a:latin typeface="Fjalla One"/>
                <a:ea typeface="Fjalla One"/>
                <a:cs typeface="Fjalla One"/>
                <a:sym typeface="Fjalla One"/>
              </a:defRPr>
            </a:lvl4pPr>
            <a:lvl5pPr marR="0" lvl="4" algn="l" rtl="0">
              <a:lnSpc>
                <a:spcPct val="100000"/>
              </a:lnSpc>
              <a:spcBef>
                <a:spcPts val="0"/>
              </a:spcBef>
              <a:spcAft>
                <a:spcPts val="0"/>
              </a:spcAft>
              <a:buClr>
                <a:srgbClr val="434343"/>
              </a:buClr>
              <a:buSzPts val="1800"/>
              <a:buFont typeface="Fjalla One"/>
              <a:buNone/>
              <a:defRPr sz="1800" b="0" i="0" u="none" strike="noStrike" cap="none">
                <a:solidFill>
                  <a:srgbClr val="434343"/>
                </a:solidFill>
                <a:latin typeface="Fjalla One"/>
                <a:ea typeface="Fjalla One"/>
                <a:cs typeface="Fjalla One"/>
                <a:sym typeface="Fjalla One"/>
              </a:defRPr>
            </a:lvl5pPr>
            <a:lvl6pPr marR="0" lvl="5" algn="l" rtl="0">
              <a:lnSpc>
                <a:spcPct val="100000"/>
              </a:lnSpc>
              <a:spcBef>
                <a:spcPts val="0"/>
              </a:spcBef>
              <a:spcAft>
                <a:spcPts val="0"/>
              </a:spcAft>
              <a:buClr>
                <a:srgbClr val="434343"/>
              </a:buClr>
              <a:buSzPts val="1800"/>
              <a:buFont typeface="Fjalla One"/>
              <a:buNone/>
              <a:defRPr sz="1800" b="0" i="0" u="none" strike="noStrike" cap="none">
                <a:solidFill>
                  <a:srgbClr val="434343"/>
                </a:solidFill>
                <a:latin typeface="Fjalla One"/>
                <a:ea typeface="Fjalla One"/>
                <a:cs typeface="Fjalla One"/>
                <a:sym typeface="Fjalla One"/>
              </a:defRPr>
            </a:lvl6pPr>
            <a:lvl7pPr marR="0" lvl="6" algn="l" rtl="0">
              <a:lnSpc>
                <a:spcPct val="100000"/>
              </a:lnSpc>
              <a:spcBef>
                <a:spcPts val="0"/>
              </a:spcBef>
              <a:spcAft>
                <a:spcPts val="0"/>
              </a:spcAft>
              <a:buClr>
                <a:srgbClr val="434343"/>
              </a:buClr>
              <a:buSzPts val="1800"/>
              <a:buFont typeface="Fjalla One"/>
              <a:buNone/>
              <a:defRPr sz="1800" b="0" i="0" u="none" strike="noStrike" cap="none">
                <a:solidFill>
                  <a:srgbClr val="434343"/>
                </a:solidFill>
                <a:latin typeface="Fjalla One"/>
                <a:ea typeface="Fjalla One"/>
                <a:cs typeface="Fjalla One"/>
                <a:sym typeface="Fjalla One"/>
              </a:defRPr>
            </a:lvl7pPr>
            <a:lvl8pPr marR="0" lvl="7" algn="l" rtl="0">
              <a:lnSpc>
                <a:spcPct val="100000"/>
              </a:lnSpc>
              <a:spcBef>
                <a:spcPts val="0"/>
              </a:spcBef>
              <a:spcAft>
                <a:spcPts val="0"/>
              </a:spcAft>
              <a:buClr>
                <a:srgbClr val="434343"/>
              </a:buClr>
              <a:buSzPts val="1800"/>
              <a:buFont typeface="Fjalla One"/>
              <a:buNone/>
              <a:defRPr sz="1800" b="0" i="0" u="none" strike="noStrike" cap="none">
                <a:solidFill>
                  <a:srgbClr val="434343"/>
                </a:solidFill>
                <a:latin typeface="Fjalla One"/>
                <a:ea typeface="Fjalla One"/>
                <a:cs typeface="Fjalla One"/>
                <a:sym typeface="Fjalla One"/>
              </a:defRPr>
            </a:lvl8pPr>
            <a:lvl9pPr marR="0" lvl="8" algn="l" rtl="0">
              <a:lnSpc>
                <a:spcPct val="100000"/>
              </a:lnSpc>
              <a:spcBef>
                <a:spcPts val="0"/>
              </a:spcBef>
              <a:spcAft>
                <a:spcPts val="0"/>
              </a:spcAft>
              <a:buClr>
                <a:srgbClr val="434343"/>
              </a:buClr>
              <a:buSzPts val="1800"/>
              <a:buFont typeface="Fjalla One"/>
              <a:buNone/>
              <a:defRPr sz="1800" b="0" i="0" u="none" strike="noStrike" cap="none">
                <a:solidFill>
                  <a:srgbClr val="434343"/>
                </a:solidFill>
                <a:latin typeface="Fjalla One"/>
                <a:ea typeface="Fjalla One"/>
                <a:cs typeface="Fjalla One"/>
                <a:sym typeface="Fjalla One"/>
              </a:defRPr>
            </a:lvl9pPr>
          </a:lstStyle>
          <a:p>
            <a:r>
              <a:rPr lang="en-US" sz="2400">
                <a:solidFill>
                  <a:schemeClr val="bg1"/>
                </a:solidFill>
              </a:rPr>
              <a:t>Curre</a:t>
            </a:r>
            <a:r>
              <a:rPr lang="en-US" sz="2400"/>
              <a:t>nt situations of Vietnamese </a:t>
            </a:r>
            <a:r>
              <a:rPr lang="en-US" sz="2400">
                <a:solidFill>
                  <a:schemeClr val="bg1"/>
                </a:solidFill>
              </a:rPr>
              <a:t>stude</a:t>
            </a:r>
            <a:r>
              <a:rPr lang="en-US" sz="2400"/>
              <a:t>nts in learning English</a:t>
            </a:r>
          </a:p>
        </p:txBody>
      </p:sp>
    </p:spTree>
    <p:custDataLst>
      <p:tags r:id="rId1"/>
    </p:custData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500" fill="hold"/>
                                        <p:tgtEl>
                                          <p:spTgt spid="33"/>
                                        </p:tgtEl>
                                        <p:attrNameLst>
                                          <p:attrName>ppt_x</p:attrName>
                                        </p:attrNameLst>
                                      </p:cBhvr>
                                      <p:tavLst>
                                        <p:tav tm="0">
                                          <p:val>
                                            <p:strVal val="0-#ppt_w/2"/>
                                          </p:val>
                                        </p:tav>
                                        <p:tav tm="100000">
                                          <p:val>
                                            <p:strVal val="#ppt_x"/>
                                          </p:val>
                                        </p:tav>
                                      </p:tavLst>
                                    </p:anim>
                                    <p:anim calcmode="lin" valueType="num">
                                      <p:cBhvr additive="base">
                                        <p:cTn id="8" dur="500" fill="hold"/>
                                        <p:tgtEl>
                                          <p:spTgt spid="3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3"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1+#ppt_w/2"/>
                                          </p:val>
                                        </p:tav>
                                        <p:tav tm="100000">
                                          <p:val>
                                            <p:strVal val="#ppt_x"/>
                                          </p:val>
                                        </p:tav>
                                      </p:tavLst>
                                    </p:anim>
                                    <p:anim calcmode="lin" valueType="num">
                                      <p:cBhvr additive="base">
                                        <p:cTn id="13" dur="500" fill="hold"/>
                                        <p:tgtEl>
                                          <p:spTgt spid="5"/>
                                        </p:tgtEl>
                                        <p:attrNameLst>
                                          <p:attrName>ppt_y</p:attrName>
                                        </p:attrNameLst>
                                      </p:cBhvr>
                                      <p:tavLst>
                                        <p:tav tm="0">
                                          <p:val>
                                            <p:strVal val="0-#ppt_h/2"/>
                                          </p:val>
                                        </p:tav>
                                        <p:tav tm="100000">
                                          <p:val>
                                            <p:strVal val="#ppt_y"/>
                                          </p:val>
                                        </p:tav>
                                      </p:tavLst>
                                    </p:anim>
                                  </p:childTnLst>
                                </p:cTn>
                              </p:par>
                              <p:par>
                                <p:cTn id="14" presetID="2" presetClass="entr" presetSubtype="8" fill="hold" nodeType="withEffect">
                                  <p:stCondLst>
                                    <p:cond delay="0"/>
                                  </p:stCondLst>
                                  <p:childTnLst>
                                    <p:set>
                                      <p:cBhvr>
                                        <p:cTn id="15" dur="1" fill="hold">
                                          <p:stCondLst>
                                            <p:cond delay="0"/>
                                          </p:stCondLst>
                                        </p:cTn>
                                        <p:tgtEl>
                                          <p:spTgt spid="498"/>
                                        </p:tgtEl>
                                        <p:attrNameLst>
                                          <p:attrName>style.visibility</p:attrName>
                                        </p:attrNameLst>
                                      </p:cBhvr>
                                      <p:to>
                                        <p:strVal val="visible"/>
                                      </p:to>
                                    </p:set>
                                    <p:anim calcmode="lin" valueType="num">
                                      <p:cBhvr additive="base">
                                        <p:cTn id="16" dur="500" fill="hold"/>
                                        <p:tgtEl>
                                          <p:spTgt spid="498"/>
                                        </p:tgtEl>
                                        <p:attrNameLst>
                                          <p:attrName>ppt_x</p:attrName>
                                        </p:attrNameLst>
                                      </p:cBhvr>
                                      <p:tavLst>
                                        <p:tav tm="0">
                                          <p:val>
                                            <p:strVal val="0-#ppt_w/2"/>
                                          </p:val>
                                        </p:tav>
                                        <p:tav tm="100000">
                                          <p:val>
                                            <p:strVal val="#ppt_x"/>
                                          </p:val>
                                        </p:tav>
                                      </p:tavLst>
                                    </p:anim>
                                    <p:anim calcmode="lin" valueType="num">
                                      <p:cBhvr additive="base">
                                        <p:cTn id="17" dur="500" fill="hold"/>
                                        <p:tgtEl>
                                          <p:spTgt spid="498"/>
                                        </p:tgtEl>
                                        <p:attrNameLst>
                                          <p:attrName>ppt_y</p:attrName>
                                        </p:attrNameLst>
                                      </p:cBhvr>
                                      <p:tavLst>
                                        <p:tav tm="0">
                                          <p:val>
                                            <p:strVal val="#ppt_y"/>
                                          </p:val>
                                        </p:tav>
                                        <p:tav tm="100000">
                                          <p:val>
                                            <p:strVal val="#ppt_y"/>
                                          </p:val>
                                        </p:tav>
                                      </p:tavLst>
                                    </p:anim>
                                  </p:childTnLst>
                                </p:cTn>
                              </p:par>
                            </p:childTnLst>
                          </p:cTn>
                        </p:par>
                        <p:par>
                          <p:cTn id="18" fill="hold">
                            <p:stCondLst>
                              <p:cond delay="1000"/>
                            </p:stCondLst>
                            <p:childTnLst>
                              <p:par>
                                <p:cTn id="19" presetID="2" presetClass="entr" presetSubtype="4" fill="hold" nodeType="afterEffect">
                                  <p:stCondLst>
                                    <p:cond delay="0"/>
                                  </p:stCondLst>
                                  <p:childTnLst>
                                    <p:set>
                                      <p:cBhvr>
                                        <p:cTn id="20" dur="1" fill="hold">
                                          <p:stCondLst>
                                            <p:cond delay="0"/>
                                          </p:stCondLst>
                                        </p:cTn>
                                        <p:tgtEl>
                                          <p:spTgt spid="496">
                                            <p:txEl>
                                              <p:pRg st="0" end="0"/>
                                            </p:txEl>
                                          </p:spTgt>
                                        </p:tgtEl>
                                        <p:attrNameLst>
                                          <p:attrName>style.visibility</p:attrName>
                                        </p:attrNameLst>
                                      </p:cBhvr>
                                      <p:to>
                                        <p:strVal val="visible"/>
                                      </p:to>
                                    </p:set>
                                    <p:anim calcmode="lin" valueType="num">
                                      <p:cBhvr additive="base">
                                        <p:cTn id="21" dur="500" fill="hold"/>
                                        <p:tgtEl>
                                          <p:spTgt spid="496">
                                            <p:txEl>
                                              <p:pRg st="0" end="0"/>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496">
                                            <p:txEl>
                                              <p:pRg st="0" end="0"/>
                                            </p:txEl>
                                          </p:spTgt>
                                        </p:tgtEl>
                                        <p:attrNameLst>
                                          <p:attrName>ppt_y</p:attrName>
                                        </p:attrNameLst>
                                      </p:cBhvr>
                                      <p:tavLst>
                                        <p:tav tm="0">
                                          <p:val>
                                            <p:strVal val="1+#ppt_h/2"/>
                                          </p:val>
                                        </p:tav>
                                        <p:tav tm="100000">
                                          <p:val>
                                            <p:strVal val="#ppt_y"/>
                                          </p:val>
                                        </p:tav>
                                      </p:tavLst>
                                    </p:anim>
                                  </p:childTnLst>
                                </p:cTn>
                              </p:par>
                            </p:childTnLst>
                          </p:cTn>
                        </p:par>
                        <p:par>
                          <p:cTn id="23" fill="hold">
                            <p:stCondLst>
                              <p:cond delay="1500"/>
                            </p:stCondLst>
                            <p:childTnLst>
                              <p:par>
                                <p:cTn id="24" presetID="2" presetClass="entr" presetSubtype="4" fill="hold" nodeType="afterEffect">
                                  <p:stCondLst>
                                    <p:cond delay="0"/>
                                  </p:stCondLst>
                                  <p:childTnLst>
                                    <p:set>
                                      <p:cBhvr>
                                        <p:cTn id="25" dur="1" fill="hold">
                                          <p:stCondLst>
                                            <p:cond delay="0"/>
                                          </p:stCondLst>
                                        </p:cTn>
                                        <p:tgtEl>
                                          <p:spTgt spid="496">
                                            <p:txEl>
                                              <p:pRg st="1" end="1"/>
                                            </p:txEl>
                                          </p:spTgt>
                                        </p:tgtEl>
                                        <p:attrNameLst>
                                          <p:attrName>style.visibility</p:attrName>
                                        </p:attrNameLst>
                                      </p:cBhvr>
                                      <p:to>
                                        <p:strVal val="visible"/>
                                      </p:to>
                                    </p:set>
                                    <p:anim calcmode="lin" valueType="num">
                                      <p:cBhvr additive="base">
                                        <p:cTn id="26" dur="500" fill="hold"/>
                                        <p:tgtEl>
                                          <p:spTgt spid="496">
                                            <p:txEl>
                                              <p:pRg st="1" end="1"/>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496">
                                            <p:txEl>
                                              <p:pRg st="1" end="1"/>
                                            </p:txEl>
                                          </p:spTgt>
                                        </p:tgtEl>
                                        <p:attrNameLst>
                                          <p:attrName>ppt_y</p:attrName>
                                        </p:attrNameLst>
                                      </p:cBhvr>
                                      <p:tavLst>
                                        <p:tav tm="0">
                                          <p:val>
                                            <p:strVal val="1+#ppt_h/2"/>
                                          </p:val>
                                        </p:tav>
                                        <p:tav tm="100000">
                                          <p:val>
                                            <p:strVal val="#ppt_y"/>
                                          </p:val>
                                        </p:tav>
                                      </p:tavLst>
                                    </p:anim>
                                  </p:childTnLst>
                                </p:cTn>
                              </p:par>
                            </p:childTnLst>
                          </p:cTn>
                        </p:par>
                        <p:par>
                          <p:cTn id="28" fill="hold">
                            <p:stCondLst>
                              <p:cond delay="2000"/>
                            </p:stCondLst>
                            <p:childTnLst>
                              <p:par>
                                <p:cTn id="29" presetID="2" presetClass="entr" presetSubtype="4" fill="hold" nodeType="afterEffect">
                                  <p:stCondLst>
                                    <p:cond delay="0"/>
                                  </p:stCondLst>
                                  <p:childTnLst>
                                    <p:set>
                                      <p:cBhvr>
                                        <p:cTn id="30" dur="1" fill="hold">
                                          <p:stCondLst>
                                            <p:cond delay="0"/>
                                          </p:stCondLst>
                                        </p:cTn>
                                        <p:tgtEl>
                                          <p:spTgt spid="496">
                                            <p:txEl>
                                              <p:pRg st="2" end="2"/>
                                            </p:txEl>
                                          </p:spTgt>
                                        </p:tgtEl>
                                        <p:attrNameLst>
                                          <p:attrName>style.visibility</p:attrName>
                                        </p:attrNameLst>
                                      </p:cBhvr>
                                      <p:to>
                                        <p:strVal val="visible"/>
                                      </p:to>
                                    </p:set>
                                    <p:anim calcmode="lin" valueType="num">
                                      <p:cBhvr additive="base">
                                        <p:cTn id="31" dur="500" fill="hold"/>
                                        <p:tgtEl>
                                          <p:spTgt spid="496">
                                            <p:txEl>
                                              <p:pRg st="2" end="2"/>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96">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653"/>
        <p:cNvGrpSpPr/>
        <p:nvPr/>
      </p:nvGrpSpPr>
      <p:grpSpPr>
        <a:xfrm>
          <a:off x="0" y="0"/>
          <a:ext cx="0" cy="0"/>
          <a:chOff x="0" y="0"/>
          <a:chExt cx="0" cy="0"/>
        </a:xfrm>
      </p:grpSpPr>
      <p:sp>
        <p:nvSpPr>
          <p:cNvPr id="673" name="Google Shape;673;p26"/>
          <p:cNvSpPr/>
          <p:nvPr/>
        </p:nvSpPr>
        <p:spPr>
          <a:xfrm>
            <a:off x="1532506" y="2608742"/>
            <a:ext cx="6972300" cy="912666"/>
          </a:xfrm>
          <a:prstGeom prst="rect">
            <a:avLst/>
          </a:prstGeom>
          <a:solidFill>
            <a:srgbClr val="6A19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26"/>
          <p:cNvSpPr txBox="1">
            <a:spLocks noGrp="1"/>
          </p:cNvSpPr>
          <p:nvPr>
            <p:ph type="ctrTitle" idx="4294967295"/>
          </p:nvPr>
        </p:nvSpPr>
        <p:spPr>
          <a:xfrm>
            <a:off x="1623946" y="2602185"/>
            <a:ext cx="6789420" cy="876181"/>
          </a:xfrm>
          <a:prstGeom prst="rect">
            <a:avLst/>
          </a:prstGeom>
        </p:spPr>
        <p:txBody>
          <a:bodyPr spcFirstLastPara="1" wrap="square" lIns="91425" tIns="91425" rIns="91425" bIns="91425" anchor="ctr" anchorCtr="0">
            <a:noAutofit/>
          </a:bodyPr>
          <a:lstStyle/>
          <a:p>
            <a:pPr lvl="0"/>
            <a:r>
              <a:rPr lang="en-GB" sz="2600" dirty="0">
                <a:solidFill>
                  <a:schemeClr val="bg1"/>
                </a:solidFill>
              </a:rPr>
              <a:t>     How to manage language </a:t>
            </a:r>
            <a:r>
              <a:rPr lang="en-GB" sz="2600" dirty="0" err="1">
                <a:solidFill>
                  <a:schemeClr val="bg1"/>
                </a:solidFill>
              </a:rPr>
              <a:t>centers</a:t>
            </a:r>
            <a:r>
              <a:rPr lang="en-GB" sz="2600" dirty="0">
                <a:solidFill>
                  <a:schemeClr val="bg1"/>
                </a:solidFill>
              </a:rPr>
              <a:t> effectively ?</a:t>
            </a:r>
            <a:endParaRPr sz="2600" dirty="0">
              <a:solidFill>
                <a:schemeClr val="bg1"/>
              </a:solidFill>
            </a:endParaRPr>
          </a:p>
        </p:txBody>
      </p:sp>
      <p:grpSp>
        <p:nvGrpSpPr>
          <p:cNvPr id="5" name="Group 4">
            <a:extLst>
              <a:ext uri="{FF2B5EF4-FFF2-40B4-BE49-F238E27FC236}">
                <a16:creationId xmlns:a16="http://schemas.microsoft.com/office/drawing/2014/main" id="{B4A001CB-5F7A-442B-BFB5-3368E3139BBB}"/>
              </a:ext>
            </a:extLst>
          </p:cNvPr>
          <p:cNvGrpSpPr/>
          <p:nvPr/>
        </p:nvGrpSpPr>
        <p:grpSpPr>
          <a:xfrm>
            <a:off x="5157140" y="502428"/>
            <a:ext cx="1655666" cy="1654809"/>
            <a:chOff x="5631497" y="1229457"/>
            <a:chExt cx="1655666" cy="1654809"/>
          </a:xfrm>
        </p:grpSpPr>
        <p:grpSp>
          <p:nvGrpSpPr>
            <p:cNvPr id="654" name="Google Shape;654;p26"/>
            <p:cNvGrpSpPr/>
            <p:nvPr/>
          </p:nvGrpSpPr>
          <p:grpSpPr>
            <a:xfrm>
              <a:off x="5662599" y="1329085"/>
              <a:ext cx="1518759" cy="1512624"/>
              <a:chOff x="1955584" y="1327155"/>
              <a:chExt cx="2074524" cy="2066144"/>
            </a:xfrm>
          </p:grpSpPr>
          <p:sp>
            <p:nvSpPr>
              <p:cNvPr id="655" name="Google Shape;655;p26"/>
              <p:cNvSpPr/>
              <p:nvPr/>
            </p:nvSpPr>
            <p:spPr>
              <a:xfrm>
                <a:off x="1969772" y="2531484"/>
                <a:ext cx="847727" cy="847627"/>
              </a:xfrm>
              <a:custGeom>
                <a:avLst/>
                <a:gdLst/>
                <a:ahLst/>
                <a:cxnLst/>
                <a:rect l="l" t="t" r="r" b="b"/>
                <a:pathLst>
                  <a:path w="7170" h="7169" extrusionOk="0">
                    <a:moveTo>
                      <a:pt x="0" y="1"/>
                    </a:moveTo>
                    <a:lnTo>
                      <a:pt x="0" y="1"/>
                    </a:lnTo>
                    <a:cubicBezTo>
                      <a:pt x="26" y="138"/>
                      <a:pt x="51" y="276"/>
                      <a:pt x="80" y="409"/>
                    </a:cubicBezTo>
                    <a:lnTo>
                      <a:pt x="6760" y="7093"/>
                    </a:lnTo>
                    <a:cubicBezTo>
                      <a:pt x="6894" y="7122"/>
                      <a:pt x="7031" y="7147"/>
                      <a:pt x="7169" y="7169"/>
                    </a:cubicBezTo>
                    <a:lnTo>
                      <a:pt x="0" y="1"/>
                    </a:ln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26"/>
              <p:cNvSpPr/>
              <p:nvPr/>
            </p:nvSpPr>
            <p:spPr>
              <a:xfrm>
                <a:off x="1955584" y="2354604"/>
                <a:ext cx="1038673" cy="1038694"/>
              </a:xfrm>
              <a:custGeom>
                <a:avLst/>
                <a:gdLst/>
                <a:ahLst/>
                <a:cxnLst/>
                <a:rect l="l" t="t" r="r" b="b"/>
                <a:pathLst>
                  <a:path w="8785" h="8785" extrusionOk="0">
                    <a:moveTo>
                      <a:pt x="0" y="1"/>
                    </a:moveTo>
                    <a:lnTo>
                      <a:pt x="0" y="58"/>
                    </a:lnTo>
                    <a:cubicBezTo>
                      <a:pt x="0" y="153"/>
                      <a:pt x="4" y="247"/>
                      <a:pt x="8" y="337"/>
                    </a:cubicBezTo>
                    <a:lnTo>
                      <a:pt x="8448" y="8778"/>
                    </a:lnTo>
                    <a:cubicBezTo>
                      <a:pt x="8542" y="8781"/>
                      <a:pt x="8632" y="8785"/>
                      <a:pt x="8727" y="8785"/>
                    </a:cubicBezTo>
                    <a:lnTo>
                      <a:pt x="8785" y="8785"/>
                    </a:lnTo>
                    <a:lnTo>
                      <a:pt x="0" y="1"/>
                    </a:ln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26"/>
              <p:cNvSpPr/>
              <p:nvPr/>
            </p:nvSpPr>
            <p:spPr>
              <a:xfrm>
                <a:off x="1963269" y="2203854"/>
                <a:ext cx="1182207" cy="1182232"/>
              </a:xfrm>
              <a:custGeom>
                <a:avLst/>
                <a:gdLst/>
                <a:ahLst/>
                <a:cxnLst/>
                <a:rect l="l" t="t" r="r" b="b"/>
                <a:pathLst>
                  <a:path w="9999" h="9999" extrusionOk="0">
                    <a:moveTo>
                      <a:pt x="37" y="0"/>
                    </a:moveTo>
                    <a:cubicBezTo>
                      <a:pt x="22" y="94"/>
                      <a:pt x="12" y="196"/>
                      <a:pt x="1" y="294"/>
                    </a:cubicBezTo>
                    <a:lnTo>
                      <a:pt x="9705" y="9998"/>
                    </a:lnTo>
                    <a:cubicBezTo>
                      <a:pt x="9803" y="9988"/>
                      <a:pt x="9901" y="9973"/>
                      <a:pt x="9998" y="9958"/>
                    </a:cubicBezTo>
                    <a:lnTo>
                      <a:pt x="37" y="0"/>
                    </a:ln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26"/>
              <p:cNvSpPr/>
              <p:nvPr/>
            </p:nvSpPr>
            <p:spPr>
              <a:xfrm>
                <a:off x="2035628" y="2760269"/>
                <a:ext cx="553092" cy="553458"/>
              </a:xfrm>
              <a:custGeom>
                <a:avLst/>
                <a:gdLst/>
                <a:ahLst/>
                <a:cxnLst/>
                <a:rect l="l" t="t" r="r" b="b"/>
                <a:pathLst>
                  <a:path w="4678" h="4681" extrusionOk="0">
                    <a:moveTo>
                      <a:pt x="1" y="0"/>
                    </a:moveTo>
                    <a:cubicBezTo>
                      <a:pt x="88" y="213"/>
                      <a:pt x="189" y="424"/>
                      <a:pt x="295" y="626"/>
                    </a:cubicBezTo>
                    <a:lnTo>
                      <a:pt x="4051" y="4383"/>
                    </a:lnTo>
                    <a:cubicBezTo>
                      <a:pt x="4257" y="4488"/>
                      <a:pt x="4464" y="4590"/>
                      <a:pt x="4678" y="4680"/>
                    </a:cubicBezTo>
                    <a:lnTo>
                      <a:pt x="1" y="0"/>
                    </a:ln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26"/>
              <p:cNvSpPr/>
              <p:nvPr/>
            </p:nvSpPr>
            <p:spPr>
              <a:xfrm>
                <a:off x="1988926" y="2070248"/>
                <a:ext cx="1289798" cy="1290062"/>
              </a:xfrm>
              <a:custGeom>
                <a:avLst/>
                <a:gdLst/>
                <a:ahLst/>
                <a:cxnLst/>
                <a:rect l="l" t="t" r="r" b="b"/>
                <a:pathLst>
                  <a:path w="10909" h="10911" extrusionOk="0">
                    <a:moveTo>
                      <a:pt x="74" y="0"/>
                    </a:moveTo>
                    <a:cubicBezTo>
                      <a:pt x="48" y="87"/>
                      <a:pt x="23" y="174"/>
                      <a:pt x="1" y="257"/>
                    </a:cubicBezTo>
                    <a:lnTo>
                      <a:pt x="10651" y="10911"/>
                    </a:lnTo>
                    <a:cubicBezTo>
                      <a:pt x="10738" y="10889"/>
                      <a:pt x="10821" y="10860"/>
                      <a:pt x="10908" y="10839"/>
                    </a:cubicBezTo>
                    <a:lnTo>
                      <a:pt x="74" y="0"/>
                    </a:ln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26"/>
              <p:cNvSpPr/>
              <p:nvPr/>
            </p:nvSpPr>
            <p:spPr>
              <a:xfrm>
                <a:off x="2029244" y="1950712"/>
                <a:ext cx="1369014" cy="1368925"/>
              </a:xfrm>
              <a:custGeom>
                <a:avLst/>
                <a:gdLst/>
                <a:ahLst/>
                <a:cxnLst/>
                <a:rect l="l" t="t" r="r" b="b"/>
                <a:pathLst>
                  <a:path w="11579" h="11578" extrusionOk="0">
                    <a:moveTo>
                      <a:pt x="98" y="1"/>
                    </a:moveTo>
                    <a:cubicBezTo>
                      <a:pt x="66" y="77"/>
                      <a:pt x="33" y="157"/>
                      <a:pt x="1" y="236"/>
                    </a:cubicBezTo>
                    <a:lnTo>
                      <a:pt x="11346" y="11577"/>
                    </a:lnTo>
                    <a:cubicBezTo>
                      <a:pt x="11422" y="11549"/>
                      <a:pt x="11502" y="11516"/>
                      <a:pt x="11578" y="11484"/>
                    </a:cubicBezTo>
                    <a:lnTo>
                      <a:pt x="98" y="1"/>
                    </a:ln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26"/>
              <p:cNvSpPr/>
              <p:nvPr/>
            </p:nvSpPr>
            <p:spPr>
              <a:xfrm>
                <a:off x="2081030" y="1842882"/>
                <a:ext cx="1425529" cy="1424968"/>
              </a:xfrm>
              <a:custGeom>
                <a:avLst/>
                <a:gdLst/>
                <a:ahLst/>
                <a:cxnLst/>
                <a:rect l="l" t="t" r="r" b="b"/>
                <a:pathLst>
                  <a:path w="12057" h="12052" extrusionOk="0">
                    <a:moveTo>
                      <a:pt x="124" y="0"/>
                    </a:moveTo>
                    <a:cubicBezTo>
                      <a:pt x="84" y="69"/>
                      <a:pt x="41" y="137"/>
                      <a:pt x="1" y="210"/>
                    </a:cubicBezTo>
                    <a:lnTo>
                      <a:pt x="11846" y="12051"/>
                    </a:lnTo>
                    <a:cubicBezTo>
                      <a:pt x="11915" y="12011"/>
                      <a:pt x="11983" y="11971"/>
                      <a:pt x="12056" y="11932"/>
                    </a:cubicBezTo>
                    <a:lnTo>
                      <a:pt x="124" y="0"/>
                    </a:ln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26"/>
              <p:cNvSpPr/>
              <p:nvPr/>
            </p:nvSpPr>
            <p:spPr>
              <a:xfrm>
                <a:off x="2144049" y="1744274"/>
                <a:ext cx="1460526" cy="1460675"/>
              </a:xfrm>
              <a:custGeom>
                <a:avLst/>
                <a:gdLst/>
                <a:ahLst/>
                <a:cxnLst/>
                <a:rect l="l" t="t" r="r" b="b"/>
                <a:pathLst>
                  <a:path w="12353" h="12354" extrusionOk="0">
                    <a:moveTo>
                      <a:pt x="138" y="0"/>
                    </a:moveTo>
                    <a:cubicBezTo>
                      <a:pt x="91" y="66"/>
                      <a:pt x="44" y="131"/>
                      <a:pt x="1" y="196"/>
                    </a:cubicBezTo>
                    <a:lnTo>
                      <a:pt x="12161" y="12353"/>
                    </a:lnTo>
                    <a:cubicBezTo>
                      <a:pt x="12222" y="12310"/>
                      <a:pt x="12288" y="12266"/>
                      <a:pt x="12353" y="12215"/>
                    </a:cubicBezTo>
                    <a:lnTo>
                      <a:pt x="138" y="0"/>
                    </a:ln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26"/>
              <p:cNvSpPr/>
              <p:nvPr/>
            </p:nvSpPr>
            <p:spPr>
              <a:xfrm rot="10800000">
                <a:off x="3168193" y="1341343"/>
                <a:ext cx="847727" cy="847627"/>
              </a:xfrm>
              <a:custGeom>
                <a:avLst/>
                <a:gdLst/>
                <a:ahLst/>
                <a:cxnLst/>
                <a:rect l="l" t="t" r="r" b="b"/>
                <a:pathLst>
                  <a:path w="7170" h="7169" extrusionOk="0">
                    <a:moveTo>
                      <a:pt x="0" y="1"/>
                    </a:moveTo>
                    <a:lnTo>
                      <a:pt x="0" y="1"/>
                    </a:lnTo>
                    <a:cubicBezTo>
                      <a:pt x="26" y="138"/>
                      <a:pt x="51" y="276"/>
                      <a:pt x="80" y="409"/>
                    </a:cubicBezTo>
                    <a:lnTo>
                      <a:pt x="6760" y="7093"/>
                    </a:lnTo>
                    <a:cubicBezTo>
                      <a:pt x="6894" y="7122"/>
                      <a:pt x="7031" y="7147"/>
                      <a:pt x="7169" y="7169"/>
                    </a:cubicBezTo>
                    <a:lnTo>
                      <a:pt x="0" y="1"/>
                    </a:ln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26"/>
              <p:cNvSpPr/>
              <p:nvPr/>
            </p:nvSpPr>
            <p:spPr>
              <a:xfrm rot="10800000">
                <a:off x="2991435" y="1327155"/>
                <a:ext cx="1038673" cy="1038694"/>
              </a:xfrm>
              <a:custGeom>
                <a:avLst/>
                <a:gdLst/>
                <a:ahLst/>
                <a:cxnLst/>
                <a:rect l="l" t="t" r="r" b="b"/>
                <a:pathLst>
                  <a:path w="8785" h="8785" extrusionOk="0">
                    <a:moveTo>
                      <a:pt x="0" y="1"/>
                    </a:moveTo>
                    <a:lnTo>
                      <a:pt x="0" y="58"/>
                    </a:lnTo>
                    <a:cubicBezTo>
                      <a:pt x="0" y="153"/>
                      <a:pt x="4" y="247"/>
                      <a:pt x="8" y="337"/>
                    </a:cubicBezTo>
                    <a:lnTo>
                      <a:pt x="8448" y="8778"/>
                    </a:lnTo>
                    <a:cubicBezTo>
                      <a:pt x="8542" y="8781"/>
                      <a:pt x="8632" y="8785"/>
                      <a:pt x="8727" y="8785"/>
                    </a:cubicBezTo>
                    <a:lnTo>
                      <a:pt x="8785" y="8785"/>
                    </a:lnTo>
                    <a:lnTo>
                      <a:pt x="0" y="1"/>
                    </a:ln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26"/>
              <p:cNvSpPr/>
              <p:nvPr/>
            </p:nvSpPr>
            <p:spPr>
              <a:xfrm rot="10800000">
                <a:off x="2840216" y="1334367"/>
                <a:ext cx="1182207" cy="1182232"/>
              </a:xfrm>
              <a:custGeom>
                <a:avLst/>
                <a:gdLst/>
                <a:ahLst/>
                <a:cxnLst/>
                <a:rect l="l" t="t" r="r" b="b"/>
                <a:pathLst>
                  <a:path w="9999" h="9999" extrusionOk="0">
                    <a:moveTo>
                      <a:pt x="37" y="0"/>
                    </a:moveTo>
                    <a:cubicBezTo>
                      <a:pt x="22" y="94"/>
                      <a:pt x="12" y="196"/>
                      <a:pt x="1" y="294"/>
                    </a:cubicBezTo>
                    <a:lnTo>
                      <a:pt x="9705" y="9998"/>
                    </a:lnTo>
                    <a:cubicBezTo>
                      <a:pt x="9803" y="9988"/>
                      <a:pt x="9901" y="9973"/>
                      <a:pt x="9998" y="9958"/>
                    </a:cubicBezTo>
                    <a:lnTo>
                      <a:pt x="37" y="0"/>
                    </a:ln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26"/>
              <p:cNvSpPr/>
              <p:nvPr/>
            </p:nvSpPr>
            <p:spPr>
              <a:xfrm rot="10800000">
                <a:off x="3396972" y="1406726"/>
                <a:ext cx="553092" cy="553458"/>
              </a:xfrm>
              <a:custGeom>
                <a:avLst/>
                <a:gdLst/>
                <a:ahLst/>
                <a:cxnLst/>
                <a:rect l="l" t="t" r="r" b="b"/>
                <a:pathLst>
                  <a:path w="4678" h="4681" extrusionOk="0">
                    <a:moveTo>
                      <a:pt x="1" y="0"/>
                    </a:moveTo>
                    <a:cubicBezTo>
                      <a:pt x="88" y="213"/>
                      <a:pt x="189" y="424"/>
                      <a:pt x="295" y="626"/>
                    </a:cubicBezTo>
                    <a:lnTo>
                      <a:pt x="4051" y="4383"/>
                    </a:lnTo>
                    <a:cubicBezTo>
                      <a:pt x="4257" y="4488"/>
                      <a:pt x="4464" y="4590"/>
                      <a:pt x="4678" y="4680"/>
                    </a:cubicBezTo>
                    <a:lnTo>
                      <a:pt x="1" y="0"/>
                    </a:ln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26"/>
              <p:cNvSpPr/>
              <p:nvPr/>
            </p:nvSpPr>
            <p:spPr>
              <a:xfrm rot="10800000">
                <a:off x="2706968" y="1360143"/>
                <a:ext cx="1289798" cy="1290062"/>
              </a:xfrm>
              <a:custGeom>
                <a:avLst/>
                <a:gdLst/>
                <a:ahLst/>
                <a:cxnLst/>
                <a:rect l="l" t="t" r="r" b="b"/>
                <a:pathLst>
                  <a:path w="10909" h="10911" extrusionOk="0">
                    <a:moveTo>
                      <a:pt x="74" y="0"/>
                    </a:moveTo>
                    <a:cubicBezTo>
                      <a:pt x="48" y="87"/>
                      <a:pt x="23" y="174"/>
                      <a:pt x="1" y="257"/>
                    </a:cubicBezTo>
                    <a:lnTo>
                      <a:pt x="10651" y="10911"/>
                    </a:lnTo>
                    <a:cubicBezTo>
                      <a:pt x="10738" y="10889"/>
                      <a:pt x="10821" y="10860"/>
                      <a:pt x="10908" y="10839"/>
                    </a:cubicBezTo>
                    <a:lnTo>
                      <a:pt x="74" y="0"/>
                    </a:ln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26"/>
              <p:cNvSpPr/>
              <p:nvPr/>
            </p:nvSpPr>
            <p:spPr>
              <a:xfrm rot="10800000">
                <a:off x="2587434" y="1400816"/>
                <a:ext cx="1369014" cy="1368925"/>
              </a:xfrm>
              <a:custGeom>
                <a:avLst/>
                <a:gdLst/>
                <a:ahLst/>
                <a:cxnLst/>
                <a:rect l="l" t="t" r="r" b="b"/>
                <a:pathLst>
                  <a:path w="11579" h="11578" extrusionOk="0">
                    <a:moveTo>
                      <a:pt x="98" y="1"/>
                    </a:moveTo>
                    <a:cubicBezTo>
                      <a:pt x="66" y="77"/>
                      <a:pt x="33" y="157"/>
                      <a:pt x="1" y="236"/>
                    </a:cubicBezTo>
                    <a:lnTo>
                      <a:pt x="11346" y="11577"/>
                    </a:lnTo>
                    <a:cubicBezTo>
                      <a:pt x="11422" y="11549"/>
                      <a:pt x="11502" y="11516"/>
                      <a:pt x="11578" y="11484"/>
                    </a:cubicBezTo>
                    <a:lnTo>
                      <a:pt x="98" y="1"/>
                    </a:ln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26"/>
              <p:cNvSpPr/>
              <p:nvPr/>
            </p:nvSpPr>
            <p:spPr>
              <a:xfrm rot="10800000">
                <a:off x="2479133" y="1452603"/>
                <a:ext cx="1425529" cy="1424968"/>
              </a:xfrm>
              <a:custGeom>
                <a:avLst/>
                <a:gdLst/>
                <a:ahLst/>
                <a:cxnLst/>
                <a:rect l="l" t="t" r="r" b="b"/>
                <a:pathLst>
                  <a:path w="12057" h="12052" extrusionOk="0">
                    <a:moveTo>
                      <a:pt x="124" y="0"/>
                    </a:moveTo>
                    <a:cubicBezTo>
                      <a:pt x="84" y="69"/>
                      <a:pt x="41" y="137"/>
                      <a:pt x="1" y="210"/>
                    </a:cubicBezTo>
                    <a:lnTo>
                      <a:pt x="11846" y="12051"/>
                    </a:lnTo>
                    <a:cubicBezTo>
                      <a:pt x="11915" y="12011"/>
                      <a:pt x="11983" y="11971"/>
                      <a:pt x="12056" y="11932"/>
                    </a:cubicBezTo>
                    <a:lnTo>
                      <a:pt x="124" y="0"/>
                    </a:ln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26"/>
              <p:cNvSpPr/>
              <p:nvPr/>
            </p:nvSpPr>
            <p:spPr>
              <a:xfrm rot="10800000">
                <a:off x="2381117" y="1515504"/>
                <a:ext cx="1460526" cy="1460675"/>
              </a:xfrm>
              <a:custGeom>
                <a:avLst/>
                <a:gdLst/>
                <a:ahLst/>
                <a:cxnLst/>
                <a:rect l="l" t="t" r="r" b="b"/>
                <a:pathLst>
                  <a:path w="12353" h="12354" extrusionOk="0">
                    <a:moveTo>
                      <a:pt x="138" y="0"/>
                    </a:moveTo>
                    <a:cubicBezTo>
                      <a:pt x="91" y="66"/>
                      <a:pt x="44" y="131"/>
                      <a:pt x="1" y="196"/>
                    </a:cubicBezTo>
                    <a:lnTo>
                      <a:pt x="12161" y="12353"/>
                    </a:lnTo>
                    <a:cubicBezTo>
                      <a:pt x="12222" y="12310"/>
                      <a:pt x="12288" y="12266"/>
                      <a:pt x="12353" y="12215"/>
                    </a:cubicBezTo>
                    <a:lnTo>
                      <a:pt x="138" y="0"/>
                    </a:ln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26"/>
              <p:cNvSpPr/>
              <p:nvPr/>
            </p:nvSpPr>
            <p:spPr>
              <a:xfrm rot="10800000">
                <a:off x="2292915" y="1587509"/>
                <a:ext cx="1476724" cy="1476873"/>
              </a:xfrm>
              <a:custGeom>
                <a:avLst/>
                <a:gdLst/>
                <a:ahLst/>
                <a:cxnLst/>
                <a:rect l="l" t="t" r="r" b="b"/>
                <a:pathLst>
                  <a:path w="12490" h="12491" extrusionOk="0">
                    <a:moveTo>
                      <a:pt x="160" y="0"/>
                    </a:moveTo>
                    <a:cubicBezTo>
                      <a:pt x="105" y="59"/>
                      <a:pt x="51" y="113"/>
                      <a:pt x="0" y="174"/>
                    </a:cubicBezTo>
                    <a:lnTo>
                      <a:pt x="12319" y="12491"/>
                    </a:lnTo>
                    <a:cubicBezTo>
                      <a:pt x="12378" y="12439"/>
                      <a:pt x="12436" y="12385"/>
                      <a:pt x="12490" y="12334"/>
                    </a:cubicBezTo>
                    <a:lnTo>
                      <a:pt x="160" y="0"/>
                    </a:ln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26"/>
              <p:cNvSpPr/>
              <p:nvPr/>
            </p:nvSpPr>
            <p:spPr>
              <a:xfrm rot="10800000">
                <a:off x="2213226" y="1668500"/>
                <a:ext cx="1475542" cy="1475573"/>
              </a:xfrm>
              <a:custGeom>
                <a:avLst/>
                <a:gdLst/>
                <a:ahLst/>
                <a:cxnLst/>
                <a:rect l="l" t="t" r="r" b="b"/>
                <a:pathLst>
                  <a:path w="12480" h="12480" extrusionOk="0">
                    <a:moveTo>
                      <a:pt x="178" y="1"/>
                    </a:moveTo>
                    <a:cubicBezTo>
                      <a:pt x="121" y="51"/>
                      <a:pt x="59" y="102"/>
                      <a:pt x="1" y="156"/>
                    </a:cubicBezTo>
                    <a:lnTo>
                      <a:pt x="12327" y="12480"/>
                    </a:lnTo>
                    <a:cubicBezTo>
                      <a:pt x="12379" y="12421"/>
                      <a:pt x="12429" y="12364"/>
                      <a:pt x="12479" y="12302"/>
                    </a:cubicBezTo>
                    <a:lnTo>
                      <a:pt x="178" y="1"/>
                    </a:lnTo>
                    <a:close/>
                  </a:path>
                </a:pathLst>
              </a:cu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79" name="Google Shape;679;p26"/>
            <p:cNvGrpSpPr/>
            <p:nvPr/>
          </p:nvGrpSpPr>
          <p:grpSpPr>
            <a:xfrm>
              <a:off x="5631497" y="1229457"/>
              <a:ext cx="1655666" cy="1654809"/>
              <a:chOff x="2543222" y="2802319"/>
              <a:chExt cx="492172" cy="492122"/>
            </a:xfrm>
          </p:grpSpPr>
          <p:sp>
            <p:nvSpPr>
              <p:cNvPr id="680" name="Google Shape;680;p26"/>
              <p:cNvSpPr/>
              <p:nvPr/>
            </p:nvSpPr>
            <p:spPr>
              <a:xfrm>
                <a:off x="2712955" y="2802319"/>
                <a:ext cx="151969" cy="43028"/>
              </a:xfrm>
              <a:custGeom>
                <a:avLst/>
                <a:gdLst/>
                <a:ahLst/>
                <a:cxnLst/>
                <a:rect l="l" t="t" r="r" b="b"/>
                <a:pathLst>
                  <a:path w="9423" h="2668" extrusionOk="0">
                    <a:moveTo>
                      <a:pt x="4725" y="0"/>
                    </a:moveTo>
                    <a:cubicBezTo>
                      <a:pt x="3131" y="0"/>
                      <a:pt x="1537" y="250"/>
                      <a:pt x="0" y="750"/>
                    </a:cubicBezTo>
                    <a:lnTo>
                      <a:pt x="620" y="2667"/>
                    </a:lnTo>
                    <a:cubicBezTo>
                      <a:pt x="1920" y="2253"/>
                      <a:pt x="3274" y="2024"/>
                      <a:pt x="4629" y="2024"/>
                    </a:cubicBezTo>
                    <a:cubicBezTo>
                      <a:pt x="4662" y="2024"/>
                      <a:pt x="4696" y="2024"/>
                      <a:pt x="4729" y="2024"/>
                    </a:cubicBezTo>
                    <a:cubicBezTo>
                      <a:pt x="4764" y="2024"/>
                      <a:pt x="4798" y="2024"/>
                      <a:pt x="4833" y="2024"/>
                    </a:cubicBezTo>
                    <a:cubicBezTo>
                      <a:pt x="6186" y="2024"/>
                      <a:pt x="7516" y="2242"/>
                      <a:pt x="8803" y="2656"/>
                    </a:cubicBezTo>
                    <a:lnTo>
                      <a:pt x="9423" y="739"/>
                    </a:lnTo>
                    <a:cubicBezTo>
                      <a:pt x="7895" y="247"/>
                      <a:pt x="6310" y="0"/>
                      <a:pt x="4725" y="0"/>
                    </a:cubicBezTo>
                    <a:close/>
                  </a:path>
                </a:pathLst>
              </a:custGeom>
              <a:solidFill>
                <a:srgbClr val="F1D77B"/>
              </a:solidFill>
              <a:ln w="9525" cap="flat" cmpd="sng">
                <a:solidFill>
                  <a:srgbClr val="F1D77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26"/>
              <p:cNvSpPr/>
              <p:nvPr/>
            </p:nvSpPr>
            <p:spPr>
              <a:xfrm>
                <a:off x="2854917" y="2814237"/>
                <a:ext cx="133278" cy="108667"/>
              </a:xfrm>
              <a:custGeom>
                <a:avLst/>
                <a:gdLst/>
                <a:ahLst/>
                <a:cxnLst/>
                <a:rect l="l" t="t" r="r" b="b"/>
                <a:pathLst>
                  <a:path w="8264" h="6738" extrusionOk="0">
                    <a:moveTo>
                      <a:pt x="631" y="0"/>
                    </a:moveTo>
                    <a:lnTo>
                      <a:pt x="0" y="1928"/>
                    </a:lnTo>
                    <a:cubicBezTo>
                      <a:pt x="2663" y="2789"/>
                      <a:pt x="4981" y="4465"/>
                      <a:pt x="6634" y="6737"/>
                    </a:cubicBezTo>
                    <a:lnTo>
                      <a:pt x="8264" y="5544"/>
                    </a:lnTo>
                    <a:cubicBezTo>
                      <a:pt x="6370" y="2938"/>
                      <a:pt x="3696" y="999"/>
                      <a:pt x="631" y="0"/>
                    </a:cubicBezTo>
                    <a:close/>
                  </a:path>
                </a:pathLst>
              </a:custGeom>
              <a:solidFill>
                <a:srgbClr val="434343"/>
              </a:solidFill>
              <a:ln w="9525" cap="flat" cmpd="sng">
                <a:solidFill>
                  <a:srgbClr val="4343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26"/>
              <p:cNvSpPr/>
              <p:nvPr/>
            </p:nvSpPr>
            <p:spPr>
              <a:xfrm>
                <a:off x="2961901" y="3048363"/>
                <a:ext cx="73493" cy="144760"/>
              </a:xfrm>
              <a:custGeom>
                <a:avLst/>
                <a:gdLst/>
                <a:ahLst/>
                <a:cxnLst/>
                <a:rect l="l" t="t" r="r" b="b"/>
                <a:pathLst>
                  <a:path w="4557" h="8976" extrusionOk="0">
                    <a:moveTo>
                      <a:pt x="2537" y="1"/>
                    </a:moveTo>
                    <a:cubicBezTo>
                      <a:pt x="2537" y="2801"/>
                      <a:pt x="1653" y="5533"/>
                      <a:pt x="0" y="7794"/>
                    </a:cubicBezTo>
                    <a:lnTo>
                      <a:pt x="1630" y="8976"/>
                    </a:lnTo>
                    <a:cubicBezTo>
                      <a:pt x="3535" y="6371"/>
                      <a:pt x="4557" y="3226"/>
                      <a:pt x="4557" y="1"/>
                    </a:cubicBezTo>
                    <a:close/>
                  </a:path>
                </a:pathLst>
              </a:custGeom>
              <a:solidFill>
                <a:srgbClr val="434343"/>
              </a:solidFill>
              <a:ln w="9525" cap="flat" cmpd="sng">
                <a:solidFill>
                  <a:srgbClr val="4343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26"/>
              <p:cNvSpPr/>
              <p:nvPr/>
            </p:nvSpPr>
            <p:spPr>
              <a:xfrm>
                <a:off x="2590054" y="2814414"/>
                <a:ext cx="132907" cy="108667"/>
              </a:xfrm>
              <a:custGeom>
                <a:avLst/>
                <a:gdLst/>
                <a:ahLst/>
                <a:cxnLst/>
                <a:rect l="l" t="t" r="r" b="b"/>
                <a:pathLst>
                  <a:path w="8241" h="6738" extrusionOk="0">
                    <a:moveTo>
                      <a:pt x="7621" y="0"/>
                    </a:moveTo>
                    <a:cubicBezTo>
                      <a:pt x="4557" y="1010"/>
                      <a:pt x="1894" y="2950"/>
                      <a:pt x="0" y="5555"/>
                    </a:cubicBezTo>
                    <a:lnTo>
                      <a:pt x="1630" y="6738"/>
                    </a:lnTo>
                    <a:cubicBezTo>
                      <a:pt x="3271" y="4477"/>
                      <a:pt x="5590" y="2789"/>
                      <a:pt x="8241" y="1929"/>
                    </a:cubicBezTo>
                    <a:lnTo>
                      <a:pt x="7621" y="0"/>
                    </a:lnTo>
                    <a:close/>
                  </a:path>
                </a:pathLst>
              </a:custGeom>
              <a:solidFill>
                <a:srgbClr val="F1D77B"/>
              </a:solidFill>
              <a:ln w="9525" cap="flat" cmpd="sng">
                <a:solidFill>
                  <a:srgbClr val="F1D77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26"/>
              <p:cNvSpPr/>
              <p:nvPr/>
            </p:nvSpPr>
            <p:spPr>
              <a:xfrm>
                <a:off x="2961901" y="2903626"/>
                <a:ext cx="73493" cy="144760"/>
              </a:xfrm>
              <a:custGeom>
                <a:avLst/>
                <a:gdLst/>
                <a:ahLst/>
                <a:cxnLst/>
                <a:rect l="l" t="t" r="r" b="b"/>
                <a:pathLst>
                  <a:path w="4557" h="8976" extrusionOk="0">
                    <a:moveTo>
                      <a:pt x="1630" y="1"/>
                    </a:moveTo>
                    <a:lnTo>
                      <a:pt x="0" y="1194"/>
                    </a:lnTo>
                    <a:cubicBezTo>
                      <a:pt x="1653" y="3455"/>
                      <a:pt x="2537" y="6175"/>
                      <a:pt x="2537" y="8976"/>
                    </a:cubicBezTo>
                    <a:lnTo>
                      <a:pt x="4545" y="8976"/>
                    </a:lnTo>
                    <a:cubicBezTo>
                      <a:pt x="4557" y="5751"/>
                      <a:pt x="3535" y="2606"/>
                      <a:pt x="1630" y="1"/>
                    </a:cubicBezTo>
                    <a:close/>
                  </a:path>
                </a:pathLst>
              </a:custGeom>
              <a:solidFill>
                <a:srgbClr val="434343"/>
              </a:solidFill>
              <a:ln w="9525" cap="flat" cmpd="sng">
                <a:solidFill>
                  <a:srgbClr val="4343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26"/>
              <p:cNvSpPr/>
              <p:nvPr/>
            </p:nvSpPr>
            <p:spPr>
              <a:xfrm>
                <a:off x="2854917" y="3174037"/>
                <a:ext cx="133278" cy="108490"/>
              </a:xfrm>
              <a:custGeom>
                <a:avLst/>
                <a:gdLst/>
                <a:ahLst/>
                <a:cxnLst/>
                <a:rect l="l" t="t" r="r" b="b"/>
                <a:pathLst>
                  <a:path w="8264" h="6727" extrusionOk="0">
                    <a:moveTo>
                      <a:pt x="6634" y="1"/>
                    </a:moveTo>
                    <a:cubicBezTo>
                      <a:pt x="4981" y="2262"/>
                      <a:pt x="2663" y="3949"/>
                      <a:pt x="0" y="4810"/>
                    </a:cubicBezTo>
                    <a:lnTo>
                      <a:pt x="620" y="6726"/>
                    </a:lnTo>
                    <a:cubicBezTo>
                      <a:pt x="3684" y="5728"/>
                      <a:pt x="6359" y="3788"/>
                      <a:pt x="8264" y="1183"/>
                    </a:cubicBezTo>
                    <a:lnTo>
                      <a:pt x="6634" y="1"/>
                    </a:lnTo>
                    <a:close/>
                  </a:path>
                </a:pathLst>
              </a:custGeom>
              <a:solidFill>
                <a:srgbClr val="CCCCCC"/>
              </a:solidFill>
              <a:ln w="952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26"/>
              <p:cNvSpPr/>
              <p:nvPr/>
            </p:nvSpPr>
            <p:spPr>
              <a:xfrm>
                <a:off x="2543222" y="2903997"/>
                <a:ext cx="73122" cy="144390"/>
              </a:xfrm>
              <a:custGeom>
                <a:avLst/>
                <a:gdLst/>
                <a:ahLst/>
                <a:cxnLst/>
                <a:rect l="l" t="t" r="r" b="b"/>
                <a:pathLst>
                  <a:path w="4534" h="8953" extrusionOk="0">
                    <a:moveTo>
                      <a:pt x="2904" y="0"/>
                    </a:moveTo>
                    <a:cubicBezTo>
                      <a:pt x="1010" y="2594"/>
                      <a:pt x="0" y="5739"/>
                      <a:pt x="0" y="8953"/>
                    </a:cubicBezTo>
                    <a:lnTo>
                      <a:pt x="2020" y="8953"/>
                    </a:lnTo>
                    <a:cubicBezTo>
                      <a:pt x="2020" y="6164"/>
                      <a:pt x="2893" y="3444"/>
                      <a:pt x="4534" y="1183"/>
                    </a:cubicBezTo>
                    <a:lnTo>
                      <a:pt x="2904" y="0"/>
                    </a:lnTo>
                    <a:close/>
                  </a:path>
                </a:pathLst>
              </a:custGeom>
              <a:solidFill>
                <a:srgbClr val="F1D77B"/>
              </a:solidFill>
              <a:ln w="9525" cap="flat" cmpd="sng">
                <a:solidFill>
                  <a:srgbClr val="F1D77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26"/>
              <p:cNvSpPr/>
              <p:nvPr/>
            </p:nvSpPr>
            <p:spPr>
              <a:xfrm>
                <a:off x="2712955" y="3251413"/>
                <a:ext cx="151969" cy="43028"/>
              </a:xfrm>
              <a:custGeom>
                <a:avLst/>
                <a:gdLst/>
                <a:ahLst/>
                <a:cxnLst/>
                <a:rect l="l" t="t" r="r" b="b"/>
                <a:pathLst>
                  <a:path w="9423" h="2668" extrusionOk="0">
                    <a:moveTo>
                      <a:pt x="620" y="0"/>
                    </a:moveTo>
                    <a:lnTo>
                      <a:pt x="0" y="1917"/>
                    </a:lnTo>
                    <a:cubicBezTo>
                      <a:pt x="1537" y="2418"/>
                      <a:pt x="3131" y="2667"/>
                      <a:pt x="4725" y="2667"/>
                    </a:cubicBezTo>
                    <a:cubicBezTo>
                      <a:pt x="6310" y="2667"/>
                      <a:pt x="7895" y="2421"/>
                      <a:pt x="9423" y="1928"/>
                    </a:cubicBezTo>
                    <a:lnTo>
                      <a:pt x="8803" y="12"/>
                    </a:lnTo>
                    <a:cubicBezTo>
                      <a:pt x="7483" y="436"/>
                      <a:pt x="6118" y="643"/>
                      <a:pt x="4729" y="643"/>
                    </a:cubicBezTo>
                    <a:cubicBezTo>
                      <a:pt x="3340" y="643"/>
                      <a:pt x="1951" y="425"/>
                      <a:pt x="620" y="0"/>
                    </a:cubicBezTo>
                    <a:close/>
                  </a:path>
                </a:pathLst>
              </a:custGeom>
              <a:solidFill>
                <a:srgbClr val="CCCCCC"/>
              </a:solidFill>
              <a:ln w="952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26"/>
              <p:cNvSpPr/>
              <p:nvPr/>
            </p:nvSpPr>
            <p:spPr>
              <a:xfrm>
                <a:off x="2590054" y="3173666"/>
                <a:ext cx="132907" cy="108667"/>
              </a:xfrm>
              <a:custGeom>
                <a:avLst/>
                <a:gdLst/>
                <a:ahLst/>
                <a:cxnLst/>
                <a:rect l="l" t="t" r="r" b="b"/>
                <a:pathLst>
                  <a:path w="8241" h="6738" extrusionOk="0">
                    <a:moveTo>
                      <a:pt x="1630" y="1"/>
                    </a:moveTo>
                    <a:lnTo>
                      <a:pt x="0" y="1183"/>
                    </a:lnTo>
                    <a:cubicBezTo>
                      <a:pt x="1894" y="3788"/>
                      <a:pt x="4557" y="5728"/>
                      <a:pt x="7621" y="6738"/>
                    </a:cubicBezTo>
                    <a:lnTo>
                      <a:pt x="8241" y="4821"/>
                    </a:lnTo>
                    <a:cubicBezTo>
                      <a:pt x="5590" y="3949"/>
                      <a:pt x="3271" y="2262"/>
                      <a:pt x="1630" y="1"/>
                    </a:cubicBezTo>
                    <a:close/>
                  </a:path>
                </a:pathLst>
              </a:custGeom>
              <a:solidFill>
                <a:srgbClr val="F1D77B"/>
              </a:solidFill>
              <a:ln w="9525" cap="flat" cmpd="sng">
                <a:solidFill>
                  <a:srgbClr val="F1D77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26"/>
              <p:cNvSpPr/>
              <p:nvPr/>
            </p:nvSpPr>
            <p:spPr>
              <a:xfrm>
                <a:off x="2543222" y="3048363"/>
                <a:ext cx="73122" cy="144390"/>
              </a:xfrm>
              <a:custGeom>
                <a:avLst/>
                <a:gdLst/>
                <a:ahLst/>
                <a:cxnLst/>
                <a:rect l="l" t="t" r="r" b="b"/>
                <a:pathLst>
                  <a:path w="4534" h="8953" extrusionOk="0">
                    <a:moveTo>
                      <a:pt x="0" y="1"/>
                    </a:moveTo>
                    <a:cubicBezTo>
                      <a:pt x="0" y="3214"/>
                      <a:pt x="1010" y="6359"/>
                      <a:pt x="2904" y="8953"/>
                    </a:cubicBezTo>
                    <a:lnTo>
                      <a:pt x="4534" y="7771"/>
                    </a:lnTo>
                    <a:cubicBezTo>
                      <a:pt x="2904" y="5510"/>
                      <a:pt x="2020" y="2790"/>
                      <a:pt x="2020" y="1"/>
                    </a:cubicBezTo>
                    <a:close/>
                  </a:path>
                </a:pathLst>
              </a:custGeom>
              <a:solidFill>
                <a:srgbClr val="F1D77B"/>
              </a:solidFill>
              <a:ln w="9525" cap="flat" cmpd="sng">
                <a:solidFill>
                  <a:srgbClr val="F1D77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93" name="Google Shape;693;p26"/>
            <p:cNvSpPr/>
            <p:nvPr/>
          </p:nvSpPr>
          <p:spPr>
            <a:xfrm>
              <a:off x="5868250" y="1465775"/>
              <a:ext cx="1182300" cy="1182300"/>
            </a:xfrm>
            <a:prstGeom prst="ellipse">
              <a:avLst/>
            </a:prstGeom>
            <a:solidFill>
              <a:srgbClr val="F1D7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26"/>
            <p:cNvSpPr txBox="1"/>
            <p:nvPr/>
          </p:nvSpPr>
          <p:spPr>
            <a:xfrm>
              <a:off x="6007175" y="1890100"/>
              <a:ext cx="904200" cy="390600"/>
            </a:xfrm>
            <a:prstGeom prst="rect">
              <a:avLst/>
            </a:prstGeom>
            <a:noFill/>
            <a:ln>
              <a:noFill/>
            </a:ln>
          </p:spPr>
          <p:txBody>
            <a:bodyPr spcFirstLastPara="1" wrap="square" lIns="0" tIns="6350" rIns="0" bIns="0" anchor="ctr" anchorCtr="0">
              <a:noAutofit/>
            </a:bodyPr>
            <a:lstStyle/>
            <a:p>
              <a:pPr lvl="0" algn="ctr"/>
              <a:r>
                <a:rPr lang="es" sz="2800">
                  <a:solidFill>
                    <a:srgbClr val="434343"/>
                  </a:solidFill>
                  <a:latin typeface="Fjalla One"/>
                  <a:ea typeface="Fjalla One"/>
                  <a:cs typeface="Fjalla One"/>
                  <a:sym typeface="Fjalla One"/>
                </a:rPr>
                <a:t>4,000 </a:t>
              </a:r>
              <a:endParaRPr sz="2800">
                <a:solidFill>
                  <a:srgbClr val="434343"/>
                </a:solidFill>
                <a:latin typeface="Fjalla One"/>
                <a:ea typeface="Fjalla One"/>
                <a:cs typeface="Fjalla One"/>
                <a:sym typeface="Fjalla One"/>
              </a:endParaRPr>
            </a:p>
          </p:txBody>
        </p:sp>
      </p:grpSp>
      <p:sp>
        <p:nvSpPr>
          <p:cNvPr id="4" name="Rectangle 3">
            <a:extLst>
              <a:ext uri="{FF2B5EF4-FFF2-40B4-BE49-F238E27FC236}">
                <a16:creationId xmlns:a16="http://schemas.microsoft.com/office/drawing/2014/main" id="{617AC563-5151-4CAF-9244-11B64A7D3488}"/>
              </a:ext>
            </a:extLst>
          </p:cNvPr>
          <p:cNvSpPr/>
          <p:nvPr/>
        </p:nvSpPr>
        <p:spPr>
          <a:xfrm>
            <a:off x="4572000" y="2294751"/>
            <a:ext cx="2974723" cy="276999"/>
          </a:xfrm>
          <a:prstGeom prst="rect">
            <a:avLst/>
          </a:prstGeom>
          <a:solidFill>
            <a:srgbClr val="F1D77B"/>
          </a:solidFill>
          <a:ln>
            <a:noFill/>
          </a:ln>
        </p:spPr>
        <p:txBody>
          <a:bodyPr spcFirstLastPara="1" wrap="square" lIns="0" tIns="6350" rIns="0" bIns="0" anchor="b" anchorCtr="0">
            <a:noAutofit/>
          </a:bodyPr>
          <a:lstStyle/>
          <a:p>
            <a:pPr algn="ctr"/>
            <a:r>
              <a:rPr lang="en-GB">
                <a:solidFill>
                  <a:srgbClr val="434343"/>
                </a:solidFill>
                <a:latin typeface="Fjalla One"/>
              </a:rPr>
              <a:t>FOREIGN LANGUAGE TRAINING CENTERS</a:t>
            </a:r>
            <a:endParaRPr lang="en-US">
              <a:solidFill>
                <a:srgbClr val="434343"/>
              </a:solidFill>
              <a:latin typeface="Fjalla One"/>
            </a:endParaRPr>
          </a:p>
        </p:txBody>
      </p:sp>
      <p:sp>
        <p:nvSpPr>
          <p:cNvPr id="49" name="Google Shape;586;p24">
            <a:extLst>
              <a:ext uri="{FF2B5EF4-FFF2-40B4-BE49-F238E27FC236}">
                <a16:creationId xmlns:a16="http://schemas.microsoft.com/office/drawing/2014/main" id="{AABACFD5-132A-47FD-8316-E75ED7E974B2}"/>
              </a:ext>
            </a:extLst>
          </p:cNvPr>
          <p:cNvSpPr txBox="1">
            <a:spLocks/>
          </p:cNvSpPr>
          <p:nvPr/>
        </p:nvSpPr>
        <p:spPr>
          <a:xfrm>
            <a:off x="453418" y="394527"/>
            <a:ext cx="4411980" cy="7446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434343"/>
              </a:buClr>
              <a:buSzPts val="1800"/>
              <a:buFont typeface="Fjalla One"/>
              <a:buNone/>
              <a:defRPr sz="1800" b="0" i="0" u="none" strike="noStrike" cap="none">
                <a:solidFill>
                  <a:srgbClr val="434343"/>
                </a:solidFill>
                <a:latin typeface="Fjalla One"/>
                <a:ea typeface="Fjalla One"/>
                <a:cs typeface="Fjalla One"/>
                <a:sym typeface="Fjalla One"/>
              </a:defRPr>
            </a:lvl1pPr>
            <a:lvl2pPr marR="0" lvl="1" algn="l" rtl="0">
              <a:lnSpc>
                <a:spcPct val="100000"/>
              </a:lnSpc>
              <a:spcBef>
                <a:spcPts val="0"/>
              </a:spcBef>
              <a:spcAft>
                <a:spcPts val="0"/>
              </a:spcAft>
              <a:buClr>
                <a:srgbClr val="434343"/>
              </a:buClr>
              <a:buSzPts val="1800"/>
              <a:buFont typeface="Fjalla One"/>
              <a:buNone/>
              <a:defRPr sz="1800" b="0" i="0" u="none" strike="noStrike" cap="none">
                <a:solidFill>
                  <a:srgbClr val="434343"/>
                </a:solidFill>
                <a:latin typeface="Fjalla One"/>
                <a:ea typeface="Fjalla One"/>
                <a:cs typeface="Fjalla One"/>
                <a:sym typeface="Fjalla One"/>
              </a:defRPr>
            </a:lvl2pPr>
            <a:lvl3pPr marR="0" lvl="2" algn="l" rtl="0">
              <a:lnSpc>
                <a:spcPct val="100000"/>
              </a:lnSpc>
              <a:spcBef>
                <a:spcPts val="0"/>
              </a:spcBef>
              <a:spcAft>
                <a:spcPts val="0"/>
              </a:spcAft>
              <a:buClr>
                <a:srgbClr val="434343"/>
              </a:buClr>
              <a:buSzPts val="1800"/>
              <a:buFont typeface="Fjalla One"/>
              <a:buNone/>
              <a:defRPr sz="1800" b="0" i="0" u="none" strike="noStrike" cap="none">
                <a:solidFill>
                  <a:srgbClr val="434343"/>
                </a:solidFill>
                <a:latin typeface="Fjalla One"/>
                <a:ea typeface="Fjalla One"/>
                <a:cs typeface="Fjalla One"/>
                <a:sym typeface="Fjalla One"/>
              </a:defRPr>
            </a:lvl3pPr>
            <a:lvl4pPr marR="0" lvl="3" algn="l" rtl="0">
              <a:lnSpc>
                <a:spcPct val="100000"/>
              </a:lnSpc>
              <a:spcBef>
                <a:spcPts val="0"/>
              </a:spcBef>
              <a:spcAft>
                <a:spcPts val="0"/>
              </a:spcAft>
              <a:buClr>
                <a:srgbClr val="434343"/>
              </a:buClr>
              <a:buSzPts val="1800"/>
              <a:buFont typeface="Fjalla One"/>
              <a:buNone/>
              <a:defRPr sz="1800" b="0" i="0" u="none" strike="noStrike" cap="none">
                <a:solidFill>
                  <a:srgbClr val="434343"/>
                </a:solidFill>
                <a:latin typeface="Fjalla One"/>
                <a:ea typeface="Fjalla One"/>
                <a:cs typeface="Fjalla One"/>
                <a:sym typeface="Fjalla One"/>
              </a:defRPr>
            </a:lvl4pPr>
            <a:lvl5pPr marR="0" lvl="4" algn="l" rtl="0">
              <a:lnSpc>
                <a:spcPct val="100000"/>
              </a:lnSpc>
              <a:spcBef>
                <a:spcPts val="0"/>
              </a:spcBef>
              <a:spcAft>
                <a:spcPts val="0"/>
              </a:spcAft>
              <a:buClr>
                <a:srgbClr val="434343"/>
              </a:buClr>
              <a:buSzPts val="1800"/>
              <a:buFont typeface="Fjalla One"/>
              <a:buNone/>
              <a:defRPr sz="1800" b="0" i="0" u="none" strike="noStrike" cap="none">
                <a:solidFill>
                  <a:srgbClr val="434343"/>
                </a:solidFill>
                <a:latin typeface="Fjalla One"/>
                <a:ea typeface="Fjalla One"/>
                <a:cs typeface="Fjalla One"/>
                <a:sym typeface="Fjalla One"/>
              </a:defRPr>
            </a:lvl5pPr>
            <a:lvl6pPr marR="0" lvl="5" algn="l" rtl="0">
              <a:lnSpc>
                <a:spcPct val="100000"/>
              </a:lnSpc>
              <a:spcBef>
                <a:spcPts val="0"/>
              </a:spcBef>
              <a:spcAft>
                <a:spcPts val="0"/>
              </a:spcAft>
              <a:buClr>
                <a:srgbClr val="434343"/>
              </a:buClr>
              <a:buSzPts val="1800"/>
              <a:buFont typeface="Fjalla One"/>
              <a:buNone/>
              <a:defRPr sz="1800" b="0" i="0" u="none" strike="noStrike" cap="none">
                <a:solidFill>
                  <a:srgbClr val="434343"/>
                </a:solidFill>
                <a:latin typeface="Fjalla One"/>
                <a:ea typeface="Fjalla One"/>
                <a:cs typeface="Fjalla One"/>
                <a:sym typeface="Fjalla One"/>
              </a:defRPr>
            </a:lvl6pPr>
            <a:lvl7pPr marR="0" lvl="6" algn="l" rtl="0">
              <a:lnSpc>
                <a:spcPct val="100000"/>
              </a:lnSpc>
              <a:spcBef>
                <a:spcPts val="0"/>
              </a:spcBef>
              <a:spcAft>
                <a:spcPts val="0"/>
              </a:spcAft>
              <a:buClr>
                <a:srgbClr val="434343"/>
              </a:buClr>
              <a:buSzPts val="1800"/>
              <a:buFont typeface="Fjalla One"/>
              <a:buNone/>
              <a:defRPr sz="1800" b="0" i="0" u="none" strike="noStrike" cap="none">
                <a:solidFill>
                  <a:srgbClr val="434343"/>
                </a:solidFill>
                <a:latin typeface="Fjalla One"/>
                <a:ea typeface="Fjalla One"/>
                <a:cs typeface="Fjalla One"/>
                <a:sym typeface="Fjalla One"/>
              </a:defRPr>
            </a:lvl7pPr>
            <a:lvl8pPr marR="0" lvl="7" algn="l" rtl="0">
              <a:lnSpc>
                <a:spcPct val="100000"/>
              </a:lnSpc>
              <a:spcBef>
                <a:spcPts val="0"/>
              </a:spcBef>
              <a:spcAft>
                <a:spcPts val="0"/>
              </a:spcAft>
              <a:buClr>
                <a:srgbClr val="434343"/>
              </a:buClr>
              <a:buSzPts val="1800"/>
              <a:buFont typeface="Fjalla One"/>
              <a:buNone/>
              <a:defRPr sz="1800" b="0" i="0" u="none" strike="noStrike" cap="none">
                <a:solidFill>
                  <a:srgbClr val="434343"/>
                </a:solidFill>
                <a:latin typeface="Fjalla One"/>
                <a:ea typeface="Fjalla One"/>
                <a:cs typeface="Fjalla One"/>
                <a:sym typeface="Fjalla One"/>
              </a:defRPr>
            </a:lvl8pPr>
            <a:lvl9pPr marR="0" lvl="8" algn="l" rtl="0">
              <a:lnSpc>
                <a:spcPct val="100000"/>
              </a:lnSpc>
              <a:spcBef>
                <a:spcPts val="0"/>
              </a:spcBef>
              <a:spcAft>
                <a:spcPts val="0"/>
              </a:spcAft>
              <a:buClr>
                <a:srgbClr val="434343"/>
              </a:buClr>
              <a:buSzPts val="1800"/>
              <a:buFont typeface="Fjalla One"/>
              <a:buNone/>
              <a:defRPr sz="1800" b="0" i="0" u="none" strike="noStrike" cap="none">
                <a:solidFill>
                  <a:srgbClr val="434343"/>
                </a:solidFill>
                <a:latin typeface="Fjalla One"/>
                <a:ea typeface="Fjalla One"/>
                <a:cs typeface="Fjalla One"/>
                <a:sym typeface="Fjalla One"/>
              </a:defRPr>
            </a:lvl9pPr>
          </a:lstStyle>
          <a:p>
            <a:r>
              <a:rPr lang="en-US" sz="2400">
                <a:solidFill>
                  <a:schemeClr val="bg1"/>
                </a:solidFill>
              </a:rPr>
              <a:t>Curr</a:t>
            </a:r>
            <a:r>
              <a:rPr lang="en-US" sz="2400"/>
              <a:t>ent situations of Vietnamese </a:t>
            </a:r>
            <a:r>
              <a:rPr lang="en-US" sz="2400">
                <a:solidFill>
                  <a:schemeClr val="bg1"/>
                </a:solidFill>
              </a:rPr>
              <a:t>lang</a:t>
            </a:r>
            <a:r>
              <a:rPr lang="en-US" sz="2400"/>
              <a:t>uage centers </a:t>
            </a:r>
          </a:p>
        </p:txBody>
      </p:sp>
      <p:sp>
        <p:nvSpPr>
          <p:cNvPr id="50" name="Google Shape;496;p21">
            <a:extLst>
              <a:ext uri="{FF2B5EF4-FFF2-40B4-BE49-F238E27FC236}">
                <a16:creationId xmlns:a16="http://schemas.microsoft.com/office/drawing/2014/main" id="{1721582A-E7AA-49FE-AC89-B9B03856F62D}"/>
              </a:ext>
            </a:extLst>
          </p:cNvPr>
          <p:cNvSpPr txBox="1">
            <a:spLocks/>
          </p:cNvSpPr>
          <p:nvPr/>
        </p:nvSpPr>
        <p:spPr>
          <a:xfrm>
            <a:off x="1698256" y="3446404"/>
            <a:ext cx="6576946" cy="125885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l" rtl="0">
              <a:lnSpc>
                <a:spcPct val="115000"/>
              </a:lnSpc>
              <a:spcBef>
                <a:spcPts val="0"/>
              </a:spcBef>
              <a:spcAft>
                <a:spcPts val="0"/>
              </a:spcAft>
              <a:buClr>
                <a:srgbClr val="434343"/>
              </a:buClr>
              <a:buSzPts val="1200"/>
              <a:buFont typeface="Inconsolata"/>
              <a:buChar char="●"/>
              <a:defRPr sz="1200" b="0" i="0" u="none" strike="noStrike" cap="none">
                <a:solidFill>
                  <a:srgbClr val="434343"/>
                </a:solidFill>
                <a:latin typeface="Inconsolata"/>
                <a:ea typeface="Inconsolata"/>
                <a:cs typeface="Inconsolata"/>
                <a:sym typeface="Inconsolata"/>
              </a:defRPr>
            </a:lvl1pPr>
            <a:lvl2pPr marL="914400" marR="0" lvl="1" indent="-304800" algn="l" rtl="0">
              <a:lnSpc>
                <a:spcPct val="115000"/>
              </a:lnSpc>
              <a:spcBef>
                <a:spcPts val="1600"/>
              </a:spcBef>
              <a:spcAft>
                <a:spcPts val="0"/>
              </a:spcAft>
              <a:buClr>
                <a:srgbClr val="434343"/>
              </a:buClr>
              <a:buSzPts val="1200"/>
              <a:buFont typeface="Inconsolata"/>
              <a:buChar char="○"/>
              <a:defRPr sz="1200" b="0" i="0" u="none" strike="noStrike" cap="none">
                <a:solidFill>
                  <a:srgbClr val="434343"/>
                </a:solidFill>
                <a:latin typeface="Inconsolata"/>
                <a:ea typeface="Inconsolata"/>
                <a:cs typeface="Inconsolata"/>
                <a:sym typeface="Inconsolata"/>
              </a:defRPr>
            </a:lvl2pPr>
            <a:lvl3pPr marL="1371600" marR="0" lvl="2" indent="-304800" algn="l" rtl="0">
              <a:lnSpc>
                <a:spcPct val="115000"/>
              </a:lnSpc>
              <a:spcBef>
                <a:spcPts val="1600"/>
              </a:spcBef>
              <a:spcAft>
                <a:spcPts val="0"/>
              </a:spcAft>
              <a:buClr>
                <a:srgbClr val="434343"/>
              </a:buClr>
              <a:buSzPts val="1200"/>
              <a:buFont typeface="Inconsolata"/>
              <a:buChar char="■"/>
              <a:defRPr sz="1200" b="0" i="0" u="none" strike="noStrike" cap="none">
                <a:solidFill>
                  <a:srgbClr val="434343"/>
                </a:solidFill>
                <a:latin typeface="Inconsolata"/>
                <a:ea typeface="Inconsolata"/>
                <a:cs typeface="Inconsolata"/>
                <a:sym typeface="Inconsolata"/>
              </a:defRPr>
            </a:lvl3pPr>
            <a:lvl4pPr marL="1828800" marR="0" lvl="3" indent="-304800" algn="l" rtl="0">
              <a:lnSpc>
                <a:spcPct val="115000"/>
              </a:lnSpc>
              <a:spcBef>
                <a:spcPts val="1600"/>
              </a:spcBef>
              <a:spcAft>
                <a:spcPts val="0"/>
              </a:spcAft>
              <a:buClr>
                <a:srgbClr val="434343"/>
              </a:buClr>
              <a:buSzPts val="1200"/>
              <a:buFont typeface="Inconsolata"/>
              <a:buChar char="●"/>
              <a:defRPr sz="1200" b="0" i="0" u="none" strike="noStrike" cap="none">
                <a:solidFill>
                  <a:srgbClr val="434343"/>
                </a:solidFill>
                <a:latin typeface="Inconsolata"/>
                <a:ea typeface="Inconsolata"/>
                <a:cs typeface="Inconsolata"/>
                <a:sym typeface="Inconsolata"/>
              </a:defRPr>
            </a:lvl4pPr>
            <a:lvl5pPr marL="2286000" marR="0" lvl="4" indent="-304800" algn="l" rtl="0">
              <a:lnSpc>
                <a:spcPct val="115000"/>
              </a:lnSpc>
              <a:spcBef>
                <a:spcPts val="1600"/>
              </a:spcBef>
              <a:spcAft>
                <a:spcPts val="0"/>
              </a:spcAft>
              <a:buClr>
                <a:srgbClr val="434343"/>
              </a:buClr>
              <a:buSzPts val="1200"/>
              <a:buFont typeface="Inconsolata"/>
              <a:buChar char="○"/>
              <a:defRPr sz="1200" b="0" i="0" u="none" strike="noStrike" cap="none">
                <a:solidFill>
                  <a:srgbClr val="434343"/>
                </a:solidFill>
                <a:latin typeface="Inconsolata"/>
                <a:ea typeface="Inconsolata"/>
                <a:cs typeface="Inconsolata"/>
                <a:sym typeface="Inconsolata"/>
              </a:defRPr>
            </a:lvl5pPr>
            <a:lvl6pPr marL="2743200" marR="0" lvl="5" indent="-304800" algn="l" rtl="0">
              <a:lnSpc>
                <a:spcPct val="115000"/>
              </a:lnSpc>
              <a:spcBef>
                <a:spcPts val="1600"/>
              </a:spcBef>
              <a:spcAft>
                <a:spcPts val="0"/>
              </a:spcAft>
              <a:buClr>
                <a:srgbClr val="434343"/>
              </a:buClr>
              <a:buSzPts val="1200"/>
              <a:buFont typeface="Inconsolata"/>
              <a:buChar char="■"/>
              <a:defRPr sz="1200" b="0" i="0" u="none" strike="noStrike" cap="none">
                <a:solidFill>
                  <a:srgbClr val="434343"/>
                </a:solidFill>
                <a:latin typeface="Inconsolata"/>
                <a:ea typeface="Inconsolata"/>
                <a:cs typeface="Inconsolata"/>
                <a:sym typeface="Inconsolata"/>
              </a:defRPr>
            </a:lvl6pPr>
            <a:lvl7pPr marL="3200400" marR="0" lvl="6" indent="-304800" algn="l" rtl="0">
              <a:lnSpc>
                <a:spcPct val="115000"/>
              </a:lnSpc>
              <a:spcBef>
                <a:spcPts val="1600"/>
              </a:spcBef>
              <a:spcAft>
                <a:spcPts val="0"/>
              </a:spcAft>
              <a:buClr>
                <a:srgbClr val="434343"/>
              </a:buClr>
              <a:buSzPts val="1200"/>
              <a:buFont typeface="Inconsolata"/>
              <a:buChar char="●"/>
              <a:defRPr sz="1200" b="0" i="0" u="none" strike="noStrike" cap="none">
                <a:solidFill>
                  <a:srgbClr val="434343"/>
                </a:solidFill>
                <a:latin typeface="Inconsolata"/>
                <a:ea typeface="Inconsolata"/>
                <a:cs typeface="Inconsolata"/>
                <a:sym typeface="Inconsolata"/>
              </a:defRPr>
            </a:lvl7pPr>
            <a:lvl8pPr marL="3657600" marR="0" lvl="7" indent="-304800" algn="l" rtl="0">
              <a:lnSpc>
                <a:spcPct val="115000"/>
              </a:lnSpc>
              <a:spcBef>
                <a:spcPts val="1600"/>
              </a:spcBef>
              <a:spcAft>
                <a:spcPts val="0"/>
              </a:spcAft>
              <a:buClr>
                <a:srgbClr val="434343"/>
              </a:buClr>
              <a:buSzPts val="1200"/>
              <a:buFont typeface="Inconsolata"/>
              <a:buChar char="○"/>
              <a:defRPr sz="1200" b="0" i="0" u="none" strike="noStrike" cap="none">
                <a:solidFill>
                  <a:srgbClr val="434343"/>
                </a:solidFill>
                <a:latin typeface="Inconsolata"/>
                <a:ea typeface="Inconsolata"/>
                <a:cs typeface="Inconsolata"/>
                <a:sym typeface="Inconsolata"/>
              </a:defRPr>
            </a:lvl8pPr>
            <a:lvl9pPr marL="4114800" marR="0" lvl="8" indent="-304800" algn="l" rtl="0">
              <a:lnSpc>
                <a:spcPct val="115000"/>
              </a:lnSpc>
              <a:spcBef>
                <a:spcPts val="1600"/>
              </a:spcBef>
              <a:spcAft>
                <a:spcPts val="1600"/>
              </a:spcAft>
              <a:buClr>
                <a:srgbClr val="434343"/>
              </a:buClr>
              <a:buSzPts val="1200"/>
              <a:buFont typeface="Inconsolata"/>
              <a:buChar char="■"/>
              <a:defRPr sz="1200" b="0" i="0" u="none" strike="noStrike" cap="none">
                <a:solidFill>
                  <a:srgbClr val="434343"/>
                </a:solidFill>
                <a:latin typeface="Inconsolata"/>
                <a:ea typeface="Inconsolata"/>
                <a:cs typeface="Inconsolata"/>
                <a:sym typeface="Inconsolata"/>
              </a:defRPr>
            </a:lvl9pPr>
          </a:lstStyle>
          <a:p>
            <a:pPr marL="285750" indent="-285750" algn="just">
              <a:lnSpc>
                <a:spcPct val="100000"/>
              </a:lnSpc>
              <a:spcAft>
                <a:spcPts val="600"/>
              </a:spcAft>
              <a:buFont typeface="Wingdings" panose="05000000000000000000" pitchFamily="2" charset="2"/>
              <a:buChar char="§"/>
            </a:pPr>
            <a:r>
              <a:rPr lang="en-US" sz="1600" dirty="0">
                <a:solidFill>
                  <a:schemeClr val="tx1"/>
                </a:solidFill>
              </a:rPr>
              <a:t>Focus on big cities</a:t>
            </a:r>
          </a:p>
          <a:p>
            <a:pPr marL="285750" indent="-285750" algn="just">
              <a:lnSpc>
                <a:spcPct val="100000"/>
              </a:lnSpc>
              <a:spcAft>
                <a:spcPts val="600"/>
              </a:spcAft>
              <a:buFont typeface="Wingdings" panose="05000000000000000000" pitchFamily="2" charset="2"/>
              <a:buChar char="§"/>
            </a:pPr>
            <a:r>
              <a:rPr lang="en-US" sz="1600" dirty="0">
                <a:solidFill>
                  <a:schemeClr val="tx1"/>
                </a:solidFill>
              </a:rPr>
              <a:t>Hard to control the quality of language centers</a:t>
            </a:r>
          </a:p>
          <a:p>
            <a:pPr marL="285750" indent="-285750" algn="just">
              <a:lnSpc>
                <a:spcPct val="100000"/>
              </a:lnSpc>
              <a:spcAft>
                <a:spcPts val="600"/>
              </a:spcAft>
              <a:buFont typeface="Wingdings" panose="05000000000000000000" pitchFamily="2" charset="2"/>
              <a:buChar char="§"/>
            </a:pPr>
            <a:r>
              <a:rPr lang="en-US" sz="1600" dirty="0">
                <a:solidFill>
                  <a:schemeClr val="tx1"/>
                </a:solidFill>
              </a:rPr>
              <a:t>Many teachers haven’t got any degree or pedagogy skill</a:t>
            </a:r>
          </a:p>
          <a:p>
            <a:pPr marL="285750" indent="-285750" algn="just">
              <a:lnSpc>
                <a:spcPct val="100000"/>
              </a:lnSpc>
              <a:spcAft>
                <a:spcPts val="600"/>
              </a:spcAft>
              <a:buFont typeface="Wingdings" panose="05000000000000000000" pitchFamily="2" charset="2"/>
              <a:buChar char="§"/>
            </a:pPr>
            <a:r>
              <a:rPr lang="en-US" sz="1600" dirty="0">
                <a:solidFill>
                  <a:schemeClr val="tx1"/>
                </a:solidFill>
              </a:rPr>
              <a:t>The establishment of a language center is quite difficult with many complicated procedures</a:t>
            </a:r>
          </a:p>
          <a:p>
            <a:pPr marL="285750" indent="-285750" algn="just">
              <a:lnSpc>
                <a:spcPct val="100000"/>
              </a:lnSpc>
              <a:spcAft>
                <a:spcPts val="600"/>
              </a:spcAft>
              <a:buFont typeface="Wingdings" panose="05000000000000000000" pitchFamily="2" charset="2"/>
              <a:buChar char="§"/>
            </a:pPr>
            <a:endParaRPr lang="en-US" sz="1600" dirty="0">
              <a:solidFill>
                <a:schemeClr val="tx1"/>
              </a:solidFill>
            </a:endParaRPr>
          </a:p>
        </p:txBody>
      </p:sp>
    </p:spTree>
    <p:custDataLst>
      <p:tags r:id="rId1"/>
    </p:custDataLst>
    <p:extLst>
      <p:ext uri="{BB962C8B-B14F-4D97-AF65-F5344CB8AC3E}">
        <p14:creationId xmlns:p14="http://schemas.microsoft.com/office/powerpoint/2010/main" val="11747434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49"/>
                                        </p:tgtEl>
                                        <p:attrNameLst>
                                          <p:attrName>style.visibility</p:attrName>
                                        </p:attrNameLst>
                                      </p:cBhvr>
                                      <p:to>
                                        <p:strVal val="visible"/>
                                      </p:to>
                                    </p:set>
                                    <p:anim calcmode="lin" valueType="num">
                                      <p:cBhvr additive="base">
                                        <p:cTn id="7" dur="1000" fill="hold"/>
                                        <p:tgtEl>
                                          <p:spTgt spid="49"/>
                                        </p:tgtEl>
                                        <p:attrNameLst>
                                          <p:attrName>ppt_x</p:attrName>
                                        </p:attrNameLst>
                                      </p:cBhvr>
                                      <p:tavLst>
                                        <p:tav tm="0">
                                          <p:val>
                                            <p:strVal val="0-#ppt_w/2"/>
                                          </p:val>
                                        </p:tav>
                                        <p:tav tm="100000">
                                          <p:val>
                                            <p:strVal val="#ppt_x"/>
                                          </p:val>
                                        </p:tav>
                                      </p:tavLst>
                                    </p:anim>
                                    <p:anim calcmode="lin" valueType="num">
                                      <p:cBhvr additive="base">
                                        <p:cTn id="8" dur="1000" fill="hold"/>
                                        <p:tgtEl>
                                          <p:spTgt spid="49"/>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42" presetClass="entr" presetSubtype="0"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750"/>
                                        <p:tgtEl>
                                          <p:spTgt spid="4"/>
                                        </p:tgtEl>
                                      </p:cBhvr>
                                    </p:animEffect>
                                    <p:anim calcmode="lin" valueType="num">
                                      <p:cBhvr>
                                        <p:cTn id="13" dur="750" fill="hold"/>
                                        <p:tgtEl>
                                          <p:spTgt spid="4"/>
                                        </p:tgtEl>
                                        <p:attrNameLst>
                                          <p:attrName>ppt_x</p:attrName>
                                        </p:attrNameLst>
                                      </p:cBhvr>
                                      <p:tavLst>
                                        <p:tav tm="0">
                                          <p:val>
                                            <p:strVal val="#ppt_x"/>
                                          </p:val>
                                        </p:tav>
                                        <p:tav tm="100000">
                                          <p:val>
                                            <p:strVal val="#ppt_x"/>
                                          </p:val>
                                        </p:tav>
                                      </p:tavLst>
                                    </p:anim>
                                    <p:anim calcmode="lin" valueType="num">
                                      <p:cBhvr>
                                        <p:cTn id="14" dur="750" fill="hold"/>
                                        <p:tgtEl>
                                          <p:spTgt spid="4"/>
                                        </p:tgtEl>
                                        <p:attrNameLst>
                                          <p:attrName>ppt_y</p:attrName>
                                        </p:attrNameLst>
                                      </p:cBhvr>
                                      <p:tavLst>
                                        <p:tav tm="0">
                                          <p:val>
                                            <p:strVal val="#ppt_y+.1"/>
                                          </p:val>
                                        </p:tav>
                                        <p:tav tm="100000">
                                          <p:val>
                                            <p:strVal val="#ppt_y"/>
                                          </p:val>
                                        </p:tav>
                                      </p:tavLst>
                                    </p:anim>
                                  </p:childTnLst>
                                </p:cTn>
                              </p:par>
                              <p:par>
                                <p:cTn id="15" presetID="21" presetClass="entr" presetSubtype="1"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heel(1)">
                                      <p:cBhvr>
                                        <p:cTn id="17" dur="1250"/>
                                        <p:tgtEl>
                                          <p:spTgt spid="5"/>
                                        </p:tgtEl>
                                      </p:cBhvr>
                                    </p:animEffect>
                                  </p:childTnLst>
                                </p:cTn>
                              </p:par>
                            </p:childTnLst>
                          </p:cTn>
                        </p:par>
                        <p:par>
                          <p:cTn id="18" fill="hold">
                            <p:stCondLst>
                              <p:cond delay="2250"/>
                            </p:stCondLst>
                            <p:childTnLst>
                              <p:par>
                                <p:cTn id="19" presetID="16" presetClass="entr" presetSubtype="37" fill="hold" grpId="0" nodeType="afterEffect">
                                  <p:stCondLst>
                                    <p:cond delay="0"/>
                                  </p:stCondLst>
                                  <p:childTnLst>
                                    <p:set>
                                      <p:cBhvr>
                                        <p:cTn id="20" dur="1" fill="hold">
                                          <p:stCondLst>
                                            <p:cond delay="0"/>
                                          </p:stCondLst>
                                        </p:cTn>
                                        <p:tgtEl>
                                          <p:spTgt spid="673"/>
                                        </p:tgtEl>
                                        <p:attrNameLst>
                                          <p:attrName>style.visibility</p:attrName>
                                        </p:attrNameLst>
                                      </p:cBhvr>
                                      <p:to>
                                        <p:strVal val="visible"/>
                                      </p:to>
                                    </p:set>
                                    <p:animEffect transition="in" filter="barn(outVertical)">
                                      <p:cBhvr>
                                        <p:cTn id="21" dur="500"/>
                                        <p:tgtEl>
                                          <p:spTgt spid="673"/>
                                        </p:tgtEl>
                                      </p:cBhvr>
                                    </p:animEffect>
                                  </p:childTnLst>
                                </p:cTn>
                              </p:par>
                              <p:par>
                                <p:cTn id="22" presetID="16" presetClass="entr" presetSubtype="37" fill="hold" grpId="0" nodeType="withEffect">
                                  <p:stCondLst>
                                    <p:cond delay="0"/>
                                  </p:stCondLst>
                                  <p:childTnLst>
                                    <p:set>
                                      <p:cBhvr>
                                        <p:cTn id="23" dur="1" fill="hold">
                                          <p:stCondLst>
                                            <p:cond delay="0"/>
                                          </p:stCondLst>
                                        </p:cTn>
                                        <p:tgtEl>
                                          <p:spTgt spid="675"/>
                                        </p:tgtEl>
                                        <p:attrNameLst>
                                          <p:attrName>style.visibility</p:attrName>
                                        </p:attrNameLst>
                                      </p:cBhvr>
                                      <p:to>
                                        <p:strVal val="visible"/>
                                      </p:to>
                                    </p:set>
                                    <p:animEffect transition="in" filter="barn(outVertical)">
                                      <p:cBhvr>
                                        <p:cTn id="24" dur="500"/>
                                        <p:tgtEl>
                                          <p:spTgt spid="675"/>
                                        </p:tgtEl>
                                      </p:cBhvr>
                                    </p:animEffect>
                                  </p:childTnLst>
                                </p:cTn>
                              </p:par>
                            </p:childTnLst>
                          </p:cTn>
                        </p:par>
                        <p:par>
                          <p:cTn id="25" fill="hold">
                            <p:stCondLst>
                              <p:cond delay="2750"/>
                            </p:stCondLst>
                            <p:childTnLst>
                              <p:par>
                                <p:cTn id="26" presetID="10" presetClass="entr" presetSubtype="0" fill="hold" grpId="0" nodeType="afterEffect">
                                  <p:stCondLst>
                                    <p:cond delay="0"/>
                                  </p:stCondLst>
                                  <p:childTnLst>
                                    <p:set>
                                      <p:cBhvr>
                                        <p:cTn id="27" dur="1" fill="hold">
                                          <p:stCondLst>
                                            <p:cond delay="0"/>
                                          </p:stCondLst>
                                        </p:cTn>
                                        <p:tgtEl>
                                          <p:spTgt spid="50">
                                            <p:txEl>
                                              <p:pRg st="0" end="0"/>
                                            </p:txEl>
                                          </p:spTgt>
                                        </p:tgtEl>
                                        <p:attrNameLst>
                                          <p:attrName>style.visibility</p:attrName>
                                        </p:attrNameLst>
                                      </p:cBhvr>
                                      <p:to>
                                        <p:strVal val="visible"/>
                                      </p:to>
                                    </p:set>
                                    <p:animEffect transition="in" filter="fade">
                                      <p:cBhvr>
                                        <p:cTn id="28" dur="500"/>
                                        <p:tgtEl>
                                          <p:spTgt spid="50">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50">
                                            <p:txEl>
                                              <p:pRg st="1" end="1"/>
                                            </p:txEl>
                                          </p:spTgt>
                                        </p:tgtEl>
                                        <p:attrNameLst>
                                          <p:attrName>style.visibility</p:attrName>
                                        </p:attrNameLst>
                                      </p:cBhvr>
                                      <p:to>
                                        <p:strVal val="visible"/>
                                      </p:to>
                                    </p:set>
                                    <p:animEffect transition="in" filter="fade">
                                      <p:cBhvr>
                                        <p:cTn id="33" dur="500"/>
                                        <p:tgtEl>
                                          <p:spTgt spid="50">
                                            <p:txEl>
                                              <p:pRg st="1" end="1"/>
                                            </p:txEl>
                                          </p:spTgt>
                                        </p:tgtEl>
                                      </p:cBhvr>
                                    </p:animEffect>
                                  </p:childTnLst>
                                </p:cTn>
                              </p:par>
                            </p:childTnLst>
                          </p:cTn>
                        </p:par>
                        <p:par>
                          <p:cTn id="34" fill="hold">
                            <p:stCondLst>
                              <p:cond delay="500"/>
                            </p:stCondLst>
                            <p:childTnLst>
                              <p:par>
                                <p:cTn id="35" presetID="10" presetClass="entr" presetSubtype="0" fill="hold" grpId="0" nodeType="afterEffect">
                                  <p:stCondLst>
                                    <p:cond delay="0"/>
                                  </p:stCondLst>
                                  <p:childTnLst>
                                    <p:set>
                                      <p:cBhvr>
                                        <p:cTn id="36" dur="1" fill="hold">
                                          <p:stCondLst>
                                            <p:cond delay="0"/>
                                          </p:stCondLst>
                                        </p:cTn>
                                        <p:tgtEl>
                                          <p:spTgt spid="50">
                                            <p:txEl>
                                              <p:pRg st="2" end="2"/>
                                            </p:txEl>
                                          </p:spTgt>
                                        </p:tgtEl>
                                        <p:attrNameLst>
                                          <p:attrName>style.visibility</p:attrName>
                                        </p:attrNameLst>
                                      </p:cBhvr>
                                      <p:to>
                                        <p:strVal val="visible"/>
                                      </p:to>
                                    </p:set>
                                    <p:animEffect transition="in" filter="fade">
                                      <p:cBhvr>
                                        <p:cTn id="37" dur="500"/>
                                        <p:tgtEl>
                                          <p:spTgt spid="50">
                                            <p:txEl>
                                              <p:pRg st="2" end="2"/>
                                            </p:txEl>
                                          </p:spTgt>
                                        </p:tgtEl>
                                      </p:cBhvr>
                                    </p:animEffect>
                                  </p:childTnLst>
                                </p:cTn>
                              </p:par>
                            </p:childTnLst>
                          </p:cTn>
                        </p:par>
                        <p:par>
                          <p:cTn id="38" fill="hold">
                            <p:stCondLst>
                              <p:cond delay="1000"/>
                            </p:stCondLst>
                            <p:childTnLst>
                              <p:par>
                                <p:cTn id="39" presetID="10" presetClass="entr" presetSubtype="0" fill="hold" grpId="0" nodeType="afterEffect">
                                  <p:stCondLst>
                                    <p:cond delay="0"/>
                                  </p:stCondLst>
                                  <p:childTnLst>
                                    <p:set>
                                      <p:cBhvr>
                                        <p:cTn id="40" dur="1" fill="hold">
                                          <p:stCondLst>
                                            <p:cond delay="0"/>
                                          </p:stCondLst>
                                        </p:cTn>
                                        <p:tgtEl>
                                          <p:spTgt spid="50">
                                            <p:txEl>
                                              <p:pRg st="3" end="3"/>
                                            </p:txEl>
                                          </p:spTgt>
                                        </p:tgtEl>
                                        <p:attrNameLst>
                                          <p:attrName>style.visibility</p:attrName>
                                        </p:attrNameLst>
                                      </p:cBhvr>
                                      <p:to>
                                        <p:strVal val="visible"/>
                                      </p:to>
                                    </p:set>
                                    <p:animEffect transition="in" filter="fade">
                                      <p:cBhvr>
                                        <p:cTn id="41" dur="500"/>
                                        <p:tgtEl>
                                          <p:spTgt spid="5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3" grpId="0" animBg="1"/>
      <p:bldP spid="675" grpId="0"/>
      <p:bldP spid="4" grpId="0" animBg="1"/>
      <p:bldP spid="49" grpId="0"/>
      <p:bldP spid="50"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84"/>
        <p:cNvGrpSpPr/>
        <p:nvPr/>
      </p:nvGrpSpPr>
      <p:grpSpPr>
        <a:xfrm>
          <a:off x="0" y="0"/>
          <a:ext cx="0" cy="0"/>
          <a:chOff x="0" y="0"/>
          <a:chExt cx="0" cy="0"/>
        </a:xfrm>
      </p:grpSpPr>
      <p:sp>
        <p:nvSpPr>
          <p:cNvPr id="5" name="Google Shape;399;p14"/>
          <p:cNvSpPr/>
          <p:nvPr/>
        </p:nvSpPr>
        <p:spPr>
          <a:xfrm>
            <a:off x="1645203" y="1497550"/>
            <a:ext cx="6465000" cy="3231930"/>
          </a:xfrm>
          <a:prstGeom prst="rect">
            <a:avLst/>
          </a:prstGeom>
          <a:solidFill>
            <a:srgbClr val="6A19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586;p24">
            <a:extLst>
              <a:ext uri="{FF2B5EF4-FFF2-40B4-BE49-F238E27FC236}">
                <a16:creationId xmlns:a16="http://schemas.microsoft.com/office/drawing/2014/main" id="{34A8E7C4-B438-4834-B79C-3DC74F0C1194}"/>
              </a:ext>
            </a:extLst>
          </p:cNvPr>
          <p:cNvSpPr txBox="1">
            <a:spLocks/>
          </p:cNvSpPr>
          <p:nvPr/>
        </p:nvSpPr>
        <p:spPr>
          <a:xfrm>
            <a:off x="1043940" y="383816"/>
            <a:ext cx="4503420" cy="7446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434343"/>
              </a:buClr>
              <a:buSzPts val="1800"/>
              <a:buFont typeface="Fjalla One"/>
              <a:buNone/>
              <a:defRPr sz="1800" b="0" i="0" u="none" strike="noStrike" cap="none">
                <a:solidFill>
                  <a:srgbClr val="434343"/>
                </a:solidFill>
                <a:latin typeface="Fjalla One"/>
                <a:ea typeface="Fjalla One"/>
                <a:cs typeface="Fjalla One"/>
                <a:sym typeface="Fjalla One"/>
              </a:defRPr>
            </a:lvl1pPr>
            <a:lvl2pPr marR="0" lvl="1" algn="l" rtl="0">
              <a:lnSpc>
                <a:spcPct val="100000"/>
              </a:lnSpc>
              <a:spcBef>
                <a:spcPts val="0"/>
              </a:spcBef>
              <a:spcAft>
                <a:spcPts val="0"/>
              </a:spcAft>
              <a:buClr>
                <a:srgbClr val="434343"/>
              </a:buClr>
              <a:buSzPts val="1800"/>
              <a:buFont typeface="Fjalla One"/>
              <a:buNone/>
              <a:defRPr sz="1800" b="0" i="0" u="none" strike="noStrike" cap="none">
                <a:solidFill>
                  <a:srgbClr val="434343"/>
                </a:solidFill>
                <a:latin typeface="Fjalla One"/>
                <a:ea typeface="Fjalla One"/>
                <a:cs typeface="Fjalla One"/>
                <a:sym typeface="Fjalla One"/>
              </a:defRPr>
            </a:lvl2pPr>
            <a:lvl3pPr marR="0" lvl="2" algn="l" rtl="0">
              <a:lnSpc>
                <a:spcPct val="100000"/>
              </a:lnSpc>
              <a:spcBef>
                <a:spcPts val="0"/>
              </a:spcBef>
              <a:spcAft>
                <a:spcPts val="0"/>
              </a:spcAft>
              <a:buClr>
                <a:srgbClr val="434343"/>
              </a:buClr>
              <a:buSzPts val="1800"/>
              <a:buFont typeface="Fjalla One"/>
              <a:buNone/>
              <a:defRPr sz="1800" b="0" i="0" u="none" strike="noStrike" cap="none">
                <a:solidFill>
                  <a:srgbClr val="434343"/>
                </a:solidFill>
                <a:latin typeface="Fjalla One"/>
                <a:ea typeface="Fjalla One"/>
                <a:cs typeface="Fjalla One"/>
                <a:sym typeface="Fjalla One"/>
              </a:defRPr>
            </a:lvl3pPr>
            <a:lvl4pPr marR="0" lvl="3" algn="l" rtl="0">
              <a:lnSpc>
                <a:spcPct val="100000"/>
              </a:lnSpc>
              <a:spcBef>
                <a:spcPts val="0"/>
              </a:spcBef>
              <a:spcAft>
                <a:spcPts val="0"/>
              </a:spcAft>
              <a:buClr>
                <a:srgbClr val="434343"/>
              </a:buClr>
              <a:buSzPts val="1800"/>
              <a:buFont typeface="Fjalla One"/>
              <a:buNone/>
              <a:defRPr sz="1800" b="0" i="0" u="none" strike="noStrike" cap="none">
                <a:solidFill>
                  <a:srgbClr val="434343"/>
                </a:solidFill>
                <a:latin typeface="Fjalla One"/>
                <a:ea typeface="Fjalla One"/>
                <a:cs typeface="Fjalla One"/>
                <a:sym typeface="Fjalla One"/>
              </a:defRPr>
            </a:lvl4pPr>
            <a:lvl5pPr marR="0" lvl="4" algn="l" rtl="0">
              <a:lnSpc>
                <a:spcPct val="100000"/>
              </a:lnSpc>
              <a:spcBef>
                <a:spcPts val="0"/>
              </a:spcBef>
              <a:spcAft>
                <a:spcPts val="0"/>
              </a:spcAft>
              <a:buClr>
                <a:srgbClr val="434343"/>
              </a:buClr>
              <a:buSzPts val="1800"/>
              <a:buFont typeface="Fjalla One"/>
              <a:buNone/>
              <a:defRPr sz="1800" b="0" i="0" u="none" strike="noStrike" cap="none">
                <a:solidFill>
                  <a:srgbClr val="434343"/>
                </a:solidFill>
                <a:latin typeface="Fjalla One"/>
                <a:ea typeface="Fjalla One"/>
                <a:cs typeface="Fjalla One"/>
                <a:sym typeface="Fjalla One"/>
              </a:defRPr>
            </a:lvl5pPr>
            <a:lvl6pPr marR="0" lvl="5" algn="l" rtl="0">
              <a:lnSpc>
                <a:spcPct val="100000"/>
              </a:lnSpc>
              <a:spcBef>
                <a:spcPts val="0"/>
              </a:spcBef>
              <a:spcAft>
                <a:spcPts val="0"/>
              </a:spcAft>
              <a:buClr>
                <a:srgbClr val="434343"/>
              </a:buClr>
              <a:buSzPts val="1800"/>
              <a:buFont typeface="Fjalla One"/>
              <a:buNone/>
              <a:defRPr sz="1800" b="0" i="0" u="none" strike="noStrike" cap="none">
                <a:solidFill>
                  <a:srgbClr val="434343"/>
                </a:solidFill>
                <a:latin typeface="Fjalla One"/>
                <a:ea typeface="Fjalla One"/>
                <a:cs typeface="Fjalla One"/>
                <a:sym typeface="Fjalla One"/>
              </a:defRPr>
            </a:lvl6pPr>
            <a:lvl7pPr marR="0" lvl="6" algn="l" rtl="0">
              <a:lnSpc>
                <a:spcPct val="100000"/>
              </a:lnSpc>
              <a:spcBef>
                <a:spcPts val="0"/>
              </a:spcBef>
              <a:spcAft>
                <a:spcPts val="0"/>
              </a:spcAft>
              <a:buClr>
                <a:srgbClr val="434343"/>
              </a:buClr>
              <a:buSzPts val="1800"/>
              <a:buFont typeface="Fjalla One"/>
              <a:buNone/>
              <a:defRPr sz="1800" b="0" i="0" u="none" strike="noStrike" cap="none">
                <a:solidFill>
                  <a:srgbClr val="434343"/>
                </a:solidFill>
                <a:latin typeface="Fjalla One"/>
                <a:ea typeface="Fjalla One"/>
                <a:cs typeface="Fjalla One"/>
                <a:sym typeface="Fjalla One"/>
              </a:defRPr>
            </a:lvl7pPr>
            <a:lvl8pPr marR="0" lvl="7" algn="l" rtl="0">
              <a:lnSpc>
                <a:spcPct val="100000"/>
              </a:lnSpc>
              <a:spcBef>
                <a:spcPts val="0"/>
              </a:spcBef>
              <a:spcAft>
                <a:spcPts val="0"/>
              </a:spcAft>
              <a:buClr>
                <a:srgbClr val="434343"/>
              </a:buClr>
              <a:buSzPts val="1800"/>
              <a:buFont typeface="Fjalla One"/>
              <a:buNone/>
              <a:defRPr sz="1800" b="0" i="0" u="none" strike="noStrike" cap="none">
                <a:solidFill>
                  <a:srgbClr val="434343"/>
                </a:solidFill>
                <a:latin typeface="Fjalla One"/>
                <a:ea typeface="Fjalla One"/>
                <a:cs typeface="Fjalla One"/>
                <a:sym typeface="Fjalla One"/>
              </a:defRPr>
            </a:lvl8pPr>
            <a:lvl9pPr marR="0" lvl="8" algn="l" rtl="0">
              <a:lnSpc>
                <a:spcPct val="100000"/>
              </a:lnSpc>
              <a:spcBef>
                <a:spcPts val="0"/>
              </a:spcBef>
              <a:spcAft>
                <a:spcPts val="0"/>
              </a:spcAft>
              <a:buClr>
                <a:srgbClr val="434343"/>
              </a:buClr>
              <a:buSzPts val="1800"/>
              <a:buFont typeface="Fjalla One"/>
              <a:buNone/>
              <a:defRPr sz="1800" b="0" i="0" u="none" strike="noStrike" cap="none">
                <a:solidFill>
                  <a:srgbClr val="434343"/>
                </a:solidFill>
                <a:latin typeface="Fjalla One"/>
                <a:ea typeface="Fjalla One"/>
                <a:cs typeface="Fjalla One"/>
                <a:sym typeface="Fjalla One"/>
              </a:defRPr>
            </a:lvl9pPr>
          </a:lstStyle>
          <a:p>
            <a:r>
              <a:rPr lang="en-US" sz="2400"/>
              <a:t>Applying ICT in management of foreign language center </a:t>
            </a:r>
          </a:p>
        </p:txBody>
      </p:sp>
      <p:sp>
        <p:nvSpPr>
          <p:cNvPr id="10" name="Google Shape;586;p24">
            <a:extLst>
              <a:ext uri="{FF2B5EF4-FFF2-40B4-BE49-F238E27FC236}">
                <a16:creationId xmlns:a16="http://schemas.microsoft.com/office/drawing/2014/main" id="{185F5904-AF53-407B-9B54-F486E5D812A4}"/>
              </a:ext>
            </a:extLst>
          </p:cNvPr>
          <p:cNvSpPr txBox="1">
            <a:spLocks/>
          </p:cNvSpPr>
          <p:nvPr/>
        </p:nvSpPr>
        <p:spPr>
          <a:xfrm>
            <a:off x="385127" y="383816"/>
            <a:ext cx="658813" cy="7446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434343"/>
              </a:buClr>
              <a:buSzPts val="1800"/>
              <a:buFont typeface="Fjalla One"/>
              <a:buNone/>
              <a:defRPr sz="1800" b="0" i="0" u="none" strike="noStrike" cap="none">
                <a:solidFill>
                  <a:srgbClr val="434343"/>
                </a:solidFill>
                <a:latin typeface="Fjalla One"/>
                <a:ea typeface="Fjalla One"/>
                <a:cs typeface="Fjalla One"/>
                <a:sym typeface="Fjalla One"/>
              </a:defRPr>
            </a:lvl1pPr>
            <a:lvl2pPr marR="0" lvl="1" algn="l" rtl="0">
              <a:lnSpc>
                <a:spcPct val="100000"/>
              </a:lnSpc>
              <a:spcBef>
                <a:spcPts val="0"/>
              </a:spcBef>
              <a:spcAft>
                <a:spcPts val="0"/>
              </a:spcAft>
              <a:buClr>
                <a:srgbClr val="434343"/>
              </a:buClr>
              <a:buSzPts val="1800"/>
              <a:buFont typeface="Fjalla One"/>
              <a:buNone/>
              <a:defRPr sz="1800" b="0" i="0" u="none" strike="noStrike" cap="none">
                <a:solidFill>
                  <a:srgbClr val="434343"/>
                </a:solidFill>
                <a:latin typeface="Fjalla One"/>
                <a:ea typeface="Fjalla One"/>
                <a:cs typeface="Fjalla One"/>
                <a:sym typeface="Fjalla One"/>
              </a:defRPr>
            </a:lvl2pPr>
            <a:lvl3pPr marR="0" lvl="2" algn="l" rtl="0">
              <a:lnSpc>
                <a:spcPct val="100000"/>
              </a:lnSpc>
              <a:spcBef>
                <a:spcPts val="0"/>
              </a:spcBef>
              <a:spcAft>
                <a:spcPts val="0"/>
              </a:spcAft>
              <a:buClr>
                <a:srgbClr val="434343"/>
              </a:buClr>
              <a:buSzPts val="1800"/>
              <a:buFont typeface="Fjalla One"/>
              <a:buNone/>
              <a:defRPr sz="1800" b="0" i="0" u="none" strike="noStrike" cap="none">
                <a:solidFill>
                  <a:srgbClr val="434343"/>
                </a:solidFill>
                <a:latin typeface="Fjalla One"/>
                <a:ea typeface="Fjalla One"/>
                <a:cs typeface="Fjalla One"/>
                <a:sym typeface="Fjalla One"/>
              </a:defRPr>
            </a:lvl3pPr>
            <a:lvl4pPr marR="0" lvl="3" algn="l" rtl="0">
              <a:lnSpc>
                <a:spcPct val="100000"/>
              </a:lnSpc>
              <a:spcBef>
                <a:spcPts val="0"/>
              </a:spcBef>
              <a:spcAft>
                <a:spcPts val="0"/>
              </a:spcAft>
              <a:buClr>
                <a:srgbClr val="434343"/>
              </a:buClr>
              <a:buSzPts val="1800"/>
              <a:buFont typeface="Fjalla One"/>
              <a:buNone/>
              <a:defRPr sz="1800" b="0" i="0" u="none" strike="noStrike" cap="none">
                <a:solidFill>
                  <a:srgbClr val="434343"/>
                </a:solidFill>
                <a:latin typeface="Fjalla One"/>
                <a:ea typeface="Fjalla One"/>
                <a:cs typeface="Fjalla One"/>
                <a:sym typeface="Fjalla One"/>
              </a:defRPr>
            </a:lvl4pPr>
            <a:lvl5pPr marR="0" lvl="4" algn="l" rtl="0">
              <a:lnSpc>
                <a:spcPct val="100000"/>
              </a:lnSpc>
              <a:spcBef>
                <a:spcPts val="0"/>
              </a:spcBef>
              <a:spcAft>
                <a:spcPts val="0"/>
              </a:spcAft>
              <a:buClr>
                <a:srgbClr val="434343"/>
              </a:buClr>
              <a:buSzPts val="1800"/>
              <a:buFont typeface="Fjalla One"/>
              <a:buNone/>
              <a:defRPr sz="1800" b="0" i="0" u="none" strike="noStrike" cap="none">
                <a:solidFill>
                  <a:srgbClr val="434343"/>
                </a:solidFill>
                <a:latin typeface="Fjalla One"/>
                <a:ea typeface="Fjalla One"/>
                <a:cs typeface="Fjalla One"/>
                <a:sym typeface="Fjalla One"/>
              </a:defRPr>
            </a:lvl5pPr>
            <a:lvl6pPr marR="0" lvl="5" algn="l" rtl="0">
              <a:lnSpc>
                <a:spcPct val="100000"/>
              </a:lnSpc>
              <a:spcBef>
                <a:spcPts val="0"/>
              </a:spcBef>
              <a:spcAft>
                <a:spcPts val="0"/>
              </a:spcAft>
              <a:buClr>
                <a:srgbClr val="434343"/>
              </a:buClr>
              <a:buSzPts val="1800"/>
              <a:buFont typeface="Fjalla One"/>
              <a:buNone/>
              <a:defRPr sz="1800" b="0" i="0" u="none" strike="noStrike" cap="none">
                <a:solidFill>
                  <a:srgbClr val="434343"/>
                </a:solidFill>
                <a:latin typeface="Fjalla One"/>
                <a:ea typeface="Fjalla One"/>
                <a:cs typeface="Fjalla One"/>
                <a:sym typeface="Fjalla One"/>
              </a:defRPr>
            </a:lvl6pPr>
            <a:lvl7pPr marR="0" lvl="6" algn="l" rtl="0">
              <a:lnSpc>
                <a:spcPct val="100000"/>
              </a:lnSpc>
              <a:spcBef>
                <a:spcPts val="0"/>
              </a:spcBef>
              <a:spcAft>
                <a:spcPts val="0"/>
              </a:spcAft>
              <a:buClr>
                <a:srgbClr val="434343"/>
              </a:buClr>
              <a:buSzPts val="1800"/>
              <a:buFont typeface="Fjalla One"/>
              <a:buNone/>
              <a:defRPr sz="1800" b="0" i="0" u="none" strike="noStrike" cap="none">
                <a:solidFill>
                  <a:srgbClr val="434343"/>
                </a:solidFill>
                <a:latin typeface="Fjalla One"/>
                <a:ea typeface="Fjalla One"/>
                <a:cs typeface="Fjalla One"/>
                <a:sym typeface="Fjalla One"/>
              </a:defRPr>
            </a:lvl7pPr>
            <a:lvl8pPr marR="0" lvl="7" algn="l" rtl="0">
              <a:lnSpc>
                <a:spcPct val="100000"/>
              </a:lnSpc>
              <a:spcBef>
                <a:spcPts val="0"/>
              </a:spcBef>
              <a:spcAft>
                <a:spcPts val="0"/>
              </a:spcAft>
              <a:buClr>
                <a:srgbClr val="434343"/>
              </a:buClr>
              <a:buSzPts val="1800"/>
              <a:buFont typeface="Fjalla One"/>
              <a:buNone/>
              <a:defRPr sz="1800" b="0" i="0" u="none" strike="noStrike" cap="none">
                <a:solidFill>
                  <a:srgbClr val="434343"/>
                </a:solidFill>
                <a:latin typeface="Fjalla One"/>
                <a:ea typeface="Fjalla One"/>
                <a:cs typeface="Fjalla One"/>
                <a:sym typeface="Fjalla One"/>
              </a:defRPr>
            </a:lvl8pPr>
            <a:lvl9pPr marR="0" lvl="8" algn="l" rtl="0">
              <a:lnSpc>
                <a:spcPct val="100000"/>
              </a:lnSpc>
              <a:spcBef>
                <a:spcPts val="0"/>
              </a:spcBef>
              <a:spcAft>
                <a:spcPts val="0"/>
              </a:spcAft>
              <a:buClr>
                <a:srgbClr val="434343"/>
              </a:buClr>
              <a:buSzPts val="1800"/>
              <a:buFont typeface="Fjalla One"/>
              <a:buNone/>
              <a:defRPr sz="1800" b="0" i="0" u="none" strike="noStrike" cap="none">
                <a:solidFill>
                  <a:srgbClr val="434343"/>
                </a:solidFill>
                <a:latin typeface="Fjalla One"/>
                <a:ea typeface="Fjalla One"/>
                <a:cs typeface="Fjalla One"/>
                <a:sym typeface="Fjalla One"/>
              </a:defRPr>
            </a:lvl9pPr>
          </a:lstStyle>
          <a:p>
            <a:pPr algn="ctr"/>
            <a:r>
              <a:rPr lang="en-US" sz="3200">
                <a:solidFill>
                  <a:schemeClr val="bg1"/>
                </a:solidFill>
              </a:rPr>
              <a:t>02</a:t>
            </a:r>
          </a:p>
        </p:txBody>
      </p:sp>
      <p:sp>
        <p:nvSpPr>
          <p:cNvPr id="11" name="Google Shape;481;p20">
            <a:extLst>
              <a:ext uri="{FF2B5EF4-FFF2-40B4-BE49-F238E27FC236}">
                <a16:creationId xmlns:a16="http://schemas.microsoft.com/office/drawing/2014/main" id="{4B319D59-4E3C-445B-9683-2A1AD1EA3C43}"/>
              </a:ext>
            </a:extLst>
          </p:cNvPr>
          <p:cNvSpPr txBox="1">
            <a:spLocks/>
          </p:cNvSpPr>
          <p:nvPr/>
        </p:nvSpPr>
        <p:spPr>
          <a:xfrm>
            <a:off x="2222218" y="1798302"/>
            <a:ext cx="5591910" cy="274829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434343"/>
              </a:buClr>
              <a:buSzPts val="1400"/>
              <a:buFont typeface="Fjalla One"/>
              <a:buNone/>
              <a:defRPr sz="1400" b="0" i="0" u="none" strike="noStrike" cap="none">
                <a:solidFill>
                  <a:srgbClr val="434343"/>
                </a:solidFill>
                <a:latin typeface="Fjalla One"/>
                <a:ea typeface="Fjalla One"/>
                <a:cs typeface="Fjalla One"/>
                <a:sym typeface="Fjalla One"/>
              </a:defRPr>
            </a:lvl1pPr>
            <a:lvl2pPr marR="0" lvl="1" algn="ctr" rtl="0">
              <a:lnSpc>
                <a:spcPct val="100000"/>
              </a:lnSpc>
              <a:spcBef>
                <a:spcPts val="0"/>
              </a:spcBef>
              <a:spcAft>
                <a:spcPts val="0"/>
              </a:spcAft>
              <a:buClr>
                <a:srgbClr val="434343"/>
              </a:buClr>
              <a:buSzPts val="1200"/>
              <a:buFont typeface="Fjalla One"/>
              <a:buNone/>
              <a:defRPr sz="1200" b="0" i="0" u="none" strike="noStrike" cap="none">
                <a:solidFill>
                  <a:srgbClr val="434343"/>
                </a:solidFill>
                <a:latin typeface="Fjalla One"/>
                <a:ea typeface="Fjalla One"/>
                <a:cs typeface="Fjalla One"/>
                <a:sym typeface="Fjalla One"/>
              </a:defRPr>
            </a:lvl2pPr>
            <a:lvl3pPr marR="0" lvl="2" algn="ctr" rtl="0">
              <a:lnSpc>
                <a:spcPct val="100000"/>
              </a:lnSpc>
              <a:spcBef>
                <a:spcPts val="0"/>
              </a:spcBef>
              <a:spcAft>
                <a:spcPts val="0"/>
              </a:spcAft>
              <a:buClr>
                <a:srgbClr val="434343"/>
              </a:buClr>
              <a:buSzPts val="1200"/>
              <a:buFont typeface="Fjalla One"/>
              <a:buNone/>
              <a:defRPr sz="1200" b="0" i="0" u="none" strike="noStrike" cap="none">
                <a:solidFill>
                  <a:srgbClr val="434343"/>
                </a:solidFill>
                <a:latin typeface="Fjalla One"/>
                <a:ea typeface="Fjalla One"/>
                <a:cs typeface="Fjalla One"/>
                <a:sym typeface="Fjalla One"/>
              </a:defRPr>
            </a:lvl3pPr>
            <a:lvl4pPr marR="0" lvl="3" algn="ctr" rtl="0">
              <a:lnSpc>
                <a:spcPct val="100000"/>
              </a:lnSpc>
              <a:spcBef>
                <a:spcPts val="0"/>
              </a:spcBef>
              <a:spcAft>
                <a:spcPts val="0"/>
              </a:spcAft>
              <a:buClr>
                <a:srgbClr val="434343"/>
              </a:buClr>
              <a:buSzPts val="1200"/>
              <a:buFont typeface="Fjalla One"/>
              <a:buNone/>
              <a:defRPr sz="1200" b="0" i="0" u="none" strike="noStrike" cap="none">
                <a:solidFill>
                  <a:srgbClr val="434343"/>
                </a:solidFill>
                <a:latin typeface="Fjalla One"/>
                <a:ea typeface="Fjalla One"/>
                <a:cs typeface="Fjalla One"/>
                <a:sym typeface="Fjalla One"/>
              </a:defRPr>
            </a:lvl4pPr>
            <a:lvl5pPr marR="0" lvl="4" algn="ctr" rtl="0">
              <a:lnSpc>
                <a:spcPct val="100000"/>
              </a:lnSpc>
              <a:spcBef>
                <a:spcPts val="0"/>
              </a:spcBef>
              <a:spcAft>
                <a:spcPts val="0"/>
              </a:spcAft>
              <a:buClr>
                <a:srgbClr val="434343"/>
              </a:buClr>
              <a:buSzPts val="1200"/>
              <a:buFont typeface="Fjalla One"/>
              <a:buNone/>
              <a:defRPr sz="1200" b="0" i="0" u="none" strike="noStrike" cap="none">
                <a:solidFill>
                  <a:srgbClr val="434343"/>
                </a:solidFill>
                <a:latin typeface="Fjalla One"/>
                <a:ea typeface="Fjalla One"/>
                <a:cs typeface="Fjalla One"/>
                <a:sym typeface="Fjalla One"/>
              </a:defRPr>
            </a:lvl5pPr>
            <a:lvl6pPr marR="0" lvl="5" algn="ctr" rtl="0">
              <a:lnSpc>
                <a:spcPct val="100000"/>
              </a:lnSpc>
              <a:spcBef>
                <a:spcPts val="0"/>
              </a:spcBef>
              <a:spcAft>
                <a:spcPts val="0"/>
              </a:spcAft>
              <a:buClr>
                <a:srgbClr val="434343"/>
              </a:buClr>
              <a:buSzPts val="1200"/>
              <a:buFont typeface="Fjalla One"/>
              <a:buNone/>
              <a:defRPr sz="1200" b="0" i="0" u="none" strike="noStrike" cap="none">
                <a:solidFill>
                  <a:srgbClr val="434343"/>
                </a:solidFill>
                <a:latin typeface="Fjalla One"/>
                <a:ea typeface="Fjalla One"/>
                <a:cs typeface="Fjalla One"/>
                <a:sym typeface="Fjalla One"/>
              </a:defRPr>
            </a:lvl6pPr>
            <a:lvl7pPr marR="0" lvl="6" algn="ctr" rtl="0">
              <a:lnSpc>
                <a:spcPct val="100000"/>
              </a:lnSpc>
              <a:spcBef>
                <a:spcPts val="0"/>
              </a:spcBef>
              <a:spcAft>
                <a:spcPts val="0"/>
              </a:spcAft>
              <a:buClr>
                <a:srgbClr val="434343"/>
              </a:buClr>
              <a:buSzPts val="1200"/>
              <a:buFont typeface="Fjalla One"/>
              <a:buNone/>
              <a:defRPr sz="1200" b="0" i="0" u="none" strike="noStrike" cap="none">
                <a:solidFill>
                  <a:srgbClr val="434343"/>
                </a:solidFill>
                <a:latin typeface="Fjalla One"/>
                <a:ea typeface="Fjalla One"/>
                <a:cs typeface="Fjalla One"/>
                <a:sym typeface="Fjalla One"/>
              </a:defRPr>
            </a:lvl7pPr>
            <a:lvl8pPr marR="0" lvl="7" algn="ctr" rtl="0">
              <a:lnSpc>
                <a:spcPct val="100000"/>
              </a:lnSpc>
              <a:spcBef>
                <a:spcPts val="0"/>
              </a:spcBef>
              <a:spcAft>
                <a:spcPts val="0"/>
              </a:spcAft>
              <a:buClr>
                <a:srgbClr val="434343"/>
              </a:buClr>
              <a:buSzPts val="1200"/>
              <a:buFont typeface="Fjalla One"/>
              <a:buNone/>
              <a:defRPr sz="1200" b="0" i="0" u="none" strike="noStrike" cap="none">
                <a:solidFill>
                  <a:srgbClr val="434343"/>
                </a:solidFill>
                <a:latin typeface="Fjalla One"/>
                <a:ea typeface="Fjalla One"/>
                <a:cs typeface="Fjalla One"/>
                <a:sym typeface="Fjalla One"/>
              </a:defRPr>
            </a:lvl8pPr>
            <a:lvl9pPr marR="0" lvl="8" algn="ctr" rtl="0">
              <a:lnSpc>
                <a:spcPct val="100000"/>
              </a:lnSpc>
              <a:spcBef>
                <a:spcPts val="0"/>
              </a:spcBef>
              <a:spcAft>
                <a:spcPts val="0"/>
              </a:spcAft>
              <a:buClr>
                <a:srgbClr val="434343"/>
              </a:buClr>
              <a:buSzPts val="1200"/>
              <a:buFont typeface="Fjalla One"/>
              <a:buNone/>
              <a:defRPr sz="1200" b="0" i="0" u="none" strike="noStrike" cap="none">
                <a:solidFill>
                  <a:srgbClr val="434343"/>
                </a:solidFill>
                <a:latin typeface="Fjalla One"/>
                <a:ea typeface="Fjalla One"/>
                <a:cs typeface="Fjalla One"/>
                <a:sym typeface="Fjalla One"/>
              </a:defRPr>
            </a:lvl9pPr>
          </a:lstStyle>
          <a:p>
            <a:pPr marL="342900" indent="-342900" algn="l">
              <a:spcAft>
                <a:spcPts val="1200"/>
              </a:spcAft>
              <a:buClr>
                <a:schemeClr val="bg1"/>
              </a:buClr>
              <a:buFont typeface="+mj-lt"/>
              <a:buAutoNum type="arabicParenR"/>
            </a:pPr>
            <a:r>
              <a:rPr lang="en-US" sz="1800">
                <a:solidFill>
                  <a:schemeClr val="bg1"/>
                </a:solidFill>
              </a:rPr>
              <a:t>Information gathering (online)</a:t>
            </a:r>
          </a:p>
          <a:p>
            <a:pPr marL="342900" indent="-342900" algn="l">
              <a:spcAft>
                <a:spcPts val="1200"/>
              </a:spcAft>
              <a:buClr>
                <a:schemeClr val="bg1"/>
              </a:buClr>
              <a:buFont typeface="+mj-lt"/>
              <a:buAutoNum type="arabicParenR"/>
            </a:pPr>
            <a:r>
              <a:rPr lang="en-US" sz="1800">
                <a:solidFill>
                  <a:schemeClr val="bg1"/>
                </a:solidFill>
              </a:rPr>
              <a:t>Statistics and reports (for state management)</a:t>
            </a:r>
          </a:p>
          <a:p>
            <a:pPr marL="342900" indent="-342900" algn="l">
              <a:spcAft>
                <a:spcPts val="1200"/>
              </a:spcAft>
              <a:buClr>
                <a:schemeClr val="bg1"/>
              </a:buClr>
              <a:buFont typeface="+mj-lt"/>
              <a:buAutoNum type="arabicParenR"/>
            </a:pPr>
            <a:r>
              <a:rPr lang="en-US" sz="1800">
                <a:solidFill>
                  <a:schemeClr val="bg1"/>
                </a:solidFill>
              </a:rPr>
              <a:t>Self-assessment (according to the set of criteria)</a:t>
            </a:r>
          </a:p>
          <a:p>
            <a:pPr marL="342900" indent="-342900" algn="l">
              <a:spcAft>
                <a:spcPts val="1200"/>
              </a:spcAft>
              <a:buClr>
                <a:schemeClr val="bg1"/>
              </a:buClr>
              <a:buFont typeface="+mj-lt"/>
              <a:buAutoNum type="arabicParenR"/>
            </a:pPr>
            <a:r>
              <a:rPr lang="en-US" sz="1800">
                <a:solidFill>
                  <a:schemeClr val="bg1"/>
                </a:solidFill>
              </a:rPr>
              <a:t>Storing learning results (blockchain)</a:t>
            </a:r>
          </a:p>
          <a:p>
            <a:pPr marL="342900" indent="-342900" algn="l">
              <a:spcAft>
                <a:spcPts val="1200"/>
              </a:spcAft>
              <a:buClr>
                <a:schemeClr val="bg1"/>
              </a:buClr>
              <a:buFont typeface="+mj-lt"/>
              <a:buAutoNum type="arabicParenR"/>
            </a:pPr>
            <a:r>
              <a:rPr lang="en-US" sz="1800">
                <a:solidFill>
                  <a:schemeClr val="bg1"/>
                </a:solidFill>
              </a:rPr>
              <a:t>Publicizing information with society</a:t>
            </a:r>
          </a:p>
          <a:p>
            <a:pPr marL="342900" indent="-342900" algn="l">
              <a:spcAft>
                <a:spcPts val="1200"/>
              </a:spcAft>
              <a:buClr>
                <a:schemeClr val="bg1"/>
              </a:buClr>
              <a:buFont typeface="+mj-lt"/>
              <a:buAutoNum type="arabicParenR"/>
            </a:pPr>
            <a:r>
              <a:rPr lang="en-US" sz="1800">
                <a:solidFill>
                  <a:schemeClr val="bg1"/>
                </a:solidFill>
              </a:rPr>
              <a:t>Proposing implementation plan</a:t>
            </a:r>
          </a:p>
          <a:p>
            <a:pPr marL="342900" indent="-342900" algn="l">
              <a:spcAft>
                <a:spcPts val="1200"/>
              </a:spcAft>
              <a:buClr>
                <a:schemeClr val="bg1"/>
              </a:buClr>
              <a:buFont typeface="+mj-lt"/>
              <a:buAutoNum type="arabicParenR"/>
            </a:pPr>
            <a:endParaRPr lang="en-US" sz="1800">
              <a:solidFill>
                <a:schemeClr val="bg1"/>
              </a:solidFill>
            </a:endParaRPr>
          </a:p>
        </p:txBody>
      </p:sp>
    </p:spTree>
    <p:custDataLst>
      <p:tags r:id="rId1"/>
    </p:custDataLst>
    <p:extLst>
      <p:ext uri="{BB962C8B-B14F-4D97-AF65-F5344CB8AC3E}">
        <p14:creationId xmlns:p14="http://schemas.microsoft.com/office/powerpoint/2010/main" val="78925392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750" fill="hold"/>
                                        <p:tgtEl>
                                          <p:spTgt spid="6"/>
                                        </p:tgtEl>
                                        <p:attrNameLst>
                                          <p:attrName>ppt_x</p:attrName>
                                        </p:attrNameLst>
                                      </p:cBhvr>
                                      <p:tavLst>
                                        <p:tav tm="0">
                                          <p:val>
                                            <p:strVal val="1+#ppt_w/2"/>
                                          </p:val>
                                        </p:tav>
                                        <p:tav tm="100000">
                                          <p:val>
                                            <p:strVal val="#ppt_x"/>
                                          </p:val>
                                        </p:tav>
                                      </p:tavLst>
                                    </p:anim>
                                    <p:anim calcmode="lin" valueType="num">
                                      <p:cBhvr additive="base">
                                        <p:cTn id="8" dur="750" fill="hold"/>
                                        <p:tgtEl>
                                          <p:spTgt spid="6"/>
                                        </p:tgtEl>
                                        <p:attrNameLst>
                                          <p:attrName>ppt_y</p:attrName>
                                        </p:attrNameLst>
                                      </p:cBhvr>
                                      <p:tavLst>
                                        <p:tav tm="0">
                                          <p:val>
                                            <p:strVal val="#ppt_y"/>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750" fill="hold"/>
                                        <p:tgtEl>
                                          <p:spTgt spid="10"/>
                                        </p:tgtEl>
                                        <p:attrNameLst>
                                          <p:attrName>ppt_x</p:attrName>
                                        </p:attrNameLst>
                                      </p:cBhvr>
                                      <p:tavLst>
                                        <p:tav tm="0">
                                          <p:val>
                                            <p:strVal val="#ppt_x"/>
                                          </p:val>
                                        </p:tav>
                                        <p:tav tm="100000">
                                          <p:val>
                                            <p:strVal val="#ppt_x"/>
                                          </p:val>
                                        </p:tav>
                                      </p:tavLst>
                                    </p:anim>
                                    <p:anim calcmode="lin" valueType="num">
                                      <p:cBhvr additive="base">
                                        <p:cTn id="12" dur="750" fill="hold"/>
                                        <p:tgtEl>
                                          <p:spTgt spid="10"/>
                                        </p:tgtEl>
                                        <p:attrNameLst>
                                          <p:attrName>ppt_y</p:attrName>
                                        </p:attrNameLst>
                                      </p:cBhvr>
                                      <p:tavLst>
                                        <p:tav tm="0">
                                          <p:val>
                                            <p:strVal val="1+#ppt_h/2"/>
                                          </p:val>
                                        </p:tav>
                                        <p:tav tm="100000">
                                          <p:val>
                                            <p:strVal val="#ppt_y"/>
                                          </p:val>
                                        </p:tav>
                                      </p:tavLst>
                                    </p:anim>
                                  </p:childTnLst>
                                </p:cTn>
                              </p:par>
                            </p:childTnLst>
                          </p:cTn>
                        </p:par>
                        <p:par>
                          <p:cTn id="13" fill="hold">
                            <p:stCondLst>
                              <p:cond delay="750"/>
                            </p:stCondLst>
                            <p:childTnLst>
                              <p:par>
                                <p:cTn id="14" presetID="6" presetClass="entr" presetSubtype="32"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circle(out)">
                                      <p:cBhvr>
                                        <p:cTn id="16" dur="1000"/>
                                        <p:tgtEl>
                                          <p:spTgt spid="5"/>
                                        </p:tgtEl>
                                      </p:cBhvr>
                                    </p:animEffect>
                                  </p:childTnLst>
                                </p:cTn>
                              </p:par>
                            </p:childTnLst>
                          </p:cTn>
                        </p:par>
                        <p:par>
                          <p:cTn id="17" fill="hold">
                            <p:stCondLst>
                              <p:cond delay="1750"/>
                            </p:stCondLst>
                            <p:childTnLst>
                              <p:par>
                                <p:cTn id="18" presetID="2" presetClass="entr" presetSubtype="4" fill="hold" grpId="0" nodeType="afterEffect">
                                  <p:stCondLst>
                                    <p:cond delay="0"/>
                                  </p:stCondLst>
                                  <p:childTnLst>
                                    <p:set>
                                      <p:cBhvr>
                                        <p:cTn id="19" dur="1" fill="hold">
                                          <p:stCondLst>
                                            <p:cond delay="0"/>
                                          </p:stCondLst>
                                        </p:cTn>
                                        <p:tgtEl>
                                          <p:spTgt spid="11">
                                            <p:txEl>
                                              <p:pRg st="0" end="0"/>
                                            </p:txEl>
                                          </p:spTgt>
                                        </p:tgtEl>
                                        <p:attrNameLst>
                                          <p:attrName>style.visibility</p:attrName>
                                        </p:attrNameLst>
                                      </p:cBhvr>
                                      <p:to>
                                        <p:strVal val="visible"/>
                                      </p:to>
                                    </p:set>
                                    <p:anim calcmode="lin" valueType="num">
                                      <p:cBhvr additive="base">
                                        <p:cTn id="20"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21" dur="1000" fill="hold"/>
                                        <p:tgtEl>
                                          <p:spTgt spid="11">
                                            <p:txEl>
                                              <p:pRg st="0" end="0"/>
                                            </p:txEl>
                                          </p:spTgt>
                                        </p:tgtEl>
                                        <p:attrNameLst>
                                          <p:attrName>ppt_y</p:attrName>
                                        </p:attrNameLst>
                                      </p:cBhvr>
                                      <p:tavLst>
                                        <p:tav tm="0">
                                          <p:val>
                                            <p:strVal val="1+#ppt_h/2"/>
                                          </p:val>
                                        </p:tav>
                                        <p:tav tm="100000">
                                          <p:val>
                                            <p:strVal val="#ppt_y"/>
                                          </p:val>
                                        </p:tav>
                                      </p:tavLst>
                                    </p:anim>
                                  </p:childTnLst>
                                </p:cTn>
                              </p:par>
                            </p:childTnLst>
                          </p:cTn>
                        </p:par>
                        <p:par>
                          <p:cTn id="22" fill="hold">
                            <p:stCondLst>
                              <p:cond delay="2750"/>
                            </p:stCondLst>
                            <p:childTnLst>
                              <p:par>
                                <p:cTn id="23" presetID="2" presetClass="entr" presetSubtype="4" fill="hold" grpId="0" nodeType="afterEffect">
                                  <p:stCondLst>
                                    <p:cond delay="0"/>
                                  </p:stCondLst>
                                  <p:childTnLst>
                                    <p:set>
                                      <p:cBhvr>
                                        <p:cTn id="24" dur="1" fill="hold">
                                          <p:stCondLst>
                                            <p:cond delay="0"/>
                                          </p:stCondLst>
                                        </p:cTn>
                                        <p:tgtEl>
                                          <p:spTgt spid="11">
                                            <p:txEl>
                                              <p:pRg st="1" end="1"/>
                                            </p:txEl>
                                          </p:spTgt>
                                        </p:tgtEl>
                                        <p:attrNameLst>
                                          <p:attrName>style.visibility</p:attrName>
                                        </p:attrNameLst>
                                      </p:cBhvr>
                                      <p:to>
                                        <p:strVal val="visible"/>
                                      </p:to>
                                    </p:set>
                                    <p:anim calcmode="lin" valueType="num">
                                      <p:cBhvr additive="base">
                                        <p:cTn id="25" dur="1000" fill="hold"/>
                                        <p:tgtEl>
                                          <p:spTgt spid="11">
                                            <p:txEl>
                                              <p:pRg st="1" end="1"/>
                                            </p:txEl>
                                          </p:spTgt>
                                        </p:tgtEl>
                                        <p:attrNameLst>
                                          <p:attrName>ppt_x</p:attrName>
                                        </p:attrNameLst>
                                      </p:cBhvr>
                                      <p:tavLst>
                                        <p:tav tm="0">
                                          <p:val>
                                            <p:strVal val="#ppt_x"/>
                                          </p:val>
                                        </p:tav>
                                        <p:tav tm="100000">
                                          <p:val>
                                            <p:strVal val="#ppt_x"/>
                                          </p:val>
                                        </p:tav>
                                      </p:tavLst>
                                    </p:anim>
                                    <p:anim calcmode="lin" valueType="num">
                                      <p:cBhvr additive="base">
                                        <p:cTn id="26" dur="1000" fill="hold"/>
                                        <p:tgtEl>
                                          <p:spTgt spid="11">
                                            <p:txEl>
                                              <p:pRg st="1" end="1"/>
                                            </p:txEl>
                                          </p:spTgt>
                                        </p:tgtEl>
                                        <p:attrNameLst>
                                          <p:attrName>ppt_y</p:attrName>
                                        </p:attrNameLst>
                                      </p:cBhvr>
                                      <p:tavLst>
                                        <p:tav tm="0">
                                          <p:val>
                                            <p:strVal val="1+#ppt_h/2"/>
                                          </p:val>
                                        </p:tav>
                                        <p:tav tm="100000">
                                          <p:val>
                                            <p:strVal val="#ppt_y"/>
                                          </p:val>
                                        </p:tav>
                                      </p:tavLst>
                                    </p:anim>
                                  </p:childTnLst>
                                </p:cTn>
                              </p:par>
                            </p:childTnLst>
                          </p:cTn>
                        </p:par>
                        <p:par>
                          <p:cTn id="27" fill="hold">
                            <p:stCondLst>
                              <p:cond delay="3750"/>
                            </p:stCondLst>
                            <p:childTnLst>
                              <p:par>
                                <p:cTn id="28" presetID="2" presetClass="entr" presetSubtype="4" fill="hold" grpId="0" nodeType="afterEffect">
                                  <p:stCondLst>
                                    <p:cond delay="0"/>
                                  </p:stCondLst>
                                  <p:childTnLst>
                                    <p:set>
                                      <p:cBhvr>
                                        <p:cTn id="29" dur="1" fill="hold">
                                          <p:stCondLst>
                                            <p:cond delay="0"/>
                                          </p:stCondLst>
                                        </p:cTn>
                                        <p:tgtEl>
                                          <p:spTgt spid="11">
                                            <p:txEl>
                                              <p:pRg st="2" end="2"/>
                                            </p:txEl>
                                          </p:spTgt>
                                        </p:tgtEl>
                                        <p:attrNameLst>
                                          <p:attrName>style.visibility</p:attrName>
                                        </p:attrNameLst>
                                      </p:cBhvr>
                                      <p:to>
                                        <p:strVal val="visible"/>
                                      </p:to>
                                    </p:set>
                                    <p:anim calcmode="lin" valueType="num">
                                      <p:cBhvr additive="base">
                                        <p:cTn id="30" dur="1000" fill="hold"/>
                                        <p:tgtEl>
                                          <p:spTgt spid="11">
                                            <p:txEl>
                                              <p:pRg st="2" end="2"/>
                                            </p:txEl>
                                          </p:spTgt>
                                        </p:tgtEl>
                                        <p:attrNameLst>
                                          <p:attrName>ppt_x</p:attrName>
                                        </p:attrNameLst>
                                      </p:cBhvr>
                                      <p:tavLst>
                                        <p:tav tm="0">
                                          <p:val>
                                            <p:strVal val="#ppt_x"/>
                                          </p:val>
                                        </p:tav>
                                        <p:tav tm="100000">
                                          <p:val>
                                            <p:strVal val="#ppt_x"/>
                                          </p:val>
                                        </p:tav>
                                      </p:tavLst>
                                    </p:anim>
                                    <p:anim calcmode="lin" valueType="num">
                                      <p:cBhvr additive="base">
                                        <p:cTn id="31" dur="1000" fill="hold"/>
                                        <p:tgtEl>
                                          <p:spTgt spid="11">
                                            <p:txEl>
                                              <p:pRg st="2" end="2"/>
                                            </p:txEl>
                                          </p:spTgt>
                                        </p:tgtEl>
                                        <p:attrNameLst>
                                          <p:attrName>ppt_y</p:attrName>
                                        </p:attrNameLst>
                                      </p:cBhvr>
                                      <p:tavLst>
                                        <p:tav tm="0">
                                          <p:val>
                                            <p:strVal val="1+#ppt_h/2"/>
                                          </p:val>
                                        </p:tav>
                                        <p:tav tm="100000">
                                          <p:val>
                                            <p:strVal val="#ppt_y"/>
                                          </p:val>
                                        </p:tav>
                                      </p:tavLst>
                                    </p:anim>
                                  </p:childTnLst>
                                </p:cTn>
                              </p:par>
                            </p:childTnLst>
                          </p:cTn>
                        </p:par>
                        <p:par>
                          <p:cTn id="32" fill="hold">
                            <p:stCondLst>
                              <p:cond delay="4750"/>
                            </p:stCondLst>
                            <p:childTnLst>
                              <p:par>
                                <p:cTn id="33" presetID="2" presetClass="entr" presetSubtype="4" fill="hold" grpId="0" nodeType="afterEffect">
                                  <p:stCondLst>
                                    <p:cond delay="0"/>
                                  </p:stCondLst>
                                  <p:childTnLst>
                                    <p:set>
                                      <p:cBhvr>
                                        <p:cTn id="34" dur="1" fill="hold">
                                          <p:stCondLst>
                                            <p:cond delay="0"/>
                                          </p:stCondLst>
                                        </p:cTn>
                                        <p:tgtEl>
                                          <p:spTgt spid="11">
                                            <p:txEl>
                                              <p:pRg st="3" end="3"/>
                                            </p:txEl>
                                          </p:spTgt>
                                        </p:tgtEl>
                                        <p:attrNameLst>
                                          <p:attrName>style.visibility</p:attrName>
                                        </p:attrNameLst>
                                      </p:cBhvr>
                                      <p:to>
                                        <p:strVal val="visible"/>
                                      </p:to>
                                    </p:set>
                                    <p:anim calcmode="lin" valueType="num">
                                      <p:cBhvr additive="base">
                                        <p:cTn id="35" dur="1000" fill="hold"/>
                                        <p:tgtEl>
                                          <p:spTgt spid="11">
                                            <p:txEl>
                                              <p:pRg st="3" end="3"/>
                                            </p:txEl>
                                          </p:spTgt>
                                        </p:tgtEl>
                                        <p:attrNameLst>
                                          <p:attrName>ppt_x</p:attrName>
                                        </p:attrNameLst>
                                      </p:cBhvr>
                                      <p:tavLst>
                                        <p:tav tm="0">
                                          <p:val>
                                            <p:strVal val="#ppt_x"/>
                                          </p:val>
                                        </p:tav>
                                        <p:tav tm="100000">
                                          <p:val>
                                            <p:strVal val="#ppt_x"/>
                                          </p:val>
                                        </p:tav>
                                      </p:tavLst>
                                    </p:anim>
                                    <p:anim calcmode="lin" valueType="num">
                                      <p:cBhvr additive="base">
                                        <p:cTn id="36" dur="1000" fill="hold"/>
                                        <p:tgtEl>
                                          <p:spTgt spid="11">
                                            <p:txEl>
                                              <p:pRg st="3" end="3"/>
                                            </p:txEl>
                                          </p:spTgt>
                                        </p:tgtEl>
                                        <p:attrNameLst>
                                          <p:attrName>ppt_y</p:attrName>
                                        </p:attrNameLst>
                                      </p:cBhvr>
                                      <p:tavLst>
                                        <p:tav tm="0">
                                          <p:val>
                                            <p:strVal val="1+#ppt_h/2"/>
                                          </p:val>
                                        </p:tav>
                                        <p:tav tm="100000">
                                          <p:val>
                                            <p:strVal val="#ppt_y"/>
                                          </p:val>
                                        </p:tav>
                                      </p:tavLst>
                                    </p:anim>
                                  </p:childTnLst>
                                </p:cTn>
                              </p:par>
                            </p:childTnLst>
                          </p:cTn>
                        </p:par>
                        <p:par>
                          <p:cTn id="37" fill="hold">
                            <p:stCondLst>
                              <p:cond delay="5750"/>
                            </p:stCondLst>
                            <p:childTnLst>
                              <p:par>
                                <p:cTn id="38" presetID="2" presetClass="entr" presetSubtype="4" fill="hold" grpId="0" nodeType="afterEffect">
                                  <p:stCondLst>
                                    <p:cond delay="0"/>
                                  </p:stCondLst>
                                  <p:childTnLst>
                                    <p:set>
                                      <p:cBhvr>
                                        <p:cTn id="39" dur="1" fill="hold">
                                          <p:stCondLst>
                                            <p:cond delay="0"/>
                                          </p:stCondLst>
                                        </p:cTn>
                                        <p:tgtEl>
                                          <p:spTgt spid="11">
                                            <p:txEl>
                                              <p:pRg st="4" end="4"/>
                                            </p:txEl>
                                          </p:spTgt>
                                        </p:tgtEl>
                                        <p:attrNameLst>
                                          <p:attrName>style.visibility</p:attrName>
                                        </p:attrNameLst>
                                      </p:cBhvr>
                                      <p:to>
                                        <p:strVal val="visible"/>
                                      </p:to>
                                    </p:set>
                                    <p:anim calcmode="lin" valueType="num">
                                      <p:cBhvr additive="base">
                                        <p:cTn id="40" dur="1000" fill="hold"/>
                                        <p:tgtEl>
                                          <p:spTgt spid="11">
                                            <p:txEl>
                                              <p:pRg st="4" end="4"/>
                                            </p:txEl>
                                          </p:spTgt>
                                        </p:tgtEl>
                                        <p:attrNameLst>
                                          <p:attrName>ppt_x</p:attrName>
                                        </p:attrNameLst>
                                      </p:cBhvr>
                                      <p:tavLst>
                                        <p:tav tm="0">
                                          <p:val>
                                            <p:strVal val="#ppt_x"/>
                                          </p:val>
                                        </p:tav>
                                        <p:tav tm="100000">
                                          <p:val>
                                            <p:strVal val="#ppt_x"/>
                                          </p:val>
                                        </p:tav>
                                      </p:tavLst>
                                    </p:anim>
                                    <p:anim calcmode="lin" valueType="num">
                                      <p:cBhvr additive="base">
                                        <p:cTn id="41" dur="1000" fill="hold"/>
                                        <p:tgtEl>
                                          <p:spTgt spid="11">
                                            <p:txEl>
                                              <p:pRg st="4" end="4"/>
                                            </p:txEl>
                                          </p:spTgt>
                                        </p:tgtEl>
                                        <p:attrNameLst>
                                          <p:attrName>ppt_y</p:attrName>
                                        </p:attrNameLst>
                                      </p:cBhvr>
                                      <p:tavLst>
                                        <p:tav tm="0">
                                          <p:val>
                                            <p:strVal val="1+#ppt_h/2"/>
                                          </p:val>
                                        </p:tav>
                                        <p:tav tm="100000">
                                          <p:val>
                                            <p:strVal val="#ppt_y"/>
                                          </p:val>
                                        </p:tav>
                                      </p:tavLst>
                                    </p:anim>
                                  </p:childTnLst>
                                </p:cTn>
                              </p:par>
                            </p:childTnLst>
                          </p:cTn>
                        </p:par>
                        <p:par>
                          <p:cTn id="42" fill="hold">
                            <p:stCondLst>
                              <p:cond delay="6750"/>
                            </p:stCondLst>
                            <p:childTnLst>
                              <p:par>
                                <p:cTn id="43" presetID="2" presetClass="entr" presetSubtype="4" fill="hold" grpId="0" nodeType="afterEffect">
                                  <p:stCondLst>
                                    <p:cond delay="0"/>
                                  </p:stCondLst>
                                  <p:childTnLst>
                                    <p:set>
                                      <p:cBhvr>
                                        <p:cTn id="44" dur="1" fill="hold">
                                          <p:stCondLst>
                                            <p:cond delay="0"/>
                                          </p:stCondLst>
                                        </p:cTn>
                                        <p:tgtEl>
                                          <p:spTgt spid="11">
                                            <p:txEl>
                                              <p:pRg st="5" end="5"/>
                                            </p:txEl>
                                          </p:spTgt>
                                        </p:tgtEl>
                                        <p:attrNameLst>
                                          <p:attrName>style.visibility</p:attrName>
                                        </p:attrNameLst>
                                      </p:cBhvr>
                                      <p:to>
                                        <p:strVal val="visible"/>
                                      </p:to>
                                    </p:set>
                                    <p:anim calcmode="lin" valueType="num">
                                      <p:cBhvr additive="base">
                                        <p:cTn id="45" dur="1000" fill="hold"/>
                                        <p:tgtEl>
                                          <p:spTgt spid="11">
                                            <p:txEl>
                                              <p:pRg st="5" end="5"/>
                                            </p:txEl>
                                          </p:spTgt>
                                        </p:tgtEl>
                                        <p:attrNameLst>
                                          <p:attrName>ppt_x</p:attrName>
                                        </p:attrNameLst>
                                      </p:cBhvr>
                                      <p:tavLst>
                                        <p:tav tm="0">
                                          <p:val>
                                            <p:strVal val="#ppt_x"/>
                                          </p:val>
                                        </p:tav>
                                        <p:tav tm="100000">
                                          <p:val>
                                            <p:strVal val="#ppt_x"/>
                                          </p:val>
                                        </p:tav>
                                      </p:tavLst>
                                    </p:anim>
                                    <p:anim calcmode="lin" valueType="num">
                                      <p:cBhvr additive="base">
                                        <p:cTn id="46" dur="1000" fill="hold"/>
                                        <p:tgtEl>
                                          <p:spTgt spid="11">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10" grpId="0"/>
      <p:bldP spid="11" grpId="0" uiExpand="1" build="allAtOnce"/>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653"/>
        <p:cNvGrpSpPr/>
        <p:nvPr/>
      </p:nvGrpSpPr>
      <p:grpSpPr>
        <a:xfrm>
          <a:off x="0" y="0"/>
          <a:ext cx="0" cy="0"/>
          <a:chOff x="0" y="0"/>
          <a:chExt cx="0" cy="0"/>
        </a:xfrm>
      </p:grpSpPr>
      <p:sp>
        <p:nvSpPr>
          <p:cNvPr id="43" name="Google Shape;586;p24">
            <a:extLst>
              <a:ext uri="{FF2B5EF4-FFF2-40B4-BE49-F238E27FC236}">
                <a16:creationId xmlns:a16="http://schemas.microsoft.com/office/drawing/2014/main" id="{F8878360-1384-4FB4-A982-6B5D5EAE30B9}"/>
              </a:ext>
            </a:extLst>
          </p:cNvPr>
          <p:cNvSpPr txBox="1">
            <a:spLocks/>
          </p:cNvSpPr>
          <p:nvPr/>
        </p:nvSpPr>
        <p:spPr>
          <a:xfrm>
            <a:off x="398780" y="414296"/>
            <a:ext cx="4503420" cy="7446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434343"/>
              </a:buClr>
              <a:buSzPts val="1800"/>
              <a:buFont typeface="Fjalla One"/>
              <a:buNone/>
              <a:defRPr sz="1800" b="0" i="0" u="none" strike="noStrike" cap="none">
                <a:solidFill>
                  <a:srgbClr val="434343"/>
                </a:solidFill>
                <a:latin typeface="Fjalla One"/>
                <a:ea typeface="Fjalla One"/>
                <a:cs typeface="Fjalla One"/>
                <a:sym typeface="Fjalla One"/>
              </a:defRPr>
            </a:lvl1pPr>
            <a:lvl2pPr marR="0" lvl="1" algn="l" rtl="0">
              <a:lnSpc>
                <a:spcPct val="100000"/>
              </a:lnSpc>
              <a:spcBef>
                <a:spcPts val="0"/>
              </a:spcBef>
              <a:spcAft>
                <a:spcPts val="0"/>
              </a:spcAft>
              <a:buClr>
                <a:srgbClr val="434343"/>
              </a:buClr>
              <a:buSzPts val="1800"/>
              <a:buFont typeface="Fjalla One"/>
              <a:buNone/>
              <a:defRPr sz="1800" b="0" i="0" u="none" strike="noStrike" cap="none">
                <a:solidFill>
                  <a:srgbClr val="434343"/>
                </a:solidFill>
                <a:latin typeface="Fjalla One"/>
                <a:ea typeface="Fjalla One"/>
                <a:cs typeface="Fjalla One"/>
                <a:sym typeface="Fjalla One"/>
              </a:defRPr>
            </a:lvl2pPr>
            <a:lvl3pPr marR="0" lvl="2" algn="l" rtl="0">
              <a:lnSpc>
                <a:spcPct val="100000"/>
              </a:lnSpc>
              <a:spcBef>
                <a:spcPts val="0"/>
              </a:spcBef>
              <a:spcAft>
                <a:spcPts val="0"/>
              </a:spcAft>
              <a:buClr>
                <a:srgbClr val="434343"/>
              </a:buClr>
              <a:buSzPts val="1800"/>
              <a:buFont typeface="Fjalla One"/>
              <a:buNone/>
              <a:defRPr sz="1800" b="0" i="0" u="none" strike="noStrike" cap="none">
                <a:solidFill>
                  <a:srgbClr val="434343"/>
                </a:solidFill>
                <a:latin typeface="Fjalla One"/>
                <a:ea typeface="Fjalla One"/>
                <a:cs typeface="Fjalla One"/>
                <a:sym typeface="Fjalla One"/>
              </a:defRPr>
            </a:lvl3pPr>
            <a:lvl4pPr marR="0" lvl="3" algn="l" rtl="0">
              <a:lnSpc>
                <a:spcPct val="100000"/>
              </a:lnSpc>
              <a:spcBef>
                <a:spcPts val="0"/>
              </a:spcBef>
              <a:spcAft>
                <a:spcPts val="0"/>
              </a:spcAft>
              <a:buClr>
                <a:srgbClr val="434343"/>
              </a:buClr>
              <a:buSzPts val="1800"/>
              <a:buFont typeface="Fjalla One"/>
              <a:buNone/>
              <a:defRPr sz="1800" b="0" i="0" u="none" strike="noStrike" cap="none">
                <a:solidFill>
                  <a:srgbClr val="434343"/>
                </a:solidFill>
                <a:latin typeface="Fjalla One"/>
                <a:ea typeface="Fjalla One"/>
                <a:cs typeface="Fjalla One"/>
                <a:sym typeface="Fjalla One"/>
              </a:defRPr>
            </a:lvl4pPr>
            <a:lvl5pPr marR="0" lvl="4" algn="l" rtl="0">
              <a:lnSpc>
                <a:spcPct val="100000"/>
              </a:lnSpc>
              <a:spcBef>
                <a:spcPts val="0"/>
              </a:spcBef>
              <a:spcAft>
                <a:spcPts val="0"/>
              </a:spcAft>
              <a:buClr>
                <a:srgbClr val="434343"/>
              </a:buClr>
              <a:buSzPts val="1800"/>
              <a:buFont typeface="Fjalla One"/>
              <a:buNone/>
              <a:defRPr sz="1800" b="0" i="0" u="none" strike="noStrike" cap="none">
                <a:solidFill>
                  <a:srgbClr val="434343"/>
                </a:solidFill>
                <a:latin typeface="Fjalla One"/>
                <a:ea typeface="Fjalla One"/>
                <a:cs typeface="Fjalla One"/>
                <a:sym typeface="Fjalla One"/>
              </a:defRPr>
            </a:lvl5pPr>
            <a:lvl6pPr marR="0" lvl="5" algn="l" rtl="0">
              <a:lnSpc>
                <a:spcPct val="100000"/>
              </a:lnSpc>
              <a:spcBef>
                <a:spcPts val="0"/>
              </a:spcBef>
              <a:spcAft>
                <a:spcPts val="0"/>
              </a:spcAft>
              <a:buClr>
                <a:srgbClr val="434343"/>
              </a:buClr>
              <a:buSzPts val="1800"/>
              <a:buFont typeface="Fjalla One"/>
              <a:buNone/>
              <a:defRPr sz="1800" b="0" i="0" u="none" strike="noStrike" cap="none">
                <a:solidFill>
                  <a:srgbClr val="434343"/>
                </a:solidFill>
                <a:latin typeface="Fjalla One"/>
                <a:ea typeface="Fjalla One"/>
                <a:cs typeface="Fjalla One"/>
                <a:sym typeface="Fjalla One"/>
              </a:defRPr>
            </a:lvl6pPr>
            <a:lvl7pPr marR="0" lvl="6" algn="l" rtl="0">
              <a:lnSpc>
                <a:spcPct val="100000"/>
              </a:lnSpc>
              <a:spcBef>
                <a:spcPts val="0"/>
              </a:spcBef>
              <a:spcAft>
                <a:spcPts val="0"/>
              </a:spcAft>
              <a:buClr>
                <a:srgbClr val="434343"/>
              </a:buClr>
              <a:buSzPts val="1800"/>
              <a:buFont typeface="Fjalla One"/>
              <a:buNone/>
              <a:defRPr sz="1800" b="0" i="0" u="none" strike="noStrike" cap="none">
                <a:solidFill>
                  <a:srgbClr val="434343"/>
                </a:solidFill>
                <a:latin typeface="Fjalla One"/>
                <a:ea typeface="Fjalla One"/>
                <a:cs typeface="Fjalla One"/>
                <a:sym typeface="Fjalla One"/>
              </a:defRPr>
            </a:lvl7pPr>
            <a:lvl8pPr marR="0" lvl="7" algn="l" rtl="0">
              <a:lnSpc>
                <a:spcPct val="100000"/>
              </a:lnSpc>
              <a:spcBef>
                <a:spcPts val="0"/>
              </a:spcBef>
              <a:spcAft>
                <a:spcPts val="0"/>
              </a:spcAft>
              <a:buClr>
                <a:srgbClr val="434343"/>
              </a:buClr>
              <a:buSzPts val="1800"/>
              <a:buFont typeface="Fjalla One"/>
              <a:buNone/>
              <a:defRPr sz="1800" b="0" i="0" u="none" strike="noStrike" cap="none">
                <a:solidFill>
                  <a:srgbClr val="434343"/>
                </a:solidFill>
                <a:latin typeface="Fjalla One"/>
                <a:ea typeface="Fjalla One"/>
                <a:cs typeface="Fjalla One"/>
                <a:sym typeface="Fjalla One"/>
              </a:defRPr>
            </a:lvl8pPr>
            <a:lvl9pPr marR="0" lvl="8" algn="l" rtl="0">
              <a:lnSpc>
                <a:spcPct val="100000"/>
              </a:lnSpc>
              <a:spcBef>
                <a:spcPts val="0"/>
              </a:spcBef>
              <a:spcAft>
                <a:spcPts val="0"/>
              </a:spcAft>
              <a:buClr>
                <a:srgbClr val="434343"/>
              </a:buClr>
              <a:buSzPts val="1800"/>
              <a:buFont typeface="Fjalla One"/>
              <a:buNone/>
              <a:defRPr sz="1800" b="0" i="0" u="none" strike="noStrike" cap="none">
                <a:solidFill>
                  <a:srgbClr val="434343"/>
                </a:solidFill>
                <a:latin typeface="Fjalla One"/>
                <a:ea typeface="Fjalla One"/>
                <a:cs typeface="Fjalla One"/>
                <a:sym typeface="Fjalla One"/>
              </a:defRPr>
            </a:lvl9pPr>
          </a:lstStyle>
          <a:p>
            <a:r>
              <a:rPr lang="en-US" sz="2400">
                <a:solidFill>
                  <a:schemeClr val="bg1"/>
                </a:solidFill>
              </a:rPr>
              <a:t>Infor</a:t>
            </a:r>
            <a:r>
              <a:rPr lang="en-US" sz="2400"/>
              <a:t>mation gathering (online)</a:t>
            </a:r>
          </a:p>
        </p:txBody>
      </p:sp>
      <p:pic>
        <p:nvPicPr>
          <p:cNvPr id="44" name="Picture 43" descr="A screenshot of a social media post&#10;&#10;Description automatically generated">
            <a:extLst>
              <a:ext uri="{FF2B5EF4-FFF2-40B4-BE49-F238E27FC236}">
                <a16:creationId xmlns:a16="http://schemas.microsoft.com/office/drawing/2014/main" id="{E149A98D-014A-499E-83A7-22CFA927F5D2}"/>
              </a:ext>
            </a:extLst>
          </p:cNvPr>
          <p:cNvPicPr/>
          <p:nvPr/>
        </p:nvPicPr>
        <p:blipFill>
          <a:blip r:embed="rId4"/>
          <a:stretch>
            <a:fillRect/>
          </a:stretch>
        </p:blipFill>
        <p:spPr>
          <a:xfrm>
            <a:off x="1757547" y="1158896"/>
            <a:ext cx="6068291" cy="2593707"/>
          </a:xfrm>
          <a:prstGeom prst="rect">
            <a:avLst/>
          </a:prstGeom>
          <a:ln>
            <a:solidFill>
              <a:srgbClr val="6A192C"/>
            </a:solidFill>
          </a:ln>
        </p:spPr>
      </p:pic>
      <p:sp>
        <p:nvSpPr>
          <p:cNvPr id="4" name="Google Shape;481;p20">
            <a:extLst>
              <a:ext uri="{FF2B5EF4-FFF2-40B4-BE49-F238E27FC236}">
                <a16:creationId xmlns:a16="http://schemas.microsoft.com/office/drawing/2014/main" id="{4B319D59-4E3C-445B-9683-2A1AD1EA3C43}"/>
              </a:ext>
            </a:extLst>
          </p:cNvPr>
          <p:cNvSpPr txBox="1">
            <a:spLocks/>
          </p:cNvSpPr>
          <p:nvPr/>
        </p:nvSpPr>
        <p:spPr>
          <a:xfrm>
            <a:off x="1505395" y="3893631"/>
            <a:ext cx="7044839" cy="120714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434343"/>
              </a:buClr>
              <a:buSzPts val="1400"/>
              <a:buFont typeface="Fjalla One"/>
              <a:buNone/>
              <a:defRPr sz="1400" b="0" i="0" u="none" strike="noStrike" cap="none">
                <a:solidFill>
                  <a:srgbClr val="434343"/>
                </a:solidFill>
                <a:latin typeface="Fjalla One"/>
                <a:ea typeface="Fjalla One"/>
                <a:cs typeface="Fjalla One"/>
                <a:sym typeface="Fjalla One"/>
              </a:defRPr>
            </a:lvl1pPr>
            <a:lvl2pPr marR="0" lvl="1" algn="ctr" rtl="0">
              <a:lnSpc>
                <a:spcPct val="100000"/>
              </a:lnSpc>
              <a:spcBef>
                <a:spcPts val="0"/>
              </a:spcBef>
              <a:spcAft>
                <a:spcPts val="0"/>
              </a:spcAft>
              <a:buClr>
                <a:srgbClr val="434343"/>
              </a:buClr>
              <a:buSzPts val="1200"/>
              <a:buFont typeface="Fjalla One"/>
              <a:buNone/>
              <a:defRPr sz="1200" b="0" i="0" u="none" strike="noStrike" cap="none">
                <a:solidFill>
                  <a:srgbClr val="434343"/>
                </a:solidFill>
                <a:latin typeface="Fjalla One"/>
                <a:ea typeface="Fjalla One"/>
                <a:cs typeface="Fjalla One"/>
                <a:sym typeface="Fjalla One"/>
              </a:defRPr>
            </a:lvl2pPr>
            <a:lvl3pPr marR="0" lvl="2" algn="ctr" rtl="0">
              <a:lnSpc>
                <a:spcPct val="100000"/>
              </a:lnSpc>
              <a:spcBef>
                <a:spcPts val="0"/>
              </a:spcBef>
              <a:spcAft>
                <a:spcPts val="0"/>
              </a:spcAft>
              <a:buClr>
                <a:srgbClr val="434343"/>
              </a:buClr>
              <a:buSzPts val="1200"/>
              <a:buFont typeface="Fjalla One"/>
              <a:buNone/>
              <a:defRPr sz="1200" b="0" i="0" u="none" strike="noStrike" cap="none">
                <a:solidFill>
                  <a:srgbClr val="434343"/>
                </a:solidFill>
                <a:latin typeface="Fjalla One"/>
                <a:ea typeface="Fjalla One"/>
                <a:cs typeface="Fjalla One"/>
                <a:sym typeface="Fjalla One"/>
              </a:defRPr>
            </a:lvl3pPr>
            <a:lvl4pPr marR="0" lvl="3" algn="ctr" rtl="0">
              <a:lnSpc>
                <a:spcPct val="100000"/>
              </a:lnSpc>
              <a:spcBef>
                <a:spcPts val="0"/>
              </a:spcBef>
              <a:spcAft>
                <a:spcPts val="0"/>
              </a:spcAft>
              <a:buClr>
                <a:srgbClr val="434343"/>
              </a:buClr>
              <a:buSzPts val="1200"/>
              <a:buFont typeface="Fjalla One"/>
              <a:buNone/>
              <a:defRPr sz="1200" b="0" i="0" u="none" strike="noStrike" cap="none">
                <a:solidFill>
                  <a:srgbClr val="434343"/>
                </a:solidFill>
                <a:latin typeface="Fjalla One"/>
                <a:ea typeface="Fjalla One"/>
                <a:cs typeface="Fjalla One"/>
                <a:sym typeface="Fjalla One"/>
              </a:defRPr>
            </a:lvl4pPr>
            <a:lvl5pPr marR="0" lvl="4" algn="ctr" rtl="0">
              <a:lnSpc>
                <a:spcPct val="100000"/>
              </a:lnSpc>
              <a:spcBef>
                <a:spcPts val="0"/>
              </a:spcBef>
              <a:spcAft>
                <a:spcPts val="0"/>
              </a:spcAft>
              <a:buClr>
                <a:srgbClr val="434343"/>
              </a:buClr>
              <a:buSzPts val="1200"/>
              <a:buFont typeface="Fjalla One"/>
              <a:buNone/>
              <a:defRPr sz="1200" b="0" i="0" u="none" strike="noStrike" cap="none">
                <a:solidFill>
                  <a:srgbClr val="434343"/>
                </a:solidFill>
                <a:latin typeface="Fjalla One"/>
                <a:ea typeface="Fjalla One"/>
                <a:cs typeface="Fjalla One"/>
                <a:sym typeface="Fjalla One"/>
              </a:defRPr>
            </a:lvl5pPr>
            <a:lvl6pPr marR="0" lvl="5" algn="ctr" rtl="0">
              <a:lnSpc>
                <a:spcPct val="100000"/>
              </a:lnSpc>
              <a:spcBef>
                <a:spcPts val="0"/>
              </a:spcBef>
              <a:spcAft>
                <a:spcPts val="0"/>
              </a:spcAft>
              <a:buClr>
                <a:srgbClr val="434343"/>
              </a:buClr>
              <a:buSzPts val="1200"/>
              <a:buFont typeface="Fjalla One"/>
              <a:buNone/>
              <a:defRPr sz="1200" b="0" i="0" u="none" strike="noStrike" cap="none">
                <a:solidFill>
                  <a:srgbClr val="434343"/>
                </a:solidFill>
                <a:latin typeface="Fjalla One"/>
                <a:ea typeface="Fjalla One"/>
                <a:cs typeface="Fjalla One"/>
                <a:sym typeface="Fjalla One"/>
              </a:defRPr>
            </a:lvl6pPr>
            <a:lvl7pPr marR="0" lvl="6" algn="ctr" rtl="0">
              <a:lnSpc>
                <a:spcPct val="100000"/>
              </a:lnSpc>
              <a:spcBef>
                <a:spcPts val="0"/>
              </a:spcBef>
              <a:spcAft>
                <a:spcPts val="0"/>
              </a:spcAft>
              <a:buClr>
                <a:srgbClr val="434343"/>
              </a:buClr>
              <a:buSzPts val="1200"/>
              <a:buFont typeface="Fjalla One"/>
              <a:buNone/>
              <a:defRPr sz="1200" b="0" i="0" u="none" strike="noStrike" cap="none">
                <a:solidFill>
                  <a:srgbClr val="434343"/>
                </a:solidFill>
                <a:latin typeface="Fjalla One"/>
                <a:ea typeface="Fjalla One"/>
                <a:cs typeface="Fjalla One"/>
                <a:sym typeface="Fjalla One"/>
              </a:defRPr>
            </a:lvl7pPr>
            <a:lvl8pPr marR="0" lvl="7" algn="ctr" rtl="0">
              <a:lnSpc>
                <a:spcPct val="100000"/>
              </a:lnSpc>
              <a:spcBef>
                <a:spcPts val="0"/>
              </a:spcBef>
              <a:spcAft>
                <a:spcPts val="0"/>
              </a:spcAft>
              <a:buClr>
                <a:srgbClr val="434343"/>
              </a:buClr>
              <a:buSzPts val="1200"/>
              <a:buFont typeface="Fjalla One"/>
              <a:buNone/>
              <a:defRPr sz="1200" b="0" i="0" u="none" strike="noStrike" cap="none">
                <a:solidFill>
                  <a:srgbClr val="434343"/>
                </a:solidFill>
                <a:latin typeface="Fjalla One"/>
                <a:ea typeface="Fjalla One"/>
                <a:cs typeface="Fjalla One"/>
                <a:sym typeface="Fjalla One"/>
              </a:defRPr>
            </a:lvl8pPr>
            <a:lvl9pPr marR="0" lvl="8" algn="ctr" rtl="0">
              <a:lnSpc>
                <a:spcPct val="100000"/>
              </a:lnSpc>
              <a:spcBef>
                <a:spcPts val="0"/>
              </a:spcBef>
              <a:spcAft>
                <a:spcPts val="0"/>
              </a:spcAft>
              <a:buClr>
                <a:srgbClr val="434343"/>
              </a:buClr>
              <a:buSzPts val="1200"/>
              <a:buFont typeface="Fjalla One"/>
              <a:buNone/>
              <a:defRPr sz="1200" b="0" i="0" u="none" strike="noStrike" cap="none">
                <a:solidFill>
                  <a:srgbClr val="434343"/>
                </a:solidFill>
                <a:latin typeface="Fjalla One"/>
                <a:ea typeface="Fjalla One"/>
                <a:cs typeface="Fjalla One"/>
                <a:sym typeface="Fjalla One"/>
              </a:defRPr>
            </a:lvl9pPr>
          </a:lstStyle>
          <a:p>
            <a:pPr marL="285750" indent="-285750" algn="just">
              <a:spcAft>
                <a:spcPts val="800"/>
              </a:spcAft>
              <a:buFont typeface="Wingdings" panose="05000000000000000000" pitchFamily="2" charset="2"/>
              <a:buChar char="ü"/>
            </a:pPr>
            <a:r>
              <a:rPr lang="en-US" sz="1500"/>
              <a:t>There are many methods of online information collection that have been used on many different subjects and fields. Almost are used questionnaires with many answers.</a:t>
            </a:r>
          </a:p>
          <a:p>
            <a:pPr marL="285750" indent="-285750" algn="just">
              <a:spcAft>
                <a:spcPts val="800"/>
              </a:spcAft>
              <a:buFont typeface="Wingdings" panose="05000000000000000000" pitchFamily="2" charset="2"/>
              <a:buChar char="ü"/>
            </a:pPr>
            <a:r>
              <a:rPr lang="en-US" sz="1500"/>
              <a:t>A new direction: Combining online questionnaires and long-term cumulative database systems</a:t>
            </a:r>
          </a:p>
        </p:txBody>
      </p:sp>
    </p:spTree>
    <p:custDataLst>
      <p:tags r:id="rId1"/>
    </p:custDataLst>
    <p:extLst>
      <p:ext uri="{BB962C8B-B14F-4D97-AF65-F5344CB8AC3E}">
        <p14:creationId xmlns:p14="http://schemas.microsoft.com/office/powerpoint/2010/main" val="300288506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43"/>
                                        </p:tgtEl>
                                        <p:attrNameLst>
                                          <p:attrName>style.visibility</p:attrName>
                                        </p:attrNameLst>
                                      </p:cBhvr>
                                      <p:to>
                                        <p:strVal val="visible"/>
                                      </p:to>
                                    </p:set>
                                    <p:anim calcmode="lin" valueType="num">
                                      <p:cBhvr additive="base">
                                        <p:cTn id="7" dur="1000" fill="hold"/>
                                        <p:tgtEl>
                                          <p:spTgt spid="43"/>
                                        </p:tgtEl>
                                        <p:attrNameLst>
                                          <p:attrName>ppt_x</p:attrName>
                                        </p:attrNameLst>
                                      </p:cBhvr>
                                      <p:tavLst>
                                        <p:tav tm="0">
                                          <p:val>
                                            <p:strVal val="0-#ppt_w/2"/>
                                          </p:val>
                                        </p:tav>
                                        <p:tav tm="100000">
                                          <p:val>
                                            <p:strVal val="#ppt_x"/>
                                          </p:val>
                                        </p:tav>
                                      </p:tavLst>
                                    </p:anim>
                                    <p:anim calcmode="lin" valueType="num">
                                      <p:cBhvr additive="base">
                                        <p:cTn id="8" dur="1000" fill="hold"/>
                                        <p:tgtEl>
                                          <p:spTgt spid="43"/>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16" presetClass="entr" presetSubtype="37" fill="hold" nodeType="afterEffect">
                                  <p:stCondLst>
                                    <p:cond delay="0"/>
                                  </p:stCondLst>
                                  <p:childTnLst>
                                    <p:set>
                                      <p:cBhvr>
                                        <p:cTn id="11" dur="1" fill="hold">
                                          <p:stCondLst>
                                            <p:cond delay="0"/>
                                          </p:stCondLst>
                                        </p:cTn>
                                        <p:tgtEl>
                                          <p:spTgt spid="44"/>
                                        </p:tgtEl>
                                        <p:attrNameLst>
                                          <p:attrName>style.visibility</p:attrName>
                                        </p:attrNameLst>
                                      </p:cBhvr>
                                      <p:to>
                                        <p:strVal val="visible"/>
                                      </p:to>
                                    </p:set>
                                    <p:animEffect transition="in" filter="barn(outVertical)">
                                      <p:cBhvr>
                                        <p:cTn id="12" dur="1000"/>
                                        <p:tgtEl>
                                          <p:spTgt spid="44"/>
                                        </p:tgtEl>
                                      </p:cBhvr>
                                    </p:animEffect>
                                  </p:childTnLst>
                                </p:cTn>
                              </p:par>
                            </p:childTnLst>
                          </p:cTn>
                        </p:par>
                        <p:par>
                          <p:cTn id="13" fill="hold">
                            <p:stCondLst>
                              <p:cond delay="2000"/>
                            </p:stCondLst>
                            <p:childTnLst>
                              <p:par>
                                <p:cTn id="14" presetID="10" presetClass="entr" presetSubtype="0" fill="hold" grpId="0" nodeType="afterEffect">
                                  <p:stCondLst>
                                    <p:cond delay="0"/>
                                  </p:stCondLst>
                                  <p:childTnLst>
                                    <p:set>
                                      <p:cBhvr>
                                        <p:cTn id="15" dur="1" fill="hold">
                                          <p:stCondLst>
                                            <p:cond delay="0"/>
                                          </p:stCondLst>
                                        </p:cTn>
                                        <p:tgtEl>
                                          <p:spTgt spid="4">
                                            <p:txEl>
                                              <p:pRg st="0" end="0"/>
                                            </p:txEl>
                                          </p:spTgt>
                                        </p:tgtEl>
                                        <p:attrNameLst>
                                          <p:attrName>style.visibility</p:attrName>
                                        </p:attrNameLst>
                                      </p:cBhvr>
                                      <p:to>
                                        <p:strVal val="visible"/>
                                      </p:to>
                                    </p:set>
                                    <p:animEffect transition="in" filter="fade">
                                      <p:cBhvr>
                                        <p:cTn id="16" dur="1000"/>
                                        <p:tgtEl>
                                          <p:spTgt spid="4">
                                            <p:txEl>
                                              <p:pRg st="0" end="0"/>
                                            </p:txEl>
                                          </p:spTgt>
                                        </p:tgtEl>
                                      </p:cBhvr>
                                    </p:animEffect>
                                  </p:childTnLst>
                                </p:cTn>
                              </p:par>
                            </p:childTnLst>
                          </p:cTn>
                        </p:par>
                        <p:par>
                          <p:cTn id="17" fill="hold">
                            <p:stCondLst>
                              <p:cond delay="3000"/>
                            </p:stCondLst>
                            <p:childTnLst>
                              <p:par>
                                <p:cTn id="18" presetID="10" presetClass="entr" presetSubtype="0" fill="hold" grpId="0" nodeType="afterEffect">
                                  <p:stCondLst>
                                    <p:cond delay="0"/>
                                  </p:stCondLst>
                                  <p:childTnLst>
                                    <p:set>
                                      <p:cBhvr>
                                        <p:cTn id="19" dur="1" fill="hold">
                                          <p:stCondLst>
                                            <p:cond delay="0"/>
                                          </p:stCondLst>
                                        </p:cTn>
                                        <p:tgtEl>
                                          <p:spTgt spid="4">
                                            <p:txEl>
                                              <p:pRg st="1" end="1"/>
                                            </p:txEl>
                                          </p:spTgt>
                                        </p:tgtEl>
                                        <p:attrNameLst>
                                          <p:attrName>style.visibility</p:attrName>
                                        </p:attrNameLst>
                                      </p:cBhvr>
                                      <p:to>
                                        <p:strVal val="visible"/>
                                      </p:to>
                                    </p:set>
                                    <p:animEffect transition="in" filter="fade">
                                      <p:cBhvr>
                                        <p:cTn id="20" dur="10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4"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653"/>
        <p:cNvGrpSpPr/>
        <p:nvPr/>
      </p:nvGrpSpPr>
      <p:grpSpPr>
        <a:xfrm>
          <a:off x="0" y="0"/>
          <a:ext cx="0" cy="0"/>
          <a:chOff x="0" y="0"/>
          <a:chExt cx="0" cy="0"/>
        </a:xfrm>
      </p:grpSpPr>
      <p:sp>
        <p:nvSpPr>
          <p:cNvPr id="43" name="Google Shape;586;p24">
            <a:extLst>
              <a:ext uri="{FF2B5EF4-FFF2-40B4-BE49-F238E27FC236}">
                <a16:creationId xmlns:a16="http://schemas.microsoft.com/office/drawing/2014/main" id="{F8878360-1384-4FB4-A982-6B5D5EAE30B9}"/>
              </a:ext>
            </a:extLst>
          </p:cNvPr>
          <p:cNvSpPr txBox="1">
            <a:spLocks/>
          </p:cNvSpPr>
          <p:nvPr/>
        </p:nvSpPr>
        <p:spPr>
          <a:xfrm>
            <a:off x="424180" y="431946"/>
            <a:ext cx="7138752" cy="7446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434343"/>
              </a:buClr>
              <a:buSzPts val="1800"/>
              <a:buFont typeface="Fjalla One"/>
              <a:buNone/>
              <a:defRPr sz="1800" b="0" i="0" u="none" strike="noStrike" cap="none">
                <a:solidFill>
                  <a:srgbClr val="434343"/>
                </a:solidFill>
                <a:latin typeface="Fjalla One"/>
                <a:ea typeface="Fjalla One"/>
                <a:cs typeface="Fjalla One"/>
                <a:sym typeface="Fjalla One"/>
              </a:defRPr>
            </a:lvl1pPr>
            <a:lvl2pPr marR="0" lvl="1" algn="l" rtl="0">
              <a:lnSpc>
                <a:spcPct val="100000"/>
              </a:lnSpc>
              <a:spcBef>
                <a:spcPts val="0"/>
              </a:spcBef>
              <a:spcAft>
                <a:spcPts val="0"/>
              </a:spcAft>
              <a:buClr>
                <a:srgbClr val="434343"/>
              </a:buClr>
              <a:buSzPts val="1800"/>
              <a:buFont typeface="Fjalla One"/>
              <a:buNone/>
              <a:defRPr sz="1800" b="0" i="0" u="none" strike="noStrike" cap="none">
                <a:solidFill>
                  <a:srgbClr val="434343"/>
                </a:solidFill>
                <a:latin typeface="Fjalla One"/>
                <a:ea typeface="Fjalla One"/>
                <a:cs typeface="Fjalla One"/>
                <a:sym typeface="Fjalla One"/>
              </a:defRPr>
            </a:lvl2pPr>
            <a:lvl3pPr marR="0" lvl="2" algn="l" rtl="0">
              <a:lnSpc>
                <a:spcPct val="100000"/>
              </a:lnSpc>
              <a:spcBef>
                <a:spcPts val="0"/>
              </a:spcBef>
              <a:spcAft>
                <a:spcPts val="0"/>
              </a:spcAft>
              <a:buClr>
                <a:srgbClr val="434343"/>
              </a:buClr>
              <a:buSzPts val="1800"/>
              <a:buFont typeface="Fjalla One"/>
              <a:buNone/>
              <a:defRPr sz="1800" b="0" i="0" u="none" strike="noStrike" cap="none">
                <a:solidFill>
                  <a:srgbClr val="434343"/>
                </a:solidFill>
                <a:latin typeface="Fjalla One"/>
                <a:ea typeface="Fjalla One"/>
                <a:cs typeface="Fjalla One"/>
                <a:sym typeface="Fjalla One"/>
              </a:defRPr>
            </a:lvl3pPr>
            <a:lvl4pPr marR="0" lvl="3" algn="l" rtl="0">
              <a:lnSpc>
                <a:spcPct val="100000"/>
              </a:lnSpc>
              <a:spcBef>
                <a:spcPts val="0"/>
              </a:spcBef>
              <a:spcAft>
                <a:spcPts val="0"/>
              </a:spcAft>
              <a:buClr>
                <a:srgbClr val="434343"/>
              </a:buClr>
              <a:buSzPts val="1800"/>
              <a:buFont typeface="Fjalla One"/>
              <a:buNone/>
              <a:defRPr sz="1800" b="0" i="0" u="none" strike="noStrike" cap="none">
                <a:solidFill>
                  <a:srgbClr val="434343"/>
                </a:solidFill>
                <a:latin typeface="Fjalla One"/>
                <a:ea typeface="Fjalla One"/>
                <a:cs typeface="Fjalla One"/>
                <a:sym typeface="Fjalla One"/>
              </a:defRPr>
            </a:lvl4pPr>
            <a:lvl5pPr marR="0" lvl="4" algn="l" rtl="0">
              <a:lnSpc>
                <a:spcPct val="100000"/>
              </a:lnSpc>
              <a:spcBef>
                <a:spcPts val="0"/>
              </a:spcBef>
              <a:spcAft>
                <a:spcPts val="0"/>
              </a:spcAft>
              <a:buClr>
                <a:srgbClr val="434343"/>
              </a:buClr>
              <a:buSzPts val="1800"/>
              <a:buFont typeface="Fjalla One"/>
              <a:buNone/>
              <a:defRPr sz="1800" b="0" i="0" u="none" strike="noStrike" cap="none">
                <a:solidFill>
                  <a:srgbClr val="434343"/>
                </a:solidFill>
                <a:latin typeface="Fjalla One"/>
                <a:ea typeface="Fjalla One"/>
                <a:cs typeface="Fjalla One"/>
                <a:sym typeface="Fjalla One"/>
              </a:defRPr>
            </a:lvl5pPr>
            <a:lvl6pPr marR="0" lvl="5" algn="l" rtl="0">
              <a:lnSpc>
                <a:spcPct val="100000"/>
              </a:lnSpc>
              <a:spcBef>
                <a:spcPts val="0"/>
              </a:spcBef>
              <a:spcAft>
                <a:spcPts val="0"/>
              </a:spcAft>
              <a:buClr>
                <a:srgbClr val="434343"/>
              </a:buClr>
              <a:buSzPts val="1800"/>
              <a:buFont typeface="Fjalla One"/>
              <a:buNone/>
              <a:defRPr sz="1800" b="0" i="0" u="none" strike="noStrike" cap="none">
                <a:solidFill>
                  <a:srgbClr val="434343"/>
                </a:solidFill>
                <a:latin typeface="Fjalla One"/>
                <a:ea typeface="Fjalla One"/>
                <a:cs typeface="Fjalla One"/>
                <a:sym typeface="Fjalla One"/>
              </a:defRPr>
            </a:lvl6pPr>
            <a:lvl7pPr marR="0" lvl="6" algn="l" rtl="0">
              <a:lnSpc>
                <a:spcPct val="100000"/>
              </a:lnSpc>
              <a:spcBef>
                <a:spcPts val="0"/>
              </a:spcBef>
              <a:spcAft>
                <a:spcPts val="0"/>
              </a:spcAft>
              <a:buClr>
                <a:srgbClr val="434343"/>
              </a:buClr>
              <a:buSzPts val="1800"/>
              <a:buFont typeface="Fjalla One"/>
              <a:buNone/>
              <a:defRPr sz="1800" b="0" i="0" u="none" strike="noStrike" cap="none">
                <a:solidFill>
                  <a:srgbClr val="434343"/>
                </a:solidFill>
                <a:latin typeface="Fjalla One"/>
                <a:ea typeface="Fjalla One"/>
                <a:cs typeface="Fjalla One"/>
                <a:sym typeface="Fjalla One"/>
              </a:defRPr>
            </a:lvl7pPr>
            <a:lvl8pPr marR="0" lvl="7" algn="l" rtl="0">
              <a:lnSpc>
                <a:spcPct val="100000"/>
              </a:lnSpc>
              <a:spcBef>
                <a:spcPts val="0"/>
              </a:spcBef>
              <a:spcAft>
                <a:spcPts val="0"/>
              </a:spcAft>
              <a:buClr>
                <a:srgbClr val="434343"/>
              </a:buClr>
              <a:buSzPts val="1800"/>
              <a:buFont typeface="Fjalla One"/>
              <a:buNone/>
              <a:defRPr sz="1800" b="0" i="0" u="none" strike="noStrike" cap="none">
                <a:solidFill>
                  <a:srgbClr val="434343"/>
                </a:solidFill>
                <a:latin typeface="Fjalla One"/>
                <a:ea typeface="Fjalla One"/>
                <a:cs typeface="Fjalla One"/>
                <a:sym typeface="Fjalla One"/>
              </a:defRPr>
            </a:lvl8pPr>
            <a:lvl9pPr marR="0" lvl="8" algn="l" rtl="0">
              <a:lnSpc>
                <a:spcPct val="100000"/>
              </a:lnSpc>
              <a:spcBef>
                <a:spcPts val="0"/>
              </a:spcBef>
              <a:spcAft>
                <a:spcPts val="0"/>
              </a:spcAft>
              <a:buClr>
                <a:srgbClr val="434343"/>
              </a:buClr>
              <a:buSzPts val="1800"/>
              <a:buFont typeface="Fjalla One"/>
              <a:buNone/>
              <a:defRPr sz="1800" b="0" i="0" u="none" strike="noStrike" cap="none">
                <a:solidFill>
                  <a:srgbClr val="434343"/>
                </a:solidFill>
                <a:latin typeface="Fjalla One"/>
                <a:ea typeface="Fjalla One"/>
                <a:cs typeface="Fjalla One"/>
                <a:sym typeface="Fjalla One"/>
              </a:defRPr>
            </a:lvl9pPr>
          </a:lstStyle>
          <a:p>
            <a:r>
              <a:rPr lang="en-US" sz="2400">
                <a:solidFill>
                  <a:schemeClr val="bg1"/>
                </a:solidFill>
              </a:rPr>
              <a:t>Stati</a:t>
            </a:r>
            <a:r>
              <a:rPr lang="en-US" sz="2400"/>
              <a:t>stics and reports (for state management)</a:t>
            </a:r>
          </a:p>
        </p:txBody>
      </p:sp>
      <p:sp>
        <p:nvSpPr>
          <p:cNvPr id="4" name="Google Shape;481;p20">
            <a:extLst>
              <a:ext uri="{FF2B5EF4-FFF2-40B4-BE49-F238E27FC236}">
                <a16:creationId xmlns:a16="http://schemas.microsoft.com/office/drawing/2014/main" id="{4B319D59-4E3C-445B-9683-2A1AD1EA3C43}"/>
              </a:ext>
            </a:extLst>
          </p:cNvPr>
          <p:cNvSpPr txBox="1">
            <a:spLocks/>
          </p:cNvSpPr>
          <p:nvPr/>
        </p:nvSpPr>
        <p:spPr>
          <a:xfrm>
            <a:off x="1517269" y="1087646"/>
            <a:ext cx="7044839" cy="120714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434343"/>
              </a:buClr>
              <a:buSzPts val="1400"/>
              <a:buFont typeface="Fjalla One"/>
              <a:buNone/>
              <a:defRPr sz="1400" b="0" i="0" u="none" strike="noStrike" cap="none">
                <a:solidFill>
                  <a:srgbClr val="434343"/>
                </a:solidFill>
                <a:latin typeface="Fjalla One"/>
                <a:ea typeface="Fjalla One"/>
                <a:cs typeface="Fjalla One"/>
                <a:sym typeface="Fjalla One"/>
              </a:defRPr>
            </a:lvl1pPr>
            <a:lvl2pPr marR="0" lvl="1" algn="ctr" rtl="0">
              <a:lnSpc>
                <a:spcPct val="100000"/>
              </a:lnSpc>
              <a:spcBef>
                <a:spcPts val="0"/>
              </a:spcBef>
              <a:spcAft>
                <a:spcPts val="0"/>
              </a:spcAft>
              <a:buClr>
                <a:srgbClr val="434343"/>
              </a:buClr>
              <a:buSzPts val="1200"/>
              <a:buFont typeface="Fjalla One"/>
              <a:buNone/>
              <a:defRPr sz="1200" b="0" i="0" u="none" strike="noStrike" cap="none">
                <a:solidFill>
                  <a:srgbClr val="434343"/>
                </a:solidFill>
                <a:latin typeface="Fjalla One"/>
                <a:ea typeface="Fjalla One"/>
                <a:cs typeface="Fjalla One"/>
                <a:sym typeface="Fjalla One"/>
              </a:defRPr>
            </a:lvl2pPr>
            <a:lvl3pPr marR="0" lvl="2" algn="ctr" rtl="0">
              <a:lnSpc>
                <a:spcPct val="100000"/>
              </a:lnSpc>
              <a:spcBef>
                <a:spcPts val="0"/>
              </a:spcBef>
              <a:spcAft>
                <a:spcPts val="0"/>
              </a:spcAft>
              <a:buClr>
                <a:srgbClr val="434343"/>
              </a:buClr>
              <a:buSzPts val="1200"/>
              <a:buFont typeface="Fjalla One"/>
              <a:buNone/>
              <a:defRPr sz="1200" b="0" i="0" u="none" strike="noStrike" cap="none">
                <a:solidFill>
                  <a:srgbClr val="434343"/>
                </a:solidFill>
                <a:latin typeface="Fjalla One"/>
                <a:ea typeface="Fjalla One"/>
                <a:cs typeface="Fjalla One"/>
                <a:sym typeface="Fjalla One"/>
              </a:defRPr>
            </a:lvl3pPr>
            <a:lvl4pPr marR="0" lvl="3" algn="ctr" rtl="0">
              <a:lnSpc>
                <a:spcPct val="100000"/>
              </a:lnSpc>
              <a:spcBef>
                <a:spcPts val="0"/>
              </a:spcBef>
              <a:spcAft>
                <a:spcPts val="0"/>
              </a:spcAft>
              <a:buClr>
                <a:srgbClr val="434343"/>
              </a:buClr>
              <a:buSzPts val="1200"/>
              <a:buFont typeface="Fjalla One"/>
              <a:buNone/>
              <a:defRPr sz="1200" b="0" i="0" u="none" strike="noStrike" cap="none">
                <a:solidFill>
                  <a:srgbClr val="434343"/>
                </a:solidFill>
                <a:latin typeface="Fjalla One"/>
                <a:ea typeface="Fjalla One"/>
                <a:cs typeface="Fjalla One"/>
                <a:sym typeface="Fjalla One"/>
              </a:defRPr>
            </a:lvl4pPr>
            <a:lvl5pPr marR="0" lvl="4" algn="ctr" rtl="0">
              <a:lnSpc>
                <a:spcPct val="100000"/>
              </a:lnSpc>
              <a:spcBef>
                <a:spcPts val="0"/>
              </a:spcBef>
              <a:spcAft>
                <a:spcPts val="0"/>
              </a:spcAft>
              <a:buClr>
                <a:srgbClr val="434343"/>
              </a:buClr>
              <a:buSzPts val="1200"/>
              <a:buFont typeface="Fjalla One"/>
              <a:buNone/>
              <a:defRPr sz="1200" b="0" i="0" u="none" strike="noStrike" cap="none">
                <a:solidFill>
                  <a:srgbClr val="434343"/>
                </a:solidFill>
                <a:latin typeface="Fjalla One"/>
                <a:ea typeface="Fjalla One"/>
                <a:cs typeface="Fjalla One"/>
                <a:sym typeface="Fjalla One"/>
              </a:defRPr>
            </a:lvl5pPr>
            <a:lvl6pPr marR="0" lvl="5" algn="ctr" rtl="0">
              <a:lnSpc>
                <a:spcPct val="100000"/>
              </a:lnSpc>
              <a:spcBef>
                <a:spcPts val="0"/>
              </a:spcBef>
              <a:spcAft>
                <a:spcPts val="0"/>
              </a:spcAft>
              <a:buClr>
                <a:srgbClr val="434343"/>
              </a:buClr>
              <a:buSzPts val="1200"/>
              <a:buFont typeface="Fjalla One"/>
              <a:buNone/>
              <a:defRPr sz="1200" b="0" i="0" u="none" strike="noStrike" cap="none">
                <a:solidFill>
                  <a:srgbClr val="434343"/>
                </a:solidFill>
                <a:latin typeface="Fjalla One"/>
                <a:ea typeface="Fjalla One"/>
                <a:cs typeface="Fjalla One"/>
                <a:sym typeface="Fjalla One"/>
              </a:defRPr>
            </a:lvl6pPr>
            <a:lvl7pPr marR="0" lvl="6" algn="ctr" rtl="0">
              <a:lnSpc>
                <a:spcPct val="100000"/>
              </a:lnSpc>
              <a:spcBef>
                <a:spcPts val="0"/>
              </a:spcBef>
              <a:spcAft>
                <a:spcPts val="0"/>
              </a:spcAft>
              <a:buClr>
                <a:srgbClr val="434343"/>
              </a:buClr>
              <a:buSzPts val="1200"/>
              <a:buFont typeface="Fjalla One"/>
              <a:buNone/>
              <a:defRPr sz="1200" b="0" i="0" u="none" strike="noStrike" cap="none">
                <a:solidFill>
                  <a:srgbClr val="434343"/>
                </a:solidFill>
                <a:latin typeface="Fjalla One"/>
                <a:ea typeface="Fjalla One"/>
                <a:cs typeface="Fjalla One"/>
                <a:sym typeface="Fjalla One"/>
              </a:defRPr>
            </a:lvl7pPr>
            <a:lvl8pPr marR="0" lvl="7" algn="ctr" rtl="0">
              <a:lnSpc>
                <a:spcPct val="100000"/>
              </a:lnSpc>
              <a:spcBef>
                <a:spcPts val="0"/>
              </a:spcBef>
              <a:spcAft>
                <a:spcPts val="0"/>
              </a:spcAft>
              <a:buClr>
                <a:srgbClr val="434343"/>
              </a:buClr>
              <a:buSzPts val="1200"/>
              <a:buFont typeface="Fjalla One"/>
              <a:buNone/>
              <a:defRPr sz="1200" b="0" i="0" u="none" strike="noStrike" cap="none">
                <a:solidFill>
                  <a:srgbClr val="434343"/>
                </a:solidFill>
                <a:latin typeface="Fjalla One"/>
                <a:ea typeface="Fjalla One"/>
                <a:cs typeface="Fjalla One"/>
                <a:sym typeface="Fjalla One"/>
              </a:defRPr>
            </a:lvl8pPr>
            <a:lvl9pPr marR="0" lvl="8" algn="ctr" rtl="0">
              <a:lnSpc>
                <a:spcPct val="100000"/>
              </a:lnSpc>
              <a:spcBef>
                <a:spcPts val="0"/>
              </a:spcBef>
              <a:spcAft>
                <a:spcPts val="0"/>
              </a:spcAft>
              <a:buClr>
                <a:srgbClr val="434343"/>
              </a:buClr>
              <a:buSzPts val="1200"/>
              <a:buFont typeface="Fjalla One"/>
              <a:buNone/>
              <a:defRPr sz="1200" b="0" i="0" u="none" strike="noStrike" cap="none">
                <a:solidFill>
                  <a:srgbClr val="434343"/>
                </a:solidFill>
                <a:latin typeface="Fjalla One"/>
                <a:ea typeface="Fjalla One"/>
                <a:cs typeface="Fjalla One"/>
                <a:sym typeface="Fjalla One"/>
              </a:defRPr>
            </a:lvl9pPr>
          </a:lstStyle>
          <a:p>
            <a:pPr marL="285750" indent="-285750" algn="just">
              <a:spcAft>
                <a:spcPts val="800"/>
              </a:spcAft>
              <a:buFont typeface="Wingdings" panose="05000000000000000000" pitchFamily="2" charset="2"/>
              <a:buChar char="ü"/>
            </a:pPr>
            <a:r>
              <a:rPr lang="en-US" sz="1500"/>
              <a:t>For statistical activities, previous reports were done manually and through many levels of adjustment, additional information leading to many delays and lack of accuracy.</a:t>
            </a:r>
          </a:p>
          <a:p>
            <a:pPr marL="285750" indent="-285750" algn="just">
              <a:spcAft>
                <a:spcPts val="800"/>
              </a:spcAft>
              <a:buFont typeface="Wingdings" panose="05000000000000000000" pitchFamily="2" charset="2"/>
              <a:buChar char="ü"/>
            </a:pPr>
            <a:r>
              <a:rPr lang="en-US" sz="1500"/>
              <a:t>Proposed solutions: Providing online statistics and reporting systems tightly integrated with the survey system of foreign language centers,</a:t>
            </a:r>
          </a:p>
        </p:txBody>
      </p:sp>
      <p:pic>
        <p:nvPicPr>
          <p:cNvPr id="5" name="Picture 4"/>
          <p:cNvPicPr/>
          <p:nvPr/>
        </p:nvPicPr>
        <p:blipFill>
          <a:blip r:embed="rId4"/>
          <a:stretch>
            <a:fillRect/>
          </a:stretch>
        </p:blipFill>
        <p:spPr>
          <a:xfrm>
            <a:off x="2106483" y="2366039"/>
            <a:ext cx="6360624" cy="2693146"/>
          </a:xfrm>
          <a:prstGeom prst="rect">
            <a:avLst/>
          </a:prstGeom>
        </p:spPr>
      </p:pic>
    </p:spTree>
    <p:custDataLst>
      <p:tags r:id="rId1"/>
    </p:custDataLst>
    <p:extLst>
      <p:ext uri="{BB962C8B-B14F-4D97-AF65-F5344CB8AC3E}">
        <p14:creationId xmlns:p14="http://schemas.microsoft.com/office/powerpoint/2010/main" val="46116016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43"/>
                                        </p:tgtEl>
                                        <p:attrNameLst>
                                          <p:attrName>style.visibility</p:attrName>
                                        </p:attrNameLst>
                                      </p:cBhvr>
                                      <p:to>
                                        <p:strVal val="visible"/>
                                      </p:to>
                                    </p:set>
                                    <p:anim calcmode="lin" valueType="num">
                                      <p:cBhvr additive="base">
                                        <p:cTn id="7" dur="1000" fill="hold"/>
                                        <p:tgtEl>
                                          <p:spTgt spid="43"/>
                                        </p:tgtEl>
                                        <p:attrNameLst>
                                          <p:attrName>ppt_x</p:attrName>
                                        </p:attrNameLst>
                                      </p:cBhvr>
                                      <p:tavLst>
                                        <p:tav tm="0">
                                          <p:val>
                                            <p:strVal val="0-#ppt_w/2"/>
                                          </p:val>
                                        </p:tav>
                                        <p:tav tm="100000">
                                          <p:val>
                                            <p:strVal val="#ppt_x"/>
                                          </p:val>
                                        </p:tav>
                                      </p:tavLst>
                                    </p:anim>
                                    <p:anim calcmode="lin" valueType="num">
                                      <p:cBhvr additive="base">
                                        <p:cTn id="8" dur="1000" fill="hold"/>
                                        <p:tgtEl>
                                          <p:spTgt spid="43"/>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42" presetClass="entr" presetSubtype="0" fill="hold" grpId="0" nodeType="after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1250"/>
                                        <p:tgtEl>
                                          <p:spTgt spid="4">
                                            <p:txEl>
                                              <p:pRg st="0" end="0"/>
                                            </p:txEl>
                                          </p:spTgt>
                                        </p:tgtEl>
                                      </p:cBhvr>
                                    </p:animEffect>
                                    <p:anim calcmode="lin" valueType="num">
                                      <p:cBhvr>
                                        <p:cTn id="13" dur="125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4" dur="125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par>
                          <p:cTn id="15" fill="hold">
                            <p:stCondLst>
                              <p:cond delay="2250"/>
                            </p:stCondLst>
                            <p:childTnLst>
                              <p:par>
                                <p:cTn id="16" presetID="42" presetClass="entr" presetSubtype="0" fill="hold" grpId="0" nodeType="afterEffect">
                                  <p:stCondLst>
                                    <p:cond delay="0"/>
                                  </p:stCondLst>
                                  <p:childTnLst>
                                    <p:set>
                                      <p:cBhvr>
                                        <p:cTn id="17" dur="1" fill="hold">
                                          <p:stCondLst>
                                            <p:cond delay="0"/>
                                          </p:stCondLst>
                                        </p:cTn>
                                        <p:tgtEl>
                                          <p:spTgt spid="4">
                                            <p:txEl>
                                              <p:pRg st="1" end="1"/>
                                            </p:txEl>
                                          </p:spTgt>
                                        </p:tgtEl>
                                        <p:attrNameLst>
                                          <p:attrName>style.visibility</p:attrName>
                                        </p:attrNameLst>
                                      </p:cBhvr>
                                      <p:to>
                                        <p:strVal val="visible"/>
                                      </p:to>
                                    </p:set>
                                    <p:animEffect transition="in" filter="fade">
                                      <p:cBhvr>
                                        <p:cTn id="18" dur="1250"/>
                                        <p:tgtEl>
                                          <p:spTgt spid="4">
                                            <p:txEl>
                                              <p:pRg st="1" end="1"/>
                                            </p:txEl>
                                          </p:spTgt>
                                        </p:tgtEl>
                                      </p:cBhvr>
                                    </p:animEffect>
                                    <p:anim calcmode="lin" valueType="num">
                                      <p:cBhvr>
                                        <p:cTn id="19" dur="125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20" dur="125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par>
                          <p:cTn id="21" fill="hold">
                            <p:stCondLst>
                              <p:cond delay="3500"/>
                            </p:stCondLst>
                            <p:childTnLst>
                              <p:par>
                                <p:cTn id="22" presetID="1" presetClass="entr" presetSubtype="0" fill="hold" nodeType="afterEffect">
                                  <p:stCondLst>
                                    <p:cond delay="0"/>
                                  </p:stCondLst>
                                  <p:childTnLst>
                                    <p:set>
                                      <p:cBhvr>
                                        <p:cTn id="23" dur="1" fill="hold">
                                          <p:stCondLst>
                                            <p:cond delay="999"/>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4" grpId="0" uiExpand="1" build="allAtOnce"/>
    </p:bldLst>
  </p:timing>
</p:sld>
</file>

<file path=ppt/tags/tag1.xml><?xml version="1.0" encoding="utf-8"?>
<p:tagLst xmlns:a="http://schemas.openxmlformats.org/drawingml/2006/main" xmlns:r="http://schemas.openxmlformats.org/officeDocument/2006/relationships" xmlns:p="http://schemas.openxmlformats.org/presentationml/2006/main">
  <p:tag name="ARTICULATE_DESIGN_ID_COMMUNICATION CONSULTING" val="43jLAWBV"/>
  <p:tag name="ARTICULATE_SLIDE_THUMBNAIL_REFRESH" val="1"/>
  <p:tag name="ARTICULATE_SLIDE_COUNT" val="18"/>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Communication Consulting">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469</TotalTime>
  <Words>2817</Words>
  <Application>Microsoft Office PowerPoint</Application>
  <PresentationFormat>On-screen Show (16:9)</PresentationFormat>
  <Paragraphs>119</Paragraphs>
  <Slides>17</Slides>
  <Notes>17</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17</vt:i4>
      </vt:variant>
    </vt:vector>
  </HeadingPairs>
  <TitlesOfParts>
    <vt:vector size="26" baseType="lpstr">
      <vt:lpstr>Arial</vt:lpstr>
      <vt:lpstr>Anton</vt:lpstr>
      <vt:lpstr>Wingdings</vt:lpstr>
      <vt:lpstr>Fjalla One</vt:lpstr>
      <vt:lpstr>Fira Sans Extra Condensed Medium</vt:lpstr>
      <vt:lpstr>Roboto Slab Light</vt:lpstr>
      <vt:lpstr>Inconsolata</vt:lpstr>
      <vt:lpstr>Barlow Semi Condensed</vt:lpstr>
      <vt:lpstr>Communication Consulting</vt:lpstr>
      <vt:lpstr>Application of information technology in managing the foreign language training centers to meet the requirements of fundamental and comprehensive innovation of Vietnamese education</vt:lpstr>
      <vt:lpstr>TABLE OF CONTENTS</vt:lpstr>
      <vt:lpstr>INTRODUCTION</vt:lpstr>
      <vt:lpstr>PowerPoint Presentation</vt:lpstr>
      <vt:lpstr>PowerPoint Presentation</vt:lpstr>
      <vt:lpstr>     How to manage language centers effectively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COMMUNICATION CONSULTING</dc:title>
  <dc:creator>KHANHQUYEN</dc:creator>
  <cp:lastModifiedBy>Long Dinh Tuan</cp:lastModifiedBy>
  <cp:revision>47</cp:revision>
  <dcterms:modified xsi:type="dcterms:W3CDTF">2019-10-14T17:35:48Z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6CF481F9-E2CA-473C-B431-91877BA38A8F</vt:lpwstr>
  </property>
  <property fmtid="{D5CDD505-2E9C-101B-9397-08002B2CF9AE}" pid="3" name="ArticulatePath">
    <vt:lpwstr>Communication Consulting by Slidesgo</vt:lpwstr>
  </property>
</Properties>
</file>