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4" r:id="rId3"/>
    <p:sldId id="270" r:id="rId4"/>
    <p:sldId id="274" r:id="rId5"/>
    <p:sldId id="272" r:id="rId6"/>
    <p:sldId id="277" r:id="rId7"/>
    <p:sldId id="278" r:id="rId8"/>
    <p:sldId id="280" r:id="rId9"/>
    <p:sldId id="279" r:id="rId10"/>
    <p:sldId id="285" r:id="rId11"/>
    <p:sldId id="281" r:id="rId12"/>
    <p:sldId id="282" r:id="rId13"/>
    <p:sldId id="283" r:id="rId14"/>
  </p:sldIdLst>
  <p:sldSz cx="9144000" cy="5143500" type="screen16x9"/>
  <p:notesSz cx="6797675" cy="9926638"/>
  <p:defaultTextStyle>
    <a:defPPr>
      <a:defRPr lang="zh-CN"/>
    </a:defPPr>
    <a:lvl1pPr marL="0" algn="l" defTabSz="73975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75" algn="l" defTabSz="73975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750" algn="l" defTabSz="73975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624" algn="l" defTabSz="73975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499" algn="l" defTabSz="73975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374" algn="l" defTabSz="73975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9249" algn="l" defTabSz="73975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9124" algn="l" defTabSz="73975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998" algn="l" defTabSz="73975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750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DD0086-8FC5-4E00-8CC3-316F4E84E8F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EC15278-105B-400F-A894-B9A8C64B1980}">
      <dgm:prSet custT="1"/>
      <dgm:spPr/>
      <dgm:t>
        <a:bodyPr/>
        <a:lstStyle/>
        <a:p>
          <a:pPr algn="l" rtl="0"/>
          <a:r>
            <a:rPr lang="en-US" sz="2000" b="1" dirty="0" smtClean="0"/>
            <a:t>the foundation and background</a:t>
          </a:r>
          <a:endParaRPr lang="zh-CN" sz="2000" dirty="0"/>
        </a:p>
      </dgm:t>
    </dgm:pt>
    <dgm:pt modelId="{F0F1FA71-AC98-4391-B6C9-B5F1AEBCFD0E}" type="parTrans" cxnId="{F47A3382-018F-44F7-A582-42331F095C23}">
      <dgm:prSet/>
      <dgm:spPr/>
      <dgm:t>
        <a:bodyPr/>
        <a:lstStyle/>
        <a:p>
          <a:endParaRPr lang="zh-CN" altLang="en-US"/>
        </a:p>
      </dgm:t>
    </dgm:pt>
    <dgm:pt modelId="{4707D45C-2B70-484A-BA4A-8CCCB0ABEEE4}" type="sibTrans" cxnId="{F47A3382-018F-44F7-A582-42331F095C23}">
      <dgm:prSet/>
      <dgm:spPr/>
      <dgm:t>
        <a:bodyPr/>
        <a:lstStyle/>
        <a:p>
          <a:endParaRPr lang="zh-CN" altLang="en-US"/>
        </a:p>
      </dgm:t>
    </dgm:pt>
    <dgm:pt modelId="{643F081F-E08B-4162-A22F-E6E516D9BF46}">
      <dgm:prSet custT="1"/>
      <dgm:spPr/>
      <dgm:t>
        <a:bodyPr/>
        <a:lstStyle/>
        <a:p>
          <a:pPr algn="l" rtl="0"/>
          <a:r>
            <a:rPr lang="en-US" sz="2000" b="1" dirty="0" smtClean="0"/>
            <a:t>the path and practice</a:t>
          </a:r>
          <a:endParaRPr lang="zh-CN" sz="2000" dirty="0"/>
        </a:p>
      </dgm:t>
    </dgm:pt>
    <dgm:pt modelId="{173DC2B8-4661-465B-A829-0C93FFEF31F5}" type="parTrans" cxnId="{F3F4C10C-FDEC-48DA-9462-CEF87467493B}">
      <dgm:prSet/>
      <dgm:spPr/>
      <dgm:t>
        <a:bodyPr/>
        <a:lstStyle/>
        <a:p>
          <a:endParaRPr lang="zh-CN" altLang="en-US"/>
        </a:p>
      </dgm:t>
    </dgm:pt>
    <dgm:pt modelId="{4D06AC95-E806-47CD-9522-2E423576D46E}" type="sibTrans" cxnId="{F3F4C10C-FDEC-48DA-9462-CEF87467493B}">
      <dgm:prSet/>
      <dgm:spPr/>
      <dgm:t>
        <a:bodyPr/>
        <a:lstStyle/>
        <a:p>
          <a:endParaRPr lang="zh-CN" altLang="en-US"/>
        </a:p>
      </dgm:t>
    </dgm:pt>
    <dgm:pt modelId="{18CA91B9-DF53-46DC-8C6A-20B36032D06F}">
      <dgm:prSet custT="1"/>
      <dgm:spPr/>
      <dgm:t>
        <a:bodyPr/>
        <a:lstStyle/>
        <a:p>
          <a:pPr algn="l" rtl="0"/>
          <a:r>
            <a:rPr lang="en-US" sz="2000" b="1" dirty="0" smtClean="0"/>
            <a:t>the prospect of the future</a:t>
          </a:r>
          <a:endParaRPr lang="zh-CN" sz="2000" dirty="0"/>
        </a:p>
      </dgm:t>
    </dgm:pt>
    <dgm:pt modelId="{0D050F75-0AED-4896-9D99-7F7B24A89544}" type="parTrans" cxnId="{03D1F98B-12D9-42EA-901D-17D24DB1F981}">
      <dgm:prSet/>
      <dgm:spPr/>
      <dgm:t>
        <a:bodyPr/>
        <a:lstStyle/>
        <a:p>
          <a:endParaRPr lang="zh-CN" altLang="en-US"/>
        </a:p>
      </dgm:t>
    </dgm:pt>
    <dgm:pt modelId="{B5D77363-256E-42D6-BEC1-FF4B35A80459}" type="sibTrans" cxnId="{03D1F98B-12D9-42EA-901D-17D24DB1F981}">
      <dgm:prSet/>
      <dgm:spPr/>
      <dgm:t>
        <a:bodyPr/>
        <a:lstStyle/>
        <a:p>
          <a:endParaRPr lang="zh-CN" altLang="en-US"/>
        </a:p>
      </dgm:t>
    </dgm:pt>
    <dgm:pt modelId="{9FA599C3-5AC0-43AC-B10B-5C5FA5B32A0A}" type="pres">
      <dgm:prSet presAssocID="{32DD0086-8FC5-4E00-8CC3-316F4E84E8F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D7663AC-0B35-45C4-B21E-F582DF94F702}" type="pres">
      <dgm:prSet presAssocID="{EEC15278-105B-400F-A894-B9A8C64B1980}" presName="horFlow" presStyleCnt="0"/>
      <dgm:spPr/>
    </dgm:pt>
    <dgm:pt modelId="{F98D20EF-AA8E-4DBB-A955-CEBFFDED755C}" type="pres">
      <dgm:prSet presAssocID="{EEC15278-105B-400F-A894-B9A8C64B1980}" presName="bigChev" presStyleLbl="node1" presStyleIdx="0" presStyleCnt="3" custScaleX="210029"/>
      <dgm:spPr/>
    </dgm:pt>
    <dgm:pt modelId="{EEBC2B4E-7C99-430E-AAF2-2988578DBCA6}" type="pres">
      <dgm:prSet presAssocID="{EEC15278-105B-400F-A894-B9A8C64B1980}" presName="vSp" presStyleCnt="0"/>
      <dgm:spPr/>
    </dgm:pt>
    <dgm:pt modelId="{0FC6300C-1450-427D-86B5-6D090B57A298}" type="pres">
      <dgm:prSet presAssocID="{643F081F-E08B-4162-A22F-E6E516D9BF46}" presName="horFlow" presStyleCnt="0"/>
      <dgm:spPr/>
    </dgm:pt>
    <dgm:pt modelId="{3C04B419-CBD9-40BF-AA9A-1E306D587D60}" type="pres">
      <dgm:prSet presAssocID="{643F081F-E08B-4162-A22F-E6E516D9BF46}" presName="bigChev" presStyleLbl="node1" presStyleIdx="1" presStyleCnt="3" custScaleX="213554"/>
      <dgm:spPr/>
    </dgm:pt>
    <dgm:pt modelId="{B36A5FED-728A-401B-937D-0400DEDDD296}" type="pres">
      <dgm:prSet presAssocID="{643F081F-E08B-4162-A22F-E6E516D9BF46}" presName="vSp" presStyleCnt="0"/>
      <dgm:spPr/>
    </dgm:pt>
    <dgm:pt modelId="{7CC7E962-97D8-4434-8056-37F46EF63DEA}" type="pres">
      <dgm:prSet presAssocID="{18CA91B9-DF53-46DC-8C6A-20B36032D06F}" presName="horFlow" presStyleCnt="0"/>
      <dgm:spPr/>
    </dgm:pt>
    <dgm:pt modelId="{43D4A3F2-B817-452F-AFC5-4330914885FD}" type="pres">
      <dgm:prSet presAssocID="{18CA91B9-DF53-46DC-8C6A-20B36032D06F}" presName="bigChev" presStyleLbl="node1" presStyleIdx="2" presStyleCnt="3" custScaleX="219128"/>
      <dgm:spPr/>
    </dgm:pt>
  </dgm:ptLst>
  <dgm:cxnLst>
    <dgm:cxn modelId="{572035A5-361B-4D3F-92C4-7E440CCC43BE}" type="presOf" srcId="{32DD0086-8FC5-4E00-8CC3-316F4E84E8F8}" destId="{9FA599C3-5AC0-43AC-B10B-5C5FA5B32A0A}" srcOrd="0" destOrd="0" presId="urn:microsoft.com/office/officeart/2005/8/layout/lProcess3"/>
    <dgm:cxn modelId="{BC6AF03F-51AD-4701-B4BD-811EDD7B1FBD}" type="presOf" srcId="{EEC15278-105B-400F-A894-B9A8C64B1980}" destId="{F98D20EF-AA8E-4DBB-A955-CEBFFDED755C}" srcOrd="0" destOrd="0" presId="urn:microsoft.com/office/officeart/2005/8/layout/lProcess3"/>
    <dgm:cxn modelId="{87E51352-C59A-4A52-B98A-6E52D4D5F3A2}" type="presOf" srcId="{643F081F-E08B-4162-A22F-E6E516D9BF46}" destId="{3C04B419-CBD9-40BF-AA9A-1E306D587D60}" srcOrd="0" destOrd="0" presId="urn:microsoft.com/office/officeart/2005/8/layout/lProcess3"/>
    <dgm:cxn modelId="{BBC8CDB4-DFF0-4AE6-A293-3D7E9189A508}" type="presOf" srcId="{18CA91B9-DF53-46DC-8C6A-20B36032D06F}" destId="{43D4A3F2-B817-452F-AFC5-4330914885FD}" srcOrd="0" destOrd="0" presId="urn:microsoft.com/office/officeart/2005/8/layout/lProcess3"/>
    <dgm:cxn modelId="{03D1F98B-12D9-42EA-901D-17D24DB1F981}" srcId="{32DD0086-8FC5-4E00-8CC3-316F4E84E8F8}" destId="{18CA91B9-DF53-46DC-8C6A-20B36032D06F}" srcOrd="2" destOrd="0" parTransId="{0D050F75-0AED-4896-9D99-7F7B24A89544}" sibTransId="{B5D77363-256E-42D6-BEC1-FF4B35A80459}"/>
    <dgm:cxn modelId="{F47A3382-018F-44F7-A582-42331F095C23}" srcId="{32DD0086-8FC5-4E00-8CC3-316F4E84E8F8}" destId="{EEC15278-105B-400F-A894-B9A8C64B1980}" srcOrd="0" destOrd="0" parTransId="{F0F1FA71-AC98-4391-B6C9-B5F1AEBCFD0E}" sibTransId="{4707D45C-2B70-484A-BA4A-8CCCB0ABEEE4}"/>
    <dgm:cxn modelId="{F3F4C10C-FDEC-48DA-9462-CEF87467493B}" srcId="{32DD0086-8FC5-4E00-8CC3-316F4E84E8F8}" destId="{643F081F-E08B-4162-A22F-E6E516D9BF46}" srcOrd="1" destOrd="0" parTransId="{173DC2B8-4661-465B-A829-0C93FFEF31F5}" sibTransId="{4D06AC95-E806-47CD-9522-2E423576D46E}"/>
    <dgm:cxn modelId="{1A489B25-B85A-4C9A-BB6E-09906BC944F3}" type="presParOf" srcId="{9FA599C3-5AC0-43AC-B10B-5C5FA5B32A0A}" destId="{8D7663AC-0B35-45C4-B21E-F582DF94F702}" srcOrd="0" destOrd="0" presId="urn:microsoft.com/office/officeart/2005/8/layout/lProcess3"/>
    <dgm:cxn modelId="{7D9D68C9-8BB3-485B-BD1C-84D4B42EC78D}" type="presParOf" srcId="{8D7663AC-0B35-45C4-B21E-F582DF94F702}" destId="{F98D20EF-AA8E-4DBB-A955-CEBFFDED755C}" srcOrd="0" destOrd="0" presId="urn:microsoft.com/office/officeart/2005/8/layout/lProcess3"/>
    <dgm:cxn modelId="{693A87FF-0F8B-434B-8AA3-D8EF0B856C1C}" type="presParOf" srcId="{9FA599C3-5AC0-43AC-B10B-5C5FA5B32A0A}" destId="{EEBC2B4E-7C99-430E-AAF2-2988578DBCA6}" srcOrd="1" destOrd="0" presId="urn:microsoft.com/office/officeart/2005/8/layout/lProcess3"/>
    <dgm:cxn modelId="{0634A2BB-D95E-42C9-9C3B-9AEE53456599}" type="presParOf" srcId="{9FA599C3-5AC0-43AC-B10B-5C5FA5B32A0A}" destId="{0FC6300C-1450-427D-86B5-6D090B57A298}" srcOrd="2" destOrd="0" presId="urn:microsoft.com/office/officeart/2005/8/layout/lProcess3"/>
    <dgm:cxn modelId="{1EAA0A31-6A76-4353-B14B-75A0E6070FA0}" type="presParOf" srcId="{0FC6300C-1450-427D-86B5-6D090B57A298}" destId="{3C04B419-CBD9-40BF-AA9A-1E306D587D60}" srcOrd="0" destOrd="0" presId="urn:microsoft.com/office/officeart/2005/8/layout/lProcess3"/>
    <dgm:cxn modelId="{405A22BD-2AF6-4E15-B185-C43C928FFB4A}" type="presParOf" srcId="{9FA599C3-5AC0-43AC-B10B-5C5FA5B32A0A}" destId="{B36A5FED-728A-401B-937D-0400DEDDD296}" srcOrd="3" destOrd="0" presId="urn:microsoft.com/office/officeart/2005/8/layout/lProcess3"/>
    <dgm:cxn modelId="{F565DB98-AE5A-4E89-A63A-673BD2663E5D}" type="presParOf" srcId="{9FA599C3-5AC0-43AC-B10B-5C5FA5B32A0A}" destId="{7CC7E962-97D8-4434-8056-37F46EF63DEA}" srcOrd="4" destOrd="0" presId="urn:microsoft.com/office/officeart/2005/8/layout/lProcess3"/>
    <dgm:cxn modelId="{3EA63E56-A479-4587-BEF0-2F3F27D76A68}" type="presParOf" srcId="{7CC7E962-97D8-4434-8056-37F46EF63DEA}" destId="{43D4A3F2-B817-452F-AFC5-4330914885FD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32246A-F790-410A-872B-4BD8F47F9DD3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0DF96E9-3E03-4488-AFDD-835363CC0E1B}">
      <dgm:prSet/>
      <dgm:spPr/>
      <dgm:t>
        <a:bodyPr/>
        <a:lstStyle/>
        <a:p>
          <a:pPr rtl="0"/>
          <a:r>
            <a:rPr lang="en-US" dirty="0" smtClean="0"/>
            <a:t>Chief editor</a:t>
          </a:r>
        </a:p>
        <a:p>
          <a:pPr rtl="0"/>
          <a:r>
            <a:rPr lang="en-US" dirty="0" smtClean="0"/>
            <a:t> Chief lecturer</a:t>
          </a:r>
          <a:endParaRPr lang="zh-CN" dirty="0"/>
        </a:p>
      </dgm:t>
    </dgm:pt>
    <dgm:pt modelId="{0F3620AB-7D55-40E2-BD53-D92EE41398F9}" type="parTrans" cxnId="{3F2C8D61-18F4-4459-ACE3-A3682C273C8E}">
      <dgm:prSet/>
      <dgm:spPr/>
      <dgm:t>
        <a:bodyPr/>
        <a:lstStyle/>
        <a:p>
          <a:endParaRPr lang="zh-CN" altLang="en-US"/>
        </a:p>
      </dgm:t>
    </dgm:pt>
    <dgm:pt modelId="{B08B8E50-098A-4910-8DE9-566E87BBFE2B}" type="sibTrans" cxnId="{3F2C8D61-18F4-4459-ACE3-A3682C273C8E}">
      <dgm:prSet/>
      <dgm:spPr/>
      <dgm:t>
        <a:bodyPr/>
        <a:lstStyle/>
        <a:p>
          <a:endParaRPr lang="zh-CN" altLang="en-US"/>
        </a:p>
      </dgm:t>
    </dgm:pt>
    <dgm:pt modelId="{9CD3CF77-7B98-4365-9169-0D2751880EFF}">
      <dgm:prSet custT="1"/>
      <dgm:spPr/>
      <dgm:t>
        <a:bodyPr/>
        <a:lstStyle/>
        <a:p>
          <a:pPr rtl="0"/>
          <a:r>
            <a:rPr lang="en-US" sz="1600" b="0" i="0" dirty="0" smtClean="0"/>
            <a:t>Presiding teacher</a:t>
          </a:r>
          <a:endParaRPr lang="zh-CN" sz="1600" dirty="0"/>
        </a:p>
      </dgm:t>
    </dgm:pt>
    <dgm:pt modelId="{3445DB63-0EB7-417D-9220-2A24351DDCB1}" type="parTrans" cxnId="{706F625A-ABDA-43BA-BE1F-C39E7AD8E7CA}">
      <dgm:prSet/>
      <dgm:spPr/>
      <dgm:t>
        <a:bodyPr/>
        <a:lstStyle/>
        <a:p>
          <a:endParaRPr lang="zh-CN" altLang="en-US"/>
        </a:p>
      </dgm:t>
    </dgm:pt>
    <dgm:pt modelId="{40E6CE2D-862C-4C64-B147-36201BC151BC}" type="sibTrans" cxnId="{706F625A-ABDA-43BA-BE1F-C39E7AD8E7CA}">
      <dgm:prSet/>
      <dgm:spPr/>
      <dgm:t>
        <a:bodyPr/>
        <a:lstStyle/>
        <a:p>
          <a:endParaRPr lang="zh-CN" altLang="en-US"/>
        </a:p>
      </dgm:t>
    </dgm:pt>
    <dgm:pt modelId="{27A58DFE-98C3-4DB1-BA37-5B75936D49E5}">
      <dgm:prSet/>
      <dgm:spPr/>
      <dgm:t>
        <a:bodyPr/>
        <a:lstStyle/>
        <a:p>
          <a:pPr rtl="0"/>
          <a:r>
            <a:rPr lang="en-US" b="0" i="0" dirty="0" smtClean="0"/>
            <a:t>Executive Teachers</a:t>
          </a:r>
          <a:endParaRPr lang="zh-CN" dirty="0"/>
        </a:p>
      </dgm:t>
    </dgm:pt>
    <dgm:pt modelId="{F4C123CD-7F3E-4CC4-8761-045129DDF1E5}" type="parTrans" cxnId="{8DBF8948-FDBB-4116-8504-8E077800F0CB}">
      <dgm:prSet/>
      <dgm:spPr/>
      <dgm:t>
        <a:bodyPr/>
        <a:lstStyle/>
        <a:p>
          <a:endParaRPr lang="zh-CN" altLang="en-US"/>
        </a:p>
      </dgm:t>
    </dgm:pt>
    <dgm:pt modelId="{25A9DB68-0426-4EEA-B111-335186275787}" type="sibTrans" cxnId="{8DBF8948-FDBB-4116-8504-8E077800F0CB}">
      <dgm:prSet/>
      <dgm:spPr/>
      <dgm:t>
        <a:bodyPr/>
        <a:lstStyle/>
        <a:p>
          <a:endParaRPr lang="zh-CN" altLang="en-US"/>
        </a:p>
      </dgm:t>
    </dgm:pt>
    <dgm:pt modelId="{A91EE38C-CEF4-4905-A1D1-D1121D1C9177}">
      <dgm:prSet/>
      <dgm:spPr/>
      <dgm:t>
        <a:bodyPr/>
        <a:lstStyle/>
        <a:p>
          <a:pPr rtl="0"/>
          <a:r>
            <a:rPr lang="en-US" dirty="0" smtClean="0"/>
            <a:t>Tutors</a:t>
          </a:r>
          <a:endParaRPr lang="zh-CN" dirty="0"/>
        </a:p>
      </dgm:t>
    </dgm:pt>
    <dgm:pt modelId="{A9E4EDAA-4466-4E02-838C-6730041933C9}" type="parTrans" cxnId="{E2D22DE0-851B-42EC-942F-D5DDC5D75684}">
      <dgm:prSet/>
      <dgm:spPr/>
      <dgm:t>
        <a:bodyPr/>
        <a:lstStyle/>
        <a:p>
          <a:endParaRPr lang="zh-CN" altLang="en-US"/>
        </a:p>
      </dgm:t>
    </dgm:pt>
    <dgm:pt modelId="{6FB39A4E-9638-4561-8D6B-EE1DBABE3725}" type="sibTrans" cxnId="{E2D22DE0-851B-42EC-942F-D5DDC5D75684}">
      <dgm:prSet/>
      <dgm:spPr/>
      <dgm:t>
        <a:bodyPr/>
        <a:lstStyle/>
        <a:p>
          <a:endParaRPr lang="zh-CN" altLang="en-US"/>
        </a:p>
      </dgm:t>
    </dgm:pt>
    <dgm:pt modelId="{A82A9BFE-0FB8-4B92-A913-EBEE7373F5A6}" type="pres">
      <dgm:prSet presAssocID="{6E32246A-F790-410A-872B-4BD8F47F9DD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4656C39-FA30-405D-8913-FD8413A6FAAF}" type="pres">
      <dgm:prSet presAssocID="{6E32246A-F790-410A-872B-4BD8F47F9DD3}" presName="cycle" presStyleCnt="0"/>
      <dgm:spPr/>
    </dgm:pt>
    <dgm:pt modelId="{D240C30F-41D0-4637-947B-2B70A518DE69}" type="pres">
      <dgm:prSet presAssocID="{6E32246A-F790-410A-872B-4BD8F47F9DD3}" presName="centerShape" presStyleCnt="0"/>
      <dgm:spPr/>
    </dgm:pt>
    <dgm:pt modelId="{3284EF24-6180-41B7-AF02-AC3AE3D3C6B3}" type="pres">
      <dgm:prSet presAssocID="{6E32246A-F790-410A-872B-4BD8F47F9DD3}" presName="connSite" presStyleLbl="node1" presStyleIdx="0" presStyleCnt="5"/>
      <dgm:spPr/>
    </dgm:pt>
    <dgm:pt modelId="{13863B92-BED5-4F5D-82B3-D40C25A8DD28}" type="pres">
      <dgm:prSet presAssocID="{6E32246A-F790-410A-872B-4BD8F47F9DD3}" presName="visible" presStyleLbl="node1" presStyleIdx="0" presStyleCnt="5"/>
      <dgm:spPr/>
    </dgm:pt>
    <dgm:pt modelId="{E2AF3B31-320E-441D-A69D-EB0BA34DFFB4}" type="pres">
      <dgm:prSet presAssocID="{0F3620AB-7D55-40E2-BD53-D92EE41398F9}" presName="Name25" presStyleLbl="parChTrans1D1" presStyleIdx="0" presStyleCnt="4"/>
      <dgm:spPr/>
      <dgm:t>
        <a:bodyPr/>
        <a:lstStyle/>
        <a:p>
          <a:endParaRPr lang="zh-CN" altLang="en-US"/>
        </a:p>
      </dgm:t>
    </dgm:pt>
    <dgm:pt modelId="{5D50CA5F-62F2-4782-A78F-B11D38EE822C}" type="pres">
      <dgm:prSet presAssocID="{40DF96E9-3E03-4488-AFDD-835363CC0E1B}" presName="node" presStyleCnt="0"/>
      <dgm:spPr/>
    </dgm:pt>
    <dgm:pt modelId="{53E5E161-EB9F-4D18-830C-5359F4E067C9}" type="pres">
      <dgm:prSet presAssocID="{40DF96E9-3E03-4488-AFDD-835363CC0E1B}" presName="parentNode" presStyleLbl="node1" presStyleIdx="1" presStyleCnt="5" custScaleX="154343" custLinFactNeighborX="73872" custLinFactNeighborY="46871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4C589E3-7A3F-4CCF-B81F-A45C06BC36A4}" type="pres">
      <dgm:prSet presAssocID="{40DF96E9-3E03-4488-AFDD-835363CC0E1B}" presName="childNode" presStyleLbl="revTx" presStyleIdx="0" presStyleCnt="0">
        <dgm:presLayoutVars>
          <dgm:bulletEnabled val="1"/>
        </dgm:presLayoutVars>
      </dgm:prSet>
      <dgm:spPr/>
    </dgm:pt>
    <dgm:pt modelId="{C1D71B17-F6B2-4648-B5EA-AC5C3DD09D61}" type="pres">
      <dgm:prSet presAssocID="{3445DB63-0EB7-417D-9220-2A24351DDCB1}" presName="Name25" presStyleLbl="parChTrans1D1" presStyleIdx="1" presStyleCnt="4"/>
      <dgm:spPr/>
      <dgm:t>
        <a:bodyPr/>
        <a:lstStyle/>
        <a:p>
          <a:endParaRPr lang="zh-CN" altLang="en-US"/>
        </a:p>
      </dgm:t>
    </dgm:pt>
    <dgm:pt modelId="{452AA553-143C-425B-83BC-DE392C19D719}" type="pres">
      <dgm:prSet presAssocID="{9CD3CF77-7B98-4365-9169-0D2751880EFF}" presName="node" presStyleCnt="0"/>
      <dgm:spPr/>
    </dgm:pt>
    <dgm:pt modelId="{4540EE7D-ACE3-42C0-8195-CC4DFA6B454B}" type="pres">
      <dgm:prSet presAssocID="{9CD3CF77-7B98-4365-9169-0D2751880EFF}" presName="parentNode" presStyleLbl="node1" presStyleIdx="2" presStyleCnt="5" custScaleX="269263" custScaleY="210555" custLinFactX="-72945" custLinFactNeighborX="-100000" custLinFactNeighborY="6707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07A5B03-D640-41E6-9E4A-C710405B8297}" type="pres">
      <dgm:prSet presAssocID="{9CD3CF77-7B98-4365-9169-0D2751880EFF}" presName="childNode" presStyleLbl="revTx" presStyleIdx="0" presStyleCnt="0">
        <dgm:presLayoutVars>
          <dgm:bulletEnabled val="1"/>
        </dgm:presLayoutVars>
      </dgm:prSet>
      <dgm:spPr/>
    </dgm:pt>
    <dgm:pt modelId="{7CE847D8-E8B1-448F-B3CA-0A6CF661A3AB}" type="pres">
      <dgm:prSet presAssocID="{F4C123CD-7F3E-4CC4-8761-045129DDF1E5}" presName="Name25" presStyleLbl="parChTrans1D1" presStyleIdx="2" presStyleCnt="4"/>
      <dgm:spPr/>
      <dgm:t>
        <a:bodyPr/>
        <a:lstStyle/>
        <a:p>
          <a:endParaRPr lang="zh-CN" altLang="en-US"/>
        </a:p>
      </dgm:t>
    </dgm:pt>
    <dgm:pt modelId="{83C085AD-2150-47EC-BCF7-EC94B07BDFBB}" type="pres">
      <dgm:prSet presAssocID="{27A58DFE-98C3-4DB1-BA37-5B75936D49E5}" presName="node" presStyleCnt="0"/>
      <dgm:spPr/>
    </dgm:pt>
    <dgm:pt modelId="{E9A1FF26-DEC6-456C-90EF-80C7125E005D}" type="pres">
      <dgm:prSet presAssocID="{27A58DFE-98C3-4DB1-BA37-5B75936D49E5}" presName="parentNode" presStyleLbl="node1" presStyleIdx="3" presStyleCnt="5" custScaleX="171313" custLinFactNeighborX="55477" custLinFactNeighborY="-6299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B3EB6CB-3E48-4EAE-A7D5-F8557C87C7E9}" type="pres">
      <dgm:prSet presAssocID="{27A58DFE-98C3-4DB1-BA37-5B75936D49E5}" presName="childNode" presStyleLbl="revTx" presStyleIdx="0" presStyleCnt="0">
        <dgm:presLayoutVars>
          <dgm:bulletEnabled val="1"/>
        </dgm:presLayoutVars>
      </dgm:prSet>
      <dgm:spPr/>
    </dgm:pt>
    <dgm:pt modelId="{D8DDEB35-7B29-4864-8B38-F847BD030EBA}" type="pres">
      <dgm:prSet presAssocID="{A9E4EDAA-4466-4E02-838C-6730041933C9}" presName="Name25" presStyleLbl="parChTrans1D1" presStyleIdx="3" presStyleCnt="4"/>
      <dgm:spPr/>
      <dgm:t>
        <a:bodyPr/>
        <a:lstStyle/>
        <a:p>
          <a:endParaRPr lang="zh-CN" altLang="en-US"/>
        </a:p>
      </dgm:t>
    </dgm:pt>
    <dgm:pt modelId="{1DE13D67-F6AC-4F3C-A08B-82A39B7AB061}" type="pres">
      <dgm:prSet presAssocID="{A91EE38C-CEF4-4905-A1D1-D1121D1C9177}" presName="node" presStyleCnt="0"/>
      <dgm:spPr/>
    </dgm:pt>
    <dgm:pt modelId="{A7CF63AF-30A8-49CF-8750-43D7EDE48332}" type="pres">
      <dgm:prSet presAssocID="{A91EE38C-CEF4-4905-A1D1-D1121D1C9177}" presName="parentNode" presStyleLbl="node1" presStyleIdx="4" presStyleCnt="5" custScaleX="143089" custLinFactNeighborX="76732" custLinFactNeighborY="-32358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06EA23-B7F8-4C4B-8930-2E49D286C91F}" type="pres">
      <dgm:prSet presAssocID="{A91EE38C-CEF4-4905-A1D1-D1121D1C9177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06F625A-ABDA-43BA-BE1F-C39E7AD8E7CA}" srcId="{6E32246A-F790-410A-872B-4BD8F47F9DD3}" destId="{9CD3CF77-7B98-4365-9169-0D2751880EFF}" srcOrd="1" destOrd="0" parTransId="{3445DB63-0EB7-417D-9220-2A24351DDCB1}" sibTransId="{40E6CE2D-862C-4C64-B147-36201BC151BC}"/>
    <dgm:cxn modelId="{3F2C8D61-18F4-4459-ACE3-A3682C273C8E}" srcId="{6E32246A-F790-410A-872B-4BD8F47F9DD3}" destId="{40DF96E9-3E03-4488-AFDD-835363CC0E1B}" srcOrd="0" destOrd="0" parTransId="{0F3620AB-7D55-40E2-BD53-D92EE41398F9}" sibTransId="{B08B8E50-098A-4910-8DE9-566E87BBFE2B}"/>
    <dgm:cxn modelId="{CD8BB6CD-C4F5-40EA-86AA-9B0595CA19CB}" type="presOf" srcId="{9CD3CF77-7B98-4365-9169-0D2751880EFF}" destId="{4540EE7D-ACE3-42C0-8195-CC4DFA6B454B}" srcOrd="0" destOrd="0" presId="urn:microsoft.com/office/officeart/2005/8/layout/radial2"/>
    <dgm:cxn modelId="{9221168E-49E7-4D54-8256-3868DE55D7E3}" type="presOf" srcId="{6E32246A-F790-410A-872B-4BD8F47F9DD3}" destId="{A82A9BFE-0FB8-4B92-A913-EBEE7373F5A6}" srcOrd="0" destOrd="0" presId="urn:microsoft.com/office/officeart/2005/8/layout/radial2"/>
    <dgm:cxn modelId="{45629957-CDC7-4FCE-A4AC-6FCC5ACD636E}" type="presOf" srcId="{3445DB63-0EB7-417D-9220-2A24351DDCB1}" destId="{C1D71B17-F6B2-4648-B5EA-AC5C3DD09D61}" srcOrd="0" destOrd="0" presId="urn:microsoft.com/office/officeart/2005/8/layout/radial2"/>
    <dgm:cxn modelId="{28B886CF-8FD2-4DE8-A46D-CC0127938A06}" type="presOf" srcId="{27A58DFE-98C3-4DB1-BA37-5B75936D49E5}" destId="{E9A1FF26-DEC6-456C-90EF-80C7125E005D}" srcOrd="0" destOrd="0" presId="urn:microsoft.com/office/officeart/2005/8/layout/radial2"/>
    <dgm:cxn modelId="{E2D22DE0-851B-42EC-942F-D5DDC5D75684}" srcId="{6E32246A-F790-410A-872B-4BD8F47F9DD3}" destId="{A91EE38C-CEF4-4905-A1D1-D1121D1C9177}" srcOrd="3" destOrd="0" parTransId="{A9E4EDAA-4466-4E02-838C-6730041933C9}" sibTransId="{6FB39A4E-9638-4561-8D6B-EE1DBABE3725}"/>
    <dgm:cxn modelId="{950E3ACE-E948-468E-B856-99713B346731}" type="presOf" srcId="{A91EE38C-CEF4-4905-A1D1-D1121D1C9177}" destId="{A7CF63AF-30A8-49CF-8750-43D7EDE48332}" srcOrd="0" destOrd="0" presId="urn:microsoft.com/office/officeart/2005/8/layout/radial2"/>
    <dgm:cxn modelId="{AC345FE8-47B6-4DA8-B11C-1734C7B3E0BF}" type="presOf" srcId="{0F3620AB-7D55-40E2-BD53-D92EE41398F9}" destId="{E2AF3B31-320E-441D-A69D-EB0BA34DFFB4}" srcOrd="0" destOrd="0" presId="urn:microsoft.com/office/officeart/2005/8/layout/radial2"/>
    <dgm:cxn modelId="{8DBF8948-FDBB-4116-8504-8E077800F0CB}" srcId="{6E32246A-F790-410A-872B-4BD8F47F9DD3}" destId="{27A58DFE-98C3-4DB1-BA37-5B75936D49E5}" srcOrd="2" destOrd="0" parTransId="{F4C123CD-7F3E-4CC4-8761-045129DDF1E5}" sibTransId="{25A9DB68-0426-4EEA-B111-335186275787}"/>
    <dgm:cxn modelId="{76031312-7DEE-4AD5-A50F-5770F1E90BAF}" type="presOf" srcId="{40DF96E9-3E03-4488-AFDD-835363CC0E1B}" destId="{53E5E161-EB9F-4D18-830C-5359F4E067C9}" srcOrd="0" destOrd="0" presId="urn:microsoft.com/office/officeart/2005/8/layout/radial2"/>
    <dgm:cxn modelId="{338EAA02-5E5D-4FDE-B2EC-CD6D4F9307C2}" type="presOf" srcId="{A9E4EDAA-4466-4E02-838C-6730041933C9}" destId="{D8DDEB35-7B29-4864-8B38-F847BD030EBA}" srcOrd="0" destOrd="0" presId="urn:microsoft.com/office/officeart/2005/8/layout/radial2"/>
    <dgm:cxn modelId="{AB7D3212-1F36-4E80-B7D5-4FAFE25407CB}" type="presOf" srcId="{F4C123CD-7F3E-4CC4-8761-045129DDF1E5}" destId="{7CE847D8-E8B1-448F-B3CA-0A6CF661A3AB}" srcOrd="0" destOrd="0" presId="urn:microsoft.com/office/officeart/2005/8/layout/radial2"/>
    <dgm:cxn modelId="{8377977F-1FD1-437C-8FF0-8F841E79A1C4}" type="presParOf" srcId="{A82A9BFE-0FB8-4B92-A913-EBEE7373F5A6}" destId="{74656C39-FA30-405D-8913-FD8413A6FAAF}" srcOrd="0" destOrd="0" presId="urn:microsoft.com/office/officeart/2005/8/layout/radial2"/>
    <dgm:cxn modelId="{B703E432-69EC-45AA-A87E-6E3DCECB2163}" type="presParOf" srcId="{74656C39-FA30-405D-8913-FD8413A6FAAF}" destId="{D240C30F-41D0-4637-947B-2B70A518DE69}" srcOrd="0" destOrd="0" presId="urn:microsoft.com/office/officeart/2005/8/layout/radial2"/>
    <dgm:cxn modelId="{E800E45F-0A7D-43FD-9A1E-F67228D948A2}" type="presParOf" srcId="{D240C30F-41D0-4637-947B-2B70A518DE69}" destId="{3284EF24-6180-41B7-AF02-AC3AE3D3C6B3}" srcOrd="0" destOrd="0" presId="urn:microsoft.com/office/officeart/2005/8/layout/radial2"/>
    <dgm:cxn modelId="{882B4B96-8442-4379-B88F-2656B48FA880}" type="presParOf" srcId="{D240C30F-41D0-4637-947B-2B70A518DE69}" destId="{13863B92-BED5-4F5D-82B3-D40C25A8DD28}" srcOrd="1" destOrd="0" presId="urn:microsoft.com/office/officeart/2005/8/layout/radial2"/>
    <dgm:cxn modelId="{097B8DF5-A3C5-4D48-BC85-353279F1DA86}" type="presParOf" srcId="{74656C39-FA30-405D-8913-FD8413A6FAAF}" destId="{E2AF3B31-320E-441D-A69D-EB0BA34DFFB4}" srcOrd="1" destOrd="0" presId="urn:microsoft.com/office/officeart/2005/8/layout/radial2"/>
    <dgm:cxn modelId="{D5B59A9C-5EB7-4455-9A41-9B450E7C7E01}" type="presParOf" srcId="{74656C39-FA30-405D-8913-FD8413A6FAAF}" destId="{5D50CA5F-62F2-4782-A78F-B11D38EE822C}" srcOrd="2" destOrd="0" presId="urn:microsoft.com/office/officeart/2005/8/layout/radial2"/>
    <dgm:cxn modelId="{B7E558CA-5B96-4F5D-AB5F-B0DE117CF093}" type="presParOf" srcId="{5D50CA5F-62F2-4782-A78F-B11D38EE822C}" destId="{53E5E161-EB9F-4D18-830C-5359F4E067C9}" srcOrd="0" destOrd="0" presId="urn:microsoft.com/office/officeart/2005/8/layout/radial2"/>
    <dgm:cxn modelId="{F7FA96CD-245B-4CAC-AE39-97D542F1D40D}" type="presParOf" srcId="{5D50CA5F-62F2-4782-A78F-B11D38EE822C}" destId="{B4C589E3-7A3F-4CCF-B81F-A45C06BC36A4}" srcOrd="1" destOrd="0" presId="urn:microsoft.com/office/officeart/2005/8/layout/radial2"/>
    <dgm:cxn modelId="{630CC716-E85E-4F90-BF16-03137C90261A}" type="presParOf" srcId="{74656C39-FA30-405D-8913-FD8413A6FAAF}" destId="{C1D71B17-F6B2-4648-B5EA-AC5C3DD09D61}" srcOrd="3" destOrd="0" presId="urn:microsoft.com/office/officeart/2005/8/layout/radial2"/>
    <dgm:cxn modelId="{50F8DE26-F5F2-45F9-825E-9D7C631D048B}" type="presParOf" srcId="{74656C39-FA30-405D-8913-FD8413A6FAAF}" destId="{452AA553-143C-425B-83BC-DE392C19D719}" srcOrd="4" destOrd="0" presId="urn:microsoft.com/office/officeart/2005/8/layout/radial2"/>
    <dgm:cxn modelId="{1B4B793F-9D38-436D-93C4-E34CD023EFE2}" type="presParOf" srcId="{452AA553-143C-425B-83BC-DE392C19D719}" destId="{4540EE7D-ACE3-42C0-8195-CC4DFA6B454B}" srcOrd="0" destOrd="0" presId="urn:microsoft.com/office/officeart/2005/8/layout/radial2"/>
    <dgm:cxn modelId="{A623B607-099E-4529-A2FE-699F993D46AB}" type="presParOf" srcId="{452AA553-143C-425B-83BC-DE392C19D719}" destId="{207A5B03-D640-41E6-9E4A-C710405B8297}" srcOrd="1" destOrd="0" presId="urn:microsoft.com/office/officeart/2005/8/layout/radial2"/>
    <dgm:cxn modelId="{D208B978-42BD-4543-9B4B-F53B77140A83}" type="presParOf" srcId="{74656C39-FA30-405D-8913-FD8413A6FAAF}" destId="{7CE847D8-E8B1-448F-B3CA-0A6CF661A3AB}" srcOrd="5" destOrd="0" presId="urn:microsoft.com/office/officeart/2005/8/layout/radial2"/>
    <dgm:cxn modelId="{7702F54A-0C97-475E-B35E-FD4251C603D0}" type="presParOf" srcId="{74656C39-FA30-405D-8913-FD8413A6FAAF}" destId="{83C085AD-2150-47EC-BCF7-EC94B07BDFBB}" srcOrd="6" destOrd="0" presId="urn:microsoft.com/office/officeart/2005/8/layout/radial2"/>
    <dgm:cxn modelId="{554EA3F3-B61A-49AE-A5C7-DDD3667F6088}" type="presParOf" srcId="{83C085AD-2150-47EC-BCF7-EC94B07BDFBB}" destId="{E9A1FF26-DEC6-456C-90EF-80C7125E005D}" srcOrd="0" destOrd="0" presId="urn:microsoft.com/office/officeart/2005/8/layout/radial2"/>
    <dgm:cxn modelId="{9F3FCE37-CEB4-425D-8C34-0930CB220E58}" type="presParOf" srcId="{83C085AD-2150-47EC-BCF7-EC94B07BDFBB}" destId="{6B3EB6CB-3E48-4EAE-A7D5-F8557C87C7E9}" srcOrd="1" destOrd="0" presId="urn:microsoft.com/office/officeart/2005/8/layout/radial2"/>
    <dgm:cxn modelId="{FEA4BD26-84CE-460E-AC4D-B69F6A2F118B}" type="presParOf" srcId="{74656C39-FA30-405D-8913-FD8413A6FAAF}" destId="{D8DDEB35-7B29-4864-8B38-F847BD030EBA}" srcOrd="7" destOrd="0" presId="urn:microsoft.com/office/officeart/2005/8/layout/radial2"/>
    <dgm:cxn modelId="{FFE839EB-AAFE-4C7A-8E69-A14F565B5F2F}" type="presParOf" srcId="{74656C39-FA30-405D-8913-FD8413A6FAAF}" destId="{1DE13D67-F6AC-4F3C-A08B-82A39B7AB061}" srcOrd="8" destOrd="0" presId="urn:microsoft.com/office/officeart/2005/8/layout/radial2"/>
    <dgm:cxn modelId="{529885F3-562B-4536-844A-255137B52B25}" type="presParOf" srcId="{1DE13D67-F6AC-4F3C-A08B-82A39B7AB061}" destId="{A7CF63AF-30A8-49CF-8750-43D7EDE48332}" srcOrd="0" destOrd="0" presId="urn:microsoft.com/office/officeart/2005/8/layout/radial2"/>
    <dgm:cxn modelId="{2E235D16-27E5-4340-B85E-2DACE14C0064}" type="presParOf" srcId="{1DE13D67-F6AC-4F3C-A08B-82A39B7AB061}" destId="{B206EA23-B7F8-4C4B-8930-2E49D286C91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B5C334-E764-461E-9D36-4C788B0E114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303F9A9-92B9-4C1E-A0EC-691EFB31A0B1}">
      <dgm:prSet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CN" sz="1600" b="1" dirty="0" smtClean="0">
              <a:solidFill>
                <a:srgbClr val="FF0000"/>
              </a:solidFill>
            </a:rPr>
            <a:t> </a:t>
          </a:r>
          <a:r>
            <a:rPr lang="en-US" altLang="zh-CN" sz="1600" b="1" dirty="0" smtClean="0">
              <a:solidFill>
                <a:srgbClr val="FF0000"/>
              </a:solidFill>
            </a:rPr>
            <a:t>teaching team</a:t>
          </a:r>
          <a:endParaRPr lang="zh-CN" altLang="zh-CN" sz="1600" dirty="0" smtClean="0">
            <a:solidFill>
              <a:srgbClr val="FF0000"/>
            </a:solidFill>
          </a:endParaRPr>
        </a:p>
        <a:p>
          <a:pPr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sz="1600" dirty="0"/>
        </a:p>
      </dgm:t>
    </dgm:pt>
    <dgm:pt modelId="{E3B9DD80-C09A-4CDA-8C59-4F43D7A7CA87}" type="parTrans" cxnId="{4C653EE0-5548-4E64-845E-83B3B0E1B1E5}">
      <dgm:prSet/>
      <dgm:spPr/>
      <dgm:t>
        <a:bodyPr/>
        <a:lstStyle/>
        <a:p>
          <a:endParaRPr lang="zh-CN" altLang="en-US"/>
        </a:p>
      </dgm:t>
    </dgm:pt>
    <dgm:pt modelId="{475C93D0-9928-47C9-85D0-FCA6B9292810}" type="sibTrans" cxnId="{4C653EE0-5548-4E64-845E-83B3B0E1B1E5}">
      <dgm:prSet/>
      <dgm:spPr/>
      <dgm:t>
        <a:bodyPr/>
        <a:lstStyle/>
        <a:p>
          <a:endParaRPr lang="zh-CN" altLang="en-US"/>
        </a:p>
      </dgm:t>
    </dgm:pt>
    <dgm:pt modelId="{A13A6000-EE0E-4F6B-8191-271DFC5C3042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CN" sz="1600" dirty="0" smtClean="0"/>
            <a:t>Chief editor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CN" sz="1600" dirty="0" smtClean="0"/>
            <a:t> Chief lecturer</a:t>
          </a:r>
          <a:endParaRPr lang="zh-CN" altLang="zh-CN" sz="1600" dirty="0" smtClean="0"/>
        </a:p>
      </dgm:t>
    </dgm:pt>
    <dgm:pt modelId="{94564909-3DAF-4D55-8B0F-32ADDB403FA9}" type="parTrans" cxnId="{FD389744-375B-4DF7-B69F-056667E9B7F4}">
      <dgm:prSet/>
      <dgm:spPr/>
      <dgm:t>
        <a:bodyPr/>
        <a:lstStyle/>
        <a:p>
          <a:endParaRPr lang="zh-CN" altLang="en-US"/>
        </a:p>
      </dgm:t>
    </dgm:pt>
    <dgm:pt modelId="{2ADE3A66-4CAD-4C70-B524-28F9FFE02625}" type="sibTrans" cxnId="{FD389744-375B-4DF7-B69F-056667E9B7F4}">
      <dgm:prSet/>
      <dgm:spPr/>
      <dgm:t>
        <a:bodyPr/>
        <a:lstStyle/>
        <a:p>
          <a:endParaRPr lang="zh-CN" altLang="en-US"/>
        </a:p>
      </dgm:t>
    </dgm:pt>
    <dgm:pt modelId="{87F85C3E-4896-4160-A300-C084F8EE75E5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CN" sz="1600" dirty="0" smtClean="0"/>
            <a:t>Presiding teacher</a:t>
          </a:r>
          <a:endParaRPr lang="zh-CN" altLang="zh-CN" sz="1600" dirty="0" smtClean="0"/>
        </a:p>
        <a:p>
          <a:pPr rtl="0"/>
          <a:endParaRPr lang="zh-CN" sz="1600" dirty="0"/>
        </a:p>
      </dgm:t>
    </dgm:pt>
    <dgm:pt modelId="{91F32A4B-5942-42F6-B8ED-6BA945F15167}" type="parTrans" cxnId="{D477E03D-E510-4C39-A9C0-BB2C17D908AB}">
      <dgm:prSet/>
      <dgm:spPr/>
      <dgm:t>
        <a:bodyPr/>
        <a:lstStyle/>
        <a:p>
          <a:endParaRPr lang="zh-CN" altLang="en-US"/>
        </a:p>
      </dgm:t>
    </dgm:pt>
    <dgm:pt modelId="{25501320-21D2-4B74-9FC0-A5CBC7438E88}" type="sibTrans" cxnId="{D477E03D-E510-4C39-A9C0-BB2C17D908AB}">
      <dgm:prSet/>
      <dgm:spPr/>
      <dgm:t>
        <a:bodyPr/>
        <a:lstStyle/>
        <a:p>
          <a:endParaRPr lang="zh-CN" altLang="en-US"/>
        </a:p>
      </dgm:t>
    </dgm:pt>
    <dgm:pt modelId="{542B8BA0-13F7-47DE-B78B-41D6549A24B1}" type="pres">
      <dgm:prSet presAssocID="{86B5C334-E764-461E-9D36-4C788B0E11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CB55250F-73E7-43F4-8CF5-34C6EABA597F}" type="pres">
      <dgm:prSet presAssocID="{A303F9A9-92B9-4C1E-A0EC-691EFB31A0B1}" presName="hierRoot1" presStyleCnt="0">
        <dgm:presLayoutVars>
          <dgm:hierBranch val="init"/>
        </dgm:presLayoutVars>
      </dgm:prSet>
      <dgm:spPr/>
    </dgm:pt>
    <dgm:pt modelId="{4A38EA34-045A-4061-ACE8-72F0423CB50F}" type="pres">
      <dgm:prSet presAssocID="{A303F9A9-92B9-4C1E-A0EC-691EFB31A0B1}" presName="rootComposite1" presStyleCnt="0"/>
      <dgm:spPr/>
    </dgm:pt>
    <dgm:pt modelId="{F6A01214-27D5-44C8-BDF1-507C684E7837}" type="pres">
      <dgm:prSet presAssocID="{A303F9A9-92B9-4C1E-A0EC-691EFB31A0B1}" presName="rootText1" presStyleLbl="node0" presStyleIdx="0" presStyleCnt="1" custScaleX="17684" custScaleY="36360" custLinFactNeighborX="1883" custLinFactNeighborY="79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2A9F2D3-3B78-49BB-86DF-AAF69721A60B}" type="pres">
      <dgm:prSet presAssocID="{A303F9A9-92B9-4C1E-A0EC-691EFB31A0B1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3A36F7FB-1257-465D-AEB6-F737B9429039}" type="pres">
      <dgm:prSet presAssocID="{A303F9A9-92B9-4C1E-A0EC-691EFB31A0B1}" presName="hierChild2" presStyleCnt="0"/>
      <dgm:spPr/>
    </dgm:pt>
    <dgm:pt modelId="{78EF0225-855F-4302-B4E2-60EE99163C6B}" type="pres">
      <dgm:prSet presAssocID="{94564909-3DAF-4D55-8B0F-32ADDB403FA9}" presName="Name64" presStyleLbl="parChTrans1D2" presStyleIdx="0" presStyleCnt="2"/>
      <dgm:spPr/>
      <dgm:t>
        <a:bodyPr/>
        <a:lstStyle/>
        <a:p>
          <a:endParaRPr lang="zh-CN" altLang="en-US"/>
        </a:p>
      </dgm:t>
    </dgm:pt>
    <dgm:pt modelId="{216771E0-9DFA-493F-AA0E-74DF84AAD104}" type="pres">
      <dgm:prSet presAssocID="{A13A6000-EE0E-4F6B-8191-271DFC5C3042}" presName="hierRoot2" presStyleCnt="0">
        <dgm:presLayoutVars>
          <dgm:hierBranch val="init"/>
        </dgm:presLayoutVars>
      </dgm:prSet>
      <dgm:spPr/>
    </dgm:pt>
    <dgm:pt modelId="{9491D78F-CD64-44C9-B63D-6C92FC04DA7D}" type="pres">
      <dgm:prSet presAssocID="{A13A6000-EE0E-4F6B-8191-271DFC5C3042}" presName="rootComposite" presStyleCnt="0"/>
      <dgm:spPr/>
    </dgm:pt>
    <dgm:pt modelId="{04F319E7-DE27-414E-A0F8-3CD342381DD1}" type="pres">
      <dgm:prSet presAssocID="{A13A6000-EE0E-4F6B-8191-271DFC5C3042}" presName="rootText" presStyleLbl="node2" presStyleIdx="0" presStyleCnt="2" custScaleX="22451" custScaleY="36071" custLinFactNeighborX="-5333" custLinFactNeighborY="803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B6F783E-D15C-4816-ABBD-364E2FAC4752}" type="pres">
      <dgm:prSet presAssocID="{A13A6000-EE0E-4F6B-8191-271DFC5C3042}" presName="rootConnector" presStyleLbl="node2" presStyleIdx="0" presStyleCnt="2"/>
      <dgm:spPr/>
      <dgm:t>
        <a:bodyPr/>
        <a:lstStyle/>
        <a:p>
          <a:endParaRPr lang="zh-CN" altLang="en-US"/>
        </a:p>
      </dgm:t>
    </dgm:pt>
    <dgm:pt modelId="{9615F2DE-E036-4E8A-A7FB-7B3EE7B55AAF}" type="pres">
      <dgm:prSet presAssocID="{A13A6000-EE0E-4F6B-8191-271DFC5C3042}" presName="hierChild4" presStyleCnt="0"/>
      <dgm:spPr/>
    </dgm:pt>
    <dgm:pt modelId="{44C804D3-58FF-4870-9C49-6784EE01422E}" type="pres">
      <dgm:prSet presAssocID="{A13A6000-EE0E-4F6B-8191-271DFC5C3042}" presName="hierChild5" presStyleCnt="0"/>
      <dgm:spPr/>
    </dgm:pt>
    <dgm:pt modelId="{4B2E919E-916F-4DAA-B3A2-121142581231}" type="pres">
      <dgm:prSet presAssocID="{91F32A4B-5942-42F6-B8ED-6BA945F15167}" presName="Name64" presStyleLbl="parChTrans1D2" presStyleIdx="1" presStyleCnt="2"/>
      <dgm:spPr/>
      <dgm:t>
        <a:bodyPr/>
        <a:lstStyle/>
        <a:p>
          <a:endParaRPr lang="zh-CN" altLang="en-US"/>
        </a:p>
      </dgm:t>
    </dgm:pt>
    <dgm:pt modelId="{3DD35BF8-E098-4103-A2BF-2299E6319CB2}" type="pres">
      <dgm:prSet presAssocID="{87F85C3E-4896-4160-A300-C084F8EE75E5}" presName="hierRoot2" presStyleCnt="0">
        <dgm:presLayoutVars>
          <dgm:hierBranch val="init"/>
        </dgm:presLayoutVars>
      </dgm:prSet>
      <dgm:spPr/>
    </dgm:pt>
    <dgm:pt modelId="{36E0E3EC-8F85-4074-A385-CA62DA34C5E5}" type="pres">
      <dgm:prSet presAssocID="{87F85C3E-4896-4160-A300-C084F8EE75E5}" presName="rootComposite" presStyleCnt="0"/>
      <dgm:spPr/>
    </dgm:pt>
    <dgm:pt modelId="{0083699D-DD1B-4CA8-B0BF-4F67FD0447BC}" type="pres">
      <dgm:prSet presAssocID="{87F85C3E-4896-4160-A300-C084F8EE75E5}" presName="rootText" presStyleLbl="node2" presStyleIdx="1" presStyleCnt="2" custScaleX="19022" custScaleY="33445" custLinFactNeighborX="-5333" custLinFactNeighborY="-1248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98DEF2D-80DD-43BA-B574-D43FD4CE0055}" type="pres">
      <dgm:prSet presAssocID="{87F85C3E-4896-4160-A300-C084F8EE75E5}" presName="rootConnector" presStyleLbl="node2" presStyleIdx="1" presStyleCnt="2"/>
      <dgm:spPr/>
      <dgm:t>
        <a:bodyPr/>
        <a:lstStyle/>
        <a:p>
          <a:endParaRPr lang="zh-CN" altLang="en-US"/>
        </a:p>
      </dgm:t>
    </dgm:pt>
    <dgm:pt modelId="{3BD814BD-648A-4A2F-A8B9-1284DA121EFC}" type="pres">
      <dgm:prSet presAssocID="{87F85C3E-4896-4160-A300-C084F8EE75E5}" presName="hierChild4" presStyleCnt="0"/>
      <dgm:spPr/>
    </dgm:pt>
    <dgm:pt modelId="{5B061F19-CC81-48FA-B7BB-495A68F845BE}" type="pres">
      <dgm:prSet presAssocID="{87F85C3E-4896-4160-A300-C084F8EE75E5}" presName="hierChild5" presStyleCnt="0"/>
      <dgm:spPr/>
    </dgm:pt>
    <dgm:pt modelId="{1CF638BF-39F5-4245-B890-079687239469}" type="pres">
      <dgm:prSet presAssocID="{A303F9A9-92B9-4C1E-A0EC-691EFB31A0B1}" presName="hierChild3" presStyleCnt="0"/>
      <dgm:spPr/>
    </dgm:pt>
  </dgm:ptLst>
  <dgm:cxnLst>
    <dgm:cxn modelId="{93B58D59-C7B9-4078-8ED8-2DB86859D856}" type="presOf" srcId="{A303F9A9-92B9-4C1E-A0EC-691EFB31A0B1}" destId="{D2A9F2D3-3B78-49BB-86DF-AAF69721A60B}" srcOrd="1" destOrd="0" presId="urn:microsoft.com/office/officeart/2009/3/layout/HorizontalOrganizationChart"/>
    <dgm:cxn modelId="{0228E5E5-9201-4AAD-8C22-643BF63CCBCC}" type="presOf" srcId="{94564909-3DAF-4D55-8B0F-32ADDB403FA9}" destId="{78EF0225-855F-4302-B4E2-60EE99163C6B}" srcOrd="0" destOrd="0" presId="urn:microsoft.com/office/officeart/2009/3/layout/HorizontalOrganizationChart"/>
    <dgm:cxn modelId="{1D651731-F7D8-4D04-8134-9438E2E972F2}" type="presOf" srcId="{87F85C3E-4896-4160-A300-C084F8EE75E5}" destId="{998DEF2D-80DD-43BA-B574-D43FD4CE0055}" srcOrd="1" destOrd="0" presId="urn:microsoft.com/office/officeart/2009/3/layout/HorizontalOrganizationChart"/>
    <dgm:cxn modelId="{02598192-374A-4B6D-9292-7BE6979B7724}" type="presOf" srcId="{87F85C3E-4896-4160-A300-C084F8EE75E5}" destId="{0083699D-DD1B-4CA8-B0BF-4F67FD0447BC}" srcOrd="0" destOrd="0" presId="urn:microsoft.com/office/officeart/2009/3/layout/HorizontalOrganizationChart"/>
    <dgm:cxn modelId="{01D3CD3F-0617-4E9B-9730-A000EEC0DA07}" type="presOf" srcId="{86B5C334-E764-461E-9D36-4C788B0E1141}" destId="{542B8BA0-13F7-47DE-B78B-41D6549A24B1}" srcOrd="0" destOrd="0" presId="urn:microsoft.com/office/officeart/2009/3/layout/HorizontalOrganizationChart"/>
    <dgm:cxn modelId="{F51E746F-F61C-4FCD-83FC-6594FB96DACD}" type="presOf" srcId="{A303F9A9-92B9-4C1E-A0EC-691EFB31A0B1}" destId="{F6A01214-27D5-44C8-BDF1-507C684E7837}" srcOrd="0" destOrd="0" presId="urn:microsoft.com/office/officeart/2009/3/layout/HorizontalOrganizationChart"/>
    <dgm:cxn modelId="{4C653EE0-5548-4E64-845E-83B3B0E1B1E5}" srcId="{86B5C334-E764-461E-9D36-4C788B0E1141}" destId="{A303F9A9-92B9-4C1E-A0EC-691EFB31A0B1}" srcOrd="0" destOrd="0" parTransId="{E3B9DD80-C09A-4CDA-8C59-4F43D7A7CA87}" sibTransId="{475C93D0-9928-47C9-85D0-FCA6B9292810}"/>
    <dgm:cxn modelId="{D477E03D-E510-4C39-A9C0-BB2C17D908AB}" srcId="{A303F9A9-92B9-4C1E-A0EC-691EFB31A0B1}" destId="{87F85C3E-4896-4160-A300-C084F8EE75E5}" srcOrd="1" destOrd="0" parTransId="{91F32A4B-5942-42F6-B8ED-6BA945F15167}" sibTransId="{25501320-21D2-4B74-9FC0-A5CBC7438E88}"/>
    <dgm:cxn modelId="{3D992D26-BE2A-44BB-B46E-719807E75B40}" type="presOf" srcId="{A13A6000-EE0E-4F6B-8191-271DFC5C3042}" destId="{4B6F783E-D15C-4816-ABBD-364E2FAC4752}" srcOrd="1" destOrd="0" presId="urn:microsoft.com/office/officeart/2009/3/layout/HorizontalOrganizationChart"/>
    <dgm:cxn modelId="{FD389744-375B-4DF7-B69F-056667E9B7F4}" srcId="{A303F9A9-92B9-4C1E-A0EC-691EFB31A0B1}" destId="{A13A6000-EE0E-4F6B-8191-271DFC5C3042}" srcOrd="0" destOrd="0" parTransId="{94564909-3DAF-4D55-8B0F-32ADDB403FA9}" sibTransId="{2ADE3A66-4CAD-4C70-B524-28F9FFE02625}"/>
    <dgm:cxn modelId="{45451B3F-87BF-4811-B3CF-AA635BBF740E}" type="presOf" srcId="{A13A6000-EE0E-4F6B-8191-271DFC5C3042}" destId="{04F319E7-DE27-414E-A0F8-3CD342381DD1}" srcOrd="0" destOrd="0" presId="urn:microsoft.com/office/officeart/2009/3/layout/HorizontalOrganizationChart"/>
    <dgm:cxn modelId="{6B03E4DD-421F-40E2-B38A-699CF3E4068E}" type="presOf" srcId="{91F32A4B-5942-42F6-B8ED-6BA945F15167}" destId="{4B2E919E-916F-4DAA-B3A2-121142581231}" srcOrd="0" destOrd="0" presId="urn:microsoft.com/office/officeart/2009/3/layout/HorizontalOrganizationChart"/>
    <dgm:cxn modelId="{A6BFC96E-1938-478C-BE8C-846EDC4DA15B}" type="presParOf" srcId="{542B8BA0-13F7-47DE-B78B-41D6549A24B1}" destId="{CB55250F-73E7-43F4-8CF5-34C6EABA597F}" srcOrd="0" destOrd="0" presId="urn:microsoft.com/office/officeart/2009/3/layout/HorizontalOrganizationChart"/>
    <dgm:cxn modelId="{B10C0C9D-630A-4D2A-9881-7D364AC7A93D}" type="presParOf" srcId="{CB55250F-73E7-43F4-8CF5-34C6EABA597F}" destId="{4A38EA34-045A-4061-ACE8-72F0423CB50F}" srcOrd="0" destOrd="0" presId="urn:microsoft.com/office/officeart/2009/3/layout/HorizontalOrganizationChart"/>
    <dgm:cxn modelId="{BB2562D2-E235-4D5A-918B-CEDD1DB2B6B2}" type="presParOf" srcId="{4A38EA34-045A-4061-ACE8-72F0423CB50F}" destId="{F6A01214-27D5-44C8-BDF1-507C684E7837}" srcOrd="0" destOrd="0" presId="urn:microsoft.com/office/officeart/2009/3/layout/HorizontalOrganizationChart"/>
    <dgm:cxn modelId="{C02E0A6D-ACDE-43EF-8939-8516ED9AA0F0}" type="presParOf" srcId="{4A38EA34-045A-4061-ACE8-72F0423CB50F}" destId="{D2A9F2D3-3B78-49BB-86DF-AAF69721A60B}" srcOrd="1" destOrd="0" presId="urn:microsoft.com/office/officeart/2009/3/layout/HorizontalOrganizationChart"/>
    <dgm:cxn modelId="{1C487AF8-9A22-45CE-8C0F-EC7E37C3145B}" type="presParOf" srcId="{CB55250F-73E7-43F4-8CF5-34C6EABA597F}" destId="{3A36F7FB-1257-465D-AEB6-F737B9429039}" srcOrd="1" destOrd="0" presId="urn:microsoft.com/office/officeart/2009/3/layout/HorizontalOrganizationChart"/>
    <dgm:cxn modelId="{0AC875FA-EADE-4C7C-9376-80764AC6B646}" type="presParOf" srcId="{3A36F7FB-1257-465D-AEB6-F737B9429039}" destId="{78EF0225-855F-4302-B4E2-60EE99163C6B}" srcOrd="0" destOrd="0" presId="urn:microsoft.com/office/officeart/2009/3/layout/HorizontalOrganizationChart"/>
    <dgm:cxn modelId="{5DDA2A82-F392-4D0E-95C6-D1B2BF20A6A4}" type="presParOf" srcId="{3A36F7FB-1257-465D-AEB6-F737B9429039}" destId="{216771E0-9DFA-493F-AA0E-74DF84AAD104}" srcOrd="1" destOrd="0" presId="urn:microsoft.com/office/officeart/2009/3/layout/HorizontalOrganizationChart"/>
    <dgm:cxn modelId="{910C852E-1B14-4060-9231-9FE4B22C5B80}" type="presParOf" srcId="{216771E0-9DFA-493F-AA0E-74DF84AAD104}" destId="{9491D78F-CD64-44C9-B63D-6C92FC04DA7D}" srcOrd="0" destOrd="0" presId="urn:microsoft.com/office/officeart/2009/3/layout/HorizontalOrganizationChart"/>
    <dgm:cxn modelId="{2A0D6F9B-10E4-4B5C-B69F-1901D2F8FAAD}" type="presParOf" srcId="{9491D78F-CD64-44C9-B63D-6C92FC04DA7D}" destId="{04F319E7-DE27-414E-A0F8-3CD342381DD1}" srcOrd="0" destOrd="0" presId="urn:microsoft.com/office/officeart/2009/3/layout/HorizontalOrganizationChart"/>
    <dgm:cxn modelId="{EA7686C7-AB98-4CF0-AA2A-8241C6A9AC85}" type="presParOf" srcId="{9491D78F-CD64-44C9-B63D-6C92FC04DA7D}" destId="{4B6F783E-D15C-4816-ABBD-364E2FAC4752}" srcOrd="1" destOrd="0" presId="urn:microsoft.com/office/officeart/2009/3/layout/HorizontalOrganizationChart"/>
    <dgm:cxn modelId="{2EFA5370-054F-4BDA-97F4-E1041B7ADB2C}" type="presParOf" srcId="{216771E0-9DFA-493F-AA0E-74DF84AAD104}" destId="{9615F2DE-E036-4E8A-A7FB-7B3EE7B55AAF}" srcOrd="1" destOrd="0" presId="urn:microsoft.com/office/officeart/2009/3/layout/HorizontalOrganizationChart"/>
    <dgm:cxn modelId="{5FEAAC04-25F0-4DBF-AB39-FC849571AB67}" type="presParOf" srcId="{216771E0-9DFA-493F-AA0E-74DF84AAD104}" destId="{44C804D3-58FF-4870-9C49-6784EE01422E}" srcOrd="2" destOrd="0" presId="urn:microsoft.com/office/officeart/2009/3/layout/HorizontalOrganizationChart"/>
    <dgm:cxn modelId="{3CD85460-0117-4546-ACFB-042D0F1628B5}" type="presParOf" srcId="{3A36F7FB-1257-465D-AEB6-F737B9429039}" destId="{4B2E919E-916F-4DAA-B3A2-121142581231}" srcOrd="2" destOrd="0" presId="urn:microsoft.com/office/officeart/2009/3/layout/HorizontalOrganizationChart"/>
    <dgm:cxn modelId="{ECBC5D83-6174-4DB9-8CCE-D66FCFE6D2E7}" type="presParOf" srcId="{3A36F7FB-1257-465D-AEB6-F737B9429039}" destId="{3DD35BF8-E098-4103-A2BF-2299E6319CB2}" srcOrd="3" destOrd="0" presId="urn:microsoft.com/office/officeart/2009/3/layout/HorizontalOrganizationChart"/>
    <dgm:cxn modelId="{DD740AA6-0E35-4529-A83C-77B6B72680CB}" type="presParOf" srcId="{3DD35BF8-E098-4103-A2BF-2299E6319CB2}" destId="{36E0E3EC-8F85-4074-A385-CA62DA34C5E5}" srcOrd="0" destOrd="0" presId="urn:microsoft.com/office/officeart/2009/3/layout/HorizontalOrganizationChart"/>
    <dgm:cxn modelId="{B4175147-4F3B-4F65-9387-E8E6FB49DCDF}" type="presParOf" srcId="{36E0E3EC-8F85-4074-A385-CA62DA34C5E5}" destId="{0083699D-DD1B-4CA8-B0BF-4F67FD0447BC}" srcOrd="0" destOrd="0" presId="urn:microsoft.com/office/officeart/2009/3/layout/HorizontalOrganizationChart"/>
    <dgm:cxn modelId="{789CE597-537C-4C10-A9A8-1C54F656049F}" type="presParOf" srcId="{36E0E3EC-8F85-4074-A385-CA62DA34C5E5}" destId="{998DEF2D-80DD-43BA-B574-D43FD4CE0055}" srcOrd="1" destOrd="0" presId="urn:microsoft.com/office/officeart/2009/3/layout/HorizontalOrganizationChart"/>
    <dgm:cxn modelId="{96322C86-9E70-441D-9CDA-19E9D3A46D13}" type="presParOf" srcId="{3DD35BF8-E098-4103-A2BF-2299E6319CB2}" destId="{3BD814BD-648A-4A2F-A8B9-1284DA121EFC}" srcOrd="1" destOrd="0" presId="urn:microsoft.com/office/officeart/2009/3/layout/HorizontalOrganizationChart"/>
    <dgm:cxn modelId="{5EFBBC0E-CCB1-4A2E-A6B0-F93D0F7DFF36}" type="presParOf" srcId="{3DD35BF8-E098-4103-A2BF-2299E6319CB2}" destId="{5B061F19-CC81-48FA-B7BB-495A68F845BE}" srcOrd="2" destOrd="0" presId="urn:microsoft.com/office/officeart/2009/3/layout/HorizontalOrganizationChart"/>
    <dgm:cxn modelId="{CE196365-8343-4C04-9FF8-19766A67E564}" type="presParOf" srcId="{CB55250F-73E7-43F4-8CF5-34C6EABA597F}" destId="{1CF638BF-39F5-4245-B890-07968723946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B5C334-E764-461E-9D36-4C788B0E114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4C721A2-C89D-4184-99EA-F91776A23439}">
      <dgm:prSet custT="1"/>
      <dgm:spPr/>
      <dgm:t>
        <a:bodyPr/>
        <a:lstStyle/>
        <a:p>
          <a:pPr rtl="0"/>
          <a:r>
            <a:rPr lang="en-US" altLang="zh-CN" sz="1600" b="0" dirty="0" smtClean="0"/>
            <a:t>Presiding teacher</a:t>
          </a:r>
        </a:p>
        <a:p>
          <a:pPr rtl="0"/>
          <a:r>
            <a:rPr lang="en-US" sz="1600" b="0" dirty="0" smtClean="0"/>
            <a:t>Executive Teachers</a:t>
          </a:r>
          <a:endParaRPr lang="en-US" altLang="zh-CN" sz="1600" b="0" dirty="0" smtClean="0"/>
        </a:p>
      </dgm:t>
    </dgm:pt>
    <dgm:pt modelId="{EF145D0A-30DA-4053-A504-D5FE5F60527C}" type="parTrans" cxnId="{AAFEF2D6-8261-4707-81C3-0459605071B6}">
      <dgm:prSet/>
      <dgm:spPr/>
      <dgm:t>
        <a:bodyPr/>
        <a:lstStyle/>
        <a:p>
          <a:endParaRPr lang="zh-CN" altLang="en-US"/>
        </a:p>
      </dgm:t>
    </dgm:pt>
    <dgm:pt modelId="{3A9A4377-957D-4C13-9EB3-247A131EF13D}" type="sibTrans" cxnId="{AAFEF2D6-8261-4707-81C3-0459605071B6}">
      <dgm:prSet/>
      <dgm:spPr/>
      <dgm:t>
        <a:bodyPr/>
        <a:lstStyle/>
        <a:p>
          <a:endParaRPr lang="zh-CN" altLang="en-US"/>
        </a:p>
      </dgm:t>
    </dgm:pt>
    <dgm:pt modelId="{3B46E918-A2B0-415F-A0E2-C0719CD176E0}">
      <dgm:prSet custT="1"/>
      <dgm:spPr/>
      <dgm:t>
        <a:bodyPr/>
        <a:lstStyle/>
        <a:p>
          <a:pPr rtl="0"/>
          <a:r>
            <a:rPr lang="en-US" sz="1200" dirty="0" smtClean="0"/>
            <a:t>Executive Teachers</a:t>
          </a:r>
          <a:endParaRPr lang="zh-CN" sz="1200" dirty="0"/>
        </a:p>
      </dgm:t>
    </dgm:pt>
    <dgm:pt modelId="{EF175508-1BF1-422C-B74F-67B5DAB2758D}" type="parTrans" cxnId="{08CF258A-5151-41AD-ABB3-8173D0A2E181}">
      <dgm:prSet/>
      <dgm:spPr/>
      <dgm:t>
        <a:bodyPr/>
        <a:lstStyle/>
        <a:p>
          <a:endParaRPr lang="zh-CN" altLang="en-US"/>
        </a:p>
      </dgm:t>
    </dgm:pt>
    <dgm:pt modelId="{A66D35DE-82F0-47FF-BFB8-038ACB877E2E}" type="sibTrans" cxnId="{08CF258A-5151-41AD-ABB3-8173D0A2E181}">
      <dgm:prSet/>
      <dgm:spPr/>
      <dgm:t>
        <a:bodyPr/>
        <a:lstStyle/>
        <a:p>
          <a:endParaRPr lang="zh-CN" altLang="en-US"/>
        </a:p>
      </dgm:t>
    </dgm:pt>
    <dgm:pt modelId="{B310F231-DEFF-4614-B495-BF81F9468634}">
      <dgm:prSet custT="1"/>
      <dgm:spPr/>
      <dgm:t>
        <a:bodyPr/>
        <a:lstStyle/>
        <a:p>
          <a:pPr rtl="0"/>
          <a:r>
            <a:rPr lang="en-US" sz="1200" dirty="0" smtClean="0"/>
            <a:t>Tutors</a:t>
          </a:r>
          <a:endParaRPr lang="zh-CN" sz="1200" dirty="0"/>
        </a:p>
      </dgm:t>
    </dgm:pt>
    <dgm:pt modelId="{4601439D-559E-43F4-8339-EC20F715A2B6}" type="parTrans" cxnId="{F402EC3D-319E-4BEB-BAF7-75F61E74C4E9}">
      <dgm:prSet/>
      <dgm:spPr/>
      <dgm:t>
        <a:bodyPr/>
        <a:lstStyle/>
        <a:p>
          <a:endParaRPr lang="zh-CN" altLang="en-US"/>
        </a:p>
      </dgm:t>
    </dgm:pt>
    <dgm:pt modelId="{E9136279-FB08-4882-98B5-A143D27E2280}" type="sibTrans" cxnId="{F402EC3D-319E-4BEB-BAF7-75F61E74C4E9}">
      <dgm:prSet/>
      <dgm:spPr/>
      <dgm:t>
        <a:bodyPr/>
        <a:lstStyle/>
        <a:p>
          <a:endParaRPr lang="zh-CN" altLang="en-US"/>
        </a:p>
      </dgm:t>
    </dgm:pt>
    <dgm:pt modelId="{542B8BA0-13F7-47DE-B78B-41D6549A24B1}" type="pres">
      <dgm:prSet presAssocID="{86B5C334-E764-461E-9D36-4C788B0E11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5636CA29-F3B9-48FA-9CF0-A6A29666415C}" type="pres">
      <dgm:prSet presAssocID="{F4C721A2-C89D-4184-99EA-F91776A23439}" presName="hierRoot1" presStyleCnt="0">
        <dgm:presLayoutVars>
          <dgm:hierBranch val="init"/>
        </dgm:presLayoutVars>
      </dgm:prSet>
      <dgm:spPr/>
    </dgm:pt>
    <dgm:pt modelId="{AFD851E7-9C98-4AD0-89DA-9CFC0ED01C97}" type="pres">
      <dgm:prSet presAssocID="{F4C721A2-C89D-4184-99EA-F91776A23439}" presName="rootComposite1" presStyleCnt="0"/>
      <dgm:spPr/>
    </dgm:pt>
    <dgm:pt modelId="{5EEC1E57-CCC5-495A-83FB-D2D35863606E}" type="pres">
      <dgm:prSet presAssocID="{F4C721A2-C89D-4184-99EA-F91776A23439}" presName="rootText1" presStyleLbl="node0" presStyleIdx="0" presStyleCnt="1" custScaleX="23191" custScaleY="41795" custLinFactNeighborX="-44" custLinFactNeighborY="-425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ED0FC8A-00BC-49E6-9FB7-D2385EBBCFAF}" type="pres">
      <dgm:prSet presAssocID="{F4C721A2-C89D-4184-99EA-F91776A23439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E33F9066-C326-4C27-90D1-EE397A56CC95}" type="pres">
      <dgm:prSet presAssocID="{F4C721A2-C89D-4184-99EA-F91776A23439}" presName="hierChild2" presStyleCnt="0"/>
      <dgm:spPr/>
    </dgm:pt>
    <dgm:pt modelId="{99C00D25-2A23-4718-A42E-378F6E876323}" type="pres">
      <dgm:prSet presAssocID="{EF175508-1BF1-422C-B74F-67B5DAB2758D}" presName="Name64" presStyleLbl="parChTrans1D2" presStyleIdx="0" presStyleCnt="2"/>
      <dgm:spPr/>
      <dgm:t>
        <a:bodyPr/>
        <a:lstStyle/>
        <a:p>
          <a:endParaRPr lang="zh-CN" altLang="en-US"/>
        </a:p>
      </dgm:t>
    </dgm:pt>
    <dgm:pt modelId="{E04107EC-416E-4C88-80A5-EBB5260A7BF7}" type="pres">
      <dgm:prSet presAssocID="{3B46E918-A2B0-415F-A0E2-C0719CD176E0}" presName="hierRoot2" presStyleCnt="0">
        <dgm:presLayoutVars>
          <dgm:hierBranch val="init"/>
        </dgm:presLayoutVars>
      </dgm:prSet>
      <dgm:spPr/>
    </dgm:pt>
    <dgm:pt modelId="{EDDDEA2E-ED8B-4539-9402-BADDBEFC262E}" type="pres">
      <dgm:prSet presAssocID="{3B46E918-A2B0-415F-A0E2-C0719CD176E0}" presName="rootComposite" presStyleCnt="0"/>
      <dgm:spPr/>
    </dgm:pt>
    <dgm:pt modelId="{4FEA613E-9FEF-4125-823F-83FB636B0AF7}" type="pres">
      <dgm:prSet presAssocID="{3B46E918-A2B0-415F-A0E2-C0719CD176E0}" presName="rootText" presStyleLbl="node2" presStyleIdx="0" presStyleCnt="2" custScaleX="24300" custScaleY="2491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1BC2ED0-5581-43E1-B865-76F284CA4215}" type="pres">
      <dgm:prSet presAssocID="{3B46E918-A2B0-415F-A0E2-C0719CD176E0}" presName="rootConnector" presStyleLbl="node2" presStyleIdx="0" presStyleCnt="2"/>
      <dgm:spPr/>
      <dgm:t>
        <a:bodyPr/>
        <a:lstStyle/>
        <a:p>
          <a:endParaRPr lang="zh-CN" altLang="en-US"/>
        </a:p>
      </dgm:t>
    </dgm:pt>
    <dgm:pt modelId="{07283680-DEA9-4A63-8E44-91B2FCDD4E22}" type="pres">
      <dgm:prSet presAssocID="{3B46E918-A2B0-415F-A0E2-C0719CD176E0}" presName="hierChild4" presStyleCnt="0"/>
      <dgm:spPr/>
    </dgm:pt>
    <dgm:pt modelId="{8C7AEE4A-A954-4A19-AD36-45B532C5D7E8}" type="pres">
      <dgm:prSet presAssocID="{3B46E918-A2B0-415F-A0E2-C0719CD176E0}" presName="hierChild5" presStyleCnt="0"/>
      <dgm:spPr/>
    </dgm:pt>
    <dgm:pt modelId="{9A41FB3A-409F-4CEB-8E4E-E7F429E2C298}" type="pres">
      <dgm:prSet presAssocID="{4601439D-559E-43F4-8339-EC20F715A2B6}" presName="Name64" presStyleLbl="parChTrans1D2" presStyleIdx="1" presStyleCnt="2"/>
      <dgm:spPr/>
      <dgm:t>
        <a:bodyPr/>
        <a:lstStyle/>
        <a:p>
          <a:endParaRPr lang="zh-CN" altLang="en-US"/>
        </a:p>
      </dgm:t>
    </dgm:pt>
    <dgm:pt modelId="{DA7D74CB-1A31-4E75-860E-C93B06735E90}" type="pres">
      <dgm:prSet presAssocID="{B310F231-DEFF-4614-B495-BF81F9468634}" presName="hierRoot2" presStyleCnt="0">
        <dgm:presLayoutVars>
          <dgm:hierBranch val="init"/>
        </dgm:presLayoutVars>
      </dgm:prSet>
      <dgm:spPr/>
    </dgm:pt>
    <dgm:pt modelId="{617D77A2-2124-423F-A7B6-028138D1F9E2}" type="pres">
      <dgm:prSet presAssocID="{B310F231-DEFF-4614-B495-BF81F9468634}" presName="rootComposite" presStyleCnt="0"/>
      <dgm:spPr/>
    </dgm:pt>
    <dgm:pt modelId="{6AD23333-29E1-4F14-B2BD-F5B2F5A357BF}" type="pres">
      <dgm:prSet presAssocID="{B310F231-DEFF-4614-B495-BF81F9468634}" presName="rootText" presStyleLbl="node2" presStyleIdx="1" presStyleCnt="2" custScaleX="24875" custScaleY="20939" custLinFactNeighborX="109" custLinFactNeighborY="-2362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7BAD040-7CF8-44CC-9B28-13C9B6F30065}" type="pres">
      <dgm:prSet presAssocID="{B310F231-DEFF-4614-B495-BF81F9468634}" presName="rootConnector" presStyleLbl="node2" presStyleIdx="1" presStyleCnt="2"/>
      <dgm:spPr/>
      <dgm:t>
        <a:bodyPr/>
        <a:lstStyle/>
        <a:p>
          <a:endParaRPr lang="zh-CN" altLang="en-US"/>
        </a:p>
      </dgm:t>
    </dgm:pt>
    <dgm:pt modelId="{0DA3DDA1-881B-4077-8437-E76D5088F727}" type="pres">
      <dgm:prSet presAssocID="{B310F231-DEFF-4614-B495-BF81F9468634}" presName="hierChild4" presStyleCnt="0"/>
      <dgm:spPr/>
    </dgm:pt>
    <dgm:pt modelId="{5E6B70D3-736D-495C-B6B1-5EEC499EADE1}" type="pres">
      <dgm:prSet presAssocID="{B310F231-DEFF-4614-B495-BF81F9468634}" presName="hierChild5" presStyleCnt="0"/>
      <dgm:spPr/>
    </dgm:pt>
    <dgm:pt modelId="{1E0F144E-D872-4E5F-B97E-5787B190B638}" type="pres">
      <dgm:prSet presAssocID="{F4C721A2-C89D-4184-99EA-F91776A23439}" presName="hierChild3" presStyleCnt="0"/>
      <dgm:spPr/>
    </dgm:pt>
  </dgm:ptLst>
  <dgm:cxnLst>
    <dgm:cxn modelId="{AD6AA151-1358-43ED-B37E-AAA828614B13}" type="presOf" srcId="{3B46E918-A2B0-415F-A0E2-C0719CD176E0}" destId="{91BC2ED0-5581-43E1-B865-76F284CA4215}" srcOrd="1" destOrd="0" presId="urn:microsoft.com/office/officeart/2009/3/layout/HorizontalOrganizationChart"/>
    <dgm:cxn modelId="{F402EC3D-319E-4BEB-BAF7-75F61E74C4E9}" srcId="{F4C721A2-C89D-4184-99EA-F91776A23439}" destId="{B310F231-DEFF-4614-B495-BF81F9468634}" srcOrd="1" destOrd="0" parTransId="{4601439D-559E-43F4-8339-EC20F715A2B6}" sibTransId="{E9136279-FB08-4882-98B5-A143D27E2280}"/>
    <dgm:cxn modelId="{37332AC9-371F-49B8-A4F0-278C94D33C1C}" type="presOf" srcId="{EF175508-1BF1-422C-B74F-67B5DAB2758D}" destId="{99C00D25-2A23-4718-A42E-378F6E876323}" srcOrd="0" destOrd="0" presId="urn:microsoft.com/office/officeart/2009/3/layout/HorizontalOrganizationChart"/>
    <dgm:cxn modelId="{08CF258A-5151-41AD-ABB3-8173D0A2E181}" srcId="{F4C721A2-C89D-4184-99EA-F91776A23439}" destId="{3B46E918-A2B0-415F-A0E2-C0719CD176E0}" srcOrd="0" destOrd="0" parTransId="{EF175508-1BF1-422C-B74F-67B5DAB2758D}" sibTransId="{A66D35DE-82F0-47FF-BFB8-038ACB877E2E}"/>
    <dgm:cxn modelId="{B089808B-1C7F-4658-A4E5-EE0385ED4DAF}" type="presOf" srcId="{F4C721A2-C89D-4184-99EA-F91776A23439}" destId="{5EEC1E57-CCC5-495A-83FB-D2D35863606E}" srcOrd="0" destOrd="0" presId="urn:microsoft.com/office/officeart/2009/3/layout/HorizontalOrganizationChart"/>
    <dgm:cxn modelId="{8274646B-32A9-4908-941F-F81E7AC396D5}" type="presOf" srcId="{86B5C334-E764-461E-9D36-4C788B0E1141}" destId="{542B8BA0-13F7-47DE-B78B-41D6549A24B1}" srcOrd="0" destOrd="0" presId="urn:microsoft.com/office/officeart/2009/3/layout/HorizontalOrganizationChart"/>
    <dgm:cxn modelId="{0942DCE1-9C1E-443A-9E4C-2EDE080D518E}" type="presOf" srcId="{3B46E918-A2B0-415F-A0E2-C0719CD176E0}" destId="{4FEA613E-9FEF-4125-823F-83FB636B0AF7}" srcOrd="0" destOrd="0" presId="urn:microsoft.com/office/officeart/2009/3/layout/HorizontalOrganizationChart"/>
    <dgm:cxn modelId="{3946765B-D090-4243-8250-E61345A7948F}" type="presOf" srcId="{F4C721A2-C89D-4184-99EA-F91776A23439}" destId="{CED0FC8A-00BC-49E6-9FB7-D2385EBBCFAF}" srcOrd="1" destOrd="0" presId="urn:microsoft.com/office/officeart/2009/3/layout/HorizontalOrganizationChart"/>
    <dgm:cxn modelId="{AAFEF2D6-8261-4707-81C3-0459605071B6}" srcId="{86B5C334-E764-461E-9D36-4C788B0E1141}" destId="{F4C721A2-C89D-4184-99EA-F91776A23439}" srcOrd="0" destOrd="0" parTransId="{EF145D0A-30DA-4053-A504-D5FE5F60527C}" sibTransId="{3A9A4377-957D-4C13-9EB3-247A131EF13D}"/>
    <dgm:cxn modelId="{0DC371BA-6BC1-4855-859A-91AC8D7A85FC}" type="presOf" srcId="{B310F231-DEFF-4614-B495-BF81F9468634}" destId="{6AD23333-29E1-4F14-B2BD-F5B2F5A357BF}" srcOrd="0" destOrd="0" presId="urn:microsoft.com/office/officeart/2009/3/layout/HorizontalOrganizationChart"/>
    <dgm:cxn modelId="{EE6F760F-4BE4-4326-A747-D1B66A777910}" type="presOf" srcId="{4601439D-559E-43F4-8339-EC20F715A2B6}" destId="{9A41FB3A-409F-4CEB-8E4E-E7F429E2C298}" srcOrd="0" destOrd="0" presId="urn:microsoft.com/office/officeart/2009/3/layout/HorizontalOrganizationChart"/>
    <dgm:cxn modelId="{F2271EF8-CD22-4D7A-A76C-4420D19548AF}" type="presOf" srcId="{B310F231-DEFF-4614-B495-BF81F9468634}" destId="{77BAD040-7CF8-44CC-9B28-13C9B6F30065}" srcOrd="1" destOrd="0" presId="urn:microsoft.com/office/officeart/2009/3/layout/HorizontalOrganizationChart"/>
    <dgm:cxn modelId="{9D2CB01A-A9E5-478D-8AD1-27D0FBB585AE}" type="presParOf" srcId="{542B8BA0-13F7-47DE-B78B-41D6549A24B1}" destId="{5636CA29-F3B9-48FA-9CF0-A6A29666415C}" srcOrd="0" destOrd="0" presId="urn:microsoft.com/office/officeart/2009/3/layout/HorizontalOrganizationChart"/>
    <dgm:cxn modelId="{D1D62D98-490F-4096-97D5-EC1F6E316CB6}" type="presParOf" srcId="{5636CA29-F3B9-48FA-9CF0-A6A29666415C}" destId="{AFD851E7-9C98-4AD0-89DA-9CFC0ED01C97}" srcOrd="0" destOrd="0" presId="urn:microsoft.com/office/officeart/2009/3/layout/HorizontalOrganizationChart"/>
    <dgm:cxn modelId="{95291710-E4AF-498E-A7A0-4EE377CC98E3}" type="presParOf" srcId="{AFD851E7-9C98-4AD0-89DA-9CFC0ED01C97}" destId="{5EEC1E57-CCC5-495A-83FB-D2D35863606E}" srcOrd="0" destOrd="0" presId="urn:microsoft.com/office/officeart/2009/3/layout/HorizontalOrganizationChart"/>
    <dgm:cxn modelId="{1E7C9C2A-0E1B-4F2C-BAD5-0255C2156399}" type="presParOf" srcId="{AFD851E7-9C98-4AD0-89DA-9CFC0ED01C97}" destId="{CED0FC8A-00BC-49E6-9FB7-D2385EBBCFAF}" srcOrd="1" destOrd="0" presId="urn:microsoft.com/office/officeart/2009/3/layout/HorizontalOrganizationChart"/>
    <dgm:cxn modelId="{36DEC0B2-542B-400A-A6DF-067A21ACD637}" type="presParOf" srcId="{5636CA29-F3B9-48FA-9CF0-A6A29666415C}" destId="{E33F9066-C326-4C27-90D1-EE397A56CC95}" srcOrd="1" destOrd="0" presId="urn:microsoft.com/office/officeart/2009/3/layout/HorizontalOrganizationChart"/>
    <dgm:cxn modelId="{F96A8247-70B3-4FDB-BA7C-7E42F51A0581}" type="presParOf" srcId="{E33F9066-C326-4C27-90D1-EE397A56CC95}" destId="{99C00D25-2A23-4718-A42E-378F6E876323}" srcOrd="0" destOrd="0" presId="urn:microsoft.com/office/officeart/2009/3/layout/HorizontalOrganizationChart"/>
    <dgm:cxn modelId="{AF0E664C-AFBB-4166-8114-73B3F1812F9F}" type="presParOf" srcId="{E33F9066-C326-4C27-90D1-EE397A56CC95}" destId="{E04107EC-416E-4C88-80A5-EBB5260A7BF7}" srcOrd="1" destOrd="0" presId="urn:microsoft.com/office/officeart/2009/3/layout/HorizontalOrganizationChart"/>
    <dgm:cxn modelId="{B309A003-4017-4B61-B5F2-070DA26144FA}" type="presParOf" srcId="{E04107EC-416E-4C88-80A5-EBB5260A7BF7}" destId="{EDDDEA2E-ED8B-4539-9402-BADDBEFC262E}" srcOrd="0" destOrd="0" presId="urn:microsoft.com/office/officeart/2009/3/layout/HorizontalOrganizationChart"/>
    <dgm:cxn modelId="{E597EC9D-9A78-464A-A3FD-D2A415B53AEF}" type="presParOf" srcId="{EDDDEA2E-ED8B-4539-9402-BADDBEFC262E}" destId="{4FEA613E-9FEF-4125-823F-83FB636B0AF7}" srcOrd="0" destOrd="0" presId="urn:microsoft.com/office/officeart/2009/3/layout/HorizontalOrganizationChart"/>
    <dgm:cxn modelId="{2B7E521E-B544-49F9-B40A-6074CC196B97}" type="presParOf" srcId="{EDDDEA2E-ED8B-4539-9402-BADDBEFC262E}" destId="{91BC2ED0-5581-43E1-B865-76F284CA4215}" srcOrd="1" destOrd="0" presId="urn:microsoft.com/office/officeart/2009/3/layout/HorizontalOrganizationChart"/>
    <dgm:cxn modelId="{AEF9D6A5-1878-4739-AB30-5075E0C5CEC4}" type="presParOf" srcId="{E04107EC-416E-4C88-80A5-EBB5260A7BF7}" destId="{07283680-DEA9-4A63-8E44-91B2FCDD4E22}" srcOrd="1" destOrd="0" presId="urn:microsoft.com/office/officeart/2009/3/layout/HorizontalOrganizationChart"/>
    <dgm:cxn modelId="{B22CE5AA-4B99-439A-BDB3-437415CBF14E}" type="presParOf" srcId="{E04107EC-416E-4C88-80A5-EBB5260A7BF7}" destId="{8C7AEE4A-A954-4A19-AD36-45B532C5D7E8}" srcOrd="2" destOrd="0" presId="urn:microsoft.com/office/officeart/2009/3/layout/HorizontalOrganizationChart"/>
    <dgm:cxn modelId="{B3ADD680-3378-49A0-9D79-0FC7A8E5259C}" type="presParOf" srcId="{E33F9066-C326-4C27-90D1-EE397A56CC95}" destId="{9A41FB3A-409F-4CEB-8E4E-E7F429E2C298}" srcOrd="2" destOrd="0" presId="urn:microsoft.com/office/officeart/2009/3/layout/HorizontalOrganizationChart"/>
    <dgm:cxn modelId="{0AEA799C-0F83-46EA-8CCF-D8D87FD7C6B5}" type="presParOf" srcId="{E33F9066-C326-4C27-90D1-EE397A56CC95}" destId="{DA7D74CB-1A31-4E75-860E-C93B06735E90}" srcOrd="3" destOrd="0" presId="urn:microsoft.com/office/officeart/2009/3/layout/HorizontalOrganizationChart"/>
    <dgm:cxn modelId="{1D8DA22A-03F8-4D14-BF85-26ADA6C3397C}" type="presParOf" srcId="{DA7D74CB-1A31-4E75-860E-C93B06735E90}" destId="{617D77A2-2124-423F-A7B6-028138D1F9E2}" srcOrd="0" destOrd="0" presId="urn:microsoft.com/office/officeart/2009/3/layout/HorizontalOrganizationChart"/>
    <dgm:cxn modelId="{79A1EFED-63E6-445B-8BE7-439B456695C1}" type="presParOf" srcId="{617D77A2-2124-423F-A7B6-028138D1F9E2}" destId="{6AD23333-29E1-4F14-B2BD-F5B2F5A357BF}" srcOrd="0" destOrd="0" presId="urn:microsoft.com/office/officeart/2009/3/layout/HorizontalOrganizationChart"/>
    <dgm:cxn modelId="{4B2341FE-9D4E-475E-AFFA-6AE5E385F31D}" type="presParOf" srcId="{617D77A2-2124-423F-A7B6-028138D1F9E2}" destId="{77BAD040-7CF8-44CC-9B28-13C9B6F30065}" srcOrd="1" destOrd="0" presId="urn:microsoft.com/office/officeart/2009/3/layout/HorizontalOrganizationChart"/>
    <dgm:cxn modelId="{5EE1DCAA-5977-4BC1-954C-85C06460DBC3}" type="presParOf" srcId="{DA7D74CB-1A31-4E75-860E-C93B06735E90}" destId="{0DA3DDA1-881B-4077-8437-E76D5088F727}" srcOrd="1" destOrd="0" presId="urn:microsoft.com/office/officeart/2009/3/layout/HorizontalOrganizationChart"/>
    <dgm:cxn modelId="{9829626C-B00A-447A-852B-199EEF2B3D3D}" type="presParOf" srcId="{DA7D74CB-1A31-4E75-860E-C93B06735E90}" destId="{5E6B70D3-736D-495C-B6B1-5EEC499EADE1}" srcOrd="2" destOrd="0" presId="urn:microsoft.com/office/officeart/2009/3/layout/HorizontalOrganizationChart"/>
    <dgm:cxn modelId="{4119FD5A-5283-41D1-AF86-C889956E8648}" type="presParOf" srcId="{5636CA29-F3B9-48FA-9CF0-A6A29666415C}" destId="{1E0F144E-D872-4E5F-B97E-5787B190B63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D20EF-AA8E-4DBB-A955-CEBFFDED755C}">
      <dsp:nvSpPr>
        <dsp:cNvPr id="0" name=""/>
        <dsp:cNvSpPr/>
      </dsp:nvSpPr>
      <dsp:spPr>
        <a:xfrm>
          <a:off x="2294377" y="1274"/>
          <a:ext cx="4392442" cy="8365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the foundation and background</a:t>
          </a:r>
          <a:endParaRPr lang="zh-CN" sz="2000" kern="1200" dirty="0"/>
        </a:p>
      </dsp:txBody>
      <dsp:txXfrm>
        <a:off x="2712647" y="1274"/>
        <a:ext cx="3555902" cy="836540"/>
      </dsp:txXfrm>
    </dsp:sp>
    <dsp:sp modelId="{3C04B419-CBD9-40BF-AA9A-1E306D587D60}">
      <dsp:nvSpPr>
        <dsp:cNvPr id="0" name=""/>
        <dsp:cNvSpPr/>
      </dsp:nvSpPr>
      <dsp:spPr>
        <a:xfrm>
          <a:off x="2294377" y="954929"/>
          <a:ext cx="4466162" cy="8365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the path and practice</a:t>
          </a:r>
          <a:endParaRPr lang="zh-CN" sz="2000" kern="1200" dirty="0"/>
        </a:p>
      </dsp:txBody>
      <dsp:txXfrm>
        <a:off x="2712647" y="954929"/>
        <a:ext cx="3629622" cy="836540"/>
      </dsp:txXfrm>
    </dsp:sp>
    <dsp:sp modelId="{43D4A3F2-B817-452F-AFC5-4330914885FD}">
      <dsp:nvSpPr>
        <dsp:cNvPr id="0" name=""/>
        <dsp:cNvSpPr/>
      </dsp:nvSpPr>
      <dsp:spPr>
        <a:xfrm>
          <a:off x="2294377" y="1908585"/>
          <a:ext cx="4582734" cy="8365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the prospect of the future</a:t>
          </a:r>
          <a:endParaRPr lang="zh-CN" sz="2000" kern="1200" dirty="0"/>
        </a:p>
      </dsp:txBody>
      <dsp:txXfrm>
        <a:off x="2712647" y="1908585"/>
        <a:ext cx="3746194" cy="836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DEB35-7B29-4864-8B38-F847BD030EBA}">
      <dsp:nvSpPr>
        <dsp:cNvPr id="0" name=""/>
        <dsp:cNvSpPr/>
      </dsp:nvSpPr>
      <dsp:spPr>
        <a:xfrm rot="2449823">
          <a:off x="2026702" y="2282280"/>
          <a:ext cx="643607" cy="37089"/>
        </a:xfrm>
        <a:custGeom>
          <a:avLst/>
          <a:gdLst/>
          <a:ahLst/>
          <a:cxnLst/>
          <a:rect l="0" t="0" r="0" b="0"/>
          <a:pathLst>
            <a:path>
              <a:moveTo>
                <a:pt x="0" y="18544"/>
              </a:moveTo>
              <a:lnTo>
                <a:pt x="643607" y="185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847D8-E8B1-448F-B3CA-0A6CF661A3AB}">
      <dsp:nvSpPr>
        <dsp:cNvPr id="0" name=""/>
        <dsp:cNvSpPr/>
      </dsp:nvSpPr>
      <dsp:spPr>
        <a:xfrm rot="63742">
          <a:off x="2104971" y="1691752"/>
          <a:ext cx="498757" cy="37089"/>
        </a:xfrm>
        <a:custGeom>
          <a:avLst/>
          <a:gdLst/>
          <a:ahLst/>
          <a:cxnLst/>
          <a:rect l="0" t="0" r="0" b="0"/>
          <a:pathLst>
            <a:path>
              <a:moveTo>
                <a:pt x="0" y="18544"/>
              </a:moveTo>
              <a:lnTo>
                <a:pt x="498757" y="185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71B17-F6B2-4648-B5EA-AC5C3DD09D61}">
      <dsp:nvSpPr>
        <dsp:cNvPr id="0" name=""/>
        <dsp:cNvSpPr/>
      </dsp:nvSpPr>
      <dsp:spPr>
        <a:xfrm rot="21217935">
          <a:off x="1191315" y="1663812"/>
          <a:ext cx="1183990" cy="37089"/>
        </a:xfrm>
        <a:custGeom>
          <a:avLst/>
          <a:gdLst/>
          <a:ahLst/>
          <a:cxnLst/>
          <a:rect l="0" t="0" r="0" b="0"/>
          <a:pathLst>
            <a:path>
              <a:moveTo>
                <a:pt x="0" y="18544"/>
              </a:moveTo>
              <a:lnTo>
                <a:pt x="1183990" y="185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F3B31-320E-441D-A69D-EB0BA34DFFB4}">
      <dsp:nvSpPr>
        <dsp:cNvPr id="0" name=""/>
        <dsp:cNvSpPr/>
      </dsp:nvSpPr>
      <dsp:spPr>
        <a:xfrm rot="19279407">
          <a:off x="2044613" y="1142345"/>
          <a:ext cx="550815" cy="37089"/>
        </a:xfrm>
        <a:custGeom>
          <a:avLst/>
          <a:gdLst/>
          <a:ahLst/>
          <a:cxnLst/>
          <a:rect l="0" t="0" r="0" b="0"/>
          <a:pathLst>
            <a:path>
              <a:moveTo>
                <a:pt x="0" y="18544"/>
              </a:moveTo>
              <a:lnTo>
                <a:pt x="550815" y="185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63B92-BED5-4F5D-82B3-D40C25A8DD28}">
      <dsp:nvSpPr>
        <dsp:cNvPr id="0" name=""/>
        <dsp:cNvSpPr/>
      </dsp:nvSpPr>
      <dsp:spPr>
        <a:xfrm>
          <a:off x="999957" y="1047202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5E161-EB9F-4D18-830C-5359F4E067C9}">
      <dsp:nvSpPr>
        <dsp:cNvPr id="0" name=""/>
        <dsp:cNvSpPr/>
      </dsp:nvSpPr>
      <dsp:spPr>
        <a:xfrm>
          <a:off x="2326737" y="342036"/>
          <a:ext cx="1123288" cy="727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Chief editor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Chief lecturer</a:t>
          </a:r>
          <a:endParaRPr lang="zh-CN" sz="1000" kern="1200" dirty="0"/>
        </a:p>
      </dsp:txBody>
      <dsp:txXfrm>
        <a:off x="2491239" y="448618"/>
        <a:ext cx="794284" cy="514623"/>
      </dsp:txXfrm>
    </dsp:sp>
    <dsp:sp modelId="{4540EE7D-ACE3-42C0-8195-CC4DFA6B454B}">
      <dsp:nvSpPr>
        <dsp:cNvPr id="0" name=""/>
        <dsp:cNvSpPr/>
      </dsp:nvSpPr>
      <dsp:spPr>
        <a:xfrm>
          <a:off x="281828" y="911515"/>
          <a:ext cx="2100359" cy="16424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smtClean="0"/>
            <a:t>Presiding teacher</a:t>
          </a:r>
          <a:endParaRPr lang="zh-CN" sz="1600" kern="1200" dirty="0"/>
        </a:p>
      </dsp:txBody>
      <dsp:txXfrm>
        <a:off x="589418" y="1152041"/>
        <a:ext cx="1485179" cy="1161361"/>
      </dsp:txXfrm>
    </dsp:sp>
    <dsp:sp modelId="{E9A1FF26-DEC6-456C-90EF-80C7125E005D}">
      <dsp:nvSpPr>
        <dsp:cNvPr id="0" name=""/>
        <dsp:cNvSpPr/>
      </dsp:nvSpPr>
      <dsp:spPr>
        <a:xfrm>
          <a:off x="2603372" y="1362582"/>
          <a:ext cx="1246794" cy="727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dirty="0" smtClean="0"/>
            <a:t>Executive Teachers</a:t>
          </a:r>
          <a:endParaRPr lang="zh-CN" sz="1000" kern="1200" dirty="0"/>
        </a:p>
      </dsp:txBody>
      <dsp:txXfrm>
        <a:off x="2785961" y="1469164"/>
        <a:ext cx="881616" cy="514623"/>
      </dsp:txXfrm>
    </dsp:sp>
    <dsp:sp modelId="{A7CF63AF-30A8-49CF-8750-43D7EDE48332}">
      <dsp:nvSpPr>
        <dsp:cNvPr id="0" name=""/>
        <dsp:cNvSpPr/>
      </dsp:nvSpPr>
      <dsp:spPr>
        <a:xfrm>
          <a:off x="2398742" y="2430272"/>
          <a:ext cx="1041383" cy="727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Tutors</a:t>
          </a:r>
          <a:endParaRPr lang="zh-CN" sz="1000" kern="1200" dirty="0"/>
        </a:p>
      </dsp:txBody>
      <dsp:txXfrm>
        <a:off x="2551249" y="2536854"/>
        <a:ext cx="736369" cy="5146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E919E-916F-4DAA-B3A2-121142581231}">
      <dsp:nvSpPr>
        <dsp:cNvPr id="0" name=""/>
        <dsp:cNvSpPr/>
      </dsp:nvSpPr>
      <dsp:spPr>
        <a:xfrm>
          <a:off x="1405965" y="1714587"/>
          <a:ext cx="918302" cy="553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9980" y="0"/>
              </a:lnTo>
              <a:lnTo>
                <a:pt x="199980" y="553160"/>
              </a:lnTo>
              <a:lnTo>
                <a:pt x="918302" y="553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F0225-855F-4302-B4E2-60EE99163C6B}">
      <dsp:nvSpPr>
        <dsp:cNvPr id="0" name=""/>
        <dsp:cNvSpPr/>
      </dsp:nvSpPr>
      <dsp:spPr>
        <a:xfrm>
          <a:off x="1405965" y="1057929"/>
          <a:ext cx="918302" cy="656657"/>
        </a:xfrm>
        <a:custGeom>
          <a:avLst/>
          <a:gdLst/>
          <a:ahLst/>
          <a:cxnLst/>
          <a:rect l="0" t="0" r="0" b="0"/>
          <a:pathLst>
            <a:path>
              <a:moveTo>
                <a:pt x="0" y="656657"/>
              </a:moveTo>
              <a:lnTo>
                <a:pt x="199980" y="656657"/>
              </a:lnTo>
              <a:lnTo>
                <a:pt x="199980" y="0"/>
              </a:lnTo>
              <a:lnTo>
                <a:pt x="91830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01214-27D5-44C8-BDF1-507C684E7837}">
      <dsp:nvSpPr>
        <dsp:cNvPr id="0" name=""/>
        <dsp:cNvSpPr/>
      </dsp:nvSpPr>
      <dsp:spPr>
        <a:xfrm>
          <a:off x="135685" y="1316285"/>
          <a:ext cx="1270280" cy="796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CN" sz="1600" b="1" kern="1200" dirty="0" smtClean="0">
              <a:solidFill>
                <a:srgbClr val="FF0000"/>
              </a:solidFill>
            </a:rPr>
            <a:t> </a:t>
          </a:r>
          <a:r>
            <a:rPr lang="en-US" altLang="zh-CN" sz="1600" b="1" kern="1200" dirty="0" smtClean="0">
              <a:solidFill>
                <a:srgbClr val="FF0000"/>
              </a:solidFill>
            </a:rPr>
            <a:t>teaching team</a:t>
          </a:r>
          <a:endParaRPr lang="zh-CN" altLang="zh-CN" sz="1600" kern="1200" dirty="0" smtClean="0">
            <a:solidFill>
              <a:srgbClr val="FF0000"/>
            </a:solidFill>
          </a:endParaRPr>
        </a:p>
        <a:p>
          <a:pPr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sz="1600" kern="1200" dirty="0"/>
        </a:p>
      </dsp:txBody>
      <dsp:txXfrm>
        <a:off x="135685" y="1316285"/>
        <a:ext cx="1270280" cy="796604"/>
      </dsp:txXfrm>
    </dsp:sp>
    <dsp:sp modelId="{04F319E7-DE27-414E-A0F8-3CD342381DD1}">
      <dsp:nvSpPr>
        <dsp:cNvPr id="0" name=""/>
        <dsp:cNvSpPr/>
      </dsp:nvSpPr>
      <dsp:spPr>
        <a:xfrm>
          <a:off x="2324268" y="662793"/>
          <a:ext cx="1612704" cy="790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CN" sz="1600" kern="1200" dirty="0" smtClean="0"/>
            <a:t>Chief editor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CN" sz="1600" kern="1200" dirty="0" smtClean="0"/>
            <a:t> Chief lecturer</a:t>
          </a:r>
          <a:endParaRPr lang="zh-CN" altLang="zh-CN" sz="1600" kern="1200" dirty="0" smtClean="0"/>
        </a:p>
      </dsp:txBody>
      <dsp:txXfrm>
        <a:off x="2324268" y="662793"/>
        <a:ext cx="1612704" cy="790273"/>
      </dsp:txXfrm>
    </dsp:sp>
    <dsp:sp modelId="{0083699D-DD1B-4CA8-B0BF-4F67FD0447BC}">
      <dsp:nvSpPr>
        <dsp:cNvPr id="0" name=""/>
        <dsp:cNvSpPr/>
      </dsp:nvSpPr>
      <dsp:spPr>
        <a:xfrm>
          <a:off x="2324268" y="1901378"/>
          <a:ext cx="1366392" cy="732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CN" sz="1600" kern="1200" dirty="0" smtClean="0"/>
            <a:t>Presiding teacher</a:t>
          </a:r>
          <a:endParaRPr lang="zh-CN" altLang="zh-CN" sz="1600" kern="1200" dirty="0" smtClean="0"/>
        </a:p>
        <a:p>
          <a:pPr lvl="0" algn="ctr" rtl="0">
            <a:spcBef>
              <a:spcPct val="0"/>
            </a:spcBef>
          </a:pPr>
          <a:endParaRPr lang="zh-CN" sz="1600" kern="1200" dirty="0"/>
        </a:p>
      </dsp:txBody>
      <dsp:txXfrm>
        <a:off x="2324268" y="1901378"/>
        <a:ext cx="1366392" cy="7327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1FB3A-409F-4CEB-8E4E-E7F429E2C298}">
      <dsp:nvSpPr>
        <dsp:cNvPr id="0" name=""/>
        <dsp:cNvSpPr/>
      </dsp:nvSpPr>
      <dsp:spPr>
        <a:xfrm>
          <a:off x="1648057" y="1605075"/>
          <a:ext cx="1427478" cy="294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6833" y="0"/>
              </a:lnTo>
              <a:lnTo>
                <a:pt x="716833" y="294240"/>
              </a:lnTo>
              <a:lnTo>
                <a:pt x="1427478" y="2942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00D25-2A23-4718-A42E-378F6E876323}">
      <dsp:nvSpPr>
        <dsp:cNvPr id="0" name=""/>
        <dsp:cNvSpPr/>
      </dsp:nvSpPr>
      <dsp:spPr>
        <a:xfrm>
          <a:off x="1648057" y="1026159"/>
          <a:ext cx="1424384" cy="578915"/>
        </a:xfrm>
        <a:custGeom>
          <a:avLst/>
          <a:gdLst/>
          <a:ahLst/>
          <a:cxnLst/>
          <a:rect l="0" t="0" r="0" b="0"/>
          <a:pathLst>
            <a:path>
              <a:moveTo>
                <a:pt x="0" y="578915"/>
              </a:moveTo>
              <a:lnTo>
                <a:pt x="713739" y="578915"/>
              </a:lnTo>
              <a:lnTo>
                <a:pt x="713739" y="0"/>
              </a:lnTo>
              <a:lnTo>
                <a:pt x="142438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C1E57-CCC5-495A-83FB-D2D35863606E}">
      <dsp:nvSpPr>
        <dsp:cNvPr id="0" name=""/>
        <dsp:cNvSpPr/>
      </dsp:nvSpPr>
      <dsp:spPr>
        <a:xfrm>
          <a:off x="0" y="1152128"/>
          <a:ext cx="1648057" cy="9058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b="0" kern="1200" dirty="0" smtClean="0"/>
            <a:t>Presiding teacher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Executive Teachers</a:t>
          </a:r>
          <a:endParaRPr lang="en-US" altLang="zh-CN" sz="1600" b="0" kern="1200" dirty="0" smtClean="0"/>
        </a:p>
      </dsp:txBody>
      <dsp:txXfrm>
        <a:off x="0" y="1152128"/>
        <a:ext cx="1648057" cy="905893"/>
      </dsp:txXfrm>
    </dsp:sp>
    <dsp:sp modelId="{4FEA613E-9FEF-4125-823F-83FB636B0AF7}">
      <dsp:nvSpPr>
        <dsp:cNvPr id="0" name=""/>
        <dsp:cNvSpPr/>
      </dsp:nvSpPr>
      <dsp:spPr>
        <a:xfrm>
          <a:off x="3072441" y="756169"/>
          <a:ext cx="1726867" cy="539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Executive Teachers</a:t>
          </a:r>
          <a:endParaRPr lang="zh-CN" sz="1200" kern="1200" dirty="0"/>
        </a:p>
      </dsp:txBody>
      <dsp:txXfrm>
        <a:off x="3072441" y="756169"/>
        <a:ext cx="1726867" cy="539981"/>
      </dsp:txXfrm>
    </dsp:sp>
    <dsp:sp modelId="{6AD23333-29E1-4F14-B2BD-F5B2F5A357BF}">
      <dsp:nvSpPr>
        <dsp:cNvPr id="0" name=""/>
        <dsp:cNvSpPr/>
      </dsp:nvSpPr>
      <dsp:spPr>
        <a:xfrm>
          <a:off x="3075535" y="1672392"/>
          <a:ext cx="1767729" cy="453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Tutors</a:t>
          </a:r>
          <a:endParaRPr lang="zh-CN" sz="1200" kern="1200" dirty="0"/>
        </a:p>
      </dsp:txBody>
      <dsp:txXfrm>
        <a:off x="3075535" y="1672392"/>
        <a:ext cx="1767729" cy="453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EE9C3-AD94-491A-A309-F8CB4C0AEB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DD954-CE26-4A5D-848C-C32900634A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223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729" y="1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776BD-126A-4438-B076-095FFE8B5E5E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929" y="4715274"/>
            <a:ext cx="5437821" cy="446643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729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64AC8-7DC8-4150-AC15-3E7D4C67C0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314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7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75" algn="l" defTabSz="7397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750" algn="l" defTabSz="7397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624" algn="l" defTabSz="7397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499" algn="l" defTabSz="7397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374" algn="l" defTabSz="7397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9249" algn="l" defTabSz="7397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9124" algn="l" defTabSz="7397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998" algn="l" defTabSz="7397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64AC8-7DC8-4150-AC15-3E7D4C67C09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393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9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9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9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9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9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19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8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5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9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397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96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949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937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1924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891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589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9875" indent="0">
              <a:buNone/>
              <a:defRPr sz="1600" b="1"/>
            </a:lvl2pPr>
            <a:lvl3pPr marL="739750" indent="0">
              <a:buNone/>
              <a:defRPr sz="1500" b="1"/>
            </a:lvl3pPr>
            <a:lvl4pPr marL="1109624" indent="0">
              <a:buNone/>
              <a:defRPr sz="1300" b="1"/>
            </a:lvl4pPr>
            <a:lvl5pPr marL="1479499" indent="0">
              <a:buNone/>
              <a:defRPr sz="1300" b="1"/>
            </a:lvl5pPr>
            <a:lvl6pPr marL="1849374" indent="0">
              <a:buNone/>
              <a:defRPr sz="1300" b="1"/>
            </a:lvl6pPr>
            <a:lvl7pPr marL="2219249" indent="0">
              <a:buNone/>
              <a:defRPr sz="1300" b="1"/>
            </a:lvl7pPr>
            <a:lvl8pPr marL="2589124" indent="0">
              <a:buNone/>
              <a:defRPr sz="1300" b="1"/>
            </a:lvl8pPr>
            <a:lvl9pPr marL="2958998" indent="0">
              <a:buNone/>
              <a:defRPr sz="1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9875" indent="0">
              <a:buNone/>
              <a:defRPr sz="1600" b="1"/>
            </a:lvl2pPr>
            <a:lvl3pPr marL="739750" indent="0">
              <a:buNone/>
              <a:defRPr sz="1500" b="1"/>
            </a:lvl3pPr>
            <a:lvl4pPr marL="1109624" indent="0">
              <a:buNone/>
              <a:defRPr sz="1300" b="1"/>
            </a:lvl4pPr>
            <a:lvl5pPr marL="1479499" indent="0">
              <a:buNone/>
              <a:defRPr sz="1300" b="1"/>
            </a:lvl5pPr>
            <a:lvl6pPr marL="1849374" indent="0">
              <a:buNone/>
              <a:defRPr sz="1300" b="1"/>
            </a:lvl6pPr>
            <a:lvl7pPr marL="2219249" indent="0">
              <a:buNone/>
              <a:defRPr sz="1300" b="1"/>
            </a:lvl7pPr>
            <a:lvl8pPr marL="2589124" indent="0">
              <a:buNone/>
              <a:defRPr sz="1300" b="1"/>
            </a:lvl8pPr>
            <a:lvl9pPr marL="2958998" indent="0">
              <a:buNone/>
              <a:defRPr sz="1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69875" indent="0">
              <a:buNone/>
              <a:defRPr sz="1000"/>
            </a:lvl2pPr>
            <a:lvl3pPr marL="739750" indent="0">
              <a:buNone/>
              <a:defRPr sz="800"/>
            </a:lvl3pPr>
            <a:lvl4pPr marL="1109624" indent="0">
              <a:buNone/>
              <a:defRPr sz="700"/>
            </a:lvl4pPr>
            <a:lvl5pPr marL="1479499" indent="0">
              <a:buNone/>
              <a:defRPr sz="700"/>
            </a:lvl5pPr>
            <a:lvl6pPr marL="1849374" indent="0">
              <a:buNone/>
              <a:defRPr sz="700"/>
            </a:lvl6pPr>
            <a:lvl7pPr marL="2219249" indent="0">
              <a:buNone/>
              <a:defRPr sz="700"/>
            </a:lvl7pPr>
            <a:lvl8pPr marL="2589124" indent="0">
              <a:buNone/>
              <a:defRPr sz="700"/>
            </a:lvl8pPr>
            <a:lvl9pPr marL="2958998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600"/>
            </a:lvl1pPr>
            <a:lvl2pPr marL="369875" indent="0">
              <a:buNone/>
              <a:defRPr sz="2300"/>
            </a:lvl2pPr>
            <a:lvl3pPr marL="739750" indent="0">
              <a:buNone/>
              <a:defRPr sz="1900"/>
            </a:lvl3pPr>
            <a:lvl4pPr marL="1109624" indent="0">
              <a:buNone/>
              <a:defRPr sz="1600"/>
            </a:lvl4pPr>
            <a:lvl5pPr marL="1479499" indent="0">
              <a:buNone/>
              <a:defRPr sz="1600"/>
            </a:lvl5pPr>
            <a:lvl6pPr marL="1849374" indent="0">
              <a:buNone/>
              <a:defRPr sz="1600"/>
            </a:lvl6pPr>
            <a:lvl7pPr marL="2219249" indent="0">
              <a:buNone/>
              <a:defRPr sz="1600"/>
            </a:lvl7pPr>
            <a:lvl8pPr marL="2589124" indent="0">
              <a:buNone/>
              <a:defRPr sz="1600"/>
            </a:lvl8pPr>
            <a:lvl9pPr marL="2958998" indent="0">
              <a:buNone/>
              <a:defRPr sz="16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69875" indent="0">
              <a:buNone/>
              <a:defRPr sz="1000"/>
            </a:lvl2pPr>
            <a:lvl3pPr marL="739750" indent="0">
              <a:buNone/>
              <a:defRPr sz="800"/>
            </a:lvl3pPr>
            <a:lvl4pPr marL="1109624" indent="0">
              <a:buNone/>
              <a:defRPr sz="700"/>
            </a:lvl4pPr>
            <a:lvl5pPr marL="1479499" indent="0">
              <a:buNone/>
              <a:defRPr sz="700"/>
            </a:lvl5pPr>
            <a:lvl6pPr marL="1849374" indent="0">
              <a:buNone/>
              <a:defRPr sz="700"/>
            </a:lvl6pPr>
            <a:lvl7pPr marL="2219249" indent="0">
              <a:buNone/>
              <a:defRPr sz="700"/>
            </a:lvl7pPr>
            <a:lvl8pPr marL="2589124" indent="0">
              <a:buNone/>
              <a:defRPr sz="700"/>
            </a:lvl8pPr>
            <a:lvl9pPr marL="2958998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73975" tIns="36987" rIns="73975" bIns="3698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73975" tIns="36987" rIns="73975" bIns="3698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73975" tIns="36987" rIns="73975" bIns="3698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73975" tIns="36987" rIns="73975" bIns="3698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73975" tIns="36987" rIns="73975" bIns="3698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975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7406" indent="-277406" algn="l" defTabSz="73975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01047" indent="-231172" algn="l" defTabSz="73975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4687" indent="-184937" algn="l" defTabSz="73975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94562" indent="-184937" algn="l" defTabSz="7397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4437" indent="-184937" algn="l" defTabSz="73975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4311" indent="-184937" algn="l" defTabSz="73975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186" indent="-184937" algn="l" defTabSz="73975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74061" indent="-184937" algn="l" defTabSz="73975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43936" indent="-184937" algn="l" defTabSz="73975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39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9875" algn="l" defTabSz="739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9750" algn="l" defTabSz="739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09624" algn="l" defTabSz="739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79499" algn="l" defTabSz="739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49374" algn="l" defTabSz="739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19249" algn="l" defTabSz="739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89124" algn="l" defTabSz="739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58998" algn="l" defTabSz="739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70614" y="735546"/>
            <a:ext cx="7772400" cy="886496"/>
          </a:xfrm>
        </p:spPr>
        <p:txBody>
          <a:bodyPr>
            <a:normAutofit/>
          </a:bodyPr>
          <a:lstStyle/>
          <a:p>
            <a:r>
              <a:rPr lang="en-US" altLang="zh-CN" sz="1800" b="1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The Open University</a:t>
            </a:r>
            <a:r>
              <a:rPr lang="en-US" altLang="zh-CN" sz="26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1800" b="1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of China</a:t>
            </a:r>
            <a:endParaRPr lang="zh-CN" altLang="en-US" sz="1800" b="1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09655" y="1869672"/>
            <a:ext cx="8046608" cy="163848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zh-CN" sz="7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Mode exploration and mechanism innovation </a:t>
            </a:r>
          </a:p>
          <a:p>
            <a:pPr>
              <a:lnSpc>
                <a:spcPct val="170000"/>
              </a:lnSpc>
            </a:pPr>
            <a:r>
              <a:rPr lang="en-US" altLang="zh-CN" sz="7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of network teaching team model in mixed learning environment</a:t>
            </a:r>
            <a:endParaRPr lang="zh-CN" altLang="zh-CN" sz="7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  <a:p>
            <a:pPr>
              <a:lnSpc>
                <a:spcPct val="170000"/>
              </a:lnSpc>
            </a:pPr>
            <a:endParaRPr lang="en-US" altLang="zh-CN" b="1" dirty="0" smtClean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</a:pPr>
            <a:endParaRPr lang="en-US" altLang="zh-CN" b="1" dirty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</a:pPr>
            <a:endParaRPr lang="en-US" altLang="zh-CN" b="1" dirty="0" smtClean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</a:pPr>
            <a:endParaRPr lang="en-US" altLang="zh-CN" b="1" dirty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</a:pPr>
            <a:r>
              <a:rPr lang="en-US" altLang="zh-CN" sz="7200" b="1" dirty="0"/>
              <a:t>Hu </a:t>
            </a:r>
            <a:r>
              <a:rPr lang="en-US" altLang="zh-CN" sz="7200" b="1" dirty="0" err="1"/>
              <a:t>z</a:t>
            </a:r>
            <a:r>
              <a:rPr lang="en-US" altLang="zh-CN" sz="7200" b="1" dirty="0" err="1" smtClean="0"/>
              <a:t>hengwei</a:t>
            </a:r>
            <a:endParaRPr lang="en-US" altLang="zh-CN" sz="7200" b="1" dirty="0"/>
          </a:p>
          <a:p>
            <a:pPr>
              <a:lnSpc>
                <a:spcPct val="170000"/>
              </a:lnSpc>
            </a:pPr>
            <a:r>
              <a:rPr lang="en-US" altLang="zh-CN" sz="7200" b="1" dirty="0"/>
              <a:t>2019-10-15</a:t>
            </a:r>
            <a:endParaRPr lang="zh-CN" altLang="en-US" sz="7200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36400"/>
            <a:ext cx="1118458" cy="111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0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600" b="1" dirty="0"/>
              <a:t>the path and practice</a:t>
            </a:r>
            <a:endParaRPr lang="zh-CN" altLang="en-US" sz="2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394472"/>
          </a:xfrm>
        </p:spPr>
        <p:txBody>
          <a:bodyPr/>
          <a:lstStyle/>
          <a:p>
            <a:r>
              <a:rPr lang="en-US" altLang="zh-CN" dirty="0"/>
              <a:t>Implementation</a:t>
            </a:r>
            <a:r>
              <a:rPr lang="en-US" altLang="zh-CN" dirty="0" smtClean="0"/>
              <a:t> </a:t>
            </a:r>
            <a:r>
              <a:rPr lang="en-US" altLang="zh-CN" dirty="0"/>
              <a:t>team </a:t>
            </a:r>
            <a:r>
              <a:rPr lang="en-US" altLang="zh-CN" dirty="0" smtClean="0"/>
              <a:t>work</a:t>
            </a:r>
          </a:p>
          <a:p>
            <a:pPr marL="0" indent="0">
              <a:buNone/>
            </a:pPr>
            <a:r>
              <a:rPr lang="en-US" altLang="zh-CN" sz="2000" dirty="0" smtClean="0"/>
              <a:t>(</a:t>
            </a:r>
            <a:r>
              <a:rPr lang="en-US" altLang="zh-CN" sz="2000" dirty="0"/>
              <a:t>Course title : Applied </a:t>
            </a:r>
            <a:r>
              <a:rPr lang="en-US" altLang="zh-CN" sz="2000" dirty="0" smtClean="0"/>
              <a:t>writing/Team </a:t>
            </a:r>
            <a:r>
              <a:rPr lang="en-US" altLang="zh-CN" sz="2000" dirty="0"/>
              <a:t>building time : </a:t>
            </a:r>
            <a:r>
              <a:rPr lang="en-US" altLang="zh-CN" sz="2000" dirty="0" smtClean="0"/>
              <a:t>2017)</a:t>
            </a:r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5" name="图片 4" descr="G:\应用写作（汉语）作业\作业2\2.jpg"/>
          <p:cNvPicPr/>
          <p:nvPr/>
        </p:nvPicPr>
        <p:blipFill rotWithShape="1">
          <a:blip r:embed="rId2"/>
          <a:srcRect t="4467" r="2830" b="25963"/>
          <a:stretch/>
        </p:blipFill>
        <p:spPr bwMode="auto">
          <a:xfrm>
            <a:off x="1691680" y="2016731"/>
            <a:ext cx="2160241" cy="26617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图片 6" descr="G:\应用写作（汉语）作业\作业4\4.jpg"/>
          <p:cNvPicPr/>
          <p:nvPr/>
        </p:nvPicPr>
        <p:blipFill rotWithShape="1">
          <a:blip r:embed="rId3"/>
          <a:srcRect l="3045" t="5099" r="991" b="15989"/>
          <a:stretch/>
        </p:blipFill>
        <p:spPr bwMode="auto">
          <a:xfrm>
            <a:off x="4950134" y="1995686"/>
            <a:ext cx="2142145" cy="26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6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600" b="1" dirty="0"/>
              <a:t>the path and practice</a:t>
            </a:r>
            <a:endParaRPr lang="zh-CN" altLang="en-US" sz="2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4032448"/>
          </a:xfrm>
        </p:spPr>
        <p:txBody>
          <a:bodyPr/>
          <a:lstStyle/>
          <a:p>
            <a:r>
              <a:rPr lang="en-US" altLang="zh-CN" dirty="0"/>
              <a:t>Network teaching team work </a:t>
            </a:r>
            <a:r>
              <a:rPr lang="en-US" altLang="zh-CN" dirty="0" smtClean="0"/>
              <a:t>effect</a:t>
            </a:r>
          </a:p>
          <a:p>
            <a:r>
              <a:rPr lang="en-US" altLang="zh-CN" sz="2000" dirty="0" smtClean="0"/>
              <a:t>(Course </a:t>
            </a:r>
            <a:r>
              <a:rPr lang="en-US" altLang="zh-CN" sz="2000" dirty="0"/>
              <a:t>title : Applied </a:t>
            </a:r>
            <a:r>
              <a:rPr lang="en-US" altLang="zh-CN" sz="2000" dirty="0" smtClean="0"/>
              <a:t>writing/Data </a:t>
            </a:r>
            <a:r>
              <a:rPr lang="en-US" altLang="zh-CN" sz="2000" dirty="0"/>
              <a:t>acquisition time: </a:t>
            </a:r>
            <a:r>
              <a:rPr lang="en-US" altLang="zh-CN" sz="2000" dirty="0" smtClean="0"/>
              <a:t>2019)</a:t>
            </a:r>
          </a:p>
          <a:p>
            <a:pPr marL="0" indent="0">
              <a:buNone/>
            </a:pPr>
            <a:r>
              <a:rPr lang="en-US" altLang="zh-CN" sz="2000" dirty="0" smtClean="0"/>
              <a:t>     In </a:t>
            </a:r>
            <a:r>
              <a:rPr lang="en-US" altLang="zh-CN" sz="2000" dirty="0"/>
              <a:t>the spring semester of 2019, </a:t>
            </a:r>
            <a:r>
              <a:rPr lang="en-US" altLang="zh-CN" sz="2000" b="1" dirty="0" smtClean="0"/>
              <a:t>61,734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learners received the guidance of the online teaching team of applied writing </a:t>
            </a:r>
            <a:r>
              <a:rPr lang="en-US" altLang="zh-CN" sz="2000" dirty="0" smtClean="0"/>
              <a:t>course.</a:t>
            </a:r>
          </a:p>
          <a:p>
            <a:pPr marL="0" indent="0">
              <a:buNone/>
            </a:pPr>
            <a:r>
              <a:rPr lang="en-US" altLang="zh-CN" sz="2000" b="1" dirty="0"/>
              <a:t>Students' online learning </a:t>
            </a:r>
            <a:r>
              <a:rPr lang="en-US" altLang="zh-CN" sz="2000" b="1" dirty="0" smtClean="0"/>
              <a:t>behavior</a:t>
            </a:r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US" altLang="zh-CN" sz="2000" b="1" dirty="0"/>
          </a:p>
          <a:p>
            <a:pPr marL="0" indent="0">
              <a:buNone/>
            </a:pPr>
            <a:r>
              <a:rPr lang="en-US" altLang="zh-CN" sz="2000" b="1" dirty="0" smtClean="0"/>
              <a:t>Teachers</a:t>
            </a:r>
            <a:r>
              <a:rPr lang="en-US" altLang="zh-CN" sz="2000" b="1" dirty="0"/>
              <a:t>' online teaching </a:t>
            </a:r>
            <a:r>
              <a:rPr lang="en-US" altLang="zh-CN" sz="2000" b="1" dirty="0" smtClean="0"/>
              <a:t>behavior</a:t>
            </a:r>
            <a:endParaRPr lang="zh-CN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647241"/>
              </p:ext>
            </p:extLst>
          </p:nvPr>
        </p:nvGraphicFramePr>
        <p:xfrm>
          <a:off x="971600" y="2859782"/>
          <a:ext cx="5832648" cy="669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656184"/>
                <a:gridCol w="2016224"/>
              </a:tblGrid>
              <a:tr h="298832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Total number of student behaviors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 capita behavior </a:t>
                      </a:r>
                      <a:r>
                        <a:rPr lang="en-US" altLang="zh-CN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per capita behavior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61055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112.08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111.94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87008"/>
              </p:ext>
            </p:extLst>
          </p:nvPr>
        </p:nvGraphicFramePr>
        <p:xfrm>
          <a:off x="971600" y="3939902"/>
          <a:ext cx="583264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656184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Total number of student behaviors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 capita behavior </a:t>
                      </a:r>
                      <a:r>
                        <a:rPr lang="en-US" altLang="zh-CN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per capita behavior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1454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165.60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1155.91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8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600" b="1" dirty="0"/>
              <a:t>the prospect of the future</a:t>
            </a:r>
            <a:endParaRPr lang="zh-CN" altLang="en-US" sz="2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394472"/>
          </a:xfrm>
        </p:spPr>
        <p:txBody>
          <a:bodyPr/>
          <a:lstStyle/>
          <a:p>
            <a:r>
              <a:rPr lang="en-US" altLang="zh-CN" dirty="0"/>
              <a:t>Facing the future and adapting to the mixed teaching environment, the network teaching team needs to do the following </a:t>
            </a:r>
            <a:r>
              <a:rPr lang="en-US" altLang="zh-CN" dirty="0" smtClean="0"/>
              <a:t>work: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/>
              <a:t>Further clarify the role division, optimize the team </a:t>
            </a:r>
            <a:r>
              <a:rPr lang="en-US" altLang="zh-CN" sz="2000" dirty="0" smtClean="0"/>
              <a:t>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/>
              <a:t>Strengthen teachers' self-identity and enhance their moral </a:t>
            </a:r>
            <a:r>
              <a:rPr lang="en-US" altLang="zh-CN" sz="2000" dirty="0" smtClean="0"/>
              <a:t>realm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/>
              <a:t>Summarize team work, turn experience into theory, and improve the scientific nature of team </a:t>
            </a:r>
            <a:r>
              <a:rPr lang="en-US" altLang="zh-CN" sz="2000" dirty="0" smtClean="0"/>
              <a:t>work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38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843558"/>
            <a:ext cx="8085584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Welcome </a:t>
            </a:r>
            <a:r>
              <a:rPr lang="en-US" altLang="zh-CN" dirty="0"/>
              <a:t>to </a:t>
            </a:r>
            <a:r>
              <a:rPr lang="en-US" altLang="zh-CN" dirty="0" smtClean="0"/>
              <a:t>China</a:t>
            </a:r>
            <a:endParaRPr lang="zh-CN" altLang="en-US" dirty="0"/>
          </a:p>
          <a:p>
            <a:pPr marL="0" indent="0">
              <a:buNone/>
            </a:pPr>
            <a:r>
              <a:rPr lang="en-US" altLang="zh-CN" dirty="0" smtClean="0"/>
              <a:t>Welcome </a:t>
            </a:r>
            <a:r>
              <a:rPr lang="en-US" altLang="zh-CN" dirty="0"/>
              <a:t>to the Open University of </a:t>
            </a:r>
            <a:r>
              <a:rPr lang="en-US" altLang="zh-CN" dirty="0" smtClean="0"/>
              <a:t>China</a:t>
            </a:r>
          </a:p>
          <a:p>
            <a:pPr marL="0" indent="0">
              <a:buNone/>
            </a:pPr>
            <a:r>
              <a:rPr lang="en-US" altLang="zh-CN" dirty="0"/>
              <a:t>email </a:t>
            </a:r>
            <a:r>
              <a:rPr lang="en-US" altLang="zh-CN" dirty="0" smtClean="0"/>
              <a:t>: huzhw@ouchn.edu.cn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2" b="5891"/>
          <a:stretch/>
        </p:blipFill>
        <p:spPr>
          <a:xfrm>
            <a:off x="611560" y="2461317"/>
            <a:ext cx="3639718" cy="203505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" t="21046" r="1349" b="3342"/>
          <a:stretch/>
        </p:blipFill>
        <p:spPr>
          <a:xfrm>
            <a:off x="4644008" y="2461317"/>
            <a:ext cx="3451344" cy="203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600" b="1" dirty="0"/>
              <a:t>l</a:t>
            </a:r>
            <a:r>
              <a:rPr lang="en-US" altLang="zh-CN" sz="2600" b="1" dirty="0" smtClean="0"/>
              <a:t>ecture </a:t>
            </a:r>
            <a:r>
              <a:rPr lang="en-US" altLang="zh-CN" sz="2600" b="1" dirty="0"/>
              <a:t>outline</a:t>
            </a:r>
            <a:endParaRPr lang="zh-CN" altLang="en-US" sz="2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007156"/>
              </p:ext>
            </p:extLst>
          </p:nvPr>
        </p:nvGraphicFramePr>
        <p:xfrm>
          <a:off x="-1044624" y="1347614"/>
          <a:ext cx="9171490" cy="27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901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600" b="1" dirty="0"/>
              <a:t>the foundation and background</a:t>
            </a:r>
            <a:endParaRPr lang="zh-CN" altLang="en-US" sz="2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Presiding teacher</a:t>
            </a:r>
          </a:p>
          <a:p>
            <a:r>
              <a:rPr lang="en-US" altLang="zh-CN" dirty="0" smtClean="0"/>
              <a:t>Chief </a:t>
            </a:r>
            <a:r>
              <a:rPr lang="en-US" altLang="zh-CN" dirty="0"/>
              <a:t>editor, chief </a:t>
            </a:r>
            <a:r>
              <a:rPr lang="en-US" altLang="zh-CN" dirty="0" smtClean="0"/>
              <a:t>lecturer</a:t>
            </a:r>
          </a:p>
          <a:p>
            <a:pPr lvl="0"/>
            <a:r>
              <a:rPr lang="en-US" altLang="zh-CN" dirty="0"/>
              <a:t>Executive </a:t>
            </a:r>
            <a:r>
              <a:rPr lang="en-US" altLang="zh-CN" dirty="0" smtClean="0"/>
              <a:t>Teachers</a:t>
            </a:r>
            <a:endParaRPr lang="zh-CN" altLang="zh-CN" dirty="0"/>
          </a:p>
          <a:p>
            <a:r>
              <a:rPr lang="en-US" altLang="zh-CN" dirty="0"/>
              <a:t>T</a:t>
            </a:r>
            <a:r>
              <a:rPr lang="en-US" altLang="zh-CN" dirty="0" smtClean="0"/>
              <a:t>utors</a:t>
            </a:r>
            <a:endParaRPr lang="zh-CN" altLang="en-US" dirty="0"/>
          </a:p>
        </p:txBody>
      </p:sp>
      <p:graphicFrame>
        <p:nvGraphicFramePr>
          <p:cNvPr id="4" name="内容占位符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067253"/>
              </p:ext>
            </p:extLst>
          </p:nvPr>
        </p:nvGraphicFramePr>
        <p:xfrm>
          <a:off x="3901449" y="1221600"/>
          <a:ext cx="630933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990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600" b="1" dirty="0"/>
              <a:t>the foundation and background</a:t>
            </a:r>
            <a:endParaRPr lang="zh-CN" altLang="en-US" sz="2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199826"/>
              </p:ext>
            </p:extLst>
          </p:nvPr>
        </p:nvGraphicFramePr>
        <p:xfrm>
          <a:off x="683568" y="627534"/>
          <a:ext cx="432048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内容占位符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246599"/>
              </p:ext>
            </p:extLst>
          </p:nvPr>
        </p:nvGraphicFramePr>
        <p:xfrm>
          <a:off x="2987824" y="1347614"/>
          <a:ext cx="4843265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6022281" y="3947519"/>
            <a:ext cx="1800200" cy="561898"/>
            <a:chOff x="2851607" y="2232247"/>
            <a:chExt cx="1438624" cy="771475"/>
          </a:xfrm>
        </p:grpSpPr>
        <p:sp>
          <p:nvSpPr>
            <p:cNvPr id="14" name="矩形 13"/>
            <p:cNvSpPr/>
            <p:nvPr/>
          </p:nvSpPr>
          <p:spPr>
            <a:xfrm>
              <a:off x="2851607" y="2232247"/>
              <a:ext cx="1438624" cy="7714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矩形 14"/>
            <p:cNvSpPr/>
            <p:nvPr/>
          </p:nvSpPr>
          <p:spPr>
            <a:xfrm>
              <a:off x="2851607" y="2232247"/>
              <a:ext cx="1438624" cy="7714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/>
              <a:endParaRPr lang="en-US" altLang="zh-CN" sz="1200" dirty="0" smtClean="0"/>
            </a:p>
            <a:p>
              <a:pPr lvl="0" algn="ctr"/>
              <a:r>
                <a:rPr lang="en-US" altLang="zh-CN" sz="1200" dirty="0" smtClean="0">
                  <a:solidFill>
                    <a:srgbClr val="FFFF00"/>
                  </a:solidFill>
                </a:rPr>
                <a:t>Implementation </a:t>
              </a:r>
              <a:r>
                <a:rPr lang="en-US" altLang="zh-CN" sz="1200" dirty="0">
                  <a:solidFill>
                    <a:srgbClr val="FFFF00"/>
                  </a:solidFill>
                </a:rPr>
                <a:t>team</a:t>
              </a:r>
              <a:endParaRPr lang="zh-CN" altLang="zh-CN" sz="1200" dirty="0">
                <a:solidFill>
                  <a:srgbClr val="FFFF00"/>
                </a:solidFill>
              </a:endParaRPr>
            </a:p>
            <a:p>
              <a:pPr lvl="0" algn="ctr" rtl="0">
                <a:spcBef>
                  <a:spcPct val="0"/>
                </a:spcBef>
              </a:pPr>
              <a:endParaRPr lang="zh-CN" sz="1600" kern="1200" dirty="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987824" y="3923280"/>
            <a:ext cx="1656184" cy="586137"/>
            <a:chOff x="2851607" y="2232247"/>
            <a:chExt cx="1438624" cy="771475"/>
          </a:xfrm>
        </p:grpSpPr>
        <p:sp>
          <p:nvSpPr>
            <p:cNvPr id="17" name="矩形 16"/>
            <p:cNvSpPr/>
            <p:nvPr/>
          </p:nvSpPr>
          <p:spPr>
            <a:xfrm>
              <a:off x="2851607" y="2232247"/>
              <a:ext cx="1438624" cy="7714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矩形 17"/>
            <p:cNvSpPr/>
            <p:nvPr/>
          </p:nvSpPr>
          <p:spPr>
            <a:xfrm>
              <a:off x="2851607" y="2232248"/>
              <a:ext cx="1438624" cy="3697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r>
                <a:rPr lang="en-US" altLang="zh-CN" sz="1600" dirty="0" smtClean="0"/>
                <a:t>     </a:t>
              </a:r>
            </a:p>
            <a:p>
              <a:endParaRPr lang="en-US" altLang="zh-CN" sz="1600" dirty="0"/>
            </a:p>
            <a:p>
              <a:pPr algn="ctr"/>
              <a:r>
                <a:rPr lang="en-US" altLang="zh-CN" sz="1600" dirty="0" smtClean="0">
                  <a:solidFill>
                    <a:srgbClr val="FFFF00"/>
                  </a:solidFill>
                </a:rPr>
                <a:t>Core team</a:t>
              </a:r>
              <a:endParaRPr lang="zh-CN" altLang="zh-CN" sz="1600" dirty="0">
                <a:solidFill>
                  <a:srgbClr val="FFFF00"/>
                </a:solidFill>
              </a:endParaRPr>
            </a:p>
            <a:p>
              <a:pPr lvl="0" algn="ctr" rtl="0">
                <a:spcBef>
                  <a:spcPct val="0"/>
                </a:spcBef>
              </a:pPr>
              <a:endParaRPr lang="zh-CN" sz="1600" kern="1200" dirty="0"/>
            </a:p>
          </p:txBody>
        </p:sp>
      </p:grpSp>
      <p:sp>
        <p:nvSpPr>
          <p:cNvPr id="19" name="上箭头 18"/>
          <p:cNvSpPr/>
          <p:nvPr/>
        </p:nvSpPr>
        <p:spPr>
          <a:xfrm>
            <a:off x="6742361" y="3540880"/>
            <a:ext cx="360040" cy="2714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上箭头 19"/>
          <p:cNvSpPr/>
          <p:nvPr/>
        </p:nvSpPr>
        <p:spPr>
          <a:xfrm>
            <a:off x="3635896" y="3537441"/>
            <a:ext cx="360040" cy="2714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灯片编号占位符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3" name="右弧形箭头 2"/>
          <p:cNvSpPr/>
          <p:nvPr/>
        </p:nvSpPr>
        <p:spPr>
          <a:xfrm rot="-5400000">
            <a:off x="5175866" y="2740481"/>
            <a:ext cx="376444" cy="187220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右弧形箭头 4"/>
          <p:cNvSpPr/>
          <p:nvPr/>
        </p:nvSpPr>
        <p:spPr>
          <a:xfrm rot="5400000">
            <a:off x="5122217" y="3888307"/>
            <a:ext cx="438597" cy="18379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0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600" b="1" dirty="0"/>
              <a:t>the path and practice</a:t>
            </a:r>
            <a:endParaRPr lang="zh-CN" altLang="en-US" sz="2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987574"/>
            <a:ext cx="8229600" cy="3394472"/>
          </a:xfrm>
        </p:spPr>
        <p:txBody>
          <a:bodyPr/>
          <a:lstStyle/>
          <a:p>
            <a:r>
              <a:rPr lang="en-US" altLang="zh-CN" dirty="0" smtClean="0"/>
              <a:t>Core </a:t>
            </a:r>
            <a:r>
              <a:rPr lang="en-US" altLang="zh-CN" dirty="0"/>
              <a:t>team </a:t>
            </a:r>
            <a:r>
              <a:rPr lang="en-US" altLang="zh-CN" dirty="0" smtClean="0"/>
              <a:t>members</a:t>
            </a:r>
          </a:p>
          <a:p>
            <a:pPr marL="0" indent="0">
              <a:buNone/>
            </a:pPr>
            <a:r>
              <a:rPr lang="en-US" altLang="zh-CN" sz="2000" dirty="0"/>
              <a:t>(</a:t>
            </a:r>
            <a:r>
              <a:rPr lang="en-US" altLang="zh-CN" sz="2000" dirty="0" smtClean="0"/>
              <a:t>Course </a:t>
            </a:r>
            <a:r>
              <a:rPr lang="en-US" altLang="zh-CN" sz="2000" dirty="0"/>
              <a:t>title : Applied </a:t>
            </a:r>
            <a:r>
              <a:rPr lang="en-US" altLang="zh-CN" sz="2000" dirty="0" smtClean="0"/>
              <a:t>writing/Team </a:t>
            </a:r>
            <a:r>
              <a:rPr lang="en-US" altLang="zh-CN" sz="2000" dirty="0"/>
              <a:t>building time : </a:t>
            </a:r>
            <a:r>
              <a:rPr lang="en-US" altLang="zh-CN" sz="2000" dirty="0" smtClean="0"/>
              <a:t>2017)</a:t>
            </a:r>
            <a:endParaRPr lang="en-US" altLang="zh-CN" sz="2000" dirty="0"/>
          </a:p>
          <a:p>
            <a:endParaRPr lang="en-US" altLang="zh-CN" sz="2000" dirty="0" smtClean="0"/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213952"/>
              </p:ext>
            </p:extLst>
          </p:nvPr>
        </p:nvGraphicFramePr>
        <p:xfrm>
          <a:off x="827584" y="2258918"/>
          <a:ext cx="6768752" cy="254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88"/>
                <a:gridCol w="1692188"/>
                <a:gridCol w="1692188"/>
                <a:gridCol w="1692188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name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5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effectLst/>
                          <a:latin typeface="宋体"/>
                        </a:rPr>
                        <a:t>文智辉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100" b="0" i="0" u="none" strike="noStrike" dirty="0">
                          <a:effectLst/>
                          <a:latin typeface="宋体"/>
                        </a:rPr>
                        <a:t>湖南分部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effectLst/>
                          <a:latin typeface="宋体"/>
                        </a:rPr>
                        <a:t>刘向东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100" b="0" i="0" u="none" strike="noStrike" dirty="0">
                          <a:effectLst/>
                          <a:latin typeface="宋体"/>
                        </a:rPr>
                        <a:t>江西分部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effectLst/>
                          <a:latin typeface="宋体"/>
                        </a:rPr>
                        <a:t>苏  炜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100" b="0" i="0" u="none" strike="noStrike" dirty="0">
                          <a:effectLst/>
                          <a:latin typeface="宋体"/>
                        </a:rPr>
                        <a:t>山西分部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effectLst/>
                          <a:latin typeface="宋体"/>
                        </a:rPr>
                        <a:t>韩翠玲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100" b="0" i="0" u="none" strike="noStrike" dirty="0">
                          <a:effectLst/>
                          <a:latin typeface="宋体"/>
                        </a:rPr>
                        <a:t>甘肃分部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effectLst/>
                          <a:latin typeface="宋体"/>
                        </a:rPr>
                        <a:t>向曙曦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100" b="0" i="0" u="none" strike="noStrike" dirty="0">
                          <a:effectLst/>
                          <a:latin typeface="宋体"/>
                        </a:rPr>
                        <a:t>重庆分部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122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effectLst/>
                          <a:latin typeface="宋体"/>
                        </a:rPr>
                        <a:t>王淑玲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100" b="0" i="0" u="none" strike="noStrike" dirty="0">
                          <a:effectLst/>
                          <a:latin typeface="宋体"/>
                        </a:rPr>
                        <a:t>河北分部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76088"/>
              </p:ext>
            </p:extLst>
          </p:nvPr>
        </p:nvGraphicFramePr>
        <p:xfrm>
          <a:off x="827584" y="1995686"/>
          <a:ext cx="6768752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296144"/>
                <a:gridCol w="1872208"/>
                <a:gridCol w="3024336"/>
              </a:tblGrid>
              <a:tr h="30403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name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5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role</a:t>
                      </a:r>
                      <a:endParaRPr lang="zh-CN" altLang="en-US" dirty="0"/>
                    </a:p>
                  </a:txBody>
                  <a:tcPr/>
                </a:tc>
              </a:tr>
              <a:tr h="304034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1</a:t>
                      </a:r>
                      <a:endParaRPr lang="zh-CN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 smtClean="0">
                          <a:effectLst/>
                          <a:latin typeface="宋体"/>
                        </a:rPr>
                        <a:t>Hu</a:t>
                      </a:r>
                      <a:r>
                        <a:rPr lang="en-US" altLang="zh-CN" sz="1100" b="1" i="0" u="none" strike="noStrike" baseline="0" dirty="0" smtClean="0">
                          <a:effectLst/>
                          <a:latin typeface="宋体"/>
                        </a:rPr>
                        <a:t> </a:t>
                      </a:r>
                      <a:r>
                        <a:rPr lang="en-US" altLang="zh-CN" sz="1100" b="1" i="0" u="none" strike="noStrike" baseline="0" dirty="0" err="1" smtClean="0">
                          <a:effectLst/>
                          <a:latin typeface="宋体"/>
                        </a:rPr>
                        <a:t>zhengwei</a:t>
                      </a:r>
                      <a:endParaRPr lang="zh-CN" altLang="en-US" sz="1100" b="1" i="0" u="none" strike="noStrike" dirty="0"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739750" rtl="0" eaLnBrk="1" fontAlgn="ctr" latinLnBrk="0" hangingPunct="1"/>
                      <a:r>
                        <a:rPr lang="en-US" altLang="zh-CN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Headquarters of OUC</a:t>
                      </a:r>
                      <a:endParaRPr lang="zh-CN" altLang="en-US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7397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Presiding teacher</a:t>
                      </a:r>
                    </a:p>
                  </a:txBody>
                  <a:tcPr/>
                </a:tc>
              </a:tr>
              <a:tr h="304034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2</a:t>
                      </a:r>
                      <a:endParaRPr lang="zh-CN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 smtClean="0">
                          <a:effectLst/>
                          <a:latin typeface="宋体"/>
                        </a:rPr>
                        <a:t>Ren</a:t>
                      </a:r>
                      <a:r>
                        <a:rPr lang="en-US" altLang="zh-CN" sz="1100" b="1" i="0" u="none" strike="noStrike" baseline="0" dirty="0" smtClean="0">
                          <a:effectLst/>
                          <a:latin typeface="宋体"/>
                        </a:rPr>
                        <a:t> </a:t>
                      </a:r>
                      <a:r>
                        <a:rPr lang="en-US" altLang="zh-CN" sz="1100" b="1" i="0" u="none" strike="noStrike" baseline="0" dirty="0" err="1" smtClean="0">
                          <a:effectLst/>
                          <a:latin typeface="宋体"/>
                        </a:rPr>
                        <a:t>ying</a:t>
                      </a:r>
                      <a:endParaRPr lang="zh-CN" altLang="en-US" sz="1100" b="1" i="0" u="none" strike="noStrike" dirty="0"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7397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Headquarters of OUC</a:t>
                      </a:r>
                      <a:endParaRPr lang="zh-CN" altLang="en-US" sz="1100" b="1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7397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Chief editor, chief lecturer</a:t>
                      </a:r>
                    </a:p>
                  </a:txBody>
                  <a:tcPr/>
                </a:tc>
              </a:tr>
              <a:tr h="304034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3</a:t>
                      </a:r>
                      <a:endParaRPr lang="zh-CN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 smtClean="0">
                          <a:effectLst/>
                          <a:latin typeface="宋体"/>
                        </a:rPr>
                        <a:t>Wen</a:t>
                      </a:r>
                      <a:r>
                        <a:rPr lang="en-US" altLang="zh-CN" sz="1100" b="1" i="0" u="none" strike="noStrike" baseline="0" dirty="0" smtClean="0">
                          <a:effectLst/>
                          <a:latin typeface="宋体"/>
                        </a:rPr>
                        <a:t> </a:t>
                      </a:r>
                      <a:r>
                        <a:rPr lang="en-US" altLang="zh-CN" sz="1100" b="1" i="0" u="none" strike="noStrike" baseline="0" dirty="0" err="1" smtClean="0">
                          <a:effectLst/>
                          <a:latin typeface="宋体"/>
                        </a:rPr>
                        <a:t>zhihui</a:t>
                      </a:r>
                      <a:endParaRPr lang="zh-CN" altLang="en-US" sz="1100" b="1" i="0" u="none" strike="noStrike" dirty="0"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739750" rtl="0" eaLnBrk="1" fontAlgn="ctr" latinLnBrk="0" hangingPunct="1"/>
                      <a:r>
                        <a:rPr lang="en-US" altLang="zh-CN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Hunan branch</a:t>
                      </a:r>
                      <a:endParaRPr lang="zh-CN" altLang="en-US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sz="1100" b="1" i="0" u="none" strike="noStrike" kern="120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Executive Teacher</a:t>
                      </a:r>
                      <a:endParaRPr lang="zh-CN" altLang="zh-CN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034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4</a:t>
                      </a:r>
                      <a:endParaRPr lang="zh-CN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 smtClean="0">
                          <a:effectLst/>
                          <a:latin typeface="宋体"/>
                        </a:rPr>
                        <a:t>Liu</a:t>
                      </a:r>
                      <a:r>
                        <a:rPr lang="en-US" altLang="zh-CN" sz="1100" b="1" i="0" u="none" strike="noStrike" baseline="0" dirty="0" smtClean="0">
                          <a:effectLst/>
                          <a:latin typeface="宋体"/>
                        </a:rPr>
                        <a:t> </a:t>
                      </a:r>
                      <a:r>
                        <a:rPr lang="en-US" altLang="zh-CN" sz="1100" b="1" i="0" u="none" strike="noStrike" baseline="0" dirty="0" err="1" smtClean="0">
                          <a:effectLst/>
                          <a:latin typeface="宋体"/>
                        </a:rPr>
                        <a:t>xiangdong</a:t>
                      </a:r>
                      <a:endParaRPr lang="zh-CN" altLang="en-US" sz="1100" b="1" i="0" u="none" strike="noStrike" dirty="0"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739750" rtl="0" eaLnBrk="1" fontAlgn="ctr" latinLnBrk="0" hangingPunct="1"/>
                      <a:r>
                        <a:rPr lang="en-US" altLang="zh-CN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Jiangxi</a:t>
                      </a:r>
                      <a:r>
                        <a:rPr lang="en-US" altLang="zh-CN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 branch</a:t>
                      </a:r>
                      <a:endParaRPr lang="zh-CN" altLang="en-US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sz="1100" b="1" i="0" u="none" strike="noStrike" kern="120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Executive Teacher</a:t>
                      </a:r>
                      <a:endParaRPr lang="zh-CN" altLang="zh-CN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034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5</a:t>
                      </a:r>
                      <a:endParaRPr lang="zh-CN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 smtClean="0">
                          <a:effectLst/>
                          <a:latin typeface="宋体"/>
                        </a:rPr>
                        <a:t>Su</a:t>
                      </a:r>
                      <a:r>
                        <a:rPr lang="en-US" altLang="zh-CN" sz="1100" b="1" i="0" u="none" strike="noStrike" baseline="0" dirty="0" smtClean="0">
                          <a:effectLst/>
                          <a:latin typeface="宋体"/>
                        </a:rPr>
                        <a:t> </a:t>
                      </a:r>
                      <a:r>
                        <a:rPr lang="en-US" altLang="zh-CN" sz="1100" b="1" i="0" u="none" strike="noStrike" baseline="0" dirty="0" err="1" smtClean="0">
                          <a:effectLst/>
                          <a:latin typeface="宋体"/>
                        </a:rPr>
                        <a:t>wei</a:t>
                      </a:r>
                      <a:endParaRPr lang="zh-CN" altLang="en-US" sz="1100" b="1" i="0" u="none" strike="noStrike" dirty="0"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739750" rtl="0" eaLnBrk="1" fontAlgn="ctr" latinLnBrk="0" hangingPunct="1"/>
                      <a:r>
                        <a:rPr lang="en-US" altLang="zh-CN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Shanxi</a:t>
                      </a:r>
                      <a:r>
                        <a:rPr lang="en-US" altLang="zh-CN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 branch</a:t>
                      </a:r>
                      <a:endParaRPr lang="zh-CN" altLang="en-US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sz="1100" b="1" i="0" u="none" strike="noStrike" kern="120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Executive Teacher</a:t>
                      </a:r>
                      <a:endParaRPr lang="zh-CN" altLang="zh-CN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034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6</a:t>
                      </a:r>
                      <a:endParaRPr lang="zh-CN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 smtClean="0">
                          <a:effectLst/>
                          <a:latin typeface="宋体"/>
                        </a:rPr>
                        <a:t>Han</a:t>
                      </a:r>
                      <a:r>
                        <a:rPr lang="en-US" altLang="zh-CN" sz="1100" b="1" i="0" u="none" strike="noStrike" baseline="0" dirty="0" smtClean="0">
                          <a:effectLst/>
                          <a:latin typeface="宋体"/>
                        </a:rPr>
                        <a:t> </a:t>
                      </a:r>
                      <a:r>
                        <a:rPr lang="en-US" altLang="zh-CN" sz="1100" b="1" i="0" u="none" strike="noStrike" baseline="0" dirty="0" err="1" smtClean="0">
                          <a:effectLst/>
                          <a:latin typeface="宋体"/>
                        </a:rPr>
                        <a:t>cuiling</a:t>
                      </a:r>
                      <a:endParaRPr lang="zh-CN" altLang="en-US" sz="1100" b="1" i="0" u="none" strike="noStrike" dirty="0"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739750" rtl="0" eaLnBrk="1" fontAlgn="ctr" latinLnBrk="0" hangingPunct="1"/>
                      <a:r>
                        <a:rPr lang="en-US" altLang="zh-CN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Gansu</a:t>
                      </a:r>
                      <a:r>
                        <a:rPr lang="en-US" altLang="zh-CN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 branch</a:t>
                      </a:r>
                      <a:endParaRPr lang="zh-CN" altLang="en-US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sz="1100" b="1" i="0" u="none" strike="noStrike" kern="120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Executive Teacher</a:t>
                      </a:r>
                      <a:endParaRPr lang="zh-CN" altLang="zh-CN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034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7</a:t>
                      </a:r>
                      <a:endParaRPr lang="zh-CN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 smtClean="0">
                          <a:effectLst/>
                          <a:latin typeface="宋体"/>
                        </a:rPr>
                        <a:t>Xiang</a:t>
                      </a:r>
                      <a:r>
                        <a:rPr lang="en-US" altLang="zh-CN" sz="1100" b="1" i="0" u="none" strike="noStrike" baseline="0" dirty="0" smtClean="0">
                          <a:effectLst/>
                          <a:latin typeface="宋体"/>
                        </a:rPr>
                        <a:t> </a:t>
                      </a:r>
                      <a:r>
                        <a:rPr lang="en-US" altLang="zh-CN" sz="1100" b="1" i="0" u="none" strike="noStrike" baseline="0" dirty="0" err="1" smtClean="0">
                          <a:effectLst/>
                          <a:latin typeface="宋体"/>
                        </a:rPr>
                        <a:t>shuxi</a:t>
                      </a:r>
                      <a:endParaRPr lang="zh-CN" altLang="en-US" sz="1100" b="1" i="0" u="none" strike="noStrike" dirty="0"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739750" rtl="0" eaLnBrk="1" fontAlgn="ctr" latinLnBrk="0" hangingPunct="1"/>
                      <a:r>
                        <a:rPr lang="en-US" altLang="zh-CN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Chongqing</a:t>
                      </a:r>
                      <a:r>
                        <a:rPr lang="en-US" altLang="zh-CN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 branch</a:t>
                      </a:r>
                      <a:endParaRPr lang="zh-CN" altLang="en-US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sz="1100" b="1" i="0" u="none" strike="noStrike" kern="120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Executive Teacher</a:t>
                      </a:r>
                      <a:endParaRPr lang="zh-CN" altLang="zh-CN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034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8</a:t>
                      </a:r>
                      <a:endParaRPr lang="zh-CN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b="1" i="0" u="none" strike="noStrike" dirty="0" smtClean="0">
                          <a:effectLst/>
                          <a:latin typeface="宋体"/>
                        </a:rPr>
                        <a:t>Wang</a:t>
                      </a:r>
                      <a:r>
                        <a:rPr lang="en-US" altLang="zh-CN" sz="1100" b="1" i="0" u="none" strike="noStrike" baseline="0" dirty="0" smtClean="0">
                          <a:effectLst/>
                          <a:latin typeface="宋体"/>
                        </a:rPr>
                        <a:t> </a:t>
                      </a:r>
                      <a:r>
                        <a:rPr lang="en-US" altLang="zh-CN" sz="1100" b="1" i="0" u="none" strike="noStrike" baseline="0" dirty="0" err="1" smtClean="0">
                          <a:effectLst/>
                          <a:latin typeface="宋体"/>
                        </a:rPr>
                        <a:t>shuling</a:t>
                      </a:r>
                      <a:endParaRPr lang="zh-CN" altLang="en-US" sz="1100" b="1" i="0" u="none" strike="noStrike" dirty="0"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739750" rtl="0" eaLnBrk="1" fontAlgn="ctr" latinLnBrk="0" hangingPunct="1"/>
                      <a:r>
                        <a:rPr lang="en-US" altLang="zh-CN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Hebei</a:t>
                      </a:r>
                      <a:r>
                        <a:rPr lang="en-US" altLang="zh-CN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 branch</a:t>
                      </a:r>
                      <a:endParaRPr lang="zh-CN" altLang="en-US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7397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Executive Teacher/Tutor</a:t>
                      </a:r>
                      <a:endParaRPr lang="zh-CN" altLang="en-US" sz="1100" b="1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90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600" b="1" dirty="0"/>
              <a:t>the path and practice</a:t>
            </a:r>
            <a:endParaRPr lang="zh-CN" altLang="en-US" sz="2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987574"/>
            <a:ext cx="8229600" cy="3394472"/>
          </a:xfrm>
        </p:spPr>
        <p:txBody>
          <a:bodyPr/>
          <a:lstStyle/>
          <a:p>
            <a:r>
              <a:rPr lang="en-US" altLang="zh-CN" dirty="0"/>
              <a:t>Core team </a:t>
            </a:r>
            <a:r>
              <a:rPr lang="en-US" altLang="zh-CN" dirty="0" smtClean="0"/>
              <a:t>work</a:t>
            </a:r>
          </a:p>
          <a:p>
            <a:pPr marL="0" indent="0">
              <a:buNone/>
            </a:pPr>
            <a:r>
              <a:rPr lang="en-US" altLang="zh-CN" sz="2000" dirty="0" smtClean="0"/>
              <a:t>(</a:t>
            </a:r>
            <a:r>
              <a:rPr lang="en-US" altLang="zh-CN" sz="2000" dirty="0"/>
              <a:t>Course title : Applied </a:t>
            </a:r>
            <a:r>
              <a:rPr lang="en-US" altLang="zh-CN" sz="2000" dirty="0" smtClean="0"/>
              <a:t>writing/Team </a:t>
            </a:r>
            <a:r>
              <a:rPr lang="en-US" altLang="zh-CN" sz="2000" dirty="0"/>
              <a:t>building time : </a:t>
            </a:r>
            <a:r>
              <a:rPr lang="en-US" altLang="zh-CN" sz="2000" dirty="0" smtClean="0"/>
              <a:t>2017)</a:t>
            </a:r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713418"/>
              </p:ext>
            </p:extLst>
          </p:nvPr>
        </p:nvGraphicFramePr>
        <p:xfrm>
          <a:off x="755576" y="1995686"/>
          <a:ext cx="6840760" cy="240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153072"/>
                <a:gridCol w="1111624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Main work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remark</a:t>
                      </a:r>
                      <a:endParaRPr lang="zh-CN" altLang="en-U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Define  learning goals and design learning programs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Build the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course, such as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the digital textbook and online course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see image below</a:t>
                      </a:r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Determine the assessment method and content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Carry out experimental teaching and give feedback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Instruct the implementation team to conduct teaching work on a larger scale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75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600" b="1" dirty="0"/>
              <a:t>the path and practice</a:t>
            </a:r>
            <a:endParaRPr lang="zh-CN" altLang="en-US" sz="2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987574"/>
            <a:ext cx="8568952" cy="3394472"/>
          </a:xfrm>
        </p:spPr>
        <p:txBody>
          <a:bodyPr/>
          <a:lstStyle/>
          <a:p>
            <a:r>
              <a:rPr lang="en-US" altLang="zh-CN" dirty="0"/>
              <a:t>Examples of core team work </a:t>
            </a:r>
            <a:r>
              <a:rPr lang="en-US" altLang="zh-CN" dirty="0" smtClean="0"/>
              <a:t>results : Online </a:t>
            </a:r>
            <a:r>
              <a:rPr lang="en-US" altLang="zh-CN" dirty="0"/>
              <a:t>course </a:t>
            </a:r>
          </a:p>
          <a:p>
            <a:pPr marL="0" indent="0">
              <a:buNone/>
            </a:pPr>
            <a:r>
              <a:rPr lang="en-US" altLang="zh-CN" sz="2000" dirty="0" smtClean="0"/>
              <a:t>(Course </a:t>
            </a:r>
            <a:r>
              <a:rPr lang="en-US" altLang="zh-CN" sz="2000" dirty="0"/>
              <a:t>title : Applied </a:t>
            </a:r>
            <a:r>
              <a:rPr lang="en-US" altLang="zh-CN" sz="2000" dirty="0" smtClean="0"/>
              <a:t>writing/</a:t>
            </a:r>
            <a:r>
              <a:rPr lang="en-US" altLang="zh-CN" sz="2000" dirty="0"/>
              <a:t>C</a:t>
            </a:r>
            <a:r>
              <a:rPr lang="en-US" altLang="zh-CN" sz="2000" dirty="0" smtClean="0"/>
              <a:t>ourse </a:t>
            </a:r>
            <a:r>
              <a:rPr lang="en-US" altLang="zh-CN" sz="2000" dirty="0"/>
              <a:t>building time : </a:t>
            </a:r>
            <a:r>
              <a:rPr lang="en-US" altLang="zh-CN" sz="2000" dirty="0" smtClean="0"/>
              <a:t>2018)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5" name="图片 4" descr="C:\Users\hzw\Documents\Tencent Files\229570275\Image\C2C\T@YT{NWS}]U5OA8VKKANQ89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9" r="-3924"/>
          <a:stretch/>
        </p:blipFill>
        <p:spPr bwMode="auto">
          <a:xfrm>
            <a:off x="1043608" y="2214661"/>
            <a:ext cx="3143019" cy="2341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图片 6" descr="C:\Users\hzw\Documents\Tencent Files\229570275\Image\C2C\}@[%~5O56TR696)8XSELHK7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40"/>
          <a:stretch/>
        </p:blipFill>
        <p:spPr bwMode="auto">
          <a:xfrm>
            <a:off x="4559681" y="2234651"/>
            <a:ext cx="3384375" cy="23013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968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600" b="1" dirty="0"/>
              <a:t>the path and practice</a:t>
            </a:r>
            <a:endParaRPr lang="zh-CN" altLang="en-US" sz="2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987574"/>
            <a:ext cx="8568952" cy="3394472"/>
          </a:xfrm>
        </p:spPr>
        <p:txBody>
          <a:bodyPr/>
          <a:lstStyle/>
          <a:p>
            <a:r>
              <a:rPr lang="en-US" altLang="zh-CN" dirty="0"/>
              <a:t>Examples of core team work </a:t>
            </a:r>
            <a:r>
              <a:rPr lang="en-US" altLang="zh-CN" dirty="0" smtClean="0"/>
              <a:t>results </a:t>
            </a:r>
            <a:r>
              <a:rPr lang="en-US" altLang="zh-CN" dirty="0"/>
              <a:t>: Online tutoring</a:t>
            </a:r>
          </a:p>
          <a:p>
            <a:pPr marL="0" indent="0">
              <a:buNone/>
            </a:pPr>
            <a:r>
              <a:rPr lang="en-US" altLang="zh-CN" sz="2000" dirty="0" smtClean="0"/>
              <a:t>(Course </a:t>
            </a:r>
            <a:r>
              <a:rPr lang="en-US" altLang="zh-CN" sz="2000" dirty="0"/>
              <a:t>title : Applied </a:t>
            </a:r>
            <a:r>
              <a:rPr lang="en-US" altLang="zh-CN" sz="2000" dirty="0" smtClean="0"/>
              <a:t>writing/Online </a:t>
            </a:r>
            <a:r>
              <a:rPr lang="en-US" altLang="zh-CN" sz="2000" dirty="0"/>
              <a:t>tutoring </a:t>
            </a:r>
            <a:r>
              <a:rPr lang="en-US" altLang="zh-CN" sz="2000" dirty="0" smtClean="0"/>
              <a:t>time: 2018)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6" name="图片 5" descr="C:\Users\hzw\Documents\Tencent Files\229570275\Image\C2C\XOZ3QW2D2E`C33EQLS4B1VM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22" y="2139702"/>
            <a:ext cx="6408712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829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600" b="1" dirty="0"/>
              <a:t>the path and practice</a:t>
            </a:r>
            <a:endParaRPr lang="zh-CN" altLang="en-US" sz="2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394472"/>
          </a:xfrm>
        </p:spPr>
        <p:txBody>
          <a:bodyPr/>
          <a:lstStyle/>
          <a:p>
            <a:r>
              <a:rPr lang="en-US" altLang="zh-CN" dirty="0"/>
              <a:t>Implementation</a:t>
            </a:r>
            <a:r>
              <a:rPr lang="en-US" altLang="zh-CN" dirty="0" smtClean="0"/>
              <a:t> </a:t>
            </a:r>
            <a:r>
              <a:rPr lang="en-US" altLang="zh-CN" dirty="0"/>
              <a:t>team </a:t>
            </a:r>
            <a:r>
              <a:rPr lang="en-US" altLang="zh-CN" dirty="0" smtClean="0"/>
              <a:t>work</a:t>
            </a:r>
          </a:p>
          <a:p>
            <a:pPr marL="0" indent="0">
              <a:buNone/>
            </a:pPr>
            <a:r>
              <a:rPr lang="en-US" altLang="zh-CN" sz="2000" dirty="0" smtClean="0"/>
              <a:t>(</a:t>
            </a:r>
            <a:r>
              <a:rPr lang="en-US" altLang="zh-CN" sz="2000" dirty="0"/>
              <a:t>Course title : Applied </a:t>
            </a:r>
            <a:r>
              <a:rPr lang="en-US" altLang="zh-CN" sz="2000" dirty="0" smtClean="0"/>
              <a:t>writing/Team </a:t>
            </a:r>
            <a:r>
              <a:rPr lang="en-US" altLang="zh-CN" sz="2000" dirty="0"/>
              <a:t>building time : </a:t>
            </a:r>
            <a:r>
              <a:rPr lang="en-US" altLang="zh-CN" sz="2000" dirty="0" smtClean="0"/>
              <a:t>2017)</a:t>
            </a:r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330302"/>
              </p:ext>
            </p:extLst>
          </p:nvPr>
        </p:nvGraphicFramePr>
        <p:xfrm>
          <a:off x="683568" y="1851670"/>
          <a:ext cx="7488832" cy="299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596"/>
                <a:gridCol w="2714748"/>
                <a:gridCol w="3456384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Main work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397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remark</a:t>
                      </a:r>
                      <a:endParaRPr lang="zh-CN" altLang="en-US" sz="15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altLang="zh-CN" dirty="0" smtClean="0"/>
                        <a:t>Adapt to mixed learning environment and promote learning behavior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understand the characteristics and learning needs of students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Carry out online teaching and guidance</a:t>
                      </a:r>
                      <a:endParaRPr lang="zh-CN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According to the actual situation and needs, carry out face-to-face teaching or activities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35280">
                <a:tc rowSpan="3"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altLang="zh-CN" dirty="0" smtClean="0"/>
                        <a:t>According to the learning objectives, organize different forms of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Formative assessment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3528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Summative assessment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528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Performance evaluation of learning behavior in both online and face-to-face environments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 the feedback of teaching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739750" rtl="0" eaLnBrk="1" latinLnBrk="0" hangingPunct="1"/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 in touch with the core  team members, offer advice and provide some students' learning results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Necessary, indispensable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0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611</Words>
  <Application>Microsoft Office PowerPoint</Application>
  <PresentationFormat>全屏显示(16:9)</PresentationFormat>
  <Paragraphs>171</Paragraphs>
  <Slides>13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The Open University of China</vt:lpstr>
      <vt:lpstr>lecture outline</vt:lpstr>
      <vt:lpstr>the foundation and background</vt:lpstr>
      <vt:lpstr>the foundation and background</vt:lpstr>
      <vt:lpstr>the path and practice</vt:lpstr>
      <vt:lpstr>the path and practice</vt:lpstr>
      <vt:lpstr>the path and practice</vt:lpstr>
      <vt:lpstr>the path and practice</vt:lpstr>
      <vt:lpstr>the path and practice</vt:lpstr>
      <vt:lpstr>the path and practice</vt:lpstr>
      <vt:lpstr>the path and practice</vt:lpstr>
      <vt:lpstr>the prospect of the future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201702国家开放大学学位评定</dc:title>
  <dc:creator>hzw</dc:creator>
  <cp:lastModifiedBy>hzw</cp:lastModifiedBy>
  <cp:revision>54</cp:revision>
  <cp:lastPrinted>2019-10-12T07:02:34Z</cp:lastPrinted>
  <dcterms:created xsi:type="dcterms:W3CDTF">2018-01-02T04:36:30Z</dcterms:created>
  <dcterms:modified xsi:type="dcterms:W3CDTF">2019-10-12T08:47:55Z</dcterms:modified>
</cp:coreProperties>
</file>