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8" r:id="rId1"/>
  </p:sldMasterIdLst>
  <p:notesMasterIdLst>
    <p:notesMasterId r:id="rId15"/>
  </p:notesMasterIdLst>
  <p:handoutMasterIdLst>
    <p:handoutMasterId r:id="rId16"/>
  </p:handoutMasterIdLst>
  <p:sldIdLst>
    <p:sldId id="256" r:id="rId2"/>
    <p:sldId id="341" r:id="rId3"/>
    <p:sldId id="442" r:id="rId4"/>
    <p:sldId id="360" r:id="rId5"/>
    <p:sldId id="440" r:id="rId6"/>
    <p:sldId id="362" r:id="rId7"/>
    <p:sldId id="437" r:id="rId8"/>
    <p:sldId id="438" r:id="rId9"/>
    <p:sldId id="439" r:id="rId10"/>
    <p:sldId id="434" r:id="rId11"/>
    <p:sldId id="435" r:id="rId12"/>
    <p:sldId id="443" r:id="rId13"/>
    <p:sldId id="441"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黑体" pitchFamily="2" charset="-122"/>
        <a:cs typeface="+mn-cs"/>
      </a:defRPr>
    </a:lvl1pPr>
    <a:lvl2pPr marL="457200" algn="l" rtl="0" fontAlgn="base">
      <a:spcBef>
        <a:spcPct val="0"/>
      </a:spcBef>
      <a:spcAft>
        <a:spcPct val="0"/>
      </a:spcAft>
      <a:defRPr kern="1200">
        <a:solidFill>
          <a:schemeClr val="tx1"/>
        </a:solidFill>
        <a:latin typeface="Times New Roman" pitchFamily="18" charset="0"/>
        <a:ea typeface="黑体" pitchFamily="2" charset="-122"/>
        <a:cs typeface="+mn-cs"/>
      </a:defRPr>
    </a:lvl2pPr>
    <a:lvl3pPr marL="914400" algn="l" rtl="0" fontAlgn="base">
      <a:spcBef>
        <a:spcPct val="0"/>
      </a:spcBef>
      <a:spcAft>
        <a:spcPct val="0"/>
      </a:spcAft>
      <a:defRPr kern="1200">
        <a:solidFill>
          <a:schemeClr val="tx1"/>
        </a:solidFill>
        <a:latin typeface="Times New Roman" pitchFamily="18" charset="0"/>
        <a:ea typeface="黑体" pitchFamily="2" charset="-122"/>
        <a:cs typeface="+mn-cs"/>
      </a:defRPr>
    </a:lvl3pPr>
    <a:lvl4pPr marL="1371600" algn="l" rtl="0" fontAlgn="base">
      <a:spcBef>
        <a:spcPct val="0"/>
      </a:spcBef>
      <a:spcAft>
        <a:spcPct val="0"/>
      </a:spcAft>
      <a:defRPr kern="1200">
        <a:solidFill>
          <a:schemeClr val="tx1"/>
        </a:solidFill>
        <a:latin typeface="Times New Roman" pitchFamily="18" charset="0"/>
        <a:ea typeface="黑体" pitchFamily="2" charset="-122"/>
        <a:cs typeface="+mn-cs"/>
      </a:defRPr>
    </a:lvl4pPr>
    <a:lvl5pPr marL="1828800" algn="l" rtl="0" fontAlgn="base">
      <a:spcBef>
        <a:spcPct val="0"/>
      </a:spcBef>
      <a:spcAft>
        <a:spcPct val="0"/>
      </a:spcAft>
      <a:defRPr kern="1200">
        <a:solidFill>
          <a:schemeClr val="tx1"/>
        </a:solidFill>
        <a:latin typeface="Times New Roman" pitchFamily="18" charset="0"/>
        <a:ea typeface="黑体" pitchFamily="2" charset="-122"/>
        <a:cs typeface="+mn-cs"/>
      </a:defRPr>
    </a:lvl5pPr>
    <a:lvl6pPr marL="2286000" algn="l" defTabSz="914400" rtl="0" eaLnBrk="1" latinLnBrk="0" hangingPunct="1">
      <a:defRPr kern="1200">
        <a:solidFill>
          <a:schemeClr val="tx1"/>
        </a:solidFill>
        <a:latin typeface="Times New Roman" pitchFamily="18" charset="0"/>
        <a:ea typeface="黑体" pitchFamily="2" charset="-122"/>
        <a:cs typeface="+mn-cs"/>
      </a:defRPr>
    </a:lvl6pPr>
    <a:lvl7pPr marL="2743200" algn="l" defTabSz="914400" rtl="0" eaLnBrk="1" latinLnBrk="0" hangingPunct="1">
      <a:defRPr kern="1200">
        <a:solidFill>
          <a:schemeClr val="tx1"/>
        </a:solidFill>
        <a:latin typeface="Times New Roman" pitchFamily="18" charset="0"/>
        <a:ea typeface="黑体" pitchFamily="2" charset="-122"/>
        <a:cs typeface="+mn-cs"/>
      </a:defRPr>
    </a:lvl7pPr>
    <a:lvl8pPr marL="3200400" algn="l" defTabSz="914400" rtl="0" eaLnBrk="1" latinLnBrk="0" hangingPunct="1">
      <a:defRPr kern="1200">
        <a:solidFill>
          <a:schemeClr val="tx1"/>
        </a:solidFill>
        <a:latin typeface="Times New Roman" pitchFamily="18" charset="0"/>
        <a:ea typeface="黑体" pitchFamily="2" charset="-122"/>
        <a:cs typeface="+mn-cs"/>
      </a:defRPr>
    </a:lvl8pPr>
    <a:lvl9pPr marL="3657600" algn="l" defTabSz="914400" rtl="0" eaLnBrk="1" latinLnBrk="0" hangingPunct="1">
      <a:defRPr kern="1200">
        <a:solidFill>
          <a:schemeClr val="tx1"/>
        </a:solidFill>
        <a:latin typeface="Times New Roman" pitchFamily="18" charset="0"/>
        <a:ea typeface="黑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80" autoAdjust="0"/>
    <p:restoredTop sz="96089" autoAdjust="0"/>
  </p:normalViewPr>
  <p:slideViewPr>
    <p:cSldViewPr>
      <p:cViewPr>
        <p:scale>
          <a:sx n="50" d="100"/>
          <a:sy n="50" d="100"/>
        </p:scale>
        <p:origin x="-922" y="-9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endParaRPr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fld id="{A1513B5F-4BD7-4871-8FB6-1093DE0A79F1}" type="datetimeFigureOut">
              <a:rPr lang="zh-CN" altLang="en-US"/>
              <a:pPr/>
              <a:t>2019/10/15</a:t>
            </a:fld>
            <a:endParaRPr lang="en-US" altLang="zh-CN"/>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endParaRPr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fld id="{A5C4E4C7-58EC-40DD-9920-EC83F011FC81}" type="slidenum">
              <a:rPr lang="zh-CN" altLang="en-US"/>
              <a:pPr/>
              <a:t>‹#›</a:t>
            </a:fld>
            <a:endParaRPr lang="en-US" altLang="zh-CN"/>
          </a:p>
        </p:txBody>
      </p:sp>
    </p:spTree>
    <p:extLst>
      <p:ext uri="{BB962C8B-B14F-4D97-AF65-F5344CB8AC3E}">
        <p14:creationId xmlns:p14="http://schemas.microsoft.com/office/powerpoint/2010/main" val="3500090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fld id="{F0B4B94B-4E3C-4DFE-9DA4-9C92FD453CF6}" type="datetimeFigureOut">
              <a:rPr lang="zh-CN" altLang="en-US"/>
              <a:pPr/>
              <a:t>2019/10/15</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fld id="{BAF76F5F-87D1-4242-BFD6-D12A99AFF1A4}" type="slidenum">
              <a:rPr lang="zh-CN" altLang="en-US"/>
              <a:pPr/>
              <a:t>‹#›</a:t>
            </a:fld>
            <a:endParaRPr lang="en-US" altLang="zh-CN"/>
          </a:p>
        </p:txBody>
      </p:sp>
    </p:spTree>
    <p:extLst>
      <p:ext uri="{BB962C8B-B14F-4D97-AF65-F5344CB8AC3E}">
        <p14:creationId xmlns:p14="http://schemas.microsoft.com/office/powerpoint/2010/main" val="17829379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aphicFrame>
        <p:nvGraphicFramePr>
          <p:cNvPr id="4" name="Object 7"/>
          <p:cNvGraphicFramePr>
            <a:graphicFrameLocks noChangeAspect="1"/>
          </p:cNvGraphicFramePr>
          <p:nvPr/>
        </p:nvGraphicFramePr>
        <p:xfrm>
          <a:off x="0" y="0"/>
          <a:ext cx="9144000" cy="1325563"/>
        </p:xfrm>
        <a:graphic>
          <a:graphicData uri="http://schemas.openxmlformats.org/presentationml/2006/ole">
            <mc:AlternateContent xmlns:mc="http://schemas.openxmlformats.org/markup-compatibility/2006">
              <mc:Choice xmlns:v="urn:schemas-microsoft-com:vml" Requires="v">
                <p:oleObj spid="_x0000_s175140" name="Visio" r:id="rId3" imgW="21988446" imgH="3184550" progId="Visio.Drawing.11">
                  <p:embed/>
                </p:oleObj>
              </mc:Choice>
              <mc:Fallback>
                <p:oleObj name="Visio" r:id="rId3" imgW="21988446" imgH="318455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移动互联实验室标识"/>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6526213"/>
            <a:ext cx="13716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移動互聯實驗室-幼圆"/>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475" y="6076950"/>
            <a:ext cx="2447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MobileLi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335963" y="26988"/>
            <a:ext cx="76358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2"/>
          <p:cNvSpPr>
            <a:spLocks noGrp="1" noChangeArrowheads="1"/>
          </p:cNvSpPr>
          <p:nvPr>
            <p:ph type="ctrTitle"/>
          </p:nvPr>
        </p:nvSpPr>
        <p:spPr>
          <a:xfrm>
            <a:off x="609600" y="1676400"/>
            <a:ext cx="8001000" cy="1752600"/>
          </a:xfrm>
        </p:spPr>
        <p:txBody>
          <a:bodyPr/>
          <a:lstStyle>
            <a:lvl1pPr algn="ctr">
              <a:defRPr sz="3600">
                <a:ea typeface="隶书" pitchFamily="49" charset="-122"/>
              </a:defRPr>
            </a:lvl1pPr>
          </a:lstStyle>
          <a:p>
            <a:r>
              <a:rPr lang="zh-CN" altLang="en-US" smtClean="0"/>
              <a:t>单击此处编辑母版标题样式</a:t>
            </a:r>
            <a:endParaRPr lang="zh-CN" altLang="en-US"/>
          </a:p>
        </p:txBody>
      </p:sp>
      <p:sp>
        <p:nvSpPr>
          <p:cNvPr id="61443" name="Rectangle 3"/>
          <p:cNvSpPr>
            <a:spLocks noGrp="1" noChangeArrowheads="1"/>
          </p:cNvSpPr>
          <p:nvPr>
            <p:ph type="subTitle" idx="1"/>
          </p:nvPr>
        </p:nvSpPr>
        <p:spPr>
          <a:xfrm>
            <a:off x="381000" y="3581400"/>
            <a:ext cx="8299450" cy="2303463"/>
          </a:xfrm>
        </p:spPr>
        <p:txBody>
          <a:bodyPr/>
          <a:lstStyle>
            <a:lvl1pPr marL="0" indent="0" algn="ctr">
              <a:spcBef>
                <a:spcPct val="0"/>
              </a:spcBef>
              <a:spcAft>
                <a:spcPct val="0"/>
              </a:spcAft>
              <a:buFont typeface="Wingdings" pitchFamily="2" charset="2"/>
              <a:buNone/>
              <a:defRPr>
                <a:ea typeface="隶书" pitchFamily="49" charset="-122"/>
              </a:defRPr>
            </a:lvl1pPr>
          </a:lstStyle>
          <a:p>
            <a:r>
              <a:rPr lang="zh-CN" altLang="en-US" smtClean="0"/>
              <a:t>单击此处编辑母版副标题样式</a:t>
            </a:r>
            <a:endParaRPr lang="zh-CN" altLang="en-US"/>
          </a:p>
        </p:txBody>
      </p:sp>
      <p:sp>
        <p:nvSpPr>
          <p:cNvPr id="8" name="Rectangle 4"/>
          <p:cNvSpPr>
            <a:spLocks noGrp="1" noChangeArrowheads="1"/>
          </p:cNvSpPr>
          <p:nvPr>
            <p:ph type="dt" sz="half" idx="10"/>
          </p:nvPr>
        </p:nvSpPr>
        <p:spPr>
          <a:xfrm>
            <a:off x="457200" y="6381750"/>
            <a:ext cx="2133600" cy="476250"/>
          </a:xfrm>
        </p:spPr>
        <p:txBody>
          <a:bodyPr/>
          <a:lstStyle>
            <a:lvl1pPr algn="l" fontAlgn="base">
              <a:defRPr b="0"/>
            </a:lvl1pPr>
          </a:lstStyle>
          <a:p>
            <a:fld id="{07DE0258-88F0-4348-9B3E-FBF3EC3DBFAC}" type="datetime1">
              <a:rPr lang="zh-CN" altLang="en-US"/>
              <a:pPr/>
              <a:t>2019/10/15</a:t>
            </a:fld>
            <a:endParaRPr lang="en-US" altLang="zh-CN"/>
          </a:p>
        </p:txBody>
      </p:sp>
      <p:sp>
        <p:nvSpPr>
          <p:cNvPr id="9" name="Rectangle 5"/>
          <p:cNvSpPr>
            <a:spLocks noGrp="1" noChangeArrowheads="1"/>
          </p:cNvSpPr>
          <p:nvPr>
            <p:ph type="ftr" sz="quarter" idx="11"/>
          </p:nvPr>
        </p:nvSpPr>
        <p:spPr>
          <a:xfrm>
            <a:off x="3124200" y="6381750"/>
            <a:ext cx="2895600" cy="476250"/>
          </a:xfrm>
        </p:spPr>
        <p:txBody>
          <a:bodyPr/>
          <a:lstStyle>
            <a:lvl1pPr>
              <a:defRPr/>
            </a:lvl1pPr>
          </a:lstStyle>
          <a:p>
            <a:endParaRPr lang="en-US" altLang="zh-CN"/>
          </a:p>
        </p:txBody>
      </p:sp>
      <p:sp>
        <p:nvSpPr>
          <p:cNvPr id="10" name="Rectangle 6"/>
          <p:cNvSpPr>
            <a:spLocks noGrp="1" noChangeArrowheads="1"/>
          </p:cNvSpPr>
          <p:nvPr>
            <p:ph type="sldNum" sz="quarter" idx="12"/>
          </p:nvPr>
        </p:nvSpPr>
        <p:spPr>
          <a:xfrm>
            <a:off x="7010400" y="6381750"/>
            <a:ext cx="2133600" cy="476250"/>
          </a:xfrm>
        </p:spPr>
        <p:txBody>
          <a:bodyPr/>
          <a:lstStyle>
            <a:lvl1pPr fontAlgn="base">
              <a:defRPr/>
            </a:lvl1pPr>
          </a:lstStyle>
          <a:p>
            <a:fld id="{9C1217E6-4B9C-43BF-91CA-E6BCD71BF16B}" type="slidenum">
              <a:rPr lang="zh-CN" altLang="en-US"/>
              <a:pPr/>
              <a:t>‹#›</a:t>
            </a:fld>
            <a:endParaRPr lang="en-US" altLang="zh-CN"/>
          </a:p>
        </p:txBody>
      </p:sp>
    </p:spTree>
    <p:extLst>
      <p:ext uri="{BB962C8B-B14F-4D97-AF65-F5344CB8AC3E}">
        <p14:creationId xmlns:p14="http://schemas.microsoft.com/office/powerpoint/2010/main" val="41704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3"/>
          <p:cNvSpPr>
            <a:spLocks noGrp="1" noChangeArrowheads="1"/>
          </p:cNvSpPr>
          <p:nvPr>
            <p:ph type="dt" sz="half" idx="10"/>
          </p:nvPr>
        </p:nvSpPr>
        <p:spPr>
          <a:ln/>
        </p:spPr>
        <p:txBody>
          <a:bodyPr/>
          <a:lstStyle>
            <a:lvl1pPr>
              <a:defRPr/>
            </a:lvl1pPr>
          </a:lstStyle>
          <a:p>
            <a:fld id="{2DD53DB0-18AC-4E85-83E1-12F197530C75}" type="datetime1">
              <a:rPr lang="zh-CN" altLang="en-US"/>
              <a:pPr/>
              <a:t>2019/10/15</a:t>
            </a:fld>
            <a:endParaRPr lang="en-US" altLang="zh-CN"/>
          </a:p>
        </p:txBody>
      </p:sp>
      <p:sp>
        <p:nvSpPr>
          <p:cNvPr id="5" name="Rectangle 4"/>
          <p:cNvSpPr>
            <a:spLocks noGrp="1" noChangeArrowheads="1"/>
          </p:cNvSpPr>
          <p:nvPr>
            <p:ph type="ftr" sz="quarter" idx="11"/>
          </p:nvPr>
        </p:nvSpPr>
        <p:spPr>
          <a:ln/>
        </p:spPr>
        <p:txBody>
          <a:bodyPr/>
          <a:lstStyle>
            <a:lvl1pPr>
              <a:defRPr/>
            </a:lvl1pPr>
          </a:lstStyle>
          <a:p>
            <a:endParaRPr lang="en-US" altLang="zh-CN"/>
          </a:p>
        </p:txBody>
      </p:sp>
      <p:sp>
        <p:nvSpPr>
          <p:cNvPr id="6" name="Rectangle 5"/>
          <p:cNvSpPr>
            <a:spLocks noGrp="1" noChangeArrowheads="1"/>
          </p:cNvSpPr>
          <p:nvPr>
            <p:ph type="sldNum" sz="quarter" idx="12"/>
          </p:nvPr>
        </p:nvSpPr>
        <p:spPr>
          <a:ln/>
        </p:spPr>
        <p:txBody>
          <a:bodyPr/>
          <a:lstStyle>
            <a:lvl1pPr>
              <a:defRPr sz="2000"/>
            </a:lvl1pPr>
          </a:lstStyle>
          <a:p>
            <a:fld id="{4F38742D-0C91-4DCB-891E-6039D4010816}" type="slidenum">
              <a:rPr lang="zh-CN" altLang="en-US" smtClean="0"/>
              <a:pPr/>
              <a:t>‹#›</a:t>
            </a:fld>
            <a:endParaRPr lang="en-US" altLang="zh-CN" dirty="0"/>
          </a:p>
        </p:txBody>
      </p:sp>
    </p:spTree>
    <p:extLst>
      <p:ext uri="{BB962C8B-B14F-4D97-AF65-F5344CB8AC3E}">
        <p14:creationId xmlns:p14="http://schemas.microsoft.com/office/powerpoint/2010/main" val="18311507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fld id="{2D017F9D-E7BC-40F1-BBF1-B46263A9968F}" type="datetime1">
              <a:rPr lang="zh-CN" altLang="en-US"/>
              <a:pPr/>
              <a:t>2019/10/15</a:t>
            </a:fld>
            <a:endParaRPr lang="en-US" altLang="zh-CN"/>
          </a:p>
        </p:txBody>
      </p:sp>
      <p:sp>
        <p:nvSpPr>
          <p:cNvPr id="3" name="Rectangle 4"/>
          <p:cNvSpPr>
            <a:spLocks noGrp="1" noChangeArrowheads="1"/>
          </p:cNvSpPr>
          <p:nvPr>
            <p:ph type="ftr" sz="quarter" idx="11"/>
          </p:nvPr>
        </p:nvSpPr>
        <p:spPr>
          <a:ln/>
        </p:spPr>
        <p:txBody>
          <a:bodyPr/>
          <a:lstStyle>
            <a:lvl1pPr>
              <a:defRPr/>
            </a:lvl1pPr>
          </a:lstStyle>
          <a:p>
            <a:endParaRPr lang="en-US" altLang="zh-CN" dirty="0"/>
          </a:p>
        </p:txBody>
      </p:sp>
      <p:sp>
        <p:nvSpPr>
          <p:cNvPr id="4" name="Rectangle 5"/>
          <p:cNvSpPr>
            <a:spLocks noGrp="1" noChangeArrowheads="1"/>
          </p:cNvSpPr>
          <p:nvPr>
            <p:ph type="sldNum" sz="quarter" idx="12"/>
          </p:nvPr>
        </p:nvSpPr>
        <p:spPr>
          <a:ln/>
        </p:spPr>
        <p:txBody>
          <a:bodyPr/>
          <a:lstStyle>
            <a:lvl1pPr>
              <a:defRPr sz="2000"/>
            </a:lvl1pPr>
          </a:lstStyle>
          <a:p>
            <a:fld id="{C636C590-0958-4201-810C-576451FDFD69}" type="slidenum">
              <a:rPr lang="zh-CN" altLang="en-US" smtClean="0"/>
              <a:pPr/>
              <a:t>‹#›</a:t>
            </a:fld>
            <a:endParaRPr lang="en-US" altLang="zh-CN" dirty="0"/>
          </a:p>
        </p:txBody>
      </p:sp>
    </p:spTree>
    <p:extLst>
      <p:ext uri="{BB962C8B-B14F-4D97-AF65-F5344CB8AC3E}">
        <p14:creationId xmlns:p14="http://schemas.microsoft.com/office/powerpoint/2010/main" val="16358836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Rectangle 3"/>
          <p:cNvSpPr>
            <a:spLocks noGrp="1" noChangeArrowheads="1"/>
          </p:cNvSpPr>
          <p:nvPr>
            <p:ph type="dt" sz="half" idx="10"/>
          </p:nvPr>
        </p:nvSpPr>
        <p:spPr>
          <a:xfrm>
            <a:off x="5902325" y="6391277"/>
            <a:ext cx="2133600" cy="307975"/>
          </a:xfrm>
          <a:prstGeom prst="rect">
            <a:avLst/>
          </a:prstGeom>
          <a:ln/>
        </p:spPr>
        <p:txBody>
          <a:bodyPr/>
          <a:lstStyle>
            <a:lvl1pPr>
              <a:defRPr/>
            </a:lvl1pPr>
          </a:lstStyle>
          <a:p>
            <a:pPr>
              <a:defRPr/>
            </a:pPr>
            <a:fld id="{D96BB209-C147-41FB-88E5-3A4411C78239}" type="datetimeFigureOut">
              <a:rPr lang="zh-CN" altLang="en-US"/>
              <a:pPr>
                <a:defRPr/>
              </a:pPr>
              <a:t>2019/10/15</a:t>
            </a:fld>
            <a:endParaRPr lang="zh-CN" altLang="en-US" dirty="0"/>
          </a:p>
        </p:txBody>
      </p:sp>
      <p:sp>
        <p:nvSpPr>
          <p:cNvPr id="5" name="Rectangle 4"/>
          <p:cNvSpPr>
            <a:spLocks noGrp="1" noChangeArrowheads="1"/>
          </p:cNvSpPr>
          <p:nvPr>
            <p:ph type="ftr" sz="quarter" idx="11"/>
          </p:nvPr>
        </p:nvSpPr>
        <p:spPr>
          <a:xfrm>
            <a:off x="3124200" y="6245225"/>
            <a:ext cx="2895600" cy="476251"/>
          </a:xfrm>
          <a:prstGeom prst="rect">
            <a:avLst/>
          </a:prstGeom>
          <a:ln/>
        </p:spPr>
        <p:txBody>
          <a:bodyPr/>
          <a:lstStyle>
            <a:lvl1pPr>
              <a:defRPr/>
            </a:lvl1pPr>
          </a:lstStyle>
          <a:p>
            <a:pPr>
              <a:defRPr/>
            </a:pPr>
            <a:endParaRPr lang="zh-CN" altLang="en-US" dirty="0"/>
          </a:p>
        </p:txBody>
      </p:sp>
    </p:spTree>
    <p:extLst>
      <p:ext uri="{BB962C8B-B14F-4D97-AF65-F5344CB8AC3E}">
        <p14:creationId xmlns:p14="http://schemas.microsoft.com/office/powerpoint/2010/main" val="40204830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3.png"/><Relationship Id="rId5" Type="http://schemas.openxmlformats.org/officeDocument/2006/relationships/theme" Target="../theme/theme1.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4300">
              <a:schemeClr val="bg1">
                <a:lumMod val="95000"/>
              </a:schemeClr>
            </a:gs>
            <a:gs pos="0">
              <a:schemeClr val="bg1">
                <a:lumMod val="95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bwMode="auto">
          <a:xfrm>
            <a:off x="179388" y="1196975"/>
            <a:ext cx="8756650" cy="5053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a:p>
            <a:pPr lvl="4"/>
            <a:endParaRPr lang="zh-CN" altLang="en-US" smtClean="0"/>
          </a:p>
          <a:p>
            <a:pPr lvl="4"/>
            <a:endParaRPr lang="zh-CN" altLang="en-US" smtClean="0"/>
          </a:p>
          <a:p>
            <a:pPr lvl="4"/>
            <a:endParaRPr lang="zh-CN" altLang="en-US" smtClean="0"/>
          </a:p>
        </p:txBody>
      </p:sp>
      <p:sp>
        <p:nvSpPr>
          <p:cNvPr id="60419" name="Rectangle 3"/>
          <p:cNvSpPr>
            <a:spLocks noGrp="1" noChangeArrowheads="1"/>
          </p:cNvSpPr>
          <p:nvPr>
            <p:ph type="dt" sz="half" idx="2"/>
          </p:nvPr>
        </p:nvSpPr>
        <p:spPr bwMode="auto">
          <a:xfrm>
            <a:off x="5902325" y="6391275"/>
            <a:ext cx="2133600" cy="3079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fontAlgn="b">
              <a:defRPr sz="1400" b="1">
                <a:latin typeface="Arial" charset="0"/>
                <a:ea typeface="宋体" charset="-122"/>
                <a:cs typeface="Arial" charset="0"/>
              </a:defRPr>
            </a:lvl1pPr>
          </a:lstStyle>
          <a:p>
            <a:fld id="{92002D59-1D34-47D4-B190-D2038D91D1C8}" type="datetime1">
              <a:rPr lang="zh-CN" altLang="en-US"/>
              <a:pPr/>
              <a:t>2019/10/15</a:t>
            </a:fld>
            <a:endParaRPr lang="en-US" altLang="zh-CN"/>
          </a:p>
        </p:txBody>
      </p:sp>
      <p:sp>
        <p:nvSpPr>
          <p:cNvPr id="6042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charset="-122"/>
                <a:cs typeface="Arial" charset="0"/>
              </a:defRPr>
            </a:lvl1pPr>
          </a:lstStyle>
          <a:p>
            <a:endParaRPr lang="en-US" altLang="zh-CN"/>
          </a:p>
        </p:txBody>
      </p:sp>
      <p:sp>
        <p:nvSpPr>
          <p:cNvPr id="60421" name="Rectangle 5"/>
          <p:cNvSpPr>
            <a:spLocks noGrp="1" noChangeArrowheads="1"/>
          </p:cNvSpPr>
          <p:nvPr>
            <p:ph type="sldNum" sz="quarter" idx="4"/>
          </p:nvPr>
        </p:nvSpPr>
        <p:spPr bwMode="auto">
          <a:xfrm>
            <a:off x="6553200" y="6376988"/>
            <a:ext cx="2590800" cy="322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
              <a:defRPr sz="1400" b="1">
                <a:solidFill>
                  <a:srgbClr val="009900"/>
                </a:solidFill>
                <a:effectLst>
                  <a:outerShdw blurRad="38100" dist="38100" dir="2700000" algn="tl">
                    <a:srgbClr val="C0C0C0"/>
                  </a:outerShdw>
                </a:effectLst>
                <a:latin typeface="Arial" charset="0"/>
                <a:ea typeface="宋体" charset="-122"/>
                <a:cs typeface="Arial" charset="0"/>
              </a:defRPr>
            </a:lvl1pPr>
          </a:lstStyle>
          <a:p>
            <a:fld id="{E48713B6-CE72-49E5-8D43-09801DDB2F62}" type="slidenum">
              <a:rPr lang="zh-CN" altLang="en-US"/>
              <a:pPr/>
              <a:t>‹#›</a:t>
            </a:fld>
            <a:endParaRPr lang="en-US" altLang="zh-CN"/>
          </a:p>
        </p:txBody>
      </p:sp>
      <p:graphicFrame>
        <p:nvGraphicFramePr>
          <p:cNvPr id="1030" name="Object 6"/>
          <p:cNvGraphicFramePr>
            <a:graphicFrameLocks noChangeAspect="1"/>
          </p:cNvGraphicFramePr>
          <p:nvPr/>
        </p:nvGraphicFramePr>
        <p:xfrm>
          <a:off x="0" y="0"/>
          <a:ext cx="9147175" cy="1063625"/>
        </p:xfrm>
        <a:graphic>
          <a:graphicData uri="http://schemas.openxmlformats.org/presentationml/2006/ole">
            <mc:AlternateContent xmlns:mc="http://schemas.openxmlformats.org/markup-compatibility/2006">
              <mc:Choice xmlns:v="urn:schemas-microsoft-com:vml" Requires="v">
                <p:oleObj spid="_x0000_s1109" name="Visio" r:id="rId7" imgW="47380684" imgH="5971461" progId="Visio.Drawing.11">
                  <p:embed/>
                </p:oleObj>
              </mc:Choice>
              <mc:Fallback>
                <p:oleObj name="Visio" r:id="rId7" imgW="47380684" imgH="5971461" progId="Visio.Drawing.11">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7175"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Line 7"/>
          <p:cNvSpPr>
            <a:spLocks noChangeShapeType="1"/>
          </p:cNvSpPr>
          <p:nvPr/>
        </p:nvSpPr>
        <p:spPr bwMode="auto">
          <a:xfrm flipV="1">
            <a:off x="0" y="1117600"/>
            <a:ext cx="9144000" cy="0"/>
          </a:xfrm>
          <a:prstGeom prst="line">
            <a:avLst/>
          </a:prstGeom>
          <a:noFill/>
          <a:ln w="76200" cmpd="thinThick">
            <a:solidFill>
              <a:srgbClr val="0057AE"/>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2" name="Line 8"/>
          <p:cNvSpPr>
            <a:spLocks noChangeShapeType="1"/>
          </p:cNvSpPr>
          <p:nvPr/>
        </p:nvSpPr>
        <p:spPr bwMode="auto">
          <a:xfrm flipV="1">
            <a:off x="0" y="6288088"/>
            <a:ext cx="9144000" cy="0"/>
          </a:xfrm>
          <a:prstGeom prst="line">
            <a:avLst/>
          </a:prstGeom>
          <a:noFill/>
          <a:ln w="57150" cmpd="thickThin">
            <a:solidFill>
              <a:srgbClr val="0057AE"/>
            </a:solidFill>
            <a:round/>
            <a:headEnd/>
            <a:tailEn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1033" name="Object 9"/>
          <p:cNvGraphicFramePr>
            <a:graphicFrameLocks noChangeAspect="1"/>
          </p:cNvGraphicFramePr>
          <p:nvPr/>
        </p:nvGraphicFramePr>
        <p:xfrm>
          <a:off x="188913" y="6337300"/>
          <a:ext cx="2716212" cy="520700"/>
        </p:xfrm>
        <a:graphic>
          <a:graphicData uri="http://schemas.openxmlformats.org/presentationml/2006/ole">
            <mc:AlternateContent xmlns:mc="http://schemas.openxmlformats.org/markup-compatibility/2006">
              <mc:Choice xmlns:v="urn:schemas-microsoft-com:vml" Requires="v">
                <p:oleObj spid="_x0000_s1110" name="Visio" r:id="rId9" imgW="14373323" imgH="2751560" progId="Visio.Drawing.11">
                  <p:embed/>
                </p:oleObj>
              </mc:Choice>
              <mc:Fallback>
                <p:oleObj name="Visio" r:id="rId9" imgW="14373323" imgH="2751560" progId="Visio.Drawing.11">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913" y="6337300"/>
                        <a:ext cx="271621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 name="Rectangle 10"/>
          <p:cNvSpPr>
            <a:spLocks noGrp="1" noChangeArrowheads="1"/>
          </p:cNvSpPr>
          <p:nvPr>
            <p:ph type="title"/>
          </p:nvPr>
        </p:nvSpPr>
        <p:spPr bwMode="auto">
          <a:xfrm>
            <a:off x="141288" y="279400"/>
            <a:ext cx="87518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pic>
        <p:nvPicPr>
          <p:cNvPr id="1035" name="Picture 11" descr="MobileLin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35963" y="26988"/>
            <a:ext cx="76358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12"/>
          <p:cNvSpPr txBox="1">
            <a:spLocks noChangeArrowheads="1"/>
          </p:cNvSpPr>
          <p:nvPr/>
        </p:nvSpPr>
        <p:spPr bwMode="auto">
          <a:xfrm rot="-149495">
            <a:off x="4716463" y="6381750"/>
            <a:ext cx="322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黑体" pitchFamily="2" charset="-122"/>
              </a:defRPr>
            </a:lvl1pPr>
            <a:lvl2pPr marL="742950" indent="-285750" eaLnBrk="0" hangingPunct="0">
              <a:defRPr>
                <a:solidFill>
                  <a:schemeClr val="tx1"/>
                </a:solidFill>
                <a:latin typeface="Arial" charset="0"/>
                <a:ea typeface="黑体" pitchFamily="2" charset="-122"/>
              </a:defRPr>
            </a:lvl2pPr>
            <a:lvl3pPr marL="1143000" indent="-228600" eaLnBrk="0" hangingPunct="0">
              <a:defRPr>
                <a:solidFill>
                  <a:schemeClr val="tx1"/>
                </a:solidFill>
                <a:latin typeface="Arial" charset="0"/>
                <a:ea typeface="黑体" pitchFamily="2" charset="-122"/>
              </a:defRPr>
            </a:lvl3pPr>
            <a:lvl4pPr marL="1600200" indent="-228600" eaLnBrk="0" hangingPunct="0">
              <a:defRPr>
                <a:solidFill>
                  <a:schemeClr val="tx1"/>
                </a:solidFill>
                <a:latin typeface="Arial" charset="0"/>
                <a:ea typeface="黑体" pitchFamily="2" charset="-122"/>
              </a:defRPr>
            </a:lvl4pPr>
            <a:lvl5pPr marL="2057400" indent="-228600" eaLnBrk="0" hangingPunct="0">
              <a:defRPr>
                <a:solidFill>
                  <a:schemeClr val="tx1"/>
                </a:solidFill>
                <a:latin typeface="Arial" charset="0"/>
                <a:ea typeface="黑体" pitchFamily="2" charset="-122"/>
              </a:defRPr>
            </a:lvl5pPr>
            <a:lvl6pPr marL="2514600" indent="-228600" eaLnBrk="0" fontAlgn="base" hangingPunct="0">
              <a:spcBef>
                <a:spcPct val="0"/>
              </a:spcBef>
              <a:spcAft>
                <a:spcPct val="0"/>
              </a:spcAft>
              <a:defRPr>
                <a:solidFill>
                  <a:schemeClr val="tx1"/>
                </a:solidFill>
                <a:latin typeface="Arial" charset="0"/>
                <a:ea typeface="黑体" pitchFamily="2" charset="-122"/>
              </a:defRPr>
            </a:lvl6pPr>
            <a:lvl7pPr marL="2971800" indent="-228600" eaLnBrk="0" fontAlgn="base" hangingPunct="0">
              <a:spcBef>
                <a:spcPct val="0"/>
              </a:spcBef>
              <a:spcAft>
                <a:spcPct val="0"/>
              </a:spcAft>
              <a:defRPr>
                <a:solidFill>
                  <a:schemeClr val="tx1"/>
                </a:solidFill>
                <a:latin typeface="Arial" charset="0"/>
                <a:ea typeface="黑体" pitchFamily="2" charset="-122"/>
              </a:defRPr>
            </a:lvl7pPr>
            <a:lvl8pPr marL="3429000" indent="-228600" eaLnBrk="0" fontAlgn="base" hangingPunct="0">
              <a:spcBef>
                <a:spcPct val="0"/>
              </a:spcBef>
              <a:spcAft>
                <a:spcPct val="0"/>
              </a:spcAft>
              <a:defRPr>
                <a:solidFill>
                  <a:schemeClr val="tx1"/>
                </a:solidFill>
                <a:latin typeface="Arial" charset="0"/>
                <a:ea typeface="黑体" pitchFamily="2" charset="-122"/>
              </a:defRPr>
            </a:lvl8pPr>
            <a:lvl9pPr marL="3886200" indent="-228600" eaLnBrk="0" fontAlgn="base" hangingPunct="0">
              <a:spcBef>
                <a:spcPct val="0"/>
              </a:spcBef>
              <a:spcAft>
                <a:spcPct val="0"/>
              </a:spcAft>
              <a:defRPr>
                <a:solidFill>
                  <a:schemeClr val="tx1"/>
                </a:solidFill>
                <a:latin typeface="Arial" charset="0"/>
                <a:ea typeface="黑体" pitchFamily="2" charset="-122"/>
              </a:defRPr>
            </a:lvl9pPr>
          </a:lstStyle>
          <a:p>
            <a:pPr eaLnBrk="1" hangingPunct="1"/>
            <a:r>
              <a:rPr lang="en-US" altLang="zh-CN" b="1" i="1">
                <a:solidFill>
                  <a:srgbClr val="0000FF"/>
                </a:solidFill>
                <a:latin typeface="Times New Roman" pitchFamily="18" charset="0"/>
                <a:ea typeface="华文新魏" pitchFamily="2" charset="-122"/>
                <a:cs typeface="Arial" charset="0"/>
              </a:rPr>
              <a:t>Anything mobile link everything</a:t>
            </a:r>
          </a:p>
        </p:txBody>
      </p:sp>
    </p:spTree>
  </p:cSld>
  <p:clrMap bg1="lt1" tx1="dk1" bg2="lt2" tx2="dk2" accent1="accent1" accent2="accent2" accent3="accent3" accent4="accent4" accent5="accent5" accent6="accent6" hlink="hlink" folHlink="folHlink"/>
  <p:sldLayoutIdLst>
    <p:sldLayoutId id="2147484128" r:id="rId1"/>
    <p:sldLayoutId id="2147484108" r:id="rId2"/>
    <p:sldLayoutId id="2147484113" r:id="rId3"/>
    <p:sldLayoutId id="2147484130" r:id="rId4"/>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黑体" pitchFamily="2" charset="-122"/>
        </a:defRPr>
      </a:lvl2pPr>
      <a:lvl3pPr algn="l" rtl="0" eaLnBrk="1" fontAlgn="base" hangingPunct="1">
        <a:spcBef>
          <a:spcPct val="0"/>
        </a:spcBef>
        <a:spcAft>
          <a:spcPct val="0"/>
        </a:spcAft>
        <a:defRPr sz="3200" b="1">
          <a:solidFill>
            <a:schemeClr val="tx2"/>
          </a:solidFill>
          <a:latin typeface="Arial" charset="0"/>
          <a:ea typeface="黑体" pitchFamily="2" charset="-122"/>
        </a:defRPr>
      </a:lvl3pPr>
      <a:lvl4pPr algn="l" rtl="0" eaLnBrk="1" fontAlgn="base" hangingPunct="1">
        <a:spcBef>
          <a:spcPct val="0"/>
        </a:spcBef>
        <a:spcAft>
          <a:spcPct val="0"/>
        </a:spcAft>
        <a:defRPr sz="3200" b="1">
          <a:solidFill>
            <a:schemeClr val="tx2"/>
          </a:solidFill>
          <a:latin typeface="Arial" charset="0"/>
          <a:ea typeface="黑体" pitchFamily="2" charset="-122"/>
        </a:defRPr>
      </a:lvl4pPr>
      <a:lvl5pPr algn="l" rtl="0" eaLnBrk="1" fontAlgn="base" hangingPunct="1">
        <a:spcBef>
          <a:spcPct val="0"/>
        </a:spcBef>
        <a:spcAft>
          <a:spcPct val="0"/>
        </a:spcAft>
        <a:defRPr sz="3200" b="1">
          <a:solidFill>
            <a:schemeClr val="tx2"/>
          </a:solidFill>
          <a:latin typeface="Arial" charset="0"/>
          <a:ea typeface="黑体" pitchFamily="2" charset="-122"/>
        </a:defRPr>
      </a:lvl5pPr>
      <a:lvl6pPr marL="457200" algn="l" rtl="0" eaLnBrk="1" fontAlgn="base" hangingPunct="1">
        <a:spcBef>
          <a:spcPct val="0"/>
        </a:spcBef>
        <a:spcAft>
          <a:spcPct val="0"/>
        </a:spcAft>
        <a:defRPr sz="3200" b="1">
          <a:solidFill>
            <a:schemeClr val="tx2"/>
          </a:solidFill>
          <a:latin typeface="Arial" charset="0"/>
          <a:ea typeface="黑体" pitchFamily="2" charset="-122"/>
        </a:defRPr>
      </a:lvl6pPr>
      <a:lvl7pPr marL="914400" algn="l" rtl="0" eaLnBrk="1" fontAlgn="base" hangingPunct="1">
        <a:spcBef>
          <a:spcPct val="0"/>
        </a:spcBef>
        <a:spcAft>
          <a:spcPct val="0"/>
        </a:spcAft>
        <a:defRPr sz="3200" b="1">
          <a:solidFill>
            <a:schemeClr val="tx2"/>
          </a:solidFill>
          <a:latin typeface="Arial" charset="0"/>
          <a:ea typeface="黑体" pitchFamily="2" charset="-122"/>
        </a:defRPr>
      </a:lvl7pPr>
      <a:lvl8pPr marL="1371600" algn="l" rtl="0" eaLnBrk="1" fontAlgn="base" hangingPunct="1">
        <a:spcBef>
          <a:spcPct val="0"/>
        </a:spcBef>
        <a:spcAft>
          <a:spcPct val="0"/>
        </a:spcAft>
        <a:defRPr sz="3200" b="1">
          <a:solidFill>
            <a:schemeClr val="tx2"/>
          </a:solidFill>
          <a:latin typeface="Arial" charset="0"/>
          <a:ea typeface="黑体" pitchFamily="2" charset="-122"/>
        </a:defRPr>
      </a:lvl8pPr>
      <a:lvl9pPr marL="1828800" algn="l" rtl="0" eaLnBrk="1" fontAlgn="base" hangingPunct="1">
        <a:spcBef>
          <a:spcPct val="0"/>
        </a:spcBef>
        <a:spcAft>
          <a:spcPct val="0"/>
        </a:spcAft>
        <a:defRPr sz="3200" b="1">
          <a:solidFill>
            <a:schemeClr val="tx2"/>
          </a:solidFill>
          <a:latin typeface="Arial" charset="0"/>
          <a:ea typeface="黑体" pitchFamily="2" charset="-122"/>
        </a:defRPr>
      </a:lvl9pPr>
    </p:titleStyle>
    <p:bodyStyle>
      <a:lvl1pPr marL="342900" indent="-342900" algn="l" rtl="0" eaLnBrk="1" fontAlgn="base" hangingPunct="1">
        <a:spcBef>
          <a:spcPct val="20000"/>
        </a:spcBef>
        <a:spcAft>
          <a:spcPct val="5000"/>
        </a:spcAft>
        <a:buClr>
          <a:srgbClr val="DF0303"/>
        </a:buClr>
        <a:buSzPct val="110000"/>
        <a:buFont typeface="Wingdings" pitchFamily="2" charset="2"/>
        <a:buChar char="Ø"/>
        <a:defRPr sz="2400">
          <a:solidFill>
            <a:schemeClr val="tx1"/>
          </a:solidFill>
          <a:latin typeface="+mn-lt"/>
          <a:ea typeface="+mn-ea"/>
          <a:cs typeface="+mn-cs"/>
        </a:defRPr>
      </a:lvl1pPr>
      <a:lvl2pPr marL="742950" indent="-285750" algn="l" rtl="0" eaLnBrk="1" fontAlgn="base" hangingPunct="1">
        <a:spcBef>
          <a:spcPct val="20000"/>
        </a:spcBef>
        <a:spcAft>
          <a:spcPct val="5000"/>
        </a:spcAft>
        <a:buClr>
          <a:srgbClr val="FF3300"/>
        </a:buClr>
        <a:buFont typeface="Arial" charset="0"/>
        <a:buChar char="–"/>
        <a:defRPr sz="2000">
          <a:solidFill>
            <a:schemeClr val="accent2"/>
          </a:solidFill>
          <a:latin typeface="+mn-lt"/>
          <a:ea typeface="+mn-ea"/>
        </a:defRPr>
      </a:lvl2pPr>
      <a:lvl3pPr marL="1143000" indent="-228600" algn="l" rtl="0" eaLnBrk="1" fontAlgn="base" hangingPunct="1">
        <a:spcBef>
          <a:spcPct val="20000"/>
        </a:spcBef>
        <a:spcAft>
          <a:spcPct val="5000"/>
        </a:spcAft>
        <a:buClr>
          <a:schemeClr val="hlink"/>
        </a:buClr>
        <a:buChar char="•"/>
        <a:defRPr i="1">
          <a:solidFill>
            <a:schemeClr val="tx1"/>
          </a:solidFill>
          <a:effectLst>
            <a:outerShdw blurRad="38100" dist="38100" dir="2700000" algn="tl">
              <a:srgbClr val="C0C0C0"/>
            </a:outerShdw>
          </a:effectLst>
          <a:latin typeface="+mn-lt"/>
          <a:ea typeface="+mn-ea"/>
        </a:defRPr>
      </a:lvl3pPr>
      <a:lvl4pPr marL="1600200" indent="-228600" algn="l" rtl="0" eaLnBrk="1" fontAlgn="base" hangingPunct="1">
        <a:spcBef>
          <a:spcPct val="20000"/>
        </a:spcBef>
        <a:spcAft>
          <a:spcPct val="5000"/>
        </a:spcAft>
        <a:buClr>
          <a:srgbClr val="009900"/>
        </a:buClr>
        <a:buFont typeface="Arial" charset="0"/>
        <a:buChar char="–"/>
        <a:defRPr sz="1600">
          <a:solidFill>
            <a:schemeClr val="accent2"/>
          </a:solidFill>
          <a:latin typeface="+mn-lt"/>
          <a:ea typeface="+mn-ea"/>
        </a:defRPr>
      </a:lvl4pPr>
      <a:lvl5pPr marL="2057400" indent="-228600" algn="l" rtl="0" eaLnBrk="1" fontAlgn="base" hangingPunct="1">
        <a:spcBef>
          <a:spcPct val="20000"/>
        </a:spcBef>
        <a:spcAft>
          <a:spcPct val="5000"/>
        </a:spcAft>
        <a:buClr>
          <a:srgbClr val="07178F"/>
        </a:buClr>
        <a:buFont typeface="Arial" charset="0"/>
        <a:defRPr>
          <a:solidFill>
            <a:schemeClr val="tx1"/>
          </a:solidFill>
          <a:latin typeface="+mn-lt"/>
          <a:ea typeface="+mn-ea"/>
        </a:defRPr>
      </a:lvl5pPr>
      <a:lvl6pPr marL="2514600" indent="-228600" algn="l" rtl="0" eaLnBrk="1" fontAlgn="base" hangingPunct="1">
        <a:spcBef>
          <a:spcPct val="20000"/>
        </a:spcBef>
        <a:spcAft>
          <a:spcPct val="5000"/>
        </a:spcAft>
        <a:buClr>
          <a:srgbClr val="07178F"/>
        </a:buClr>
        <a:buFont typeface="Arial" charset="0"/>
        <a:defRPr>
          <a:solidFill>
            <a:schemeClr val="tx1"/>
          </a:solidFill>
          <a:latin typeface="+mn-lt"/>
          <a:ea typeface="+mn-ea"/>
        </a:defRPr>
      </a:lvl6pPr>
      <a:lvl7pPr marL="2971800" indent="-228600" algn="l" rtl="0" eaLnBrk="1" fontAlgn="base" hangingPunct="1">
        <a:spcBef>
          <a:spcPct val="20000"/>
        </a:spcBef>
        <a:spcAft>
          <a:spcPct val="5000"/>
        </a:spcAft>
        <a:buClr>
          <a:srgbClr val="07178F"/>
        </a:buClr>
        <a:buFont typeface="Arial" charset="0"/>
        <a:defRPr>
          <a:solidFill>
            <a:schemeClr val="tx1"/>
          </a:solidFill>
          <a:latin typeface="+mn-lt"/>
          <a:ea typeface="+mn-ea"/>
        </a:defRPr>
      </a:lvl7pPr>
      <a:lvl8pPr marL="3429000" indent="-228600" algn="l" rtl="0" eaLnBrk="1" fontAlgn="base" hangingPunct="1">
        <a:spcBef>
          <a:spcPct val="20000"/>
        </a:spcBef>
        <a:spcAft>
          <a:spcPct val="5000"/>
        </a:spcAft>
        <a:buClr>
          <a:srgbClr val="07178F"/>
        </a:buClr>
        <a:buFont typeface="Arial" charset="0"/>
        <a:defRPr>
          <a:solidFill>
            <a:schemeClr val="tx1"/>
          </a:solidFill>
          <a:latin typeface="+mn-lt"/>
          <a:ea typeface="+mn-ea"/>
        </a:defRPr>
      </a:lvl8pPr>
      <a:lvl9pPr marL="3886200" indent="-228600" algn="l" rtl="0" eaLnBrk="1" fontAlgn="base" hangingPunct="1">
        <a:spcBef>
          <a:spcPct val="20000"/>
        </a:spcBef>
        <a:spcAft>
          <a:spcPct val="5000"/>
        </a:spcAft>
        <a:buClr>
          <a:srgbClr val="07178F"/>
        </a:buClr>
        <a:buFont typeface="Arial" charset="0"/>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feng_fengli@163.com" TargetMode="Externa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gcjsxy.scrtvu.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a:ln/>
        </p:spPr>
        <p:txBody>
          <a:bodyPr/>
          <a:lstStyle/>
          <a:p>
            <a:fld id="{11AB73E4-A672-44DA-9233-E3397BE7409D}" type="slidenum">
              <a:rPr lang="zh-CN" altLang="en-US"/>
              <a:pPr/>
              <a:t>1</a:t>
            </a:fld>
            <a:endParaRPr lang="en-US" altLang="zh-CN" dirty="0"/>
          </a:p>
        </p:txBody>
      </p:sp>
      <p:sp>
        <p:nvSpPr>
          <p:cNvPr id="5122" name="Title 1"/>
          <p:cNvSpPr>
            <a:spLocks noGrp="1"/>
          </p:cNvSpPr>
          <p:nvPr>
            <p:ph type="ctrTitle" idx="4294967295"/>
          </p:nvPr>
        </p:nvSpPr>
        <p:spPr>
          <a:xfrm>
            <a:off x="762000" y="1522412"/>
            <a:ext cx="7772400" cy="3201988"/>
          </a:xfrm>
        </p:spPr>
        <p:txBody>
          <a:bodyPr anchor="b"/>
          <a:lstStyle/>
          <a:p>
            <a:pPr algn="ctr" eaLnBrk="1" hangingPunct="1"/>
            <a:r>
              <a:rPr lang="en-GB" altLang="zh-CN" sz="3600" dirty="0">
                <a:solidFill>
                  <a:srgbClr val="333399"/>
                </a:solidFill>
              </a:rPr>
              <a:t>Research on Resource Service Mechanism of M-Learning in Heterogeneous Wireless Networks</a:t>
            </a:r>
            <a:r>
              <a:rPr lang="zh-CN" altLang="zh-CN" sz="3600" dirty="0"/>
              <a:t/>
            </a:r>
            <a:br>
              <a:rPr lang="zh-CN" altLang="zh-CN" sz="3600" dirty="0"/>
            </a:br>
            <a:endParaRPr lang="en-US" altLang="zh-CN" sz="3600" dirty="0" smtClean="0">
              <a:solidFill>
                <a:schemeClr val="tx1"/>
              </a:solidFill>
            </a:endParaRPr>
          </a:p>
        </p:txBody>
      </p:sp>
      <p:sp>
        <p:nvSpPr>
          <p:cNvPr id="5123" name="Subtitle 2"/>
          <p:cNvSpPr>
            <a:spLocks noGrp="1"/>
          </p:cNvSpPr>
          <p:nvPr>
            <p:ph type="subTitle" idx="4294967295"/>
          </p:nvPr>
        </p:nvSpPr>
        <p:spPr>
          <a:xfrm>
            <a:off x="457200" y="4724400"/>
            <a:ext cx="8270875" cy="181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ctr" eaLnBrk="1" hangingPunct="1">
              <a:spcBef>
                <a:spcPct val="0"/>
              </a:spcBef>
              <a:spcAft>
                <a:spcPct val="0"/>
              </a:spcAft>
              <a:buFont typeface="Wingdings" pitchFamily="2" charset="2"/>
              <a:buNone/>
            </a:pPr>
            <a:r>
              <a:rPr lang="en-US" altLang="zh-CN" sz="3200" b="1" dirty="0" smtClean="0">
                <a:ea typeface="宋体" charset="-122"/>
                <a:cs typeface="Arial" charset="0"/>
              </a:rPr>
              <a:t>Speaker: Li </a:t>
            </a:r>
            <a:r>
              <a:rPr lang="en-US" altLang="zh-CN" sz="3200" b="1" dirty="0" err="1" smtClean="0">
                <a:ea typeface="宋体" charset="-122"/>
                <a:cs typeface="Arial" charset="0"/>
              </a:rPr>
              <a:t>Feng</a:t>
            </a:r>
            <a:endParaRPr lang="en-US" altLang="zh-CN" sz="3200" b="1" dirty="0" smtClean="0">
              <a:ea typeface="宋体" charset="-122"/>
              <a:cs typeface="Arial" charset="0"/>
            </a:endParaRPr>
          </a:p>
          <a:p>
            <a:pPr marL="0" indent="0" algn="ctr" eaLnBrk="1" hangingPunct="1">
              <a:spcBef>
                <a:spcPct val="0"/>
              </a:spcBef>
              <a:spcAft>
                <a:spcPct val="0"/>
              </a:spcAft>
              <a:buFont typeface="Wingdings" pitchFamily="2" charset="2"/>
              <a:buNone/>
            </a:pPr>
            <a:endParaRPr lang="en-US" altLang="zh-CN" sz="3200" b="1" dirty="0">
              <a:ea typeface="宋体" charset="-122"/>
              <a:cs typeface="Arial" charset="0"/>
            </a:endParaRPr>
          </a:p>
          <a:p>
            <a:pPr marL="0" indent="0" algn="ctr" eaLnBrk="1" hangingPunct="1">
              <a:spcBef>
                <a:spcPct val="0"/>
              </a:spcBef>
              <a:spcAft>
                <a:spcPct val="0"/>
              </a:spcAft>
              <a:buFont typeface="Wingdings" pitchFamily="2" charset="2"/>
              <a:buNone/>
            </a:pPr>
            <a:r>
              <a:rPr lang="en-US" altLang="zh-CN" sz="3200" b="1" dirty="0" smtClean="0">
                <a:ea typeface="宋体" charset="-122"/>
                <a:cs typeface="Arial" charset="0"/>
              </a:rPr>
              <a:t>15-Oct-19 Lahore Pakistan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81000"/>
            <a:ext cx="180278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2"/>
          </p:nvPr>
        </p:nvSpPr>
        <p:spPr>
          <a:ln/>
        </p:spPr>
        <p:txBody>
          <a:bodyPr/>
          <a:lstStyle/>
          <a:p>
            <a:fld id="{85360205-28BE-422C-814B-C997E8C80B3E}" type="slidenum">
              <a:rPr lang="zh-CN" altLang="en-US"/>
              <a:pPr/>
              <a:t>10</a:t>
            </a:fld>
            <a:endParaRPr lang="en-US" altLang="zh-CN"/>
          </a:p>
        </p:txBody>
      </p:sp>
      <p:sp>
        <p:nvSpPr>
          <p:cNvPr id="75778" name="Rectangle 2"/>
          <p:cNvSpPr>
            <a:spLocks noGrp="1" noChangeArrowheads="1"/>
          </p:cNvSpPr>
          <p:nvPr>
            <p:ph type="title"/>
          </p:nvPr>
        </p:nvSpPr>
        <p:spPr/>
        <p:txBody>
          <a:bodyPr/>
          <a:lstStyle/>
          <a:p>
            <a:pPr lvl="1"/>
            <a:r>
              <a:rPr lang="zh-CN" altLang="zh-CN" dirty="0">
                <a:solidFill>
                  <a:srgbClr val="333399"/>
                </a:solidFill>
                <a:latin typeface="+mj-lt"/>
                <a:ea typeface="+mj-ea"/>
                <a:cs typeface="+mj-cs"/>
              </a:rPr>
              <a:t>Ⅲ</a:t>
            </a:r>
            <a:r>
              <a:rPr lang="pt-BR" altLang="zh-CN" dirty="0">
                <a:solidFill>
                  <a:srgbClr val="333399"/>
                </a:solidFill>
                <a:latin typeface="+mj-lt"/>
                <a:ea typeface="+mj-ea"/>
                <a:cs typeface="+mj-cs"/>
              </a:rPr>
              <a:t>. Methods</a:t>
            </a:r>
            <a:r>
              <a:rPr lang="en-US" altLang="zh-CN" dirty="0">
                <a:solidFill>
                  <a:srgbClr val="333399"/>
                </a:solidFill>
                <a:latin typeface="+mj-lt"/>
                <a:ea typeface="+mj-ea"/>
                <a:cs typeface="+mj-cs"/>
              </a:rPr>
              <a:t>—Reinforcement Learning</a:t>
            </a:r>
            <a:endParaRPr lang="pt-BR" altLang="zh-CN" dirty="0">
              <a:solidFill>
                <a:srgbClr val="333399"/>
              </a:solidFill>
              <a:latin typeface="+mj-lt"/>
              <a:ea typeface="+mj-ea"/>
              <a:cs typeface="+mj-cs"/>
            </a:endParaRPr>
          </a:p>
        </p:txBody>
      </p:sp>
      <p:sp>
        <p:nvSpPr>
          <p:cNvPr id="75783" name="Rectangle 7"/>
          <p:cNvSpPr>
            <a:spLocks noChangeArrowheads="1"/>
          </p:cNvSpPr>
          <p:nvPr/>
        </p:nvSpPr>
        <p:spPr bwMode="auto">
          <a:xfrm>
            <a:off x="0" y="2909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373121675"/>
              </p:ext>
            </p:extLst>
          </p:nvPr>
        </p:nvGraphicFramePr>
        <p:xfrm>
          <a:off x="580789" y="990600"/>
          <a:ext cx="7982421" cy="4648200"/>
        </p:xfrm>
        <a:graphic>
          <a:graphicData uri="http://schemas.openxmlformats.org/presentationml/2006/ole">
            <mc:AlternateContent xmlns:mc="http://schemas.openxmlformats.org/markup-compatibility/2006">
              <mc:Choice xmlns:v="urn:schemas-microsoft-com:vml" Requires="v">
                <p:oleObj spid="_x0000_s203814" name="Visio" r:id="rId3" imgW="2597501" imgH="1511232" progId="Visio.Drawing.11">
                  <p:embed/>
                </p:oleObj>
              </mc:Choice>
              <mc:Fallback>
                <p:oleObj name="Visio" r:id="rId3" imgW="2597501" imgH="151123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89" y="990600"/>
                        <a:ext cx="7982421" cy="4648200"/>
                      </a:xfrm>
                      <a:prstGeom prst="rect">
                        <a:avLst/>
                      </a:prstGeom>
                      <a:noFill/>
                    </p:spPr>
                  </p:pic>
                </p:oleObj>
              </mc:Fallback>
            </mc:AlternateContent>
          </a:graphicData>
        </a:graphic>
      </p:graphicFrame>
      <p:sp>
        <p:nvSpPr>
          <p:cNvPr id="5" name="矩形 4"/>
          <p:cNvSpPr/>
          <p:nvPr/>
        </p:nvSpPr>
        <p:spPr>
          <a:xfrm>
            <a:off x="762000" y="5715000"/>
            <a:ext cx="7696200" cy="954107"/>
          </a:xfrm>
          <a:prstGeom prst="rect">
            <a:avLst/>
          </a:prstGeom>
        </p:spPr>
        <p:txBody>
          <a:bodyPr wrap="square">
            <a:spAutoFit/>
          </a:bodyPr>
          <a:lstStyle/>
          <a:p>
            <a:r>
              <a:rPr lang="en-US" altLang="zh-CN" sz="2800" b="1" dirty="0">
                <a:solidFill>
                  <a:srgbClr val="333399"/>
                </a:solidFill>
              </a:rPr>
              <a:t>Reinforcement learning system consists of two important parts: Environment and Agent. </a:t>
            </a:r>
            <a:endParaRPr lang="zh-CN" altLang="en-US" sz="2800" b="1" dirty="0">
              <a:solidFill>
                <a:srgbClr val="333399"/>
              </a:solidFill>
            </a:endParaRPr>
          </a:p>
        </p:txBody>
      </p:sp>
    </p:spTree>
    <p:extLst>
      <p:ext uri="{BB962C8B-B14F-4D97-AF65-F5344CB8AC3E}">
        <p14:creationId xmlns:p14="http://schemas.microsoft.com/office/powerpoint/2010/main" val="295529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2"/>
          </p:nvPr>
        </p:nvSpPr>
        <p:spPr>
          <a:ln/>
        </p:spPr>
        <p:txBody>
          <a:bodyPr/>
          <a:lstStyle/>
          <a:p>
            <a:fld id="{85360205-28BE-422C-814B-C997E8C80B3E}" type="slidenum">
              <a:rPr lang="zh-CN" altLang="en-US"/>
              <a:pPr/>
              <a:t>11</a:t>
            </a:fld>
            <a:endParaRPr lang="en-US" altLang="zh-CN"/>
          </a:p>
        </p:txBody>
      </p:sp>
      <p:sp>
        <p:nvSpPr>
          <p:cNvPr id="75778" name="Rectangle 2"/>
          <p:cNvSpPr>
            <a:spLocks noGrp="1" noChangeArrowheads="1"/>
          </p:cNvSpPr>
          <p:nvPr>
            <p:ph type="title"/>
          </p:nvPr>
        </p:nvSpPr>
        <p:spPr/>
        <p:txBody>
          <a:bodyPr/>
          <a:lstStyle/>
          <a:p>
            <a:r>
              <a:rPr lang="zh-CN" altLang="zh-CN" dirty="0">
                <a:solidFill>
                  <a:srgbClr val="333399"/>
                </a:solidFill>
              </a:rPr>
              <a:t>Ⅳ</a:t>
            </a:r>
            <a:r>
              <a:rPr lang="pt-BR" altLang="zh-CN" dirty="0">
                <a:solidFill>
                  <a:srgbClr val="333399"/>
                </a:solidFill>
              </a:rPr>
              <a:t>. Results and discussion</a:t>
            </a:r>
          </a:p>
        </p:txBody>
      </p:sp>
      <p:sp>
        <p:nvSpPr>
          <p:cNvPr id="75783" name="Rectangle 7"/>
          <p:cNvSpPr>
            <a:spLocks noChangeArrowheads="1"/>
          </p:cNvSpPr>
          <p:nvPr/>
        </p:nvSpPr>
        <p:spPr bwMode="auto">
          <a:xfrm>
            <a:off x="0" y="2909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488534498"/>
              </p:ext>
            </p:extLst>
          </p:nvPr>
        </p:nvGraphicFramePr>
        <p:xfrm>
          <a:off x="228600" y="1066800"/>
          <a:ext cx="8579204" cy="2819400"/>
        </p:xfrm>
        <a:graphic>
          <a:graphicData uri="http://schemas.openxmlformats.org/presentationml/2006/ole">
            <mc:AlternateContent xmlns:mc="http://schemas.openxmlformats.org/markup-compatibility/2006">
              <mc:Choice xmlns:v="urn:schemas-microsoft-com:vml" Requires="v">
                <p:oleObj spid="_x0000_s202791" name="Visio" r:id="rId3" imgW="3815876" imgH="1258289" progId="Visio.Drawing.11">
                  <p:embed/>
                </p:oleObj>
              </mc:Choice>
              <mc:Fallback>
                <p:oleObj name="Visio" r:id="rId3" imgW="3815876" imgH="125828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8579204" cy="2819400"/>
                      </a:xfrm>
                      <a:prstGeom prst="rect">
                        <a:avLst/>
                      </a:prstGeom>
                      <a:noFill/>
                    </p:spPr>
                  </p:pic>
                </p:oleObj>
              </mc:Fallback>
            </mc:AlternateContent>
          </a:graphicData>
        </a:graphic>
      </p:graphicFrame>
      <p:sp>
        <p:nvSpPr>
          <p:cNvPr id="5" name="矩形 4"/>
          <p:cNvSpPr/>
          <p:nvPr/>
        </p:nvSpPr>
        <p:spPr>
          <a:xfrm>
            <a:off x="278027" y="4191000"/>
            <a:ext cx="8458200" cy="1200329"/>
          </a:xfrm>
          <a:prstGeom prst="rect">
            <a:avLst/>
          </a:prstGeom>
        </p:spPr>
        <p:txBody>
          <a:bodyPr wrap="square">
            <a:spAutoFit/>
          </a:bodyPr>
          <a:lstStyle/>
          <a:p>
            <a:pPr marL="342900" indent="-342900" algn="just">
              <a:buAutoNum type="alphaUcParenBoth"/>
            </a:pPr>
            <a:r>
              <a:rPr lang="en-US" altLang="zh-CN" sz="2400" dirty="0" smtClean="0"/>
              <a:t>an </a:t>
            </a:r>
            <a:r>
              <a:rPr lang="en-US" altLang="zh-CN" sz="2400" dirty="0"/>
              <a:t>off-the-shelf </a:t>
            </a:r>
            <a:r>
              <a:rPr lang="en-US" altLang="zh-CN" sz="2400" dirty="0" err="1"/>
              <a:t>WiFi</a:t>
            </a:r>
            <a:r>
              <a:rPr lang="en-US" altLang="zh-CN" sz="2400" dirty="0"/>
              <a:t> access </a:t>
            </a:r>
            <a:r>
              <a:rPr lang="en-US" altLang="zh-CN" sz="2400" dirty="0" smtClean="0"/>
              <a:t>point;</a:t>
            </a:r>
          </a:p>
          <a:p>
            <a:pPr marL="342900" indent="-342900" algn="just">
              <a:buAutoNum type="alphaUcParenBoth"/>
            </a:pPr>
            <a:r>
              <a:rPr lang="en-US" altLang="zh-CN" sz="2400" dirty="0" smtClean="0"/>
              <a:t>a </a:t>
            </a:r>
            <a:r>
              <a:rPr lang="en-US" altLang="zh-CN" sz="2400" dirty="0"/>
              <a:t>centralized controller hosted </a:t>
            </a:r>
            <a:r>
              <a:rPr lang="en-US" altLang="zh-CN" sz="2400" dirty="0" smtClean="0"/>
              <a:t>on;</a:t>
            </a:r>
          </a:p>
          <a:p>
            <a:pPr marL="342900" indent="-342900" algn="just">
              <a:buAutoNum type="alphaUcParenBoth"/>
            </a:pPr>
            <a:r>
              <a:rPr lang="en-US" altLang="zh-CN" sz="2400" dirty="0" smtClean="0"/>
              <a:t>multiple </a:t>
            </a:r>
            <a:r>
              <a:rPr lang="en-US" altLang="zh-CN" sz="2400" dirty="0"/>
              <a:t>wireless stations (Windows/Linux/Android supported). </a:t>
            </a:r>
            <a:endParaRPr lang="zh-CN" altLang="zh-CN" sz="2400" dirty="0"/>
          </a:p>
        </p:txBody>
      </p:sp>
    </p:spTree>
    <p:extLst>
      <p:ext uri="{BB962C8B-B14F-4D97-AF65-F5344CB8AC3E}">
        <p14:creationId xmlns:p14="http://schemas.microsoft.com/office/powerpoint/2010/main" val="295529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a:ln/>
        </p:spPr>
        <p:txBody>
          <a:bodyPr/>
          <a:lstStyle/>
          <a:p>
            <a:fld id="{F1123BB8-D817-4AF2-A8C8-DEA51749DFFF}" type="slidenum">
              <a:rPr lang="zh-CN" altLang="en-US"/>
              <a:pPr/>
              <a:t>12</a:t>
            </a:fld>
            <a:endParaRPr lang="en-US" altLang="zh-CN"/>
          </a:p>
        </p:txBody>
      </p:sp>
      <p:sp>
        <p:nvSpPr>
          <p:cNvPr id="164866" name="Rectangle 2"/>
          <p:cNvSpPr>
            <a:spLocks noGrp="1" noChangeArrowheads="1"/>
          </p:cNvSpPr>
          <p:nvPr>
            <p:ph type="title"/>
          </p:nvPr>
        </p:nvSpPr>
        <p:spPr/>
        <p:txBody>
          <a:bodyPr/>
          <a:lstStyle/>
          <a:p>
            <a:r>
              <a:rPr lang="pt-BR" altLang="zh-CN" dirty="0" smtClean="0">
                <a:solidFill>
                  <a:srgbClr val="333399"/>
                </a:solidFill>
              </a:rPr>
              <a:t>Ⅵ. Conclusion </a:t>
            </a:r>
            <a:endParaRPr lang="zh-CN" altLang="en-US" dirty="0" smtClean="0">
              <a:solidFill>
                <a:srgbClr val="333399"/>
              </a:solidFill>
            </a:endParaRPr>
          </a:p>
        </p:txBody>
      </p:sp>
      <p:sp>
        <p:nvSpPr>
          <p:cNvPr id="2" name="矩形 1"/>
          <p:cNvSpPr/>
          <p:nvPr/>
        </p:nvSpPr>
        <p:spPr>
          <a:xfrm>
            <a:off x="152400" y="1371600"/>
            <a:ext cx="8610600" cy="4524315"/>
          </a:xfrm>
          <a:prstGeom prst="rect">
            <a:avLst/>
          </a:prstGeom>
        </p:spPr>
        <p:txBody>
          <a:bodyPr wrap="square">
            <a:spAutoFit/>
          </a:bodyPr>
          <a:lstStyle/>
          <a:p>
            <a:pPr marL="342900" indent="-342900" algn="just">
              <a:buFont typeface="Wingdings" pitchFamily="2" charset="2"/>
              <a:buChar char="Ø"/>
            </a:pPr>
            <a:r>
              <a:rPr lang="en-US" altLang="zh-CN" sz="2400" dirty="0">
                <a:latin typeface="+mn-lt"/>
              </a:rPr>
              <a:t>This paper investigates the actual occurrence process of M-Learning in HWNs, and realizes the analysis of the elements of M-Learning.</a:t>
            </a:r>
          </a:p>
          <a:p>
            <a:pPr algn="just"/>
            <a:endParaRPr lang="en-US" altLang="zh-CN" sz="2400" dirty="0">
              <a:latin typeface="+mn-lt"/>
            </a:endParaRPr>
          </a:p>
          <a:p>
            <a:pPr marL="342900" indent="-342900" algn="just">
              <a:buFont typeface="Wingdings" pitchFamily="2" charset="2"/>
              <a:buChar char="Ø"/>
            </a:pPr>
            <a:r>
              <a:rPr lang="en-US" altLang="zh-CN" sz="2400" dirty="0" smtClean="0">
                <a:latin typeface="+mn-lt"/>
              </a:rPr>
              <a:t>On this basis, we present a resource service framework in M-Learning using comprehensively information technology such as network handoff technology, cloud service, streaming media and reinforcement learning technology. </a:t>
            </a:r>
          </a:p>
          <a:p>
            <a:pPr algn="just"/>
            <a:endParaRPr lang="en-US" altLang="zh-CN" sz="2400" dirty="0" smtClean="0">
              <a:latin typeface="+mn-lt"/>
            </a:endParaRPr>
          </a:p>
          <a:p>
            <a:pPr marL="342900" indent="-342900" algn="just">
              <a:buFont typeface="Wingdings" pitchFamily="2" charset="2"/>
              <a:buChar char="Ø"/>
            </a:pPr>
            <a:r>
              <a:rPr lang="en-US" altLang="zh-CN" sz="2400" dirty="0" smtClean="0">
                <a:latin typeface="+mn-lt"/>
              </a:rPr>
              <a:t>Furthermore, the detailed analysis of M-Learning resources, services and terminal level technology to ensure the reliability of learning, and thus improve learning experience and quality.</a:t>
            </a:r>
            <a:endParaRPr lang="zh-CN" altLang="zh-CN" sz="2400" dirty="0">
              <a:effectLst/>
              <a:latin typeface="+mn-lt"/>
            </a:endParaRPr>
          </a:p>
        </p:txBody>
      </p:sp>
    </p:spTree>
    <p:extLst>
      <p:ext uri="{BB962C8B-B14F-4D97-AF65-F5344CB8AC3E}">
        <p14:creationId xmlns:p14="http://schemas.microsoft.com/office/powerpoint/2010/main" val="4040872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1440180" y="6248400"/>
            <a:ext cx="12298680" cy="10210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048000" y="-6553895"/>
            <a:ext cx="14660340" cy="14250095"/>
          </a:xfrm>
          <a:prstGeom prst="ellipse">
            <a:avLst/>
          </a:prstGeom>
          <a:gradFill flip="none" rotWithShape="1">
            <a:gsLst>
              <a:gs pos="0">
                <a:srgbClr val="92D050"/>
              </a:gs>
              <a:gs pos="100000">
                <a:schemeClr val="bg1"/>
              </a:gs>
            </a:gsLst>
            <a:lin ang="5400000" scaled="1"/>
            <a:tileRect/>
          </a:gradFill>
          <a:ln w="57150"/>
        </p:spPr>
        <p:style>
          <a:lnRef idx="2">
            <a:schemeClr val="accent3">
              <a:shade val="50000"/>
            </a:schemeClr>
          </a:lnRef>
          <a:fillRef idx="1">
            <a:schemeClr val="accent3"/>
          </a:fillRef>
          <a:effectRef idx="0">
            <a:schemeClr val="accent3"/>
          </a:effectRef>
          <a:fontRef idx="minor">
            <a:schemeClr val="lt1"/>
          </a:fontRef>
        </p:style>
        <p:txBody>
          <a:bodyPr lIns="91431" tIns="45716" rIns="91431" bIns="45716" rtlCol="0" anchor="ctr"/>
          <a:lstStyle/>
          <a:p>
            <a:pPr algn="ctr"/>
            <a:endParaRPr lang="zh-CN" altLang="en-US"/>
          </a:p>
        </p:txBody>
      </p:sp>
      <p:sp>
        <p:nvSpPr>
          <p:cNvPr id="3" name="内容占位符 2"/>
          <p:cNvSpPr>
            <a:spLocks noGrp="1"/>
          </p:cNvSpPr>
          <p:nvPr>
            <p:ph idx="1"/>
          </p:nvPr>
        </p:nvSpPr>
        <p:spPr>
          <a:xfrm>
            <a:off x="0" y="838200"/>
            <a:ext cx="9144000" cy="5053013"/>
          </a:xfrm>
        </p:spPr>
        <p:txBody>
          <a:bodyPr/>
          <a:lstStyle/>
          <a:p>
            <a:pPr marL="0" indent="0" algn="ctr">
              <a:buFont typeface="Wingdings" pitchFamily="2" charset="2"/>
              <a:buNone/>
              <a:defRPr/>
            </a:pPr>
            <a:endParaRPr lang="en-US" altLang="zh-CN" sz="9600" dirty="0" smtClean="0">
              <a:solidFill>
                <a:srgbClr val="FF0000"/>
              </a:solidFill>
            </a:endParaRPr>
          </a:p>
          <a:p>
            <a:pPr marL="0" indent="0" algn="ctr">
              <a:buNone/>
              <a:defRPr/>
            </a:pPr>
            <a:r>
              <a:rPr lang="zh-CN" altLang="en-US" sz="5600" dirty="0" smtClean="0">
                <a:solidFill>
                  <a:schemeClr val="accent6"/>
                </a:solidFill>
                <a:latin typeface="华文新魏" panose="02010800040101010101" pitchFamily="2" charset="-122"/>
                <a:ea typeface="华文新魏" panose="02010800040101010101" pitchFamily="2" charset="-122"/>
              </a:rPr>
              <a:t>  </a:t>
            </a:r>
            <a:r>
              <a:rPr lang="en-US" altLang="zh-CN" sz="5600" dirty="0" smtClean="0">
                <a:solidFill>
                  <a:schemeClr val="accent6"/>
                </a:solidFill>
                <a:latin typeface="华文新魏" panose="02010800040101010101" pitchFamily="2" charset="-122"/>
                <a:ea typeface="华文新魏" panose="02010800040101010101" pitchFamily="2" charset="-122"/>
              </a:rPr>
              <a:t/>
            </a:r>
            <a:br>
              <a:rPr lang="en-US" altLang="zh-CN" sz="5600" dirty="0" smtClean="0">
                <a:solidFill>
                  <a:schemeClr val="accent6"/>
                </a:solidFill>
                <a:latin typeface="华文新魏" panose="02010800040101010101" pitchFamily="2" charset="-122"/>
                <a:ea typeface="华文新魏" panose="02010800040101010101" pitchFamily="2" charset="-122"/>
              </a:rPr>
            </a:br>
            <a:r>
              <a:rPr lang="en-US" altLang="zh-CN" sz="5600" dirty="0">
                <a:solidFill>
                  <a:schemeClr val="accent6"/>
                </a:solidFill>
                <a:latin typeface="华文新魏" panose="02010800040101010101" pitchFamily="2" charset="-122"/>
                <a:ea typeface="华文新魏" panose="02010800040101010101" pitchFamily="2" charset="-122"/>
              </a:rPr>
              <a:t>Thank you!</a:t>
            </a:r>
          </a:p>
        </p:txBody>
      </p:sp>
      <p:pic>
        <p:nvPicPr>
          <p:cNvPr id="209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878" y="1524000"/>
            <a:ext cx="180278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609600" y="4419600"/>
            <a:ext cx="9296400" cy="1846659"/>
          </a:xfrm>
          <a:prstGeom prst="rect">
            <a:avLst/>
          </a:prstGeom>
        </p:spPr>
        <p:txBody>
          <a:bodyPr wrap="square">
            <a:spAutoFit/>
          </a:bodyPr>
          <a:lstStyle/>
          <a:p>
            <a:r>
              <a:rPr lang="en-US" altLang="zh-CN" sz="2400" b="1" dirty="0" smtClean="0">
                <a:solidFill>
                  <a:srgbClr val="FF0000"/>
                </a:solidFill>
              </a:rPr>
              <a:t>Connect me:</a:t>
            </a:r>
          </a:p>
          <a:p>
            <a:r>
              <a:rPr lang="en-US" altLang="zh-CN" dirty="0" smtClean="0"/>
              <a:t>School</a:t>
            </a:r>
            <a:r>
              <a:rPr lang="en-US" altLang="zh-CN" dirty="0"/>
              <a:t> of </a:t>
            </a:r>
            <a:r>
              <a:rPr lang="en-US" altLang="zh-CN" dirty="0" smtClean="0"/>
              <a:t> </a:t>
            </a:r>
            <a:r>
              <a:rPr lang="en-US" altLang="zh-CN" dirty="0" err="1" smtClean="0"/>
              <a:t>Engineering&amp;Technology</a:t>
            </a:r>
            <a:r>
              <a:rPr lang="en-US" altLang="zh-CN" dirty="0"/>
              <a:t>, Sichuan </a:t>
            </a:r>
            <a:r>
              <a:rPr lang="en-US" altLang="zh-CN" dirty="0" smtClean="0"/>
              <a:t>Open</a:t>
            </a:r>
            <a:r>
              <a:rPr lang="en-US" altLang="zh-CN" dirty="0"/>
              <a:t> University  (</a:t>
            </a:r>
            <a:r>
              <a:rPr lang="en-US" altLang="zh-CN" dirty="0" smtClean="0"/>
              <a:t>SOU)</a:t>
            </a:r>
            <a:r>
              <a:rPr lang="en-US" altLang="zh-CN" dirty="0"/>
              <a:t> </a:t>
            </a:r>
          </a:p>
          <a:p>
            <a:r>
              <a:rPr lang="en-US" altLang="zh-CN" dirty="0"/>
              <a:t>Room EH-S208, No. 3, West Three Section</a:t>
            </a:r>
            <a:r>
              <a:rPr lang="en-US" altLang="zh-CN" dirty="0" smtClean="0"/>
              <a:t>, Ring</a:t>
            </a:r>
            <a:r>
              <a:rPr lang="en-US" altLang="zh-CN" dirty="0"/>
              <a:t> One Road, Chengdu, Sichuan, China</a:t>
            </a:r>
          </a:p>
          <a:p>
            <a:r>
              <a:rPr lang="en-US" altLang="zh-CN" dirty="0"/>
              <a:t>Off:  +86 028-87762961      Mob: +86 136 8840 </a:t>
            </a:r>
            <a:r>
              <a:rPr lang="en-US" altLang="zh-CN" dirty="0" smtClean="0"/>
              <a:t>8236 (</a:t>
            </a:r>
            <a:r>
              <a:rPr lang="en-US" altLang="zh-CN" dirty="0" err="1" smtClean="0"/>
              <a:t>WeChat</a:t>
            </a:r>
            <a:r>
              <a:rPr lang="en-US" altLang="zh-CN" dirty="0" smtClean="0"/>
              <a:t>)</a:t>
            </a:r>
            <a:endParaRPr lang="en-US" altLang="zh-CN" dirty="0"/>
          </a:p>
          <a:p>
            <a:r>
              <a:rPr lang="en-US" altLang="zh-CN" dirty="0"/>
              <a:t>Fax:  +86 028-87762251      Zip: 610073</a:t>
            </a:r>
          </a:p>
          <a:p>
            <a:r>
              <a:rPr lang="en-US" altLang="zh-CN" dirty="0"/>
              <a:t>Mail: </a:t>
            </a:r>
            <a:r>
              <a:rPr lang="en-US" altLang="zh-CN" dirty="0">
                <a:hlinkClick r:id="rId3"/>
              </a:rPr>
              <a:t>feng_fengli@163.com</a:t>
            </a:r>
            <a:r>
              <a:rPr lang="en-US" altLang="zh-CN" dirty="0"/>
              <a:t> Web: </a:t>
            </a:r>
            <a:r>
              <a:rPr lang="en-US" altLang="zh-CN" dirty="0" smtClean="0">
                <a:hlinkClick r:id="rId4"/>
              </a:rPr>
              <a:t>gcjsxy.scrtvu.net</a:t>
            </a:r>
            <a:endParaRPr lang="en-US" altLang="zh-CN" dirty="0"/>
          </a:p>
        </p:txBody>
      </p:sp>
    </p:spTree>
    <p:extLst>
      <p:ext uri="{BB962C8B-B14F-4D97-AF65-F5344CB8AC3E}">
        <p14:creationId xmlns:p14="http://schemas.microsoft.com/office/powerpoint/2010/main" val="3598113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a:ln/>
        </p:spPr>
        <p:txBody>
          <a:bodyPr/>
          <a:lstStyle/>
          <a:p>
            <a:fld id="{C6969E9B-C516-4AE0-82F1-E3450B092108}" type="slidenum">
              <a:rPr lang="zh-CN" altLang="en-US"/>
              <a:pPr/>
              <a:t>2</a:t>
            </a:fld>
            <a:endParaRPr lang="en-US" altLang="zh-CN"/>
          </a:p>
        </p:txBody>
      </p:sp>
      <p:sp>
        <p:nvSpPr>
          <p:cNvPr id="6146" name="Content Placeholder 2"/>
          <p:cNvSpPr>
            <a:spLocks noGrp="1"/>
          </p:cNvSpPr>
          <p:nvPr>
            <p:ph idx="4294967295"/>
          </p:nvPr>
        </p:nvSpPr>
        <p:spPr>
          <a:xfrm>
            <a:off x="685800" y="1676400"/>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50000"/>
              </a:lnSpc>
              <a:buFont typeface="Wingdings" pitchFamily="2" charset="2"/>
              <a:buChar char="n"/>
            </a:pPr>
            <a:r>
              <a:rPr lang="pt-BR" altLang="zh-CN" b="1" dirty="0" smtClean="0">
                <a:solidFill>
                  <a:srgbClr val="333399"/>
                </a:solidFill>
              </a:rPr>
              <a:t>Ⅰ.Introduction</a:t>
            </a:r>
          </a:p>
          <a:p>
            <a:pPr eaLnBrk="1" hangingPunct="1">
              <a:lnSpc>
                <a:spcPct val="150000"/>
              </a:lnSpc>
              <a:buFont typeface="Wingdings" pitchFamily="2" charset="2"/>
              <a:buChar char="n"/>
            </a:pPr>
            <a:r>
              <a:rPr lang="pt-BR" altLang="zh-CN" b="1" dirty="0" smtClean="0">
                <a:solidFill>
                  <a:srgbClr val="333399"/>
                </a:solidFill>
              </a:rPr>
              <a:t>Ⅱ. Related Works </a:t>
            </a:r>
          </a:p>
          <a:p>
            <a:pPr marL="742950" lvl="2" indent="-342900" eaLnBrk="1" hangingPunct="1">
              <a:lnSpc>
                <a:spcPct val="150000"/>
              </a:lnSpc>
              <a:buClr>
                <a:srgbClr val="DF0303"/>
              </a:buClr>
              <a:buSzPct val="110000"/>
              <a:buFont typeface="Wingdings" pitchFamily="2" charset="2"/>
              <a:buChar char="n"/>
            </a:pPr>
            <a:r>
              <a:rPr lang="zh-CN" altLang="en-US" b="1" dirty="0" smtClean="0">
                <a:solidFill>
                  <a:srgbClr val="333399"/>
                </a:solidFill>
              </a:rPr>
              <a:t>（</a:t>
            </a:r>
            <a:r>
              <a:rPr lang="pt-BR" altLang="zh-CN" b="1" dirty="0" smtClean="0">
                <a:solidFill>
                  <a:srgbClr val="333399"/>
                </a:solidFill>
              </a:rPr>
              <a:t> Ⅱ. 1 </a:t>
            </a:r>
            <a:r>
              <a:rPr lang="en-US" altLang="zh-CN" dirty="0">
                <a:solidFill>
                  <a:srgbClr val="333399"/>
                </a:solidFill>
                <a:effectLst/>
              </a:rPr>
              <a:t>M-learning in HWNs</a:t>
            </a:r>
            <a:r>
              <a:rPr lang="en-US" altLang="zh-CN" b="1" dirty="0" smtClean="0">
                <a:solidFill>
                  <a:srgbClr val="333399"/>
                </a:solidFill>
              </a:rPr>
              <a:t>; </a:t>
            </a:r>
            <a:r>
              <a:rPr lang="pt-BR" altLang="zh-CN" b="1" dirty="0" smtClean="0">
                <a:solidFill>
                  <a:srgbClr val="333399"/>
                </a:solidFill>
              </a:rPr>
              <a:t>Ⅱ. 2 </a:t>
            </a:r>
            <a:r>
              <a:rPr lang="en-US" altLang="zh-CN" dirty="0">
                <a:solidFill>
                  <a:srgbClr val="333399"/>
                </a:solidFill>
                <a:effectLst/>
              </a:rPr>
              <a:t>System model and architecture</a:t>
            </a:r>
            <a:r>
              <a:rPr lang="zh-CN" altLang="en-US" b="1" dirty="0" smtClean="0">
                <a:solidFill>
                  <a:srgbClr val="333399"/>
                </a:solidFill>
              </a:rPr>
              <a:t>）</a:t>
            </a:r>
            <a:endParaRPr lang="pt-BR" altLang="zh-CN" b="1" dirty="0" smtClean="0">
              <a:solidFill>
                <a:srgbClr val="333399"/>
              </a:solidFill>
            </a:endParaRPr>
          </a:p>
          <a:p>
            <a:pPr eaLnBrk="1" hangingPunct="1">
              <a:lnSpc>
                <a:spcPct val="150000"/>
              </a:lnSpc>
              <a:buFont typeface="Wingdings" pitchFamily="2" charset="2"/>
              <a:buChar char="n"/>
            </a:pPr>
            <a:r>
              <a:rPr lang="pt-BR" altLang="zh-CN" b="1" dirty="0" smtClean="0">
                <a:solidFill>
                  <a:srgbClr val="333399"/>
                </a:solidFill>
              </a:rPr>
              <a:t>Ⅲ. Methods </a:t>
            </a:r>
          </a:p>
          <a:p>
            <a:pPr marL="742950" lvl="2" indent="-342900" eaLnBrk="1" hangingPunct="1">
              <a:lnSpc>
                <a:spcPct val="150000"/>
              </a:lnSpc>
              <a:buClr>
                <a:srgbClr val="DF0303"/>
              </a:buClr>
              <a:buSzPct val="110000"/>
              <a:buFont typeface="Wingdings" pitchFamily="2" charset="2"/>
              <a:buChar char="n"/>
            </a:pPr>
            <a:r>
              <a:rPr lang="zh-CN" altLang="en-US" b="1" dirty="0">
                <a:solidFill>
                  <a:srgbClr val="333399"/>
                </a:solidFill>
              </a:rPr>
              <a:t>（</a:t>
            </a:r>
            <a:r>
              <a:rPr lang="pt-BR" altLang="zh-CN" b="1" dirty="0">
                <a:solidFill>
                  <a:srgbClr val="333399"/>
                </a:solidFill>
              </a:rPr>
              <a:t> Ⅲ. 1 </a:t>
            </a:r>
            <a:r>
              <a:rPr lang="en-US" altLang="zh-CN" b="1" dirty="0">
                <a:solidFill>
                  <a:srgbClr val="333399"/>
                </a:solidFill>
              </a:rPr>
              <a:t>Handoff in HWNs; </a:t>
            </a:r>
            <a:r>
              <a:rPr lang="pt-BR" altLang="zh-CN" b="1" dirty="0">
                <a:solidFill>
                  <a:srgbClr val="333399"/>
                </a:solidFill>
              </a:rPr>
              <a:t>Ⅲ. 2 </a:t>
            </a:r>
            <a:r>
              <a:rPr lang="en-US" altLang="zh-CN" b="1" dirty="0">
                <a:solidFill>
                  <a:srgbClr val="333399"/>
                </a:solidFill>
              </a:rPr>
              <a:t>Reinforcement Learning</a:t>
            </a:r>
            <a:r>
              <a:rPr lang="zh-CN" altLang="en-US" b="1" dirty="0">
                <a:solidFill>
                  <a:srgbClr val="333399"/>
                </a:solidFill>
              </a:rPr>
              <a:t>）</a:t>
            </a:r>
            <a:endParaRPr lang="pt-BR" altLang="zh-CN" b="1" dirty="0">
              <a:solidFill>
                <a:srgbClr val="333399"/>
              </a:solidFill>
            </a:endParaRPr>
          </a:p>
          <a:p>
            <a:pPr eaLnBrk="1" hangingPunct="1">
              <a:lnSpc>
                <a:spcPct val="150000"/>
              </a:lnSpc>
              <a:buFont typeface="Wingdings" pitchFamily="2" charset="2"/>
              <a:buChar char="n"/>
            </a:pPr>
            <a:r>
              <a:rPr lang="pt-BR" altLang="zh-CN" b="1" dirty="0" smtClean="0">
                <a:solidFill>
                  <a:srgbClr val="333399"/>
                </a:solidFill>
              </a:rPr>
              <a:t>Ⅳ. Results </a:t>
            </a:r>
            <a:r>
              <a:rPr lang="en-US" altLang="zh-CN" b="1" dirty="0" smtClean="0">
                <a:solidFill>
                  <a:srgbClr val="333399"/>
                </a:solidFill>
              </a:rPr>
              <a:t>a</a:t>
            </a:r>
            <a:r>
              <a:rPr lang="pt-BR" altLang="zh-CN" b="1" dirty="0" smtClean="0">
                <a:solidFill>
                  <a:srgbClr val="333399"/>
                </a:solidFill>
              </a:rPr>
              <a:t>nd Discussion</a:t>
            </a:r>
          </a:p>
          <a:p>
            <a:pPr eaLnBrk="1" hangingPunct="1">
              <a:lnSpc>
                <a:spcPct val="150000"/>
              </a:lnSpc>
              <a:buFont typeface="Wingdings" pitchFamily="2" charset="2"/>
              <a:buChar char="n"/>
            </a:pPr>
            <a:r>
              <a:rPr lang="pt-BR" altLang="zh-CN" b="1" dirty="0" smtClean="0">
                <a:solidFill>
                  <a:srgbClr val="333399"/>
                </a:solidFill>
              </a:rPr>
              <a:t>Ⅴ. Conclusio</a:t>
            </a:r>
            <a:r>
              <a:rPr lang="en-US" altLang="zh-CN" b="1" dirty="0" smtClean="0">
                <a:solidFill>
                  <a:srgbClr val="333399"/>
                </a:solidFill>
              </a:rPr>
              <a:t>n</a:t>
            </a:r>
            <a:endParaRPr lang="en-US" altLang="zh-CN" dirty="0" smtClean="0">
              <a:solidFill>
                <a:srgbClr val="333399"/>
              </a:solidFill>
            </a:endParaRPr>
          </a:p>
        </p:txBody>
      </p:sp>
      <p:sp>
        <p:nvSpPr>
          <p:cNvPr id="6147" name="Title 1"/>
          <p:cNvSpPr>
            <a:spLocks noGrp="1"/>
          </p:cNvSpPr>
          <p:nvPr>
            <p:ph type="title" idx="4294967295"/>
          </p:nvPr>
        </p:nvSpPr>
        <p:spPr/>
        <p:txBody>
          <a:bodyPr/>
          <a:lstStyle/>
          <a:p>
            <a:pPr algn="ctr" eaLnBrk="1" hangingPunct="1"/>
            <a:r>
              <a:rPr lang="en-US" altLang="zh-CN" dirty="0" smtClean="0">
                <a:solidFill>
                  <a:srgbClr val="333399"/>
                </a:solidFill>
                <a:ea typeface="宋体" charset="-122"/>
              </a:rPr>
              <a:t>Presentation Outline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250" fill="hold"/>
                                        <p:tgtEl>
                                          <p:spTgt spid="6146">
                                            <p:txEl>
                                              <p:pRg st="0" end="0"/>
                                            </p:txEl>
                                          </p:spTgt>
                                        </p:tgtEl>
                                        <p:attrNameLst>
                                          <p:attrName>ppt_x</p:attrName>
                                        </p:attrNameLst>
                                      </p:cBhvr>
                                      <p:tavLst>
                                        <p:tav tm="0">
                                          <p:val>
                                            <p:strVal val="0-#ppt_w/2"/>
                                          </p:val>
                                        </p:tav>
                                        <p:tav tm="100000">
                                          <p:val>
                                            <p:strVal val="#ppt_x"/>
                                          </p:val>
                                        </p:tav>
                                      </p:tavLst>
                                    </p:anim>
                                    <p:anim calcmode="lin" valueType="num">
                                      <p:cBhvr additive="base">
                                        <p:cTn id="8" dur="25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12" fill="hold" grpId="0" nodeType="after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 calcmode="lin" valueType="num">
                                      <p:cBhvr additive="base">
                                        <p:cTn id="12" dur="250" fill="hold"/>
                                        <p:tgtEl>
                                          <p:spTgt spid="6146">
                                            <p:txEl>
                                              <p:pRg st="1" end="1"/>
                                            </p:txEl>
                                          </p:spTgt>
                                        </p:tgtEl>
                                        <p:attrNameLst>
                                          <p:attrName>ppt_x</p:attrName>
                                        </p:attrNameLst>
                                      </p:cBhvr>
                                      <p:tavLst>
                                        <p:tav tm="0">
                                          <p:val>
                                            <p:strVal val="0-#ppt_w/2"/>
                                          </p:val>
                                        </p:tav>
                                        <p:tav tm="100000">
                                          <p:val>
                                            <p:strVal val="#ppt_x"/>
                                          </p:val>
                                        </p:tav>
                                      </p:tavLst>
                                    </p:anim>
                                    <p:anim calcmode="lin" valueType="num">
                                      <p:cBhvr additive="base">
                                        <p:cTn id="13" dur="25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12" fill="hold" grpId="0" nodeType="after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 calcmode="lin" valueType="num">
                                      <p:cBhvr additive="base">
                                        <p:cTn id="17" dur="250" fill="hold"/>
                                        <p:tgtEl>
                                          <p:spTgt spid="6146">
                                            <p:txEl>
                                              <p:pRg st="2" end="2"/>
                                            </p:txEl>
                                          </p:spTgt>
                                        </p:tgtEl>
                                        <p:attrNameLst>
                                          <p:attrName>ppt_x</p:attrName>
                                        </p:attrNameLst>
                                      </p:cBhvr>
                                      <p:tavLst>
                                        <p:tav tm="0">
                                          <p:val>
                                            <p:strVal val="0-#ppt_w/2"/>
                                          </p:val>
                                        </p:tav>
                                        <p:tav tm="100000">
                                          <p:val>
                                            <p:strVal val="#ppt_x"/>
                                          </p:val>
                                        </p:tav>
                                      </p:tavLst>
                                    </p:anim>
                                    <p:anim calcmode="lin" valueType="num">
                                      <p:cBhvr additive="base">
                                        <p:cTn id="18" dur="25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12" fill="hold" grpId="0" nodeType="afterEffect">
                                  <p:stCondLst>
                                    <p:cond delay="0"/>
                                  </p:stCondLst>
                                  <p:childTnLst>
                                    <p:set>
                                      <p:cBhvr>
                                        <p:cTn id="21" dur="1" fill="hold">
                                          <p:stCondLst>
                                            <p:cond delay="0"/>
                                          </p:stCondLst>
                                        </p:cTn>
                                        <p:tgtEl>
                                          <p:spTgt spid="6146">
                                            <p:txEl>
                                              <p:pRg st="3" end="3"/>
                                            </p:txEl>
                                          </p:spTgt>
                                        </p:tgtEl>
                                        <p:attrNameLst>
                                          <p:attrName>style.visibility</p:attrName>
                                        </p:attrNameLst>
                                      </p:cBhvr>
                                      <p:to>
                                        <p:strVal val="visible"/>
                                      </p:to>
                                    </p:set>
                                    <p:anim calcmode="lin" valueType="num">
                                      <p:cBhvr additive="base">
                                        <p:cTn id="22" dur="250" fill="hold"/>
                                        <p:tgtEl>
                                          <p:spTgt spid="6146">
                                            <p:txEl>
                                              <p:pRg st="3" end="3"/>
                                            </p:txEl>
                                          </p:spTgt>
                                        </p:tgtEl>
                                        <p:attrNameLst>
                                          <p:attrName>ppt_x</p:attrName>
                                        </p:attrNameLst>
                                      </p:cBhvr>
                                      <p:tavLst>
                                        <p:tav tm="0">
                                          <p:val>
                                            <p:strVal val="0-#ppt_w/2"/>
                                          </p:val>
                                        </p:tav>
                                        <p:tav tm="100000">
                                          <p:val>
                                            <p:strVal val="#ppt_x"/>
                                          </p:val>
                                        </p:tav>
                                      </p:tavLst>
                                    </p:anim>
                                    <p:anim calcmode="lin" valueType="num">
                                      <p:cBhvr additive="base">
                                        <p:cTn id="23" dur="25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12" fill="hold" grpId="0" nodeType="afterEffect">
                                  <p:stCondLst>
                                    <p:cond delay="0"/>
                                  </p:stCondLst>
                                  <p:childTnLst>
                                    <p:set>
                                      <p:cBhvr>
                                        <p:cTn id="26" dur="1" fill="hold">
                                          <p:stCondLst>
                                            <p:cond delay="0"/>
                                          </p:stCondLst>
                                        </p:cTn>
                                        <p:tgtEl>
                                          <p:spTgt spid="6146">
                                            <p:txEl>
                                              <p:pRg st="4" end="4"/>
                                            </p:txEl>
                                          </p:spTgt>
                                        </p:tgtEl>
                                        <p:attrNameLst>
                                          <p:attrName>style.visibility</p:attrName>
                                        </p:attrNameLst>
                                      </p:cBhvr>
                                      <p:to>
                                        <p:strVal val="visible"/>
                                      </p:to>
                                    </p:set>
                                    <p:anim calcmode="lin" valueType="num">
                                      <p:cBhvr additive="base">
                                        <p:cTn id="27" dur="250" fill="hold"/>
                                        <p:tgtEl>
                                          <p:spTgt spid="6146">
                                            <p:txEl>
                                              <p:pRg st="4" end="4"/>
                                            </p:txEl>
                                          </p:spTgt>
                                        </p:tgtEl>
                                        <p:attrNameLst>
                                          <p:attrName>ppt_x</p:attrName>
                                        </p:attrNameLst>
                                      </p:cBhvr>
                                      <p:tavLst>
                                        <p:tav tm="0">
                                          <p:val>
                                            <p:strVal val="0-#ppt_w/2"/>
                                          </p:val>
                                        </p:tav>
                                        <p:tav tm="100000">
                                          <p:val>
                                            <p:strVal val="#ppt_x"/>
                                          </p:val>
                                        </p:tav>
                                      </p:tavLst>
                                    </p:anim>
                                    <p:anim calcmode="lin" valueType="num">
                                      <p:cBhvr additive="base">
                                        <p:cTn id="28" dur="25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12" fill="hold" grpId="0" nodeType="afterEffect">
                                  <p:stCondLst>
                                    <p:cond delay="0"/>
                                  </p:stCondLst>
                                  <p:childTnLst>
                                    <p:set>
                                      <p:cBhvr>
                                        <p:cTn id="31" dur="1" fill="hold">
                                          <p:stCondLst>
                                            <p:cond delay="0"/>
                                          </p:stCondLst>
                                        </p:cTn>
                                        <p:tgtEl>
                                          <p:spTgt spid="6146">
                                            <p:txEl>
                                              <p:pRg st="5" end="5"/>
                                            </p:txEl>
                                          </p:spTgt>
                                        </p:tgtEl>
                                        <p:attrNameLst>
                                          <p:attrName>style.visibility</p:attrName>
                                        </p:attrNameLst>
                                      </p:cBhvr>
                                      <p:to>
                                        <p:strVal val="visible"/>
                                      </p:to>
                                    </p:set>
                                    <p:anim calcmode="lin" valueType="num">
                                      <p:cBhvr additive="base">
                                        <p:cTn id="32" dur="250" fill="hold"/>
                                        <p:tgtEl>
                                          <p:spTgt spid="6146">
                                            <p:txEl>
                                              <p:pRg st="5" end="5"/>
                                            </p:txEl>
                                          </p:spTgt>
                                        </p:tgtEl>
                                        <p:attrNameLst>
                                          <p:attrName>ppt_x</p:attrName>
                                        </p:attrNameLst>
                                      </p:cBhvr>
                                      <p:tavLst>
                                        <p:tav tm="0">
                                          <p:val>
                                            <p:strVal val="0-#ppt_w/2"/>
                                          </p:val>
                                        </p:tav>
                                        <p:tav tm="100000">
                                          <p:val>
                                            <p:strVal val="#ppt_x"/>
                                          </p:val>
                                        </p:tav>
                                      </p:tavLst>
                                    </p:anim>
                                    <p:anim calcmode="lin" valueType="num">
                                      <p:cBhvr additive="base">
                                        <p:cTn id="33" dur="250" fill="hold"/>
                                        <p:tgtEl>
                                          <p:spTgt spid="6146">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12" fill="hold" grpId="0" nodeType="afterEffect">
                                  <p:stCondLst>
                                    <p:cond delay="0"/>
                                  </p:stCondLst>
                                  <p:childTnLst>
                                    <p:set>
                                      <p:cBhvr>
                                        <p:cTn id="36" dur="1" fill="hold">
                                          <p:stCondLst>
                                            <p:cond delay="0"/>
                                          </p:stCondLst>
                                        </p:cTn>
                                        <p:tgtEl>
                                          <p:spTgt spid="6146">
                                            <p:txEl>
                                              <p:pRg st="6" end="6"/>
                                            </p:txEl>
                                          </p:spTgt>
                                        </p:tgtEl>
                                        <p:attrNameLst>
                                          <p:attrName>style.visibility</p:attrName>
                                        </p:attrNameLst>
                                      </p:cBhvr>
                                      <p:to>
                                        <p:strVal val="visible"/>
                                      </p:to>
                                    </p:set>
                                    <p:anim calcmode="lin" valueType="num">
                                      <p:cBhvr additive="base">
                                        <p:cTn id="37" dur="250" fill="hold"/>
                                        <p:tgtEl>
                                          <p:spTgt spid="6146">
                                            <p:txEl>
                                              <p:pRg st="6" end="6"/>
                                            </p:txEl>
                                          </p:spTgt>
                                        </p:tgtEl>
                                        <p:attrNameLst>
                                          <p:attrName>ppt_x</p:attrName>
                                        </p:attrNameLst>
                                      </p:cBhvr>
                                      <p:tavLst>
                                        <p:tav tm="0">
                                          <p:val>
                                            <p:strVal val="0-#ppt_w/2"/>
                                          </p:val>
                                        </p:tav>
                                        <p:tav tm="100000">
                                          <p:val>
                                            <p:strVal val="#ppt_x"/>
                                          </p:val>
                                        </p:tav>
                                      </p:tavLst>
                                    </p:anim>
                                    <p:anim calcmode="lin" valueType="num">
                                      <p:cBhvr additive="base">
                                        <p:cTn id="38" dur="250" fill="hold"/>
                                        <p:tgtEl>
                                          <p:spTgt spid="614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a:ln/>
        </p:spPr>
        <p:txBody>
          <a:bodyPr/>
          <a:lstStyle/>
          <a:p>
            <a:fld id="{C32649E1-68D9-47CC-9DB3-7C4A4AE38A45}" type="slidenum">
              <a:rPr lang="zh-CN" altLang="en-US"/>
              <a:pPr/>
              <a:t>3</a:t>
            </a:fld>
            <a:endParaRPr lang="en-US" altLang="zh-CN"/>
          </a:p>
        </p:txBody>
      </p:sp>
      <p:sp>
        <p:nvSpPr>
          <p:cNvPr id="73730" name="Rectangle 2"/>
          <p:cNvSpPr>
            <a:spLocks noGrp="1" noChangeArrowheads="1"/>
          </p:cNvSpPr>
          <p:nvPr>
            <p:ph type="title"/>
          </p:nvPr>
        </p:nvSpPr>
        <p:spPr/>
        <p:txBody>
          <a:bodyPr/>
          <a:lstStyle/>
          <a:p>
            <a:r>
              <a:rPr lang="pt-BR" altLang="zh-CN" dirty="0" smtClean="0">
                <a:solidFill>
                  <a:srgbClr val="333399"/>
                </a:solidFill>
              </a:rPr>
              <a:t>Ⅰ.Introduction</a:t>
            </a:r>
            <a:endParaRPr lang="zh-CN" altLang="en-US" dirty="0" smtClean="0">
              <a:solidFill>
                <a:srgbClr val="333399"/>
              </a:solidFill>
            </a:endParaRPr>
          </a:p>
        </p:txBody>
      </p:sp>
      <p:pic>
        <p:nvPicPr>
          <p:cNvPr id="210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313" y="2438400"/>
            <a:ext cx="751795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457200" y="1004491"/>
            <a:ext cx="8153400" cy="1138773"/>
          </a:xfrm>
          <a:prstGeom prst="rect">
            <a:avLst/>
          </a:prstGeom>
        </p:spPr>
        <p:txBody>
          <a:bodyPr wrap="square">
            <a:spAutoFit/>
          </a:bodyPr>
          <a:lstStyle/>
          <a:p>
            <a:pPr marL="342900" indent="-342900">
              <a:buFont typeface="Wingdings" pitchFamily="2" charset="2"/>
              <a:buChar char="n"/>
            </a:pPr>
            <a:r>
              <a:rPr lang="en-US" altLang="zh-CN" sz="2000" dirty="0" smtClean="0">
                <a:solidFill>
                  <a:srgbClr val="333399"/>
                </a:solidFill>
              </a:rPr>
              <a:t>Mobile devices, especially smartphones, are the most frequently used technological devices in daily routines. They </a:t>
            </a:r>
            <a:r>
              <a:rPr lang="en-US" altLang="zh-CN" sz="2000" b="1" dirty="0" smtClean="0">
                <a:solidFill>
                  <a:srgbClr val="333399"/>
                </a:solidFill>
              </a:rPr>
              <a:t>have </a:t>
            </a:r>
            <a:r>
              <a:rPr lang="en-US" altLang="zh-CN" sz="2000" b="1" dirty="0">
                <a:solidFill>
                  <a:srgbClr val="333399"/>
                </a:solidFill>
              </a:rPr>
              <a:t>been used for </a:t>
            </a:r>
            <a:r>
              <a:rPr lang="en-US" altLang="zh-CN" sz="2400" b="1" dirty="0" smtClean="0">
                <a:solidFill>
                  <a:srgbClr val="FF0000"/>
                </a:solidFill>
              </a:rPr>
              <a:t>more than three decades</a:t>
            </a:r>
            <a:r>
              <a:rPr lang="en-US" altLang="zh-CN" sz="2000" dirty="0" smtClean="0">
                <a:solidFill>
                  <a:srgbClr val="333399"/>
                </a:solidFill>
              </a:rPr>
              <a:t> since their invention. </a:t>
            </a:r>
            <a:endParaRPr lang="zh-CN" altLang="en-US" sz="2000" dirty="0">
              <a:solidFill>
                <a:srgbClr val="333399"/>
              </a:solidFill>
            </a:endParaRPr>
          </a:p>
        </p:txBody>
      </p:sp>
      <p:sp>
        <p:nvSpPr>
          <p:cNvPr id="6" name="矩形 5"/>
          <p:cNvSpPr/>
          <p:nvPr/>
        </p:nvSpPr>
        <p:spPr>
          <a:xfrm>
            <a:off x="838200" y="5715000"/>
            <a:ext cx="7588937" cy="523220"/>
          </a:xfrm>
          <a:prstGeom prst="rect">
            <a:avLst/>
          </a:prstGeom>
        </p:spPr>
        <p:txBody>
          <a:bodyPr wrap="none">
            <a:spAutoFit/>
          </a:bodyPr>
          <a:lstStyle/>
          <a:p>
            <a:r>
              <a:rPr lang="en-US" altLang="zh-CN" sz="2800" b="1" dirty="0" smtClean="0">
                <a:solidFill>
                  <a:srgbClr val="333399"/>
                </a:solidFill>
              </a:rPr>
              <a:t>·First Stage          ·Second Stage       ·Third Stage</a:t>
            </a:r>
            <a:endParaRPr lang="zh-CN" altLang="en-US" sz="2800" dirty="0">
              <a:solidFill>
                <a:srgbClr val="333399"/>
              </a:solidFill>
            </a:endParaRPr>
          </a:p>
        </p:txBody>
      </p:sp>
    </p:spTree>
    <p:extLst>
      <p:ext uri="{BB962C8B-B14F-4D97-AF65-F5344CB8AC3E}">
        <p14:creationId xmlns:p14="http://schemas.microsoft.com/office/powerpoint/2010/main" val="238764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0946"/>
                                        </p:tgtEl>
                                        <p:attrNameLst>
                                          <p:attrName>style.visibility</p:attrName>
                                        </p:attrNameLst>
                                      </p:cBhvr>
                                      <p:to>
                                        <p:strVal val="visible"/>
                                      </p:to>
                                    </p:set>
                                    <p:animEffect transition="in" filter="wipe(left)">
                                      <p:cBhvr>
                                        <p:cTn id="11" dur="500"/>
                                        <p:tgtEl>
                                          <p:spTgt spid="210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a:ln/>
        </p:spPr>
        <p:txBody>
          <a:bodyPr/>
          <a:lstStyle/>
          <a:p>
            <a:fld id="{C32649E1-68D9-47CC-9DB3-7C4A4AE38A45}" type="slidenum">
              <a:rPr lang="zh-CN" altLang="en-US"/>
              <a:pPr/>
              <a:t>4</a:t>
            </a:fld>
            <a:endParaRPr lang="en-US" altLang="zh-CN"/>
          </a:p>
        </p:txBody>
      </p:sp>
      <p:sp>
        <p:nvSpPr>
          <p:cNvPr id="73730" name="Rectangle 2"/>
          <p:cNvSpPr>
            <a:spLocks noGrp="1" noChangeArrowheads="1"/>
          </p:cNvSpPr>
          <p:nvPr>
            <p:ph type="title"/>
          </p:nvPr>
        </p:nvSpPr>
        <p:spPr/>
        <p:txBody>
          <a:bodyPr/>
          <a:lstStyle/>
          <a:p>
            <a:r>
              <a:rPr lang="pt-BR" altLang="zh-CN" dirty="0" smtClean="0">
                <a:solidFill>
                  <a:srgbClr val="333399"/>
                </a:solidFill>
              </a:rPr>
              <a:t>Ⅰ.Introduction</a:t>
            </a:r>
            <a:endParaRPr lang="zh-CN" altLang="en-US" b="0" dirty="0" smtClean="0"/>
          </a:p>
        </p:txBody>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zh-CN" sz="2800" b="1" dirty="0" smtClean="0">
                <a:solidFill>
                  <a:srgbClr val="FF0000"/>
                </a:solidFill>
              </a:rPr>
              <a:t>M-learning</a:t>
            </a:r>
            <a:r>
              <a:rPr lang="en-US" altLang="zh-CN" dirty="0" smtClean="0"/>
              <a:t> </a:t>
            </a:r>
            <a:r>
              <a:rPr lang="en-US" altLang="zh-CN" sz="2400" dirty="0" smtClean="0"/>
              <a:t>that presents new and powerful opportunities for effective teaching and learning makes it possible for students to access to multiple information sources. </a:t>
            </a:r>
          </a:p>
        </p:txBody>
      </p:sp>
      <p:pic>
        <p:nvPicPr>
          <p:cNvPr id="73734" name="Picture 6" descr="âM-learningâçå¾çæç´¢ç»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667000"/>
            <a:ext cx="5562600" cy="370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2"/>
          </p:nvPr>
        </p:nvSpPr>
        <p:spPr>
          <a:ln/>
        </p:spPr>
        <p:txBody>
          <a:bodyPr/>
          <a:lstStyle/>
          <a:p>
            <a:fld id="{C32649E1-68D9-47CC-9DB3-7C4A4AE38A45}" type="slidenum">
              <a:rPr lang="zh-CN" altLang="en-US"/>
              <a:pPr/>
              <a:t>5</a:t>
            </a:fld>
            <a:endParaRPr lang="en-US" altLang="zh-CN"/>
          </a:p>
        </p:txBody>
      </p:sp>
      <p:sp>
        <p:nvSpPr>
          <p:cNvPr id="73730" name="Rectangle 2"/>
          <p:cNvSpPr>
            <a:spLocks noGrp="1" noChangeArrowheads="1"/>
          </p:cNvSpPr>
          <p:nvPr>
            <p:ph type="title"/>
          </p:nvPr>
        </p:nvSpPr>
        <p:spPr/>
        <p:txBody>
          <a:bodyPr/>
          <a:lstStyle/>
          <a:p>
            <a:r>
              <a:rPr lang="pt-BR" altLang="zh-CN" dirty="0" smtClean="0">
                <a:solidFill>
                  <a:srgbClr val="333399"/>
                </a:solidFill>
              </a:rPr>
              <a:t>Ⅰ.Introduction</a:t>
            </a:r>
            <a:endParaRPr lang="zh-CN" altLang="en-US" dirty="0" smtClean="0">
              <a:solidFill>
                <a:srgbClr val="333399"/>
              </a:solidFill>
            </a:endParaRPr>
          </a:p>
        </p:txBody>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t>HWNs (</a:t>
            </a:r>
            <a:r>
              <a:rPr lang="en-US" altLang="zh-CN" b="1" dirty="0" smtClean="0"/>
              <a:t>Heterogeneous Wireless Networks </a:t>
            </a:r>
            <a:r>
              <a:rPr lang="en-US" altLang="zh-CN" dirty="0" smtClean="0"/>
              <a:t>)</a:t>
            </a:r>
          </a:p>
          <a:p>
            <a:pPr marL="457200" lvl="1" indent="0" algn="just">
              <a:spcBef>
                <a:spcPts val="1800"/>
              </a:spcBef>
              <a:buNone/>
            </a:pPr>
            <a:r>
              <a:rPr lang="en-US" altLang="zh-CN" sz="2400" dirty="0"/>
              <a:t>The development of wireless communication technology presents a prosperous scene, but it is foreseeable that any technology has its own advantages and disadvantages. </a:t>
            </a:r>
            <a:endParaRPr lang="en-US" altLang="zh-CN" sz="2400" dirty="0" smtClean="0"/>
          </a:p>
          <a:p>
            <a:pPr lvl="1" algn="just">
              <a:spcBef>
                <a:spcPts val="1800"/>
              </a:spcBef>
            </a:pPr>
            <a:r>
              <a:rPr lang="en-US" altLang="zh-CN" sz="2400" dirty="0" smtClean="0"/>
              <a:t>One hand, </a:t>
            </a:r>
            <a:r>
              <a:rPr lang="en-US" altLang="zh-CN" sz="2400" dirty="0"/>
              <a:t>new wireless access technologies will not completely replace the existing technology, and will be in the pan with heterogeneous coexistence for a long time. </a:t>
            </a:r>
            <a:endParaRPr lang="en-US" altLang="zh-CN" sz="2400" dirty="0" smtClean="0"/>
          </a:p>
          <a:p>
            <a:pPr lvl="1" algn="just">
              <a:spcBef>
                <a:spcPts val="1800"/>
              </a:spcBef>
            </a:pPr>
            <a:r>
              <a:rPr lang="en-US" altLang="zh-CN" sz="2400" dirty="0" smtClean="0"/>
              <a:t>Another hand, </a:t>
            </a:r>
            <a:r>
              <a:rPr lang="en-US" altLang="zh-CN" sz="2400" dirty="0"/>
              <a:t>M-learning in HWNs and traditional single access mode has remarkable differences in transmission characteristics. If the past research methods are completely applied in HWNs causes many unsuitable problems. </a:t>
            </a:r>
            <a:endParaRPr lang="en-US" altLang="zh-CN" sz="2400" dirty="0" smtClean="0"/>
          </a:p>
        </p:txBody>
      </p:sp>
    </p:spTree>
    <p:extLst>
      <p:ext uri="{BB962C8B-B14F-4D97-AF65-F5344CB8AC3E}">
        <p14:creationId xmlns:p14="http://schemas.microsoft.com/office/powerpoint/2010/main" val="1919741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2"/>
          </p:nvPr>
        </p:nvSpPr>
        <p:spPr>
          <a:ln/>
        </p:spPr>
        <p:txBody>
          <a:bodyPr/>
          <a:lstStyle/>
          <a:p>
            <a:fld id="{85360205-28BE-422C-814B-C997E8C80B3E}" type="slidenum">
              <a:rPr lang="zh-CN" altLang="en-US"/>
              <a:pPr/>
              <a:t>6</a:t>
            </a:fld>
            <a:endParaRPr lang="en-US" altLang="zh-CN" dirty="0"/>
          </a:p>
        </p:txBody>
      </p:sp>
      <p:sp>
        <p:nvSpPr>
          <p:cNvPr id="75778" name="Rectangle 2"/>
          <p:cNvSpPr>
            <a:spLocks noGrp="1" noChangeArrowheads="1"/>
          </p:cNvSpPr>
          <p:nvPr>
            <p:ph type="title"/>
          </p:nvPr>
        </p:nvSpPr>
        <p:spPr/>
        <p:txBody>
          <a:bodyPr/>
          <a:lstStyle/>
          <a:p>
            <a:r>
              <a:rPr lang="pt-BR" altLang="zh-CN" dirty="0" smtClean="0">
                <a:solidFill>
                  <a:srgbClr val="333399"/>
                </a:solidFill>
                <a:latin typeface="+mn-lt"/>
              </a:rPr>
              <a:t>Ⅱ. </a:t>
            </a:r>
            <a:r>
              <a:rPr lang="pt-BR" altLang="zh-CN" dirty="0">
                <a:solidFill>
                  <a:srgbClr val="333399"/>
                </a:solidFill>
                <a:latin typeface="+mn-lt"/>
              </a:rPr>
              <a:t>Related Works</a:t>
            </a:r>
          </a:p>
        </p:txBody>
      </p:sp>
      <p:sp>
        <p:nvSpPr>
          <p:cNvPr id="75783" name="Rectangle 7"/>
          <p:cNvSpPr>
            <a:spLocks noChangeArrowheads="1"/>
          </p:cNvSpPr>
          <p:nvPr/>
        </p:nvSpPr>
        <p:spPr bwMode="auto">
          <a:xfrm>
            <a:off x="0" y="2909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866448730"/>
              </p:ext>
            </p:extLst>
          </p:nvPr>
        </p:nvGraphicFramePr>
        <p:xfrm>
          <a:off x="914400" y="1371600"/>
          <a:ext cx="7765328" cy="4038600"/>
        </p:xfrm>
        <a:graphic>
          <a:graphicData uri="http://schemas.openxmlformats.org/presentationml/2006/ole">
            <mc:AlternateContent xmlns:mc="http://schemas.openxmlformats.org/markup-compatibility/2006">
              <mc:Choice xmlns:v="urn:schemas-microsoft-com:vml" Requires="v">
                <p:oleObj spid="_x0000_s75824" name="Visio" r:id="rId3" imgW="7372485" imgH="3849286" progId="Visio.Drawing.11">
                  <p:embed/>
                </p:oleObj>
              </mc:Choice>
              <mc:Fallback>
                <p:oleObj name="Visio" r:id="rId3" imgW="7372485" imgH="3849286" progId="Visio.Drawing.11">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371600"/>
                        <a:ext cx="7765328" cy="4038600"/>
                      </a:xfrm>
                      <a:prstGeom prst="rect">
                        <a:avLst/>
                      </a:prstGeom>
                      <a:noFill/>
                    </p:spPr>
                  </p:pic>
                </p:oleObj>
              </mc:Fallback>
            </mc:AlternateContent>
          </a:graphicData>
        </a:graphic>
      </p:graphicFrame>
      <p:sp>
        <p:nvSpPr>
          <p:cNvPr id="5" name="矩形 4"/>
          <p:cNvSpPr/>
          <p:nvPr/>
        </p:nvSpPr>
        <p:spPr>
          <a:xfrm>
            <a:off x="533400" y="5791200"/>
            <a:ext cx="8229600" cy="523220"/>
          </a:xfrm>
          <a:prstGeom prst="rect">
            <a:avLst/>
          </a:prstGeom>
        </p:spPr>
        <p:txBody>
          <a:bodyPr wrap="square">
            <a:spAutoFit/>
          </a:bodyPr>
          <a:lstStyle/>
          <a:p>
            <a:pPr algn="ctr"/>
            <a:r>
              <a:rPr lang="en-US" altLang="zh-CN" sz="2800" dirty="0">
                <a:solidFill>
                  <a:srgbClr val="333399"/>
                </a:solidFill>
              </a:rPr>
              <a:t>M-Learning experience in actual wireless environment</a:t>
            </a:r>
            <a:endParaRPr lang="zh-CN" altLang="en-US" sz="2800" dirty="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2"/>
          </p:nvPr>
        </p:nvSpPr>
        <p:spPr>
          <a:ln/>
        </p:spPr>
        <p:txBody>
          <a:bodyPr/>
          <a:lstStyle/>
          <a:p>
            <a:fld id="{85360205-28BE-422C-814B-C997E8C80B3E}" type="slidenum">
              <a:rPr lang="zh-CN" altLang="en-US"/>
              <a:pPr/>
              <a:t>7</a:t>
            </a:fld>
            <a:endParaRPr lang="en-US" altLang="zh-CN"/>
          </a:p>
        </p:txBody>
      </p:sp>
      <p:sp>
        <p:nvSpPr>
          <p:cNvPr id="75778" name="Rectangle 2"/>
          <p:cNvSpPr>
            <a:spLocks noGrp="1" noChangeArrowheads="1"/>
          </p:cNvSpPr>
          <p:nvPr>
            <p:ph type="title"/>
          </p:nvPr>
        </p:nvSpPr>
        <p:spPr/>
        <p:txBody>
          <a:bodyPr/>
          <a:lstStyle/>
          <a:p>
            <a:r>
              <a:rPr lang="pt-BR" altLang="zh-CN" dirty="0" smtClean="0">
                <a:solidFill>
                  <a:srgbClr val="333399"/>
                </a:solidFill>
                <a:latin typeface="+mn-lt"/>
              </a:rPr>
              <a:t>Ⅱ. </a:t>
            </a:r>
            <a:r>
              <a:rPr lang="pt-BR" altLang="zh-CN" dirty="0">
                <a:solidFill>
                  <a:srgbClr val="333399"/>
                </a:solidFill>
                <a:latin typeface="+mn-lt"/>
              </a:rPr>
              <a:t>Related </a:t>
            </a:r>
            <a:r>
              <a:rPr lang="pt-BR" altLang="zh-CN" dirty="0" smtClean="0">
                <a:solidFill>
                  <a:srgbClr val="333399"/>
                </a:solidFill>
                <a:latin typeface="+mn-lt"/>
              </a:rPr>
              <a:t>Works</a:t>
            </a:r>
            <a:endParaRPr lang="pt-BR" altLang="zh-CN" dirty="0">
              <a:solidFill>
                <a:srgbClr val="333399"/>
              </a:solidFill>
              <a:latin typeface="+mn-lt"/>
            </a:endParaRPr>
          </a:p>
        </p:txBody>
      </p:sp>
      <p:sp>
        <p:nvSpPr>
          <p:cNvPr id="75783" name="Rectangle 7"/>
          <p:cNvSpPr>
            <a:spLocks noChangeArrowheads="1"/>
          </p:cNvSpPr>
          <p:nvPr/>
        </p:nvSpPr>
        <p:spPr bwMode="auto">
          <a:xfrm>
            <a:off x="0" y="2909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9763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222" y="1371600"/>
            <a:ext cx="734028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6096000" y="838200"/>
            <a:ext cx="2288512" cy="5963652"/>
          </a:xfrm>
          <a:prstGeom prst="rect">
            <a:avLst/>
          </a:prstGeom>
          <a:noFill/>
          <a:ln w="381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rgbClr val="FF0000"/>
              </a:solidFill>
            </a:endParaRPr>
          </a:p>
        </p:txBody>
      </p:sp>
      <p:sp>
        <p:nvSpPr>
          <p:cNvPr id="4" name="矩形 3"/>
          <p:cNvSpPr/>
          <p:nvPr/>
        </p:nvSpPr>
        <p:spPr>
          <a:xfrm>
            <a:off x="141514" y="895290"/>
            <a:ext cx="9035143" cy="400110"/>
          </a:xfrm>
          <a:prstGeom prst="rect">
            <a:avLst/>
          </a:prstGeom>
        </p:spPr>
        <p:txBody>
          <a:bodyPr wrap="square">
            <a:spAutoFit/>
          </a:bodyPr>
          <a:lstStyle/>
          <a:p>
            <a:r>
              <a:rPr lang="en-US" altLang="zh-CN" sz="2000" b="1" dirty="0">
                <a:solidFill>
                  <a:srgbClr val="333399"/>
                </a:solidFill>
              </a:rPr>
              <a:t>Parameters comparison between WLAN and cellular communication</a:t>
            </a:r>
            <a:endParaRPr lang="zh-CN" altLang="en-US" sz="2000" b="1" dirty="0">
              <a:solidFill>
                <a:srgbClr val="333399"/>
              </a:solidFill>
            </a:endParaRPr>
          </a:p>
        </p:txBody>
      </p:sp>
    </p:spTree>
    <p:extLst>
      <p:ext uri="{BB962C8B-B14F-4D97-AF65-F5344CB8AC3E}">
        <p14:creationId xmlns:p14="http://schemas.microsoft.com/office/powerpoint/2010/main" val="142321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2"/>
          </p:nvPr>
        </p:nvSpPr>
        <p:spPr>
          <a:xfrm>
            <a:off x="6477000" y="6425079"/>
            <a:ext cx="2590800" cy="322262"/>
          </a:xfrm>
          <a:ln/>
        </p:spPr>
        <p:txBody>
          <a:bodyPr/>
          <a:lstStyle/>
          <a:p>
            <a:fld id="{85360205-28BE-422C-814B-C997E8C80B3E}" type="slidenum">
              <a:rPr lang="zh-CN" altLang="en-US"/>
              <a:pPr/>
              <a:t>8</a:t>
            </a:fld>
            <a:endParaRPr lang="en-US" altLang="zh-CN"/>
          </a:p>
        </p:txBody>
      </p:sp>
      <p:sp>
        <p:nvSpPr>
          <p:cNvPr id="75778" name="Rectangle 2"/>
          <p:cNvSpPr>
            <a:spLocks noGrp="1" noChangeArrowheads="1"/>
          </p:cNvSpPr>
          <p:nvPr>
            <p:ph type="title"/>
          </p:nvPr>
        </p:nvSpPr>
        <p:spPr/>
        <p:txBody>
          <a:bodyPr/>
          <a:lstStyle/>
          <a:p>
            <a:r>
              <a:rPr lang="zh-CN" altLang="zh-CN" dirty="0">
                <a:solidFill>
                  <a:srgbClr val="333399"/>
                </a:solidFill>
                <a:latin typeface="+mn-lt"/>
              </a:rPr>
              <a:t>Ⅲ</a:t>
            </a:r>
            <a:r>
              <a:rPr lang="pt-BR" altLang="zh-CN" dirty="0" smtClean="0">
                <a:solidFill>
                  <a:srgbClr val="333399"/>
                </a:solidFill>
                <a:latin typeface="+mn-lt"/>
              </a:rPr>
              <a:t>. Methods</a:t>
            </a:r>
            <a:r>
              <a:rPr lang="en-US" altLang="zh-CN" dirty="0" smtClean="0">
                <a:solidFill>
                  <a:srgbClr val="333399"/>
                </a:solidFill>
                <a:latin typeface="+mn-lt"/>
              </a:rPr>
              <a:t>-</a:t>
            </a:r>
            <a:r>
              <a:rPr lang="en-US" altLang="zh-CN" dirty="0">
                <a:solidFill>
                  <a:srgbClr val="333399"/>
                </a:solidFill>
                <a:latin typeface="+mn-lt"/>
              </a:rPr>
              <a:t>M-learning in HWNs</a:t>
            </a:r>
            <a:endParaRPr lang="pt-BR" altLang="zh-CN" dirty="0">
              <a:solidFill>
                <a:srgbClr val="333399"/>
              </a:solidFill>
              <a:latin typeface="+mn-lt"/>
            </a:endParaRPr>
          </a:p>
        </p:txBody>
      </p:sp>
      <p:sp>
        <p:nvSpPr>
          <p:cNvPr id="75783" name="Rectangle 7"/>
          <p:cNvSpPr>
            <a:spLocks noChangeArrowheads="1"/>
          </p:cNvSpPr>
          <p:nvPr/>
        </p:nvSpPr>
        <p:spPr bwMode="auto">
          <a:xfrm>
            <a:off x="0" y="2909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67194105"/>
              </p:ext>
            </p:extLst>
          </p:nvPr>
        </p:nvGraphicFramePr>
        <p:xfrm>
          <a:off x="227178" y="1066800"/>
          <a:ext cx="8689644" cy="5334000"/>
        </p:xfrm>
        <a:graphic>
          <a:graphicData uri="http://schemas.openxmlformats.org/presentationml/2006/ole">
            <mc:AlternateContent xmlns:mc="http://schemas.openxmlformats.org/markup-compatibility/2006">
              <mc:Choice xmlns:v="urn:schemas-microsoft-com:vml" Requires="v">
                <p:oleObj spid="_x0000_s199719" name="Visio" r:id="rId3" imgW="2731959" imgH="1674176" progId="Visio.Drawing.11">
                  <p:embed/>
                </p:oleObj>
              </mc:Choice>
              <mc:Fallback>
                <p:oleObj name="Visio" r:id="rId3" imgW="2731959" imgH="167417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8" y="1066800"/>
                        <a:ext cx="8689644" cy="5334000"/>
                      </a:xfrm>
                      <a:prstGeom prst="rect">
                        <a:avLst/>
                      </a:prstGeom>
                      <a:noFill/>
                    </p:spPr>
                  </p:pic>
                </p:oleObj>
              </mc:Fallback>
            </mc:AlternateContent>
          </a:graphicData>
        </a:graphic>
      </p:graphicFrame>
      <p:sp>
        <p:nvSpPr>
          <p:cNvPr id="5" name="矩形 4"/>
          <p:cNvSpPr/>
          <p:nvPr/>
        </p:nvSpPr>
        <p:spPr>
          <a:xfrm>
            <a:off x="1752600" y="6324600"/>
            <a:ext cx="5562600" cy="523220"/>
          </a:xfrm>
          <a:prstGeom prst="rect">
            <a:avLst/>
          </a:prstGeom>
        </p:spPr>
        <p:txBody>
          <a:bodyPr wrap="square">
            <a:spAutoFit/>
          </a:bodyPr>
          <a:lstStyle/>
          <a:p>
            <a:pPr lvl="1" hangingPunct="0"/>
            <a:r>
              <a:rPr lang="en-US" altLang="zh-CN" sz="2800" b="1" i="1" dirty="0"/>
              <a:t>System model and architecture</a:t>
            </a:r>
            <a:endParaRPr lang="zh-CN" altLang="zh-CN" sz="2800" b="1" dirty="0"/>
          </a:p>
        </p:txBody>
      </p:sp>
    </p:spTree>
    <p:extLst>
      <p:ext uri="{BB962C8B-B14F-4D97-AF65-F5344CB8AC3E}">
        <p14:creationId xmlns:p14="http://schemas.microsoft.com/office/powerpoint/2010/main" val="414662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12"/>
          </p:nvPr>
        </p:nvSpPr>
        <p:spPr>
          <a:ln/>
        </p:spPr>
        <p:txBody>
          <a:bodyPr/>
          <a:lstStyle/>
          <a:p>
            <a:fld id="{85360205-28BE-422C-814B-C997E8C80B3E}" type="slidenum">
              <a:rPr lang="zh-CN" altLang="en-US"/>
              <a:pPr/>
              <a:t>9</a:t>
            </a:fld>
            <a:endParaRPr lang="en-US" altLang="zh-CN"/>
          </a:p>
        </p:txBody>
      </p:sp>
      <p:sp>
        <p:nvSpPr>
          <p:cNvPr id="75778" name="Rectangle 2"/>
          <p:cNvSpPr>
            <a:spLocks noGrp="1" noChangeArrowheads="1"/>
          </p:cNvSpPr>
          <p:nvPr>
            <p:ph type="title"/>
          </p:nvPr>
        </p:nvSpPr>
        <p:spPr/>
        <p:txBody>
          <a:bodyPr/>
          <a:lstStyle/>
          <a:p>
            <a:r>
              <a:rPr lang="zh-CN" altLang="zh-CN" dirty="0">
                <a:solidFill>
                  <a:srgbClr val="333399"/>
                </a:solidFill>
                <a:latin typeface="+mn-lt"/>
                <a:ea typeface="+mn-ea"/>
              </a:rPr>
              <a:t>Ⅲ</a:t>
            </a:r>
            <a:r>
              <a:rPr lang="pt-BR" altLang="zh-CN" dirty="0" smtClean="0">
                <a:solidFill>
                  <a:srgbClr val="333399"/>
                </a:solidFill>
                <a:latin typeface="+mn-lt"/>
                <a:ea typeface="+mn-ea"/>
              </a:rPr>
              <a:t>. Methods</a:t>
            </a:r>
            <a:r>
              <a:rPr lang="en-US" altLang="zh-CN" dirty="0" smtClean="0">
                <a:solidFill>
                  <a:srgbClr val="333399"/>
                </a:solidFill>
                <a:latin typeface="+mn-lt"/>
                <a:ea typeface="+mn-ea"/>
              </a:rPr>
              <a:t>—Handoff in HWNs</a:t>
            </a:r>
            <a:endParaRPr lang="pt-BR" altLang="zh-CN" dirty="0">
              <a:solidFill>
                <a:srgbClr val="333399"/>
              </a:solidFill>
              <a:latin typeface="+mn-lt"/>
              <a:ea typeface="+mn-ea"/>
            </a:endParaRPr>
          </a:p>
        </p:txBody>
      </p:sp>
      <p:sp>
        <p:nvSpPr>
          <p:cNvPr id="75783" name="Rectangle 7"/>
          <p:cNvSpPr>
            <a:spLocks noChangeArrowheads="1"/>
          </p:cNvSpPr>
          <p:nvPr/>
        </p:nvSpPr>
        <p:spPr bwMode="auto">
          <a:xfrm>
            <a:off x="0" y="2909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97469967"/>
              </p:ext>
            </p:extLst>
          </p:nvPr>
        </p:nvGraphicFramePr>
        <p:xfrm>
          <a:off x="228600" y="1447800"/>
          <a:ext cx="8855693" cy="3352800"/>
        </p:xfrm>
        <a:graphic>
          <a:graphicData uri="http://schemas.openxmlformats.org/presentationml/2006/ole">
            <mc:AlternateContent xmlns:mc="http://schemas.openxmlformats.org/markup-compatibility/2006">
              <mc:Choice xmlns:v="urn:schemas-microsoft-com:vml" Requires="v">
                <p:oleObj spid="_x0000_s198694" name="Visio" r:id="rId3" imgW="2669389" imgH="1013081" progId="Visio.Drawing.11">
                  <p:embed/>
                </p:oleObj>
              </mc:Choice>
              <mc:Fallback>
                <p:oleObj name="Visio" r:id="rId3" imgW="2669389" imgH="101308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8855693" cy="3352800"/>
                      </a:xfrm>
                      <a:prstGeom prst="rect">
                        <a:avLst/>
                      </a:prstGeom>
                      <a:noFill/>
                    </p:spPr>
                  </p:pic>
                </p:oleObj>
              </mc:Fallback>
            </mc:AlternateContent>
          </a:graphicData>
        </a:graphic>
      </p:graphicFrame>
      <p:sp>
        <p:nvSpPr>
          <p:cNvPr id="5" name="矩形 4"/>
          <p:cNvSpPr/>
          <p:nvPr/>
        </p:nvSpPr>
        <p:spPr>
          <a:xfrm>
            <a:off x="304800" y="4860161"/>
            <a:ext cx="8610600" cy="1938992"/>
          </a:xfrm>
          <a:prstGeom prst="rect">
            <a:avLst/>
          </a:prstGeom>
        </p:spPr>
        <p:txBody>
          <a:bodyPr wrap="square">
            <a:spAutoFit/>
          </a:bodyPr>
          <a:lstStyle/>
          <a:p>
            <a:r>
              <a:rPr lang="en-US" altLang="zh-CN" sz="2000" b="1" dirty="0">
                <a:solidFill>
                  <a:srgbClr val="333399"/>
                </a:solidFill>
              </a:rPr>
              <a:t>As discussion above, we know that varying wireless technologies are driving today’s wireless networks to become heterogeneous, i.e., the network comprised of two or more different access network technologies. Heterogeneous networks have created many challenges such as mobility management, handoff, resource management, location management, providing quality of service, security and pricing.</a:t>
            </a:r>
            <a:endParaRPr lang="zh-CN" altLang="en-US" sz="2000" b="1" dirty="0">
              <a:solidFill>
                <a:srgbClr val="333399"/>
              </a:solidFill>
            </a:endParaRPr>
          </a:p>
        </p:txBody>
      </p:sp>
    </p:spTree>
    <p:extLst>
      <p:ext uri="{BB962C8B-B14F-4D97-AF65-F5344CB8AC3E}">
        <p14:creationId xmlns:p14="http://schemas.microsoft.com/office/powerpoint/2010/main" val="4146621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search on Resource Service Mechanism of M-Learning in Heterogeneous Wireless Networks">
  <a:themeElements>
    <a:clrScheme name="1_COIM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IMIN">
      <a:majorFont>
        <a:latin typeface="Arial"/>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IM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IM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IM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IM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IM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IM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IM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IM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IM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IM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IM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IM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Research on Resource Service Mechanism of M-Learning in Heterogeneous Wireless Networks</Template>
  <TotalTime>0</TotalTime>
  <Words>470</Words>
  <Application>Microsoft Office PowerPoint</Application>
  <PresentationFormat>全屏显示(4:3)</PresentationFormat>
  <Paragraphs>62</Paragraphs>
  <Slides>13</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13</vt:i4>
      </vt:variant>
    </vt:vector>
  </HeadingPairs>
  <TitlesOfParts>
    <vt:vector size="15" baseType="lpstr">
      <vt:lpstr>Research on Resource Service Mechanism of M-Learning in Heterogeneous Wireless Networks</vt:lpstr>
      <vt:lpstr>Visio</vt:lpstr>
      <vt:lpstr>Research on Resource Service Mechanism of M-Learning in Heterogeneous Wireless Networks </vt:lpstr>
      <vt:lpstr>Presentation Outline</vt:lpstr>
      <vt:lpstr>Ⅰ.Introduction</vt:lpstr>
      <vt:lpstr>Ⅰ.Introduction</vt:lpstr>
      <vt:lpstr>Ⅰ.Introduction</vt:lpstr>
      <vt:lpstr>Ⅱ. Related Works</vt:lpstr>
      <vt:lpstr>Ⅱ. Related Works</vt:lpstr>
      <vt:lpstr>Ⅲ. Methods-M-learning in HWNs</vt:lpstr>
      <vt:lpstr>Ⅲ. Methods—Handoff in HWNs</vt:lpstr>
      <vt:lpstr>Ⅲ. Methods—Reinforcement Learning</vt:lpstr>
      <vt:lpstr>Ⅳ. Results and discussion</vt:lpstr>
      <vt:lpstr>Ⅵ. Conclusion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on Resource Service Mechanism of M-Learning in Heterogeneous Wireless Networks </dc:title>
  <dc:creator>FengLi</dc:creator>
  <cp:lastModifiedBy>FengLi</cp:lastModifiedBy>
  <cp:revision>2</cp:revision>
  <cp:lastPrinted>2012-10-11T19:47:26Z</cp:lastPrinted>
  <dcterms:created xsi:type="dcterms:W3CDTF">2019-10-15T04:51:23Z</dcterms:created>
  <dcterms:modified xsi:type="dcterms:W3CDTF">2019-10-15T04:52:10Z</dcterms:modified>
</cp:coreProperties>
</file>