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67" r:id="rId3"/>
    <p:sldId id="257" r:id="rId4"/>
    <p:sldId id="258" r:id="rId5"/>
    <p:sldId id="325" r:id="rId6"/>
    <p:sldId id="260" r:id="rId7"/>
    <p:sldId id="276" r:id="rId8"/>
    <p:sldId id="277" r:id="rId9"/>
    <p:sldId id="278" r:id="rId10"/>
    <p:sldId id="279" r:id="rId11"/>
    <p:sldId id="282" r:id="rId12"/>
    <p:sldId id="316" r:id="rId13"/>
    <p:sldId id="286" r:id="rId14"/>
    <p:sldId id="319" r:id="rId15"/>
    <p:sldId id="317" r:id="rId16"/>
    <p:sldId id="318" r:id="rId17"/>
    <p:sldId id="320" r:id="rId18"/>
    <p:sldId id="321" r:id="rId19"/>
    <p:sldId id="323" r:id="rId20"/>
    <p:sldId id="299" r:id="rId21"/>
    <p:sldId id="326" r:id="rId22"/>
    <p:sldId id="327" r:id="rId23"/>
    <p:sldId id="300" r:id="rId24"/>
    <p:sldId id="306" r:id="rId25"/>
    <p:sldId id="307" r:id="rId26"/>
    <p:sldId id="31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01178-7BE4-466F-B00A-BFCEE89D246F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F1B91D1-5985-4394-80D2-4A20340B890D}">
      <dgm:prSet phldrT="[Text]"/>
      <dgm:spPr/>
      <dgm:t>
        <a:bodyPr/>
        <a:lstStyle/>
        <a:p>
          <a:r>
            <a:rPr lang="en-US" dirty="0" smtClean="0"/>
            <a:t>Research Design</a:t>
          </a:r>
          <a:endParaRPr lang="en-US" dirty="0"/>
        </a:p>
      </dgm:t>
    </dgm:pt>
    <dgm:pt modelId="{61098E09-B5BC-4416-90A1-8840F30931B7}" type="parTrans" cxnId="{BAB18C2C-21F6-4350-85F6-6AD40970694E}">
      <dgm:prSet/>
      <dgm:spPr/>
      <dgm:t>
        <a:bodyPr/>
        <a:lstStyle/>
        <a:p>
          <a:endParaRPr lang="en-US"/>
        </a:p>
      </dgm:t>
    </dgm:pt>
    <dgm:pt modelId="{C585C3F8-DDC0-4F25-B69C-2F02BF529512}" type="sibTrans" cxnId="{BAB18C2C-21F6-4350-85F6-6AD40970694E}">
      <dgm:prSet/>
      <dgm:spPr/>
      <dgm:t>
        <a:bodyPr/>
        <a:lstStyle/>
        <a:p>
          <a:endParaRPr lang="en-US"/>
        </a:p>
      </dgm:t>
    </dgm:pt>
    <dgm:pt modelId="{89CC09B9-7CA1-4FF4-9476-CFA9BDA8F47F}">
      <dgm:prSet phldrT="[Text]"/>
      <dgm:spPr/>
      <dgm:t>
        <a:bodyPr/>
        <a:lstStyle/>
        <a:p>
          <a:r>
            <a:rPr lang="en-US" dirty="0" smtClean="0"/>
            <a:t>Experimental Study</a:t>
          </a:r>
          <a:endParaRPr lang="en-US" dirty="0"/>
        </a:p>
      </dgm:t>
    </dgm:pt>
    <dgm:pt modelId="{8BF90B33-9DA2-466F-B3B1-D8EA227DB675}" type="parTrans" cxnId="{B5507ECF-33B0-408D-94CC-217BCCB12E56}">
      <dgm:prSet/>
      <dgm:spPr/>
      <dgm:t>
        <a:bodyPr/>
        <a:lstStyle/>
        <a:p>
          <a:endParaRPr lang="en-US"/>
        </a:p>
      </dgm:t>
    </dgm:pt>
    <dgm:pt modelId="{690F3EE2-6F62-478C-8867-4C2A75246C08}" type="sibTrans" cxnId="{B5507ECF-33B0-408D-94CC-217BCCB12E56}">
      <dgm:prSet/>
      <dgm:spPr/>
      <dgm:t>
        <a:bodyPr/>
        <a:lstStyle/>
        <a:p>
          <a:endParaRPr lang="en-US"/>
        </a:p>
      </dgm:t>
    </dgm:pt>
    <dgm:pt modelId="{B5A8F571-D1A1-4A9B-87BC-D844E0029BDD}">
      <dgm:prSet phldrT="[Text]"/>
      <dgm:spPr/>
      <dgm:t>
        <a:bodyPr/>
        <a:lstStyle/>
        <a:p>
          <a:r>
            <a:rPr lang="en-US" dirty="0" smtClean="0"/>
            <a:t>Research Method</a:t>
          </a:r>
          <a:endParaRPr lang="en-US" dirty="0"/>
        </a:p>
      </dgm:t>
    </dgm:pt>
    <dgm:pt modelId="{82C0025A-A9C7-45DA-B81E-06BA8E19F0AE}" type="parTrans" cxnId="{54509A4E-222D-4218-9D3C-00777A868C87}">
      <dgm:prSet/>
      <dgm:spPr/>
      <dgm:t>
        <a:bodyPr/>
        <a:lstStyle/>
        <a:p>
          <a:endParaRPr lang="en-US"/>
        </a:p>
      </dgm:t>
    </dgm:pt>
    <dgm:pt modelId="{9B05CBDA-6C29-4113-B7D4-719CDCE0F5EC}" type="sibTrans" cxnId="{54509A4E-222D-4218-9D3C-00777A868C87}">
      <dgm:prSet/>
      <dgm:spPr/>
      <dgm:t>
        <a:bodyPr/>
        <a:lstStyle/>
        <a:p>
          <a:endParaRPr lang="en-US"/>
        </a:p>
      </dgm:t>
    </dgm:pt>
    <dgm:pt modelId="{6088668A-36B1-4CC4-87E6-A15B5E8EB5C2}">
      <dgm:prSet phldrT="[Text]"/>
      <dgm:spPr/>
      <dgm:t>
        <a:bodyPr/>
        <a:lstStyle/>
        <a:p>
          <a:r>
            <a:rPr lang="en-US" dirty="0" smtClean="0"/>
            <a:t>Quantitative</a:t>
          </a:r>
          <a:endParaRPr lang="en-US" dirty="0"/>
        </a:p>
      </dgm:t>
    </dgm:pt>
    <dgm:pt modelId="{E0302DC9-468E-41FC-8ED9-3E7D3E0183D7}" type="parTrans" cxnId="{8DB3F541-04FF-4B16-A9D8-A179F39C5CF6}">
      <dgm:prSet/>
      <dgm:spPr/>
      <dgm:t>
        <a:bodyPr/>
        <a:lstStyle/>
        <a:p>
          <a:endParaRPr lang="en-US"/>
        </a:p>
      </dgm:t>
    </dgm:pt>
    <dgm:pt modelId="{6BE4E266-B6B2-4FA5-9ABC-54104BF5D3FB}" type="sibTrans" cxnId="{8DB3F541-04FF-4B16-A9D8-A179F39C5CF6}">
      <dgm:prSet/>
      <dgm:spPr/>
      <dgm:t>
        <a:bodyPr/>
        <a:lstStyle/>
        <a:p>
          <a:endParaRPr lang="en-US"/>
        </a:p>
      </dgm:t>
    </dgm:pt>
    <dgm:pt modelId="{55D1B3C2-5C42-4406-BD57-DFD87BB6AD8A}">
      <dgm:prSet phldrT="[Text]"/>
      <dgm:spPr/>
      <dgm:t>
        <a:bodyPr/>
        <a:lstStyle/>
        <a:p>
          <a:endParaRPr lang="en-US" dirty="0"/>
        </a:p>
      </dgm:t>
    </dgm:pt>
    <dgm:pt modelId="{1C9BE4CE-4F74-4297-8D36-DD7D647D9B31}" type="parTrans" cxnId="{741230B6-0E1C-4186-98CC-6BAD6A8FA665}">
      <dgm:prSet/>
      <dgm:spPr/>
      <dgm:t>
        <a:bodyPr/>
        <a:lstStyle/>
        <a:p>
          <a:endParaRPr lang="en-US"/>
        </a:p>
      </dgm:t>
    </dgm:pt>
    <dgm:pt modelId="{B3E69FFD-3FDD-4072-90BA-9488A034969B}" type="sibTrans" cxnId="{741230B6-0E1C-4186-98CC-6BAD6A8FA665}">
      <dgm:prSet/>
      <dgm:spPr/>
      <dgm:t>
        <a:bodyPr/>
        <a:lstStyle/>
        <a:p>
          <a:endParaRPr lang="en-US"/>
        </a:p>
      </dgm:t>
    </dgm:pt>
    <dgm:pt modelId="{9C7542E0-8897-42C8-8D9A-67C8061C0DED}">
      <dgm:prSet phldrT="[Text]"/>
      <dgm:spPr/>
      <dgm:t>
        <a:bodyPr/>
        <a:lstStyle/>
        <a:p>
          <a:endParaRPr lang="en-US" dirty="0"/>
        </a:p>
      </dgm:t>
    </dgm:pt>
    <dgm:pt modelId="{BB4B490D-B91F-4E7C-9260-753EAF4906BF}" type="parTrans" cxnId="{8AEEF439-D731-4C29-9538-98F4907DCCD6}">
      <dgm:prSet/>
      <dgm:spPr/>
      <dgm:t>
        <a:bodyPr/>
        <a:lstStyle/>
        <a:p>
          <a:endParaRPr lang="en-US"/>
        </a:p>
      </dgm:t>
    </dgm:pt>
    <dgm:pt modelId="{D631ED55-1925-433E-920E-2059B3FEF47A}" type="sibTrans" cxnId="{8AEEF439-D731-4C29-9538-98F4907DCCD6}">
      <dgm:prSet/>
      <dgm:spPr/>
      <dgm:t>
        <a:bodyPr/>
        <a:lstStyle/>
        <a:p>
          <a:endParaRPr lang="en-US"/>
        </a:p>
      </dgm:t>
    </dgm:pt>
    <dgm:pt modelId="{FBF79A5B-6525-403F-A43F-C14C378AAA9D}" type="pres">
      <dgm:prSet presAssocID="{93E01178-7BE4-466F-B00A-BFCEE89D24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C5ECDA-2595-4B3D-B9AF-D7904E0D2AC0}" type="pres">
      <dgm:prSet presAssocID="{CF1B91D1-5985-4394-80D2-4A20340B890D}" presName="linNode" presStyleCnt="0"/>
      <dgm:spPr/>
    </dgm:pt>
    <dgm:pt modelId="{EEF1D5B9-6908-4EFD-B427-B7BCCD3A99C3}" type="pres">
      <dgm:prSet presAssocID="{CF1B91D1-5985-4394-80D2-4A20340B890D}" presName="parentShp" presStyleLbl="node1" presStyleIdx="0" presStyleCnt="2" custScaleX="81416" custScaleY="89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EF6EB-EB7D-4147-9A19-BD990FFF06F0}" type="pres">
      <dgm:prSet presAssocID="{CF1B91D1-5985-4394-80D2-4A20340B890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48DDE-BA38-4B7E-B242-FB6ECB7EE438}" type="pres">
      <dgm:prSet presAssocID="{C585C3F8-DDC0-4F25-B69C-2F02BF529512}" presName="spacing" presStyleCnt="0"/>
      <dgm:spPr/>
    </dgm:pt>
    <dgm:pt modelId="{F3E84021-E350-4E8E-907E-B89C6015F9F3}" type="pres">
      <dgm:prSet presAssocID="{B5A8F571-D1A1-4A9B-87BC-D844E0029BDD}" presName="linNode" presStyleCnt="0"/>
      <dgm:spPr/>
    </dgm:pt>
    <dgm:pt modelId="{17CE06D9-7CC4-4676-82C0-1038BB85C90A}" type="pres">
      <dgm:prSet presAssocID="{B5A8F571-D1A1-4A9B-87BC-D844E0029BDD}" presName="parentShp" presStyleLbl="node1" presStyleIdx="1" presStyleCnt="2" custScaleX="90265" custScaleY="84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5D54-55F0-41F8-B8A4-08BA99239BA6}" type="pres">
      <dgm:prSet presAssocID="{B5A8F571-D1A1-4A9B-87BC-D844E0029BD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2866CB-AA10-41F8-B191-CD0583EC73D8}" type="presOf" srcId="{6088668A-36B1-4CC4-87E6-A15B5E8EB5C2}" destId="{F0125D54-55F0-41F8-B8A4-08BA99239BA6}" srcOrd="0" destOrd="1" presId="urn:microsoft.com/office/officeart/2005/8/layout/vList6"/>
    <dgm:cxn modelId="{741230B6-0E1C-4186-98CC-6BAD6A8FA665}" srcId="{B5A8F571-D1A1-4A9B-87BC-D844E0029BDD}" destId="{55D1B3C2-5C42-4406-BD57-DFD87BB6AD8A}" srcOrd="0" destOrd="0" parTransId="{1C9BE4CE-4F74-4297-8D36-DD7D647D9B31}" sibTransId="{B3E69FFD-3FDD-4072-90BA-9488A034969B}"/>
    <dgm:cxn modelId="{7A2E35AF-9A72-4446-8CE2-BB6F74443AEA}" type="presOf" srcId="{93E01178-7BE4-466F-B00A-BFCEE89D246F}" destId="{FBF79A5B-6525-403F-A43F-C14C378AAA9D}" srcOrd="0" destOrd="0" presId="urn:microsoft.com/office/officeart/2005/8/layout/vList6"/>
    <dgm:cxn modelId="{BAB18C2C-21F6-4350-85F6-6AD40970694E}" srcId="{93E01178-7BE4-466F-B00A-BFCEE89D246F}" destId="{CF1B91D1-5985-4394-80D2-4A20340B890D}" srcOrd="0" destOrd="0" parTransId="{61098E09-B5BC-4416-90A1-8840F30931B7}" sibTransId="{C585C3F8-DDC0-4F25-B69C-2F02BF529512}"/>
    <dgm:cxn modelId="{442BDE67-BC09-440B-B4BE-6F14FFA8AA0E}" type="presOf" srcId="{55D1B3C2-5C42-4406-BD57-DFD87BB6AD8A}" destId="{F0125D54-55F0-41F8-B8A4-08BA99239BA6}" srcOrd="0" destOrd="0" presId="urn:microsoft.com/office/officeart/2005/8/layout/vList6"/>
    <dgm:cxn modelId="{8AEEF439-D731-4C29-9538-98F4907DCCD6}" srcId="{CF1B91D1-5985-4394-80D2-4A20340B890D}" destId="{9C7542E0-8897-42C8-8D9A-67C8061C0DED}" srcOrd="0" destOrd="0" parTransId="{BB4B490D-B91F-4E7C-9260-753EAF4906BF}" sibTransId="{D631ED55-1925-433E-920E-2059B3FEF47A}"/>
    <dgm:cxn modelId="{54509A4E-222D-4218-9D3C-00777A868C87}" srcId="{93E01178-7BE4-466F-B00A-BFCEE89D246F}" destId="{B5A8F571-D1A1-4A9B-87BC-D844E0029BDD}" srcOrd="1" destOrd="0" parTransId="{82C0025A-A9C7-45DA-B81E-06BA8E19F0AE}" sibTransId="{9B05CBDA-6C29-4113-B7D4-719CDCE0F5EC}"/>
    <dgm:cxn modelId="{E785A6FA-7857-453C-90D9-E277AFE9393E}" type="presOf" srcId="{9C7542E0-8897-42C8-8D9A-67C8061C0DED}" destId="{1D8EF6EB-EB7D-4147-9A19-BD990FFF06F0}" srcOrd="0" destOrd="0" presId="urn:microsoft.com/office/officeart/2005/8/layout/vList6"/>
    <dgm:cxn modelId="{8DB3F541-04FF-4B16-A9D8-A179F39C5CF6}" srcId="{B5A8F571-D1A1-4A9B-87BC-D844E0029BDD}" destId="{6088668A-36B1-4CC4-87E6-A15B5E8EB5C2}" srcOrd="1" destOrd="0" parTransId="{E0302DC9-468E-41FC-8ED9-3E7D3E0183D7}" sibTransId="{6BE4E266-B6B2-4FA5-9ABC-54104BF5D3FB}"/>
    <dgm:cxn modelId="{8C3FE946-258A-4932-9779-8D4E881B46FB}" type="presOf" srcId="{CF1B91D1-5985-4394-80D2-4A20340B890D}" destId="{EEF1D5B9-6908-4EFD-B427-B7BCCD3A99C3}" srcOrd="0" destOrd="0" presId="urn:microsoft.com/office/officeart/2005/8/layout/vList6"/>
    <dgm:cxn modelId="{C5657AF0-EE9F-4812-B075-C0746C7E25FE}" type="presOf" srcId="{89CC09B9-7CA1-4FF4-9476-CFA9BDA8F47F}" destId="{1D8EF6EB-EB7D-4147-9A19-BD990FFF06F0}" srcOrd="0" destOrd="1" presId="urn:microsoft.com/office/officeart/2005/8/layout/vList6"/>
    <dgm:cxn modelId="{B5507ECF-33B0-408D-94CC-217BCCB12E56}" srcId="{CF1B91D1-5985-4394-80D2-4A20340B890D}" destId="{89CC09B9-7CA1-4FF4-9476-CFA9BDA8F47F}" srcOrd="1" destOrd="0" parTransId="{8BF90B33-9DA2-466F-B3B1-D8EA227DB675}" sibTransId="{690F3EE2-6F62-478C-8867-4C2A75246C08}"/>
    <dgm:cxn modelId="{72C0C694-93B8-47F2-ADC6-6E359E59AFBB}" type="presOf" srcId="{B5A8F571-D1A1-4A9B-87BC-D844E0029BDD}" destId="{17CE06D9-7CC4-4676-82C0-1038BB85C90A}" srcOrd="0" destOrd="0" presId="urn:microsoft.com/office/officeart/2005/8/layout/vList6"/>
    <dgm:cxn modelId="{E4EA29BA-D609-4ABB-822D-BA4027FDE4DD}" type="presParOf" srcId="{FBF79A5B-6525-403F-A43F-C14C378AAA9D}" destId="{A5C5ECDA-2595-4B3D-B9AF-D7904E0D2AC0}" srcOrd="0" destOrd="0" presId="urn:microsoft.com/office/officeart/2005/8/layout/vList6"/>
    <dgm:cxn modelId="{3C9C713E-973D-4A3E-8909-17CC3DEDC662}" type="presParOf" srcId="{A5C5ECDA-2595-4B3D-B9AF-D7904E0D2AC0}" destId="{EEF1D5B9-6908-4EFD-B427-B7BCCD3A99C3}" srcOrd="0" destOrd="0" presId="urn:microsoft.com/office/officeart/2005/8/layout/vList6"/>
    <dgm:cxn modelId="{52CD156C-B284-47CE-8795-5915DE02E43C}" type="presParOf" srcId="{A5C5ECDA-2595-4B3D-B9AF-D7904E0D2AC0}" destId="{1D8EF6EB-EB7D-4147-9A19-BD990FFF06F0}" srcOrd="1" destOrd="0" presId="urn:microsoft.com/office/officeart/2005/8/layout/vList6"/>
    <dgm:cxn modelId="{96294859-9CA0-4989-9EDE-8F038A63F4ED}" type="presParOf" srcId="{FBF79A5B-6525-403F-A43F-C14C378AAA9D}" destId="{95548DDE-BA38-4B7E-B242-FB6ECB7EE438}" srcOrd="1" destOrd="0" presId="urn:microsoft.com/office/officeart/2005/8/layout/vList6"/>
    <dgm:cxn modelId="{1FF09004-D090-4039-83DE-08DC40EB34F6}" type="presParOf" srcId="{FBF79A5B-6525-403F-A43F-C14C378AAA9D}" destId="{F3E84021-E350-4E8E-907E-B89C6015F9F3}" srcOrd="2" destOrd="0" presId="urn:microsoft.com/office/officeart/2005/8/layout/vList6"/>
    <dgm:cxn modelId="{F464572B-4A14-48B8-9E3C-176F7DC90353}" type="presParOf" srcId="{F3E84021-E350-4E8E-907E-B89C6015F9F3}" destId="{17CE06D9-7CC4-4676-82C0-1038BB85C90A}" srcOrd="0" destOrd="0" presId="urn:microsoft.com/office/officeart/2005/8/layout/vList6"/>
    <dgm:cxn modelId="{24EDF42B-DA13-4F2C-AE1F-AC8D16DD8DC9}" type="presParOf" srcId="{F3E84021-E350-4E8E-907E-B89C6015F9F3}" destId="{F0125D54-55F0-41F8-B8A4-08BA99239B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EC0DF-7E53-4848-B4ED-956AC4C72DD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C6904A-DE2A-4682-A924-1897703F1CEF}">
      <dgm:prSet phldrT="[Text]"/>
      <dgm:spPr/>
      <dgm:t>
        <a:bodyPr/>
        <a:lstStyle/>
        <a:p>
          <a:r>
            <a:rPr lang="en-US" b="1" dirty="0" smtClean="0"/>
            <a:t>Population</a:t>
          </a:r>
          <a:endParaRPr lang="en-US" dirty="0"/>
        </a:p>
      </dgm:t>
    </dgm:pt>
    <dgm:pt modelId="{A5C033B2-4467-4847-94B5-237E0174C00E}" type="parTrans" cxnId="{5768631B-E3EC-4B40-AB56-93C3D22307F4}">
      <dgm:prSet/>
      <dgm:spPr/>
      <dgm:t>
        <a:bodyPr/>
        <a:lstStyle/>
        <a:p>
          <a:endParaRPr lang="en-US"/>
        </a:p>
      </dgm:t>
    </dgm:pt>
    <dgm:pt modelId="{B87E5619-F5D8-44D5-BA45-65EC4FCE4259}" type="sibTrans" cxnId="{5768631B-E3EC-4B40-AB56-93C3D22307F4}">
      <dgm:prSet/>
      <dgm:spPr/>
      <dgm:t>
        <a:bodyPr/>
        <a:lstStyle/>
        <a:p>
          <a:endParaRPr lang="en-US"/>
        </a:p>
      </dgm:t>
    </dgm:pt>
    <dgm:pt modelId="{812F69B7-37EC-4525-BC63-C3F827E0A357}">
      <dgm:prSet phldrT="[Text]"/>
      <dgm:spPr/>
      <dgm:t>
        <a:bodyPr/>
        <a:lstStyle/>
        <a:p>
          <a:r>
            <a:rPr lang="en-US" dirty="0" smtClean="0"/>
            <a:t>The targeted and accessed population was all the students and tutors of Matric class of AIOU Islamabad for this research study.</a:t>
          </a:r>
          <a:endParaRPr lang="en-US" dirty="0"/>
        </a:p>
      </dgm:t>
    </dgm:pt>
    <dgm:pt modelId="{085451D8-68F5-4009-B1C6-1232217913E5}" type="parTrans" cxnId="{A5F2E89F-998C-4672-BA24-177168B9D8FF}">
      <dgm:prSet/>
      <dgm:spPr/>
      <dgm:t>
        <a:bodyPr/>
        <a:lstStyle/>
        <a:p>
          <a:endParaRPr lang="en-US"/>
        </a:p>
      </dgm:t>
    </dgm:pt>
    <dgm:pt modelId="{CD91EADF-B8E9-4A08-A2ED-326E4AD42314}" type="sibTrans" cxnId="{A5F2E89F-998C-4672-BA24-177168B9D8FF}">
      <dgm:prSet/>
      <dgm:spPr/>
      <dgm:t>
        <a:bodyPr/>
        <a:lstStyle/>
        <a:p>
          <a:endParaRPr lang="en-US"/>
        </a:p>
      </dgm:t>
    </dgm:pt>
    <dgm:pt modelId="{13FCD983-1E4A-4C3C-9D5D-E5A40BB5DF8D}">
      <dgm:prSet phldrT="[Text]"/>
      <dgm:spPr/>
      <dgm:t>
        <a:bodyPr/>
        <a:lstStyle/>
        <a:p>
          <a:r>
            <a:rPr lang="en-US" b="1" dirty="0" smtClean="0"/>
            <a:t>Sample of the study</a:t>
          </a:r>
          <a:endParaRPr lang="en-US" dirty="0"/>
        </a:p>
      </dgm:t>
    </dgm:pt>
    <dgm:pt modelId="{EE25C5B7-691D-4E7D-866D-F1E4DB5FBC40}" type="parTrans" cxnId="{B16DB296-1817-498A-A78C-20FD84041F99}">
      <dgm:prSet/>
      <dgm:spPr/>
      <dgm:t>
        <a:bodyPr/>
        <a:lstStyle/>
        <a:p>
          <a:endParaRPr lang="en-US"/>
        </a:p>
      </dgm:t>
    </dgm:pt>
    <dgm:pt modelId="{424EFB2F-4DD4-4A22-AEA1-80548AA52C84}" type="sibTrans" cxnId="{B16DB296-1817-498A-A78C-20FD84041F99}">
      <dgm:prSet/>
      <dgm:spPr/>
      <dgm:t>
        <a:bodyPr/>
        <a:lstStyle/>
        <a:p>
          <a:endParaRPr lang="en-US"/>
        </a:p>
      </dgm:t>
    </dgm:pt>
    <dgm:pt modelId="{1D9F831B-315F-4131-AF9A-0D65EC3B0130}">
      <dgm:prSet phldrT="[Text]"/>
      <dgm:spPr/>
      <dgm:t>
        <a:bodyPr/>
        <a:lstStyle/>
        <a:p>
          <a:r>
            <a:rPr lang="en-US" dirty="0" smtClean="0"/>
            <a:t>Thirty (30) Students in one of the tutorial center of AIOU of Matric class were taken as a participant’s of the study.  50 Teachers of the sane study center were selected for the sample.</a:t>
          </a:r>
          <a:endParaRPr lang="en-US" dirty="0"/>
        </a:p>
      </dgm:t>
    </dgm:pt>
    <dgm:pt modelId="{688C9C6D-CED0-4F0B-82A8-9D1587D39F96}" type="parTrans" cxnId="{976962C1-88DD-4DFE-9359-91091CA4B6B1}">
      <dgm:prSet/>
      <dgm:spPr/>
      <dgm:t>
        <a:bodyPr/>
        <a:lstStyle/>
        <a:p>
          <a:endParaRPr lang="en-US"/>
        </a:p>
      </dgm:t>
    </dgm:pt>
    <dgm:pt modelId="{9043A676-93A0-4A1B-8FF7-D2659A16F3A2}" type="sibTrans" cxnId="{976962C1-88DD-4DFE-9359-91091CA4B6B1}">
      <dgm:prSet/>
      <dgm:spPr/>
      <dgm:t>
        <a:bodyPr/>
        <a:lstStyle/>
        <a:p>
          <a:endParaRPr lang="en-US"/>
        </a:p>
      </dgm:t>
    </dgm:pt>
    <dgm:pt modelId="{7F547CAF-47C8-4FE0-BC29-4F9C5B16D057}">
      <dgm:prSet phldrT="[Text]"/>
      <dgm:spPr/>
      <dgm:t>
        <a:bodyPr/>
        <a:lstStyle/>
        <a:p>
          <a:r>
            <a:rPr lang="en-US" b="1" dirty="0" smtClean="0"/>
            <a:t>Sampling Technique</a:t>
          </a:r>
          <a:endParaRPr lang="en-US" dirty="0"/>
        </a:p>
      </dgm:t>
    </dgm:pt>
    <dgm:pt modelId="{F00921FC-72BC-407D-8DBC-029A522B9A40}" type="parTrans" cxnId="{1DA966A1-9309-477B-A297-B8454872441C}">
      <dgm:prSet/>
      <dgm:spPr/>
      <dgm:t>
        <a:bodyPr/>
        <a:lstStyle/>
        <a:p>
          <a:endParaRPr lang="en-US"/>
        </a:p>
      </dgm:t>
    </dgm:pt>
    <dgm:pt modelId="{A1A85249-5B79-4CC2-B2B0-960808C64B90}" type="sibTrans" cxnId="{1DA966A1-9309-477B-A297-B8454872441C}">
      <dgm:prSet/>
      <dgm:spPr/>
      <dgm:t>
        <a:bodyPr/>
        <a:lstStyle/>
        <a:p>
          <a:endParaRPr lang="en-US"/>
        </a:p>
      </dgm:t>
    </dgm:pt>
    <dgm:pt modelId="{6BE5E9AB-17DA-47C0-942B-9D01AE690BF1}">
      <dgm:prSet phldrT="[Text]"/>
      <dgm:spPr/>
      <dgm:t>
        <a:bodyPr/>
        <a:lstStyle/>
        <a:p>
          <a:r>
            <a:rPr lang="en-US" dirty="0" smtClean="0"/>
            <a:t>Convenience sampling technique was used for the selection of sample. </a:t>
          </a:r>
          <a:endParaRPr lang="en-US" dirty="0"/>
        </a:p>
      </dgm:t>
    </dgm:pt>
    <dgm:pt modelId="{A36013EF-9EF4-4157-AB23-FBE53E992FB7}" type="parTrans" cxnId="{A5955B59-006B-472B-B587-065AE32874D1}">
      <dgm:prSet/>
      <dgm:spPr/>
      <dgm:t>
        <a:bodyPr/>
        <a:lstStyle/>
        <a:p>
          <a:endParaRPr lang="en-US"/>
        </a:p>
      </dgm:t>
    </dgm:pt>
    <dgm:pt modelId="{C2D3AC84-2AA9-4D7C-B50A-1203A4646723}" type="sibTrans" cxnId="{A5955B59-006B-472B-B587-065AE32874D1}">
      <dgm:prSet/>
      <dgm:spPr/>
      <dgm:t>
        <a:bodyPr/>
        <a:lstStyle/>
        <a:p>
          <a:endParaRPr lang="en-US"/>
        </a:p>
      </dgm:t>
    </dgm:pt>
    <dgm:pt modelId="{5C627BD2-00A2-4D0F-A380-DB72698AB05E}" type="pres">
      <dgm:prSet presAssocID="{8F1EC0DF-7E53-4848-B4ED-956AC4C72D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E1191F-8854-42AB-ABCE-7E07069DE7C0}" type="pres">
      <dgm:prSet presAssocID="{C2C6904A-DE2A-4682-A924-1897703F1CEF}" presName="linNode" presStyleCnt="0"/>
      <dgm:spPr/>
    </dgm:pt>
    <dgm:pt modelId="{6056BD26-6A70-42B0-91E3-887594C7FD90}" type="pres">
      <dgm:prSet presAssocID="{C2C6904A-DE2A-4682-A924-1897703F1CE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AEC75-8E5B-44B3-A0C3-F00A3AF14496}" type="pres">
      <dgm:prSet presAssocID="{C2C6904A-DE2A-4682-A924-1897703F1CE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9BE4E-0C3A-4B6E-A4DB-73B7E7CE4AD3}" type="pres">
      <dgm:prSet presAssocID="{B87E5619-F5D8-44D5-BA45-65EC4FCE4259}" presName="sp" presStyleCnt="0"/>
      <dgm:spPr/>
    </dgm:pt>
    <dgm:pt modelId="{E7FD25E5-B074-44F7-8C46-34C0B87E5169}" type="pres">
      <dgm:prSet presAssocID="{13FCD983-1E4A-4C3C-9D5D-E5A40BB5DF8D}" presName="linNode" presStyleCnt="0"/>
      <dgm:spPr/>
    </dgm:pt>
    <dgm:pt modelId="{6201D737-B835-434F-9086-7121266FAE7C}" type="pres">
      <dgm:prSet presAssocID="{13FCD983-1E4A-4C3C-9D5D-E5A40BB5DF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77A2E-E75F-4316-BF04-AD143CE0CA35}" type="pres">
      <dgm:prSet presAssocID="{13FCD983-1E4A-4C3C-9D5D-E5A40BB5DF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BB240-441C-4A88-929C-C6C1AD04D4C3}" type="pres">
      <dgm:prSet presAssocID="{424EFB2F-4DD4-4A22-AEA1-80548AA52C84}" presName="sp" presStyleCnt="0"/>
      <dgm:spPr/>
    </dgm:pt>
    <dgm:pt modelId="{BDF1A9D1-49F4-46FB-B4DD-EE389E105790}" type="pres">
      <dgm:prSet presAssocID="{7F547CAF-47C8-4FE0-BC29-4F9C5B16D057}" presName="linNode" presStyleCnt="0"/>
      <dgm:spPr/>
    </dgm:pt>
    <dgm:pt modelId="{075233B2-EDD2-4B85-B75D-B4A3952178AD}" type="pres">
      <dgm:prSet presAssocID="{7F547CAF-47C8-4FE0-BC29-4F9C5B16D05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6AC9F-2D69-48D8-962C-63F49DAD26F5}" type="pres">
      <dgm:prSet presAssocID="{7F547CAF-47C8-4FE0-BC29-4F9C5B16D05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955B59-006B-472B-B587-065AE32874D1}" srcId="{7F547CAF-47C8-4FE0-BC29-4F9C5B16D057}" destId="{6BE5E9AB-17DA-47C0-942B-9D01AE690BF1}" srcOrd="0" destOrd="0" parTransId="{A36013EF-9EF4-4157-AB23-FBE53E992FB7}" sibTransId="{C2D3AC84-2AA9-4D7C-B50A-1203A4646723}"/>
    <dgm:cxn modelId="{19905FA7-C7D1-403D-9474-CACB2FF5FBB1}" type="presOf" srcId="{1D9F831B-315F-4131-AF9A-0D65EC3B0130}" destId="{BD477A2E-E75F-4316-BF04-AD143CE0CA35}" srcOrd="0" destOrd="0" presId="urn:microsoft.com/office/officeart/2005/8/layout/vList5"/>
    <dgm:cxn modelId="{D72D746A-5701-400F-875D-99DD5C1D0920}" type="presOf" srcId="{6BE5E9AB-17DA-47C0-942B-9D01AE690BF1}" destId="{4026AC9F-2D69-48D8-962C-63F49DAD26F5}" srcOrd="0" destOrd="0" presId="urn:microsoft.com/office/officeart/2005/8/layout/vList5"/>
    <dgm:cxn modelId="{1DA966A1-9309-477B-A297-B8454872441C}" srcId="{8F1EC0DF-7E53-4848-B4ED-956AC4C72DDC}" destId="{7F547CAF-47C8-4FE0-BC29-4F9C5B16D057}" srcOrd="2" destOrd="0" parTransId="{F00921FC-72BC-407D-8DBC-029A522B9A40}" sibTransId="{A1A85249-5B79-4CC2-B2B0-960808C64B90}"/>
    <dgm:cxn modelId="{B16DB296-1817-498A-A78C-20FD84041F99}" srcId="{8F1EC0DF-7E53-4848-B4ED-956AC4C72DDC}" destId="{13FCD983-1E4A-4C3C-9D5D-E5A40BB5DF8D}" srcOrd="1" destOrd="0" parTransId="{EE25C5B7-691D-4E7D-866D-F1E4DB5FBC40}" sibTransId="{424EFB2F-4DD4-4A22-AEA1-80548AA52C84}"/>
    <dgm:cxn modelId="{5768631B-E3EC-4B40-AB56-93C3D22307F4}" srcId="{8F1EC0DF-7E53-4848-B4ED-956AC4C72DDC}" destId="{C2C6904A-DE2A-4682-A924-1897703F1CEF}" srcOrd="0" destOrd="0" parTransId="{A5C033B2-4467-4847-94B5-237E0174C00E}" sibTransId="{B87E5619-F5D8-44D5-BA45-65EC4FCE4259}"/>
    <dgm:cxn modelId="{DCAE42BC-8E89-4E8A-BCA2-2E28A312F2BF}" type="presOf" srcId="{13FCD983-1E4A-4C3C-9D5D-E5A40BB5DF8D}" destId="{6201D737-B835-434F-9086-7121266FAE7C}" srcOrd="0" destOrd="0" presId="urn:microsoft.com/office/officeart/2005/8/layout/vList5"/>
    <dgm:cxn modelId="{CA53C922-8C40-4158-BE5F-26D9281EAAD1}" type="presOf" srcId="{812F69B7-37EC-4525-BC63-C3F827E0A357}" destId="{C71AEC75-8E5B-44B3-A0C3-F00A3AF14496}" srcOrd="0" destOrd="0" presId="urn:microsoft.com/office/officeart/2005/8/layout/vList5"/>
    <dgm:cxn modelId="{976962C1-88DD-4DFE-9359-91091CA4B6B1}" srcId="{13FCD983-1E4A-4C3C-9D5D-E5A40BB5DF8D}" destId="{1D9F831B-315F-4131-AF9A-0D65EC3B0130}" srcOrd="0" destOrd="0" parTransId="{688C9C6D-CED0-4F0B-82A8-9D1587D39F96}" sibTransId="{9043A676-93A0-4A1B-8FF7-D2659A16F3A2}"/>
    <dgm:cxn modelId="{A5F2E89F-998C-4672-BA24-177168B9D8FF}" srcId="{C2C6904A-DE2A-4682-A924-1897703F1CEF}" destId="{812F69B7-37EC-4525-BC63-C3F827E0A357}" srcOrd="0" destOrd="0" parTransId="{085451D8-68F5-4009-B1C6-1232217913E5}" sibTransId="{CD91EADF-B8E9-4A08-A2ED-326E4AD42314}"/>
    <dgm:cxn modelId="{3BB04CFD-17FF-4732-85FE-BFE864FCAD04}" type="presOf" srcId="{C2C6904A-DE2A-4682-A924-1897703F1CEF}" destId="{6056BD26-6A70-42B0-91E3-887594C7FD90}" srcOrd="0" destOrd="0" presId="urn:microsoft.com/office/officeart/2005/8/layout/vList5"/>
    <dgm:cxn modelId="{25791AC5-69F2-41EE-85B6-AF1DFDA07961}" type="presOf" srcId="{7F547CAF-47C8-4FE0-BC29-4F9C5B16D057}" destId="{075233B2-EDD2-4B85-B75D-B4A3952178AD}" srcOrd="0" destOrd="0" presId="urn:microsoft.com/office/officeart/2005/8/layout/vList5"/>
    <dgm:cxn modelId="{3731AC68-0451-4F1E-82FB-F72C8E379556}" type="presOf" srcId="{8F1EC0DF-7E53-4848-B4ED-956AC4C72DDC}" destId="{5C627BD2-00A2-4D0F-A380-DB72698AB05E}" srcOrd="0" destOrd="0" presId="urn:microsoft.com/office/officeart/2005/8/layout/vList5"/>
    <dgm:cxn modelId="{C019F21B-529F-4175-A2AB-46C816D6A327}" type="presParOf" srcId="{5C627BD2-00A2-4D0F-A380-DB72698AB05E}" destId="{98E1191F-8854-42AB-ABCE-7E07069DE7C0}" srcOrd="0" destOrd="0" presId="urn:microsoft.com/office/officeart/2005/8/layout/vList5"/>
    <dgm:cxn modelId="{A92368A3-65C1-41E4-A8E5-209316303A39}" type="presParOf" srcId="{98E1191F-8854-42AB-ABCE-7E07069DE7C0}" destId="{6056BD26-6A70-42B0-91E3-887594C7FD90}" srcOrd="0" destOrd="0" presId="urn:microsoft.com/office/officeart/2005/8/layout/vList5"/>
    <dgm:cxn modelId="{EC82F889-9D9D-4133-AADB-1D3256FC708F}" type="presParOf" srcId="{98E1191F-8854-42AB-ABCE-7E07069DE7C0}" destId="{C71AEC75-8E5B-44B3-A0C3-F00A3AF14496}" srcOrd="1" destOrd="0" presId="urn:microsoft.com/office/officeart/2005/8/layout/vList5"/>
    <dgm:cxn modelId="{B91DF754-080B-48E5-A857-1900295A1024}" type="presParOf" srcId="{5C627BD2-00A2-4D0F-A380-DB72698AB05E}" destId="{9A29BE4E-0C3A-4B6E-A4DB-73B7E7CE4AD3}" srcOrd="1" destOrd="0" presId="urn:microsoft.com/office/officeart/2005/8/layout/vList5"/>
    <dgm:cxn modelId="{D4829565-E78F-4737-B489-06EE742D7EF7}" type="presParOf" srcId="{5C627BD2-00A2-4D0F-A380-DB72698AB05E}" destId="{E7FD25E5-B074-44F7-8C46-34C0B87E5169}" srcOrd="2" destOrd="0" presId="urn:microsoft.com/office/officeart/2005/8/layout/vList5"/>
    <dgm:cxn modelId="{5F089DE9-4261-458F-AD07-070FD9AE4F48}" type="presParOf" srcId="{E7FD25E5-B074-44F7-8C46-34C0B87E5169}" destId="{6201D737-B835-434F-9086-7121266FAE7C}" srcOrd="0" destOrd="0" presId="urn:microsoft.com/office/officeart/2005/8/layout/vList5"/>
    <dgm:cxn modelId="{43CF4D4F-646D-43F9-A3BC-119C4B36AC21}" type="presParOf" srcId="{E7FD25E5-B074-44F7-8C46-34C0B87E5169}" destId="{BD477A2E-E75F-4316-BF04-AD143CE0CA35}" srcOrd="1" destOrd="0" presId="urn:microsoft.com/office/officeart/2005/8/layout/vList5"/>
    <dgm:cxn modelId="{B6F9761A-3F5B-4DFA-81F3-C0E921484E08}" type="presParOf" srcId="{5C627BD2-00A2-4D0F-A380-DB72698AB05E}" destId="{35ABB240-441C-4A88-929C-C6C1AD04D4C3}" srcOrd="3" destOrd="0" presId="urn:microsoft.com/office/officeart/2005/8/layout/vList5"/>
    <dgm:cxn modelId="{70DE4B04-371B-4F55-B177-24DDBBF24AE9}" type="presParOf" srcId="{5C627BD2-00A2-4D0F-A380-DB72698AB05E}" destId="{BDF1A9D1-49F4-46FB-B4DD-EE389E105790}" srcOrd="4" destOrd="0" presId="urn:microsoft.com/office/officeart/2005/8/layout/vList5"/>
    <dgm:cxn modelId="{45C09BE1-45B5-41AF-8AB9-14037EA2788A}" type="presParOf" srcId="{BDF1A9D1-49F4-46FB-B4DD-EE389E105790}" destId="{075233B2-EDD2-4B85-B75D-B4A3952178AD}" srcOrd="0" destOrd="0" presId="urn:microsoft.com/office/officeart/2005/8/layout/vList5"/>
    <dgm:cxn modelId="{25CC2B85-230B-4BD6-B1FE-279D5034B47D}" type="presParOf" srcId="{BDF1A9D1-49F4-46FB-B4DD-EE389E105790}" destId="{4026AC9F-2D69-48D8-962C-63F49DAD26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53388-B727-4A58-AF1C-E08157159C43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0248D6-938B-42FD-A565-356F19FD9FA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ROLE-PLAY</a:t>
          </a:r>
        </a:p>
        <a:p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STRENGTHS</a:t>
          </a:r>
          <a:endParaRPr lang="en-US" sz="1400" b="1" dirty="0">
            <a:latin typeface="Times New Roman" pitchFamily="18" charset="0"/>
            <a:cs typeface="Times New Roman" pitchFamily="18" charset="0"/>
          </a:endParaRPr>
        </a:p>
      </dgm:t>
    </dgm:pt>
    <dgm:pt modelId="{E2D47683-1E5C-4E8B-9154-BEA22BA51BB5}" type="parTrans" cxnId="{94378738-6FDE-47BA-895C-453DEE7164E3}">
      <dgm:prSet/>
      <dgm:spPr/>
      <dgm:t>
        <a:bodyPr/>
        <a:lstStyle/>
        <a:p>
          <a:endParaRPr lang="en-US"/>
        </a:p>
      </dgm:t>
    </dgm:pt>
    <dgm:pt modelId="{61F56D53-A718-45AF-86B1-537E67484A09}" type="sibTrans" cxnId="{94378738-6FDE-47BA-895C-453DEE7164E3}">
      <dgm:prSet/>
      <dgm:spPr/>
      <dgm:t>
        <a:bodyPr/>
        <a:lstStyle/>
        <a:p>
          <a:endParaRPr lang="en-US"/>
        </a:p>
      </dgm:t>
    </dgm:pt>
    <dgm:pt modelId="{B57A4BE1-9E9F-45EA-9692-3FA0750B3BE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Helps make abstract problem more concrete  problem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DCC3AAC-6718-4AD7-8ED3-81CC066D4195}" type="parTrans" cxnId="{F1339855-7CBB-4002-9DE4-03C8167E36E5}">
      <dgm:prSet/>
      <dgm:spPr/>
      <dgm:t>
        <a:bodyPr/>
        <a:lstStyle/>
        <a:p>
          <a:endParaRPr lang="en-US"/>
        </a:p>
      </dgm:t>
    </dgm:pt>
    <dgm:pt modelId="{FBA214F3-A586-40C1-A63B-B24597459E0A}" type="sibTrans" cxnId="{F1339855-7CBB-4002-9DE4-03C8167E36E5}">
      <dgm:prSet/>
      <dgm:spPr/>
      <dgm:t>
        <a:bodyPr/>
        <a:lstStyle/>
        <a:p>
          <a:endParaRPr lang="en-US"/>
        </a:p>
      </dgm:t>
    </dgm:pt>
    <dgm:pt modelId="{A56E1303-FDE1-4150-B7C8-D6B7998B45E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Provide Immediate Feedback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543326D7-74C6-4400-B177-8D9015B122A6}" type="parTrans" cxnId="{BF28E535-DE0A-4BE0-95CF-FF038D90C315}">
      <dgm:prSet/>
      <dgm:spPr/>
      <dgm:t>
        <a:bodyPr/>
        <a:lstStyle/>
        <a:p>
          <a:endParaRPr lang="en-US"/>
        </a:p>
      </dgm:t>
    </dgm:pt>
    <dgm:pt modelId="{EFD644F5-A2E1-4153-8051-5A377B47065E}" type="sibTrans" cxnId="{BF28E535-DE0A-4BE0-95CF-FF038D90C315}">
      <dgm:prSet/>
      <dgm:spPr/>
      <dgm:t>
        <a:bodyPr/>
        <a:lstStyle/>
        <a:p>
          <a:endParaRPr lang="en-US"/>
        </a:p>
      </dgm:t>
    </dgm:pt>
    <dgm:pt modelId="{B7B34753-6065-4ADD-B36E-9DF48EE43CA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Involves direct experiential learning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0D392667-1124-493A-9CA7-5F758FD6A330}" type="parTrans" cxnId="{14FE0EBA-8148-45C5-B578-0518D52DA5FA}">
      <dgm:prSet/>
      <dgm:spPr/>
      <dgm:t>
        <a:bodyPr/>
        <a:lstStyle/>
        <a:p>
          <a:endParaRPr lang="en-US"/>
        </a:p>
      </dgm:t>
    </dgm:pt>
    <dgm:pt modelId="{F63BA29E-95DF-47A6-8932-EAC46ACE6C3D}" type="sibTrans" cxnId="{14FE0EBA-8148-45C5-B578-0518D52DA5FA}">
      <dgm:prSet/>
      <dgm:spPr/>
      <dgm:t>
        <a:bodyPr/>
        <a:lstStyle/>
        <a:p>
          <a:endParaRPr lang="en-US"/>
        </a:p>
      </dgm:t>
    </dgm:pt>
    <dgm:pt modelId="{3E7D63F7-89BA-4C03-9B72-C64244F9F46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200" dirty="0" err="1" smtClean="0">
              <a:latin typeface="Times New Roman" pitchFamily="18" charset="0"/>
              <a:cs typeface="Times New Roman" pitchFamily="18" charset="0"/>
            </a:rPr>
            <a:t>Facilites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learning across many areas of curriculum content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C47472D5-0B6C-482B-98C2-5B1190B57AA7}" type="parTrans" cxnId="{4ACD386F-46DE-4E79-AB5B-60A7EBAA3651}">
      <dgm:prSet/>
      <dgm:spPr/>
      <dgm:t>
        <a:bodyPr/>
        <a:lstStyle/>
        <a:p>
          <a:endParaRPr lang="en-US"/>
        </a:p>
      </dgm:t>
    </dgm:pt>
    <dgm:pt modelId="{5485C663-55F0-44BC-A0AE-452E4155414B}" type="sibTrans" cxnId="{4ACD386F-46DE-4E79-AB5B-60A7EBAA3651}">
      <dgm:prSet/>
      <dgm:spPr/>
      <dgm:t>
        <a:bodyPr/>
        <a:lstStyle/>
        <a:p>
          <a:endParaRPr lang="en-US"/>
        </a:p>
      </dgm:t>
    </dgm:pt>
    <dgm:pt modelId="{63059682-529A-4C05-9820-B171833CC56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Involves comparing &amp; contrasting positions taken on an issue</a:t>
          </a:r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C9E7415C-21AF-422A-BF81-89A009153E1E}" type="parTrans" cxnId="{F24A6770-0CDE-46CF-8EC2-55FC8C1189AD}">
      <dgm:prSet/>
      <dgm:spPr/>
      <dgm:t>
        <a:bodyPr/>
        <a:lstStyle/>
        <a:p>
          <a:endParaRPr lang="en-US"/>
        </a:p>
      </dgm:t>
    </dgm:pt>
    <dgm:pt modelId="{15B2F252-BA54-4FE4-AE75-60C03DC16EAE}" type="sibTrans" cxnId="{F24A6770-0CDE-46CF-8EC2-55FC8C1189AD}">
      <dgm:prSet/>
      <dgm:spPr/>
      <dgm:t>
        <a:bodyPr/>
        <a:lstStyle/>
        <a:p>
          <a:endParaRPr lang="en-US"/>
        </a:p>
      </dgm:t>
    </dgm:pt>
    <dgm:pt modelId="{4171601E-F5E8-4883-868C-551E179B398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Promotes life long learning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08F04B96-96D0-4847-AECD-CA4D2E5D3BD7}" type="parTrans" cxnId="{589B2438-571F-4FD9-9F1C-72517C1D939E}">
      <dgm:prSet/>
      <dgm:spPr/>
      <dgm:t>
        <a:bodyPr/>
        <a:lstStyle/>
        <a:p>
          <a:endParaRPr lang="en-US"/>
        </a:p>
      </dgm:t>
    </dgm:pt>
    <dgm:pt modelId="{44B64CAB-0647-4B60-82BB-96955D7232EB}" type="sibTrans" cxnId="{589B2438-571F-4FD9-9F1C-72517C1D939E}">
      <dgm:prSet/>
      <dgm:spPr/>
      <dgm:t>
        <a:bodyPr/>
        <a:lstStyle/>
        <a:p>
          <a:endParaRPr lang="en-US"/>
        </a:p>
      </dgm:t>
    </dgm:pt>
    <dgm:pt modelId="{C39103BB-A3B3-4ADB-AD1E-00671042066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Facilitates  expression of attitudes &amp; feelings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274CA225-62DB-46B3-A8C2-BBB86A0E7BC4}" type="parTrans" cxnId="{784A7B43-FBE0-4549-9DEE-38F0377FEF68}">
      <dgm:prSet/>
      <dgm:spPr/>
      <dgm:t>
        <a:bodyPr/>
        <a:lstStyle/>
        <a:p>
          <a:endParaRPr lang="en-US"/>
        </a:p>
      </dgm:t>
    </dgm:pt>
    <dgm:pt modelId="{16D7F6AC-DEAD-4C63-BA08-29236E711B13}" type="sibTrans" cxnId="{784A7B43-FBE0-4549-9DEE-38F0377FEF68}">
      <dgm:prSet/>
      <dgm:spPr/>
      <dgm:t>
        <a:bodyPr/>
        <a:lstStyle/>
        <a:p>
          <a:endParaRPr lang="en-US"/>
        </a:p>
      </dgm:t>
    </dgm:pt>
    <dgm:pt modelId="{7D4FCF49-0395-46AE-89B6-8246A7F28C9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Provide opportunities' to speculate on uncertainties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0D61FBFB-FD90-420B-B76D-0E1E12733D77}" type="parTrans" cxnId="{A1410DFB-A8AF-4888-B53E-56C4A22D3A41}">
      <dgm:prSet/>
      <dgm:spPr/>
      <dgm:t>
        <a:bodyPr/>
        <a:lstStyle/>
        <a:p>
          <a:endParaRPr lang="en-US"/>
        </a:p>
      </dgm:t>
    </dgm:pt>
    <dgm:pt modelId="{EF912E12-AD3F-44B4-85E7-881D2B63198C}" type="sibTrans" cxnId="{A1410DFB-A8AF-4888-B53E-56C4A22D3A41}">
      <dgm:prSet/>
      <dgm:spPr/>
      <dgm:t>
        <a:bodyPr/>
        <a:lstStyle/>
        <a:p>
          <a:endParaRPr lang="en-US"/>
        </a:p>
      </dgm:t>
    </dgm:pt>
    <dgm:pt modelId="{D6036EFA-FF6F-4C9F-90B0-4AA886B8E2B1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Develops sympathetic understanding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E9BD5281-81FE-4CBF-9A6F-BCBD3384A96F}" type="parTrans" cxnId="{6D3A4406-1546-4262-8A3D-293E8F48A961}">
      <dgm:prSet/>
      <dgm:spPr/>
      <dgm:t>
        <a:bodyPr/>
        <a:lstStyle/>
        <a:p>
          <a:endParaRPr lang="en-US"/>
        </a:p>
      </dgm:t>
    </dgm:pt>
    <dgm:pt modelId="{90AC4956-0941-40A0-9766-5BAB5991AB2B}" type="sibTrans" cxnId="{6D3A4406-1546-4262-8A3D-293E8F48A961}">
      <dgm:prSet/>
      <dgm:spPr/>
      <dgm:t>
        <a:bodyPr/>
        <a:lstStyle/>
        <a:p>
          <a:endParaRPr lang="en-US"/>
        </a:p>
      </dgm:t>
    </dgm:pt>
    <dgm:pt modelId="{F9131E81-10EB-464B-8174-6FCDA439F53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Involves manipulating knowledge in exciting ways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dgm:t>
    </dgm:pt>
    <dgm:pt modelId="{9099E99D-F504-48AC-A54D-8E4F79EC0ED0}" type="parTrans" cxnId="{6EABECD8-4A1A-4825-9AD9-9269EA1BAECA}">
      <dgm:prSet/>
      <dgm:spPr/>
      <dgm:t>
        <a:bodyPr/>
        <a:lstStyle/>
        <a:p>
          <a:endParaRPr lang="en-US"/>
        </a:p>
      </dgm:t>
    </dgm:pt>
    <dgm:pt modelId="{46D6701E-4F99-47BD-AFB8-3872D6A021E3}" type="sibTrans" cxnId="{6EABECD8-4A1A-4825-9AD9-9269EA1BAECA}">
      <dgm:prSet/>
      <dgm:spPr/>
      <dgm:t>
        <a:bodyPr/>
        <a:lstStyle/>
        <a:p>
          <a:endParaRPr lang="en-US"/>
        </a:p>
      </dgm:t>
    </dgm:pt>
    <dgm:pt modelId="{DCCCF474-2891-4A41-939F-43CB146DB82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Demonstrates a practical integration of knowledge, skills &amp; abilities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dgm:t>
    </dgm:pt>
    <dgm:pt modelId="{5C30F906-49F8-4362-8E2F-C051F61CAB09}" type="parTrans" cxnId="{A3422FCA-2D1D-4C82-83DB-28BA95AC57EA}">
      <dgm:prSet/>
      <dgm:spPr/>
      <dgm:t>
        <a:bodyPr/>
        <a:lstStyle/>
        <a:p>
          <a:endParaRPr lang="en-US"/>
        </a:p>
      </dgm:t>
    </dgm:pt>
    <dgm:pt modelId="{8D1BFA82-BFB8-4994-86CA-ABF5A1AB7CB0}" type="sibTrans" cxnId="{A3422FCA-2D1D-4C82-83DB-28BA95AC57EA}">
      <dgm:prSet/>
      <dgm:spPr/>
      <dgm:t>
        <a:bodyPr/>
        <a:lstStyle/>
        <a:p>
          <a:endParaRPr lang="en-US"/>
        </a:p>
      </dgm:t>
    </dgm:pt>
    <dgm:pt modelId="{9F507A63-BE0D-48E3-AF37-9E51AE4D296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Involves applying knowledge to solving problems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7ECEE26A-3E5B-4CFC-9ABB-C470189DAC5D}" type="parTrans" cxnId="{E446F0CD-AEDB-4E47-97C4-887FA60B8CAE}">
      <dgm:prSet/>
      <dgm:spPr/>
      <dgm:t>
        <a:bodyPr/>
        <a:lstStyle/>
        <a:p>
          <a:endParaRPr lang="en-US"/>
        </a:p>
      </dgm:t>
    </dgm:pt>
    <dgm:pt modelId="{4B58C488-3C55-4ACF-85E5-C770A4ED11F5}" type="sibTrans" cxnId="{E446F0CD-AEDB-4E47-97C4-887FA60B8CAE}">
      <dgm:prSet/>
      <dgm:spPr/>
      <dgm:t>
        <a:bodyPr/>
        <a:lstStyle/>
        <a:p>
          <a:endParaRPr lang="en-US"/>
        </a:p>
      </dgm:t>
    </dgm:pt>
    <dgm:pt modelId="{40C46F5A-A542-4846-95E4-1952F5958D13}" type="pres">
      <dgm:prSet presAssocID="{DD953388-B727-4A58-AF1C-E08157159C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06FB26-CA73-4185-9FC7-CB521F47F2D2}" type="pres">
      <dgm:prSet presAssocID="{1A0248D6-938B-42FD-A565-356F19FD9FA0}" presName="centerShape" presStyleLbl="node0" presStyleIdx="0" presStyleCnt="1" custScaleX="195409" custScaleY="203552"/>
      <dgm:spPr/>
      <dgm:t>
        <a:bodyPr/>
        <a:lstStyle/>
        <a:p>
          <a:endParaRPr lang="en-US"/>
        </a:p>
      </dgm:t>
    </dgm:pt>
    <dgm:pt modelId="{F97366A4-8EEA-409A-919A-83039586121A}" type="pres">
      <dgm:prSet presAssocID="{DDCC3AAC-6718-4AD7-8ED3-81CC066D4195}" presName="parTrans" presStyleLbl="sibTrans2D1" presStyleIdx="0" presStyleCnt="12"/>
      <dgm:spPr/>
      <dgm:t>
        <a:bodyPr/>
        <a:lstStyle/>
        <a:p>
          <a:endParaRPr lang="en-US"/>
        </a:p>
      </dgm:t>
    </dgm:pt>
    <dgm:pt modelId="{0E5A8C27-B9F8-443E-9501-12F51FD3C38C}" type="pres">
      <dgm:prSet presAssocID="{DDCC3AAC-6718-4AD7-8ED3-81CC066D4195}" presName="connectorText" presStyleLbl="sibTrans2D1" presStyleIdx="0" presStyleCnt="12"/>
      <dgm:spPr/>
      <dgm:t>
        <a:bodyPr/>
        <a:lstStyle/>
        <a:p>
          <a:endParaRPr lang="en-US"/>
        </a:p>
      </dgm:t>
    </dgm:pt>
    <dgm:pt modelId="{B2CE2574-F8FA-4367-886D-8A03A4F0C127}" type="pres">
      <dgm:prSet presAssocID="{B57A4BE1-9E9F-45EA-9692-3FA0750B3BEA}" presName="node" presStyleLbl="node1" presStyleIdx="0" presStyleCnt="12" custScaleX="147250" custScaleY="113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E4CBC-54A0-4747-93E9-2FE3689EC3C1}" type="pres">
      <dgm:prSet presAssocID="{543326D7-74C6-4400-B177-8D9015B122A6}" presName="parTrans" presStyleLbl="sibTrans2D1" presStyleIdx="1" presStyleCnt="12"/>
      <dgm:spPr/>
      <dgm:t>
        <a:bodyPr/>
        <a:lstStyle/>
        <a:p>
          <a:endParaRPr lang="en-US"/>
        </a:p>
      </dgm:t>
    </dgm:pt>
    <dgm:pt modelId="{3556760F-0A5C-46E9-99D6-B603DA8FB21A}" type="pres">
      <dgm:prSet presAssocID="{543326D7-74C6-4400-B177-8D9015B122A6}" presName="connectorText" presStyleLbl="sibTrans2D1" presStyleIdx="1" presStyleCnt="12"/>
      <dgm:spPr/>
      <dgm:t>
        <a:bodyPr/>
        <a:lstStyle/>
        <a:p>
          <a:endParaRPr lang="en-US"/>
        </a:p>
      </dgm:t>
    </dgm:pt>
    <dgm:pt modelId="{AF6E9CBA-8053-4C91-AF54-0540B204D5E4}" type="pres">
      <dgm:prSet presAssocID="{A56E1303-FDE1-4150-B7C8-D6B7998B45E3}" presName="node" presStyleLbl="node1" presStyleIdx="1" presStyleCnt="12" custScaleX="135373" custScaleY="98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ACA27-ED4D-41CB-8DA3-A19C7AD5A4D7}" type="pres">
      <dgm:prSet presAssocID="{C9E7415C-21AF-422A-BF81-89A009153E1E}" presName="parTrans" presStyleLbl="sibTrans2D1" presStyleIdx="2" presStyleCnt="12"/>
      <dgm:spPr/>
      <dgm:t>
        <a:bodyPr/>
        <a:lstStyle/>
        <a:p>
          <a:endParaRPr lang="en-US"/>
        </a:p>
      </dgm:t>
    </dgm:pt>
    <dgm:pt modelId="{85EAF21D-0DF7-44D3-9EDC-F7246AF64904}" type="pres">
      <dgm:prSet presAssocID="{C9E7415C-21AF-422A-BF81-89A009153E1E}" presName="connectorText" presStyleLbl="sibTrans2D1" presStyleIdx="2" presStyleCnt="12"/>
      <dgm:spPr/>
      <dgm:t>
        <a:bodyPr/>
        <a:lstStyle/>
        <a:p>
          <a:endParaRPr lang="en-US"/>
        </a:p>
      </dgm:t>
    </dgm:pt>
    <dgm:pt modelId="{79C3169C-FC47-40BE-B196-0E82D5916A5C}" type="pres">
      <dgm:prSet presAssocID="{63059682-529A-4C05-9820-B171833CC563}" presName="node" presStyleLbl="node1" presStyleIdx="2" presStyleCnt="12" custScaleX="132756" custScaleY="115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A140E-A63B-49FC-8DA1-AD5F2B38FF2F}" type="pres">
      <dgm:prSet presAssocID="{08F04B96-96D0-4847-AECD-CA4D2E5D3BD7}" presName="parTrans" presStyleLbl="sibTrans2D1" presStyleIdx="3" presStyleCnt="12"/>
      <dgm:spPr/>
      <dgm:t>
        <a:bodyPr/>
        <a:lstStyle/>
        <a:p>
          <a:endParaRPr lang="en-US"/>
        </a:p>
      </dgm:t>
    </dgm:pt>
    <dgm:pt modelId="{BDF264B6-745A-41F5-92D6-5692876713DF}" type="pres">
      <dgm:prSet presAssocID="{08F04B96-96D0-4847-AECD-CA4D2E5D3BD7}" presName="connectorText" presStyleLbl="sibTrans2D1" presStyleIdx="3" presStyleCnt="12"/>
      <dgm:spPr/>
      <dgm:t>
        <a:bodyPr/>
        <a:lstStyle/>
        <a:p>
          <a:endParaRPr lang="en-US"/>
        </a:p>
      </dgm:t>
    </dgm:pt>
    <dgm:pt modelId="{B61682B4-7A58-4483-81C4-C6E2A4854403}" type="pres">
      <dgm:prSet presAssocID="{4171601E-F5E8-4883-868C-551E179B3986}" presName="node" presStyleLbl="node1" presStyleIdx="3" presStyleCnt="12" custScaleX="135077" custScaleY="128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3CDD6-78DC-4FD9-B5EE-649D04DC3A70}" type="pres">
      <dgm:prSet presAssocID="{274CA225-62DB-46B3-A8C2-BBB86A0E7BC4}" presName="parTrans" presStyleLbl="sibTrans2D1" presStyleIdx="4" presStyleCnt="12"/>
      <dgm:spPr/>
      <dgm:t>
        <a:bodyPr/>
        <a:lstStyle/>
        <a:p>
          <a:endParaRPr lang="en-US"/>
        </a:p>
      </dgm:t>
    </dgm:pt>
    <dgm:pt modelId="{BA6D7AA5-B425-467C-BB3D-F33E7D6CB16A}" type="pres">
      <dgm:prSet presAssocID="{274CA225-62DB-46B3-A8C2-BBB86A0E7BC4}" presName="connectorText" presStyleLbl="sibTrans2D1" presStyleIdx="4" presStyleCnt="12"/>
      <dgm:spPr/>
      <dgm:t>
        <a:bodyPr/>
        <a:lstStyle/>
        <a:p>
          <a:endParaRPr lang="en-US"/>
        </a:p>
      </dgm:t>
    </dgm:pt>
    <dgm:pt modelId="{1B3FE628-D422-408D-AAF1-3C9D8B68872C}" type="pres">
      <dgm:prSet presAssocID="{C39103BB-A3B3-4ADB-AD1E-006710420668}" presName="node" presStyleLbl="node1" presStyleIdx="4" presStyleCnt="12" custScaleX="123161" custScaleY="115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B3942-C22C-4CE1-ADE2-9B750E1F5BFD}" type="pres">
      <dgm:prSet presAssocID="{0D61FBFB-FD90-420B-B76D-0E1E12733D77}" presName="parTrans" presStyleLbl="sibTrans2D1" presStyleIdx="5" presStyleCnt="12"/>
      <dgm:spPr/>
      <dgm:t>
        <a:bodyPr/>
        <a:lstStyle/>
        <a:p>
          <a:endParaRPr lang="en-US"/>
        </a:p>
      </dgm:t>
    </dgm:pt>
    <dgm:pt modelId="{DFEE2CF5-62E7-4B71-A31C-12C48A543E3C}" type="pres">
      <dgm:prSet presAssocID="{0D61FBFB-FD90-420B-B76D-0E1E12733D77}" presName="connectorText" presStyleLbl="sibTrans2D1" presStyleIdx="5" presStyleCnt="12"/>
      <dgm:spPr/>
      <dgm:t>
        <a:bodyPr/>
        <a:lstStyle/>
        <a:p>
          <a:endParaRPr lang="en-US"/>
        </a:p>
      </dgm:t>
    </dgm:pt>
    <dgm:pt modelId="{3B285AD0-7125-4078-BC69-E7F0E3FC3B79}" type="pres">
      <dgm:prSet presAssocID="{7D4FCF49-0395-46AE-89B6-8246A7F28C9D}" presName="node" presStyleLbl="node1" presStyleIdx="5" presStyleCnt="12" custScaleX="139345" custScaleY="118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9C988-A888-4281-B5A2-3EC840CEA9A6}" type="pres">
      <dgm:prSet presAssocID="{E9BD5281-81FE-4CBF-9A6F-BCBD3384A96F}" presName="parTrans" presStyleLbl="sibTrans2D1" presStyleIdx="6" presStyleCnt="12"/>
      <dgm:spPr/>
      <dgm:t>
        <a:bodyPr/>
        <a:lstStyle/>
        <a:p>
          <a:endParaRPr lang="en-US"/>
        </a:p>
      </dgm:t>
    </dgm:pt>
    <dgm:pt modelId="{9465EB4C-B832-4276-BAE7-13BDF0B80365}" type="pres">
      <dgm:prSet presAssocID="{E9BD5281-81FE-4CBF-9A6F-BCBD3384A96F}" presName="connectorText" presStyleLbl="sibTrans2D1" presStyleIdx="6" presStyleCnt="12"/>
      <dgm:spPr/>
      <dgm:t>
        <a:bodyPr/>
        <a:lstStyle/>
        <a:p>
          <a:endParaRPr lang="en-US"/>
        </a:p>
      </dgm:t>
    </dgm:pt>
    <dgm:pt modelId="{5E738F7C-DFF0-4019-82FF-635A5F5E0934}" type="pres">
      <dgm:prSet presAssocID="{D6036EFA-FF6F-4C9F-90B0-4AA886B8E2B1}" presName="node" presStyleLbl="node1" presStyleIdx="6" presStyleCnt="12" custScaleX="145264" custScaleY="102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5A30E-842D-4930-B727-DD84EED9392A}" type="pres">
      <dgm:prSet presAssocID="{0D392667-1124-493A-9CA7-5F758FD6A330}" presName="parTrans" presStyleLbl="sibTrans2D1" presStyleIdx="7" presStyleCnt="12"/>
      <dgm:spPr/>
      <dgm:t>
        <a:bodyPr/>
        <a:lstStyle/>
        <a:p>
          <a:endParaRPr lang="en-US"/>
        </a:p>
      </dgm:t>
    </dgm:pt>
    <dgm:pt modelId="{C5C3151B-A0F5-4BB6-A826-05C843E595FC}" type="pres">
      <dgm:prSet presAssocID="{0D392667-1124-493A-9CA7-5F758FD6A330}" presName="connectorText" presStyleLbl="sibTrans2D1" presStyleIdx="7" presStyleCnt="12"/>
      <dgm:spPr/>
      <dgm:t>
        <a:bodyPr/>
        <a:lstStyle/>
        <a:p>
          <a:endParaRPr lang="en-US"/>
        </a:p>
      </dgm:t>
    </dgm:pt>
    <dgm:pt modelId="{CC2B2FDA-521B-461A-A461-7119CD286351}" type="pres">
      <dgm:prSet presAssocID="{B7B34753-6065-4ADD-B36E-9DF48EE43CA3}" presName="node" presStyleLbl="node1" presStyleIdx="7" presStyleCnt="12" custScaleX="153504" custScaleY="130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74E3D-39F5-402B-9B74-15411121BDBC}" type="pres">
      <dgm:prSet presAssocID="{7ECEE26A-3E5B-4CFC-9ABB-C470189DAC5D}" presName="parTrans" presStyleLbl="sibTrans2D1" presStyleIdx="8" presStyleCnt="12"/>
      <dgm:spPr/>
      <dgm:t>
        <a:bodyPr/>
        <a:lstStyle/>
        <a:p>
          <a:endParaRPr lang="en-US"/>
        </a:p>
      </dgm:t>
    </dgm:pt>
    <dgm:pt modelId="{24F54B17-3B38-429E-95A3-72D0D8E8F04D}" type="pres">
      <dgm:prSet presAssocID="{7ECEE26A-3E5B-4CFC-9ABB-C470189DAC5D}" presName="connectorText" presStyleLbl="sibTrans2D1" presStyleIdx="8" presStyleCnt="12"/>
      <dgm:spPr/>
      <dgm:t>
        <a:bodyPr/>
        <a:lstStyle/>
        <a:p>
          <a:endParaRPr lang="en-US"/>
        </a:p>
      </dgm:t>
    </dgm:pt>
    <dgm:pt modelId="{A8E743FD-2DE6-4FE2-8B96-EFE6F325DD4F}" type="pres">
      <dgm:prSet presAssocID="{9F507A63-BE0D-48E3-AF37-9E51AE4D2963}" presName="node" presStyleLbl="node1" presStyleIdx="8" presStyleCnt="12" custScaleX="142554" custScaleY="128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81C51-F2E4-40C6-903D-2B860C382621}" type="pres">
      <dgm:prSet presAssocID="{5C30F906-49F8-4362-8E2F-C051F61CAB09}" presName="parTrans" presStyleLbl="sibTrans2D1" presStyleIdx="9" presStyleCnt="12"/>
      <dgm:spPr/>
      <dgm:t>
        <a:bodyPr/>
        <a:lstStyle/>
        <a:p>
          <a:endParaRPr lang="en-US"/>
        </a:p>
      </dgm:t>
    </dgm:pt>
    <dgm:pt modelId="{11B73FAD-D92D-4B85-A0B3-9C2977292307}" type="pres">
      <dgm:prSet presAssocID="{5C30F906-49F8-4362-8E2F-C051F61CAB09}" presName="connectorText" presStyleLbl="sibTrans2D1" presStyleIdx="9" presStyleCnt="12"/>
      <dgm:spPr/>
      <dgm:t>
        <a:bodyPr/>
        <a:lstStyle/>
        <a:p>
          <a:endParaRPr lang="en-US"/>
        </a:p>
      </dgm:t>
    </dgm:pt>
    <dgm:pt modelId="{43E427AA-71F7-4D8F-89B8-4960A623ABD4}" type="pres">
      <dgm:prSet presAssocID="{DCCCF474-2891-4A41-939F-43CB146DB821}" presName="node" presStyleLbl="node1" presStyleIdx="9" presStyleCnt="12" custScaleX="158239" custScaleY="100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EDD8B-5F9A-43DA-91F6-CC8954B23391}" type="pres">
      <dgm:prSet presAssocID="{9099E99D-F504-48AC-A54D-8E4F79EC0ED0}" presName="parTrans" presStyleLbl="sibTrans2D1" presStyleIdx="10" presStyleCnt="12"/>
      <dgm:spPr/>
      <dgm:t>
        <a:bodyPr/>
        <a:lstStyle/>
        <a:p>
          <a:endParaRPr lang="en-US"/>
        </a:p>
      </dgm:t>
    </dgm:pt>
    <dgm:pt modelId="{ED7530A5-4CA1-4495-99A3-96CEA3664653}" type="pres">
      <dgm:prSet presAssocID="{9099E99D-F504-48AC-A54D-8E4F79EC0ED0}" presName="connectorText" presStyleLbl="sibTrans2D1" presStyleIdx="10" presStyleCnt="12"/>
      <dgm:spPr/>
      <dgm:t>
        <a:bodyPr/>
        <a:lstStyle/>
        <a:p>
          <a:endParaRPr lang="en-US"/>
        </a:p>
      </dgm:t>
    </dgm:pt>
    <dgm:pt modelId="{18522170-6E5A-47D8-9F90-216866EFAA22}" type="pres">
      <dgm:prSet presAssocID="{F9131E81-10EB-464B-8174-6FCDA439F537}" presName="node" presStyleLbl="node1" presStyleIdx="10" presStyleCnt="12" custScaleX="144337" custScaleY="113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2878B-2D91-44C8-B852-AD9FB66F6C0E}" type="pres">
      <dgm:prSet presAssocID="{C47472D5-0B6C-482B-98C2-5B1190B57AA7}" presName="parTrans" presStyleLbl="sibTrans2D1" presStyleIdx="11" presStyleCnt="12"/>
      <dgm:spPr/>
      <dgm:t>
        <a:bodyPr/>
        <a:lstStyle/>
        <a:p>
          <a:endParaRPr lang="en-US"/>
        </a:p>
      </dgm:t>
    </dgm:pt>
    <dgm:pt modelId="{2869B5DF-933B-410A-A1FF-14CFC73DE63E}" type="pres">
      <dgm:prSet presAssocID="{C47472D5-0B6C-482B-98C2-5B1190B57AA7}" presName="connectorText" presStyleLbl="sibTrans2D1" presStyleIdx="11" presStyleCnt="12"/>
      <dgm:spPr/>
      <dgm:t>
        <a:bodyPr/>
        <a:lstStyle/>
        <a:p>
          <a:endParaRPr lang="en-US"/>
        </a:p>
      </dgm:t>
    </dgm:pt>
    <dgm:pt modelId="{48F10FCE-83E7-4941-9FD3-904CCF90A0D5}" type="pres">
      <dgm:prSet presAssocID="{3E7D63F7-89BA-4C03-9B72-C64244F9F461}" presName="node" presStyleLbl="node1" presStyleIdx="11" presStyleCnt="12" custScaleX="146954" custScaleY="111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393D75-08AD-49E6-AF04-9DDBA1E94185}" type="presOf" srcId="{274CA225-62DB-46B3-A8C2-BBB86A0E7BC4}" destId="{AC13CDD6-78DC-4FD9-B5EE-649D04DC3A70}" srcOrd="0" destOrd="0" presId="urn:microsoft.com/office/officeart/2005/8/layout/radial5"/>
    <dgm:cxn modelId="{31778C74-24AF-4DCA-8B7E-C7AB04DFFEC0}" type="presOf" srcId="{5C30F906-49F8-4362-8E2F-C051F61CAB09}" destId="{11B73FAD-D92D-4B85-A0B3-9C2977292307}" srcOrd="1" destOrd="0" presId="urn:microsoft.com/office/officeart/2005/8/layout/radial5"/>
    <dgm:cxn modelId="{F39D19D5-B97C-4A1F-9C37-DA63AEC8DCB6}" type="presOf" srcId="{9F507A63-BE0D-48E3-AF37-9E51AE4D2963}" destId="{A8E743FD-2DE6-4FE2-8B96-EFE6F325DD4F}" srcOrd="0" destOrd="0" presId="urn:microsoft.com/office/officeart/2005/8/layout/radial5"/>
    <dgm:cxn modelId="{BB6F940C-D5CD-4FE2-A5FB-012E58BA8B63}" type="presOf" srcId="{7D4FCF49-0395-46AE-89B6-8246A7F28C9D}" destId="{3B285AD0-7125-4078-BC69-E7F0E3FC3B79}" srcOrd="0" destOrd="0" presId="urn:microsoft.com/office/officeart/2005/8/layout/radial5"/>
    <dgm:cxn modelId="{4ACD386F-46DE-4E79-AB5B-60A7EBAA3651}" srcId="{1A0248D6-938B-42FD-A565-356F19FD9FA0}" destId="{3E7D63F7-89BA-4C03-9B72-C64244F9F461}" srcOrd="11" destOrd="0" parTransId="{C47472D5-0B6C-482B-98C2-5B1190B57AA7}" sibTransId="{5485C663-55F0-44BC-A0AE-452E4155414B}"/>
    <dgm:cxn modelId="{94378738-6FDE-47BA-895C-453DEE7164E3}" srcId="{DD953388-B727-4A58-AF1C-E08157159C43}" destId="{1A0248D6-938B-42FD-A565-356F19FD9FA0}" srcOrd="0" destOrd="0" parTransId="{E2D47683-1E5C-4E8B-9154-BEA22BA51BB5}" sibTransId="{61F56D53-A718-45AF-86B1-537E67484A09}"/>
    <dgm:cxn modelId="{BC3A02C4-ECB9-4F61-AA28-3EEF895B0607}" type="presOf" srcId="{1A0248D6-938B-42FD-A565-356F19FD9FA0}" destId="{8506FB26-CA73-4185-9FC7-CB521F47F2D2}" srcOrd="0" destOrd="0" presId="urn:microsoft.com/office/officeart/2005/8/layout/radial5"/>
    <dgm:cxn modelId="{11C99F6E-2D04-4A8B-85F2-5B5F9DA0BD95}" type="presOf" srcId="{08F04B96-96D0-4847-AECD-CA4D2E5D3BD7}" destId="{BDF264B6-745A-41F5-92D6-5692876713DF}" srcOrd="1" destOrd="0" presId="urn:microsoft.com/office/officeart/2005/8/layout/radial5"/>
    <dgm:cxn modelId="{5D7CBD99-A309-4B7D-8DEF-AD6ADA167F94}" type="presOf" srcId="{D6036EFA-FF6F-4C9F-90B0-4AA886B8E2B1}" destId="{5E738F7C-DFF0-4019-82FF-635A5F5E0934}" srcOrd="0" destOrd="0" presId="urn:microsoft.com/office/officeart/2005/8/layout/radial5"/>
    <dgm:cxn modelId="{5212E9EC-D6EF-447D-B6E9-64412ED4A2CD}" type="presOf" srcId="{C9E7415C-21AF-422A-BF81-89A009153E1E}" destId="{85EAF21D-0DF7-44D3-9EDC-F7246AF64904}" srcOrd="1" destOrd="0" presId="urn:microsoft.com/office/officeart/2005/8/layout/radial5"/>
    <dgm:cxn modelId="{30E7834C-73A9-4C1F-9116-55EF42662D76}" type="presOf" srcId="{0D61FBFB-FD90-420B-B76D-0E1E12733D77}" destId="{DFEE2CF5-62E7-4B71-A31C-12C48A543E3C}" srcOrd="1" destOrd="0" presId="urn:microsoft.com/office/officeart/2005/8/layout/radial5"/>
    <dgm:cxn modelId="{D2ECBEA2-65E8-4502-98D5-6A846B1C0EBB}" type="presOf" srcId="{7ECEE26A-3E5B-4CFC-9ABB-C470189DAC5D}" destId="{5CC74E3D-39F5-402B-9B74-15411121BDBC}" srcOrd="0" destOrd="0" presId="urn:microsoft.com/office/officeart/2005/8/layout/radial5"/>
    <dgm:cxn modelId="{589B2438-571F-4FD9-9F1C-72517C1D939E}" srcId="{1A0248D6-938B-42FD-A565-356F19FD9FA0}" destId="{4171601E-F5E8-4883-868C-551E179B3986}" srcOrd="3" destOrd="0" parTransId="{08F04B96-96D0-4847-AECD-CA4D2E5D3BD7}" sibTransId="{44B64CAB-0647-4B60-82BB-96955D7232EB}"/>
    <dgm:cxn modelId="{784A7B43-FBE0-4549-9DEE-38F0377FEF68}" srcId="{1A0248D6-938B-42FD-A565-356F19FD9FA0}" destId="{C39103BB-A3B3-4ADB-AD1E-006710420668}" srcOrd="4" destOrd="0" parTransId="{274CA225-62DB-46B3-A8C2-BBB86A0E7BC4}" sibTransId="{16D7F6AC-DEAD-4C63-BA08-29236E711B13}"/>
    <dgm:cxn modelId="{EF5A682A-88AB-4CFC-B6CD-DA741A833E5B}" type="presOf" srcId="{0D392667-1124-493A-9CA7-5F758FD6A330}" destId="{C5C3151B-A0F5-4BB6-A826-05C843E595FC}" srcOrd="1" destOrd="0" presId="urn:microsoft.com/office/officeart/2005/8/layout/radial5"/>
    <dgm:cxn modelId="{A1410DFB-A8AF-4888-B53E-56C4A22D3A41}" srcId="{1A0248D6-938B-42FD-A565-356F19FD9FA0}" destId="{7D4FCF49-0395-46AE-89B6-8246A7F28C9D}" srcOrd="5" destOrd="0" parTransId="{0D61FBFB-FD90-420B-B76D-0E1E12733D77}" sibTransId="{EF912E12-AD3F-44B4-85E7-881D2B63198C}"/>
    <dgm:cxn modelId="{C2CCB3E2-C7D0-463F-BA4A-51DCA6BF656B}" type="presOf" srcId="{0D61FBFB-FD90-420B-B76D-0E1E12733D77}" destId="{555B3942-C22C-4CE1-ADE2-9B750E1F5BFD}" srcOrd="0" destOrd="0" presId="urn:microsoft.com/office/officeart/2005/8/layout/radial5"/>
    <dgm:cxn modelId="{E1792B0A-FB0A-4CA4-AC5E-199548DA1D8B}" type="presOf" srcId="{E9BD5281-81FE-4CBF-9A6F-BCBD3384A96F}" destId="{9465EB4C-B832-4276-BAE7-13BDF0B80365}" srcOrd="1" destOrd="0" presId="urn:microsoft.com/office/officeart/2005/8/layout/radial5"/>
    <dgm:cxn modelId="{FB7561E6-AC06-4B45-B5DE-91CA03C1B77D}" type="presOf" srcId="{E9BD5281-81FE-4CBF-9A6F-BCBD3384A96F}" destId="{CE29C988-A888-4281-B5A2-3EC840CEA9A6}" srcOrd="0" destOrd="0" presId="urn:microsoft.com/office/officeart/2005/8/layout/radial5"/>
    <dgm:cxn modelId="{8B186CDF-98D8-4E44-9E30-AB955B6FE71A}" type="presOf" srcId="{C9E7415C-21AF-422A-BF81-89A009153E1E}" destId="{A4FACA27-ED4D-41CB-8DA3-A19C7AD5A4D7}" srcOrd="0" destOrd="0" presId="urn:microsoft.com/office/officeart/2005/8/layout/radial5"/>
    <dgm:cxn modelId="{560280BB-FB62-4186-960D-808D43A5923C}" type="presOf" srcId="{0D392667-1124-493A-9CA7-5F758FD6A330}" destId="{F085A30E-842D-4930-B727-DD84EED9392A}" srcOrd="0" destOrd="0" presId="urn:microsoft.com/office/officeart/2005/8/layout/radial5"/>
    <dgm:cxn modelId="{7F661C3B-7663-4D57-9E43-6E0D6C94B610}" type="presOf" srcId="{543326D7-74C6-4400-B177-8D9015B122A6}" destId="{862E4CBC-54A0-4747-93E9-2FE3689EC3C1}" srcOrd="0" destOrd="0" presId="urn:microsoft.com/office/officeart/2005/8/layout/radial5"/>
    <dgm:cxn modelId="{F1339855-7CBB-4002-9DE4-03C8167E36E5}" srcId="{1A0248D6-938B-42FD-A565-356F19FD9FA0}" destId="{B57A4BE1-9E9F-45EA-9692-3FA0750B3BEA}" srcOrd="0" destOrd="0" parTransId="{DDCC3AAC-6718-4AD7-8ED3-81CC066D4195}" sibTransId="{FBA214F3-A586-40C1-A63B-B24597459E0A}"/>
    <dgm:cxn modelId="{231BBA59-7AFB-493C-9601-5C7ADC6F22BD}" type="presOf" srcId="{543326D7-74C6-4400-B177-8D9015B122A6}" destId="{3556760F-0A5C-46E9-99D6-B603DA8FB21A}" srcOrd="1" destOrd="0" presId="urn:microsoft.com/office/officeart/2005/8/layout/radial5"/>
    <dgm:cxn modelId="{BF28E535-DE0A-4BE0-95CF-FF038D90C315}" srcId="{1A0248D6-938B-42FD-A565-356F19FD9FA0}" destId="{A56E1303-FDE1-4150-B7C8-D6B7998B45E3}" srcOrd="1" destOrd="0" parTransId="{543326D7-74C6-4400-B177-8D9015B122A6}" sibTransId="{EFD644F5-A2E1-4153-8051-5A377B47065E}"/>
    <dgm:cxn modelId="{14F175E0-58A1-4BBE-BF64-E48610514A81}" type="presOf" srcId="{F9131E81-10EB-464B-8174-6FCDA439F537}" destId="{18522170-6E5A-47D8-9F90-216866EFAA22}" srcOrd="0" destOrd="0" presId="urn:microsoft.com/office/officeart/2005/8/layout/radial5"/>
    <dgm:cxn modelId="{1DA98073-38DF-49E2-8B97-8036429DC754}" type="presOf" srcId="{9099E99D-F504-48AC-A54D-8E4F79EC0ED0}" destId="{641EDD8B-5F9A-43DA-91F6-CC8954B23391}" srcOrd="0" destOrd="0" presId="urn:microsoft.com/office/officeart/2005/8/layout/radial5"/>
    <dgm:cxn modelId="{40F255E2-1948-457A-B520-20A17E1448BA}" type="presOf" srcId="{5C30F906-49F8-4362-8E2F-C051F61CAB09}" destId="{29E81C51-F2E4-40C6-903D-2B860C382621}" srcOrd="0" destOrd="0" presId="urn:microsoft.com/office/officeart/2005/8/layout/radial5"/>
    <dgm:cxn modelId="{A3422FCA-2D1D-4C82-83DB-28BA95AC57EA}" srcId="{1A0248D6-938B-42FD-A565-356F19FD9FA0}" destId="{DCCCF474-2891-4A41-939F-43CB146DB821}" srcOrd="9" destOrd="0" parTransId="{5C30F906-49F8-4362-8E2F-C051F61CAB09}" sibTransId="{8D1BFA82-BFB8-4994-86CA-ABF5A1AB7CB0}"/>
    <dgm:cxn modelId="{D74B3EF0-D8C3-4FE4-BF25-2553AA25A85E}" type="presOf" srcId="{B7B34753-6065-4ADD-B36E-9DF48EE43CA3}" destId="{CC2B2FDA-521B-461A-A461-7119CD286351}" srcOrd="0" destOrd="0" presId="urn:microsoft.com/office/officeart/2005/8/layout/radial5"/>
    <dgm:cxn modelId="{63EDF52F-6EEE-4352-9BDC-CD7DAB78F9F3}" type="presOf" srcId="{C47472D5-0B6C-482B-98C2-5B1190B57AA7}" destId="{F8E2878B-2D91-44C8-B852-AD9FB66F6C0E}" srcOrd="0" destOrd="0" presId="urn:microsoft.com/office/officeart/2005/8/layout/radial5"/>
    <dgm:cxn modelId="{ECE12BEF-26A9-44D7-BA88-02E73F19F9C0}" type="presOf" srcId="{DD953388-B727-4A58-AF1C-E08157159C43}" destId="{40C46F5A-A542-4846-95E4-1952F5958D13}" srcOrd="0" destOrd="0" presId="urn:microsoft.com/office/officeart/2005/8/layout/radial5"/>
    <dgm:cxn modelId="{A3C279BE-4BA3-42D7-B843-A186A0B3122A}" type="presOf" srcId="{B57A4BE1-9E9F-45EA-9692-3FA0750B3BEA}" destId="{B2CE2574-F8FA-4367-886D-8A03A4F0C127}" srcOrd="0" destOrd="0" presId="urn:microsoft.com/office/officeart/2005/8/layout/radial5"/>
    <dgm:cxn modelId="{3F4B8C1E-060B-4B2C-9963-BAE7A1174AAA}" type="presOf" srcId="{08F04B96-96D0-4847-AECD-CA4D2E5D3BD7}" destId="{15AA140E-A63B-49FC-8DA1-AD5F2B38FF2F}" srcOrd="0" destOrd="0" presId="urn:microsoft.com/office/officeart/2005/8/layout/radial5"/>
    <dgm:cxn modelId="{A2313EC6-7594-461D-ACEC-ECC1D3F38B4C}" type="presOf" srcId="{C39103BB-A3B3-4ADB-AD1E-006710420668}" destId="{1B3FE628-D422-408D-AAF1-3C9D8B68872C}" srcOrd="0" destOrd="0" presId="urn:microsoft.com/office/officeart/2005/8/layout/radial5"/>
    <dgm:cxn modelId="{2A2102A5-A34A-46F0-BE2C-B901B322AED7}" type="presOf" srcId="{274CA225-62DB-46B3-A8C2-BBB86A0E7BC4}" destId="{BA6D7AA5-B425-467C-BB3D-F33E7D6CB16A}" srcOrd="1" destOrd="0" presId="urn:microsoft.com/office/officeart/2005/8/layout/radial5"/>
    <dgm:cxn modelId="{4891C519-EC49-4D58-A62E-FE0F08A5AE0A}" type="presOf" srcId="{C47472D5-0B6C-482B-98C2-5B1190B57AA7}" destId="{2869B5DF-933B-410A-A1FF-14CFC73DE63E}" srcOrd="1" destOrd="0" presId="urn:microsoft.com/office/officeart/2005/8/layout/radial5"/>
    <dgm:cxn modelId="{100D2584-EFD3-4D4A-92E9-F16FE63360C9}" type="presOf" srcId="{7ECEE26A-3E5B-4CFC-9ABB-C470189DAC5D}" destId="{24F54B17-3B38-429E-95A3-72D0D8E8F04D}" srcOrd="1" destOrd="0" presId="urn:microsoft.com/office/officeart/2005/8/layout/radial5"/>
    <dgm:cxn modelId="{AC8C1975-8DC1-4EAC-AB86-68B47BC0254B}" type="presOf" srcId="{3E7D63F7-89BA-4C03-9B72-C64244F9F461}" destId="{48F10FCE-83E7-4941-9FD3-904CCF90A0D5}" srcOrd="0" destOrd="0" presId="urn:microsoft.com/office/officeart/2005/8/layout/radial5"/>
    <dgm:cxn modelId="{69898477-592C-4297-9DCA-B4F697A1860A}" type="presOf" srcId="{DDCC3AAC-6718-4AD7-8ED3-81CC066D4195}" destId="{0E5A8C27-B9F8-443E-9501-12F51FD3C38C}" srcOrd="1" destOrd="0" presId="urn:microsoft.com/office/officeart/2005/8/layout/radial5"/>
    <dgm:cxn modelId="{91D89F49-4B45-4FDE-A158-FDA7ABB108B3}" type="presOf" srcId="{63059682-529A-4C05-9820-B171833CC563}" destId="{79C3169C-FC47-40BE-B196-0E82D5916A5C}" srcOrd="0" destOrd="0" presId="urn:microsoft.com/office/officeart/2005/8/layout/radial5"/>
    <dgm:cxn modelId="{D0F89229-776A-4764-8F8C-196FBB793A3E}" type="presOf" srcId="{9099E99D-F504-48AC-A54D-8E4F79EC0ED0}" destId="{ED7530A5-4CA1-4495-99A3-96CEA3664653}" srcOrd="1" destOrd="0" presId="urn:microsoft.com/office/officeart/2005/8/layout/radial5"/>
    <dgm:cxn modelId="{6D3A4406-1546-4262-8A3D-293E8F48A961}" srcId="{1A0248D6-938B-42FD-A565-356F19FD9FA0}" destId="{D6036EFA-FF6F-4C9F-90B0-4AA886B8E2B1}" srcOrd="6" destOrd="0" parTransId="{E9BD5281-81FE-4CBF-9A6F-BCBD3384A96F}" sibTransId="{90AC4956-0941-40A0-9766-5BAB5991AB2B}"/>
    <dgm:cxn modelId="{5F9C70D3-BC0E-4462-A7E7-776A1CA06E64}" type="presOf" srcId="{DDCC3AAC-6718-4AD7-8ED3-81CC066D4195}" destId="{F97366A4-8EEA-409A-919A-83039586121A}" srcOrd="0" destOrd="0" presId="urn:microsoft.com/office/officeart/2005/8/layout/radial5"/>
    <dgm:cxn modelId="{14FE0EBA-8148-45C5-B578-0518D52DA5FA}" srcId="{1A0248D6-938B-42FD-A565-356F19FD9FA0}" destId="{B7B34753-6065-4ADD-B36E-9DF48EE43CA3}" srcOrd="7" destOrd="0" parTransId="{0D392667-1124-493A-9CA7-5F758FD6A330}" sibTransId="{F63BA29E-95DF-47A6-8932-EAC46ACE6C3D}"/>
    <dgm:cxn modelId="{61E35BD3-021D-4A9C-B1B9-2002728C3193}" type="presOf" srcId="{A56E1303-FDE1-4150-B7C8-D6B7998B45E3}" destId="{AF6E9CBA-8053-4C91-AF54-0540B204D5E4}" srcOrd="0" destOrd="0" presId="urn:microsoft.com/office/officeart/2005/8/layout/radial5"/>
    <dgm:cxn modelId="{E446F0CD-AEDB-4E47-97C4-887FA60B8CAE}" srcId="{1A0248D6-938B-42FD-A565-356F19FD9FA0}" destId="{9F507A63-BE0D-48E3-AF37-9E51AE4D2963}" srcOrd="8" destOrd="0" parTransId="{7ECEE26A-3E5B-4CFC-9ABB-C470189DAC5D}" sibTransId="{4B58C488-3C55-4ACF-85E5-C770A4ED11F5}"/>
    <dgm:cxn modelId="{F24A6770-0CDE-46CF-8EC2-55FC8C1189AD}" srcId="{1A0248D6-938B-42FD-A565-356F19FD9FA0}" destId="{63059682-529A-4C05-9820-B171833CC563}" srcOrd="2" destOrd="0" parTransId="{C9E7415C-21AF-422A-BF81-89A009153E1E}" sibTransId="{15B2F252-BA54-4FE4-AE75-60C03DC16EAE}"/>
    <dgm:cxn modelId="{9517D3B6-5618-454A-BC13-1987B53A91A6}" type="presOf" srcId="{DCCCF474-2891-4A41-939F-43CB146DB821}" destId="{43E427AA-71F7-4D8F-89B8-4960A623ABD4}" srcOrd="0" destOrd="0" presId="urn:microsoft.com/office/officeart/2005/8/layout/radial5"/>
    <dgm:cxn modelId="{6EABECD8-4A1A-4825-9AD9-9269EA1BAECA}" srcId="{1A0248D6-938B-42FD-A565-356F19FD9FA0}" destId="{F9131E81-10EB-464B-8174-6FCDA439F537}" srcOrd="10" destOrd="0" parTransId="{9099E99D-F504-48AC-A54D-8E4F79EC0ED0}" sibTransId="{46D6701E-4F99-47BD-AFB8-3872D6A021E3}"/>
    <dgm:cxn modelId="{20B299F3-234A-454C-9FAB-EC7B58AC83E7}" type="presOf" srcId="{4171601E-F5E8-4883-868C-551E179B3986}" destId="{B61682B4-7A58-4483-81C4-C6E2A4854403}" srcOrd="0" destOrd="0" presId="urn:microsoft.com/office/officeart/2005/8/layout/radial5"/>
    <dgm:cxn modelId="{B14D94FB-6CCE-4D09-9E56-AF97EDB72DEB}" type="presParOf" srcId="{40C46F5A-A542-4846-95E4-1952F5958D13}" destId="{8506FB26-CA73-4185-9FC7-CB521F47F2D2}" srcOrd="0" destOrd="0" presId="urn:microsoft.com/office/officeart/2005/8/layout/radial5"/>
    <dgm:cxn modelId="{00F4B13C-0398-4FBF-BA63-E513BCDF763C}" type="presParOf" srcId="{40C46F5A-A542-4846-95E4-1952F5958D13}" destId="{F97366A4-8EEA-409A-919A-83039586121A}" srcOrd="1" destOrd="0" presId="urn:microsoft.com/office/officeart/2005/8/layout/radial5"/>
    <dgm:cxn modelId="{8E671C99-7D77-4552-803A-C73C4BC8B562}" type="presParOf" srcId="{F97366A4-8EEA-409A-919A-83039586121A}" destId="{0E5A8C27-B9F8-443E-9501-12F51FD3C38C}" srcOrd="0" destOrd="0" presId="urn:microsoft.com/office/officeart/2005/8/layout/radial5"/>
    <dgm:cxn modelId="{B79552ED-EF0B-4104-AA52-AA32031E4BF6}" type="presParOf" srcId="{40C46F5A-A542-4846-95E4-1952F5958D13}" destId="{B2CE2574-F8FA-4367-886D-8A03A4F0C127}" srcOrd="2" destOrd="0" presId="urn:microsoft.com/office/officeart/2005/8/layout/radial5"/>
    <dgm:cxn modelId="{F08E2218-CA38-46B7-B19B-73CA4867301D}" type="presParOf" srcId="{40C46F5A-A542-4846-95E4-1952F5958D13}" destId="{862E4CBC-54A0-4747-93E9-2FE3689EC3C1}" srcOrd="3" destOrd="0" presId="urn:microsoft.com/office/officeart/2005/8/layout/radial5"/>
    <dgm:cxn modelId="{0641FE02-3283-4E58-90EA-B6A916C13199}" type="presParOf" srcId="{862E4CBC-54A0-4747-93E9-2FE3689EC3C1}" destId="{3556760F-0A5C-46E9-99D6-B603DA8FB21A}" srcOrd="0" destOrd="0" presId="urn:microsoft.com/office/officeart/2005/8/layout/radial5"/>
    <dgm:cxn modelId="{FCECE173-7D7A-445F-BCE2-81DB290D96D6}" type="presParOf" srcId="{40C46F5A-A542-4846-95E4-1952F5958D13}" destId="{AF6E9CBA-8053-4C91-AF54-0540B204D5E4}" srcOrd="4" destOrd="0" presId="urn:microsoft.com/office/officeart/2005/8/layout/radial5"/>
    <dgm:cxn modelId="{D4FD768D-505B-464F-B0C2-E804D2683663}" type="presParOf" srcId="{40C46F5A-A542-4846-95E4-1952F5958D13}" destId="{A4FACA27-ED4D-41CB-8DA3-A19C7AD5A4D7}" srcOrd="5" destOrd="0" presId="urn:microsoft.com/office/officeart/2005/8/layout/radial5"/>
    <dgm:cxn modelId="{89D7EFD7-1535-4598-8ABA-A6B74B143F86}" type="presParOf" srcId="{A4FACA27-ED4D-41CB-8DA3-A19C7AD5A4D7}" destId="{85EAF21D-0DF7-44D3-9EDC-F7246AF64904}" srcOrd="0" destOrd="0" presId="urn:microsoft.com/office/officeart/2005/8/layout/radial5"/>
    <dgm:cxn modelId="{CA500693-47C6-4003-BAED-48957FDB9220}" type="presParOf" srcId="{40C46F5A-A542-4846-95E4-1952F5958D13}" destId="{79C3169C-FC47-40BE-B196-0E82D5916A5C}" srcOrd="6" destOrd="0" presId="urn:microsoft.com/office/officeart/2005/8/layout/radial5"/>
    <dgm:cxn modelId="{0448380F-108D-4597-AA79-5087756BF029}" type="presParOf" srcId="{40C46F5A-A542-4846-95E4-1952F5958D13}" destId="{15AA140E-A63B-49FC-8DA1-AD5F2B38FF2F}" srcOrd="7" destOrd="0" presId="urn:microsoft.com/office/officeart/2005/8/layout/radial5"/>
    <dgm:cxn modelId="{99CEB14D-11DF-4476-B49A-E8AD3F997285}" type="presParOf" srcId="{15AA140E-A63B-49FC-8DA1-AD5F2B38FF2F}" destId="{BDF264B6-745A-41F5-92D6-5692876713DF}" srcOrd="0" destOrd="0" presId="urn:microsoft.com/office/officeart/2005/8/layout/radial5"/>
    <dgm:cxn modelId="{97E45992-1241-429D-8632-8390D0E8D45D}" type="presParOf" srcId="{40C46F5A-A542-4846-95E4-1952F5958D13}" destId="{B61682B4-7A58-4483-81C4-C6E2A4854403}" srcOrd="8" destOrd="0" presId="urn:microsoft.com/office/officeart/2005/8/layout/radial5"/>
    <dgm:cxn modelId="{F59E7547-FA5D-49D9-BE71-6FEA6CAE5B1A}" type="presParOf" srcId="{40C46F5A-A542-4846-95E4-1952F5958D13}" destId="{AC13CDD6-78DC-4FD9-B5EE-649D04DC3A70}" srcOrd="9" destOrd="0" presId="urn:microsoft.com/office/officeart/2005/8/layout/radial5"/>
    <dgm:cxn modelId="{0CB1AC35-0ED1-4F9F-9EBD-2C05678CAEB5}" type="presParOf" srcId="{AC13CDD6-78DC-4FD9-B5EE-649D04DC3A70}" destId="{BA6D7AA5-B425-467C-BB3D-F33E7D6CB16A}" srcOrd="0" destOrd="0" presId="urn:microsoft.com/office/officeart/2005/8/layout/radial5"/>
    <dgm:cxn modelId="{40DC861C-79E5-4FEC-B4DD-0A82DFD59244}" type="presParOf" srcId="{40C46F5A-A542-4846-95E4-1952F5958D13}" destId="{1B3FE628-D422-408D-AAF1-3C9D8B68872C}" srcOrd="10" destOrd="0" presId="urn:microsoft.com/office/officeart/2005/8/layout/radial5"/>
    <dgm:cxn modelId="{884B0FA4-C003-4C42-8D5E-3E37B0385C1C}" type="presParOf" srcId="{40C46F5A-A542-4846-95E4-1952F5958D13}" destId="{555B3942-C22C-4CE1-ADE2-9B750E1F5BFD}" srcOrd="11" destOrd="0" presId="urn:microsoft.com/office/officeart/2005/8/layout/radial5"/>
    <dgm:cxn modelId="{008F3A9C-53EB-41F3-9644-A8F44D0B0669}" type="presParOf" srcId="{555B3942-C22C-4CE1-ADE2-9B750E1F5BFD}" destId="{DFEE2CF5-62E7-4B71-A31C-12C48A543E3C}" srcOrd="0" destOrd="0" presId="urn:microsoft.com/office/officeart/2005/8/layout/radial5"/>
    <dgm:cxn modelId="{B7C1F4A7-9ABC-42F9-84C8-B7B12D57522C}" type="presParOf" srcId="{40C46F5A-A542-4846-95E4-1952F5958D13}" destId="{3B285AD0-7125-4078-BC69-E7F0E3FC3B79}" srcOrd="12" destOrd="0" presId="urn:microsoft.com/office/officeart/2005/8/layout/radial5"/>
    <dgm:cxn modelId="{B5103565-AEB2-4140-BB82-729FFA34C4EB}" type="presParOf" srcId="{40C46F5A-A542-4846-95E4-1952F5958D13}" destId="{CE29C988-A888-4281-B5A2-3EC840CEA9A6}" srcOrd="13" destOrd="0" presId="urn:microsoft.com/office/officeart/2005/8/layout/radial5"/>
    <dgm:cxn modelId="{6F6782D6-603C-466E-9772-5EA3711722D3}" type="presParOf" srcId="{CE29C988-A888-4281-B5A2-3EC840CEA9A6}" destId="{9465EB4C-B832-4276-BAE7-13BDF0B80365}" srcOrd="0" destOrd="0" presId="urn:microsoft.com/office/officeart/2005/8/layout/radial5"/>
    <dgm:cxn modelId="{F24D5C8A-E186-4508-824D-93D2DC4B65DF}" type="presParOf" srcId="{40C46F5A-A542-4846-95E4-1952F5958D13}" destId="{5E738F7C-DFF0-4019-82FF-635A5F5E0934}" srcOrd="14" destOrd="0" presId="urn:microsoft.com/office/officeart/2005/8/layout/radial5"/>
    <dgm:cxn modelId="{65AAF674-33DC-4630-B129-F3A83EE8E4E7}" type="presParOf" srcId="{40C46F5A-A542-4846-95E4-1952F5958D13}" destId="{F085A30E-842D-4930-B727-DD84EED9392A}" srcOrd="15" destOrd="0" presId="urn:microsoft.com/office/officeart/2005/8/layout/radial5"/>
    <dgm:cxn modelId="{14FAAAB5-893B-44ED-B1A1-B23017A352BE}" type="presParOf" srcId="{F085A30E-842D-4930-B727-DD84EED9392A}" destId="{C5C3151B-A0F5-4BB6-A826-05C843E595FC}" srcOrd="0" destOrd="0" presId="urn:microsoft.com/office/officeart/2005/8/layout/radial5"/>
    <dgm:cxn modelId="{9239A861-DAF7-40A2-96BA-4DFD7E1858C4}" type="presParOf" srcId="{40C46F5A-A542-4846-95E4-1952F5958D13}" destId="{CC2B2FDA-521B-461A-A461-7119CD286351}" srcOrd="16" destOrd="0" presId="urn:microsoft.com/office/officeart/2005/8/layout/radial5"/>
    <dgm:cxn modelId="{5C8C44EB-788B-4DB2-BFA4-6E463614EC9B}" type="presParOf" srcId="{40C46F5A-A542-4846-95E4-1952F5958D13}" destId="{5CC74E3D-39F5-402B-9B74-15411121BDBC}" srcOrd="17" destOrd="0" presId="urn:microsoft.com/office/officeart/2005/8/layout/radial5"/>
    <dgm:cxn modelId="{B71386B1-4935-41BD-9B63-4954D60F2F38}" type="presParOf" srcId="{5CC74E3D-39F5-402B-9B74-15411121BDBC}" destId="{24F54B17-3B38-429E-95A3-72D0D8E8F04D}" srcOrd="0" destOrd="0" presId="urn:microsoft.com/office/officeart/2005/8/layout/radial5"/>
    <dgm:cxn modelId="{133D32DE-826B-4329-9C27-99000E3733AC}" type="presParOf" srcId="{40C46F5A-A542-4846-95E4-1952F5958D13}" destId="{A8E743FD-2DE6-4FE2-8B96-EFE6F325DD4F}" srcOrd="18" destOrd="0" presId="urn:microsoft.com/office/officeart/2005/8/layout/radial5"/>
    <dgm:cxn modelId="{DAB6FC89-5A5C-41FE-8067-151883339470}" type="presParOf" srcId="{40C46F5A-A542-4846-95E4-1952F5958D13}" destId="{29E81C51-F2E4-40C6-903D-2B860C382621}" srcOrd="19" destOrd="0" presId="urn:microsoft.com/office/officeart/2005/8/layout/radial5"/>
    <dgm:cxn modelId="{59ED94B1-6287-4574-9F0D-C1D169E36AE5}" type="presParOf" srcId="{29E81C51-F2E4-40C6-903D-2B860C382621}" destId="{11B73FAD-D92D-4B85-A0B3-9C2977292307}" srcOrd="0" destOrd="0" presId="urn:microsoft.com/office/officeart/2005/8/layout/radial5"/>
    <dgm:cxn modelId="{0C968DD2-4422-4CD7-932B-39C7B929A281}" type="presParOf" srcId="{40C46F5A-A542-4846-95E4-1952F5958D13}" destId="{43E427AA-71F7-4D8F-89B8-4960A623ABD4}" srcOrd="20" destOrd="0" presId="urn:microsoft.com/office/officeart/2005/8/layout/radial5"/>
    <dgm:cxn modelId="{D0611607-63F2-4619-B13C-6E4A07ECA014}" type="presParOf" srcId="{40C46F5A-A542-4846-95E4-1952F5958D13}" destId="{641EDD8B-5F9A-43DA-91F6-CC8954B23391}" srcOrd="21" destOrd="0" presId="urn:microsoft.com/office/officeart/2005/8/layout/radial5"/>
    <dgm:cxn modelId="{93D6D53E-40FE-4A53-9BA2-814E60C5FB4D}" type="presParOf" srcId="{641EDD8B-5F9A-43DA-91F6-CC8954B23391}" destId="{ED7530A5-4CA1-4495-99A3-96CEA3664653}" srcOrd="0" destOrd="0" presId="urn:microsoft.com/office/officeart/2005/8/layout/radial5"/>
    <dgm:cxn modelId="{B349937F-4966-46EB-8559-54C8CA3E3A04}" type="presParOf" srcId="{40C46F5A-A542-4846-95E4-1952F5958D13}" destId="{18522170-6E5A-47D8-9F90-216866EFAA22}" srcOrd="22" destOrd="0" presId="urn:microsoft.com/office/officeart/2005/8/layout/radial5"/>
    <dgm:cxn modelId="{F05FE0DF-F2A0-4D98-9208-DE59FF978149}" type="presParOf" srcId="{40C46F5A-A542-4846-95E4-1952F5958D13}" destId="{F8E2878B-2D91-44C8-B852-AD9FB66F6C0E}" srcOrd="23" destOrd="0" presId="urn:microsoft.com/office/officeart/2005/8/layout/radial5"/>
    <dgm:cxn modelId="{0C4A4031-0DE5-4DB7-892F-D91ED630A744}" type="presParOf" srcId="{F8E2878B-2D91-44C8-B852-AD9FB66F6C0E}" destId="{2869B5DF-933B-410A-A1FF-14CFC73DE63E}" srcOrd="0" destOrd="0" presId="urn:microsoft.com/office/officeart/2005/8/layout/radial5"/>
    <dgm:cxn modelId="{9058EB0B-CB82-44FD-8BE3-5BBE2D185A58}" type="presParOf" srcId="{40C46F5A-A542-4846-95E4-1952F5958D13}" destId="{48F10FCE-83E7-4941-9FD3-904CCF90A0D5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EF6EB-EB7D-4147-9A19-BD990FFF06F0}">
      <dsp:nvSpPr>
        <dsp:cNvPr id="0" name=""/>
        <dsp:cNvSpPr/>
      </dsp:nvSpPr>
      <dsp:spPr>
        <a:xfrm>
          <a:off x="3124201" y="762"/>
          <a:ext cx="5166360" cy="29747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Experimental Study</a:t>
          </a:r>
          <a:endParaRPr lang="en-US" sz="3800" kern="1200" dirty="0"/>
        </a:p>
      </dsp:txBody>
      <dsp:txXfrm>
        <a:off x="3124201" y="372600"/>
        <a:ext cx="4050847" cy="2231026"/>
      </dsp:txXfrm>
    </dsp:sp>
    <dsp:sp modelId="{EEF1D5B9-6908-4EFD-B427-B7BCCD3A99C3}">
      <dsp:nvSpPr>
        <dsp:cNvPr id="0" name=""/>
        <dsp:cNvSpPr/>
      </dsp:nvSpPr>
      <dsp:spPr>
        <a:xfrm>
          <a:off x="320038" y="156830"/>
          <a:ext cx="2804162" cy="26625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Research Design</a:t>
          </a:r>
          <a:endParaRPr lang="en-US" sz="4300" kern="1200" dirty="0"/>
        </a:p>
      </dsp:txBody>
      <dsp:txXfrm>
        <a:off x="450014" y="286806"/>
        <a:ext cx="2544210" cy="2402614"/>
      </dsp:txXfrm>
    </dsp:sp>
    <dsp:sp modelId="{F0125D54-55F0-41F8-B8A4-08BA99239BA6}">
      <dsp:nvSpPr>
        <dsp:cNvPr id="0" name=""/>
        <dsp:cNvSpPr/>
      </dsp:nvSpPr>
      <dsp:spPr>
        <a:xfrm>
          <a:off x="3276591" y="3272935"/>
          <a:ext cx="5166360" cy="29747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3968353"/>
            <a:satOff val="4435"/>
            <a:lumOff val="-385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3968353"/>
              <a:satOff val="4435"/>
              <a:lumOff val="-3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Quantitative</a:t>
          </a:r>
          <a:endParaRPr lang="en-US" sz="3800" kern="1200" dirty="0"/>
        </a:p>
      </dsp:txBody>
      <dsp:txXfrm>
        <a:off x="3276591" y="3644773"/>
        <a:ext cx="4050847" cy="2231026"/>
      </dsp:txXfrm>
    </dsp:sp>
    <dsp:sp modelId="{17CE06D9-7CC4-4676-82C0-1038BB85C90A}">
      <dsp:nvSpPr>
        <dsp:cNvPr id="0" name=""/>
        <dsp:cNvSpPr/>
      </dsp:nvSpPr>
      <dsp:spPr>
        <a:xfrm>
          <a:off x="167648" y="3505199"/>
          <a:ext cx="3108943" cy="2510172"/>
        </a:xfrm>
        <a:prstGeom prst="roundRect">
          <a:avLst/>
        </a:prstGeom>
        <a:solidFill>
          <a:schemeClr val="accent4">
            <a:hueOff val="3090473"/>
            <a:satOff val="33685"/>
            <a:lumOff val="-705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Research Method</a:t>
          </a:r>
          <a:endParaRPr lang="en-US" sz="4300" kern="1200" dirty="0"/>
        </a:p>
      </dsp:txBody>
      <dsp:txXfrm>
        <a:off x="290184" y="3627735"/>
        <a:ext cx="2863871" cy="2265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AEC75-8E5B-44B3-A0C3-F00A3AF14496}">
      <dsp:nvSpPr>
        <dsp:cNvPr id="0" name=""/>
        <dsp:cNvSpPr/>
      </dsp:nvSpPr>
      <dsp:spPr>
        <a:xfrm rot="5400000">
          <a:off x="5039927" y="-1733203"/>
          <a:ext cx="1630560" cy="55107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The targeted and accessed population was all the students and tutors of Matric class of AIOU Islamabad for this research study.</a:t>
          </a:r>
          <a:endParaRPr lang="en-US" sz="1900" kern="1200" dirty="0"/>
        </a:p>
      </dsp:txBody>
      <dsp:txXfrm rot="-5400000">
        <a:off x="3099816" y="286505"/>
        <a:ext cx="5431187" cy="1471366"/>
      </dsp:txXfrm>
    </dsp:sp>
    <dsp:sp modelId="{6056BD26-6A70-42B0-91E3-887594C7FD90}">
      <dsp:nvSpPr>
        <dsp:cNvPr id="0" name=""/>
        <dsp:cNvSpPr/>
      </dsp:nvSpPr>
      <dsp:spPr>
        <a:xfrm>
          <a:off x="0" y="3088"/>
          <a:ext cx="3099816" cy="20382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Population</a:t>
          </a:r>
          <a:endParaRPr lang="en-US" sz="3800" kern="1200" dirty="0"/>
        </a:p>
      </dsp:txBody>
      <dsp:txXfrm>
        <a:off x="99497" y="102585"/>
        <a:ext cx="2900822" cy="1839207"/>
      </dsp:txXfrm>
    </dsp:sp>
    <dsp:sp modelId="{BD477A2E-E75F-4316-BF04-AD143CE0CA35}">
      <dsp:nvSpPr>
        <dsp:cNvPr id="0" name=""/>
        <dsp:cNvSpPr/>
      </dsp:nvSpPr>
      <dsp:spPr>
        <a:xfrm rot="5400000">
          <a:off x="5039927" y="406907"/>
          <a:ext cx="1630560" cy="55107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Thirty (30) Students in one of the tutorial center of AIOU of Matric class were taken as a participant’s of the study.  50 Teachers of the sane study center were selected for the sample.</a:t>
          </a:r>
          <a:endParaRPr lang="en-US" sz="1900" kern="1200" dirty="0"/>
        </a:p>
      </dsp:txBody>
      <dsp:txXfrm rot="-5400000">
        <a:off x="3099816" y="2426616"/>
        <a:ext cx="5431187" cy="1471366"/>
      </dsp:txXfrm>
    </dsp:sp>
    <dsp:sp modelId="{6201D737-B835-434F-9086-7121266FAE7C}">
      <dsp:nvSpPr>
        <dsp:cNvPr id="0" name=""/>
        <dsp:cNvSpPr/>
      </dsp:nvSpPr>
      <dsp:spPr>
        <a:xfrm>
          <a:off x="0" y="2143199"/>
          <a:ext cx="3099816" cy="20382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Sample of the study</a:t>
          </a:r>
          <a:endParaRPr lang="en-US" sz="3800" kern="1200" dirty="0"/>
        </a:p>
      </dsp:txBody>
      <dsp:txXfrm>
        <a:off x="99497" y="2242696"/>
        <a:ext cx="2900822" cy="1839207"/>
      </dsp:txXfrm>
    </dsp:sp>
    <dsp:sp modelId="{4026AC9F-2D69-48D8-962C-63F49DAD26F5}">
      <dsp:nvSpPr>
        <dsp:cNvPr id="0" name=""/>
        <dsp:cNvSpPr/>
      </dsp:nvSpPr>
      <dsp:spPr>
        <a:xfrm rot="5400000">
          <a:off x="5039927" y="2547019"/>
          <a:ext cx="1630560" cy="55107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Convenience sampling technique was used for the selection of sample. </a:t>
          </a:r>
          <a:endParaRPr lang="en-US" sz="1900" kern="1200" dirty="0"/>
        </a:p>
      </dsp:txBody>
      <dsp:txXfrm rot="-5400000">
        <a:off x="3099816" y="4566728"/>
        <a:ext cx="5431187" cy="1471366"/>
      </dsp:txXfrm>
    </dsp:sp>
    <dsp:sp modelId="{075233B2-EDD2-4B85-B75D-B4A3952178AD}">
      <dsp:nvSpPr>
        <dsp:cNvPr id="0" name=""/>
        <dsp:cNvSpPr/>
      </dsp:nvSpPr>
      <dsp:spPr>
        <a:xfrm>
          <a:off x="0" y="4283310"/>
          <a:ext cx="3099816" cy="20382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Sampling Technique</a:t>
          </a:r>
          <a:endParaRPr lang="en-US" sz="3800" kern="1200" dirty="0"/>
        </a:p>
      </dsp:txBody>
      <dsp:txXfrm>
        <a:off x="99497" y="4382807"/>
        <a:ext cx="2900822" cy="1839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6FB26-CA73-4185-9FC7-CB521F47F2D2}">
      <dsp:nvSpPr>
        <dsp:cNvPr id="0" name=""/>
        <dsp:cNvSpPr/>
      </dsp:nvSpPr>
      <dsp:spPr>
        <a:xfrm>
          <a:off x="3606615" y="2431567"/>
          <a:ext cx="1756060" cy="1829238"/>
        </a:xfrm>
        <a:prstGeom prst="ellipse">
          <a:avLst/>
        </a:prstGeom>
        <a:solidFill>
          <a:schemeClr val="accent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ROLE-PLAY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STRENGTHS</a:t>
          </a:r>
          <a:endParaRPr lang="en-US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63784" y="2699453"/>
        <a:ext cx="1241722" cy="1293466"/>
      </dsp:txXfrm>
    </dsp:sp>
    <dsp:sp modelId="{F97366A4-8EEA-409A-919A-83039586121A}">
      <dsp:nvSpPr>
        <dsp:cNvPr id="0" name=""/>
        <dsp:cNvSpPr/>
      </dsp:nvSpPr>
      <dsp:spPr>
        <a:xfrm rot="16200000">
          <a:off x="4168206" y="1699651"/>
          <a:ext cx="632878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214038" y="1806592"/>
        <a:ext cx="541215" cy="183326"/>
      </dsp:txXfrm>
    </dsp:sp>
    <dsp:sp modelId="{B2CE2574-F8FA-4367-886D-8A03A4F0C127}">
      <dsp:nvSpPr>
        <dsp:cNvPr id="0" name=""/>
        <dsp:cNvSpPr/>
      </dsp:nvSpPr>
      <dsp:spPr>
        <a:xfrm>
          <a:off x="3657598" y="-38133"/>
          <a:ext cx="1654094" cy="127559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itchFamily="18" charset="0"/>
              <a:cs typeface="Times New Roman" pitchFamily="18" charset="0"/>
            </a:rPr>
            <a:t>Helps make abstract problem more concrete  problem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9834" y="148673"/>
        <a:ext cx="1169622" cy="901978"/>
      </dsp:txXfrm>
    </dsp:sp>
    <dsp:sp modelId="{862E4CBC-54A0-4747-93E9-2FE3689EC3C1}">
      <dsp:nvSpPr>
        <dsp:cNvPr id="0" name=""/>
        <dsp:cNvSpPr/>
      </dsp:nvSpPr>
      <dsp:spPr>
        <a:xfrm rot="18000000">
          <a:off x="4909025" y="1884259"/>
          <a:ext cx="662923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931941" y="1985059"/>
        <a:ext cx="571260" cy="183326"/>
      </dsp:txXfrm>
    </dsp:sp>
    <dsp:sp modelId="{AF6E9CBA-8053-4C91-AF54-0540B204D5E4}">
      <dsp:nvSpPr>
        <dsp:cNvPr id="0" name=""/>
        <dsp:cNvSpPr/>
      </dsp:nvSpPr>
      <dsp:spPr>
        <a:xfrm>
          <a:off x="5097569" y="412490"/>
          <a:ext cx="1520677" cy="111027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Provide Immediate Feedback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20267" y="575085"/>
        <a:ext cx="1075281" cy="785080"/>
      </dsp:txXfrm>
    </dsp:sp>
    <dsp:sp modelId="{A4FACA27-ED4D-41CB-8DA3-A19C7AD5A4D7}">
      <dsp:nvSpPr>
        <dsp:cNvPr id="0" name=""/>
        <dsp:cNvSpPr/>
      </dsp:nvSpPr>
      <dsp:spPr>
        <a:xfrm rot="19800000">
          <a:off x="5429839" y="2472788"/>
          <a:ext cx="605934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435979" y="2556813"/>
        <a:ext cx="514271" cy="183326"/>
      </dsp:txXfrm>
    </dsp:sp>
    <dsp:sp modelId="{79C3169C-FC47-40BE-B196-0E82D5916A5C}">
      <dsp:nvSpPr>
        <dsp:cNvPr id="0" name=""/>
        <dsp:cNvSpPr/>
      </dsp:nvSpPr>
      <dsp:spPr>
        <a:xfrm>
          <a:off x="6117566" y="1326889"/>
          <a:ext cx="1491279" cy="129206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Involves comparing &amp; contrasting positions taken on an issue</a:t>
          </a: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35959" y="1516108"/>
        <a:ext cx="1054493" cy="913631"/>
      </dsp:txXfrm>
    </dsp:sp>
    <dsp:sp modelId="{15AA140E-A63B-49FC-8DA1-AD5F2B38FF2F}">
      <dsp:nvSpPr>
        <dsp:cNvPr id="0" name=""/>
        <dsp:cNvSpPr/>
      </dsp:nvSpPr>
      <dsp:spPr>
        <a:xfrm>
          <a:off x="5606836" y="3193414"/>
          <a:ext cx="588203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606836" y="3254523"/>
        <a:ext cx="496540" cy="183326"/>
      </dsp:txXfrm>
    </dsp:sp>
    <dsp:sp modelId="{B61682B4-7A58-4483-81C4-C6E2A4854403}">
      <dsp:nvSpPr>
        <dsp:cNvPr id="0" name=""/>
        <dsp:cNvSpPr/>
      </dsp:nvSpPr>
      <dsp:spPr>
        <a:xfrm>
          <a:off x="6472494" y="2622288"/>
          <a:ext cx="1517352" cy="144779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Promotes life long learning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94705" y="2834313"/>
        <a:ext cx="1072930" cy="1023746"/>
      </dsp:txXfrm>
    </dsp:sp>
    <dsp:sp modelId="{AC13CDD6-78DC-4FD9-B5EE-649D04DC3A70}">
      <dsp:nvSpPr>
        <dsp:cNvPr id="0" name=""/>
        <dsp:cNvSpPr/>
      </dsp:nvSpPr>
      <dsp:spPr>
        <a:xfrm rot="1800000">
          <a:off x="5435437" y="3922797"/>
          <a:ext cx="625072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441577" y="3960990"/>
        <a:ext cx="533409" cy="183326"/>
      </dsp:txXfrm>
    </dsp:sp>
    <dsp:sp modelId="{1B3FE628-D422-408D-AAF1-3C9D8B68872C}">
      <dsp:nvSpPr>
        <dsp:cNvPr id="0" name=""/>
        <dsp:cNvSpPr/>
      </dsp:nvSpPr>
      <dsp:spPr>
        <a:xfrm>
          <a:off x="6171458" y="4070089"/>
          <a:ext cx="1383497" cy="129871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Facilitates  expression of attitudes &amp; feelings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74066" y="4260282"/>
        <a:ext cx="978281" cy="918333"/>
      </dsp:txXfrm>
    </dsp:sp>
    <dsp:sp modelId="{555B3942-C22C-4CE1-ADE2-9B750E1F5BFD}">
      <dsp:nvSpPr>
        <dsp:cNvPr id="0" name=""/>
        <dsp:cNvSpPr/>
      </dsp:nvSpPr>
      <dsp:spPr>
        <a:xfrm rot="3600000">
          <a:off x="4911228" y="4461439"/>
          <a:ext cx="611023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934144" y="4482857"/>
        <a:ext cx="519360" cy="183326"/>
      </dsp:txXfrm>
    </dsp:sp>
    <dsp:sp modelId="{3B285AD0-7125-4078-BC69-E7F0E3FC3B79}">
      <dsp:nvSpPr>
        <dsp:cNvPr id="0" name=""/>
        <dsp:cNvSpPr/>
      </dsp:nvSpPr>
      <dsp:spPr>
        <a:xfrm>
          <a:off x="5075260" y="5060688"/>
          <a:ext cx="1565295" cy="13281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Provide opportunities' to speculate on uncertainties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4492" y="5255186"/>
        <a:ext cx="1106831" cy="939121"/>
      </dsp:txXfrm>
    </dsp:sp>
    <dsp:sp modelId="{CE29C988-A888-4281-B5A2-3EC840CEA9A6}">
      <dsp:nvSpPr>
        <dsp:cNvPr id="0" name=""/>
        <dsp:cNvSpPr/>
      </dsp:nvSpPr>
      <dsp:spPr>
        <a:xfrm rot="5400000">
          <a:off x="4151518" y="4717719"/>
          <a:ext cx="666254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197350" y="4732997"/>
        <a:ext cx="574591" cy="183326"/>
      </dsp:txXfrm>
    </dsp:sp>
    <dsp:sp modelId="{5E738F7C-DFF0-4019-82FF-635A5F5E0934}">
      <dsp:nvSpPr>
        <dsp:cNvPr id="0" name=""/>
        <dsp:cNvSpPr/>
      </dsp:nvSpPr>
      <dsp:spPr>
        <a:xfrm>
          <a:off x="3668753" y="5517890"/>
          <a:ext cx="1631785" cy="114964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Develops sympathetic understanding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7722" y="5686251"/>
        <a:ext cx="1153847" cy="812921"/>
      </dsp:txXfrm>
    </dsp:sp>
    <dsp:sp modelId="{F085A30E-842D-4930-B727-DD84EED9392A}">
      <dsp:nvSpPr>
        <dsp:cNvPr id="0" name=""/>
        <dsp:cNvSpPr/>
      </dsp:nvSpPr>
      <dsp:spPr>
        <a:xfrm rot="7200000">
          <a:off x="3483459" y="4431297"/>
          <a:ext cx="572988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552206" y="4452715"/>
        <a:ext cx="481325" cy="183326"/>
      </dsp:txXfrm>
    </dsp:sp>
    <dsp:sp modelId="{CC2B2FDA-521B-461A-A461-7119CD286351}">
      <dsp:nvSpPr>
        <dsp:cNvPr id="0" name=""/>
        <dsp:cNvSpPr/>
      </dsp:nvSpPr>
      <dsp:spPr>
        <a:xfrm>
          <a:off x="2249209" y="4991065"/>
          <a:ext cx="1724347" cy="146736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Involves direct experiential learning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1734" y="5205955"/>
        <a:ext cx="1219297" cy="1037584"/>
      </dsp:txXfrm>
    </dsp:sp>
    <dsp:sp modelId="{5CC74E3D-39F5-402B-9B74-15411121BDBC}">
      <dsp:nvSpPr>
        <dsp:cNvPr id="0" name=""/>
        <dsp:cNvSpPr/>
      </dsp:nvSpPr>
      <dsp:spPr>
        <a:xfrm rot="9000000">
          <a:off x="2975427" y="3899204"/>
          <a:ext cx="573508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0950" y="3937397"/>
        <a:ext cx="481845" cy="183326"/>
      </dsp:txXfrm>
    </dsp:sp>
    <dsp:sp modelId="{A8E743FD-2DE6-4FE2-8B96-EFE6F325DD4F}">
      <dsp:nvSpPr>
        <dsp:cNvPr id="0" name=""/>
        <dsp:cNvSpPr/>
      </dsp:nvSpPr>
      <dsp:spPr>
        <a:xfrm>
          <a:off x="1305413" y="4000465"/>
          <a:ext cx="1601343" cy="143796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Involves applying knowledge to solving problems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9924" y="4211050"/>
        <a:ext cx="1132321" cy="1016797"/>
      </dsp:txXfrm>
    </dsp:sp>
    <dsp:sp modelId="{29E81C51-F2E4-40C6-903D-2B860C382621}">
      <dsp:nvSpPr>
        <dsp:cNvPr id="0" name=""/>
        <dsp:cNvSpPr/>
      </dsp:nvSpPr>
      <dsp:spPr>
        <a:xfrm rot="10800000">
          <a:off x="2871820" y="3193414"/>
          <a:ext cx="519254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963483" y="3254523"/>
        <a:ext cx="427591" cy="183326"/>
      </dsp:txXfrm>
    </dsp:sp>
    <dsp:sp modelId="{43E427AA-71F7-4D8F-89B8-4960A623ABD4}">
      <dsp:nvSpPr>
        <dsp:cNvPr id="0" name=""/>
        <dsp:cNvSpPr/>
      </dsp:nvSpPr>
      <dsp:spPr>
        <a:xfrm>
          <a:off x="849352" y="2781267"/>
          <a:ext cx="1777536" cy="112983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Demonstrates a practical integration of knowledge, skills &amp; abilities</a:t>
          </a:r>
          <a:endParaRPr lang="en-US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9666" y="2946728"/>
        <a:ext cx="1256908" cy="798917"/>
      </dsp:txXfrm>
    </dsp:sp>
    <dsp:sp modelId="{641EDD8B-5F9A-43DA-91F6-CC8954B23391}">
      <dsp:nvSpPr>
        <dsp:cNvPr id="0" name=""/>
        <dsp:cNvSpPr/>
      </dsp:nvSpPr>
      <dsp:spPr>
        <a:xfrm rot="12600000">
          <a:off x="2960156" y="2482218"/>
          <a:ext cx="585324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45679" y="2566243"/>
        <a:ext cx="493661" cy="183326"/>
      </dsp:txXfrm>
    </dsp:sp>
    <dsp:sp modelId="{18522170-6E5A-47D8-9F90-216866EFAA22}">
      <dsp:nvSpPr>
        <dsp:cNvPr id="0" name=""/>
        <dsp:cNvSpPr/>
      </dsp:nvSpPr>
      <dsp:spPr>
        <a:xfrm>
          <a:off x="1295399" y="1333466"/>
          <a:ext cx="1621372" cy="1278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Involves manipulating knowledge in exciting ways</a:t>
          </a:r>
          <a:endParaRPr lang="en-US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2843" y="1520759"/>
        <a:ext cx="1146484" cy="904329"/>
      </dsp:txXfrm>
    </dsp:sp>
    <dsp:sp modelId="{F8E2878B-2D91-44C8-B852-AD9FB66F6C0E}">
      <dsp:nvSpPr>
        <dsp:cNvPr id="0" name=""/>
        <dsp:cNvSpPr/>
      </dsp:nvSpPr>
      <dsp:spPr>
        <a:xfrm rot="14400000">
          <a:off x="3433051" y="1913812"/>
          <a:ext cx="625631" cy="305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501798" y="2014612"/>
        <a:ext cx="533968" cy="183326"/>
      </dsp:txXfrm>
    </dsp:sp>
    <dsp:sp modelId="{48F10FCE-83E7-4941-9FD3-904CCF90A0D5}">
      <dsp:nvSpPr>
        <dsp:cNvPr id="0" name=""/>
        <dsp:cNvSpPr/>
      </dsp:nvSpPr>
      <dsp:spPr>
        <a:xfrm>
          <a:off x="2285998" y="342867"/>
          <a:ext cx="1650769" cy="124951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Times New Roman" pitchFamily="18" charset="0"/>
              <a:cs typeface="Times New Roman" pitchFamily="18" charset="0"/>
            </a:rPr>
            <a:t>Facilites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 learning across many areas of curriculum content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7748" y="525855"/>
        <a:ext cx="1167269" cy="88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D68F8-4FB6-4111-BE23-B204A89E4C46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A8C0F-D20F-4535-BF28-42323085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2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C5DFA4-8BA7-423C-9FE9-8FF337237C7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22119F-5E57-4EDB-84AA-395E8D35A0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304799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lgerian" pitchFamily="82" charset="0"/>
                <a:cs typeface="Times New Roman" pitchFamily="18" charset="0"/>
              </a:rPr>
              <a:t>Application of Role play For</a:t>
            </a:r>
            <a:br>
              <a:rPr lang="en-US" sz="4400" b="1" dirty="0">
                <a:latin typeface="Algerian" pitchFamily="82" charset="0"/>
                <a:cs typeface="Times New Roman" pitchFamily="18" charset="0"/>
              </a:rPr>
            </a:br>
            <a:r>
              <a:rPr lang="en-US" sz="4400" b="1" dirty="0">
                <a:latin typeface="Algerian" pitchFamily="82" charset="0"/>
                <a:cs typeface="Times New Roman" pitchFamily="18" charset="0"/>
              </a:rPr>
              <a:t>Inculcating Values among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7391400" cy="266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BY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DR.FOUZIA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298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824810"/>
              </p:ext>
            </p:extLst>
          </p:nvPr>
        </p:nvGraphicFramePr>
        <p:xfrm>
          <a:off x="304800" y="228600"/>
          <a:ext cx="8610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INSTRUMENT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Tool was based on open ended and close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ended questions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Tests for students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Questionnaires for teachers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	It </a:t>
            </a:r>
            <a:r>
              <a:rPr lang="en-US" dirty="0"/>
              <a:t>was an experimental study in which the researcher </a:t>
            </a:r>
            <a:r>
              <a:rPr lang="en-US" dirty="0" smtClean="0"/>
              <a:t>selected following </a:t>
            </a:r>
            <a:r>
              <a:rPr lang="en-US" dirty="0"/>
              <a:t>tools </a:t>
            </a:r>
            <a:r>
              <a:rPr lang="en-US" dirty="0" smtClean="0"/>
              <a:t>of research</a:t>
            </a:r>
            <a:r>
              <a:rPr lang="en-US" dirty="0"/>
              <a:t>:-</a:t>
            </a:r>
          </a:p>
          <a:p>
            <a:pPr algn="just"/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Questionnaire for </a:t>
            </a:r>
            <a:r>
              <a:rPr lang="en-US" dirty="0" smtClean="0"/>
              <a:t>teachers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Tests </a:t>
            </a:r>
            <a:r>
              <a:rPr lang="en-US" dirty="0"/>
              <a:t>for students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The </a:t>
            </a:r>
            <a:r>
              <a:rPr lang="en-US" dirty="0"/>
              <a:t>students were divided into two groups, each comprising of fifteen </a:t>
            </a:r>
            <a:r>
              <a:rPr lang="en-US" dirty="0" smtClean="0"/>
              <a:t>members. One </a:t>
            </a:r>
            <a:r>
              <a:rPr lang="en-US" dirty="0"/>
              <a:t>group was taught through normal teaching methodology i.e. Textbook </a:t>
            </a:r>
            <a:r>
              <a:rPr lang="en-US" dirty="0" smtClean="0"/>
              <a:t>recitation and </a:t>
            </a:r>
            <a:r>
              <a:rPr lang="en-US" dirty="0"/>
              <a:t>lecture by the teacher while the other group was taught the same topics using </a:t>
            </a:r>
            <a:r>
              <a:rPr lang="en-US" dirty="0" smtClean="0"/>
              <a:t>the Role-play </a:t>
            </a:r>
            <a:r>
              <a:rPr lang="en-US" dirty="0"/>
              <a:t>method.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roles were played by the students themselves. After the </a:t>
            </a:r>
            <a:r>
              <a:rPr lang="en-US" dirty="0" smtClean="0"/>
              <a:t>activity got </a:t>
            </a:r>
            <a:r>
              <a:rPr lang="en-US" dirty="0"/>
              <a:t>completed, students were given written tests which they had to fill in on the </a:t>
            </a:r>
            <a:r>
              <a:rPr lang="en-US" dirty="0" smtClean="0"/>
              <a:t>paper and </a:t>
            </a:r>
            <a:r>
              <a:rPr lang="en-US" dirty="0"/>
              <a:t>return it to the teacher. On the basis of the results deduced from the tests taken, </a:t>
            </a:r>
            <a:r>
              <a:rPr lang="en-US" dirty="0" smtClean="0"/>
              <a:t>a comparison </a:t>
            </a:r>
            <a:r>
              <a:rPr lang="en-US" dirty="0"/>
              <a:t>between the students of both the group was made.</a:t>
            </a:r>
          </a:p>
        </p:txBody>
      </p:sp>
    </p:spTree>
    <p:extLst>
      <p:ext uri="{BB962C8B-B14F-4D97-AF65-F5344CB8AC3E}">
        <p14:creationId xmlns:p14="http://schemas.microsoft.com/office/powerpoint/2010/main" val="5980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Data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After conducting this research, the researcher obtained two kinds of results; the scores of the group that was taught through role play and the one taught without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Scores 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first group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data of first group can be seen in the table below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Table 4.1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From table 4.1 it was analyzed that the highest score obtained is 15 and the lowest score is 12.</a:t>
            </a:r>
          </a:p>
          <a:p>
            <a:pPr marL="0" indent="0" algn="ctr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73518"/>
              </p:ext>
            </p:extLst>
          </p:nvPr>
        </p:nvGraphicFramePr>
        <p:xfrm>
          <a:off x="914400" y="1066806"/>
          <a:ext cx="75438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760"/>
                <a:gridCol w="3284520"/>
                <a:gridCol w="3284520"/>
              </a:tblGrid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Sr.no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Marks obtained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Maximum Marks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9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Scores 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second group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000" dirty="0"/>
              <a:t>The data of the second group taught without using role-play can be seen below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Table 4.2</a:t>
            </a:r>
            <a:r>
              <a:rPr lang="en-US" sz="2000" dirty="0"/>
              <a:t>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From table 4.2 it was analyzed that the highest score obtained is 13 and the lowest score is 10.</a:t>
            </a:r>
          </a:p>
          <a:p>
            <a:pPr marL="0" indent="0" algn="ctr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52230"/>
              </p:ext>
            </p:extLst>
          </p:nvPr>
        </p:nvGraphicFramePr>
        <p:xfrm>
          <a:off x="1143000" y="1371607"/>
          <a:ext cx="7010400" cy="4038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726"/>
                <a:gridCol w="3140929"/>
                <a:gridCol w="2937745"/>
              </a:tblGrid>
              <a:tr h="469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Sr. 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Marks obtained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Maximum Marks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0095" algn="ctr"/>
                        </a:tabLs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89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both the results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/>
              <a:t> 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scores of both the groups is shown in the table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4.3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Table 4.3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From table 4.3 it is revealed through comparison that the achievement of group 1 is better than group 2 and role-play activity influences student’s performance in a positive manner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98926"/>
              </p:ext>
            </p:extLst>
          </p:nvPr>
        </p:nvGraphicFramePr>
        <p:xfrm>
          <a:off x="1143000" y="1143000"/>
          <a:ext cx="7010400" cy="3886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019"/>
                <a:gridCol w="2836577"/>
                <a:gridCol w="3241804"/>
              </a:tblGrid>
              <a:tr h="468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Sr.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Scores of first group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Scores of second group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52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Does role-play wastes time in the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 4.6</a:t>
            </a:r>
          </a:p>
          <a:p>
            <a:pPr marL="0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4.6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shows that 78% teachers answered role-play wastes time in class whereas 22% teachers were against this statement.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81664"/>
              </p:ext>
            </p:extLst>
          </p:nvPr>
        </p:nvGraphicFramePr>
        <p:xfrm>
          <a:off x="762001" y="1219199"/>
          <a:ext cx="7772400" cy="2590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51166"/>
                <a:gridCol w="1648047"/>
                <a:gridCol w="2373187"/>
              </a:tblGrid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of Participants=50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Percentage=100%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78%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9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6294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What subjects do you think can be taught through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role-play</a:t>
            </a:r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 4.12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4.12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reveals that Out of 100% teachers, 60% respondents said science and social studies can be taught through role-play. Moreover, 22% responded said values and ethics can be taught while 18% said that role play is effective for teaching Arts and literature.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3905"/>
              </p:ext>
            </p:extLst>
          </p:nvPr>
        </p:nvGraphicFramePr>
        <p:xfrm>
          <a:off x="609600" y="1295400"/>
          <a:ext cx="7924799" cy="2514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1625982"/>
                <a:gridCol w="1900925"/>
                <a:gridCol w="2188092"/>
              </a:tblGrid>
              <a:tr h="1276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SCIENCE&amp;S.ST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VALUES&amp;ETHICS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ARTS&amp;LITERATURE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9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 of Participants=50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9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Percentage=100%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hnoor imtiaz\Downloads\introduction-scholarshipow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20782"/>
            <a:ext cx="96967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9699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hnoor imtiaz\Downloads\penci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8194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 Black" pitchFamily="34" charset="0"/>
                <a:cs typeface="Times New Roman" pitchFamily="18" charset="0"/>
              </a:rPr>
              <a:t>DISCUSSION &amp; CONCLUSION</a:t>
            </a:r>
            <a:endParaRPr lang="en-US" sz="4800" b="1" dirty="0"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Role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Mathew Werth(2018)said that the two most commonly cited obstacles to role play mentioned by the teachers were 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time role play take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and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lack of student enthusiasm for role play.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20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2400" y="228600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76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DISCUSSION &amp; CONCLUSIONS</a:t>
            </a:r>
          </a:p>
          <a:p>
            <a:pPr lvl="0" algn="just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was concluded that Role play activity influences students’ performance in 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positive manner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especially for distance learners. Majority of the teachers said the students are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better able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memorize the concepts taught through role-play than any other technique. Some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teachers opined that role-play wastes time in class. The use of role play makes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class more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active and alive. Students are willing to participate without any force from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teacher. 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few recommendations were made according to findings:-</a:t>
            </a:r>
          </a:p>
          <a:p>
            <a:pPr lvl="0"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Teachers should use the role play method in their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teaching.</a:t>
            </a:r>
          </a:p>
          <a:p>
            <a:pPr lvl="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assigning the role play to the students, the teacher should make sure that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students have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fully understood and have the information they need.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teacher should keep control the student’s activities during role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play. 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should be made a practice after every role-play activity in the class that students get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discussion session or a debriefing session as it may provide them feedback.</a:t>
            </a:r>
          </a:p>
          <a:p>
            <a:pPr marL="0" lv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963135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27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934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Austin, J. J. (2018). Importance of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roleplay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and theatre in multidisciplinary classrooms.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International Journal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 Interdisciplinary Social Science Studies, 4(1), 71-78.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Chen, J. C., &amp; Martin, A. R. (2015). Role-play simulations as a transformative methodology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environmental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education. Journal of Transformative Education, 13(1), 85-102.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Howard, M. A. (2018). A game of faith: Role‐playing games as an active learning strategy for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value formation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and faith integration in the theological classroom. Teaching Theology and Religion, 21(4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), 274-287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Kilgour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P., Reynaud, D.,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Northcote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M., &amp; Shields, M. (2015). Role-playing as a tool to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facilitate learning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self reflection and social awareness in teacher education. International Journal 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Innovative Interdisciplinary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Research, 2(14), 8-20.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Qing, Q. (2011). Role play: An effective approach to developing overall communicative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competence. Cross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Cultural Communication, 7(4), 36-39.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Russell, C., &amp; Shepherd, J. (2010). Online role‐play environments for higher education. British Journal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Educational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Technology, 41(6), 992-1002.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Sanderse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W. (2012). The meaning of role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modelling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 moral and character education. Journal 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Moral Education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42(1), 28-42.</a:t>
            </a:r>
          </a:p>
          <a:p>
            <a:pPr marL="0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Vizeshfar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F.,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Zare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M., &amp;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Keshtkaran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Z. (2019). Role-play versus lecture methods in community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health volunteers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Nurse Education Today, 79, 175-179.</a:t>
            </a:r>
          </a:p>
          <a:p>
            <a:pPr algn="just">
              <a:buFont typeface="Wingdings" pitchFamily="2" charset="2"/>
              <a:buChar char="§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Wardani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E. K.,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Suharini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Setiawan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D. (2019). The effectiveness of role playing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basedentrepreneurial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pedagogy approach on the values of entrepreneurship in elementary school. Journal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Primary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Education, 8(1), 43-50.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3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367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172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play teaching strategy is a comprehensive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integrated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type of teaching strategy involving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drama techniques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introduces critical and logical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thinking, inculcates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different emotional and ethical values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students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well as tell the facts.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Driscoll (2005) role play method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teaching enhances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effectiveness of the learning experiences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keep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more to the real world setting.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3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839200" cy="6248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Role play method is an interactive method of teaching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which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students can easily participate in the classrooms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give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their own point of views whenever they want.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two main aims of role play method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teamwork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cooperation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helping students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actively take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 in presenting in the groups as well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individually. 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Furthermore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it will improve the communication skills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students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effectively. Each member in the group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presentation will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responsibilities and tasks assigned creating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climate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collaboration and team work to share their experiences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imparting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knowledge. In this way, interpersonal skills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students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be enhanced(Qing, 2011).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1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6172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role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play teaching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allows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students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use their own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perspectives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create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alternative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views so that a debate arises in a positive manner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increasing collaboration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skills and team work of the students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Furthermore, 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 of teaching also resolves conflicts related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resource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development as it allows decision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McLaughian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Kirkpatrick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Hirsch &amp; Maier, 2001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particular study is significant to know the impact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experience provided 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distance learners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form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role-play. Visual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communication leave a long lasting effect on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can better able to understand. Using such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style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teacher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may create a conducive, enjoyable and warm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learning environment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where each and every student feels 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participating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whatever is going on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classroom.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8534400" cy="102235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OF THE STUDY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study intended to achieve the following objectives: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explore the extent of student participation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interest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class.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know the effect of “Application of role-play”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open and distance teaching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learning.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know the perceptions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teachers involved in distance learning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about Role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play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its use.</a:t>
            </a:r>
          </a:p>
        </p:txBody>
      </p:sp>
    </p:spTree>
    <p:extLst>
      <p:ext uri="{BB962C8B-B14F-4D97-AF65-F5344CB8AC3E}">
        <p14:creationId xmlns:p14="http://schemas.microsoft.com/office/powerpoint/2010/main" val="350315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2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350918"/>
              </p:ext>
            </p:extLst>
          </p:nvPr>
        </p:nvGraphicFramePr>
        <p:xfrm>
          <a:off x="381000" y="228600"/>
          <a:ext cx="8610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694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mahnoor imtiaz\Downloads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295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 &amp; SAMPLING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3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851</TotalTime>
  <Words>1533</Words>
  <Application>Microsoft Office PowerPoint</Application>
  <PresentationFormat>On-screen Show (4:3)</PresentationFormat>
  <Paragraphs>341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Algerian</vt:lpstr>
      <vt:lpstr>Arial</vt:lpstr>
      <vt:lpstr>Arial Black</vt:lpstr>
      <vt:lpstr>Calibri</vt:lpstr>
      <vt:lpstr>Century Gothic</vt:lpstr>
      <vt:lpstr>Courier New</vt:lpstr>
      <vt:lpstr>Palatino Linotype</vt:lpstr>
      <vt:lpstr>Times New Roman</vt:lpstr>
      <vt:lpstr>Wingdings</vt:lpstr>
      <vt:lpstr>Executive</vt:lpstr>
      <vt:lpstr>Application of Role play For Inculcating Values among Students</vt:lpstr>
      <vt:lpstr>PowerPoint Presentation</vt:lpstr>
      <vt:lpstr>PowerPoint Presentation</vt:lpstr>
      <vt:lpstr>PowerPoint Presentation</vt:lpstr>
      <vt:lpstr>PowerPoint Presentation</vt:lpstr>
      <vt:lpstr>OBJECTIVES OF THE STUDY</vt:lpstr>
      <vt:lpstr>PowerPoint Presentation</vt:lpstr>
      <vt:lpstr>PowerPoint Presentation</vt:lpstr>
      <vt:lpstr>PowerPoint Presentation</vt:lpstr>
      <vt:lpstr>PowerPoint Presentation</vt:lpstr>
      <vt:lpstr>INSTRUMENT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 for Role play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PERCEPTIONS OF GOVERNMENT SCHOOL TEACHERS TOWARDS LESSON PLANNING</dc:title>
  <dc:creator>mahnoor imtiaz</dc:creator>
  <cp:lastModifiedBy>Admin</cp:lastModifiedBy>
  <cp:revision>94</cp:revision>
  <dcterms:created xsi:type="dcterms:W3CDTF">2019-06-10T13:07:12Z</dcterms:created>
  <dcterms:modified xsi:type="dcterms:W3CDTF">2019-10-15T09:00:29Z</dcterms:modified>
</cp:coreProperties>
</file>