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13" r:id="rId1"/>
  </p:sldMasterIdLst>
  <p:notesMasterIdLst>
    <p:notesMasterId r:id="rId27"/>
  </p:notesMasterIdLst>
  <p:sldIdLst>
    <p:sldId id="256" r:id="rId2"/>
    <p:sldId id="546" r:id="rId3"/>
    <p:sldId id="547" r:id="rId4"/>
    <p:sldId id="573" r:id="rId5"/>
    <p:sldId id="574" r:id="rId6"/>
    <p:sldId id="555" r:id="rId7"/>
    <p:sldId id="558" r:id="rId8"/>
    <p:sldId id="559" r:id="rId9"/>
    <p:sldId id="585" r:id="rId10"/>
    <p:sldId id="560" r:id="rId11"/>
    <p:sldId id="561" r:id="rId12"/>
    <p:sldId id="562" r:id="rId13"/>
    <p:sldId id="584" r:id="rId14"/>
    <p:sldId id="577" r:id="rId15"/>
    <p:sldId id="578" r:id="rId16"/>
    <p:sldId id="579" r:id="rId17"/>
    <p:sldId id="586" r:id="rId18"/>
    <p:sldId id="587" r:id="rId19"/>
    <p:sldId id="588" r:id="rId20"/>
    <p:sldId id="563" r:id="rId21"/>
    <p:sldId id="589" r:id="rId22"/>
    <p:sldId id="572" r:id="rId23"/>
    <p:sldId id="567" r:id="rId24"/>
    <p:sldId id="568" r:id="rId25"/>
    <p:sldId id="56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1099" autoAdjust="0"/>
  </p:normalViewPr>
  <p:slideViewPr>
    <p:cSldViewPr>
      <p:cViewPr varScale="1">
        <p:scale>
          <a:sx n="60" d="100"/>
          <a:sy n="60" d="100"/>
        </p:scale>
        <p:origin x="1638" y="54"/>
      </p:cViewPr>
      <p:guideLst>
        <p:guide orient="horz" pos="2160"/>
        <p:guide pos="2880"/>
      </p:guideLst>
    </p:cSldViewPr>
  </p:slideViewPr>
  <p:outlineViewPr>
    <p:cViewPr>
      <p:scale>
        <a:sx n="33" d="100"/>
        <a:sy n="33" d="100"/>
      </p:scale>
      <p:origin x="0" y="10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PhD%20Work\Recommender%20Systems\Paper%20Draft\Paper%20Graph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PhD%20Work\Recommender%20Systems\Paper%20Draft\Paper%20Graph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F:\PhD%20Work\Recommender%20Systems\Paper%20Draft\Paper%20Graph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a:t>
            </a:r>
            <a:r>
              <a:rPr lang="en-US" baseline="0" dirty="0" smtClean="0"/>
              <a:t> Increase in Students and Faculty with project phases</a:t>
            </a:r>
          </a:p>
        </c:rich>
      </c:tx>
      <c:layout/>
      <c:overlay val="0"/>
      <c:spPr>
        <a:noFill/>
        <a:ln>
          <a:noFill/>
        </a:ln>
        <a:effectLst/>
      </c:spPr>
    </c:title>
    <c:autoTitleDeleted val="0"/>
    <c:plotArea>
      <c:layout/>
      <c:lineChart>
        <c:grouping val="standard"/>
        <c:varyColors val="0"/>
        <c:ser>
          <c:idx val="0"/>
          <c:order val="0"/>
          <c:tx>
            <c:strRef>
              <c:f>Sheet1!$B$1</c:f>
              <c:strCache>
                <c:ptCount val="1"/>
                <c:pt idx="0">
                  <c:v>Students</c:v>
                </c:pt>
              </c:strCache>
            </c:strRef>
          </c:tx>
          <c:spPr>
            <a:ln w="28575" cap="rnd">
              <a:solidFill>
                <a:srgbClr val="7030A0"/>
              </a:solidFill>
              <a:round/>
            </a:ln>
            <a:effectLst/>
          </c:spPr>
          <c:marker>
            <c:symbol val="circle"/>
            <c:size val="5"/>
            <c:spPr>
              <a:solidFill>
                <a:schemeClr val="accent2"/>
              </a:solidFill>
              <a:ln w="9525">
                <a:solidFill>
                  <a:schemeClr val="accent2"/>
                </a:solidFill>
              </a:ln>
              <a:effectLst/>
            </c:spPr>
          </c:marker>
          <c:dLbls>
            <c:dLbl>
              <c:idx val="0"/>
              <c:layout>
                <c:manualLayout>
                  <c:x val="-1.9413849894605532E-2"/>
                  <c:y val="-5.27777777777778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301-45B2-AF04-AB282DC59336}"/>
                </c:ext>
                <c:ext xmlns:c15="http://schemas.microsoft.com/office/drawing/2012/chart" uri="{CE6537A1-D6FC-4f65-9D91-7224C49458BB}">
                  <c15:layout/>
                </c:ext>
              </c:extLst>
            </c:dLbl>
            <c:dLbl>
              <c:idx val="1"/>
              <c:layout>
                <c:manualLayout>
                  <c:x val="-5.2268057408553198E-2"/>
                  <c:y val="-5.00000000000000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301-45B2-AF04-AB282DC59336}"/>
                </c:ext>
                <c:ext xmlns:c15="http://schemas.microsoft.com/office/drawing/2012/chart" uri="{CE6537A1-D6FC-4f65-9D91-7224C49458BB}">
                  <c15:layout/>
                </c:ext>
              </c:extLst>
            </c:dLbl>
            <c:dLbl>
              <c:idx val="2"/>
              <c:layout>
                <c:manualLayout>
                  <c:x val="-7.4668653440790409E-3"/>
                  <c:y val="1.94444444444444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301-45B2-AF04-AB282DC5933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Phase 1 - April</c:v>
                </c:pt>
                <c:pt idx="1">
                  <c:v>Phase 2 - August</c:v>
                </c:pt>
                <c:pt idx="2">
                  <c:v>Phase 3 - October</c:v>
                </c:pt>
              </c:strCache>
            </c:strRef>
          </c:cat>
          <c:val>
            <c:numRef>
              <c:f>Sheet1!$B$2:$B$4</c:f>
              <c:numCache>
                <c:formatCode>General</c:formatCode>
                <c:ptCount val="3"/>
                <c:pt idx="0">
                  <c:v>3478</c:v>
                </c:pt>
                <c:pt idx="1">
                  <c:v>3627</c:v>
                </c:pt>
                <c:pt idx="2">
                  <c:v>41602</c:v>
                </c:pt>
              </c:numCache>
            </c:numRef>
          </c:val>
          <c:smooth val="0"/>
          <c:extLst xmlns:c16r2="http://schemas.microsoft.com/office/drawing/2015/06/chart">
            <c:ext xmlns:c16="http://schemas.microsoft.com/office/drawing/2014/chart" uri="{C3380CC4-5D6E-409C-BE32-E72D297353CC}">
              <c16:uniqueId val="{00000003-D301-45B2-AF04-AB282DC59336}"/>
            </c:ext>
          </c:extLst>
        </c:ser>
        <c:ser>
          <c:idx val="1"/>
          <c:order val="1"/>
          <c:tx>
            <c:strRef>
              <c:f>Sheet1!$C$1</c:f>
              <c:strCache>
                <c:ptCount val="1"/>
                <c:pt idx="0">
                  <c:v>Faculty Members</c:v>
                </c:pt>
              </c:strCache>
            </c:strRef>
          </c:tx>
          <c:spPr>
            <a:ln w="28575" cap="rnd">
              <a:solidFill>
                <a:srgbClr val="00B050"/>
              </a:solidFill>
              <a:round/>
            </a:ln>
            <a:effectLst/>
          </c:spPr>
          <c:marker>
            <c:symbol val="circle"/>
            <c:size val="5"/>
            <c:spPr>
              <a:solidFill>
                <a:schemeClr val="accent4"/>
              </a:solidFill>
              <a:ln w="9525">
                <a:solidFill>
                  <a:schemeClr val="accent4"/>
                </a:solidFill>
              </a:ln>
              <a:effectLst/>
            </c:spPr>
          </c:marker>
          <c:dLbls>
            <c:dLbl>
              <c:idx val="0"/>
              <c:layout>
                <c:manualLayout>
                  <c:x val="-1.4933730688158323E-3"/>
                  <c:y val="-2.77777777777779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301-45B2-AF04-AB282DC59336}"/>
                </c:ext>
                <c:ext xmlns:c15="http://schemas.microsoft.com/office/drawing/2012/chart" uri="{CE6537A1-D6FC-4f65-9D91-7224C49458BB}">
                  <c15:layout/>
                </c:ext>
              </c:extLst>
            </c:dLbl>
            <c:dLbl>
              <c:idx val="1"/>
              <c:layout>
                <c:manualLayout>
                  <c:x val="-7.4668653440789889E-3"/>
                  <c:y val="-4.16666666666667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301-45B2-AF04-AB282DC59336}"/>
                </c:ext>
                <c:ext xmlns:c15="http://schemas.microsoft.com/office/drawing/2012/chart" uri="{CE6537A1-D6FC-4f65-9D91-7224C49458BB}">
                  <c15:layout/>
                </c:ext>
              </c:extLst>
            </c:dLbl>
            <c:dLbl>
              <c:idx val="2"/>
              <c:layout>
                <c:manualLayout>
                  <c:x val="-1.4933730688158207E-2"/>
                  <c:y val="-4.16666666666667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301-45B2-AF04-AB282DC5933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Phase 1 - April</c:v>
                </c:pt>
                <c:pt idx="1">
                  <c:v>Phase 2 - August</c:v>
                </c:pt>
                <c:pt idx="2">
                  <c:v>Phase 3 - October</c:v>
                </c:pt>
              </c:strCache>
            </c:strRef>
          </c:cat>
          <c:val>
            <c:numRef>
              <c:f>Sheet1!$C$2:$C$4</c:f>
              <c:numCache>
                <c:formatCode>General</c:formatCode>
                <c:ptCount val="3"/>
                <c:pt idx="0">
                  <c:v>317</c:v>
                </c:pt>
                <c:pt idx="1">
                  <c:v>357</c:v>
                </c:pt>
                <c:pt idx="2">
                  <c:v>3174</c:v>
                </c:pt>
              </c:numCache>
            </c:numRef>
          </c:val>
          <c:smooth val="0"/>
          <c:extLst xmlns:c16r2="http://schemas.microsoft.com/office/drawing/2015/06/chart">
            <c:ext xmlns:c16="http://schemas.microsoft.com/office/drawing/2014/chart" uri="{C3380CC4-5D6E-409C-BE32-E72D297353CC}">
              <c16:uniqueId val="{00000007-D301-45B2-AF04-AB282DC59336}"/>
            </c:ext>
          </c:extLst>
        </c:ser>
        <c:dLbls>
          <c:showLegendKey val="0"/>
          <c:showVal val="1"/>
          <c:showCatName val="0"/>
          <c:showSerName val="0"/>
          <c:showPercent val="0"/>
          <c:showBubbleSize val="0"/>
        </c:dLbls>
        <c:marker val="1"/>
        <c:smooth val="0"/>
        <c:axId val="-1524516464"/>
        <c:axId val="-1524513200"/>
      </c:lineChart>
      <c:catAx>
        <c:axId val="-152451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4513200"/>
        <c:crosses val="autoZero"/>
        <c:auto val="1"/>
        <c:lblAlgn val="ctr"/>
        <c:lblOffset val="100"/>
        <c:noMultiLvlLbl val="0"/>
      </c:catAx>
      <c:valAx>
        <c:axId val="-152451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45164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pple Braille" charset="0"/>
                <a:ea typeface="Apple Braille" charset="0"/>
                <a:cs typeface="Apple Braille" charset="0"/>
              </a:defRPr>
            </a:pPr>
            <a:r>
              <a:rPr lang="en-US" dirty="0"/>
              <a:t>Training Provided to Faculty Members &amp; Technical Team</a:t>
            </a:r>
          </a:p>
        </c:rich>
      </c:tx>
      <c:layout/>
      <c:overlay val="0"/>
      <c:spPr>
        <a:noFill/>
        <a:ln>
          <a:noFill/>
        </a:ln>
        <a:effectLst/>
      </c:spPr>
    </c:title>
    <c:autoTitleDeleted val="0"/>
    <c:plotArea>
      <c:layout/>
      <c:barChart>
        <c:barDir val="col"/>
        <c:grouping val="clustered"/>
        <c:varyColors val="1"/>
        <c:ser>
          <c:idx val="0"/>
          <c:order val="0"/>
          <c:tx>
            <c:strRef>
              <c:f>Sheet1!$B$1</c:f>
              <c:strCache>
                <c:ptCount val="1"/>
                <c:pt idx="0">
                  <c:v>Faculty Members</c:v>
                </c:pt>
              </c:strCache>
            </c:strRef>
          </c:tx>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5E8C-4F31-B99A-FB66B2460B85}"/>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5E8C-4F31-B99A-FB66B2460B85}"/>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2-5E8C-4F31-B99A-FB66B2460B85}"/>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5E8C-4F31-B99A-FB66B2460B85}"/>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4-5E8C-4F31-B99A-FB66B2460B85}"/>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ple Braille" charset="0"/>
                    <a:ea typeface="Apple Braille" charset="0"/>
                    <a:cs typeface="Apple Braille"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AIOU</c:v>
                </c:pt>
                <c:pt idx="1">
                  <c:v>NTU</c:v>
                </c:pt>
                <c:pt idx="2">
                  <c:v>GCUF</c:v>
                </c:pt>
                <c:pt idx="3">
                  <c:v>UOG</c:v>
                </c:pt>
                <c:pt idx="4">
                  <c:v>SZABMU</c:v>
                </c:pt>
              </c:strCache>
            </c:strRef>
          </c:cat>
          <c:val>
            <c:numRef>
              <c:f>Sheet1!$B$2:$B$6</c:f>
              <c:numCache>
                <c:formatCode>General</c:formatCode>
                <c:ptCount val="5"/>
                <c:pt idx="0">
                  <c:v>430</c:v>
                </c:pt>
                <c:pt idx="1">
                  <c:v>28</c:v>
                </c:pt>
                <c:pt idx="2">
                  <c:v>75</c:v>
                </c:pt>
                <c:pt idx="3">
                  <c:v>320</c:v>
                </c:pt>
                <c:pt idx="4">
                  <c:v>34</c:v>
                </c:pt>
              </c:numCache>
            </c:numRef>
          </c:val>
          <c:extLst xmlns:c16r2="http://schemas.microsoft.com/office/drawing/2015/06/chart">
            <c:ext xmlns:c16="http://schemas.microsoft.com/office/drawing/2014/chart" uri="{C3380CC4-5D6E-409C-BE32-E72D297353CC}">
              <c16:uniqueId val="{00000005-5E8C-4F31-B99A-FB66B2460B85}"/>
            </c:ext>
          </c:extLst>
        </c:ser>
        <c:dLbls>
          <c:showLegendKey val="0"/>
          <c:showVal val="1"/>
          <c:showCatName val="0"/>
          <c:showSerName val="0"/>
          <c:showPercent val="0"/>
          <c:showBubbleSize val="0"/>
        </c:dLbls>
        <c:gapWidth val="219"/>
        <c:overlap val="-27"/>
        <c:axId val="-1524512112"/>
        <c:axId val="-1524526800"/>
      </c:barChart>
      <c:catAx>
        <c:axId val="-152451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ple Braille" charset="0"/>
                <a:ea typeface="Apple Braille" charset="0"/>
                <a:cs typeface="Apple Braille" charset="0"/>
              </a:defRPr>
            </a:pPr>
            <a:endParaRPr lang="en-US"/>
          </a:p>
        </c:txPr>
        <c:crossAx val="-1524526800"/>
        <c:crosses val="autoZero"/>
        <c:auto val="1"/>
        <c:lblAlgn val="ctr"/>
        <c:lblOffset val="100"/>
        <c:noMultiLvlLbl val="0"/>
      </c:catAx>
      <c:valAx>
        <c:axId val="-152452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ple Braille" charset="0"/>
                <a:ea typeface="Apple Braille" charset="0"/>
                <a:cs typeface="Apple Braille" charset="0"/>
              </a:defRPr>
            </a:pPr>
            <a:endParaRPr lang="en-US"/>
          </a:p>
        </c:txPr>
        <c:crossAx val="-1524512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ple Braille" charset="0"/>
              <a:ea typeface="Apple Braille" charset="0"/>
              <a:cs typeface="Apple Braille" charset="0"/>
            </a:defRPr>
          </a:pPr>
          <a:endParaRPr lang="en-US"/>
        </a:p>
      </c:txPr>
    </c:legend>
    <c:plotVisOnly val="1"/>
    <c:dispBlanksAs val="gap"/>
    <c:showDLblsOverMax val="0"/>
  </c:chart>
  <c:spPr>
    <a:noFill/>
    <a:ln>
      <a:noFill/>
    </a:ln>
    <a:effectLst/>
  </c:spPr>
  <c:txPr>
    <a:bodyPr/>
    <a:lstStyle/>
    <a:p>
      <a:pPr>
        <a:defRPr>
          <a:latin typeface="Apple Braille" charset="0"/>
          <a:ea typeface="Apple Braille" charset="0"/>
          <a:cs typeface="Apple Braille"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Lerner's Weekly  Performance</a:t>
            </a:r>
          </a:p>
        </c:rich>
      </c:tx>
      <c:layout/>
      <c:overlay val="0"/>
    </c:title>
    <c:autoTitleDeleted val="0"/>
    <c:plotArea>
      <c:layout/>
      <c:barChart>
        <c:barDir val="col"/>
        <c:grouping val="clustered"/>
        <c:varyColors val="0"/>
        <c:ser>
          <c:idx val="0"/>
          <c:order val="0"/>
          <c:tx>
            <c:v>Conventional Learning</c:v>
          </c:tx>
          <c:invertIfNegative val="0"/>
          <c:cat>
            <c:strRef>
              <c:f>Sheet2!$N$1:$U$1</c:f>
              <c:strCache>
                <c:ptCount val="8"/>
                <c:pt idx="0">
                  <c:v>Week 1</c:v>
                </c:pt>
                <c:pt idx="1">
                  <c:v>Week 2</c:v>
                </c:pt>
                <c:pt idx="2">
                  <c:v>Week 3</c:v>
                </c:pt>
                <c:pt idx="3">
                  <c:v>Week 4</c:v>
                </c:pt>
                <c:pt idx="4">
                  <c:v>Week 5</c:v>
                </c:pt>
                <c:pt idx="5">
                  <c:v>Week 6</c:v>
                </c:pt>
                <c:pt idx="6">
                  <c:v>Week 7</c:v>
                </c:pt>
                <c:pt idx="7">
                  <c:v>Week 8</c:v>
                </c:pt>
              </c:strCache>
            </c:strRef>
          </c:cat>
          <c:val>
            <c:numRef>
              <c:f>Sheet2!$P$12:$W$12</c:f>
              <c:numCache>
                <c:formatCode>General</c:formatCode>
                <c:ptCount val="8"/>
                <c:pt idx="0">
                  <c:v>16</c:v>
                </c:pt>
                <c:pt idx="1">
                  <c:v>19</c:v>
                </c:pt>
                <c:pt idx="2">
                  <c:v>19</c:v>
                </c:pt>
                <c:pt idx="3">
                  <c:v>24</c:v>
                </c:pt>
                <c:pt idx="4">
                  <c:v>14</c:v>
                </c:pt>
                <c:pt idx="5">
                  <c:v>21</c:v>
                </c:pt>
                <c:pt idx="6">
                  <c:v>23</c:v>
                </c:pt>
                <c:pt idx="7">
                  <c:v>22</c:v>
                </c:pt>
              </c:numCache>
            </c:numRef>
          </c:val>
          <c:extLst xmlns:c16r2="http://schemas.microsoft.com/office/drawing/2015/06/chart">
            <c:ext xmlns:c16="http://schemas.microsoft.com/office/drawing/2014/chart" uri="{C3380CC4-5D6E-409C-BE32-E72D297353CC}">
              <c16:uniqueId val="{00000000-9460-4A68-831F-351B06F01995}"/>
            </c:ext>
          </c:extLst>
        </c:ser>
        <c:ser>
          <c:idx val="1"/>
          <c:order val="1"/>
          <c:tx>
            <c:v>PAeLS</c:v>
          </c:tx>
          <c:invertIfNegative val="0"/>
          <c:cat>
            <c:strRef>
              <c:f>Sheet2!$N$1:$U$1</c:f>
              <c:strCache>
                <c:ptCount val="8"/>
                <c:pt idx="0">
                  <c:v>Week 1</c:v>
                </c:pt>
                <c:pt idx="1">
                  <c:v>Week 2</c:v>
                </c:pt>
                <c:pt idx="2">
                  <c:v>Week 3</c:v>
                </c:pt>
                <c:pt idx="3">
                  <c:v>Week 4</c:v>
                </c:pt>
                <c:pt idx="4">
                  <c:v>Week 5</c:v>
                </c:pt>
                <c:pt idx="5">
                  <c:v>Week 6</c:v>
                </c:pt>
                <c:pt idx="6">
                  <c:v>Week 7</c:v>
                </c:pt>
                <c:pt idx="7">
                  <c:v>Week 8</c:v>
                </c:pt>
              </c:strCache>
            </c:strRef>
          </c:cat>
          <c:val>
            <c:numRef>
              <c:f>Sheet2!$P$13:$W$13</c:f>
              <c:numCache>
                <c:formatCode>General</c:formatCode>
                <c:ptCount val="8"/>
                <c:pt idx="0">
                  <c:v>22</c:v>
                </c:pt>
                <c:pt idx="1">
                  <c:v>26</c:v>
                </c:pt>
                <c:pt idx="2">
                  <c:v>21</c:v>
                </c:pt>
                <c:pt idx="3">
                  <c:v>27</c:v>
                </c:pt>
                <c:pt idx="4">
                  <c:v>31</c:v>
                </c:pt>
                <c:pt idx="5">
                  <c:v>34</c:v>
                </c:pt>
                <c:pt idx="6">
                  <c:v>31</c:v>
                </c:pt>
                <c:pt idx="7">
                  <c:v>25</c:v>
                </c:pt>
              </c:numCache>
            </c:numRef>
          </c:val>
          <c:extLst xmlns:c16r2="http://schemas.microsoft.com/office/drawing/2015/06/chart">
            <c:ext xmlns:c16="http://schemas.microsoft.com/office/drawing/2014/chart" uri="{C3380CC4-5D6E-409C-BE32-E72D297353CC}">
              <c16:uniqueId val="{00000001-9460-4A68-831F-351B06F01995}"/>
            </c:ext>
          </c:extLst>
        </c:ser>
        <c:ser>
          <c:idx val="2"/>
          <c:order val="2"/>
          <c:tx>
            <c:v>KASER</c:v>
          </c:tx>
          <c:invertIfNegative val="0"/>
          <c:cat>
            <c:strRef>
              <c:f>Sheet2!$N$1:$U$1</c:f>
              <c:strCache>
                <c:ptCount val="8"/>
                <c:pt idx="0">
                  <c:v>Week 1</c:v>
                </c:pt>
                <c:pt idx="1">
                  <c:v>Week 2</c:v>
                </c:pt>
                <c:pt idx="2">
                  <c:v>Week 3</c:v>
                </c:pt>
                <c:pt idx="3">
                  <c:v>Week 4</c:v>
                </c:pt>
                <c:pt idx="4">
                  <c:v>Week 5</c:v>
                </c:pt>
                <c:pt idx="5">
                  <c:v>Week 6</c:v>
                </c:pt>
                <c:pt idx="6">
                  <c:v>Week 7</c:v>
                </c:pt>
                <c:pt idx="7">
                  <c:v>Week 8</c:v>
                </c:pt>
              </c:strCache>
            </c:strRef>
          </c:cat>
          <c:val>
            <c:numRef>
              <c:f>Sheet2!$P$14:$W$14</c:f>
              <c:numCache>
                <c:formatCode>General</c:formatCode>
                <c:ptCount val="8"/>
                <c:pt idx="0">
                  <c:v>29</c:v>
                </c:pt>
                <c:pt idx="1">
                  <c:v>31</c:v>
                </c:pt>
                <c:pt idx="2">
                  <c:v>35</c:v>
                </c:pt>
                <c:pt idx="3">
                  <c:v>44</c:v>
                </c:pt>
                <c:pt idx="4">
                  <c:v>37</c:v>
                </c:pt>
                <c:pt idx="5">
                  <c:v>42</c:v>
                </c:pt>
                <c:pt idx="6">
                  <c:v>43</c:v>
                </c:pt>
                <c:pt idx="7">
                  <c:v>44</c:v>
                </c:pt>
              </c:numCache>
            </c:numRef>
          </c:val>
          <c:extLst xmlns:c16r2="http://schemas.microsoft.com/office/drawing/2015/06/chart">
            <c:ext xmlns:c16="http://schemas.microsoft.com/office/drawing/2014/chart" uri="{C3380CC4-5D6E-409C-BE32-E72D297353CC}">
              <c16:uniqueId val="{00000002-9460-4A68-831F-351B06F01995}"/>
            </c:ext>
          </c:extLst>
        </c:ser>
        <c:dLbls>
          <c:showLegendKey val="0"/>
          <c:showVal val="0"/>
          <c:showCatName val="0"/>
          <c:showSerName val="0"/>
          <c:showPercent val="0"/>
          <c:showBubbleSize val="0"/>
        </c:dLbls>
        <c:gapWidth val="150"/>
        <c:axId val="-1524525168"/>
        <c:axId val="-1524521360"/>
      </c:barChart>
      <c:catAx>
        <c:axId val="-1524525168"/>
        <c:scaling>
          <c:orientation val="minMax"/>
        </c:scaling>
        <c:delete val="0"/>
        <c:axPos val="b"/>
        <c:title>
          <c:tx>
            <c:rich>
              <a:bodyPr/>
              <a:lstStyle/>
              <a:p>
                <a:pPr>
                  <a:defRPr/>
                </a:pPr>
                <a:r>
                  <a:rPr lang="en-US"/>
                  <a:t>Weeks of Semmester </a:t>
                </a:r>
              </a:p>
            </c:rich>
          </c:tx>
          <c:layout/>
          <c:overlay val="0"/>
        </c:title>
        <c:numFmt formatCode="General" sourceLinked="1"/>
        <c:majorTickMark val="none"/>
        <c:minorTickMark val="none"/>
        <c:tickLblPos val="nextTo"/>
        <c:crossAx val="-1524521360"/>
        <c:crosses val="autoZero"/>
        <c:auto val="1"/>
        <c:lblAlgn val="ctr"/>
        <c:lblOffset val="100"/>
        <c:noMultiLvlLbl val="0"/>
      </c:catAx>
      <c:valAx>
        <c:axId val="-1524521360"/>
        <c:scaling>
          <c:orientation val="minMax"/>
        </c:scaling>
        <c:delete val="0"/>
        <c:axPos val="l"/>
        <c:majorGridlines/>
        <c:title>
          <c:tx>
            <c:rich>
              <a:bodyPr/>
              <a:lstStyle/>
              <a:p>
                <a:pPr>
                  <a:defRPr/>
                </a:pPr>
                <a:r>
                  <a:rPr lang="en-US"/>
                  <a:t>%age Score</a:t>
                </a:r>
              </a:p>
            </c:rich>
          </c:tx>
          <c:layout/>
          <c:overlay val="0"/>
        </c:title>
        <c:numFmt formatCode="General" sourceLinked="1"/>
        <c:majorTickMark val="none"/>
        <c:minorTickMark val="none"/>
        <c:tickLblPos val="nextTo"/>
        <c:crossAx val="-1524525168"/>
        <c:crosses val="autoZero"/>
        <c:crossBetween val="between"/>
      </c:valAx>
    </c:plotArea>
    <c:legend>
      <c:legendPos val="r"/>
      <c:layout>
        <c:manualLayout>
          <c:xMode val="edge"/>
          <c:yMode val="edge"/>
          <c:x val="0.75781627296588439"/>
          <c:y val="0.27638875575335975"/>
          <c:w val="0.24218372703412072"/>
          <c:h val="0.20965696679219556"/>
        </c:manualLayout>
      </c:layout>
      <c:overlay val="0"/>
    </c:legend>
    <c:plotVisOnly val="1"/>
    <c:dispBlanksAs val="gap"/>
    <c:showDLblsOverMax val="0"/>
  </c:chart>
  <c:txPr>
    <a:bodyPr/>
    <a:lstStyle/>
    <a:p>
      <a:pPr>
        <a:defRPr sz="11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Lerner's Performance</a:t>
            </a:r>
            <a:r>
              <a:rPr lang="en-US" sz="1200" baseline="0" dirty="0"/>
              <a:t> </a:t>
            </a:r>
          </a:p>
          <a:p>
            <a:pPr>
              <a:defRPr/>
            </a:pPr>
            <a:r>
              <a:rPr lang="en-US" sz="1200" dirty="0"/>
              <a:t>(Mid Term Exam)</a:t>
            </a:r>
          </a:p>
        </c:rich>
      </c:tx>
      <c:layout/>
      <c:overlay val="0"/>
    </c:title>
    <c:autoTitleDeleted val="0"/>
    <c:plotArea>
      <c:layout/>
      <c:barChart>
        <c:barDir val="col"/>
        <c:grouping val="clustered"/>
        <c:varyColors val="0"/>
        <c:ser>
          <c:idx val="0"/>
          <c:order val="0"/>
          <c:tx>
            <c:strRef>
              <c:f>Sheet2!$C$53</c:f>
              <c:strCache>
                <c:ptCount val="1"/>
                <c:pt idx="0">
                  <c:v>2017</c:v>
                </c:pt>
              </c:strCache>
            </c:strRef>
          </c:tx>
          <c:invertIfNegative val="0"/>
          <c:cat>
            <c:strRef>
              <c:f>Sheet2!$L$2:$L$4</c:f>
              <c:strCache>
                <c:ptCount val="3"/>
                <c:pt idx="0">
                  <c:v>UAAR</c:v>
                </c:pt>
                <c:pt idx="1">
                  <c:v>GCU</c:v>
                </c:pt>
                <c:pt idx="2">
                  <c:v>UoG</c:v>
                </c:pt>
              </c:strCache>
            </c:strRef>
          </c:cat>
          <c:val>
            <c:numRef>
              <c:f>Sheet2!$P$19:$P$21</c:f>
              <c:numCache>
                <c:formatCode>General</c:formatCode>
                <c:ptCount val="3"/>
                <c:pt idx="0">
                  <c:v>22</c:v>
                </c:pt>
                <c:pt idx="1">
                  <c:v>19</c:v>
                </c:pt>
                <c:pt idx="2">
                  <c:v>25</c:v>
                </c:pt>
              </c:numCache>
            </c:numRef>
          </c:val>
          <c:extLst xmlns:c16r2="http://schemas.microsoft.com/office/drawing/2015/06/chart">
            <c:ext xmlns:c16="http://schemas.microsoft.com/office/drawing/2014/chart" uri="{C3380CC4-5D6E-409C-BE32-E72D297353CC}">
              <c16:uniqueId val="{00000000-20EA-4A9F-875F-A450E346DE89}"/>
            </c:ext>
          </c:extLst>
        </c:ser>
        <c:ser>
          <c:idx val="1"/>
          <c:order val="1"/>
          <c:tx>
            <c:strRef>
              <c:f>Sheet2!$D$53</c:f>
              <c:strCache>
                <c:ptCount val="1"/>
                <c:pt idx="0">
                  <c:v>2018</c:v>
                </c:pt>
              </c:strCache>
            </c:strRef>
          </c:tx>
          <c:invertIfNegative val="0"/>
          <c:cat>
            <c:strRef>
              <c:f>Sheet2!$L$2:$L$4</c:f>
              <c:strCache>
                <c:ptCount val="3"/>
                <c:pt idx="0">
                  <c:v>UAAR</c:v>
                </c:pt>
                <c:pt idx="1">
                  <c:v>GCU</c:v>
                </c:pt>
                <c:pt idx="2">
                  <c:v>UoG</c:v>
                </c:pt>
              </c:strCache>
            </c:strRef>
          </c:cat>
          <c:val>
            <c:numRef>
              <c:f>Sheet2!$Q$19:$Q$21</c:f>
              <c:numCache>
                <c:formatCode>General</c:formatCode>
                <c:ptCount val="3"/>
                <c:pt idx="0">
                  <c:v>32</c:v>
                </c:pt>
                <c:pt idx="1">
                  <c:v>34</c:v>
                </c:pt>
                <c:pt idx="2">
                  <c:v>38</c:v>
                </c:pt>
              </c:numCache>
            </c:numRef>
          </c:val>
          <c:extLst xmlns:c16r2="http://schemas.microsoft.com/office/drawing/2015/06/chart">
            <c:ext xmlns:c16="http://schemas.microsoft.com/office/drawing/2014/chart" uri="{C3380CC4-5D6E-409C-BE32-E72D297353CC}">
              <c16:uniqueId val="{00000001-20EA-4A9F-875F-A450E346DE89}"/>
            </c:ext>
          </c:extLst>
        </c:ser>
        <c:ser>
          <c:idx val="2"/>
          <c:order val="2"/>
          <c:tx>
            <c:strRef>
              <c:f>Sheet2!$E$53</c:f>
              <c:strCache>
                <c:ptCount val="1"/>
                <c:pt idx="0">
                  <c:v>2019</c:v>
                </c:pt>
              </c:strCache>
            </c:strRef>
          </c:tx>
          <c:invertIfNegative val="0"/>
          <c:cat>
            <c:strRef>
              <c:f>Sheet2!$L$2:$L$4</c:f>
              <c:strCache>
                <c:ptCount val="3"/>
                <c:pt idx="0">
                  <c:v>UAAR</c:v>
                </c:pt>
                <c:pt idx="1">
                  <c:v>GCU</c:v>
                </c:pt>
                <c:pt idx="2">
                  <c:v>UoG</c:v>
                </c:pt>
              </c:strCache>
            </c:strRef>
          </c:cat>
          <c:val>
            <c:numRef>
              <c:f>Sheet2!$R$19:$R$21</c:f>
              <c:numCache>
                <c:formatCode>General</c:formatCode>
                <c:ptCount val="3"/>
                <c:pt idx="0">
                  <c:v>41</c:v>
                </c:pt>
                <c:pt idx="1">
                  <c:v>46</c:v>
                </c:pt>
                <c:pt idx="2">
                  <c:v>43</c:v>
                </c:pt>
              </c:numCache>
            </c:numRef>
          </c:val>
          <c:extLst xmlns:c16r2="http://schemas.microsoft.com/office/drawing/2015/06/chart">
            <c:ext xmlns:c16="http://schemas.microsoft.com/office/drawing/2014/chart" uri="{C3380CC4-5D6E-409C-BE32-E72D297353CC}">
              <c16:uniqueId val="{00000002-20EA-4A9F-875F-A450E346DE89}"/>
            </c:ext>
          </c:extLst>
        </c:ser>
        <c:dLbls>
          <c:showLegendKey val="0"/>
          <c:showVal val="0"/>
          <c:showCatName val="0"/>
          <c:showSerName val="0"/>
          <c:showPercent val="0"/>
          <c:showBubbleSize val="0"/>
        </c:dLbls>
        <c:gapWidth val="150"/>
        <c:axId val="-1524525712"/>
        <c:axId val="-1524527344"/>
      </c:barChart>
      <c:catAx>
        <c:axId val="-1524525712"/>
        <c:scaling>
          <c:orientation val="minMax"/>
        </c:scaling>
        <c:delete val="0"/>
        <c:axPos val="b"/>
        <c:title>
          <c:tx>
            <c:rich>
              <a:bodyPr/>
              <a:lstStyle/>
              <a:p>
                <a:pPr>
                  <a:defRPr/>
                </a:pPr>
                <a:r>
                  <a:rPr lang="en-US"/>
                  <a:t>Semmester  Performance</a:t>
                </a:r>
              </a:p>
            </c:rich>
          </c:tx>
          <c:layout/>
          <c:overlay val="0"/>
        </c:title>
        <c:numFmt formatCode="General" sourceLinked="1"/>
        <c:majorTickMark val="none"/>
        <c:minorTickMark val="none"/>
        <c:tickLblPos val="nextTo"/>
        <c:crossAx val="-1524527344"/>
        <c:crosses val="autoZero"/>
        <c:auto val="1"/>
        <c:lblAlgn val="ctr"/>
        <c:lblOffset val="100"/>
        <c:noMultiLvlLbl val="0"/>
      </c:catAx>
      <c:valAx>
        <c:axId val="-1524527344"/>
        <c:scaling>
          <c:orientation val="minMax"/>
        </c:scaling>
        <c:delete val="0"/>
        <c:axPos val="l"/>
        <c:majorGridlines/>
        <c:title>
          <c:tx>
            <c:rich>
              <a:bodyPr/>
              <a:lstStyle/>
              <a:p>
                <a:pPr>
                  <a:defRPr/>
                </a:pPr>
                <a:r>
                  <a:rPr lang="en-US"/>
                  <a:t>%age Score</a:t>
                </a:r>
              </a:p>
            </c:rich>
          </c:tx>
          <c:layout/>
          <c:overlay val="0"/>
        </c:title>
        <c:numFmt formatCode="General" sourceLinked="1"/>
        <c:majorTickMark val="none"/>
        <c:minorTickMark val="none"/>
        <c:tickLblPos val="nextTo"/>
        <c:crossAx val="-1524525712"/>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1200" b="1" i="0" u="none" strike="noStrike" kern="1200" baseline="0" dirty="0">
                <a:solidFill>
                  <a:prstClr val="black"/>
                </a:solidFill>
                <a:latin typeface="+mn-lt"/>
                <a:ea typeface="+mn-ea"/>
                <a:cs typeface="+mn-cs"/>
              </a:rPr>
              <a:t>Lerner's Performance </a:t>
            </a:r>
          </a:p>
          <a:p>
            <a:pPr>
              <a:defRPr/>
            </a:pPr>
            <a:r>
              <a:rPr lang="en-US" sz="1200" b="1" i="0" u="none" strike="noStrike" kern="1200" baseline="0" dirty="0">
                <a:solidFill>
                  <a:prstClr val="black"/>
                </a:solidFill>
                <a:latin typeface="+mn-lt"/>
                <a:ea typeface="+mn-ea"/>
                <a:cs typeface="+mn-cs"/>
              </a:rPr>
              <a:t>(Final Term Exam)</a:t>
            </a:r>
          </a:p>
        </c:rich>
      </c:tx>
      <c:layout/>
      <c:overlay val="0"/>
    </c:title>
    <c:autoTitleDeleted val="0"/>
    <c:plotArea>
      <c:layout/>
      <c:barChart>
        <c:barDir val="col"/>
        <c:grouping val="clustered"/>
        <c:varyColors val="0"/>
        <c:ser>
          <c:idx val="0"/>
          <c:order val="0"/>
          <c:tx>
            <c:strRef>
              <c:f>Sheet2!$C$53</c:f>
              <c:strCache>
                <c:ptCount val="1"/>
                <c:pt idx="0">
                  <c:v>2017</c:v>
                </c:pt>
              </c:strCache>
            </c:strRef>
          </c:tx>
          <c:invertIfNegative val="0"/>
          <c:cat>
            <c:strRef>
              <c:f>Sheet2!$L$2:$L$4</c:f>
              <c:strCache>
                <c:ptCount val="3"/>
                <c:pt idx="0">
                  <c:v>UAAR</c:v>
                </c:pt>
                <c:pt idx="1">
                  <c:v>GCU</c:v>
                </c:pt>
                <c:pt idx="2">
                  <c:v>UoG</c:v>
                </c:pt>
              </c:strCache>
            </c:strRef>
          </c:cat>
          <c:val>
            <c:numRef>
              <c:f>Sheet2!$P$24:$P$26</c:f>
              <c:numCache>
                <c:formatCode>General</c:formatCode>
                <c:ptCount val="3"/>
                <c:pt idx="0">
                  <c:v>49</c:v>
                </c:pt>
                <c:pt idx="1">
                  <c:v>36</c:v>
                </c:pt>
                <c:pt idx="2">
                  <c:v>51</c:v>
                </c:pt>
              </c:numCache>
            </c:numRef>
          </c:val>
          <c:extLst xmlns:c16r2="http://schemas.microsoft.com/office/drawing/2015/06/chart">
            <c:ext xmlns:c16="http://schemas.microsoft.com/office/drawing/2014/chart" uri="{C3380CC4-5D6E-409C-BE32-E72D297353CC}">
              <c16:uniqueId val="{00000000-9FDA-4F76-BB2F-A92B5E48BDF3}"/>
            </c:ext>
          </c:extLst>
        </c:ser>
        <c:ser>
          <c:idx val="1"/>
          <c:order val="1"/>
          <c:tx>
            <c:strRef>
              <c:f>Sheet2!$D$53</c:f>
              <c:strCache>
                <c:ptCount val="1"/>
                <c:pt idx="0">
                  <c:v>2018</c:v>
                </c:pt>
              </c:strCache>
            </c:strRef>
          </c:tx>
          <c:invertIfNegative val="0"/>
          <c:cat>
            <c:strRef>
              <c:f>Sheet2!$L$2:$L$4</c:f>
              <c:strCache>
                <c:ptCount val="3"/>
                <c:pt idx="0">
                  <c:v>UAAR</c:v>
                </c:pt>
                <c:pt idx="1">
                  <c:v>GCU</c:v>
                </c:pt>
                <c:pt idx="2">
                  <c:v>UoG</c:v>
                </c:pt>
              </c:strCache>
            </c:strRef>
          </c:cat>
          <c:val>
            <c:numRef>
              <c:f>Sheet2!$Q$24:$Q$26</c:f>
              <c:numCache>
                <c:formatCode>General</c:formatCode>
                <c:ptCount val="3"/>
                <c:pt idx="0">
                  <c:v>64</c:v>
                </c:pt>
                <c:pt idx="1">
                  <c:v>69</c:v>
                </c:pt>
                <c:pt idx="2">
                  <c:v>67</c:v>
                </c:pt>
              </c:numCache>
            </c:numRef>
          </c:val>
          <c:extLst xmlns:c16r2="http://schemas.microsoft.com/office/drawing/2015/06/chart">
            <c:ext xmlns:c16="http://schemas.microsoft.com/office/drawing/2014/chart" uri="{C3380CC4-5D6E-409C-BE32-E72D297353CC}">
              <c16:uniqueId val="{00000001-9FDA-4F76-BB2F-A92B5E48BDF3}"/>
            </c:ext>
          </c:extLst>
        </c:ser>
        <c:ser>
          <c:idx val="2"/>
          <c:order val="2"/>
          <c:tx>
            <c:strRef>
              <c:f>Sheet2!$E$53</c:f>
              <c:strCache>
                <c:ptCount val="1"/>
                <c:pt idx="0">
                  <c:v>2019</c:v>
                </c:pt>
              </c:strCache>
            </c:strRef>
          </c:tx>
          <c:invertIfNegative val="0"/>
          <c:cat>
            <c:strRef>
              <c:f>Sheet2!$L$2:$L$4</c:f>
              <c:strCache>
                <c:ptCount val="3"/>
                <c:pt idx="0">
                  <c:v>UAAR</c:v>
                </c:pt>
                <c:pt idx="1">
                  <c:v>GCU</c:v>
                </c:pt>
                <c:pt idx="2">
                  <c:v>UoG</c:v>
                </c:pt>
              </c:strCache>
            </c:strRef>
          </c:cat>
          <c:val>
            <c:numRef>
              <c:f>Sheet2!$R$24:$R$26</c:f>
              <c:numCache>
                <c:formatCode>General</c:formatCode>
                <c:ptCount val="3"/>
                <c:pt idx="0">
                  <c:v>78</c:v>
                </c:pt>
                <c:pt idx="1">
                  <c:v>81</c:v>
                </c:pt>
                <c:pt idx="2">
                  <c:v>82</c:v>
                </c:pt>
              </c:numCache>
            </c:numRef>
          </c:val>
          <c:extLst xmlns:c16r2="http://schemas.microsoft.com/office/drawing/2015/06/chart">
            <c:ext xmlns:c16="http://schemas.microsoft.com/office/drawing/2014/chart" uri="{C3380CC4-5D6E-409C-BE32-E72D297353CC}">
              <c16:uniqueId val="{00000002-9FDA-4F76-BB2F-A92B5E48BDF3}"/>
            </c:ext>
          </c:extLst>
        </c:ser>
        <c:dLbls>
          <c:showLegendKey val="0"/>
          <c:showVal val="0"/>
          <c:showCatName val="0"/>
          <c:showSerName val="0"/>
          <c:showPercent val="0"/>
          <c:showBubbleSize val="0"/>
        </c:dLbls>
        <c:gapWidth val="150"/>
        <c:axId val="-1524521904"/>
        <c:axId val="-1524522448"/>
      </c:barChart>
      <c:catAx>
        <c:axId val="-1524521904"/>
        <c:scaling>
          <c:orientation val="minMax"/>
        </c:scaling>
        <c:delete val="0"/>
        <c:axPos val="b"/>
        <c:title>
          <c:tx>
            <c:rich>
              <a:bodyPr/>
              <a:lstStyle/>
              <a:p>
                <a:pPr>
                  <a:defRPr/>
                </a:pPr>
                <a:r>
                  <a:rPr lang="en-US"/>
                  <a:t>Semmester  Performance</a:t>
                </a:r>
              </a:p>
            </c:rich>
          </c:tx>
          <c:layout/>
          <c:overlay val="0"/>
        </c:title>
        <c:numFmt formatCode="General" sourceLinked="1"/>
        <c:majorTickMark val="none"/>
        <c:minorTickMark val="none"/>
        <c:tickLblPos val="nextTo"/>
        <c:crossAx val="-1524522448"/>
        <c:crosses val="autoZero"/>
        <c:auto val="1"/>
        <c:lblAlgn val="ctr"/>
        <c:lblOffset val="100"/>
        <c:noMultiLvlLbl val="0"/>
      </c:catAx>
      <c:valAx>
        <c:axId val="-1524522448"/>
        <c:scaling>
          <c:orientation val="minMax"/>
          <c:max val="100"/>
        </c:scaling>
        <c:delete val="0"/>
        <c:axPos val="l"/>
        <c:majorGridlines/>
        <c:title>
          <c:tx>
            <c:rich>
              <a:bodyPr/>
              <a:lstStyle/>
              <a:p>
                <a:pPr>
                  <a:defRPr/>
                </a:pPr>
                <a:r>
                  <a:rPr lang="en-US"/>
                  <a:t>%age Score</a:t>
                </a:r>
              </a:p>
            </c:rich>
          </c:tx>
          <c:layout/>
          <c:overlay val="0"/>
        </c:title>
        <c:numFmt formatCode="General" sourceLinked="1"/>
        <c:majorTickMark val="none"/>
        <c:minorTickMark val="none"/>
        <c:tickLblPos val="nextTo"/>
        <c:crossAx val="-1524521904"/>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72925-6FA2-4FD1-B888-8F637AF0C4C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2EA6BAC8-8028-440B-856D-3F2118014DE5}">
      <dgm:prSet phldrT="[Text]" custT="1"/>
      <dgm:spPr/>
      <dgm:t>
        <a:bodyPr/>
        <a:lstStyle/>
        <a:p>
          <a:r>
            <a:rPr lang="en-US" sz="1400" dirty="0" smtClean="0"/>
            <a:t>MLE</a:t>
          </a:r>
          <a:endParaRPr lang="en-US" sz="1400" dirty="0"/>
        </a:p>
      </dgm:t>
    </dgm:pt>
    <dgm:pt modelId="{9B9F82D4-FEE6-4538-9A51-40EB7B772F97}" type="parTrans" cxnId="{36F3246A-E01C-476E-8C0E-EE1E33150025}">
      <dgm:prSet/>
      <dgm:spPr/>
      <dgm:t>
        <a:bodyPr/>
        <a:lstStyle/>
        <a:p>
          <a:endParaRPr lang="en-US" sz="1600"/>
        </a:p>
      </dgm:t>
    </dgm:pt>
    <dgm:pt modelId="{5390B457-3B9D-49DD-B561-2FB7D5E7FB57}" type="sibTrans" cxnId="{36F3246A-E01C-476E-8C0E-EE1E33150025}">
      <dgm:prSet/>
      <dgm:spPr/>
      <dgm:t>
        <a:bodyPr/>
        <a:lstStyle/>
        <a:p>
          <a:endParaRPr lang="en-US" sz="1600"/>
        </a:p>
      </dgm:t>
    </dgm:pt>
    <dgm:pt modelId="{6A3B1875-B324-4DA2-8595-995B89530637}">
      <dgm:prSet phldrT="[Text]" custT="1"/>
      <dgm:spPr/>
      <dgm:t>
        <a:bodyPr/>
        <a:lstStyle/>
        <a:p>
          <a:r>
            <a:rPr lang="en-US" sz="1400" dirty="0" smtClean="0"/>
            <a:t>Operations</a:t>
          </a:r>
          <a:endParaRPr lang="en-US" sz="1400" dirty="0"/>
        </a:p>
      </dgm:t>
    </dgm:pt>
    <dgm:pt modelId="{3A956489-525D-4BAA-B2C2-AE1804D4B650}" type="parTrans" cxnId="{1384E705-A0ED-4792-AF73-C182C4B5CFF0}">
      <dgm:prSet/>
      <dgm:spPr/>
      <dgm:t>
        <a:bodyPr/>
        <a:lstStyle/>
        <a:p>
          <a:endParaRPr lang="en-US" sz="1600"/>
        </a:p>
      </dgm:t>
    </dgm:pt>
    <dgm:pt modelId="{5B56EB02-0903-4C20-AEB4-CBE5F8006F6F}" type="sibTrans" cxnId="{1384E705-A0ED-4792-AF73-C182C4B5CFF0}">
      <dgm:prSet/>
      <dgm:spPr/>
      <dgm:t>
        <a:bodyPr/>
        <a:lstStyle/>
        <a:p>
          <a:endParaRPr lang="en-US" sz="1600"/>
        </a:p>
      </dgm:t>
    </dgm:pt>
    <dgm:pt modelId="{E9A4F25A-3FF2-4499-A650-C10887294071}">
      <dgm:prSet phldrT="[Text]" custT="1"/>
      <dgm:spPr/>
      <dgm:t>
        <a:bodyPr/>
        <a:lstStyle/>
        <a:p>
          <a:r>
            <a:rPr lang="en-US" sz="1000" dirty="0" smtClean="0"/>
            <a:t>Learning Management System</a:t>
          </a:r>
          <a:endParaRPr lang="en-US" sz="1000" dirty="0"/>
        </a:p>
      </dgm:t>
    </dgm:pt>
    <dgm:pt modelId="{2FBA8911-6192-476B-A516-0B78ABA2E828}" type="parTrans" cxnId="{13E409FE-F5DE-471C-82C7-0D9746C724EC}">
      <dgm:prSet/>
      <dgm:spPr/>
      <dgm:t>
        <a:bodyPr/>
        <a:lstStyle/>
        <a:p>
          <a:endParaRPr lang="en-US" sz="1600"/>
        </a:p>
      </dgm:t>
    </dgm:pt>
    <dgm:pt modelId="{5DD6A043-17F7-45D9-9E70-5CA11D4D665A}" type="sibTrans" cxnId="{13E409FE-F5DE-471C-82C7-0D9746C724EC}">
      <dgm:prSet/>
      <dgm:spPr/>
      <dgm:t>
        <a:bodyPr/>
        <a:lstStyle/>
        <a:p>
          <a:endParaRPr lang="en-US" sz="1600"/>
        </a:p>
      </dgm:t>
    </dgm:pt>
    <dgm:pt modelId="{7041200A-A0A9-495E-B266-E9BB6054D223}">
      <dgm:prSet phldrT="[Text]" custT="1"/>
      <dgm:spPr/>
      <dgm:t>
        <a:bodyPr/>
        <a:lstStyle/>
        <a:p>
          <a:r>
            <a:rPr lang="en-US" sz="1100" dirty="0" smtClean="0"/>
            <a:t>Campus Management System</a:t>
          </a:r>
          <a:endParaRPr lang="en-US" sz="1100" dirty="0"/>
        </a:p>
      </dgm:t>
    </dgm:pt>
    <dgm:pt modelId="{9DEA4806-49D8-40EE-BCC7-E021026F26E7}" type="parTrans" cxnId="{31D81408-76E2-4BB3-9137-6D4AA80325B2}">
      <dgm:prSet/>
      <dgm:spPr/>
      <dgm:t>
        <a:bodyPr/>
        <a:lstStyle/>
        <a:p>
          <a:endParaRPr lang="en-US" sz="1600"/>
        </a:p>
      </dgm:t>
    </dgm:pt>
    <dgm:pt modelId="{D0D93FC4-BCA8-4960-83B5-E127282EBD72}" type="sibTrans" cxnId="{31D81408-76E2-4BB3-9137-6D4AA80325B2}">
      <dgm:prSet/>
      <dgm:spPr/>
      <dgm:t>
        <a:bodyPr/>
        <a:lstStyle/>
        <a:p>
          <a:endParaRPr lang="en-US" sz="1600"/>
        </a:p>
      </dgm:t>
    </dgm:pt>
    <dgm:pt modelId="{1C80D6F7-CCE2-4A1D-B749-1CB83AB2FB12}">
      <dgm:prSet phldrT="[Text]" custT="1"/>
      <dgm:spPr/>
      <dgm:t>
        <a:bodyPr/>
        <a:lstStyle/>
        <a:p>
          <a:r>
            <a:rPr lang="en-US" sz="1400" dirty="0" smtClean="0"/>
            <a:t>Governance</a:t>
          </a:r>
          <a:endParaRPr lang="en-US" sz="1400" dirty="0"/>
        </a:p>
      </dgm:t>
    </dgm:pt>
    <dgm:pt modelId="{51E505BE-42EB-4915-ADBC-CCDBD18EC02B}" type="parTrans" cxnId="{F6E127C2-87CB-4AEA-912D-13718391D875}">
      <dgm:prSet/>
      <dgm:spPr/>
      <dgm:t>
        <a:bodyPr/>
        <a:lstStyle/>
        <a:p>
          <a:endParaRPr lang="en-US" sz="1600"/>
        </a:p>
      </dgm:t>
    </dgm:pt>
    <dgm:pt modelId="{06406C34-F110-4525-8DC0-FB351FBDD206}" type="sibTrans" cxnId="{F6E127C2-87CB-4AEA-912D-13718391D875}">
      <dgm:prSet/>
      <dgm:spPr/>
      <dgm:t>
        <a:bodyPr/>
        <a:lstStyle/>
        <a:p>
          <a:endParaRPr lang="en-US" sz="1600"/>
        </a:p>
      </dgm:t>
    </dgm:pt>
    <dgm:pt modelId="{E60154B8-770E-40C1-8608-D2FCC99E22D1}">
      <dgm:prSet phldrT="[Text]" custT="1"/>
      <dgm:spPr/>
      <dgm:t>
        <a:bodyPr/>
        <a:lstStyle/>
        <a:p>
          <a:r>
            <a:rPr lang="en-US" sz="1200" dirty="0" smtClean="0"/>
            <a:t>ORIC</a:t>
          </a:r>
          <a:endParaRPr lang="en-US" sz="1200" dirty="0"/>
        </a:p>
      </dgm:t>
    </dgm:pt>
    <dgm:pt modelId="{D610BD2B-3356-4DD1-B69D-BA7FA4107999}" type="parTrans" cxnId="{C59319B9-7745-4657-B269-8D4298B37CE4}">
      <dgm:prSet/>
      <dgm:spPr/>
      <dgm:t>
        <a:bodyPr/>
        <a:lstStyle/>
        <a:p>
          <a:endParaRPr lang="en-US" sz="1600"/>
        </a:p>
      </dgm:t>
    </dgm:pt>
    <dgm:pt modelId="{4CDADA67-CFFD-403E-9453-C29FF4A44384}" type="sibTrans" cxnId="{C59319B9-7745-4657-B269-8D4298B37CE4}">
      <dgm:prSet/>
      <dgm:spPr/>
      <dgm:t>
        <a:bodyPr/>
        <a:lstStyle/>
        <a:p>
          <a:endParaRPr lang="en-US" sz="1600"/>
        </a:p>
      </dgm:t>
    </dgm:pt>
    <dgm:pt modelId="{F968A364-6B30-46D7-AE29-94D46D5F3A92}">
      <dgm:prSet custT="1"/>
      <dgm:spPr/>
      <dgm:t>
        <a:bodyPr/>
        <a:lstStyle/>
        <a:p>
          <a:r>
            <a:rPr lang="en-US" sz="1100" dirty="0" smtClean="0"/>
            <a:t>Performance Management Systems</a:t>
          </a:r>
        </a:p>
      </dgm:t>
    </dgm:pt>
    <dgm:pt modelId="{1FD0383F-D39E-4690-B783-105178990091}" type="parTrans" cxnId="{1BAFB4E8-E660-4F41-BB5B-361113A24EEF}">
      <dgm:prSet/>
      <dgm:spPr/>
      <dgm:t>
        <a:bodyPr/>
        <a:lstStyle/>
        <a:p>
          <a:endParaRPr lang="en-US" sz="1600"/>
        </a:p>
      </dgm:t>
    </dgm:pt>
    <dgm:pt modelId="{4C67BE11-BD7B-42D6-B96B-E625CBB2A259}" type="sibTrans" cxnId="{1BAFB4E8-E660-4F41-BB5B-361113A24EEF}">
      <dgm:prSet/>
      <dgm:spPr/>
      <dgm:t>
        <a:bodyPr/>
        <a:lstStyle/>
        <a:p>
          <a:endParaRPr lang="en-US" sz="1600"/>
        </a:p>
      </dgm:t>
    </dgm:pt>
    <dgm:pt modelId="{66C317F2-42B6-4D9D-BA31-30E3A7F81980}">
      <dgm:prSet custT="1"/>
      <dgm:spPr/>
      <dgm:t>
        <a:bodyPr/>
        <a:lstStyle/>
        <a:p>
          <a:r>
            <a:rPr lang="en-US" sz="1100" dirty="0" smtClean="0"/>
            <a:t>Enterprise Resource Planning</a:t>
          </a:r>
        </a:p>
      </dgm:t>
    </dgm:pt>
    <dgm:pt modelId="{04B905D1-3AEE-4AC4-AB7F-B8D78C65856E}" type="parTrans" cxnId="{37171E1C-EA00-4BB3-AA95-F8D0401D2E4E}">
      <dgm:prSet/>
      <dgm:spPr/>
      <dgm:t>
        <a:bodyPr/>
        <a:lstStyle/>
        <a:p>
          <a:endParaRPr lang="en-US"/>
        </a:p>
      </dgm:t>
    </dgm:pt>
    <dgm:pt modelId="{200C408F-DDDD-4408-AB06-7C8126FAB6D0}" type="sibTrans" cxnId="{37171E1C-EA00-4BB3-AA95-F8D0401D2E4E}">
      <dgm:prSet/>
      <dgm:spPr/>
      <dgm:t>
        <a:bodyPr/>
        <a:lstStyle/>
        <a:p>
          <a:endParaRPr lang="en-US"/>
        </a:p>
      </dgm:t>
    </dgm:pt>
    <dgm:pt modelId="{810561D9-95C1-470D-BE60-7740B0FD1D5C}">
      <dgm:prSet/>
      <dgm:spPr/>
      <dgm:t>
        <a:bodyPr/>
        <a:lstStyle/>
        <a:p>
          <a:r>
            <a:rPr lang="en-US" dirty="0" smtClean="0"/>
            <a:t>Admin</a:t>
          </a:r>
          <a:endParaRPr lang="en-US" dirty="0"/>
        </a:p>
      </dgm:t>
    </dgm:pt>
    <dgm:pt modelId="{C56EA82F-83A3-400F-BE7D-40D291175766}" type="parTrans" cxnId="{7618A757-2F31-476E-A67A-B28EE2E7852E}">
      <dgm:prSet/>
      <dgm:spPr/>
      <dgm:t>
        <a:bodyPr/>
        <a:lstStyle/>
        <a:p>
          <a:endParaRPr lang="en-US"/>
        </a:p>
      </dgm:t>
    </dgm:pt>
    <dgm:pt modelId="{4E824C1A-CD1E-4C46-A684-10D76A8DAB22}" type="sibTrans" cxnId="{7618A757-2F31-476E-A67A-B28EE2E7852E}">
      <dgm:prSet/>
      <dgm:spPr/>
      <dgm:t>
        <a:bodyPr/>
        <a:lstStyle/>
        <a:p>
          <a:endParaRPr lang="en-US"/>
        </a:p>
      </dgm:t>
    </dgm:pt>
    <dgm:pt modelId="{D5B79BA9-AEEF-41B1-9E11-5B7EA7C31744}">
      <dgm:prSet/>
      <dgm:spPr/>
      <dgm:t>
        <a:bodyPr/>
        <a:lstStyle/>
        <a:p>
          <a:r>
            <a:rPr lang="en-US" dirty="0" smtClean="0"/>
            <a:t>Documenting</a:t>
          </a:r>
          <a:endParaRPr lang="en-US" dirty="0"/>
        </a:p>
      </dgm:t>
    </dgm:pt>
    <dgm:pt modelId="{D589E053-B90E-48F2-BA3C-4B8672ECC08D}" type="parTrans" cxnId="{20217095-D925-4C47-9C93-1E7CF043E730}">
      <dgm:prSet/>
      <dgm:spPr/>
      <dgm:t>
        <a:bodyPr/>
        <a:lstStyle/>
        <a:p>
          <a:endParaRPr lang="en-US"/>
        </a:p>
      </dgm:t>
    </dgm:pt>
    <dgm:pt modelId="{601CD040-166F-438F-8000-2ECD833005FF}" type="sibTrans" cxnId="{20217095-D925-4C47-9C93-1E7CF043E730}">
      <dgm:prSet/>
      <dgm:spPr/>
      <dgm:t>
        <a:bodyPr/>
        <a:lstStyle/>
        <a:p>
          <a:endParaRPr lang="en-US"/>
        </a:p>
      </dgm:t>
    </dgm:pt>
    <dgm:pt modelId="{FF516314-2AD7-4AD3-A782-AD516D6A3DFA}">
      <dgm:prSet/>
      <dgm:spPr/>
      <dgm:t>
        <a:bodyPr/>
        <a:lstStyle/>
        <a:p>
          <a:r>
            <a:rPr lang="en-US" dirty="0" smtClean="0"/>
            <a:t>Tracking</a:t>
          </a:r>
          <a:endParaRPr lang="en-US" dirty="0"/>
        </a:p>
      </dgm:t>
    </dgm:pt>
    <dgm:pt modelId="{B9590312-F8D2-4B44-9DB1-513B8CA5E341}" type="parTrans" cxnId="{B98DF734-ABE4-45BC-A876-5526B37AECB9}">
      <dgm:prSet/>
      <dgm:spPr/>
      <dgm:t>
        <a:bodyPr/>
        <a:lstStyle/>
        <a:p>
          <a:endParaRPr lang="en-US"/>
        </a:p>
      </dgm:t>
    </dgm:pt>
    <dgm:pt modelId="{9CD430C3-83B7-4CE2-94FC-BAB49640A0C5}" type="sibTrans" cxnId="{B98DF734-ABE4-45BC-A876-5526B37AECB9}">
      <dgm:prSet/>
      <dgm:spPr/>
      <dgm:t>
        <a:bodyPr/>
        <a:lstStyle/>
        <a:p>
          <a:endParaRPr lang="en-US"/>
        </a:p>
      </dgm:t>
    </dgm:pt>
    <dgm:pt modelId="{5743C3A5-72E6-43A2-BFC2-5C76641A1D28}">
      <dgm:prSet/>
      <dgm:spPr/>
      <dgm:t>
        <a:bodyPr/>
        <a:lstStyle/>
        <a:p>
          <a:r>
            <a:rPr lang="en-US" dirty="0" smtClean="0"/>
            <a:t>Reporting</a:t>
          </a:r>
          <a:endParaRPr lang="en-US" dirty="0"/>
        </a:p>
      </dgm:t>
    </dgm:pt>
    <dgm:pt modelId="{E9FAA1CB-7C09-4916-88AC-7F425E171251}" type="parTrans" cxnId="{699C789D-49D0-4400-8A54-21AEE62EAD0B}">
      <dgm:prSet/>
      <dgm:spPr/>
      <dgm:t>
        <a:bodyPr/>
        <a:lstStyle/>
        <a:p>
          <a:endParaRPr lang="en-US"/>
        </a:p>
      </dgm:t>
    </dgm:pt>
    <dgm:pt modelId="{2F82294B-9A29-4717-8844-944A685EEF85}" type="sibTrans" cxnId="{699C789D-49D0-4400-8A54-21AEE62EAD0B}">
      <dgm:prSet/>
      <dgm:spPr/>
      <dgm:t>
        <a:bodyPr/>
        <a:lstStyle/>
        <a:p>
          <a:endParaRPr lang="en-US"/>
        </a:p>
      </dgm:t>
    </dgm:pt>
    <dgm:pt modelId="{F70CE6D4-DF56-4EE6-B7FC-A5A3E675DC97}">
      <dgm:prSet/>
      <dgm:spPr/>
      <dgm:t>
        <a:bodyPr/>
        <a:lstStyle/>
        <a:p>
          <a:r>
            <a:rPr lang="en-US" dirty="0" smtClean="0"/>
            <a:t>Resource Management</a:t>
          </a:r>
          <a:endParaRPr lang="en-US" dirty="0"/>
        </a:p>
      </dgm:t>
    </dgm:pt>
    <dgm:pt modelId="{ED4105C9-3423-4022-A687-77C0AC8868BB}" type="parTrans" cxnId="{80FCE826-C71C-4D07-8999-6BEC0A983F5D}">
      <dgm:prSet/>
      <dgm:spPr/>
      <dgm:t>
        <a:bodyPr/>
        <a:lstStyle/>
        <a:p>
          <a:endParaRPr lang="en-US"/>
        </a:p>
      </dgm:t>
    </dgm:pt>
    <dgm:pt modelId="{9BA6261D-C672-4415-9DEF-6664ACEFC493}" type="sibTrans" cxnId="{80FCE826-C71C-4D07-8999-6BEC0A983F5D}">
      <dgm:prSet/>
      <dgm:spPr/>
      <dgm:t>
        <a:bodyPr/>
        <a:lstStyle/>
        <a:p>
          <a:endParaRPr lang="en-US"/>
        </a:p>
      </dgm:t>
    </dgm:pt>
    <dgm:pt modelId="{C229AD5C-F438-4A15-9804-FAA9677E6529}">
      <dgm:prSet/>
      <dgm:spPr/>
      <dgm:t>
        <a:bodyPr/>
        <a:lstStyle/>
        <a:p>
          <a:r>
            <a:rPr lang="en-US" dirty="0" smtClean="0"/>
            <a:t>Faculty- Student Assistance</a:t>
          </a:r>
          <a:endParaRPr lang="en-US" dirty="0"/>
        </a:p>
      </dgm:t>
    </dgm:pt>
    <dgm:pt modelId="{EDBD046E-575A-48F8-9B87-4F48A077EFA3}" type="parTrans" cxnId="{5CF1EAD3-F469-40A4-9F2B-FF25DE7EF5B1}">
      <dgm:prSet/>
      <dgm:spPr/>
      <dgm:t>
        <a:bodyPr/>
        <a:lstStyle/>
        <a:p>
          <a:endParaRPr lang="en-US"/>
        </a:p>
      </dgm:t>
    </dgm:pt>
    <dgm:pt modelId="{3FDA8D13-D8C5-4653-88DC-D11A1D15B48B}" type="sibTrans" cxnId="{5CF1EAD3-F469-40A4-9F2B-FF25DE7EF5B1}">
      <dgm:prSet/>
      <dgm:spPr/>
      <dgm:t>
        <a:bodyPr/>
        <a:lstStyle/>
        <a:p>
          <a:endParaRPr lang="en-US"/>
        </a:p>
      </dgm:t>
    </dgm:pt>
    <dgm:pt modelId="{1792BD51-C200-4D6C-BAFD-BC46DE08A659}">
      <dgm:prSet/>
      <dgm:spPr/>
      <dgm:t>
        <a:bodyPr/>
        <a:lstStyle/>
        <a:p>
          <a:r>
            <a:rPr lang="en-US" dirty="0" smtClean="0"/>
            <a:t>Human Capital Planning</a:t>
          </a:r>
          <a:endParaRPr lang="en-US" dirty="0"/>
        </a:p>
      </dgm:t>
    </dgm:pt>
    <dgm:pt modelId="{0F52ECBE-AB56-4EF0-B114-4EED5B824640}" type="parTrans" cxnId="{C6A20F64-1BFC-46A2-ACB4-22701B8E0271}">
      <dgm:prSet/>
      <dgm:spPr/>
      <dgm:t>
        <a:bodyPr/>
        <a:lstStyle/>
        <a:p>
          <a:endParaRPr lang="en-US"/>
        </a:p>
      </dgm:t>
    </dgm:pt>
    <dgm:pt modelId="{221A01A2-4488-400C-BE8D-3EE86CA91164}" type="sibTrans" cxnId="{C6A20F64-1BFC-46A2-ACB4-22701B8E0271}">
      <dgm:prSet/>
      <dgm:spPr/>
      <dgm:t>
        <a:bodyPr/>
        <a:lstStyle/>
        <a:p>
          <a:endParaRPr lang="en-US"/>
        </a:p>
      </dgm:t>
    </dgm:pt>
    <dgm:pt modelId="{3668D4D2-7C6B-45DC-B12F-A355817B4912}">
      <dgm:prSet/>
      <dgm:spPr/>
      <dgm:t>
        <a:bodyPr/>
        <a:lstStyle/>
        <a:p>
          <a:r>
            <a:rPr lang="en-US" dirty="0" smtClean="0"/>
            <a:t>Capacity Planning</a:t>
          </a:r>
          <a:endParaRPr lang="en-US" dirty="0"/>
        </a:p>
      </dgm:t>
    </dgm:pt>
    <dgm:pt modelId="{AF12AB98-B094-4B95-9322-8169BB378FAD}" type="parTrans" cxnId="{57025866-EDD0-48EE-83A8-510662A10925}">
      <dgm:prSet/>
      <dgm:spPr/>
      <dgm:t>
        <a:bodyPr/>
        <a:lstStyle/>
        <a:p>
          <a:endParaRPr lang="en-US"/>
        </a:p>
      </dgm:t>
    </dgm:pt>
    <dgm:pt modelId="{BC433D7F-6879-45D2-A980-14B31691562C}" type="sibTrans" cxnId="{57025866-EDD0-48EE-83A8-510662A10925}">
      <dgm:prSet/>
      <dgm:spPr/>
      <dgm:t>
        <a:bodyPr/>
        <a:lstStyle/>
        <a:p>
          <a:endParaRPr lang="en-US"/>
        </a:p>
      </dgm:t>
    </dgm:pt>
    <dgm:pt modelId="{610A63C1-10E7-4F9E-A2FD-7707B447A087}">
      <dgm:prSet/>
      <dgm:spPr/>
      <dgm:t>
        <a:bodyPr/>
        <a:lstStyle/>
        <a:p>
          <a:r>
            <a:rPr lang="en-US" dirty="0" smtClean="0"/>
            <a:t>Research Cluster Managements</a:t>
          </a:r>
          <a:endParaRPr lang="en-US" dirty="0"/>
        </a:p>
      </dgm:t>
    </dgm:pt>
    <dgm:pt modelId="{23EF691B-7048-4EB4-B044-5641F4712CFB}" type="parTrans" cxnId="{21DA6995-39E6-492E-AB9D-739FC8A237EF}">
      <dgm:prSet/>
      <dgm:spPr/>
      <dgm:t>
        <a:bodyPr/>
        <a:lstStyle/>
        <a:p>
          <a:endParaRPr lang="en-US"/>
        </a:p>
      </dgm:t>
    </dgm:pt>
    <dgm:pt modelId="{17C920DB-F67E-45F2-9F04-F6ABF8F4946F}" type="sibTrans" cxnId="{21DA6995-39E6-492E-AB9D-739FC8A237EF}">
      <dgm:prSet/>
      <dgm:spPr/>
      <dgm:t>
        <a:bodyPr/>
        <a:lstStyle/>
        <a:p>
          <a:endParaRPr lang="en-US"/>
        </a:p>
      </dgm:t>
    </dgm:pt>
    <dgm:pt modelId="{02418F37-8E4C-41E2-86DE-649AD16E44FE}">
      <dgm:prSet/>
      <dgm:spPr/>
      <dgm:t>
        <a:bodyPr/>
        <a:lstStyle/>
        <a:p>
          <a:r>
            <a:rPr lang="en-US" dirty="0" smtClean="0"/>
            <a:t>Collaboration Management</a:t>
          </a:r>
          <a:endParaRPr lang="en-US" dirty="0"/>
        </a:p>
      </dgm:t>
    </dgm:pt>
    <dgm:pt modelId="{E82DDD05-CE9F-478D-97FC-36A039B4805B}" type="parTrans" cxnId="{B95D045B-90EB-4820-B2E5-04DDA049CD94}">
      <dgm:prSet/>
      <dgm:spPr/>
      <dgm:t>
        <a:bodyPr/>
        <a:lstStyle/>
        <a:p>
          <a:endParaRPr lang="en-US"/>
        </a:p>
      </dgm:t>
    </dgm:pt>
    <dgm:pt modelId="{E4E0E159-3D66-422A-A300-82F88F735F38}" type="sibTrans" cxnId="{B95D045B-90EB-4820-B2E5-04DDA049CD94}">
      <dgm:prSet/>
      <dgm:spPr/>
      <dgm:t>
        <a:bodyPr/>
        <a:lstStyle/>
        <a:p>
          <a:endParaRPr lang="en-US"/>
        </a:p>
      </dgm:t>
    </dgm:pt>
    <dgm:pt modelId="{EE67CB02-E1F2-4AD5-AFD5-D202D546F33D}">
      <dgm:prSet/>
      <dgm:spPr/>
      <dgm:t>
        <a:bodyPr/>
        <a:lstStyle/>
        <a:p>
          <a:r>
            <a:rPr lang="en-US" dirty="0" smtClean="0"/>
            <a:t>KPI  based Evaluation</a:t>
          </a:r>
          <a:endParaRPr lang="en-US" dirty="0"/>
        </a:p>
      </dgm:t>
    </dgm:pt>
    <dgm:pt modelId="{A71F128A-0129-49CC-B9ED-A9FE1367AF2D}" type="parTrans" cxnId="{F6B644B1-7BB0-41A0-87EF-14537FD84202}">
      <dgm:prSet/>
      <dgm:spPr/>
      <dgm:t>
        <a:bodyPr/>
        <a:lstStyle/>
        <a:p>
          <a:endParaRPr lang="en-US"/>
        </a:p>
      </dgm:t>
    </dgm:pt>
    <dgm:pt modelId="{33633B6B-AB5A-42C6-82DA-565BB0E2D2A3}" type="sibTrans" cxnId="{F6B644B1-7BB0-41A0-87EF-14537FD84202}">
      <dgm:prSet/>
      <dgm:spPr/>
      <dgm:t>
        <a:bodyPr/>
        <a:lstStyle/>
        <a:p>
          <a:endParaRPr lang="en-US"/>
        </a:p>
      </dgm:t>
    </dgm:pt>
    <dgm:pt modelId="{FFF118D1-7134-48BE-8BCC-60231665D25C}" type="pres">
      <dgm:prSet presAssocID="{AFF72925-6FA2-4FD1-B888-8F637AF0C4C7}" presName="hierChild1" presStyleCnt="0">
        <dgm:presLayoutVars>
          <dgm:orgChart val="1"/>
          <dgm:chPref val="1"/>
          <dgm:dir/>
          <dgm:animOne val="branch"/>
          <dgm:animLvl val="lvl"/>
          <dgm:resizeHandles/>
        </dgm:presLayoutVars>
      </dgm:prSet>
      <dgm:spPr/>
      <dgm:t>
        <a:bodyPr/>
        <a:lstStyle/>
        <a:p>
          <a:endParaRPr lang="en-US"/>
        </a:p>
      </dgm:t>
    </dgm:pt>
    <dgm:pt modelId="{C567694C-6F78-4D29-A762-1446403D737C}" type="pres">
      <dgm:prSet presAssocID="{2EA6BAC8-8028-440B-856D-3F2118014DE5}" presName="hierRoot1" presStyleCnt="0">
        <dgm:presLayoutVars>
          <dgm:hierBranch val="init"/>
        </dgm:presLayoutVars>
      </dgm:prSet>
      <dgm:spPr/>
    </dgm:pt>
    <dgm:pt modelId="{C5E4BFB7-A2A4-40AA-8F30-06AD21DC2FFE}" type="pres">
      <dgm:prSet presAssocID="{2EA6BAC8-8028-440B-856D-3F2118014DE5}" presName="rootComposite1" presStyleCnt="0"/>
      <dgm:spPr/>
    </dgm:pt>
    <dgm:pt modelId="{B00545AF-E350-4090-BCF4-E709D094263F}" type="pres">
      <dgm:prSet presAssocID="{2EA6BAC8-8028-440B-856D-3F2118014DE5}" presName="rootText1" presStyleLbl="node0" presStyleIdx="0" presStyleCnt="1">
        <dgm:presLayoutVars>
          <dgm:chPref val="3"/>
        </dgm:presLayoutVars>
      </dgm:prSet>
      <dgm:spPr/>
      <dgm:t>
        <a:bodyPr/>
        <a:lstStyle/>
        <a:p>
          <a:endParaRPr lang="en-US"/>
        </a:p>
      </dgm:t>
    </dgm:pt>
    <dgm:pt modelId="{42E3C930-F12A-4DE2-B18A-A1828F3DD1C2}" type="pres">
      <dgm:prSet presAssocID="{2EA6BAC8-8028-440B-856D-3F2118014DE5}" presName="rootConnector1" presStyleLbl="node1" presStyleIdx="0" presStyleCnt="0"/>
      <dgm:spPr/>
      <dgm:t>
        <a:bodyPr/>
        <a:lstStyle/>
        <a:p>
          <a:endParaRPr lang="en-US"/>
        </a:p>
      </dgm:t>
    </dgm:pt>
    <dgm:pt modelId="{F91CA113-754B-46B3-83ED-41D1B283E486}" type="pres">
      <dgm:prSet presAssocID="{2EA6BAC8-8028-440B-856D-3F2118014DE5}" presName="hierChild2" presStyleCnt="0"/>
      <dgm:spPr/>
    </dgm:pt>
    <dgm:pt modelId="{31C8DC6C-D258-4285-B43C-18F57FCF8309}" type="pres">
      <dgm:prSet presAssocID="{3A956489-525D-4BAA-B2C2-AE1804D4B650}" presName="Name37" presStyleLbl="parChTrans1D2" presStyleIdx="0" presStyleCnt="2"/>
      <dgm:spPr/>
      <dgm:t>
        <a:bodyPr/>
        <a:lstStyle/>
        <a:p>
          <a:endParaRPr lang="en-US"/>
        </a:p>
      </dgm:t>
    </dgm:pt>
    <dgm:pt modelId="{252A168F-609D-444E-9F04-17673410FC63}" type="pres">
      <dgm:prSet presAssocID="{6A3B1875-B324-4DA2-8595-995B89530637}" presName="hierRoot2" presStyleCnt="0">
        <dgm:presLayoutVars>
          <dgm:hierBranch val="init"/>
        </dgm:presLayoutVars>
      </dgm:prSet>
      <dgm:spPr/>
    </dgm:pt>
    <dgm:pt modelId="{D0DEA8B1-3434-404E-8F9E-312CD2D9E2A2}" type="pres">
      <dgm:prSet presAssocID="{6A3B1875-B324-4DA2-8595-995B89530637}" presName="rootComposite" presStyleCnt="0"/>
      <dgm:spPr/>
    </dgm:pt>
    <dgm:pt modelId="{44D5899A-9A96-48DB-9118-8212589AF5AE}" type="pres">
      <dgm:prSet presAssocID="{6A3B1875-B324-4DA2-8595-995B89530637}" presName="rootText" presStyleLbl="node2" presStyleIdx="0" presStyleCnt="2" custScaleX="155315">
        <dgm:presLayoutVars>
          <dgm:chPref val="3"/>
        </dgm:presLayoutVars>
      </dgm:prSet>
      <dgm:spPr/>
      <dgm:t>
        <a:bodyPr/>
        <a:lstStyle/>
        <a:p>
          <a:endParaRPr lang="en-US"/>
        </a:p>
      </dgm:t>
    </dgm:pt>
    <dgm:pt modelId="{5A055F7D-E320-43E7-873E-4CEB8F7D711C}" type="pres">
      <dgm:prSet presAssocID="{6A3B1875-B324-4DA2-8595-995B89530637}" presName="rootConnector" presStyleLbl="node2" presStyleIdx="0" presStyleCnt="2"/>
      <dgm:spPr/>
      <dgm:t>
        <a:bodyPr/>
        <a:lstStyle/>
        <a:p>
          <a:endParaRPr lang="en-US"/>
        </a:p>
      </dgm:t>
    </dgm:pt>
    <dgm:pt modelId="{0D9A9BEE-E02B-420C-B3A9-CE9C3A983CE2}" type="pres">
      <dgm:prSet presAssocID="{6A3B1875-B324-4DA2-8595-995B89530637}" presName="hierChild4" presStyleCnt="0"/>
      <dgm:spPr/>
    </dgm:pt>
    <dgm:pt modelId="{7549275C-B65A-4BF1-8CF2-FFC3AF9931FF}" type="pres">
      <dgm:prSet presAssocID="{2FBA8911-6192-476B-A516-0B78ABA2E828}" presName="Name37" presStyleLbl="parChTrans1D3" presStyleIdx="0" presStyleCnt="5"/>
      <dgm:spPr/>
      <dgm:t>
        <a:bodyPr/>
        <a:lstStyle/>
        <a:p>
          <a:endParaRPr lang="en-US"/>
        </a:p>
      </dgm:t>
    </dgm:pt>
    <dgm:pt modelId="{FDE10154-286C-4400-9848-A213A7EC9811}" type="pres">
      <dgm:prSet presAssocID="{E9A4F25A-3FF2-4499-A650-C10887294071}" presName="hierRoot2" presStyleCnt="0">
        <dgm:presLayoutVars>
          <dgm:hierBranch val="init"/>
        </dgm:presLayoutVars>
      </dgm:prSet>
      <dgm:spPr/>
    </dgm:pt>
    <dgm:pt modelId="{7ED808B4-2EF7-4B5E-B7B1-0C0EBF37CC58}" type="pres">
      <dgm:prSet presAssocID="{E9A4F25A-3FF2-4499-A650-C10887294071}" presName="rootComposite" presStyleCnt="0"/>
      <dgm:spPr/>
    </dgm:pt>
    <dgm:pt modelId="{665C388E-0FB3-4D43-9030-0BC75E7CA8C3}" type="pres">
      <dgm:prSet presAssocID="{E9A4F25A-3FF2-4499-A650-C10887294071}" presName="rootText" presStyleLbl="node3" presStyleIdx="0" presStyleCnt="5" custScaleX="178988">
        <dgm:presLayoutVars>
          <dgm:chPref val="3"/>
        </dgm:presLayoutVars>
      </dgm:prSet>
      <dgm:spPr/>
      <dgm:t>
        <a:bodyPr/>
        <a:lstStyle/>
        <a:p>
          <a:endParaRPr lang="en-US"/>
        </a:p>
      </dgm:t>
    </dgm:pt>
    <dgm:pt modelId="{ACAF2EE0-6614-4F90-A22C-AC164312B75A}" type="pres">
      <dgm:prSet presAssocID="{E9A4F25A-3FF2-4499-A650-C10887294071}" presName="rootConnector" presStyleLbl="node3" presStyleIdx="0" presStyleCnt="5"/>
      <dgm:spPr/>
      <dgm:t>
        <a:bodyPr/>
        <a:lstStyle/>
        <a:p>
          <a:endParaRPr lang="en-US"/>
        </a:p>
      </dgm:t>
    </dgm:pt>
    <dgm:pt modelId="{29F6CBB5-872D-4566-86FD-C2FA0FA86A98}" type="pres">
      <dgm:prSet presAssocID="{E9A4F25A-3FF2-4499-A650-C10887294071}" presName="hierChild4" presStyleCnt="0"/>
      <dgm:spPr/>
    </dgm:pt>
    <dgm:pt modelId="{C99572AA-208E-4394-9F16-F4272C10A64C}" type="pres">
      <dgm:prSet presAssocID="{C56EA82F-83A3-400F-BE7D-40D291175766}" presName="Name37" presStyleLbl="parChTrans1D4" presStyleIdx="0" presStyleCnt="11"/>
      <dgm:spPr/>
      <dgm:t>
        <a:bodyPr/>
        <a:lstStyle/>
        <a:p>
          <a:endParaRPr lang="en-US"/>
        </a:p>
      </dgm:t>
    </dgm:pt>
    <dgm:pt modelId="{51D8B690-8E0E-4D62-B69A-8EA6A06A58C6}" type="pres">
      <dgm:prSet presAssocID="{810561D9-95C1-470D-BE60-7740B0FD1D5C}" presName="hierRoot2" presStyleCnt="0">
        <dgm:presLayoutVars>
          <dgm:hierBranch val="init"/>
        </dgm:presLayoutVars>
      </dgm:prSet>
      <dgm:spPr/>
    </dgm:pt>
    <dgm:pt modelId="{B9895B03-9D87-4401-A400-2A5446E53C98}" type="pres">
      <dgm:prSet presAssocID="{810561D9-95C1-470D-BE60-7740B0FD1D5C}" presName="rootComposite" presStyleCnt="0"/>
      <dgm:spPr/>
    </dgm:pt>
    <dgm:pt modelId="{7EC84E9A-2776-4038-931D-9C8B915DFC00}" type="pres">
      <dgm:prSet presAssocID="{810561D9-95C1-470D-BE60-7740B0FD1D5C}" presName="rootText" presStyleLbl="node4" presStyleIdx="0" presStyleCnt="11">
        <dgm:presLayoutVars>
          <dgm:chPref val="3"/>
        </dgm:presLayoutVars>
      </dgm:prSet>
      <dgm:spPr/>
      <dgm:t>
        <a:bodyPr/>
        <a:lstStyle/>
        <a:p>
          <a:endParaRPr lang="en-US"/>
        </a:p>
      </dgm:t>
    </dgm:pt>
    <dgm:pt modelId="{9DF8E6A2-990A-4984-A303-1EF5B3C3F3A3}" type="pres">
      <dgm:prSet presAssocID="{810561D9-95C1-470D-BE60-7740B0FD1D5C}" presName="rootConnector" presStyleLbl="node4" presStyleIdx="0" presStyleCnt="11"/>
      <dgm:spPr/>
      <dgm:t>
        <a:bodyPr/>
        <a:lstStyle/>
        <a:p>
          <a:endParaRPr lang="en-US"/>
        </a:p>
      </dgm:t>
    </dgm:pt>
    <dgm:pt modelId="{2C6C55B8-132B-48E4-A0B4-9F5F6DC5825F}" type="pres">
      <dgm:prSet presAssocID="{810561D9-95C1-470D-BE60-7740B0FD1D5C}" presName="hierChild4" presStyleCnt="0"/>
      <dgm:spPr/>
    </dgm:pt>
    <dgm:pt modelId="{26696425-E4E0-4C9F-90B9-E22D5F928B9C}" type="pres">
      <dgm:prSet presAssocID="{810561D9-95C1-470D-BE60-7740B0FD1D5C}" presName="hierChild5" presStyleCnt="0"/>
      <dgm:spPr/>
    </dgm:pt>
    <dgm:pt modelId="{E2E3A17B-7631-451B-96E4-185625FEF193}" type="pres">
      <dgm:prSet presAssocID="{D589E053-B90E-48F2-BA3C-4B8672ECC08D}" presName="Name37" presStyleLbl="parChTrans1D4" presStyleIdx="1" presStyleCnt="11"/>
      <dgm:spPr/>
      <dgm:t>
        <a:bodyPr/>
        <a:lstStyle/>
        <a:p>
          <a:endParaRPr lang="en-US"/>
        </a:p>
      </dgm:t>
    </dgm:pt>
    <dgm:pt modelId="{2F3CEE7A-38F2-495A-BECD-642BB12DAB22}" type="pres">
      <dgm:prSet presAssocID="{D5B79BA9-AEEF-41B1-9E11-5B7EA7C31744}" presName="hierRoot2" presStyleCnt="0">
        <dgm:presLayoutVars>
          <dgm:hierBranch val="init"/>
        </dgm:presLayoutVars>
      </dgm:prSet>
      <dgm:spPr/>
    </dgm:pt>
    <dgm:pt modelId="{07DEC777-0D12-448F-835D-80400DAF7C62}" type="pres">
      <dgm:prSet presAssocID="{D5B79BA9-AEEF-41B1-9E11-5B7EA7C31744}" presName="rootComposite" presStyleCnt="0"/>
      <dgm:spPr/>
    </dgm:pt>
    <dgm:pt modelId="{7D3E72B8-0C39-43B5-80B3-3C86D2F3DBC4}" type="pres">
      <dgm:prSet presAssocID="{D5B79BA9-AEEF-41B1-9E11-5B7EA7C31744}" presName="rootText" presStyleLbl="node4" presStyleIdx="1" presStyleCnt="11">
        <dgm:presLayoutVars>
          <dgm:chPref val="3"/>
        </dgm:presLayoutVars>
      </dgm:prSet>
      <dgm:spPr/>
      <dgm:t>
        <a:bodyPr/>
        <a:lstStyle/>
        <a:p>
          <a:endParaRPr lang="en-US"/>
        </a:p>
      </dgm:t>
    </dgm:pt>
    <dgm:pt modelId="{EA657EC2-9193-47C7-976A-A1C02819E6ED}" type="pres">
      <dgm:prSet presAssocID="{D5B79BA9-AEEF-41B1-9E11-5B7EA7C31744}" presName="rootConnector" presStyleLbl="node4" presStyleIdx="1" presStyleCnt="11"/>
      <dgm:spPr/>
      <dgm:t>
        <a:bodyPr/>
        <a:lstStyle/>
        <a:p>
          <a:endParaRPr lang="en-US"/>
        </a:p>
      </dgm:t>
    </dgm:pt>
    <dgm:pt modelId="{8DF76B9F-1866-4158-B7FC-C7D36256722D}" type="pres">
      <dgm:prSet presAssocID="{D5B79BA9-AEEF-41B1-9E11-5B7EA7C31744}" presName="hierChild4" presStyleCnt="0"/>
      <dgm:spPr/>
    </dgm:pt>
    <dgm:pt modelId="{E8CC1DEF-6A0F-456C-82F0-F2D247E88716}" type="pres">
      <dgm:prSet presAssocID="{D5B79BA9-AEEF-41B1-9E11-5B7EA7C31744}" presName="hierChild5" presStyleCnt="0"/>
      <dgm:spPr/>
    </dgm:pt>
    <dgm:pt modelId="{26AF7091-4952-453F-85E7-28BB645BEC03}" type="pres">
      <dgm:prSet presAssocID="{B9590312-F8D2-4B44-9DB1-513B8CA5E341}" presName="Name37" presStyleLbl="parChTrans1D4" presStyleIdx="2" presStyleCnt="11"/>
      <dgm:spPr/>
      <dgm:t>
        <a:bodyPr/>
        <a:lstStyle/>
        <a:p>
          <a:endParaRPr lang="en-US"/>
        </a:p>
      </dgm:t>
    </dgm:pt>
    <dgm:pt modelId="{4E40B740-1530-478A-A05F-6F217872712F}" type="pres">
      <dgm:prSet presAssocID="{FF516314-2AD7-4AD3-A782-AD516D6A3DFA}" presName="hierRoot2" presStyleCnt="0">
        <dgm:presLayoutVars>
          <dgm:hierBranch val="init"/>
        </dgm:presLayoutVars>
      </dgm:prSet>
      <dgm:spPr/>
    </dgm:pt>
    <dgm:pt modelId="{C61B6DC9-7218-4CC6-9A5B-010318CB0D21}" type="pres">
      <dgm:prSet presAssocID="{FF516314-2AD7-4AD3-A782-AD516D6A3DFA}" presName="rootComposite" presStyleCnt="0"/>
      <dgm:spPr/>
    </dgm:pt>
    <dgm:pt modelId="{E1CCAF24-E97A-45D4-AD6E-7E3FD6692AE7}" type="pres">
      <dgm:prSet presAssocID="{FF516314-2AD7-4AD3-A782-AD516D6A3DFA}" presName="rootText" presStyleLbl="node4" presStyleIdx="2" presStyleCnt="11">
        <dgm:presLayoutVars>
          <dgm:chPref val="3"/>
        </dgm:presLayoutVars>
      </dgm:prSet>
      <dgm:spPr/>
      <dgm:t>
        <a:bodyPr/>
        <a:lstStyle/>
        <a:p>
          <a:endParaRPr lang="en-US"/>
        </a:p>
      </dgm:t>
    </dgm:pt>
    <dgm:pt modelId="{8573DA3B-AA69-4FC3-B7F1-01FBBD58369E}" type="pres">
      <dgm:prSet presAssocID="{FF516314-2AD7-4AD3-A782-AD516D6A3DFA}" presName="rootConnector" presStyleLbl="node4" presStyleIdx="2" presStyleCnt="11"/>
      <dgm:spPr/>
      <dgm:t>
        <a:bodyPr/>
        <a:lstStyle/>
        <a:p>
          <a:endParaRPr lang="en-US"/>
        </a:p>
      </dgm:t>
    </dgm:pt>
    <dgm:pt modelId="{D5C9432B-3796-401F-83F6-15859274D143}" type="pres">
      <dgm:prSet presAssocID="{FF516314-2AD7-4AD3-A782-AD516D6A3DFA}" presName="hierChild4" presStyleCnt="0"/>
      <dgm:spPr/>
    </dgm:pt>
    <dgm:pt modelId="{007FBDC3-100B-4091-94EF-E81B5A52D6D0}" type="pres">
      <dgm:prSet presAssocID="{FF516314-2AD7-4AD3-A782-AD516D6A3DFA}" presName="hierChild5" presStyleCnt="0"/>
      <dgm:spPr/>
    </dgm:pt>
    <dgm:pt modelId="{1FC4AE62-BC11-49DB-AF52-FF49BC0DF655}" type="pres">
      <dgm:prSet presAssocID="{E9FAA1CB-7C09-4916-88AC-7F425E171251}" presName="Name37" presStyleLbl="parChTrans1D4" presStyleIdx="3" presStyleCnt="11"/>
      <dgm:spPr/>
      <dgm:t>
        <a:bodyPr/>
        <a:lstStyle/>
        <a:p>
          <a:endParaRPr lang="en-US"/>
        </a:p>
      </dgm:t>
    </dgm:pt>
    <dgm:pt modelId="{12453E13-531D-4A84-B1A1-79C48ADA92EB}" type="pres">
      <dgm:prSet presAssocID="{5743C3A5-72E6-43A2-BFC2-5C76641A1D28}" presName="hierRoot2" presStyleCnt="0">
        <dgm:presLayoutVars>
          <dgm:hierBranch val="init"/>
        </dgm:presLayoutVars>
      </dgm:prSet>
      <dgm:spPr/>
    </dgm:pt>
    <dgm:pt modelId="{3B512D11-311E-4586-8A2C-8D1BD587A61F}" type="pres">
      <dgm:prSet presAssocID="{5743C3A5-72E6-43A2-BFC2-5C76641A1D28}" presName="rootComposite" presStyleCnt="0"/>
      <dgm:spPr/>
    </dgm:pt>
    <dgm:pt modelId="{9793CF42-70D7-42C8-B455-FC009B39DB27}" type="pres">
      <dgm:prSet presAssocID="{5743C3A5-72E6-43A2-BFC2-5C76641A1D28}" presName="rootText" presStyleLbl="node4" presStyleIdx="3" presStyleCnt="11">
        <dgm:presLayoutVars>
          <dgm:chPref val="3"/>
        </dgm:presLayoutVars>
      </dgm:prSet>
      <dgm:spPr/>
      <dgm:t>
        <a:bodyPr/>
        <a:lstStyle/>
        <a:p>
          <a:endParaRPr lang="en-US"/>
        </a:p>
      </dgm:t>
    </dgm:pt>
    <dgm:pt modelId="{366F4018-9288-4065-84BB-E2726658AA70}" type="pres">
      <dgm:prSet presAssocID="{5743C3A5-72E6-43A2-BFC2-5C76641A1D28}" presName="rootConnector" presStyleLbl="node4" presStyleIdx="3" presStyleCnt="11"/>
      <dgm:spPr/>
      <dgm:t>
        <a:bodyPr/>
        <a:lstStyle/>
        <a:p>
          <a:endParaRPr lang="en-US"/>
        </a:p>
      </dgm:t>
    </dgm:pt>
    <dgm:pt modelId="{27A6E3BD-DF0F-4A9F-BBC5-8044B3E6BA0F}" type="pres">
      <dgm:prSet presAssocID="{5743C3A5-72E6-43A2-BFC2-5C76641A1D28}" presName="hierChild4" presStyleCnt="0"/>
      <dgm:spPr/>
    </dgm:pt>
    <dgm:pt modelId="{024639D4-8DE3-4F3E-A8A0-4FC6AB5CD52F}" type="pres">
      <dgm:prSet presAssocID="{5743C3A5-72E6-43A2-BFC2-5C76641A1D28}" presName="hierChild5" presStyleCnt="0"/>
      <dgm:spPr/>
    </dgm:pt>
    <dgm:pt modelId="{F11C9DF2-1DA4-48D2-87F5-1DA36A895E9D}" type="pres">
      <dgm:prSet presAssocID="{E9A4F25A-3FF2-4499-A650-C10887294071}" presName="hierChild5" presStyleCnt="0"/>
      <dgm:spPr/>
    </dgm:pt>
    <dgm:pt modelId="{76B6E107-26EB-4A65-8B99-563E4E7DBD66}" type="pres">
      <dgm:prSet presAssocID="{9DEA4806-49D8-40EE-BCC7-E021026F26E7}" presName="Name37" presStyleLbl="parChTrans1D3" presStyleIdx="1" presStyleCnt="5"/>
      <dgm:spPr/>
      <dgm:t>
        <a:bodyPr/>
        <a:lstStyle/>
        <a:p>
          <a:endParaRPr lang="en-US"/>
        </a:p>
      </dgm:t>
    </dgm:pt>
    <dgm:pt modelId="{C21D0AA7-7975-43B1-9B78-FDB7AC0BF9DC}" type="pres">
      <dgm:prSet presAssocID="{7041200A-A0A9-495E-B266-E9BB6054D223}" presName="hierRoot2" presStyleCnt="0">
        <dgm:presLayoutVars>
          <dgm:hierBranch val="init"/>
        </dgm:presLayoutVars>
      </dgm:prSet>
      <dgm:spPr/>
    </dgm:pt>
    <dgm:pt modelId="{54590D38-D062-44AB-9BF4-589E07868BF5}" type="pres">
      <dgm:prSet presAssocID="{7041200A-A0A9-495E-B266-E9BB6054D223}" presName="rootComposite" presStyleCnt="0"/>
      <dgm:spPr/>
    </dgm:pt>
    <dgm:pt modelId="{FA8CE5AE-3ADA-44DE-8F04-506AB5D1A5A7}" type="pres">
      <dgm:prSet presAssocID="{7041200A-A0A9-495E-B266-E9BB6054D223}" presName="rootText" presStyleLbl="node3" presStyleIdx="1" presStyleCnt="5" custScaleX="192520">
        <dgm:presLayoutVars>
          <dgm:chPref val="3"/>
        </dgm:presLayoutVars>
      </dgm:prSet>
      <dgm:spPr/>
      <dgm:t>
        <a:bodyPr/>
        <a:lstStyle/>
        <a:p>
          <a:endParaRPr lang="en-US"/>
        </a:p>
      </dgm:t>
    </dgm:pt>
    <dgm:pt modelId="{CC10A714-2BE3-4458-958A-0F5747272AC9}" type="pres">
      <dgm:prSet presAssocID="{7041200A-A0A9-495E-B266-E9BB6054D223}" presName="rootConnector" presStyleLbl="node3" presStyleIdx="1" presStyleCnt="5"/>
      <dgm:spPr/>
      <dgm:t>
        <a:bodyPr/>
        <a:lstStyle/>
        <a:p>
          <a:endParaRPr lang="en-US"/>
        </a:p>
      </dgm:t>
    </dgm:pt>
    <dgm:pt modelId="{A3DCA4AD-FF0A-4862-AFA5-09F74A1C01FF}" type="pres">
      <dgm:prSet presAssocID="{7041200A-A0A9-495E-B266-E9BB6054D223}" presName="hierChild4" presStyleCnt="0"/>
      <dgm:spPr/>
    </dgm:pt>
    <dgm:pt modelId="{DEF49A57-561B-43C5-97E2-C3EA9FE49AC1}" type="pres">
      <dgm:prSet presAssocID="{ED4105C9-3423-4022-A687-77C0AC8868BB}" presName="Name37" presStyleLbl="parChTrans1D4" presStyleIdx="4" presStyleCnt="11"/>
      <dgm:spPr/>
      <dgm:t>
        <a:bodyPr/>
        <a:lstStyle/>
        <a:p>
          <a:endParaRPr lang="en-US"/>
        </a:p>
      </dgm:t>
    </dgm:pt>
    <dgm:pt modelId="{FA0A2914-890E-4389-8984-1F360C636304}" type="pres">
      <dgm:prSet presAssocID="{F70CE6D4-DF56-4EE6-B7FC-A5A3E675DC97}" presName="hierRoot2" presStyleCnt="0">
        <dgm:presLayoutVars>
          <dgm:hierBranch val="init"/>
        </dgm:presLayoutVars>
      </dgm:prSet>
      <dgm:spPr/>
    </dgm:pt>
    <dgm:pt modelId="{BB51FF4A-AC8A-4CF5-96BA-D190D127A6C4}" type="pres">
      <dgm:prSet presAssocID="{F70CE6D4-DF56-4EE6-B7FC-A5A3E675DC97}" presName="rootComposite" presStyleCnt="0"/>
      <dgm:spPr/>
    </dgm:pt>
    <dgm:pt modelId="{79885417-0EC6-45C1-9DA0-10E94B03D43A}" type="pres">
      <dgm:prSet presAssocID="{F70CE6D4-DF56-4EE6-B7FC-A5A3E675DC97}" presName="rootText" presStyleLbl="node4" presStyleIdx="4" presStyleCnt="11" custScaleX="127135">
        <dgm:presLayoutVars>
          <dgm:chPref val="3"/>
        </dgm:presLayoutVars>
      </dgm:prSet>
      <dgm:spPr/>
      <dgm:t>
        <a:bodyPr/>
        <a:lstStyle/>
        <a:p>
          <a:endParaRPr lang="en-US"/>
        </a:p>
      </dgm:t>
    </dgm:pt>
    <dgm:pt modelId="{DE7F2D26-522D-4701-BF4D-175DB947C358}" type="pres">
      <dgm:prSet presAssocID="{F70CE6D4-DF56-4EE6-B7FC-A5A3E675DC97}" presName="rootConnector" presStyleLbl="node4" presStyleIdx="4" presStyleCnt="11"/>
      <dgm:spPr/>
      <dgm:t>
        <a:bodyPr/>
        <a:lstStyle/>
        <a:p>
          <a:endParaRPr lang="en-US"/>
        </a:p>
      </dgm:t>
    </dgm:pt>
    <dgm:pt modelId="{066F4763-50B8-4266-B49C-0A054B4A02DB}" type="pres">
      <dgm:prSet presAssocID="{F70CE6D4-DF56-4EE6-B7FC-A5A3E675DC97}" presName="hierChild4" presStyleCnt="0"/>
      <dgm:spPr/>
    </dgm:pt>
    <dgm:pt modelId="{825221B9-B052-458B-8448-F3386CDF0880}" type="pres">
      <dgm:prSet presAssocID="{F70CE6D4-DF56-4EE6-B7FC-A5A3E675DC97}" presName="hierChild5" presStyleCnt="0"/>
      <dgm:spPr/>
    </dgm:pt>
    <dgm:pt modelId="{21E8D3E8-51AF-4806-8E80-72FCED7EDFD2}" type="pres">
      <dgm:prSet presAssocID="{EDBD046E-575A-48F8-9B87-4F48A077EFA3}" presName="Name37" presStyleLbl="parChTrans1D4" presStyleIdx="5" presStyleCnt="11"/>
      <dgm:spPr/>
      <dgm:t>
        <a:bodyPr/>
        <a:lstStyle/>
        <a:p>
          <a:endParaRPr lang="en-US"/>
        </a:p>
      </dgm:t>
    </dgm:pt>
    <dgm:pt modelId="{0CECFDC8-C2FE-48CB-8239-4B0CC2310529}" type="pres">
      <dgm:prSet presAssocID="{C229AD5C-F438-4A15-9804-FAA9677E6529}" presName="hierRoot2" presStyleCnt="0">
        <dgm:presLayoutVars>
          <dgm:hierBranch val="init"/>
        </dgm:presLayoutVars>
      </dgm:prSet>
      <dgm:spPr/>
    </dgm:pt>
    <dgm:pt modelId="{DFF1F146-143A-47B6-AB08-C58F1D4DD87E}" type="pres">
      <dgm:prSet presAssocID="{C229AD5C-F438-4A15-9804-FAA9677E6529}" presName="rootComposite" presStyleCnt="0"/>
      <dgm:spPr/>
    </dgm:pt>
    <dgm:pt modelId="{2A70F34B-EC03-4277-A042-A2122FB8D216}" type="pres">
      <dgm:prSet presAssocID="{C229AD5C-F438-4A15-9804-FAA9677E6529}" presName="rootText" presStyleLbl="node4" presStyleIdx="5" presStyleCnt="11" custScaleX="121244">
        <dgm:presLayoutVars>
          <dgm:chPref val="3"/>
        </dgm:presLayoutVars>
      </dgm:prSet>
      <dgm:spPr/>
      <dgm:t>
        <a:bodyPr/>
        <a:lstStyle/>
        <a:p>
          <a:endParaRPr lang="en-US"/>
        </a:p>
      </dgm:t>
    </dgm:pt>
    <dgm:pt modelId="{2C79E396-E830-48AE-B481-697A96ADBFBD}" type="pres">
      <dgm:prSet presAssocID="{C229AD5C-F438-4A15-9804-FAA9677E6529}" presName="rootConnector" presStyleLbl="node4" presStyleIdx="5" presStyleCnt="11"/>
      <dgm:spPr/>
      <dgm:t>
        <a:bodyPr/>
        <a:lstStyle/>
        <a:p>
          <a:endParaRPr lang="en-US"/>
        </a:p>
      </dgm:t>
    </dgm:pt>
    <dgm:pt modelId="{5EE7C851-9C97-477F-BA2B-1FC3E9469E46}" type="pres">
      <dgm:prSet presAssocID="{C229AD5C-F438-4A15-9804-FAA9677E6529}" presName="hierChild4" presStyleCnt="0"/>
      <dgm:spPr/>
    </dgm:pt>
    <dgm:pt modelId="{75239D37-EE09-4EA6-9823-093D8C4B66A7}" type="pres">
      <dgm:prSet presAssocID="{C229AD5C-F438-4A15-9804-FAA9677E6529}" presName="hierChild5" presStyleCnt="0"/>
      <dgm:spPr/>
    </dgm:pt>
    <dgm:pt modelId="{252CCCF0-24EC-4E73-8AF9-847580E6F35A}" type="pres">
      <dgm:prSet presAssocID="{7041200A-A0A9-495E-B266-E9BB6054D223}" presName="hierChild5" presStyleCnt="0"/>
      <dgm:spPr/>
    </dgm:pt>
    <dgm:pt modelId="{BA1F022B-E45B-4BEC-9657-2BE7C933D427}" type="pres">
      <dgm:prSet presAssocID="{6A3B1875-B324-4DA2-8595-995B89530637}" presName="hierChild5" presStyleCnt="0"/>
      <dgm:spPr/>
    </dgm:pt>
    <dgm:pt modelId="{7CA48CD1-B12B-4EB0-9EA7-B1BD79629D1D}" type="pres">
      <dgm:prSet presAssocID="{51E505BE-42EB-4915-ADBC-CCDBD18EC02B}" presName="Name37" presStyleLbl="parChTrans1D2" presStyleIdx="1" presStyleCnt="2"/>
      <dgm:spPr/>
      <dgm:t>
        <a:bodyPr/>
        <a:lstStyle/>
        <a:p>
          <a:endParaRPr lang="en-US"/>
        </a:p>
      </dgm:t>
    </dgm:pt>
    <dgm:pt modelId="{4818B688-A6BC-484A-9FAA-A084DEAE18D1}" type="pres">
      <dgm:prSet presAssocID="{1C80D6F7-CCE2-4A1D-B749-1CB83AB2FB12}" presName="hierRoot2" presStyleCnt="0">
        <dgm:presLayoutVars>
          <dgm:hierBranch val="init"/>
        </dgm:presLayoutVars>
      </dgm:prSet>
      <dgm:spPr/>
    </dgm:pt>
    <dgm:pt modelId="{A7984DFA-3C89-4267-9E68-6078FDAB2E66}" type="pres">
      <dgm:prSet presAssocID="{1C80D6F7-CCE2-4A1D-B749-1CB83AB2FB12}" presName="rootComposite" presStyleCnt="0"/>
      <dgm:spPr/>
    </dgm:pt>
    <dgm:pt modelId="{52FAEC43-018A-48F7-B6C2-0F2EC69DB7CE}" type="pres">
      <dgm:prSet presAssocID="{1C80D6F7-CCE2-4A1D-B749-1CB83AB2FB12}" presName="rootText" presStyleLbl="node2" presStyleIdx="1" presStyleCnt="2" custScaleX="148331">
        <dgm:presLayoutVars>
          <dgm:chPref val="3"/>
        </dgm:presLayoutVars>
      </dgm:prSet>
      <dgm:spPr/>
      <dgm:t>
        <a:bodyPr/>
        <a:lstStyle/>
        <a:p>
          <a:endParaRPr lang="en-US"/>
        </a:p>
      </dgm:t>
    </dgm:pt>
    <dgm:pt modelId="{E58CB180-4973-424D-9552-7EE5578924AA}" type="pres">
      <dgm:prSet presAssocID="{1C80D6F7-CCE2-4A1D-B749-1CB83AB2FB12}" presName="rootConnector" presStyleLbl="node2" presStyleIdx="1" presStyleCnt="2"/>
      <dgm:spPr/>
      <dgm:t>
        <a:bodyPr/>
        <a:lstStyle/>
        <a:p>
          <a:endParaRPr lang="en-US"/>
        </a:p>
      </dgm:t>
    </dgm:pt>
    <dgm:pt modelId="{4A323C35-17B0-4FAB-A3C4-5205FDD3FA0D}" type="pres">
      <dgm:prSet presAssocID="{1C80D6F7-CCE2-4A1D-B749-1CB83AB2FB12}" presName="hierChild4" presStyleCnt="0"/>
      <dgm:spPr/>
    </dgm:pt>
    <dgm:pt modelId="{CAF69EF6-3DDF-461C-A8B7-95154766DCF3}" type="pres">
      <dgm:prSet presAssocID="{D610BD2B-3356-4DD1-B69D-BA7FA4107999}" presName="Name37" presStyleLbl="parChTrans1D3" presStyleIdx="2" presStyleCnt="5"/>
      <dgm:spPr/>
      <dgm:t>
        <a:bodyPr/>
        <a:lstStyle/>
        <a:p>
          <a:endParaRPr lang="en-US"/>
        </a:p>
      </dgm:t>
    </dgm:pt>
    <dgm:pt modelId="{9C847422-5E45-4EE6-85D8-885A0175E2CD}" type="pres">
      <dgm:prSet presAssocID="{E60154B8-770E-40C1-8608-D2FCC99E22D1}" presName="hierRoot2" presStyleCnt="0">
        <dgm:presLayoutVars>
          <dgm:hierBranch val="init"/>
        </dgm:presLayoutVars>
      </dgm:prSet>
      <dgm:spPr/>
    </dgm:pt>
    <dgm:pt modelId="{88FE38D8-A263-4E68-8332-5697D4591D3F}" type="pres">
      <dgm:prSet presAssocID="{E60154B8-770E-40C1-8608-D2FCC99E22D1}" presName="rootComposite" presStyleCnt="0"/>
      <dgm:spPr/>
    </dgm:pt>
    <dgm:pt modelId="{4F313C8C-7084-4E73-85FF-DD184F86D867}" type="pres">
      <dgm:prSet presAssocID="{E60154B8-770E-40C1-8608-D2FCC99E22D1}" presName="rootText" presStyleLbl="node3" presStyleIdx="2" presStyleCnt="5">
        <dgm:presLayoutVars>
          <dgm:chPref val="3"/>
        </dgm:presLayoutVars>
      </dgm:prSet>
      <dgm:spPr/>
      <dgm:t>
        <a:bodyPr/>
        <a:lstStyle/>
        <a:p>
          <a:endParaRPr lang="en-US"/>
        </a:p>
      </dgm:t>
    </dgm:pt>
    <dgm:pt modelId="{040E996D-CBC2-45C1-A474-526E3724B1FA}" type="pres">
      <dgm:prSet presAssocID="{E60154B8-770E-40C1-8608-D2FCC99E22D1}" presName="rootConnector" presStyleLbl="node3" presStyleIdx="2" presStyleCnt="5"/>
      <dgm:spPr/>
      <dgm:t>
        <a:bodyPr/>
        <a:lstStyle/>
        <a:p>
          <a:endParaRPr lang="en-US"/>
        </a:p>
      </dgm:t>
    </dgm:pt>
    <dgm:pt modelId="{309DF8D6-E664-489A-B9BC-DE3B31C35A7F}" type="pres">
      <dgm:prSet presAssocID="{E60154B8-770E-40C1-8608-D2FCC99E22D1}" presName="hierChild4" presStyleCnt="0"/>
      <dgm:spPr/>
    </dgm:pt>
    <dgm:pt modelId="{82785F73-359B-489B-A03A-F25C9E3F3817}" type="pres">
      <dgm:prSet presAssocID="{0F52ECBE-AB56-4EF0-B114-4EED5B824640}" presName="Name37" presStyleLbl="parChTrans1D4" presStyleIdx="6" presStyleCnt="11"/>
      <dgm:spPr/>
      <dgm:t>
        <a:bodyPr/>
        <a:lstStyle/>
        <a:p>
          <a:endParaRPr lang="en-US"/>
        </a:p>
      </dgm:t>
    </dgm:pt>
    <dgm:pt modelId="{274E9A65-EA39-4FC1-A447-17A00D797F46}" type="pres">
      <dgm:prSet presAssocID="{1792BD51-C200-4D6C-BAFD-BC46DE08A659}" presName="hierRoot2" presStyleCnt="0">
        <dgm:presLayoutVars>
          <dgm:hierBranch val="init"/>
        </dgm:presLayoutVars>
      </dgm:prSet>
      <dgm:spPr/>
    </dgm:pt>
    <dgm:pt modelId="{75E1428F-F90C-400D-9145-12545FF7FD8A}" type="pres">
      <dgm:prSet presAssocID="{1792BD51-C200-4D6C-BAFD-BC46DE08A659}" presName="rootComposite" presStyleCnt="0"/>
      <dgm:spPr/>
    </dgm:pt>
    <dgm:pt modelId="{934E217C-30A2-4BB9-B5BE-554B04DBA60A}" type="pres">
      <dgm:prSet presAssocID="{1792BD51-C200-4D6C-BAFD-BC46DE08A659}" presName="rootText" presStyleLbl="node4" presStyleIdx="6" presStyleCnt="11" custScaleX="108541">
        <dgm:presLayoutVars>
          <dgm:chPref val="3"/>
        </dgm:presLayoutVars>
      </dgm:prSet>
      <dgm:spPr/>
      <dgm:t>
        <a:bodyPr/>
        <a:lstStyle/>
        <a:p>
          <a:endParaRPr lang="en-US"/>
        </a:p>
      </dgm:t>
    </dgm:pt>
    <dgm:pt modelId="{502FA305-FBD8-4965-9711-D5E2AB1C018F}" type="pres">
      <dgm:prSet presAssocID="{1792BD51-C200-4D6C-BAFD-BC46DE08A659}" presName="rootConnector" presStyleLbl="node4" presStyleIdx="6" presStyleCnt="11"/>
      <dgm:spPr/>
      <dgm:t>
        <a:bodyPr/>
        <a:lstStyle/>
        <a:p>
          <a:endParaRPr lang="en-US"/>
        </a:p>
      </dgm:t>
    </dgm:pt>
    <dgm:pt modelId="{1DDFA3F0-2083-40B0-B17E-4716A9C2CD31}" type="pres">
      <dgm:prSet presAssocID="{1792BD51-C200-4D6C-BAFD-BC46DE08A659}" presName="hierChild4" presStyleCnt="0"/>
      <dgm:spPr/>
    </dgm:pt>
    <dgm:pt modelId="{CBCA7391-4380-4604-8A62-C9CC2D4C9DBA}" type="pres">
      <dgm:prSet presAssocID="{1792BD51-C200-4D6C-BAFD-BC46DE08A659}" presName="hierChild5" presStyleCnt="0"/>
      <dgm:spPr/>
    </dgm:pt>
    <dgm:pt modelId="{CAF5885F-E1B1-4C5A-A8B2-A2FB5D58F49E}" type="pres">
      <dgm:prSet presAssocID="{AF12AB98-B094-4B95-9322-8169BB378FAD}" presName="Name37" presStyleLbl="parChTrans1D4" presStyleIdx="7" presStyleCnt="11"/>
      <dgm:spPr/>
      <dgm:t>
        <a:bodyPr/>
        <a:lstStyle/>
        <a:p>
          <a:endParaRPr lang="en-US"/>
        </a:p>
      </dgm:t>
    </dgm:pt>
    <dgm:pt modelId="{C96F94F3-0AD4-4F13-AD47-4539E1AE5B94}" type="pres">
      <dgm:prSet presAssocID="{3668D4D2-7C6B-45DC-B12F-A355817B4912}" presName="hierRoot2" presStyleCnt="0">
        <dgm:presLayoutVars>
          <dgm:hierBranch val="init"/>
        </dgm:presLayoutVars>
      </dgm:prSet>
      <dgm:spPr/>
    </dgm:pt>
    <dgm:pt modelId="{80361D0F-B544-42B3-9AEB-A0D023F195E0}" type="pres">
      <dgm:prSet presAssocID="{3668D4D2-7C6B-45DC-B12F-A355817B4912}" presName="rootComposite" presStyleCnt="0"/>
      <dgm:spPr/>
    </dgm:pt>
    <dgm:pt modelId="{8798757F-4533-4E40-8F2E-4EC850D236DC}" type="pres">
      <dgm:prSet presAssocID="{3668D4D2-7C6B-45DC-B12F-A355817B4912}" presName="rootText" presStyleLbl="node4" presStyleIdx="7" presStyleCnt="11" custScaleX="127357">
        <dgm:presLayoutVars>
          <dgm:chPref val="3"/>
        </dgm:presLayoutVars>
      </dgm:prSet>
      <dgm:spPr/>
      <dgm:t>
        <a:bodyPr/>
        <a:lstStyle/>
        <a:p>
          <a:endParaRPr lang="en-US"/>
        </a:p>
      </dgm:t>
    </dgm:pt>
    <dgm:pt modelId="{6CE43F0C-D6FC-49E8-BFBE-31C493AA61DB}" type="pres">
      <dgm:prSet presAssocID="{3668D4D2-7C6B-45DC-B12F-A355817B4912}" presName="rootConnector" presStyleLbl="node4" presStyleIdx="7" presStyleCnt="11"/>
      <dgm:spPr/>
      <dgm:t>
        <a:bodyPr/>
        <a:lstStyle/>
        <a:p>
          <a:endParaRPr lang="en-US"/>
        </a:p>
      </dgm:t>
    </dgm:pt>
    <dgm:pt modelId="{104824B9-CCE8-44CE-9188-F8E4138EBC6A}" type="pres">
      <dgm:prSet presAssocID="{3668D4D2-7C6B-45DC-B12F-A355817B4912}" presName="hierChild4" presStyleCnt="0"/>
      <dgm:spPr/>
    </dgm:pt>
    <dgm:pt modelId="{4CA3DB4D-B233-4D89-BF43-CCB6B031BA7F}" type="pres">
      <dgm:prSet presAssocID="{3668D4D2-7C6B-45DC-B12F-A355817B4912}" presName="hierChild5" presStyleCnt="0"/>
      <dgm:spPr/>
    </dgm:pt>
    <dgm:pt modelId="{705F8D7C-FF8F-4145-816D-E517E9A86B80}" type="pres">
      <dgm:prSet presAssocID="{23EF691B-7048-4EB4-B044-5641F4712CFB}" presName="Name37" presStyleLbl="parChTrans1D4" presStyleIdx="8" presStyleCnt="11"/>
      <dgm:spPr/>
      <dgm:t>
        <a:bodyPr/>
        <a:lstStyle/>
        <a:p>
          <a:endParaRPr lang="en-US"/>
        </a:p>
      </dgm:t>
    </dgm:pt>
    <dgm:pt modelId="{693A04DD-8A8A-4BCB-9571-50287BCF55DA}" type="pres">
      <dgm:prSet presAssocID="{610A63C1-10E7-4F9E-A2FD-7707B447A087}" presName="hierRoot2" presStyleCnt="0">
        <dgm:presLayoutVars>
          <dgm:hierBranch val="init"/>
        </dgm:presLayoutVars>
      </dgm:prSet>
      <dgm:spPr/>
    </dgm:pt>
    <dgm:pt modelId="{E93D0EEC-8BF9-4D5D-911E-A72C7261A94A}" type="pres">
      <dgm:prSet presAssocID="{610A63C1-10E7-4F9E-A2FD-7707B447A087}" presName="rootComposite" presStyleCnt="0"/>
      <dgm:spPr/>
    </dgm:pt>
    <dgm:pt modelId="{033BC287-273F-464F-8B0A-05009CE77E80}" type="pres">
      <dgm:prSet presAssocID="{610A63C1-10E7-4F9E-A2FD-7707B447A087}" presName="rootText" presStyleLbl="node4" presStyleIdx="8" presStyleCnt="11">
        <dgm:presLayoutVars>
          <dgm:chPref val="3"/>
        </dgm:presLayoutVars>
      </dgm:prSet>
      <dgm:spPr/>
      <dgm:t>
        <a:bodyPr/>
        <a:lstStyle/>
        <a:p>
          <a:endParaRPr lang="en-US"/>
        </a:p>
      </dgm:t>
    </dgm:pt>
    <dgm:pt modelId="{11F0F87A-958A-460A-BC92-6A1D77A4FAC9}" type="pres">
      <dgm:prSet presAssocID="{610A63C1-10E7-4F9E-A2FD-7707B447A087}" presName="rootConnector" presStyleLbl="node4" presStyleIdx="8" presStyleCnt="11"/>
      <dgm:spPr/>
      <dgm:t>
        <a:bodyPr/>
        <a:lstStyle/>
        <a:p>
          <a:endParaRPr lang="en-US"/>
        </a:p>
      </dgm:t>
    </dgm:pt>
    <dgm:pt modelId="{6319CD60-31F8-454E-B830-96477434D4DA}" type="pres">
      <dgm:prSet presAssocID="{610A63C1-10E7-4F9E-A2FD-7707B447A087}" presName="hierChild4" presStyleCnt="0"/>
      <dgm:spPr/>
    </dgm:pt>
    <dgm:pt modelId="{B50602B4-F7E5-4C9D-9E29-694ECE719633}" type="pres">
      <dgm:prSet presAssocID="{610A63C1-10E7-4F9E-A2FD-7707B447A087}" presName="hierChild5" presStyleCnt="0"/>
      <dgm:spPr/>
    </dgm:pt>
    <dgm:pt modelId="{30031321-6E0F-4E06-84D0-52E406F71E90}" type="pres">
      <dgm:prSet presAssocID="{E82DDD05-CE9F-478D-97FC-36A039B4805B}" presName="Name37" presStyleLbl="parChTrans1D4" presStyleIdx="9" presStyleCnt="11"/>
      <dgm:spPr/>
      <dgm:t>
        <a:bodyPr/>
        <a:lstStyle/>
        <a:p>
          <a:endParaRPr lang="en-US"/>
        </a:p>
      </dgm:t>
    </dgm:pt>
    <dgm:pt modelId="{871B017E-5601-42D5-BD63-610673ADA1E0}" type="pres">
      <dgm:prSet presAssocID="{02418F37-8E4C-41E2-86DE-649AD16E44FE}" presName="hierRoot2" presStyleCnt="0">
        <dgm:presLayoutVars>
          <dgm:hierBranch val="init"/>
        </dgm:presLayoutVars>
      </dgm:prSet>
      <dgm:spPr/>
    </dgm:pt>
    <dgm:pt modelId="{18EB0C2F-3DE1-4503-AFD0-C565D0DAFBBC}" type="pres">
      <dgm:prSet presAssocID="{02418F37-8E4C-41E2-86DE-649AD16E44FE}" presName="rootComposite" presStyleCnt="0"/>
      <dgm:spPr/>
    </dgm:pt>
    <dgm:pt modelId="{8E854B20-AA3E-405A-8DD0-2740604795A2}" type="pres">
      <dgm:prSet presAssocID="{02418F37-8E4C-41E2-86DE-649AD16E44FE}" presName="rootText" presStyleLbl="node4" presStyleIdx="9" presStyleCnt="11">
        <dgm:presLayoutVars>
          <dgm:chPref val="3"/>
        </dgm:presLayoutVars>
      </dgm:prSet>
      <dgm:spPr/>
      <dgm:t>
        <a:bodyPr/>
        <a:lstStyle/>
        <a:p>
          <a:endParaRPr lang="en-US"/>
        </a:p>
      </dgm:t>
    </dgm:pt>
    <dgm:pt modelId="{1E8B6241-F9A8-4E14-9139-F63AFDFF30CC}" type="pres">
      <dgm:prSet presAssocID="{02418F37-8E4C-41E2-86DE-649AD16E44FE}" presName="rootConnector" presStyleLbl="node4" presStyleIdx="9" presStyleCnt="11"/>
      <dgm:spPr/>
      <dgm:t>
        <a:bodyPr/>
        <a:lstStyle/>
        <a:p>
          <a:endParaRPr lang="en-US"/>
        </a:p>
      </dgm:t>
    </dgm:pt>
    <dgm:pt modelId="{04EC4172-E64F-4305-AF0D-9CDBA5030DCC}" type="pres">
      <dgm:prSet presAssocID="{02418F37-8E4C-41E2-86DE-649AD16E44FE}" presName="hierChild4" presStyleCnt="0"/>
      <dgm:spPr/>
    </dgm:pt>
    <dgm:pt modelId="{0CE04D39-ACC1-4808-A2E3-40ABFD9996EF}" type="pres">
      <dgm:prSet presAssocID="{02418F37-8E4C-41E2-86DE-649AD16E44FE}" presName="hierChild5" presStyleCnt="0"/>
      <dgm:spPr/>
    </dgm:pt>
    <dgm:pt modelId="{29059FA1-5D66-4BD1-8014-7430430065C0}" type="pres">
      <dgm:prSet presAssocID="{E60154B8-770E-40C1-8608-D2FCC99E22D1}" presName="hierChild5" presStyleCnt="0"/>
      <dgm:spPr/>
    </dgm:pt>
    <dgm:pt modelId="{DDC328AB-9FEC-4267-934D-5F32329C3055}" type="pres">
      <dgm:prSet presAssocID="{1FD0383F-D39E-4690-B783-105178990091}" presName="Name37" presStyleLbl="parChTrans1D3" presStyleIdx="3" presStyleCnt="5"/>
      <dgm:spPr/>
      <dgm:t>
        <a:bodyPr/>
        <a:lstStyle/>
        <a:p>
          <a:endParaRPr lang="en-US"/>
        </a:p>
      </dgm:t>
    </dgm:pt>
    <dgm:pt modelId="{740CB903-9654-4DFB-96B9-207B511DBFBE}" type="pres">
      <dgm:prSet presAssocID="{F968A364-6B30-46D7-AE29-94D46D5F3A92}" presName="hierRoot2" presStyleCnt="0">
        <dgm:presLayoutVars>
          <dgm:hierBranch val="init"/>
        </dgm:presLayoutVars>
      </dgm:prSet>
      <dgm:spPr/>
    </dgm:pt>
    <dgm:pt modelId="{C307531A-22F5-4AFD-B337-C71B66A526B2}" type="pres">
      <dgm:prSet presAssocID="{F968A364-6B30-46D7-AE29-94D46D5F3A92}" presName="rootComposite" presStyleCnt="0"/>
      <dgm:spPr/>
    </dgm:pt>
    <dgm:pt modelId="{5974E448-4CC7-43E7-9354-6F06B72B0EFD}" type="pres">
      <dgm:prSet presAssocID="{F968A364-6B30-46D7-AE29-94D46D5F3A92}" presName="rootText" presStyleLbl="node3" presStyleIdx="3" presStyleCnt="5" custScaleX="175284">
        <dgm:presLayoutVars>
          <dgm:chPref val="3"/>
        </dgm:presLayoutVars>
      </dgm:prSet>
      <dgm:spPr/>
      <dgm:t>
        <a:bodyPr/>
        <a:lstStyle/>
        <a:p>
          <a:endParaRPr lang="en-US"/>
        </a:p>
      </dgm:t>
    </dgm:pt>
    <dgm:pt modelId="{53CE95BB-42B9-4E07-98C0-160CF90AC225}" type="pres">
      <dgm:prSet presAssocID="{F968A364-6B30-46D7-AE29-94D46D5F3A92}" presName="rootConnector" presStyleLbl="node3" presStyleIdx="3" presStyleCnt="5"/>
      <dgm:spPr/>
      <dgm:t>
        <a:bodyPr/>
        <a:lstStyle/>
        <a:p>
          <a:endParaRPr lang="en-US"/>
        </a:p>
      </dgm:t>
    </dgm:pt>
    <dgm:pt modelId="{AA8D7AE6-C921-4EEA-9EBC-BAB232F54BA4}" type="pres">
      <dgm:prSet presAssocID="{F968A364-6B30-46D7-AE29-94D46D5F3A92}" presName="hierChild4" presStyleCnt="0"/>
      <dgm:spPr/>
    </dgm:pt>
    <dgm:pt modelId="{6CE2A61A-0B41-4B63-A027-141658F404E7}" type="pres">
      <dgm:prSet presAssocID="{A71F128A-0129-49CC-B9ED-A9FE1367AF2D}" presName="Name37" presStyleLbl="parChTrans1D4" presStyleIdx="10" presStyleCnt="11"/>
      <dgm:spPr/>
      <dgm:t>
        <a:bodyPr/>
        <a:lstStyle/>
        <a:p>
          <a:endParaRPr lang="en-US"/>
        </a:p>
      </dgm:t>
    </dgm:pt>
    <dgm:pt modelId="{A0F91DF1-D352-4FA5-8895-AF0C26969E4B}" type="pres">
      <dgm:prSet presAssocID="{EE67CB02-E1F2-4AD5-AFD5-D202D546F33D}" presName="hierRoot2" presStyleCnt="0">
        <dgm:presLayoutVars>
          <dgm:hierBranch val="init"/>
        </dgm:presLayoutVars>
      </dgm:prSet>
      <dgm:spPr/>
    </dgm:pt>
    <dgm:pt modelId="{6BED06A7-31D1-4BB6-869F-ACEF102650CA}" type="pres">
      <dgm:prSet presAssocID="{EE67CB02-E1F2-4AD5-AFD5-D202D546F33D}" presName="rootComposite" presStyleCnt="0"/>
      <dgm:spPr/>
    </dgm:pt>
    <dgm:pt modelId="{D7A283B4-F529-441A-94AF-ADB8486ED8E1}" type="pres">
      <dgm:prSet presAssocID="{EE67CB02-E1F2-4AD5-AFD5-D202D546F33D}" presName="rootText" presStyleLbl="node4" presStyleIdx="10" presStyleCnt="11" custLinFactNeighborX="21069" custLinFactNeighborY="-19349">
        <dgm:presLayoutVars>
          <dgm:chPref val="3"/>
        </dgm:presLayoutVars>
      </dgm:prSet>
      <dgm:spPr/>
      <dgm:t>
        <a:bodyPr/>
        <a:lstStyle/>
        <a:p>
          <a:endParaRPr lang="en-US"/>
        </a:p>
      </dgm:t>
    </dgm:pt>
    <dgm:pt modelId="{6498E052-D0C7-4276-9446-FC98ED93F9D9}" type="pres">
      <dgm:prSet presAssocID="{EE67CB02-E1F2-4AD5-AFD5-D202D546F33D}" presName="rootConnector" presStyleLbl="node4" presStyleIdx="10" presStyleCnt="11"/>
      <dgm:spPr/>
      <dgm:t>
        <a:bodyPr/>
        <a:lstStyle/>
        <a:p>
          <a:endParaRPr lang="en-US"/>
        </a:p>
      </dgm:t>
    </dgm:pt>
    <dgm:pt modelId="{A5FE4F59-583D-4F2B-8CAD-C1F315B7FFB4}" type="pres">
      <dgm:prSet presAssocID="{EE67CB02-E1F2-4AD5-AFD5-D202D546F33D}" presName="hierChild4" presStyleCnt="0"/>
      <dgm:spPr/>
    </dgm:pt>
    <dgm:pt modelId="{B01ABFB3-61BD-4E2F-979F-6D60C356C478}" type="pres">
      <dgm:prSet presAssocID="{EE67CB02-E1F2-4AD5-AFD5-D202D546F33D}" presName="hierChild5" presStyleCnt="0"/>
      <dgm:spPr/>
    </dgm:pt>
    <dgm:pt modelId="{29A88828-53C4-4FE1-B42D-7193CF8EA012}" type="pres">
      <dgm:prSet presAssocID="{F968A364-6B30-46D7-AE29-94D46D5F3A92}" presName="hierChild5" presStyleCnt="0"/>
      <dgm:spPr/>
    </dgm:pt>
    <dgm:pt modelId="{B962D0FB-5597-46E5-8237-AC7F22219D9C}" type="pres">
      <dgm:prSet presAssocID="{04B905D1-3AEE-4AC4-AB7F-B8D78C65856E}" presName="Name37" presStyleLbl="parChTrans1D3" presStyleIdx="4" presStyleCnt="5"/>
      <dgm:spPr/>
      <dgm:t>
        <a:bodyPr/>
        <a:lstStyle/>
        <a:p>
          <a:endParaRPr lang="en-US"/>
        </a:p>
      </dgm:t>
    </dgm:pt>
    <dgm:pt modelId="{E5DF009B-4F82-4DED-9528-B65E09EAAADD}" type="pres">
      <dgm:prSet presAssocID="{66C317F2-42B6-4D9D-BA31-30E3A7F81980}" presName="hierRoot2" presStyleCnt="0">
        <dgm:presLayoutVars>
          <dgm:hierBranch val="init"/>
        </dgm:presLayoutVars>
      </dgm:prSet>
      <dgm:spPr/>
    </dgm:pt>
    <dgm:pt modelId="{F847BB90-6BB2-4F0B-B440-8840F8FEB7CF}" type="pres">
      <dgm:prSet presAssocID="{66C317F2-42B6-4D9D-BA31-30E3A7F81980}" presName="rootComposite" presStyleCnt="0"/>
      <dgm:spPr/>
    </dgm:pt>
    <dgm:pt modelId="{A0B3FA32-534C-4223-AC43-A307AF479949}" type="pres">
      <dgm:prSet presAssocID="{66C317F2-42B6-4D9D-BA31-30E3A7F81980}" presName="rootText" presStyleLbl="node3" presStyleIdx="4" presStyleCnt="5" custScaleX="173647">
        <dgm:presLayoutVars>
          <dgm:chPref val="3"/>
        </dgm:presLayoutVars>
      </dgm:prSet>
      <dgm:spPr/>
      <dgm:t>
        <a:bodyPr/>
        <a:lstStyle/>
        <a:p>
          <a:endParaRPr lang="en-US"/>
        </a:p>
      </dgm:t>
    </dgm:pt>
    <dgm:pt modelId="{D514C520-0245-4D9A-886C-6D894AA984DD}" type="pres">
      <dgm:prSet presAssocID="{66C317F2-42B6-4D9D-BA31-30E3A7F81980}" presName="rootConnector" presStyleLbl="node3" presStyleIdx="4" presStyleCnt="5"/>
      <dgm:spPr/>
      <dgm:t>
        <a:bodyPr/>
        <a:lstStyle/>
        <a:p>
          <a:endParaRPr lang="en-US"/>
        </a:p>
      </dgm:t>
    </dgm:pt>
    <dgm:pt modelId="{D24A424F-DE9D-46EA-AEF6-4F6EE4154DDF}" type="pres">
      <dgm:prSet presAssocID="{66C317F2-42B6-4D9D-BA31-30E3A7F81980}" presName="hierChild4" presStyleCnt="0"/>
      <dgm:spPr/>
    </dgm:pt>
    <dgm:pt modelId="{BFB235FC-073F-48DB-80BA-60E5BD3D6EB6}" type="pres">
      <dgm:prSet presAssocID="{66C317F2-42B6-4D9D-BA31-30E3A7F81980}" presName="hierChild5" presStyleCnt="0"/>
      <dgm:spPr/>
    </dgm:pt>
    <dgm:pt modelId="{34507502-2974-4F9A-80DE-6F5DB814CDEE}" type="pres">
      <dgm:prSet presAssocID="{1C80D6F7-CCE2-4A1D-B749-1CB83AB2FB12}" presName="hierChild5" presStyleCnt="0"/>
      <dgm:spPr/>
    </dgm:pt>
    <dgm:pt modelId="{88894214-6794-416C-AD59-02D70EA2BD4E}" type="pres">
      <dgm:prSet presAssocID="{2EA6BAC8-8028-440B-856D-3F2118014DE5}" presName="hierChild3" presStyleCnt="0"/>
      <dgm:spPr/>
    </dgm:pt>
  </dgm:ptLst>
  <dgm:cxnLst>
    <dgm:cxn modelId="{57025866-EDD0-48EE-83A8-510662A10925}" srcId="{E60154B8-770E-40C1-8608-D2FCC99E22D1}" destId="{3668D4D2-7C6B-45DC-B12F-A355817B4912}" srcOrd="1" destOrd="0" parTransId="{AF12AB98-B094-4B95-9322-8169BB378FAD}" sibTransId="{BC433D7F-6879-45D2-A980-14B31691562C}"/>
    <dgm:cxn modelId="{F5E0CF2E-042E-4F5F-B9A9-C499ED020AEC}" type="presOf" srcId="{1792BD51-C200-4D6C-BAFD-BC46DE08A659}" destId="{934E217C-30A2-4BB9-B5BE-554B04DBA60A}" srcOrd="0" destOrd="0" presId="urn:microsoft.com/office/officeart/2005/8/layout/orgChart1"/>
    <dgm:cxn modelId="{4BDDB690-FCDF-4873-B06B-393A2DBA0B9F}" type="presOf" srcId="{810561D9-95C1-470D-BE60-7740B0FD1D5C}" destId="{7EC84E9A-2776-4038-931D-9C8B915DFC00}" srcOrd="0" destOrd="0" presId="urn:microsoft.com/office/officeart/2005/8/layout/orgChart1"/>
    <dgm:cxn modelId="{699C789D-49D0-4400-8A54-21AEE62EAD0B}" srcId="{E9A4F25A-3FF2-4499-A650-C10887294071}" destId="{5743C3A5-72E6-43A2-BFC2-5C76641A1D28}" srcOrd="3" destOrd="0" parTransId="{E9FAA1CB-7C09-4916-88AC-7F425E171251}" sibTransId="{2F82294B-9A29-4717-8844-944A685EEF85}"/>
    <dgm:cxn modelId="{A116D536-D2E0-45F5-9C0C-DA27AE4E49CD}" type="presOf" srcId="{E9A4F25A-3FF2-4499-A650-C10887294071}" destId="{ACAF2EE0-6614-4F90-A22C-AC164312B75A}" srcOrd="1" destOrd="0" presId="urn:microsoft.com/office/officeart/2005/8/layout/orgChart1"/>
    <dgm:cxn modelId="{7ED5CB47-B67D-4732-98BD-02CA193EA280}" type="presOf" srcId="{C56EA82F-83A3-400F-BE7D-40D291175766}" destId="{C99572AA-208E-4394-9F16-F4272C10A64C}" srcOrd="0" destOrd="0" presId="urn:microsoft.com/office/officeart/2005/8/layout/orgChart1"/>
    <dgm:cxn modelId="{96D31178-A2C4-4FB2-8149-A1C7ACEE917D}" type="presOf" srcId="{ED4105C9-3423-4022-A687-77C0AC8868BB}" destId="{DEF49A57-561B-43C5-97E2-C3EA9FE49AC1}" srcOrd="0" destOrd="0" presId="urn:microsoft.com/office/officeart/2005/8/layout/orgChart1"/>
    <dgm:cxn modelId="{D3373A52-B8D0-4B82-99F2-82DF9B059D7A}" type="presOf" srcId="{6A3B1875-B324-4DA2-8595-995B89530637}" destId="{44D5899A-9A96-48DB-9118-8212589AF5AE}" srcOrd="0" destOrd="0" presId="urn:microsoft.com/office/officeart/2005/8/layout/orgChart1"/>
    <dgm:cxn modelId="{8E2DD702-DA47-44CE-A208-AE3DE85ED965}" type="presOf" srcId="{D5B79BA9-AEEF-41B1-9E11-5B7EA7C31744}" destId="{EA657EC2-9193-47C7-976A-A1C02819E6ED}" srcOrd="1" destOrd="0" presId="urn:microsoft.com/office/officeart/2005/8/layout/orgChart1"/>
    <dgm:cxn modelId="{6B257927-C055-4119-80E8-DFCA26A213DB}" type="presOf" srcId="{5743C3A5-72E6-43A2-BFC2-5C76641A1D28}" destId="{9793CF42-70D7-42C8-B455-FC009B39DB27}" srcOrd="0" destOrd="0" presId="urn:microsoft.com/office/officeart/2005/8/layout/orgChart1"/>
    <dgm:cxn modelId="{21DA6995-39E6-492E-AB9D-739FC8A237EF}" srcId="{E60154B8-770E-40C1-8608-D2FCC99E22D1}" destId="{610A63C1-10E7-4F9E-A2FD-7707B447A087}" srcOrd="2" destOrd="0" parTransId="{23EF691B-7048-4EB4-B044-5641F4712CFB}" sibTransId="{17C920DB-F67E-45F2-9F04-F6ABF8F4946F}"/>
    <dgm:cxn modelId="{37171E1C-EA00-4BB3-AA95-F8D0401D2E4E}" srcId="{1C80D6F7-CCE2-4A1D-B749-1CB83AB2FB12}" destId="{66C317F2-42B6-4D9D-BA31-30E3A7F81980}" srcOrd="2" destOrd="0" parTransId="{04B905D1-3AEE-4AC4-AB7F-B8D78C65856E}" sibTransId="{200C408F-DDDD-4408-AB06-7C8126FAB6D0}"/>
    <dgm:cxn modelId="{1BAFB4E8-E660-4F41-BB5B-361113A24EEF}" srcId="{1C80D6F7-CCE2-4A1D-B749-1CB83AB2FB12}" destId="{F968A364-6B30-46D7-AE29-94D46D5F3A92}" srcOrd="1" destOrd="0" parTransId="{1FD0383F-D39E-4690-B783-105178990091}" sibTransId="{4C67BE11-BD7B-42D6-B96B-E625CBB2A259}"/>
    <dgm:cxn modelId="{68D76E03-64A0-46C6-AEBE-6451BEEC34F1}" type="presOf" srcId="{D5B79BA9-AEEF-41B1-9E11-5B7EA7C31744}" destId="{7D3E72B8-0C39-43B5-80B3-3C86D2F3DBC4}" srcOrd="0" destOrd="0" presId="urn:microsoft.com/office/officeart/2005/8/layout/orgChart1"/>
    <dgm:cxn modelId="{FEE16296-C217-426C-9811-CA933F5C20F4}" type="presOf" srcId="{610A63C1-10E7-4F9E-A2FD-7707B447A087}" destId="{11F0F87A-958A-460A-BC92-6A1D77A4FAC9}" srcOrd="1" destOrd="0" presId="urn:microsoft.com/office/officeart/2005/8/layout/orgChart1"/>
    <dgm:cxn modelId="{40B727FE-FFEC-4C52-94CB-3BC763DD489A}" type="presOf" srcId="{F70CE6D4-DF56-4EE6-B7FC-A5A3E675DC97}" destId="{DE7F2D26-522D-4701-BF4D-175DB947C358}" srcOrd="1" destOrd="0" presId="urn:microsoft.com/office/officeart/2005/8/layout/orgChart1"/>
    <dgm:cxn modelId="{84CF1596-F88B-4BEE-A68F-63E47DF37306}" type="presOf" srcId="{0F52ECBE-AB56-4EF0-B114-4EED5B824640}" destId="{82785F73-359B-489B-A03A-F25C9E3F3817}" srcOrd="0" destOrd="0" presId="urn:microsoft.com/office/officeart/2005/8/layout/orgChart1"/>
    <dgm:cxn modelId="{24B468C0-E61F-4575-A5ED-103E23ED62E8}" type="presOf" srcId="{3A956489-525D-4BAA-B2C2-AE1804D4B650}" destId="{31C8DC6C-D258-4285-B43C-18F57FCF8309}" srcOrd="0" destOrd="0" presId="urn:microsoft.com/office/officeart/2005/8/layout/orgChart1"/>
    <dgm:cxn modelId="{99D42705-27BF-43F9-AC07-2DE54941B179}" type="presOf" srcId="{F968A364-6B30-46D7-AE29-94D46D5F3A92}" destId="{53CE95BB-42B9-4E07-98C0-160CF90AC225}" srcOrd="1" destOrd="0" presId="urn:microsoft.com/office/officeart/2005/8/layout/orgChart1"/>
    <dgm:cxn modelId="{B3143DCE-C4FC-4EA1-B3F8-19D5CDFA1FC3}" type="presOf" srcId="{610A63C1-10E7-4F9E-A2FD-7707B447A087}" destId="{033BC287-273F-464F-8B0A-05009CE77E80}" srcOrd="0" destOrd="0" presId="urn:microsoft.com/office/officeart/2005/8/layout/orgChart1"/>
    <dgm:cxn modelId="{600F7D72-6716-4AF1-8B3E-DB5758A5AEAF}" type="presOf" srcId="{A71F128A-0129-49CC-B9ED-A9FE1367AF2D}" destId="{6CE2A61A-0B41-4B63-A027-141658F404E7}" srcOrd="0" destOrd="0" presId="urn:microsoft.com/office/officeart/2005/8/layout/orgChart1"/>
    <dgm:cxn modelId="{DF80ABFB-5C77-402F-AC5F-3896DBF3014C}" type="presOf" srcId="{02418F37-8E4C-41E2-86DE-649AD16E44FE}" destId="{8E854B20-AA3E-405A-8DD0-2740604795A2}" srcOrd="0" destOrd="0" presId="urn:microsoft.com/office/officeart/2005/8/layout/orgChart1"/>
    <dgm:cxn modelId="{00384421-5945-424A-BD82-DEA91FF99FE3}" type="presOf" srcId="{66C317F2-42B6-4D9D-BA31-30E3A7F81980}" destId="{A0B3FA32-534C-4223-AC43-A307AF479949}" srcOrd="0" destOrd="0" presId="urn:microsoft.com/office/officeart/2005/8/layout/orgChart1"/>
    <dgm:cxn modelId="{E6CD931C-40E8-4596-A831-B9C5AF614E65}" type="presOf" srcId="{FF516314-2AD7-4AD3-A782-AD516D6A3DFA}" destId="{8573DA3B-AA69-4FC3-B7F1-01FBBD58369E}" srcOrd="1" destOrd="0" presId="urn:microsoft.com/office/officeart/2005/8/layout/orgChart1"/>
    <dgm:cxn modelId="{CFF0627A-0E0C-42BB-B692-26BFF43BE8CE}" type="presOf" srcId="{7041200A-A0A9-495E-B266-E9BB6054D223}" destId="{FA8CE5AE-3ADA-44DE-8F04-506AB5D1A5A7}" srcOrd="0" destOrd="0" presId="urn:microsoft.com/office/officeart/2005/8/layout/orgChart1"/>
    <dgm:cxn modelId="{F037CFF2-6CDB-472E-A184-7D5C267B15E7}" type="presOf" srcId="{D610BD2B-3356-4DD1-B69D-BA7FA4107999}" destId="{CAF69EF6-3DDF-461C-A8B7-95154766DCF3}" srcOrd="0" destOrd="0" presId="urn:microsoft.com/office/officeart/2005/8/layout/orgChart1"/>
    <dgm:cxn modelId="{710B4CC8-01E8-4EE2-AAD0-35AE116FA94D}" type="presOf" srcId="{1C80D6F7-CCE2-4A1D-B749-1CB83AB2FB12}" destId="{E58CB180-4973-424D-9552-7EE5578924AA}" srcOrd="1" destOrd="0" presId="urn:microsoft.com/office/officeart/2005/8/layout/orgChart1"/>
    <dgm:cxn modelId="{B95D045B-90EB-4820-B2E5-04DDA049CD94}" srcId="{E60154B8-770E-40C1-8608-D2FCC99E22D1}" destId="{02418F37-8E4C-41E2-86DE-649AD16E44FE}" srcOrd="3" destOrd="0" parTransId="{E82DDD05-CE9F-478D-97FC-36A039B4805B}" sibTransId="{E4E0E159-3D66-422A-A300-82F88F735F38}"/>
    <dgm:cxn modelId="{1384E705-A0ED-4792-AF73-C182C4B5CFF0}" srcId="{2EA6BAC8-8028-440B-856D-3F2118014DE5}" destId="{6A3B1875-B324-4DA2-8595-995B89530637}" srcOrd="0" destOrd="0" parTransId="{3A956489-525D-4BAA-B2C2-AE1804D4B650}" sibTransId="{5B56EB02-0903-4C20-AEB4-CBE5F8006F6F}"/>
    <dgm:cxn modelId="{AEFF555C-A924-4D26-850B-5BB8423940A6}" type="presOf" srcId="{02418F37-8E4C-41E2-86DE-649AD16E44FE}" destId="{1E8B6241-F9A8-4E14-9139-F63AFDFF30CC}" srcOrd="1" destOrd="0" presId="urn:microsoft.com/office/officeart/2005/8/layout/orgChart1"/>
    <dgm:cxn modelId="{D4F2FDDA-13A1-4152-808E-8BD440EC5319}" type="presOf" srcId="{AF12AB98-B094-4B95-9322-8169BB378FAD}" destId="{CAF5885F-E1B1-4C5A-A8B2-A2FB5D58F49E}" srcOrd="0" destOrd="0" presId="urn:microsoft.com/office/officeart/2005/8/layout/orgChart1"/>
    <dgm:cxn modelId="{80FCE826-C71C-4D07-8999-6BEC0A983F5D}" srcId="{7041200A-A0A9-495E-B266-E9BB6054D223}" destId="{F70CE6D4-DF56-4EE6-B7FC-A5A3E675DC97}" srcOrd="0" destOrd="0" parTransId="{ED4105C9-3423-4022-A687-77C0AC8868BB}" sibTransId="{9BA6261D-C672-4415-9DEF-6664ACEFC493}"/>
    <dgm:cxn modelId="{13E409FE-F5DE-471C-82C7-0D9746C724EC}" srcId="{6A3B1875-B324-4DA2-8595-995B89530637}" destId="{E9A4F25A-3FF2-4499-A650-C10887294071}" srcOrd="0" destOrd="0" parTransId="{2FBA8911-6192-476B-A516-0B78ABA2E828}" sibTransId="{5DD6A043-17F7-45D9-9E70-5CA11D4D665A}"/>
    <dgm:cxn modelId="{83ED6D12-09FD-4104-A908-29021F7D509D}" type="presOf" srcId="{04B905D1-3AEE-4AC4-AB7F-B8D78C65856E}" destId="{B962D0FB-5597-46E5-8237-AC7F22219D9C}" srcOrd="0" destOrd="0" presId="urn:microsoft.com/office/officeart/2005/8/layout/orgChart1"/>
    <dgm:cxn modelId="{D3F70C53-B63A-41FA-B428-9363C94ED72A}" type="presOf" srcId="{F968A364-6B30-46D7-AE29-94D46D5F3A92}" destId="{5974E448-4CC7-43E7-9354-6F06B72B0EFD}" srcOrd="0" destOrd="0" presId="urn:microsoft.com/office/officeart/2005/8/layout/orgChart1"/>
    <dgm:cxn modelId="{36F3246A-E01C-476E-8C0E-EE1E33150025}" srcId="{AFF72925-6FA2-4FD1-B888-8F637AF0C4C7}" destId="{2EA6BAC8-8028-440B-856D-3F2118014DE5}" srcOrd="0" destOrd="0" parTransId="{9B9F82D4-FEE6-4538-9A51-40EB7B772F97}" sibTransId="{5390B457-3B9D-49DD-B561-2FB7D5E7FB57}"/>
    <dgm:cxn modelId="{3B4C97EE-CAE1-4173-B290-6C46CAC56E57}" type="presOf" srcId="{66C317F2-42B6-4D9D-BA31-30E3A7F81980}" destId="{D514C520-0245-4D9A-886C-6D894AA984DD}" srcOrd="1" destOrd="0" presId="urn:microsoft.com/office/officeart/2005/8/layout/orgChart1"/>
    <dgm:cxn modelId="{31D81408-76E2-4BB3-9137-6D4AA80325B2}" srcId="{6A3B1875-B324-4DA2-8595-995B89530637}" destId="{7041200A-A0A9-495E-B266-E9BB6054D223}" srcOrd="1" destOrd="0" parTransId="{9DEA4806-49D8-40EE-BCC7-E021026F26E7}" sibTransId="{D0D93FC4-BCA8-4960-83B5-E127282EBD72}"/>
    <dgm:cxn modelId="{C49C731F-5802-465A-B3BC-28B2B96D974D}" type="presOf" srcId="{AFF72925-6FA2-4FD1-B888-8F637AF0C4C7}" destId="{FFF118D1-7134-48BE-8BCC-60231665D25C}" srcOrd="0" destOrd="0" presId="urn:microsoft.com/office/officeart/2005/8/layout/orgChart1"/>
    <dgm:cxn modelId="{34A4D755-52F3-42CF-A656-261CACD646A2}" type="presOf" srcId="{1C80D6F7-CCE2-4A1D-B749-1CB83AB2FB12}" destId="{52FAEC43-018A-48F7-B6C2-0F2EC69DB7CE}" srcOrd="0" destOrd="0" presId="urn:microsoft.com/office/officeart/2005/8/layout/orgChart1"/>
    <dgm:cxn modelId="{B98DF734-ABE4-45BC-A876-5526B37AECB9}" srcId="{E9A4F25A-3FF2-4499-A650-C10887294071}" destId="{FF516314-2AD7-4AD3-A782-AD516D6A3DFA}" srcOrd="2" destOrd="0" parTransId="{B9590312-F8D2-4B44-9DB1-513B8CA5E341}" sibTransId="{9CD430C3-83B7-4CE2-94FC-BAB49640A0C5}"/>
    <dgm:cxn modelId="{1AA5B013-1640-4688-A776-16EAA4B2DEA1}" type="presOf" srcId="{E82DDD05-CE9F-478D-97FC-36A039B4805B}" destId="{30031321-6E0F-4E06-84D0-52E406F71E90}" srcOrd="0" destOrd="0" presId="urn:microsoft.com/office/officeart/2005/8/layout/orgChart1"/>
    <dgm:cxn modelId="{FFFD8F33-FF42-4B5B-829F-9D72B51408E6}" type="presOf" srcId="{C229AD5C-F438-4A15-9804-FAA9677E6529}" destId="{2A70F34B-EC03-4277-A042-A2122FB8D216}" srcOrd="0" destOrd="0" presId="urn:microsoft.com/office/officeart/2005/8/layout/orgChart1"/>
    <dgm:cxn modelId="{8CFB8436-76A3-4D90-A3BC-E56315F4232E}" type="presOf" srcId="{E60154B8-770E-40C1-8608-D2FCC99E22D1}" destId="{4F313C8C-7084-4E73-85FF-DD184F86D867}" srcOrd="0" destOrd="0" presId="urn:microsoft.com/office/officeart/2005/8/layout/orgChart1"/>
    <dgm:cxn modelId="{F5E50D0B-DD28-4563-AE12-248DB2DBA505}" type="presOf" srcId="{EE67CB02-E1F2-4AD5-AFD5-D202D546F33D}" destId="{6498E052-D0C7-4276-9446-FC98ED93F9D9}" srcOrd="1" destOrd="0" presId="urn:microsoft.com/office/officeart/2005/8/layout/orgChart1"/>
    <dgm:cxn modelId="{7618A757-2F31-476E-A67A-B28EE2E7852E}" srcId="{E9A4F25A-3FF2-4499-A650-C10887294071}" destId="{810561D9-95C1-470D-BE60-7740B0FD1D5C}" srcOrd="0" destOrd="0" parTransId="{C56EA82F-83A3-400F-BE7D-40D291175766}" sibTransId="{4E824C1A-CD1E-4C46-A684-10D76A8DAB22}"/>
    <dgm:cxn modelId="{847AF2D8-3BE8-470D-A37A-188552B335BF}" type="presOf" srcId="{3668D4D2-7C6B-45DC-B12F-A355817B4912}" destId="{6CE43F0C-D6FC-49E8-BFBE-31C493AA61DB}" srcOrd="1" destOrd="0" presId="urn:microsoft.com/office/officeart/2005/8/layout/orgChart1"/>
    <dgm:cxn modelId="{5CF1EAD3-F469-40A4-9F2B-FF25DE7EF5B1}" srcId="{7041200A-A0A9-495E-B266-E9BB6054D223}" destId="{C229AD5C-F438-4A15-9804-FAA9677E6529}" srcOrd="1" destOrd="0" parTransId="{EDBD046E-575A-48F8-9B87-4F48A077EFA3}" sibTransId="{3FDA8D13-D8C5-4653-88DC-D11A1D15B48B}"/>
    <dgm:cxn modelId="{C59319B9-7745-4657-B269-8D4298B37CE4}" srcId="{1C80D6F7-CCE2-4A1D-B749-1CB83AB2FB12}" destId="{E60154B8-770E-40C1-8608-D2FCC99E22D1}" srcOrd="0" destOrd="0" parTransId="{D610BD2B-3356-4DD1-B69D-BA7FA4107999}" sibTransId="{4CDADA67-CFFD-403E-9453-C29FF4A44384}"/>
    <dgm:cxn modelId="{F6B644B1-7BB0-41A0-87EF-14537FD84202}" srcId="{F968A364-6B30-46D7-AE29-94D46D5F3A92}" destId="{EE67CB02-E1F2-4AD5-AFD5-D202D546F33D}" srcOrd="0" destOrd="0" parTransId="{A71F128A-0129-49CC-B9ED-A9FE1367AF2D}" sibTransId="{33633B6B-AB5A-42C6-82DA-565BB0E2D2A3}"/>
    <dgm:cxn modelId="{1FE0FB4B-E881-4289-A1E1-501227CAA104}" type="presOf" srcId="{2EA6BAC8-8028-440B-856D-3F2118014DE5}" destId="{B00545AF-E350-4090-BCF4-E709D094263F}" srcOrd="0" destOrd="0" presId="urn:microsoft.com/office/officeart/2005/8/layout/orgChart1"/>
    <dgm:cxn modelId="{2866E3CF-3676-4750-92E3-8B7E80D83831}" type="presOf" srcId="{E60154B8-770E-40C1-8608-D2FCC99E22D1}" destId="{040E996D-CBC2-45C1-A474-526E3724B1FA}" srcOrd="1" destOrd="0" presId="urn:microsoft.com/office/officeart/2005/8/layout/orgChart1"/>
    <dgm:cxn modelId="{79C963F3-39D1-45E4-A02A-34B6BA0C86A2}" type="presOf" srcId="{3668D4D2-7C6B-45DC-B12F-A355817B4912}" destId="{8798757F-4533-4E40-8F2E-4EC850D236DC}" srcOrd="0" destOrd="0" presId="urn:microsoft.com/office/officeart/2005/8/layout/orgChart1"/>
    <dgm:cxn modelId="{3114F40E-13A8-4CCC-B9A6-B17BF11FE582}" type="presOf" srcId="{1FD0383F-D39E-4690-B783-105178990091}" destId="{DDC328AB-9FEC-4267-934D-5F32329C3055}" srcOrd="0" destOrd="0" presId="urn:microsoft.com/office/officeart/2005/8/layout/orgChart1"/>
    <dgm:cxn modelId="{20217095-D925-4C47-9C93-1E7CF043E730}" srcId="{E9A4F25A-3FF2-4499-A650-C10887294071}" destId="{D5B79BA9-AEEF-41B1-9E11-5B7EA7C31744}" srcOrd="1" destOrd="0" parTransId="{D589E053-B90E-48F2-BA3C-4B8672ECC08D}" sibTransId="{601CD040-166F-438F-8000-2ECD833005FF}"/>
    <dgm:cxn modelId="{DBD8C358-F8B8-43B5-9D60-D3CA3FEA4420}" type="presOf" srcId="{810561D9-95C1-470D-BE60-7740B0FD1D5C}" destId="{9DF8E6A2-990A-4984-A303-1EF5B3C3F3A3}" srcOrd="1" destOrd="0" presId="urn:microsoft.com/office/officeart/2005/8/layout/orgChart1"/>
    <dgm:cxn modelId="{DAE5DB11-B3AF-45CD-BD55-FA24EAE13C3B}" type="presOf" srcId="{6A3B1875-B324-4DA2-8595-995B89530637}" destId="{5A055F7D-E320-43E7-873E-4CEB8F7D711C}" srcOrd="1" destOrd="0" presId="urn:microsoft.com/office/officeart/2005/8/layout/orgChart1"/>
    <dgm:cxn modelId="{2F655676-F9CB-4321-B900-B015ECDD2C5F}" type="presOf" srcId="{FF516314-2AD7-4AD3-A782-AD516D6A3DFA}" destId="{E1CCAF24-E97A-45D4-AD6E-7E3FD6692AE7}" srcOrd="0" destOrd="0" presId="urn:microsoft.com/office/officeart/2005/8/layout/orgChart1"/>
    <dgm:cxn modelId="{95F5F986-FB43-4776-93C3-D647C8CCB3EA}" type="presOf" srcId="{EE67CB02-E1F2-4AD5-AFD5-D202D546F33D}" destId="{D7A283B4-F529-441A-94AF-ADB8486ED8E1}" srcOrd="0" destOrd="0" presId="urn:microsoft.com/office/officeart/2005/8/layout/orgChart1"/>
    <dgm:cxn modelId="{ADA9E18D-81AB-4787-9E87-6165CE86096B}" type="presOf" srcId="{51E505BE-42EB-4915-ADBC-CCDBD18EC02B}" destId="{7CA48CD1-B12B-4EB0-9EA7-B1BD79629D1D}" srcOrd="0" destOrd="0" presId="urn:microsoft.com/office/officeart/2005/8/layout/orgChart1"/>
    <dgm:cxn modelId="{ED1A5F11-EB37-44FE-8602-D37D6AB8FC42}" type="presOf" srcId="{E9A4F25A-3FF2-4499-A650-C10887294071}" destId="{665C388E-0FB3-4D43-9030-0BC75E7CA8C3}" srcOrd="0" destOrd="0" presId="urn:microsoft.com/office/officeart/2005/8/layout/orgChart1"/>
    <dgm:cxn modelId="{83FAEA08-27A5-4D4A-9434-13A5C52FBD5B}" type="presOf" srcId="{C229AD5C-F438-4A15-9804-FAA9677E6529}" destId="{2C79E396-E830-48AE-B481-697A96ADBFBD}" srcOrd="1" destOrd="0" presId="urn:microsoft.com/office/officeart/2005/8/layout/orgChart1"/>
    <dgm:cxn modelId="{CABC48CD-C0AF-4472-AC65-1701DE1B5FCB}" type="presOf" srcId="{23EF691B-7048-4EB4-B044-5641F4712CFB}" destId="{705F8D7C-FF8F-4145-816D-E517E9A86B80}" srcOrd="0" destOrd="0" presId="urn:microsoft.com/office/officeart/2005/8/layout/orgChart1"/>
    <dgm:cxn modelId="{F6E127C2-87CB-4AEA-912D-13718391D875}" srcId="{2EA6BAC8-8028-440B-856D-3F2118014DE5}" destId="{1C80D6F7-CCE2-4A1D-B749-1CB83AB2FB12}" srcOrd="1" destOrd="0" parTransId="{51E505BE-42EB-4915-ADBC-CCDBD18EC02B}" sibTransId="{06406C34-F110-4525-8DC0-FB351FBDD206}"/>
    <dgm:cxn modelId="{D0D229DD-EB84-4F95-9923-58387E457584}" type="presOf" srcId="{D589E053-B90E-48F2-BA3C-4B8672ECC08D}" destId="{E2E3A17B-7631-451B-96E4-185625FEF193}" srcOrd="0" destOrd="0" presId="urn:microsoft.com/office/officeart/2005/8/layout/orgChart1"/>
    <dgm:cxn modelId="{F173B857-5DC7-4E14-8897-27521FB94E5C}" type="presOf" srcId="{B9590312-F8D2-4B44-9DB1-513B8CA5E341}" destId="{26AF7091-4952-453F-85E7-28BB645BEC03}" srcOrd="0" destOrd="0" presId="urn:microsoft.com/office/officeart/2005/8/layout/orgChart1"/>
    <dgm:cxn modelId="{213EF401-C0CC-45D7-9266-9DF6CF10DC97}" type="presOf" srcId="{1792BD51-C200-4D6C-BAFD-BC46DE08A659}" destId="{502FA305-FBD8-4965-9711-D5E2AB1C018F}" srcOrd="1" destOrd="0" presId="urn:microsoft.com/office/officeart/2005/8/layout/orgChart1"/>
    <dgm:cxn modelId="{B6D3E420-85D0-4BA0-9715-492AA2D06DCE}" type="presOf" srcId="{2EA6BAC8-8028-440B-856D-3F2118014DE5}" destId="{42E3C930-F12A-4DE2-B18A-A1828F3DD1C2}" srcOrd="1" destOrd="0" presId="urn:microsoft.com/office/officeart/2005/8/layout/orgChart1"/>
    <dgm:cxn modelId="{AEA55578-7356-430F-8BE2-09FA80F5A3BD}" type="presOf" srcId="{2FBA8911-6192-476B-A516-0B78ABA2E828}" destId="{7549275C-B65A-4BF1-8CF2-FFC3AF9931FF}" srcOrd="0" destOrd="0" presId="urn:microsoft.com/office/officeart/2005/8/layout/orgChart1"/>
    <dgm:cxn modelId="{E7830ECD-E95A-4DB1-9257-7EEB4C810DDA}" type="presOf" srcId="{7041200A-A0A9-495E-B266-E9BB6054D223}" destId="{CC10A714-2BE3-4458-958A-0F5747272AC9}" srcOrd="1" destOrd="0" presId="urn:microsoft.com/office/officeart/2005/8/layout/orgChart1"/>
    <dgm:cxn modelId="{C6A20F64-1BFC-46A2-ACB4-22701B8E0271}" srcId="{E60154B8-770E-40C1-8608-D2FCC99E22D1}" destId="{1792BD51-C200-4D6C-BAFD-BC46DE08A659}" srcOrd="0" destOrd="0" parTransId="{0F52ECBE-AB56-4EF0-B114-4EED5B824640}" sibTransId="{221A01A2-4488-400C-BE8D-3EE86CA91164}"/>
    <dgm:cxn modelId="{88474864-7042-4F52-81E5-BA221638CC09}" type="presOf" srcId="{5743C3A5-72E6-43A2-BFC2-5C76641A1D28}" destId="{366F4018-9288-4065-84BB-E2726658AA70}" srcOrd="1" destOrd="0" presId="urn:microsoft.com/office/officeart/2005/8/layout/orgChart1"/>
    <dgm:cxn modelId="{41D6F693-5ED2-4AB8-A00F-5033C37B083D}" type="presOf" srcId="{EDBD046E-575A-48F8-9B87-4F48A077EFA3}" destId="{21E8D3E8-51AF-4806-8E80-72FCED7EDFD2}" srcOrd="0" destOrd="0" presId="urn:microsoft.com/office/officeart/2005/8/layout/orgChart1"/>
    <dgm:cxn modelId="{6F8A61D1-CE2F-4053-B06B-7667B96A63FD}" type="presOf" srcId="{E9FAA1CB-7C09-4916-88AC-7F425E171251}" destId="{1FC4AE62-BC11-49DB-AF52-FF49BC0DF655}" srcOrd="0" destOrd="0" presId="urn:microsoft.com/office/officeart/2005/8/layout/orgChart1"/>
    <dgm:cxn modelId="{DC9B7815-9A9E-4167-B7E3-D8A60FB8FA6D}" type="presOf" srcId="{F70CE6D4-DF56-4EE6-B7FC-A5A3E675DC97}" destId="{79885417-0EC6-45C1-9DA0-10E94B03D43A}" srcOrd="0" destOrd="0" presId="urn:microsoft.com/office/officeart/2005/8/layout/orgChart1"/>
    <dgm:cxn modelId="{67F9354D-C6C3-4D99-B923-E81A14DBC50F}" type="presOf" srcId="{9DEA4806-49D8-40EE-BCC7-E021026F26E7}" destId="{76B6E107-26EB-4A65-8B99-563E4E7DBD66}" srcOrd="0" destOrd="0" presId="urn:microsoft.com/office/officeart/2005/8/layout/orgChart1"/>
    <dgm:cxn modelId="{4BAC9014-78AE-4548-81BE-DA768F1C180B}" type="presParOf" srcId="{FFF118D1-7134-48BE-8BCC-60231665D25C}" destId="{C567694C-6F78-4D29-A762-1446403D737C}" srcOrd="0" destOrd="0" presId="urn:microsoft.com/office/officeart/2005/8/layout/orgChart1"/>
    <dgm:cxn modelId="{03489808-48CD-43B7-B4EA-E40B24324BD7}" type="presParOf" srcId="{C567694C-6F78-4D29-A762-1446403D737C}" destId="{C5E4BFB7-A2A4-40AA-8F30-06AD21DC2FFE}" srcOrd="0" destOrd="0" presId="urn:microsoft.com/office/officeart/2005/8/layout/orgChart1"/>
    <dgm:cxn modelId="{ABACDEFC-F93F-4CAE-B840-0A6762B57548}" type="presParOf" srcId="{C5E4BFB7-A2A4-40AA-8F30-06AD21DC2FFE}" destId="{B00545AF-E350-4090-BCF4-E709D094263F}" srcOrd="0" destOrd="0" presId="urn:microsoft.com/office/officeart/2005/8/layout/orgChart1"/>
    <dgm:cxn modelId="{8F4FCD3D-9866-42A4-83D7-4C9B1A92799D}" type="presParOf" srcId="{C5E4BFB7-A2A4-40AA-8F30-06AD21DC2FFE}" destId="{42E3C930-F12A-4DE2-B18A-A1828F3DD1C2}" srcOrd="1" destOrd="0" presId="urn:microsoft.com/office/officeart/2005/8/layout/orgChart1"/>
    <dgm:cxn modelId="{82C9F1BF-13C9-4F9A-A916-29134727C348}" type="presParOf" srcId="{C567694C-6F78-4D29-A762-1446403D737C}" destId="{F91CA113-754B-46B3-83ED-41D1B283E486}" srcOrd="1" destOrd="0" presId="urn:microsoft.com/office/officeart/2005/8/layout/orgChart1"/>
    <dgm:cxn modelId="{C0B566F1-BCBE-4B54-BD4C-E6D03955159F}" type="presParOf" srcId="{F91CA113-754B-46B3-83ED-41D1B283E486}" destId="{31C8DC6C-D258-4285-B43C-18F57FCF8309}" srcOrd="0" destOrd="0" presId="urn:microsoft.com/office/officeart/2005/8/layout/orgChart1"/>
    <dgm:cxn modelId="{12054AF9-1E77-4678-BF51-B0479F6674D5}" type="presParOf" srcId="{F91CA113-754B-46B3-83ED-41D1B283E486}" destId="{252A168F-609D-444E-9F04-17673410FC63}" srcOrd="1" destOrd="0" presId="urn:microsoft.com/office/officeart/2005/8/layout/orgChart1"/>
    <dgm:cxn modelId="{3542EE94-B6A4-4DDB-B8FB-2FAFB61C2E86}" type="presParOf" srcId="{252A168F-609D-444E-9F04-17673410FC63}" destId="{D0DEA8B1-3434-404E-8F9E-312CD2D9E2A2}" srcOrd="0" destOrd="0" presId="urn:microsoft.com/office/officeart/2005/8/layout/orgChart1"/>
    <dgm:cxn modelId="{69268473-F6FD-4354-9D6C-BA9DF0ACA5B9}" type="presParOf" srcId="{D0DEA8B1-3434-404E-8F9E-312CD2D9E2A2}" destId="{44D5899A-9A96-48DB-9118-8212589AF5AE}" srcOrd="0" destOrd="0" presId="urn:microsoft.com/office/officeart/2005/8/layout/orgChart1"/>
    <dgm:cxn modelId="{00B2AEBD-2F6A-402F-8557-8D1D54FE7F08}" type="presParOf" srcId="{D0DEA8B1-3434-404E-8F9E-312CD2D9E2A2}" destId="{5A055F7D-E320-43E7-873E-4CEB8F7D711C}" srcOrd="1" destOrd="0" presId="urn:microsoft.com/office/officeart/2005/8/layout/orgChart1"/>
    <dgm:cxn modelId="{7C7A6B40-A54E-4AF0-A13F-B5DABC858A5D}" type="presParOf" srcId="{252A168F-609D-444E-9F04-17673410FC63}" destId="{0D9A9BEE-E02B-420C-B3A9-CE9C3A983CE2}" srcOrd="1" destOrd="0" presId="urn:microsoft.com/office/officeart/2005/8/layout/orgChart1"/>
    <dgm:cxn modelId="{02E0014E-8659-43FE-8F3E-7D715FEA4560}" type="presParOf" srcId="{0D9A9BEE-E02B-420C-B3A9-CE9C3A983CE2}" destId="{7549275C-B65A-4BF1-8CF2-FFC3AF9931FF}" srcOrd="0" destOrd="0" presId="urn:microsoft.com/office/officeart/2005/8/layout/orgChart1"/>
    <dgm:cxn modelId="{456B2AF4-DBA3-4FE9-8580-A513D9A1DCCD}" type="presParOf" srcId="{0D9A9BEE-E02B-420C-B3A9-CE9C3A983CE2}" destId="{FDE10154-286C-4400-9848-A213A7EC9811}" srcOrd="1" destOrd="0" presId="urn:microsoft.com/office/officeart/2005/8/layout/orgChart1"/>
    <dgm:cxn modelId="{A2BBBD22-231C-425F-9B92-19451910A1D8}" type="presParOf" srcId="{FDE10154-286C-4400-9848-A213A7EC9811}" destId="{7ED808B4-2EF7-4B5E-B7B1-0C0EBF37CC58}" srcOrd="0" destOrd="0" presId="urn:microsoft.com/office/officeart/2005/8/layout/orgChart1"/>
    <dgm:cxn modelId="{84A05DF3-C93B-4782-BF88-2A0013BD1E92}" type="presParOf" srcId="{7ED808B4-2EF7-4B5E-B7B1-0C0EBF37CC58}" destId="{665C388E-0FB3-4D43-9030-0BC75E7CA8C3}" srcOrd="0" destOrd="0" presId="urn:microsoft.com/office/officeart/2005/8/layout/orgChart1"/>
    <dgm:cxn modelId="{303C6B76-9C00-4C06-84EE-ACEFF2A20141}" type="presParOf" srcId="{7ED808B4-2EF7-4B5E-B7B1-0C0EBF37CC58}" destId="{ACAF2EE0-6614-4F90-A22C-AC164312B75A}" srcOrd="1" destOrd="0" presId="urn:microsoft.com/office/officeart/2005/8/layout/orgChart1"/>
    <dgm:cxn modelId="{7D311AB3-DEBF-48CB-8A7C-7DFB509366F2}" type="presParOf" srcId="{FDE10154-286C-4400-9848-A213A7EC9811}" destId="{29F6CBB5-872D-4566-86FD-C2FA0FA86A98}" srcOrd="1" destOrd="0" presId="urn:microsoft.com/office/officeart/2005/8/layout/orgChart1"/>
    <dgm:cxn modelId="{A45042BF-054B-4552-BF41-88A5B2986DC2}" type="presParOf" srcId="{29F6CBB5-872D-4566-86FD-C2FA0FA86A98}" destId="{C99572AA-208E-4394-9F16-F4272C10A64C}" srcOrd="0" destOrd="0" presId="urn:microsoft.com/office/officeart/2005/8/layout/orgChart1"/>
    <dgm:cxn modelId="{40E04162-331D-4649-8BD1-6D2E8CD525DD}" type="presParOf" srcId="{29F6CBB5-872D-4566-86FD-C2FA0FA86A98}" destId="{51D8B690-8E0E-4D62-B69A-8EA6A06A58C6}" srcOrd="1" destOrd="0" presId="urn:microsoft.com/office/officeart/2005/8/layout/orgChart1"/>
    <dgm:cxn modelId="{47157C1F-0900-4422-88AF-79F9E7D6D904}" type="presParOf" srcId="{51D8B690-8E0E-4D62-B69A-8EA6A06A58C6}" destId="{B9895B03-9D87-4401-A400-2A5446E53C98}" srcOrd="0" destOrd="0" presId="urn:microsoft.com/office/officeart/2005/8/layout/orgChart1"/>
    <dgm:cxn modelId="{59917DF9-4675-4342-8512-F548C381165D}" type="presParOf" srcId="{B9895B03-9D87-4401-A400-2A5446E53C98}" destId="{7EC84E9A-2776-4038-931D-9C8B915DFC00}" srcOrd="0" destOrd="0" presId="urn:microsoft.com/office/officeart/2005/8/layout/orgChart1"/>
    <dgm:cxn modelId="{46A37A00-E790-4C65-882C-541D03E828AF}" type="presParOf" srcId="{B9895B03-9D87-4401-A400-2A5446E53C98}" destId="{9DF8E6A2-990A-4984-A303-1EF5B3C3F3A3}" srcOrd="1" destOrd="0" presId="urn:microsoft.com/office/officeart/2005/8/layout/orgChart1"/>
    <dgm:cxn modelId="{76B65D39-6F7B-4B2E-A2E8-472A574A48E0}" type="presParOf" srcId="{51D8B690-8E0E-4D62-B69A-8EA6A06A58C6}" destId="{2C6C55B8-132B-48E4-A0B4-9F5F6DC5825F}" srcOrd="1" destOrd="0" presId="urn:microsoft.com/office/officeart/2005/8/layout/orgChart1"/>
    <dgm:cxn modelId="{F8AB1EE4-AA6C-4762-82AF-9B4E0765E72C}" type="presParOf" srcId="{51D8B690-8E0E-4D62-B69A-8EA6A06A58C6}" destId="{26696425-E4E0-4C9F-90B9-E22D5F928B9C}" srcOrd="2" destOrd="0" presId="urn:microsoft.com/office/officeart/2005/8/layout/orgChart1"/>
    <dgm:cxn modelId="{1F95FD6A-3644-48F4-8E09-DD4ED97ED2E5}" type="presParOf" srcId="{29F6CBB5-872D-4566-86FD-C2FA0FA86A98}" destId="{E2E3A17B-7631-451B-96E4-185625FEF193}" srcOrd="2" destOrd="0" presId="urn:microsoft.com/office/officeart/2005/8/layout/orgChart1"/>
    <dgm:cxn modelId="{8CB9F81A-50CC-4EBC-9B6C-4DACC7E1C44C}" type="presParOf" srcId="{29F6CBB5-872D-4566-86FD-C2FA0FA86A98}" destId="{2F3CEE7A-38F2-495A-BECD-642BB12DAB22}" srcOrd="3" destOrd="0" presId="urn:microsoft.com/office/officeart/2005/8/layout/orgChart1"/>
    <dgm:cxn modelId="{4C32303A-4084-48DE-8C94-2C6BD55BFED2}" type="presParOf" srcId="{2F3CEE7A-38F2-495A-BECD-642BB12DAB22}" destId="{07DEC777-0D12-448F-835D-80400DAF7C62}" srcOrd="0" destOrd="0" presId="urn:microsoft.com/office/officeart/2005/8/layout/orgChart1"/>
    <dgm:cxn modelId="{BD033700-9047-4FF4-9CF2-0CD16C81F43B}" type="presParOf" srcId="{07DEC777-0D12-448F-835D-80400DAF7C62}" destId="{7D3E72B8-0C39-43B5-80B3-3C86D2F3DBC4}" srcOrd="0" destOrd="0" presId="urn:microsoft.com/office/officeart/2005/8/layout/orgChart1"/>
    <dgm:cxn modelId="{FF96B6D1-EDB9-4213-8181-44E7F2EA1DE3}" type="presParOf" srcId="{07DEC777-0D12-448F-835D-80400DAF7C62}" destId="{EA657EC2-9193-47C7-976A-A1C02819E6ED}" srcOrd="1" destOrd="0" presId="urn:microsoft.com/office/officeart/2005/8/layout/orgChart1"/>
    <dgm:cxn modelId="{A7F54A0B-50A7-4DB1-BFBD-3BD206AD1CE3}" type="presParOf" srcId="{2F3CEE7A-38F2-495A-BECD-642BB12DAB22}" destId="{8DF76B9F-1866-4158-B7FC-C7D36256722D}" srcOrd="1" destOrd="0" presId="urn:microsoft.com/office/officeart/2005/8/layout/orgChart1"/>
    <dgm:cxn modelId="{320E841F-EB29-4949-8A68-97F6035F6CCF}" type="presParOf" srcId="{2F3CEE7A-38F2-495A-BECD-642BB12DAB22}" destId="{E8CC1DEF-6A0F-456C-82F0-F2D247E88716}" srcOrd="2" destOrd="0" presId="urn:microsoft.com/office/officeart/2005/8/layout/orgChart1"/>
    <dgm:cxn modelId="{7CB791FC-9DDB-41EE-9856-CC5F42249DDD}" type="presParOf" srcId="{29F6CBB5-872D-4566-86FD-C2FA0FA86A98}" destId="{26AF7091-4952-453F-85E7-28BB645BEC03}" srcOrd="4" destOrd="0" presId="urn:microsoft.com/office/officeart/2005/8/layout/orgChart1"/>
    <dgm:cxn modelId="{4DCFFE8A-45FF-41DA-B227-588B18BBBD14}" type="presParOf" srcId="{29F6CBB5-872D-4566-86FD-C2FA0FA86A98}" destId="{4E40B740-1530-478A-A05F-6F217872712F}" srcOrd="5" destOrd="0" presId="urn:microsoft.com/office/officeart/2005/8/layout/orgChart1"/>
    <dgm:cxn modelId="{30F2C729-CC06-4C98-86EA-E08D10778ED1}" type="presParOf" srcId="{4E40B740-1530-478A-A05F-6F217872712F}" destId="{C61B6DC9-7218-4CC6-9A5B-010318CB0D21}" srcOrd="0" destOrd="0" presId="urn:microsoft.com/office/officeart/2005/8/layout/orgChart1"/>
    <dgm:cxn modelId="{CC4BAC5F-EA21-4371-AEA4-5B936EB5AA60}" type="presParOf" srcId="{C61B6DC9-7218-4CC6-9A5B-010318CB0D21}" destId="{E1CCAF24-E97A-45D4-AD6E-7E3FD6692AE7}" srcOrd="0" destOrd="0" presId="urn:microsoft.com/office/officeart/2005/8/layout/orgChart1"/>
    <dgm:cxn modelId="{EB786E38-0BEF-4EF8-93AA-435094067828}" type="presParOf" srcId="{C61B6DC9-7218-4CC6-9A5B-010318CB0D21}" destId="{8573DA3B-AA69-4FC3-B7F1-01FBBD58369E}" srcOrd="1" destOrd="0" presId="urn:microsoft.com/office/officeart/2005/8/layout/orgChart1"/>
    <dgm:cxn modelId="{7E185068-64E6-486E-987D-54EAA3564573}" type="presParOf" srcId="{4E40B740-1530-478A-A05F-6F217872712F}" destId="{D5C9432B-3796-401F-83F6-15859274D143}" srcOrd="1" destOrd="0" presId="urn:microsoft.com/office/officeart/2005/8/layout/orgChart1"/>
    <dgm:cxn modelId="{4700A59A-154C-4159-BCD6-5A2178E4B93B}" type="presParOf" srcId="{4E40B740-1530-478A-A05F-6F217872712F}" destId="{007FBDC3-100B-4091-94EF-E81B5A52D6D0}" srcOrd="2" destOrd="0" presId="urn:microsoft.com/office/officeart/2005/8/layout/orgChart1"/>
    <dgm:cxn modelId="{5C1BB365-9663-4A08-B447-65099643FECA}" type="presParOf" srcId="{29F6CBB5-872D-4566-86FD-C2FA0FA86A98}" destId="{1FC4AE62-BC11-49DB-AF52-FF49BC0DF655}" srcOrd="6" destOrd="0" presId="urn:microsoft.com/office/officeart/2005/8/layout/orgChart1"/>
    <dgm:cxn modelId="{38180ACF-58C3-4BC7-9A6C-BAF8676D9BBB}" type="presParOf" srcId="{29F6CBB5-872D-4566-86FD-C2FA0FA86A98}" destId="{12453E13-531D-4A84-B1A1-79C48ADA92EB}" srcOrd="7" destOrd="0" presId="urn:microsoft.com/office/officeart/2005/8/layout/orgChart1"/>
    <dgm:cxn modelId="{E24A4E41-1A35-4521-B3C0-96523AB53D52}" type="presParOf" srcId="{12453E13-531D-4A84-B1A1-79C48ADA92EB}" destId="{3B512D11-311E-4586-8A2C-8D1BD587A61F}" srcOrd="0" destOrd="0" presId="urn:microsoft.com/office/officeart/2005/8/layout/orgChart1"/>
    <dgm:cxn modelId="{82D471E7-8AC3-4FCE-AD79-772EEEDAF7C9}" type="presParOf" srcId="{3B512D11-311E-4586-8A2C-8D1BD587A61F}" destId="{9793CF42-70D7-42C8-B455-FC009B39DB27}" srcOrd="0" destOrd="0" presId="urn:microsoft.com/office/officeart/2005/8/layout/orgChart1"/>
    <dgm:cxn modelId="{4A3102BE-2F18-4B8B-A274-B32D313CEAAA}" type="presParOf" srcId="{3B512D11-311E-4586-8A2C-8D1BD587A61F}" destId="{366F4018-9288-4065-84BB-E2726658AA70}" srcOrd="1" destOrd="0" presId="urn:microsoft.com/office/officeart/2005/8/layout/orgChart1"/>
    <dgm:cxn modelId="{5951CD11-49FA-4BF9-A82C-EAEAB1FBE624}" type="presParOf" srcId="{12453E13-531D-4A84-B1A1-79C48ADA92EB}" destId="{27A6E3BD-DF0F-4A9F-BBC5-8044B3E6BA0F}" srcOrd="1" destOrd="0" presId="urn:microsoft.com/office/officeart/2005/8/layout/orgChart1"/>
    <dgm:cxn modelId="{69946099-7948-4B10-8575-8D42348E7664}" type="presParOf" srcId="{12453E13-531D-4A84-B1A1-79C48ADA92EB}" destId="{024639D4-8DE3-4F3E-A8A0-4FC6AB5CD52F}" srcOrd="2" destOrd="0" presId="urn:microsoft.com/office/officeart/2005/8/layout/orgChart1"/>
    <dgm:cxn modelId="{CEDFD38B-69F6-4882-8697-9418C00003D5}" type="presParOf" srcId="{FDE10154-286C-4400-9848-A213A7EC9811}" destId="{F11C9DF2-1DA4-48D2-87F5-1DA36A895E9D}" srcOrd="2" destOrd="0" presId="urn:microsoft.com/office/officeart/2005/8/layout/orgChart1"/>
    <dgm:cxn modelId="{4A44084E-9884-4990-8CED-829AB1E7940D}" type="presParOf" srcId="{0D9A9BEE-E02B-420C-B3A9-CE9C3A983CE2}" destId="{76B6E107-26EB-4A65-8B99-563E4E7DBD66}" srcOrd="2" destOrd="0" presId="urn:microsoft.com/office/officeart/2005/8/layout/orgChart1"/>
    <dgm:cxn modelId="{EDAAD0E7-C8DA-4876-A328-15B1E58D63D8}" type="presParOf" srcId="{0D9A9BEE-E02B-420C-B3A9-CE9C3A983CE2}" destId="{C21D0AA7-7975-43B1-9B78-FDB7AC0BF9DC}" srcOrd="3" destOrd="0" presId="urn:microsoft.com/office/officeart/2005/8/layout/orgChart1"/>
    <dgm:cxn modelId="{FF8EED22-E342-475B-9FE2-F904F09EBDA1}" type="presParOf" srcId="{C21D0AA7-7975-43B1-9B78-FDB7AC0BF9DC}" destId="{54590D38-D062-44AB-9BF4-589E07868BF5}" srcOrd="0" destOrd="0" presId="urn:microsoft.com/office/officeart/2005/8/layout/orgChart1"/>
    <dgm:cxn modelId="{FC61EA76-6F8A-46E5-80A2-2343212176B6}" type="presParOf" srcId="{54590D38-D062-44AB-9BF4-589E07868BF5}" destId="{FA8CE5AE-3ADA-44DE-8F04-506AB5D1A5A7}" srcOrd="0" destOrd="0" presId="urn:microsoft.com/office/officeart/2005/8/layout/orgChart1"/>
    <dgm:cxn modelId="{2D5D2DAD-17B3-49CB-978B-766C3BECCE25}" type="presParOf" srcId="{54590D38-D062-44AB-9BF4-589E07868BF5}" destId="{CC10A714-2BE3-4458-958A-0F5747272AC9}" srcOrd="1" destOrd="0" presId="urn:microsoft.com/office/officeart/2005/8/layout/orgChart1"/>
    <dgm:cxn modelId="{55D3F72B-A614-465C-853D-9515395DF760}" type="presParOf" srcId="{C21D0AA7-7975-43B1-9B78-FDB7AC0BF9DC}" destId="{A3DCA4AD-FF0A-4862-AFA5-09F74A1C01FF}" srcOrd="1" destOrd="0" presId="urn:microsoft.com/office/officeart/2005/8/layout/orgChart1"/>
    <dgm:cxn modelId="{EC9413F4-82E4-43F8-B8B3-E7F604CC4D50}" type="presParOf" srcId="{A3DCA4AD-FF0A-4862-AFA5-09F74A1C01FF}" destId="{DEF49A57-561B-43C5-97E2-C3EA9FE49AC1}" srcOrd="0" destOrd="0" presId="urn:microsoft.com/office/officeart/2005/8/layout/orgChart1"/>
    <dgm:cxn modelId="{87818495-65B2-415F-8C8F-5107C97E267B}" type="presParOf" srcId="{A3DCA4AD-FF0A-4862-AFA5-09F74A1C01FF}" destId="{FA0A2914-890E-4389-8984-1F360C636304}" srcOrd="1" destOrd="0" presId="urn:microsoft.com/office/officeart/2005/8/layout/orgChart1"/>
    <dgm:cxn modelId="{EE3197F9-A0B1-46F1-8C1A-864D967C3877}" type="presParOf" srcId="{FA0A2914-890E-4389-8984-1F360C636304}" destId="{BB51FF4A-AC8A-4CF5-96BA-D190D127A6C4}" srcOrd="0" destOrd="0" presId="urn:microsoft.com/office/officeart/2005/8/layout/orgChart1"/>
    <dgm:cxn modelId="{A70C9397-3E5A-4AB1-B052-47B2D1122020}" type="presParOf" srcId="{BB51FF4A-AC8A-4CF5-96BA-D190D127A6C4}" destId="{79885417-0EC6-45C1-9DA0-10E94B03D43A}" srcOrd="0" destOrd="0" presId="urn:microsoft.com/office/officeart/2005/8/layout/orgChart1"/>
    <dgm:cxn modelId="{86183CB2-79F2-4EE5-9A52-4868DB37CD9B}" type="presParOf" srcId="{BB51FF4A-AC8A-4CF5-96BA-D190D127A6C4}" destId="{DE7F2D26-522D-4701-BF4D-175DB947C358}" srcOrd="1" destOrd="0" presId="urn:microsoft.com/office/officeart/2005/8/layout/orgChart1"/>
    <dgm:cxn modelId="{3343C792-F00D-46C5-9F2E-64268D08E5DA}" type="presParOf" srcId="{FA0A2914-890E-4389-8984-1F360C636304}" destId="{066F4763-50B8-4266-B49C-0A054B4A02DB}" srcOrd="1" destOrd="0" presId="urn:microsoft.com/office/officeart/2005/8/layout/orgChart1"/>
    <dgm:cxn modelId="{0C91CCAD-93E3-4A28-8500-86103D8D6B70}" type="presParOf" srcId="{FA0A2914-890E-4389-8984-1F360C636304}" destId="{825221B9-B052-458B-8448-F3386CDF0880}" srcOrd="2" destOrd="0" presId="urn:microsoft.com/office/officeart/2005/8/layout/orgChart1"/>
    <dgm:cxn modelId="{C1D8B90A-255E-459F-8D3C-2203A7138110}" type="presParOf" srcId="{A3DCA4AD-FF0A-4862-AFA5-09F74A1C01FF}" destId="{21E8D3E8-51AF-4806-8E80-72FCED7EDFD2}" srcOrd="2" destOrd="0" presId="urn:microsoft.com/office/officeart/2005/8/layout/orgChart1"/>
    <dgm:cxn modelId="{BEBB9708-BFF6-44F6-91C8-936E60FD56B5}" type="presParOf" srcId="{A3DCA4AD-FF0A-4862-AFA5-09F74A1C01FF}" destId="{0CECFDC8-C2FE-48CB-8239-4B0CC2310529}" srcOrd="3" destOrd="0" presId="urn:microsoft.com/office/officeart/2005/8/layout/orgChart1"/>
    <dgm:cxn modelId="{7684A376-85C7-45CF-A316-F0BAA22DBB2F}" type="presParOf" srcId="{0CECFDC8-C2FE-48CB-8239-4B0CC2310529}" destId="{DFF1F146-143A-47B6-AB08-C58F1D4DD87E}" srcOrd="0" destOrd="0" presId="urn:microsoft.com/office/officeart/2005/8/layout/orgChart1"/>
    <dgm:cxn modelId="{98D59FDF-90CB-4A15-BBB2-C5D00A16BAFA}" type="presParOf" srcId="{DFF1F146-143A-47B6-AB08-C58F1D4DD87E}" destId="{2A70F34B-EC03-4277-A042-A2122FB8D216}" srcOrd="0" destOrd="0" presId="urn:microsoft.com/office/officeart/2005/8/layout/orgChart1"/>
    <dgm:cxn modelId="{239F9B19-4FAB-401E-888A-DB8CD7EEA5B9}" type="presParOf" srcId="{DFF1F146-143A-47B6-AB08-C58F1D4DD87E}" destId="{2C79E396-E830-48AE-B481-697A96ADBFBD}" srcOrd="1" destOrd="0" presId="urn:microsoft.com/office/officeart/2005/8/layout/orgChart1"/>
    <dgm:cxn modelId="{06E3B35F-BF03-43B6-A383-5241CF9B3EC2}" type="presParOf" srcId="{0CECFDC8-C2FE-48CB-8239-4B0CC2310529}" destId="{5EE7C851-9C97-477F-BA2B-1FC3E9469E46}" srcOrd="1" destOrd="0" presId="urn:microsoft.com/office/officeart/2005/8/layout/orgChart1"/>
    <dgm:cxn modelId="{5E6C32B4-AE83-43C1-820A-2DABF1248A20}" type="presParOf" srcId="{0CECFDC8-C2FE-48CB-8239-4B0CC2310529}" destId="{75239D37-EE09-4EA6-9823-093D8C4B66A7}" srcOrd="2" destOrd="0" presId="urn:microsoft.com/office/officeart/2005/8/layout/orgChart1"/>
    <dgm:cxn modelId="{31B7A19D-79C1-43A6-AF74-17A8ADF94782}" type="presParOf" srcId="{C21D0AA7-7975-43B1-9B78-FDB7AC0BF9DC}" destId="{252CCCF0-24EC-4E73-8AF9-847580E6F35A}" srcOrd="2" destOrd="0" presId="urn:microsoft.com/office/officeart/2005/8/layout/orgChart1"/>
    <dgm:cxn modelId="{C52CD310-5D80-4244-B636-3FD9FC8FCF4D}" type="presParOf" srcId="{252A168F-609D-444E-9F04-17673410FC63}" destId="{BA1F022B-E45B-4BEC-9657-2BE7C933D427}" srcOrd="2" destOrd="0" presId="urn:microsoft.com/office/officeart/2005/8/layout/orgChart1"/>
    <dgm:cxn modelId="{19CEFA57-6621-4008-AEC5-8C1DD6699CF2}" type="presParOf" srcId="{F91CA113-754B-46B3-83ED-41D1B283E486}" destId="{7CA48CD1-B12B-4EB0-9EA7-B1BD79629D1D}" srcOrd="2" destOrd="0" presId="urn:microsoft.com/office/officeart/2005/8/layout/orgChart1"/>
    <dgm:cxn modelId="{1370B17A-5AF4-4AF1-8602-36145EF899D9}" type="presParOf" srcId="{F91CA113-754B-46B3-83ED-41D1B283E486}" destId="{4818B688-A6BC-484A-9FAA-A084DEAE18D1}" srcOrd="3" destOrd="0" presId="urn:microsoft.com/office/officeart/2005/8/layout/orgChart1"/>
    <dgm:cxn modelId="{DDB64849-71F1-45FE-8B88-A27BB6544033}" type="presParOf" srcId="{4818B688-A6BC-484A-9FAA-A084DEAE18D1}" destId="{A7984DFA-3C89-4267-9E68-6078FDAB2E66}" srcOrd="0" destOrd="0" presId="urn:microsoft.com/office/officeart/2005/8/layout/orgChart1"/>
    <dgm:cxn modelId="{B9C3106F-DC06-4B99-8079-F620469EBFE5}" type="presParOf" srcId="{A7984DFA-3C89-4267-9E68-6078FDAB2E66}" destId="{52FAEC43-018A-48F7-B6C2-0F2EC69DB7CE}" srcOrd="0" destOrd="0" presId="urn:microsoft.com/office/officeart/2005/8/layout/orgChart1"/>
    <dgm:cxn modelId="{65B80527-6A89-44E3-832A-AD9545FFF94E}" type="presParOf" srcId="{A7984DFA-3C89-4267-9E68-6078FDAB2E66}" destId="{E58CB180-4973-424D-9552-7EE5578924AA}" srcOrd="1" destOrd="0" presId="urn:microsoft.com/office/officeart/2005/8/layout/orgChart1"/>
    <dgm:cxn modelId="{D9977771-BFD2-4524-AD47-C2578DFDA732}" type="presParOf" srcId="{4818B688-A6BC-484A-9FAA-A084DEAE18D1}" destId="{4A323C35-17B0-4FAB-A3C4-5205FDD3FA0D}" srcOrd="1" destOrd="0" presId="urn:microsoft.com/office/officeart/2005/8/layout/orgChart1"/>
    <dgm:cxn modelId="{AE2F2551-7677-4CA8-AEF9-E23C47B79963}" type="presParOf" srcId="{4A323C35-17B0-4FAB-A3C4-5205FDD3FA0D}" destId="{CAF69EF6-3DDF-461C-A8B7-95154766DCF3}" srcOrd="0" destOrd="0" presId="urn:microsoft.com/office/officeart/2005/8/layout/orgChart1"/>
    <dgm:cxn modelId="{D3E2AC3A-D637-4747-AA75-A0E29AA695FF}" type="presParOf" srcId="{4A323C35-17B0-4FAB-A3C4-5205FDD3FA0D}" destId="{9C847422-5E45-4EE6-85D8-885A0175E2CD}" srcOrd="1" destOrd="0" presId="urn:microsoft.com/office/officeart/2005/8/layout/orgChart1"/>
    <dgm:cxn modelId="{225F3C46-33D3-4B32-93C0-20BF532F16BD}" type="presParOf" srcId="{9C847422-5E45-4EE6-85D8-885A0175E2CD}" destId="{88FE38D8-A263-4E68-8332-5697D4591D3F}" srcOrd="0" destOrd="0" presId="urn:microsoft.com/office/officeart/2005/8/layout/orgChart1"/>
    <dgm:cxn modelId="{2030280A-649A-41CC-BA53-5FAEC71AD22F}" type="presParOf" srcId="{88FE38D8-A263-4E68-8332-5697D4591D3F}" destId="{4F313C8C-7084-4E73-85FF-DD184F86D867}" srcOrd="0" destOrd="0" presId="urn:microsoft.com/office/officeart/2005/8/layout/orgChart1"/>
    <dgm:cxn modelId="{CA879086-AD3D-4125-9756-D5EAD60066F4}" type="presParOf" srcId="{88FE38D8-A263-4E68-8332-5697D4591D3F}" destId="{040E996D-CBC2-45C1-A474-526E3724B1FA}" srcOrd="1" destOrd="0" presId="urn:microsoft.com/office/officeart/2005/8/layout/orgChart1"/>
    <dgm:cxn modelId="{95AF7077-4ACE-4365-A2C2-F7372B7D0EF7}" type="presParOf" srcId="{9C847422-5E45-4EE6-85D8-885A0175E2CD}" destId="{309DF8D6-E664-489A-B9BC-DE3B31C35A7F}" srcOrd="1" destOrd="0" presId="urn:microsoft.com/office/officeart/2005/8/layout/orgChart1"/>
    <dgm:cxn modelId="{123EB99D-6646-40EA-BEBC-961DCD33C646}" type="presParOf" srcId="{309DF8D6-E664-489A-B9BC-DE3B31C35A7F}" destId="{82785F73-359B-489B-A03A-F25C9E3F3817}" srcOrd="0" destOrd="0" presId="urn:microsoft.com/office/officeart/2005/8/layout/orgChart1"/>
    <dgm:cxn modelId="{9AC46DE6-AFD9-4536-ACEF-46866BC6AD64}" type="presParOf" srcId="{309DF8D6-E664-489A-B9BC-DE3B31C35A7F}" destId="{274E9A65-EA39-4FC1-A447-17A00D797F46}" srcOrd="1" destOrd="0" presId="urn:microsoft.com/office/officeart/2005/8/layout/orgChart1"/>
    <dgm:cxn modelId="{ECC0FF9B-AB3A-4A38-BF18-132B8FC6F997}" type="presParOf" srcId="{274E9A65-EA39-4FC1-A447-17A00D797F46}" destId="{75E1428F-F90C-400D-9145-12545FF7FD8A}" srcOrd="0" destOrd="0" presId="urn:microsoft.com/office/officeart/2005/8/layout/orgChart1"/>
    <dgm:cxn modelId="{BC67D2BB-8D23-4801-8BEB-3DE90AE1EA7E}" type="presParOf" srcId="{75E1428F-F90C-400D-9145-12545FF7FD8A}" destId="{934E217C-30A2-4BB9-B5BE-554B04DBA60A}" srcOrd="0" destOrd="0" presId="urn:microsoft.com/office/officeart/2005/8/layout/orgChart1"/>
    <dgm:cxn modelId="{19D60C2F-96FB-46CA-AEFA-0BA160B70476}" type="presParOf" srcId="{75E1428F-F90C-400D-9145-12545FF7FD8A}" destId="{502FA305-FBD8-4965-9711-D5E2AB1C018F}" srcOrd="1" destOrd="0" presId="urn:microsoft.com/office/officeart/2005/8/layout/orgChart1"/>
    <dgm:cxn modelId="{E6507630-63BA-4EFF-93A0-EC5CA56FE167}" type="presParOf" srcId="{274E9A65-EA39-4FC1-A447-17A00D797F46}" destId="{1DDFA3F0-2083-40B0-B17E-4716A9C2CD31}" srcOrd="1" destOrd="0" presId="urn:microsoft.com/office/officeart/2005/8/layout/orgChart1"/>
    <dgm:cxn modelId="{2F52C843-526F-4A09-A254-B8644557293A}" type="presParOf" srcId="{274E9A65-EA39-4FC1-A447-17A00D797F46}" destId="{CBCA7391-4380-4604-8A62-C9CC2D4C9DBA}" srcOrd="2" destOrd="0" presId="urn:microsoft.com/office/officeart/2005/8/layout/orgChart1"/>
    <dgm:cxn modelId="{D873E106-5F1D-4565-94F5-6AB69050F8F2}" type="presParOf" srcId="{309DF8D6-E664-489A-B9BC-DE3B31C35A7F}" destId="{CAF5885F-E1B1-4C5A-A8B2-A2FB5D58F49E}" srcOrd="2" destOrd="0" presId="urn:microsoft.com/office/officeart/2005/8/layout/orgChart1"/>
    <dgm:cxn modelId="{A6CAF635-5111-4A2B-A818-630A3E121C8D}" type="presParOf" srcId="{309DF8D6-E664-489A-B9BC-DE3B31C35A7F}" destId="{C96F94F3-0AD4-4F13-AD47-4539E1AE5B94}" srcOrd="3" destOrd="0" presId="urn:microsoft.com/office/officeart/2005/8/layout/orgChart1"/>
    <dgm:cxn modelId="{B50F71CB-C824-4F20-BC80-83FF233CFA2D}" type="presParOf" srcId="{C96F94F3-0AD4-4F13-AD47-4539E1AE5B94}" destId="{80361D0F-B544-42B3-9AEB-A0D023F195E0}" srcOrd="0" destOrd="0" presId="urn:microsoft.com/office/officeart/2005/8/layout/orgChart1"/>
    <dgm:cxn modelId="{BC4EBFD7-8FB8-49CB-8049-3CF035A7D2BD}" type="presParOf" srcId="{80361D0F-B544-42B3-9AEB-A0D023F195E0}" destId="{8798757F-4533-4E40-8F2E-4EC850D236DC}" srcOrd="0" destOrd="0" presId="urn:microsoft.com/office/officeart/2005/8/layout/orgChart1"/>
    <dgm:cxn modelId="{AA43D13C-2D5A-4032-96D0-56078604CF0A}" type="presParOf" srcId="{80361D0F-B544-42B3-9AEB-A0D023F195E0}" destId="{6CE43F0C-D6FC-49E8-BFBE-31C493AA61DB}" srcOrd="1" destOrd="0" presId="urn:microsoft.com/office/officeart/2005/8/layout/orgChart1"/>
    <dgm:cxn modelId="{9530407D-FB42-40C8-BF22-8E1D96BD94C4}" type="presParOf" srcId="{C96F94F3-0AD4-4F13-AD47-4539E1AE5B94}" destId="{104824B9-CCE8-44CE-9188-F8E4138EBC6A}" srcOrd="1" destOrd="0" presId="urn:microsoft.com/office/officeart/2005/8/layout/orgChart1"/>
    <dgm:cxn modelId="{1830AB4E-D088-474F-B305-95B0AEE3AD83}" type="presParOf" srcId="{C96F94F3-0AD4-4F13-AD47-4539E1AE5B94}" destId="{4CA3DB4D-B233-4D89-BF43-CCB6B031BA7F}" srcOrd="2" destOrd="0" presId="urn:microsoft.com/office/officeart/2005/8/layout/orgChart1"/>
    <dgm:cxn modelId="{CCFC7418-6F93-44D3-B8C2-2A9BFA1F64A2}" type="presParOf" srcId="{309DF8D6-E664-489A-B9BC-DE3B31C35A7F}" destId="{705F8D7C-FF8F-4145-816D-E517E9A86B80}" srcOrd="4" destOrd="0" presId="urn:microsoft.com/office/officeart/2005/8/layout/orgChart1"/>
    <dgm:cxn modelId="{8593EDD7-4F8F-41F8-94DD-E66381256036}" type="presParOf" srcId="{309DF8D6-E664-489A-B9BC-DE3B31C35A7F}" destId="{693A04DD-8A8A-4BCB-9571-50287BCF55DA}" srcOrd="5" destOrd="0" presId="urn:microsoft.com/office/officeart/2005/8/layout/orgChart1"/>
    <dgm:cxn modelId="{87582286-9CF1-4740-9BFF-6F60278CAB34}" type="presParOf" srcId="{693A04DD-8A8A-4BCB-9571-50287BCF55DA}" destId="{E93D0EEC-8BF9-4D5D-911E-A72C7261A94A}" srcOrd="0" destOrd="0" presId="urn:microsoft.com/office/officeart/2005/8/layout/orgChart1"/>
    <dgm:cxn modelId="{880417F8-9BE2-45DA-B02C-E06E08036779}" type="presParOf" srcId="{E93D0EEC-8BF9-4D5D-911E-A72C7261A94A}" destId="{033BC287-273F-464F-8B0A-05009CE77E80}" srcOrd="0" destOrd="0" presId="urn:microsoft.com/office/officeart/2005/8/layout/orgChart1"/>
    <dgm:cxn modelId="{0D138B4A-680C-407F-9780-9E3808C94DF6}" type="presParOf" srcId="{E93D0EEC-8BF9-4D5D-911E-A72C7261A94A}" destId="{11F0F87A-958A-460A-BC92-6A1D77A4FAC9}" srcOrd="1" destOrd="0" presId="urn:microsoft.com/office/officeart/2005/8/layout/orgChart1"/>
    <dgm:cxn modelId="{F95D9BCB-EE0E-4951-B3AC-2316F40AA934}" type="presParOf" srcId="{693A04DD-8A8A-4BCB-9571-50287BCF55DA}" destId="{6319CD60-31F8-454E-B830-96477434D4DA}" srcOrd="1" destOrd="0" presId="urn:microsoft.com/office/officeart/2005/8/layout/orgChart1"/>
    <dgm:cxn modelId="{1FF88D57-A769-4A78-B48B-96CFFAFB5A7E}" type="presParOf" srcId="{693A04DD-8A8A-4BCB-9571-50287BCF55DA}" destId="{B50602B4-F7E5-4C9D-9E29-694ECE719633}" srcOrd="2" destOrd="0" presId="urn:microsoft.com/office/officeart/2005/8/layout/orgChart1"/>
    <dgm:cxn modelId="{A12E7A94-CF27-4281-9BBF-9617600338A9}" type="presParOf" srcId="{309DF8D6-E664-489A-B9BC-DE3B31C35A7F}" destId="{30031321-6E0F-4E06-84D0-52E406F71E90}" srcOrd="6" destOrd="0" presId="urn:microsoft.com/office/officeart/2005/8/layout/orgChart1"/>
    <dgm:cxn modelId="{E64879A8-6C8F-4216-B520-843F02515149}" type="presParOf" srcId="{309DF8D6-E664-489A-B9BC-DE3B31C35A7F}" destId="{871B017E-5601-42D5-BD63-610673ADA1E0}" srcOrd="7" destOrd="0" presId="urn:microsoft.com/office/officeart/2005/8/layout/orgChart1"/>
    <dgm:cxn modelId="{3014C4AA-F96E-4DF0-AA89-7114414D4C37}" type="presParOf" srcId="{871B017E-5601-42D5-BD63-610673ADA1E0}" destId="{18EB0C2F-3DE1-4503-AFD0-C565D0DAFBBC}" srcOrd="0" destOrd="0" presId="urn:microsoft.com/office/officeart/2005/8/layout/orgChart1"/>
    <dgm:cxn modelId="{C73517E6-FE38-422A-9A61-F9C8EC71F08C}" type="presParOf" srcId="{18EB0C2F-3DE1-4503-AFD0-C565D0DAFBBC}" destId="{8E854B20-AA3E-405A-8DD0-2740604795A2}" srcOrd="0" destOrd="0" presId="urn:microsoft.com/office/officeart/2005/8/layout/orgChart1"/>
    <dgm:cxn modelId="{26E44D86-E46C-4FCC-9360-4C2EF9F53250}" type="presParOf" srcId="{18EB0C2F-3DE1-4503-AFD0-C565D0DAFBBC}" destId="{1E8B6241-F9A8-4E14-9139-F63AFDFF30CC}" srcOrd="1" destOrd="0" presId="urn:microsoft.com/office/officeart/2005/8/layout/orgChart1"/>
    <dgm:cxn modelId="{E81398A5-6082-4D97-8691-B186E8666B75}" type="presParOf" srcId="{871B017E-5601-42D5-BD63-610673ADA1E0}" destId="{04EC4172-E64F-4305-AF0D-9CDBA5030DCC}" srcOrd="1" destOrd="0" presId="urn:microsoft.com/office/officeart/2005/8/layout/orgChart1"/>
    <dgm:cxn modelId="{3508E1CD-A62F-47EB-9FDE-78F0B0BF79D2}" type="presParOf" srcId="{871B017E-5601-42D5-BD63-610673ADA1E0}" destId="{0CE04D39-ACC1-4808-A2E3-40ABFD9996EF}" srcOrd="2" destOrd="0" presId="urn:microsoft.com/office/officeart/2005/8/layout/orgChart1"/>
    <dgm:cxn modelId="{1759C207-AF90-4F53-BF4A-01493F5A617B}" type="presParOf" srcId="{9C847422-5E45-4EE6-85D8-885A0175E2CD}" destId="{29059FA1-5D66-4BD1-8014-7430430065C0}" srcOrd="2" destOrd="0" presId="urn:microsoft.com/office/officeart/2005/8/layout/orgChart1"/>
    <dgm:cxn modelId="{C2F6C108-1737-4E52-A95D-123F0836CC01}" type="presParOf" srcId="{4A323C35-17B0-4FAB-A3C4-5205FDD3FA0D}" destId="{DDC328AB-9FEC-4267-934D-5F32329C3055}" srcOrd="2" destOrd="0" presId="urn:microsoft.com/office/officeart/2005/8/layout/orgChart1"/>
    <dgm:cxn modelId="{29D55F09-C6B7-46E5-AAFD-E26A0BED08C8}" type="presParOf" srcId="{4A323C35-17B0-4FAB-A3C4-5205FDD3FA0D}" destId="{740CB903-9654-4DFB-96B9-207B511DBFBE}" srcOrd="3" destOrd="0" presId="urn:microsoft.com/office/officeart/2005/8/layout/orgChart1"/>
    <dgm:cxn modelId="{2BEFBAEC-FB57-4F1B-BB13-9C764D61A268}" type="presParOf" srcId="{740CB903-9654-4DFB-96B9-207B511DBFBE}" destId="{C307531A-22F5-4AFD-B337-C71B66A526B2}" srcOrd="0" destOrd="0" presId="urn:microsoft.com/office/officeart/2005/8/layout/orgChart1"/>
    <dgm:cxn modelId="{1F293959-35BE-4CF0-83C8-BC2888C53266}" type="presParOf" srcId="{C307531A-22F5-4AFD-B337-C71B66A526B2}" destId="{5974E448-4CC7-43E7-9354-6F06B72B0EFD}" srcOrd="0" destOrd="0" presId="urn:microsoft.com/office/officeart/2005/8/layout/orgChart1"/>
    <dgm:cxn modelId="{18E821B7-B289-42DA-A950-BD365AAC8D8F}" type="presParOf" srcId="{C307531A-22F5-4AFD-B337-C71B66A526B2}" destId="{53CE95BB-42B9-4E07-98C0-160CF90AC225}" srcOrd="1" destOrd="0" presId="urn:microsoft.com/office/officeart/2005/8/layout/orgChart1"/>
    <dgm:cxn modelId="{C8951B8A-59E5-4AFE-86ED-3C8F93FF2032}" type="presParOf" srcId="{740CB903-9654-4DFB-96B9-207B511DBFBE}" destId="{AA8D7AE6-C921-4EEA-9EBC-BAB232F54BA4}" srcOrd="1" destOrd="0" presId="urn:microsoft.com/office/officeart/2005/8/layout/orgChart1"/>
    <dgm:cxn modelId="{A8C441FD-E0CE-4CEC-859A-171B90A6E26A}" type="presParOf" srcId="{AA8D7AE6-C921-4EEA-9EBC-BAB232F54BA4}" destId="{6CE2A61A-0B41-4B63-A027-141658F404E7}" srcOrd="0" destOrd="0" presId="urn:microsoft.com/office/officeart/2005/8/layout/orgChart1"/>
    <dgm:cxn modelId="{D45106E5-2053-4836-BD22-FE50B4C6A66A}" type="presParOf" srcId="{AA8D7AE6-C921-4EEA-9EBC-BAB232F54BA4}" destId="{A0F91DF1-D352-4FA5-8895-AF0C26969E4B}" srcOrd="1" destOrd="0" presId="urn:microsoft.com/office/officeart/2005/8/layout/orgChart1"/>
    <dgm:cxn modelId="{FD7DF2F8-D36D-4472-84EE-AD08060E8E4B}" type="presParOf" srcId="{A0F91DF1-D352-4FA5-8895-AF0C26969E4B}" destId="{6BED06A7-31D1-4BB6-869F-ACEF102650CA}" srcOrd="0" destOrd="0" presId="urn:microsoft.com/office/officeart/2005/8/layout/orgChart1"/>
    <dgm:cxn modelId="{C77A1753-2573-4A00-9634-939D975AD95F}" type="presParOf" srcId="{6BED06A7-31D1-4BB6-869F-ACEF102650CA}" destId="{D7A283B4-F529-441A-94AF-ADB8486ED8E1}" srcOrd="0" destOrd="0" presId="urn:microsoft.com/office/officeart/2005/8/layout/orgChart1"/>
    <dgm:cxn modelId="{2C52D1F8-3E21-4253-B1E6-D6DB116BB36A}" type="presParOf" srcId="{6BED06A7-31D1-4BB6-869F-ACEF102650CA}" destId="{6498E052-D0C7-4276-9446-FC98ED93F9D9}" srcOrd="1" destOrd="0" presId="urn:microsoft.com/office/officeart/2005/8/layout/orgChart1"/>
    <dgm:cxn modelId="{DE584E09-9ED5-48DE-9016-0DEF6CDC7376}" type="presParOf" srcId="{A0F91DF1-D352-4FA5-8895-AF0C26969E4B}" destId="{A5FE4F59-583D-4F2B-8CAD-C1F315B7FFB4}" srcOrd="1" destOrd="0" presId="urn:microsoft.com/office/officeart/2005/8/layout/orgChart1"/>
    <dgm:cxn modelId="{313DF04A-942A-4DBC-9605-93AFAFC49D2B}" type="presParOf" srcId="{A0F91DF1-D352-4FA5-8895-AF0C26969E4B}" destId="{B01ABFB3-61BD-4E2F-979F-6D60C356C478}" srcOrd="2" destOrd="0" presId="urn:microsoft.com/office/officeart/2005/8/layout/orgChart1"/>
    <dgm:cxn modelId="{7C5EA724-67E3-48C8-AB2A-109CD667DAFD}" type="presParOf" srcId="{740CB903-9654-4DFB-96B9-207B511DBFBE}" destId="{29A88828-53C4-4FE1-B42D-7193CF8EA012}" srcOrd="2" destOrd="0" presId="urn:microsoft.com/office/officeart/2005/8/layout/orgChart1"/>
    <dgm:cxn modelId="{A21090FE-3BA4-4A1A-B544-6A007E0203C3}" type="presParOf" srcId="{4A323C35-17B0-4FAB-A3C4-5205FDD3FA0D}" destId="{B962D0FB-5597-46E5-8237-AC7F22219D9C}" srcOrd="4" destOrd="0" presId="urn:microsoft.com/office/officeart/2005/8/layout/orgChart1"/>
    <dgm:cxn modelId="{C9471797-329A-4667-9541-C9BC49847CD3}" type="presParOf" srcId="{4A323C35-17B0-4FAB-A3C4-5205FDD3FA0D}" destId="{E5DF009B-4F82-4DED-9528-B65E09EAAADD}" srcOrd="5" destOrd="0" presId="urn:microsoft.com/office/officeart/2005/8/layout/orgChart1"/>
    <dgm:cxn modelId="{3526A4FF-9CE2-4DC8-8BE3-22F36994DE66}" type="presParOf" srcId="{E5DF009B-4F82-4DED-9528-B65E09EAAADD}" destId="{F847BB90-6BB2-4F0B-B440-8840F8FEB7CF}" srcOrd="0" destOrd="0" presId="urn:microsoft.com/office/officeart/2005/8/layout/orgChart1"/>
    <dgm:cxn modelId="{CE613084-2E74-497C-BEEB-39B54D182EFA}" type="presParOf" srcId="{F847BB90-6BB2-4F0B-B440-8840F8FEB7CF}" destId="{A0B3FA32-534C-4223-AC43-A307AF479949}" srcOrd="0" destOrd="0" presId="urn:microsoft.com/office/officeart/2005/8/layout/orgChart1"/>
    <dgm:cxn modelId="{1188C462-AFA5-4462-A409-9DED58CBB115}" type="presParOf" srcId="{F847BB90-6BB2-4F0B-B440-8840F8FEB7CF}" destId="{D514C520-0245-4D9A-886C-6D894AA984DD}" srcOrd="1" destOrd="0" presId="urn:microsoft.com/office/officeart/2005/8/layout/orgChart1"/>
    <dgm:cxn modelId="{E9DBCAB3-549B-48F6-9729-756557708CE7}" type="presParOf" srcId="{E5DF009B-4F82-4DED-9528-B65E09EAAADD}" destId="{D24A424F-DE9D-46EA-AEF6-4F6EE4154DDF}" srcOrd="1" destOrd="0" presId="urn:microsoft.com/office/officeart/2005/8/layout/orgChart1"/>
    <dgm:cxn modelId="{B0986C3A-4708-41A7-A6D4-CA29A57297A1}" type="presParOf" srcId="{E5DF009B-4F82-4DED-9528-B65E09EAAADD}" destId="{BFB235FC-073F-48DB-80BA-60E5BD3D6EB6}" srcOrd="2" destOrd="0" presId="urn:microsoft.com/office/officeart/2005/8/layout/orgChart1"/>
    <dgm:cxn modelId="{7AE8DD9A-3CDC-4614-AD0B-E6C0BD23C880}" type="presParOf" srcId="{4818B688-A6BC-484A-9FAA-A084DEAE18D1}" destId="{34507502-2974-4F9A-80DE-6F5DB814CDEE}" srcOrd="2" destOrd="0" presId="urn:microsoft.com/office/officeart/2005/8/layout/orgChart1"/>
    <dgm:cxn modelId="{262FCC61-C776-4842-8460-B4D49687E6BD}" type="presParOf" srcId="{C567694C-6F78-4D29-A762-1446403D737C}" destId="{88894214-6794-416C-AD59-02D70EA2BD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D0FB-5597-46E5-8237-AC7F22219D9C}">
      <dsp:nvSpPr>
        <dsp:cNvPr id="0" name=""/>
        <dsp:cNvSpPr/>
      </dsp:nvSpPr>
      <dsp:spPr>
        <a:xfrm>
          <a:off x="6652543" y="1293423"/>
          <a:ext cx="1600624" cy="211880"/>
        </a:xfrm>
        <a:custGeom>
          <a:avLst/>
          <a:gdLst/>
          <a:ahLst/>
          <a:cxnLst/>
          <a:rect l="0" t="0" r="0" b="0"/>
          <a:pathLst>
            <a:path>
              <a:moveTo>
                <a:pt x="0" y="0"/>
              </a:moveTo>
              <a:lnTo>
                <a:pt x="0" y="105940"/>
              </a:lnTo>
              <a:lnTo>
                <a:pt x="1600624" y="105940"/>
              </a:lnTo>
              <a:lnTo>
                <a:pt x="1600624" y="21188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E2A61A-0B41-4B63-A027-141658F404E7}">
      <dsp:nvSpPr>
        <dsp:cNvPr id="0" name=""/>
        <dsp:cNvSpPr/>
      </dsp:nvSpPr>
      <dsp:spPr>
        <a:xfrm>
          <a:off x="5573597" y="2009780"/>
          <a:ext cx="477856" cy="366507"/>
        </a:xfrm>
        <a:custGeom>
          <a:avLst/>
          <a:gdLst/>
          <a:ahLst/>
          <a:cxnLst/>
          <a:rect l="0" t="0" r="0" b="0"/>
          <a:pathLst>
            <a:path>
              <a:moveTo>
                <a:pt x="0" y="0"/>
              </a:moveTo>
              <a:lnTo>
                <a:pt x="0" y="366507"/>
              </a:lnTo>
              <a:lnTo>
                <a:pt x="477856" y="36650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C328AB-9FEC-4267-934D-5F32329C3055}">
      <dsp:nvSpPr>
        <dsp:cNvPr id="0" name=""/>
        <dsp:cNvSpPr/>
      </dsp:nvSpPr>
      <dsp:spPr>
        <a:xfrm>
          <a:off x="6281011" y="1293423"/>
          <a:ext cx="371532" cy="211880"/>
        </a:xfrm>
        <a:custGeom>
          <a:avLst/>
          <a:gdLst/>
          <a:ahLst/>
          <a:cxnLst/>
          <a:rect l="0" t="0" r="0" b="0"/>
          <a:pathLst>
            <a:path>
              <a:moveTo>
                <a:pt x="371532" y="0"/>
              </a:moveTo>
              <a:lnTo>
                <a:pt x="371532" y="105940"/>
              </a:lnTo>
              <a:lnTo>
                <a:pt x="0" y="105940"/>
              </a:lnTo>
              <a:lnTo>
                <a:pt x="0" y="21188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31321-6E0F-4E06-84D0-52E406F71E90}">
      <dsp:nvSpPr>
        <dsp:cNvPr id="0" name=""/>
        <dsp:cNvSpPr/>
      </dsp:nvSpPr>
      <dsp:spPr>
        <a:xfrm>
          <a:off x="4276805" y="2009780"/>
          <a:ext cx="151343" cy="2613190"/>
        </a:xfrm>
        <a:custGeom>
          <a:avLst/>
          <a:gdLst/>
          <a:ahLst/>
          <a:cxnLst/>
          <a:rect l="0" t="0" r="0" b="0"/>
          <a:pathLst>
            <a:path>
              <a:moveTo>
                <a:pt x="0" y="0"/>
              </a:moveTo>
              <a:lnTo>
                <a:pt x="0" y="2613190"/>
              </a:lnTo>
              <a:lnTo>
                <a:pt x="151343" y="261319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F8D7C-FF8F-4145-816D-E517E9A86B80}">
      <dsp:nvSpPr>
        <dsp:cNvPr id="0" name=""/>
        <dsp:cNvSpPr/>
      </dsp:nvSpPr>
      <dsp:spPr>
        <a:xfrm>
          <a:off x="4276805" y="2009780"/>
          <a:ext cx="151343" cy="1896833"/>
        </a:xfrm>
        <a:custGeom>
          <a:avLst/>
          <a:gdLst/>
          <a:ahLst/>
          <a:cxnLst/>
          <a:rect l="0" t="0" r="0" b="0"/>
          <a:pathLst>
            <a:path>
              <a:moveTo>
                <a:pt x="0" y="0"/>
              </a:moveTo>
              <a:lnTo>
                <a:pt x="0" y="1896833"/>
              </a:lnTo>
              <a:lnTo>
                <a:pt x="151343" y="189683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F5885F-E1B1-4C5A-A8B2-A2FB5D58F49E}">
      <dsp:nvSpPr>
        <dsp:cNvPr id="0" name=""/>
        <dsp:cNvSpPr/>
      </dsp:nvSpPr>
      <dsp:spPr>
        <a:xfrm>
          <a:off x="4276805" y="2009780"/>
          <a:ext cx="151343" cy="1180475"/>
        </a:xfrm>
        <a:custGeom>
          <a:avLst/>
          <a:gdLst/>
          <a:ahLst/>
          <a:cxnLst/>
          <a:rect l="0" t="0" r="0" b="0"/>
          <a:pathLst>
            <a:path>
              <a:moveTo>
                <a:pt x="0" y="0"/>
              </a:moveTo>
              <a:lnTo>
                <a:pt x="0" y="1180475"/>
              </a:lnTo>
              <a:lnTo>
                <a:pt x="151343" y="118047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785F73-359B-489B-A03A-F25C9E3F3817}">
      <dsp:nvSpPr>
        <dsp:cNvPr id="0" name=""/>
        <dsp:cNvSpPr/>
      </dsp:nvSpPr>
      <dsp:spPr>
        <a:xfrm>
          <a:off x="4276805" y="2009780"/>
          <a:ext cx="151343" cy="464118"/>
        </a:xfrm>
        <a:custGeom>
          <a:avLst/>
          <a:gdLst/>
          <a:ahLst/>
          <a:cxnLst/>
          <a:rect l="0" t="0" r="0" b="0"/>
          <a:pathLst>
            <a:path>
              <a:moveTo>
                <a:pt x="0" y="0"/>
              </a:moveTo>
              <a:lnTo>
                <a:pt x="0" y="464118"/>
              </a:lnTo>
              <a:lnTo>
                <a:pt x="151343" y="46411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F69EF6-3DDF-461C-A8B7-95154766DCF3}">
      <dsp:nvSpPr>
        <dsp:cNvPr id="0" name=""/>
        <dsp:cNvSpPr/>
      </dsp:nvSpPr>
      <dsp:spPr>
        <a:xfrm>
          <a:off x="4680387" y="1293423"/>
          <a:ext cx="1972156" cy="211880"/>
        </a:xfrm>
        <a:custGeom>
          <a:avLst/>
          <a:gdLst/>
          <a:ahLst/>
          <a:cxnLst/>
          <a:rect l="0" t="0" r="0" b="0"/>
          <a:pathLst>
            <a:path>
              <a:moveTo>
                <a:pt x="1972156" y="0"/>
              </a:moveTo>
              <a:lnTo>
                <a:pt x="1972156" y="105940"/>
              </a:lnTo>
              <a:lnTo>
                <a:pt x="0" y="105940"/>
              </a:lnTo>
              <a:lnTo>
                <a:pt x="0" y="21188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A48CD1-B12B-4EB0-9EA7-B1BD79629D1D}">
      <dsp:nvSpPr>
        <dsp:cNvPr id="0" name=""/>
        <dsp:cNvSpPr/>
      </dsp:nvSpPr>
      <dsp:spPr>
        <a:xfrm>
          <a:off x="4300614" y="577065"/>
          <a:ext cx="2351929" cy="211880"/>
        </a:xfrm>
        <a:custGeom>
          <a:avLst/>
          <a:gdLst/>
          <a:ahLst/>
          <a:cxnLst/>
          <a:rect l="0" t="0" r="0" b="0"/>
          <a:pathLst>
            <a:path>
              <a:moveTo>
                <a:pt x="0" y="0"/>
              </a:moveTo>
              <a:lnTo>
                <a:pt x="0" y="105940"/>
              </a:lnTo>
              <a:lnTo>
                <a:pt x="2351929" y="105940"/>
              </a:lnTo>
              <a:lnTo>
                <a:pt x="2351929" y="21188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E8D3E8-51AF-4806-8E80-72FCED7EDFD2}">
      <dsp:nvSpPr>
        <dsp:cNvPr id="0" name=""/>
        <dsp:cNvSpPr/>
      </dsp:nvSpPr>
      <dsp:spPr>
        <a:xfrm>
          <a:off x="2215835" y="2009780"/>
          <a:ext cx="291365" cy="1180475"/>
        </a:xfrm>
        <a:custGeom>
          <a:avLst/>
          <a:gdLst/>
          <a:ahLst/>
          <a:cxnLst/>
          <a:rect l="0" t="0" r="0" b="0"/>
          <a:pathLst>
            <a:path>
              <a:moveTo>
                <a:pt x="0" y="0"/>
              </a:moveTo>
              <a:lnTo>
                <a:pt x="0" y="1180475"/>
              </a:lnTo>
              <a:lnTo>
                <a:pt x="291365" y="118047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F49A57-561B-43C5-97E2-C3EA9FE49AC1}">
      <dsp:nvSpPr>
        <dsp:cNvPr id="0" name=""/>
        <dsp:cNvSpPr/>
      </dsp:nvSpPr>
      <dsp:spPr>
        <a:xfrm>
          <a:off x="2215835" y="2009780"/>
          <a:ext cx="291365" cy="464118"/>
        </a:xfrm>
        <a:custGeom>
          <a:avLst/>
          <a:gdLst/>
          <a:ahLst/>
          <a:cxnLst/>
          <a:rect l="0" t="0" r="0" b="0"/>
          <a:pathLst>
            <a:path>
              <a:moveTo>
                <a:pt x="0" y="0"/>
              </a:moveTo>
              <a:lnTo>
                <a:pt x="0" y="464118"/>
              </a:lnTo>
              <a:lnTo>
                <a:pt x="291365" y="46411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6E107-26EB-4A65-8B99-563E4E7DBD66}">
      <dsp:nvSpPr>
        <dsp:cNvPr id="0" name=""/>
        <dsp:cNvSpPr/>
      </dsp:nvSpPr>
      <dsp:spPr>
        <a:xfrm>
          <a:off x="1983917" y="1293423"/>
          <a:ext cx="1008893" cy="211880"/>
        </a:xfrm>
        <a:custGeom>
          <a:avLst/>
          <a:gdLst/>
          <a:ahLst/>
          <a:cxnLst/>
          <a:rect l="0" t="0" r="0" b="0"/>
          <a:pathLst>
            <a:path>
              <a:moveTo>
                <a:pt x="0" y="0"/>
              </a:moveTo>
              <a:lnTo>
                <a:pt x="0" y="105940"/>
              </a:lnTo>
              <a:lnTo>
                <a:pt x="1008893" y="105940"/>
              </a:lnTo>
              <a:lnTo>
                <a:pt x="1008893" y="21188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4AE62-BC11-49DB-AF52-FF49BC0DF655}">
      <dsp:nvSpPr>
        <dsp:cNvPr id="0" name=""/>
        <dsp:cNvSpPr/>
      </dsp:nvSpPr>
      <dsp:spPr>
        <a:xfrm>
          <a:off x="184396" y="2009780"/>
          <a:ext cx="270885" cy="2613190"/>
        </a:xfrm>
        <a:custGeom>
          <a:avLst/>
          <a:gdLst/>
          <a:ahLst/>
          <a:cxnLst/>
          <a:rect l="0" t="0" r="0" b="0"/>
          <a:pathLst>
            <a:path>
              <a:moveTo>
                <a:pt x="0" y="0"/>
              </a:moveTo>
              <a:lnTo>
                <a:pt x="0" y="2613190"/>
              </a:lnTo>
              <a:lnTo>
                <a:pt x="270885" y="261319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AF7091-4952-453F-85E7-28BB645BEC03}">
      <dsp:nvSpPr>
        <dsp:cNvPr id="0" name=""/>
        <dsp:cNvSpPr/>
      </dsp:nvSpPr>
      <dsp:spPr>
        <a:xfrm>
          <a:off x="184396" y="2009780"/>
          <a:ext cx="270885" cy="1896833"/>
        </a:xfrm>
        <a:custGeom>
          <a:avLst/>
          <a:gdLst/>
          <a:ahLst/>
          <a:cxnLst/>
          <a:rect l="0" t="0" r="0" b="0"/>
          <a:pathLst>
            <a:path>
              <a:moveTo>
                <a:pt x="0" y="0"/>
              </a:moveTo>
              <a:lnTo>
                <a:pt x="0" y="1896833"/>
              </a:lnTo>
              <a:lnTo>
                <a:pt x="270885" y="189683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E3A17B-7631-451B-96E4-185625FEF193}">
      <dsp:nvSpPr>
        <dsp:cNvPr id="0" name=""/>
        <dsp:cNvSpPr/>
      </dsp:nvSpPr>
      <dsp:spPr>
        <a:xfrm>
          <a:off x="184396" y="2009780"/>
          <a:ext cx="270885" cy="1180475"/>
        </a:xfrm>
        <a:custGeom>
          <a:avLst/>
          <a:gdLst/>
          <a:ahLst/>
          <a:cxnLst/>
          <a:rect l="0" t="0" r="0" b="0"/>
          <a:pathLst>
            <a:path>
              <a:moveTo>
                <a:pt x="0" y="0"/>
              </a:moveTo>
              <a:lnTo>
                <a:pt x="0" y="1180475"/>
              </a:lnTo>
              <a:lnTo>
                <a:pt x="270885" y="118047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9572AA-208E-4394-9F16-F4272C10A64C}">
      <dsp:nvSpPr>
        <dsp:cNvPr id="0" name=""/>
        <dsp:cNvSpPr/>
      </dsp:nvSpPr>
      <dsp:spPr>
        <a:xfrm>
          <a:off x="184396" y="2009780"/>
          <a:ext cx="270885" cy="464118"/>
        </a:xfrm>
        <a:custGeom>
          <a:avLst/>
          <a:gdLst/>
          <a:ahLst/>
          <a:cxnLst/>
          <a:rect l="0" t="0" r="0" b="0"/>
          <a:pathLst>
            <a:path>
              <a:moveTo>
                <a:pt x="0" y="0"/>
              </a:moveTo>
              <a:lnTo>
                <a:pt x="0" y="464118"/>
              </a:lnTo>
              <a:lnTo>
                <a:pt x="270885" y="46411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9275C-B65A-4BF1-8CF2-FFC3AF9931FF}">
      <dsp:nvSpPr>
        <dsp:cNvPr id="0" name=""/>
        <dsp:cNvSpPr/>
      </dsp:nvSpPr>
      <dsp:spPr>
        <a:xfrm>
          <a:off x="906758" y="1293423"/>
          <a:ext cx="1077159" cy="211880"/>
        </a:xfrm>
        <a:custGeom>
          <a:avLst/>
          <a:gdLst/>
          <a:ahLst/>
          <a:cxnLst/>
          <a:rect l="0" t="0" r="0" b="0"/>
          <a:pathLst>
            <a:path>
              <a:moveTo>
                <a:pt x="1077159" y="0"/>
              </a:moveTo>
              <a:lnTo>
                <a:pt x="1077159" y="105940"/>
              </a:lnTo>
              <a:lnTo>
                <a:pt x="0" y="105940"/>
              </a:lnTo>
              <a:lnTo>
                <a:pt x="0" y="21188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C8DC6C-D258-4285-B43C-18F57FCF8309}">
      <dsp:nvSpPr>
        <dsp:cNvPr id="0" name=""/>
        <dsp:cNvSpPr/>
      </dsp:nvSpPr>
      <dsp:spPr>
        <a:xfrm>
          <a:off x="1983917" y="577065"/>
          <a:ext cx="2316696" cy="211880"/>
        </a:xfrm>
        <a:custGeom>
          <a:avLst/>
          <a:gdLst/>
          <a:ahLst/>
          <a:cxnLst/>
          <a:rect l="0" t="0" r="0" b="0"/>
          <a:pathLst>
            <a:path>
              <a:moveTo>
                <a:pt x="2316696" y="0"/>
              </a:moveTo>
              <a:lnTo>
                <a:pt x="2316696" y="105940"/>
              </a:lnTo>
              <a:lnTo>
                <a:pt x="0" y="105940"/>
              </a:lnTo>
              <a:lnTo>
                <a:pt x="0" y="21188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545AF-E350-4090-BCF4-E709D094263F}">
      <dsp:nvSpPr>
        <dsp:cNvPr id="0" name=""/>
        <dsp:cNvSpPr/>
      </dsp:nvSpPr>
      <dsp:spPr>
        <a:xfrm>
          <a:off x="3796137" y="72588"/>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MLE</a:t>
          </a:r>
          <a:endParaRPr lang="en-US" sz="1400" kern="1200" dirty="0"/>
        </a:p>
      </dsp:txBody>
      <dsp:txXfrm>
        <a:off x="3796137" y="72588"/>
        <a:ext cx="1008953" cy="504476"/>
      </dsp:txXfrm>
    </dsp:sp>
    <dsp:sp modelId="{44D5899A-9A96-48DB-9118-8212589AF5AE}">
      <dsp:nvSpPr>
        <dsp:cNvPr id="0" name=""/>
        <dsp:cNvSpPr/>
      </dsp:nvSpPr>
      <dsp:spPr>
        <a:xfrm>
          <a:off x="1200389" y="788946"/>
          <a:ext cx="1567056"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Operations</a:t>
          </a:r>
          <a:endParaRPr lang="en-US" sz="1400" kern="1200" dirty="0"/>
        </a:p>
      </dsp:txBody>
      <dsp:txXfrm>
        <a:off x="1200389" y="788946"/>
        <a:ext cx="1567056" cy="504476"/>
      </dsp:txXfrm>
    </dsp:sp>
    <dsp:sp modelId="{665C388E-0FB3-4D43-9030-0BC75E7CA8C3}">
      <dsp:nvSpPr>
        <dsp:cNvPr id="0" name=""/>
        <dsp:cNvSpPr/>
      </dsp:nvSpPr>
      <dsp:spPr>
        <a:xfrm>
          <a:off x="3805" y="1505303"/>
          <a:ext cx="1805906"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Learning Management System</a:t>
          </a:r>
          <a:endParaRPr lang="en-US" sz="1000" kern="1200" dirty="0"/>
        </a:p>
      </dsp:txBody>
      <dsp:txXfrm>
        <a:off x="3805" y="1505303"/>
        <a:ext cx="1805906" cy="504476"/>
      </dsp:txXfrm>
    </dsp:sp>
    <dsp:sp modelId="{7EC84E9A-2776-4038-931D-9C8B915DFC00}">
      <dsp:nvSpPr>
        <dsp:cNvPr id="0" name=""/>
        <dsp:cNvSpPr/>
      </dsp:nvSpPr>
      <dsp:spPr>
        <a:xfrm>
          <a:off x="455282" y="2221660"/>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Admin</a:t>
          </a:r>
          <a:endParaRPr lang="en-US" sz="1100" kern="1200" dirty="0"/>
        </a:p>
      </dsp:txBody>
      <dsp:txXfrm>
        <a:off x="455282" y="2221660"/>
        <a:ext cx="1008953" cy="504476"/>
      </dsp:txXfrm>
    </dsp:sp>
    <dsp:sp modelId="{7D3E72B8-0C39-43B5-80B3-3C86D2F3DBC4}">
      <dsp:nvSpPr>
        <dsp:cNvPr id="0" name=""/>
        <dsp:cNvSpPr/>
      </dsp:nvSpPr>
      <dsp:spPr>
        <a:xfrm>
          <a:off x="455282" y="2938017"/>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Documenting</a:t>
          </a:r>
          <a:endParaRPr lang="en-US" sz="1100" kern="1200" dirty="0"/>
        </a:p>
      </dsp:txBody>
      <dsp:txXfrm>
        <a:off x="455282" y="2938017"/>
        <a:ext cx="1008953" cy="504476"/>
      </dsp:txXfrm>
    </dsp:sp>
    <dsp:sp modelId="{E1CCAF24-E97A-45D4-AD6E-7E3FD6692AE7}">
      <dsp:nvSpPr>
        <dsp:cNvPr id="0" name=""/>
        <dsp:cNvSpPr/>
      </dsp:nvSpPr>
      <dsp:spPr>
        <a:xfrm>
          <a:off x="455282" y="3654374"/>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Tracking</a:t>
          </a:r>
          <a:endParaRPr lang="en-US" sz="1100" kern="1200" dirty="0"/>
        </a:p>
      </dsp:txBody>
      <dsp:txXfrm>
        <a:off x="455282" y="3654374"/>
        <a:ext cx="1008953" cy="504476"/>
      </dsp:txXfrm>
    </dsp:sp>
    <dsp:sp modelId="{9793CF42-70D7-42C8-B455-FC009B39DB27}">
      <dsp:nvSpPr>
        <dsp:cNvPr id="0" name=""/>
        <dsp:cNvSpPr/>
      </dsp:nvSpPr>
      <dsp:spPr>
        <a:xfrm>
          <a:off x="455282" y="4370732"/>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Reporting</a:t>
          </a:r>
          <a:endParaRPr lang="en-US" sz="1100" kern="1200" dirty="0"/>
        </a:p>
      </dsp:txBody>
      <dsp:txXfrm>
        <a:off x="455282" y="4370732"/>
        <a:ext cx="1008953" cy="504476"/>
      </dsp:txXfrm>
    </dsp:sp>
    <dsp:sp modelId="{FA8CE5AE-3ADA-44DE-8F04-506AB5D1A5A7}">
      <dsp:nvSpPr>
        <dsp:cNvPr id="0" name=""/>
        <dsp:cNvSpPr/>
      </dsp:nvSpPr>
      <dsp:spPr>
        <a:xfrm>
          <a:off x="2021592" y="1505303"/>
          <a:ext cx="1942437"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Campus Management System</a:t>
          </a:r>
          <a:endParaRPr lang="en-US" sz="1100" kern="1200" dirty="0"/>
        </a:p>
      </dsp:txBody>
      <dsp:txXfrm>
        <a:off x="2021592" y="1505303"/>
        <a:ext cx="1942437" cy="504476"/>
      </dsp:txXfrm>
    </dsp:sp>
    <dsp:sp modelId="{79885417-0EC6-45C1-9DA0-10E94B03D43A}">
      <dsp:nvSpPr>
        <dsp:cNvPr id="0" name=""/>
        <dsp:cNvSpPr/>
      </dsp:nvSpPr>
      <dsp:spPr>
        <a:xfrm>
          <a:off x="2507201" y="2221660"/>
          <a:ext cx="128273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Resource Management</a:t>
          </a:r>
          <a:endParaRPr lang="en-US" sz="1100" kern="1200" dirty="0"/>
        </a:p>
      </dsp:txBody>
      <dsp:txXfrm>
        <a:off x="2507201" y="2221660"/>
        <a:ext cx="1282733" cy="504476"/>
      </dsp:txXfrm>
    </dsp:sp>
    <dsp:sp modelId="{2A70F34B-EC03-4277-A042-A2122FB8D216}">
      <dsp:nvSpPr>
        <dsp:cNvPr id="0" name=""/>
        <dsp:cNvSpPr/>
      </dsp:nvSpPr>
      <dsp:spPr>
        <a:xfrm>
          <a:off x="2507201" y="2938017"/>
          <a:ext cx="1223295"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Faculty- Student Assistance</a:t>
          </a:r>
          <a:endParaRPr lang="en-US" sz="1100" kern="1200" dirty="0"/>
        </a:p>
      </dsp:txBody>
      <dsp:txXfrm>
        <a:off x="2507201" y="2938017"/>
        <a:ext cx="1223295" cy="504476"/>
      </dsp:txXfrm>
    </dsp:sp>
    <dsp:sp modelId="{52FAEC43-018A-48F7-B6C2-0F2EC69DB7CE}">
      <dsp:nvSpPr>
        <dsp:cNvPr id="0" name=""/>
        <dsp:cNvSpPr/>
      </dsp:nvSpPr>
      <dsp:spPr>
        <a:xfrm>
          <a:off x="5904248" y="788946"/>
          <a:ext cx="1496591"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Governance</a:t>
          </a:r>
          <a:endParaRPr lang="en-US" sz="1400" kern="1200" dirty="0"/>
        </a:p>
      </dsp:txBody>
      <dsp:txXfrm>
        <a:off x="5904248" y="788946"/>
        <a:ext cx="1496591" cy="504476"/>
      </dsp:txXfrm>
    </dsp:sp>
    <dsp:sp modelId="{4F313C8C-7084-4E73-85FF-DD184F86D867}">
      <dsp:nvSpPr>
        <dsp:cNvPr id="0" name=""/>
        <dsp:cNvSpPr/>
      </dsp:nvSpPr>
      <dsp:spPr>
        <a:xfrm>
          <a:off x="4175910" y="1505303"/>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ORIC</a:t>
          </a:r>
          <a:endParaRPr lang="en-US" sz="1200" kern="1200" dirty="0"/>
        </a:p>
      </dsp:txBody>
      <dsp:txXfrm>
        <a:off x="4175910" y="1505303"/>
        <a:ext cx="1008953" cy="504476"/>
      </dsp:txXfrm>
    </dsp:sp>
    <dsp:sp modelId="{934E217C-30A2-4BB9-B5BE-554B04DBA60A}">
      <dsp:nvSpPr>
        <dsp:cNvPr id="0" name=""/>
        <dsp:cNvSpPr/>
      </dsp:nvSpPr>
      <dsp:spPr>
        <a:xfrm>
          <a:off x="4428148" y="2221660"/>
          <a:ext cx="1095128"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Human Capital Planning</a:t>
          </a:r>
          <a:endParaRPr lang="en-US" sz="1100" kern="1200" dirty="0"/>
        </a:p>
      </dsp:txBody>
      <dsp:txXfrm>
        <a:off x="4428148" y="2221660"/>
        <a:ext cx="1095128" cy="504476"/>
      </dsp:txXfrm>
    </dsp:sp>
    <dsp:sp modelId="{8798757F-4533-4E40-8F2E-4EC850D236DC}">
      <dsp:nvSpPr>
        <dsp:cNvPr id="0" name=""/>
        <dsp:cNvSpPr/>
      </dsp:nvSpPr>
      <dsp:spPr>
        <a:xfrm>
          <a:off x="4428148" y="2938017"/>
          <a:ext cx="128497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Capacity Planning</a:t>
          </a:r>
          <a:endParaRPr lang="en-US" sz="1100" kern="1200" dirty="0"/>
        </a:p>
      </dsp:txBody>
      <dsp:txXfrm>
        <a:off x="4428148" y="2938017"/>
        <a:ext cx="1284973" cy="504476"/>
      </dsp:txXfrm>
    </dsp:sp>
    <dsp:sp modelId="{033BC287-273F-464F-8B0A-05009CE77E80}">
      <dsp:nvSpPr>
        <dsp:cNvPr id="0" name=""/>
        <dsp:cNvSpPr/>
      </dsp:nvSpPr>
      <dsp:spPr>
        <a:xfrm>
          <a:off x="4428148" y="3654374"/>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Research Cluster Managements</a:t>
          </a:r>
          <a:endParaRPr lang="en-US" sz="1100" kern="1200" dirty="0"/>
        </a:p>
      </dsp:txBody>
      <dsp:txXfrm>
        <a:off x="4428148" y="3654374"/>
        <a:ext cx="1008953" cy="504476"/>
      </dsp:txXfrm>
    </dsp:sp>
    <dsp:sp modelId="{8E854B20-AA3E-405A-8DD0-2740604795A2}">
      <dsp:nvSpPr>
        <dsp:cNvPr id="0" name=""/>
        <dsp:cNvSpPr/>
      </dsp:nvSpPr>
      <dsp:spPr>
        <a:xfrm>
          <a:off x="4428148" y="4370732"/>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Collaboration Management</a:t>
          </a:r>
          <a:endParaRPr lang="en-US" sz="1100" kern="1200" dirty="0"/>
        </a:p>
      </dsp:txBody>
      <dsp:txXfrm>
        <a:off x="4428148" y="4370732"/>
        <a:ext cx="1008953" cy="504476"/>
      </dsp:txXfrm>
    </dsp:sp>
    <dsp:sp modelId="{5974E448-4CC7-43E7-9354-6F06B72B0EFD}">
      <dsp:nvSpPr>
        <dsp:cNvPr id="0" name=""/>
        <dsp:cNvSpPr/>
      </dsp:nvSpPr>
      <dsp:spPr>
        <a:xfrm>
          <a:off x="5396744" y="1505303"/>
          <a:ext cx="1768534"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Performance Management Systems</a:t>
          </a:r>
        </a:p>
      </dsp:txBody>
      <dsp:txXfrm>
        <a:off x="5396744" y="1505303"/>
        <a:ext cx="1768534" cy="504476"/>
      </dsp:txXfrm>
    </dsp:sp>
    <dsp:sp modelId="{D7A283B4-F529-441A-94AF-ADB8486ED8E1}">
      <dsp:nvSpPr>
        <dsp:cNvPr id="0" name=""/>
        <dsp:cNvSpPr/>
      </dsp:nvSpPr>
      <dsp:spPr>
        <a:xfrm>
          <a:off x="6051454" y="2124049"/>
          <a:ext cx="1008953"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KPI  based Evaluation</a:t>
          </a:r>
          <a:endParaRPr lang="en-US" sz="1100" kern="1200" dirty="0"/>
        </a:p>
      </dsp:txBody>
      <dsp:txXfrm>
        <a:off x="6051454" y="2124049"/>
        <a:ext cx="1008953" cy="504476"/>
      </dsp:txXfrm>
    </dsp:sp>
    <dsp:sp modelId="{A0B3FA32-534C-4223-AC43-A307AF479949}">
      <dsp:nvSpPr>
        <dsp:cNvPr id="0" name=""/>
        <dsp:cNvSpPr/>
      </dsp:nvSpPr>
      <dsp:spPr>
        <a:xfrm>
          <a:off x="7377159" y="1505303"/>
          <a:ext cx="1752018" cy="504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Enterprise Resource Planning</a:t>
          </a:r>
        </a:p>
      </dsp:txBody>
      <dsp:txXfrm>
        <a:off x="7377159" y="1505303"/>
        <a:ext cx="1752018" cy="5044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0.26042</cdr:y>
    </cdr:from>
    <cdr:to>
      <cdr:x>0.03125</cdr:x>
      <cdr:y>0.72917</cdr:y>
    </cdr:to>
    <cdr:sp macro="" textlink="">
      <cdr:nvSpPr>
        <cdr:cNvPr id="2" name="TextBox 1"/>
        <cdr:cNvSpPr txBox="1"/>
      </cdr:nvSpPr>
      <cdr:spPr>
        <a:xfrm xmlns:a="http://schemas.openxmlformats.org/drawingml/2006/main">
          <a:off x="-104775" y="714375"/>
          <a:ext cx="142875" cy="12858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0.26042</cdr:y>
    </cdr:from>
    <cdr:to>
      <cdr:x>0.03125</cdr:x>
      <cdr:y>0.72917</cdr:y>
    </cdr:to>
    <cdr:sp macro="" textlink="">
      <cdr:nvSpPr>
        <cdr:cNvPr id="2" name="TextBox 1"/>
        <cdr:cNvSpPr txBox="1"/>
      </cdr:nvSpPr>
      <cdr:spPr>
        <a:xfrm xmlns:a="http://schemas.openxmlformats.org/drawingml/2006/main">
          <a:off x="-104775" y="714375"/>
          <a:ext cx="142875" cy="12858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0.26042</cdr:y>
    </cdr:from>
    <cdr:to>
      <cdr:x>0.03125</cdr:x>
      <cdr:y>0.72917</cdr:y>
    </cdr:to>
    <cdr:sp macro="" textlink="">
      <cdr:nvSpPr>
        <cdr:cNvPr id="2" name="TextBox 1"/>
        <cdr:cNvSpPr txBox="1"/>
      </cdr:nvSpPr>
      <cdr:spPr>
        <a:xfrm xmlns:a="http://schemas.openxmlformats.org/drawingml/2006/main">
          <a:off x="-104775" y="714375"/>
          <a:ext cx="142875" cy="12858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50C44F-80BF-42A4-8E20-CB20590C78C3}" type="datetimeFigureOut">
              <a:rPr lang="en-US"/>
              <a:pPr>
                <a:defRPr/>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66F05CE-66DB-4CC1-BDBE-799EC1DB6838}" type="slidenum">
              <a:rPr lang="en-US"/>
              <a:pPr>
                <a:defRPr/>
              </a:pPr>
              <a:t>‹#›</a:t>
            </a:fld>
            <a:endParaRPr lang="en-US"/>
          </a:p>
        </p:txBody>
      </p:sp>
    </p:spTree>
    <p:extLst>
      <p:ext uri="{BB962C8B-B14F-4D97-AF65-F5344CB8AC3E}">
        <p14:creationId xmlns:p14="http://schemas.microsoft.com/office/powerpoint/2010/main" val="2589380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36F98B-1B37-45F1-B553-C6CFF2C9F50B}" type="slidenum">
              <a:rPr lang="en-US" smtClean="0"/>
              <a:pPr/>
              <a:t>1</a:t>
            </a:fld>
            <a:endParaRPr lang="en-US" smtClean="0"/>
          </a:p>
        </p:txBody>
      </p:sp>
    </p:spTree>
    <p:extLst>
      <p:ext uri="{BB962C8B-B14F-4D97-AF65-F5344CB8AC3E}">
        <p14:creationId xmlns:p14="http://schemas.microsoft.com/office/powerpoint/2010/main" val="365005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Personalised</a:t>
            </a:r>
            <a:r>
              <a:rPr lang="en-US" dirty="0" smtClean="0"/>
              <a:t> Adaptive e-Learning System</a:t>
            </a:r>
            <a:endParaRPr lang="en-US" dirty="0"/>
          </a:p>
        </p:txBody>
      </p:sp>
      <p:sp>
        <p:nvSpPr>
          <p:cNvPr id="4" name="Slide Number Placeholder 3"/>
          <p:cNvSpPr>
            <a:spLocks noGrp="1"/>
          </p:cNvSpPr>
          <p:nvPr>
            <p:ph type="sldNum" sz="quarter" idx="10"/>
          </p:nvPr>
        </p:nvSpPr>
        <p:spPr/>
        <p:txBody>
          <a:bodyPr/>
          <a:lstStyle/>
          <a:p>
            <a:pPr>
              <a:defRPr/>
            </a:pPr>
            <a:fld id="{B66F05CE-66DB-4CC1-BDBE-799EC1DB6838}" type="slidenum">
              <a:rPr lang="en-US" smtClean="0"/>
              <a:pPr>
                <a:defRPr/>
              </a:pPr>
              <a:t>18</a:t>
            </a:fld>
            <a:endParaRPr lang="en-US"/>
          </a:p>
        </p:txBody>
      </p:sp>
    </p:spTree>
    <p:extLst>
      <p:ext uri="{BB962C8B-B14F-4D97-AF65-F5344CB8AC3E}">
        <p14:creationId xmlns:p14="http://schemas.microsoft.com/office/powerpoint/2010/main" val="248999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EB75984-25FA-4563-8125-538DDF4D0460}" type="slidenum">
              <a:rPr lang="en-US" smtClean="0"/>
              <a:pPr/>
              <a:t>2</a:t>
            </a:fld>
            <a:endParaRPr lang="en-US" dirty="0"/>
          </a:p>
        </p:txBody>
      </p:sp>
    </p:spTree>
    <p:extLst>
      <p:ext uri="{BB962C8B-B14F-4D97-AF65-F5344CB8AC3E}">
        <p14:creationId xmlns:p14="http://schemas.microsoft.com/office/powerpoint/2010/main" val="14866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Education:</a:t>
            </a:r>
            <a:r>
              <a:rPr lang="en-US" dirty="0" smtClean="0"/>
              <a:t> a great medium to learn</a:t>
            </a:r>
            <a:r>
              <a:rPr lang="en-US" baseline="0" dirty="0" smtClean="0"/>
              <a:t> new things at </a:t>
            </a:r>
            <a:r>
              <a:rPr lang="en-US" b="1" baseline="0" dirty="0" smtClean="0"/>
              <a:t>school level</a:t>
            </a:r>
            <a:r>
              <a:rPr lang="en-US" baseline="0" dirty="0" smtClean="0"/>
              <a:t>, source of </a:t>
            </a:r>
            <a:r>
              <a:rPr lang="en-US" b="1" baseline="0" dirty="0" smtClean="0"/>
              <a:t>knowledge repositories</a:t>
            </a:r>
            <a:r>
              <a:rPr lang="en-US" baseline="0" dirty="0" smtClean="0"/>
              <a:t> at university level, </a:t>
            </a:r>
            <a:r>
              <a:rPr lang="en-US" b="1" baseline="0" dirty="0" smtClean="0"/>
              <a:t>MOOCs</a:t>
            </a:r>
            <a:r>
              <a:rPr lang="en-US" baseline="0" dirty="0" smtClean="0"/>
              <a:t> (e.g. course era) have transformed the physical academics to  virtual institutions by minimizing cost and time barriers. Teachers, with e-learning models,  have liberty to change their </a:t>
            </a:r>
            <a:r>
              <a:rPr lang="en-US" b="1" baseline="0" dirty="0" smtClean="0"/>
              <a:t>learning style</a:t>
            </a:r>
            <a:r>
              <a:rPr lang="en-US" baseline="0" dirty="0" smtClean="0"/>
              <a:t> and fully involve students in learning activities. Digital Libraries and reputed journals are great source for innovative research activities. </a:t>
            </a:r>
          </a:p>
          <a:p>
            <a:r>
              <a:rPr lang="en-US" b="1" baseline="0" dirty="0" smtClean="0"/>
              <a:t>Communication:</a:t>
            </a:r>
            <a:r>
              <a:rPr lang="en-US" b="0" baseline="0" dirty="0" smtClean="0"/>
              <a:t> A step in realization of the concept of Globalization. Millions of domestic and world wide users of internet can share information by communicating promptly. This communication includes sending/receiving emails. Interacting in chat rooms or VoIP base software like Skype or video conferencing.  </a:t>
            </a:r>
          </a:p>
          <a:p>
            <a:r>
              <a:rPr lang="en-US" b="1" baseline="0" dirty="0" smtClean="0"/>
              <a:t>Health and Medicine: </a:t>
            </a:r>
            <a:r>
              <a:rPr lang="en-US" b="0" baseline="0" dirty="0" smtClean="0"/>
              <a:t>internet has </a:t>
            </a:r>
            <a:r>
              <a:rPr lang="en-US" sz="1200" b="0" i="0" kern="1200" dirty="0" smtClean="0">
                <a:solidFill>
                  <a:schemeClr val="tx1"/>
                </a:solidFill>
                <a:latin typeface="+mn-lt"/>
                <a:ea typeface="+mn-ea"/>
                <a:cs typeface="+mn-cs"/>
              </a:rPr>
              <a:t>potential to educate and empower the health conscious users due to  features of anonymity, convenience and volume of information. </a:t>
            </a:r>
            <a:r>
              <a:rPr lang="en-US" sz="1200" kern="1200" dirty="0" smtClean="0">
                <a:solidFill>
                  <a:schemeClr val="tx1"/>
                </a:solidFill>
                <a:latin typeface="+mn-lt"/>
                <a:ea typeface="+mn-ea"/>
                <a:cs typeface="+mn-cs"/>
              </a:rPr>
              <a:t>Telemedicine education, genomic database for scientists. </a:t>
            </a:r>
            <a:r>
              <a:rPr lang="en-US" sz="800" kern="1200" dirty="0" smtClean="0">
                <a:solidFill>
                  <a:schemeClr val="tx1"/>
                </a:solidFill>
                <a:latin typeface="+mn-lt"/>
                <a:ea typeface="+mn-ea"/>
                <a:cs typeface="+mn-cs"/>
              </a:rPr>
              <a:t>Mobile apps used for disease detection and </a:t>
            </a:r>
            <a:r>
              <a:rPr lang="en-US" sz="800" kern="1200" dirty="0" err="1" smtClean="0">
                <a:solidFill>
                  <a:schemeClr val="tx1"/>
                </a:solidFill>
                <a:latin typeface="+mn-lt"/>
                <a:ea typeface="+mn-ea"/>
                <a:cs typeface="+mn-cs"/>
              </a:rPr>
              <a:t>curation</a:t>
            </a:r>
            <a:r>
              <a:rPr lang="en-US" sz="800" kern="1200" dirty="0" smtClean="0">
                <a:solidFill>
                  <a:schemeClr val="tx1"/>
                </a:solidFill>
                <a:latin typeface="+mn-lt"/>
                <a:ea typeface="+mn-ea"/>
                <a:cs typeface="+mn-cs"/>
              </a:rPr>
              <a:t> (</a:t>
            </a:r>
            <a:r>
              <a:rPr lang="en-US" sz="800" kern="1200" dirty="0" err="1" smtClean="0">
                <a:solidFill>
                  <a:schemeClr val="tx1"/>
                </a:solidFill>
                <a:latin typeface="+mn-lt"/>
                <a:ea typeface="+mn-ea"/>
                <a:cs typeface="+mn-cs"/>
              </a:rPr>
              <a:t>telepathology</a:t>
            </a:r>
            <a:r>
              <a:rPr lang="en-US" sz="800" kern="1200" dirty="0" smtClean="0">
                <a:solidFill>
                  <a:schemeClr val="tx1"/>
                </a:solidFill>
                <a:latin typeface="+mn-lt"/>
                <a:ea typeface="+mn-ea"/>
                <a:cs typeface="+mn-cs"/>
              </a:rPr>
              <a:t>) e.g. malaria</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 records maintained electronically across the globe in a standardized way improves</a:t>
            </a:r>
            <a:r>
              <a:rPr lang="en-US" sz="1200" kern="1200" baseline="0" dirty="0" smtClean="0">
                <a:solidFill>
                  <a:schemeClr val="tx1"/>
                </a:solidFill>
                <a:latin typeface="+mn-lt"/>
                <a:ea typeface="+mn-ea"/>
                <a:cs typeface="+mn-cs"/>
              </a:rPr>
              <a:t> quality and impact of health services </a:t>
            </a:r>
            <a:r>
              <a:rPr lang="en-US" sz="1200" kern="1200" dirty="0" smtClean="0">
                <a:solidFill>
                  <a:schemeClr val="tx1"/>
                </a:solidFill>
                <a:latin typeface="+mn-lt"/>
                <a:ea typeface="+mn-ea"/>
                <a:cs typeface="+mn-cs"/>
              </a:rPr>
              <a:t>e.g. HL 7.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tx1"/>
                </a:solidFill>
                <a:latin typeface="+mn-lt"/>
                <a:ea typeface="+mn-ea"/>
                <a:cs typeface="+mn-cs"/>
              </a:rPr>
              <a:t>Socilization</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Internet has improved awareness across the globe hence </a:t>
            </a:r>
            <a:r>
              <a:rPr lang="en-US" sz="800" b="0" kern="1200" baseline="0" dirty="0" smtClean="0">
                <a:solidFill>
                  <a:schemeClr val="tx1"/>
                </a:solidFill>
                <a:latin typeface="+mn-lt"/>
                <a:ea typeface="+mn-ea"/>
                <a:cs typeface="+mn-cs"/>
              </a:rPr>
              <a:t>i</a:t>
            </a:r>
            <a:r>
              <a:rPr lang="en-US" sz="800" b="0" kern="1200" dirty="0" smtClean="0">
                <a:solidFill>
                  <a:schemeClr val="tx1"/>
                </a:solidFill>
                <a:latin typeface="+mn-lt"/>
                <a:ea typeface="+mn-ea"/>
                <a:cs typeface="+mn-cs"/>
              </a:rPr>
              <a:t>mproved the quality of life towards facilitating the humans. </a:t>
            </a:r>
            <a:r>
              <a:rPr lang="en-US" sz="800" kern="1200" dirty="0" smtClean="0">
                <a:solidFill>
                  <a:schemeClr val="tx1"/>
                </a:solidFill>
                <a:latin typeface="+mn-lt"/>
                <a:ea typeface="+mn-ea"/>
                <a:cs typeface="+mn-cs"/>
              </a:rPr>
              <a:t>social media has taken over as mind changer.</a:t>
            </a:r>
            <a:r>
              <a:rPr lang="en-US" sz="800" kern="1200" baseline="0" dirty="0" smtClean="0">
                <a:solidFill>
                  <a:schemeClr val="tx1"/>
                </a:solidFill>
                <a:latin typeface="+mn-lt"/>
                <a:ea typeface="+mn-ea"/>
                <a:cs typeface="+mn-cs"/>
              </a:rPr>
              <a:t> Online connectedness is taking over the social life centered more towards smart devices. Different forums like </a:t>
            </a:r>
            <a:r>
              <a:rPr lang="en-US" sz="800" kern="1200" baseline="0" dirty="0" err="1" smtClean="0">
                <a:solidFill>
                  <a:schemeClr val="tx1"/>
                </a:solidFill>
                <a:latin typeface="+mn-lt"/>
                <a:ea typeface="+mn-ea"/>
                <a:cs typeface="+mn-cs"/>
              </a:rPr>
              <a:t>facebook</a:t>
            </a:r>
            <a:r>
              <a:rPr lang="en-US" sz="800" kern="1200" baseline="0" dirty="0" smtClean="0">
                <a:solidFill>
                  <a:schemeClr val="tx1"/>
                </a:solidFill>
                <a:latin typeface="+mn-lt"/>
                <a:ea typeface="+mn-ea"/>
                <a:cs typeface="+mn-cs"/>
              </a:rPr>
              <a:t>, twitter, </a:t>
            </a:r>
            <a:r>
              <a:rPr lang="en-US" sz="800" kern="1200" baseline="0" dirty="0" err="1" smtClean="0">
                <a:solidFill>
                  <a:schemeClr val="tx1"/>
                </a:solidFill>
                <a:latin typeface="+mn-lt"/>
                <a:ea typeface="+mn-ea"/>
                <a:cs typeface="+mn-cs"/>
              </a:rPr>
              <a:t>linkedIn</a:t>
            </a:r>
            <a:r>
              <a:rPr lang="en-US" sz="800" kern="1200" baseline="0" dirty="0" smtClean="0">
                <a:solidFill>
                  <a:schemeClr val="tx1"/>
                </a:solidFill>
                <a:latin typeface="+mn-lt"/>
                <a:ea typeface="+mn-ea"/>
                <a:cs typeface="+mn-cs"/>
              </a:rPr>
              <a:t> and blogs can make a difference positive/negative in life; may be professional and political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baseline="0" dirty="0" smtClean="0">
                <a:solidFill>
                  <a:schemeClr val="tx1"/>
                </a:solidFill>
                <a:latin typeface="+mn-lt"/>
                <a:ea typeface="+mn-ea"/>
                <a:cs typeface="+mn-cs"/>
              </a:rPr>
              <a:t>Economy:</a:t>
            </a:r>
            <a:r>
              <a:rPr lang="en-US" sz="800" b="0" kern="1200" baseline="0" dirty="0" smtClean="0">
                <a:solidFill>
                  <a:schemeClr val="tx1"/>
                </a:solidFill>
                <a:latin typeface="+mn-lt"/>
                <a:ea typeface="+mn-ea"/>
                <a:cs typeface="+mn-cs"/>
              </a:rPr>
              <a:t> World wide </a:t>
            </a:r>
            <a:r>
              <a:rPr lang="en-US" sz="800" kern="1200" dirty="0" smtClean="0">
                <a:solidFill>
                  <a:schemeClr val="tx1"/>
                </a:solidFill>
                <a:latin typeface="+mn-lt"/>
                <a:ea typeface="+mn-ea"/>
                <a:cs typeface="+mn-cs"/>
              </a:rPr>
              <a:t>Industrial and technological linkage through R&amp;D</a:t>
            </a:r>
            <a:r>
              <a:rPr lang="en-US" sz="800" kern="1200" baseline="0" dirty="0" smtClean="0">
                <a:solidFill>
                  <a:schemeClr val="tx1"/>
                </a:solidFill>
                <a:latin typeface="+mn-lt"/>
                <a:ea typeface="+mn-ea"/>
                <a:cs typeface="+mn-cs"/>
              </a:rPr>
              <a:t> are ensured through internet. Establishing </a:t>
            </a:r>
            <a:r>
              <a:rPr lang="en-US" sz="800" kern="1200" dirty="0" smtClean="0">
                <a:solidFill>
                  <a:schemeClr val="tx1"/>
                </a:solidFill>
                <a:latin typeface="+mn-lt"/>
                <a:ea typeface="+mn-ea"/>
                <a:cs typeface="+mn-cs"/>
              </a:rPr>
              <a:t>Offshore offices, outsourcing projects and freelancing forums are making a difference in economies that is possible through internet. Share of economy has moved from merchandiser to service orientation.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smtClean="0">
                <a:solidFill>
                  <a:schemeClr val="tx1"/>
                </a:solidFill>
                <a:latin typeface="+mn-lt"/>
                <a:ea typeface="+mn-ea"/>
                <a:cs typeface="+mn-cs"/>
              </a:rPr>
              <a:t>Business: </a:t>
            </a:r>
            <a:r>
              <a:rPr lang="en-US" sz="800" b="0" kern="1200" dirty="0" smtClean="0">
                <a:solidFill>
                  <a:schemeClr val="tx1"/>
                </a:solidFill>
                <a:latin typeface="+mn-lt"/>
                <a:ea typeface="+mn-ea"/>
                <a:cs typeface="+mn-cs"/>
              </a:rPr>
              <a:t>Internet has introduced a global competitive market with benefits for common man in every chunk of society.</a:t>
            </a:r>
            <a:r>
              <a:rPr lang="en-US" sz="800" b="0" kern="1200" baseline="0" dirty="0" smtClean="0">
                <a:solidFill>
                  <a:schemeClr val="tx1"/>
                </a:solidFill>
                <a:latin typeface="+mn-lt"/>
                <a:ea typeface="+mn-ea"/>
                <a:cs typeface="+mn-cs"/>
              </a:rPr>
              <a:t> It has reduced the c</a:t>
            </a:r>
            <a:r>
              <a:rPr lang="en-US" sz="800" kern="1200" dirty="0" smtClean="0">
                <a:solidFill>
                  <a:schemeClr val="tx1"/>
                </a:solidFill>
                <a:latin typeface="+mn-lt"/>
                <a:ea typeface="+mn-ea"/>
                <a:cs typeface="+mn-cs"/>
              </a:rPr>
              <a:t>ommunication cost and devised easier</a:t>
            </a:r>
            <a:r>
              <a:rPr lang="en-US" sz="800" kern="1200" baseline="0" dirty="0" smtClean="0">
                <a:solidFill>
                  <a:schemeClr val="tx1"/>
                </a:solidFill>
                <a:latin typeface="+mn-lt"/>
                <a:ea typeface="+mn-ea"/>
                <a:cs typeface="+mn-cs"/>
              </a:rPr>
              <a:t> ways to marketing and sales while keeping track of customers. This helps in mass marketing, product recommendations and helps to predict customer behavior. Amazon.com, buyvip.com,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baseline="0" dirty="0" err="1" smtClean="0">
                <a:solidFill>
                  <a:schemeClr val="tx1"/>
                </a:solidFill>
                <a:latin typeface="+mn-lt"/>
                <a:ea typeface="+mn-ea"/>
                <a:cs typeface="+mn-cs"/>
              </a:rPr>
              <a:t>ShowBiz</a:t>
            </a:r>
            <a:r>
              <a:rPr lang="en-US" sz="800" b="1" kern="1200" baseline="0" dirty="0" smtClean="0">
                <a:solidFill>
                  <a:schemeClr val="tx1"/>
                </a:solidFill>
                <a:latin typeface="+mn-lt"/>
                <a:ea typeface="+mn-ea"/>
                <a:cs typeface="+mn-cs"/>
              </a:rPr>
              <a:t>: </a:t>
            </a:r>
            <a:r>
              <a:rPr lang="en-US" sz="800" b="0" kern="1200" baseline="0" dirty="0" smtClean="0">
                <a:solidFill>
                  <a:schemeClr val="tx1"/>
                </a:solidFill>
                <a:latin typeface="+mn-lt"/>
                <a:ea typeface="+mn-ea"/>
                <a:cs typeface="+mn-cs"/>
              </a:rPr>
              <a:t>it has enabled fans to keep the track of movies, seasons and celebrities. User specific ratings and recommendations of movies is also a major advantage. </a:t>
            </a:r>
            <a:r>
              <a:rPr lang="en-US" sz="800" b="0" kern="1200" baseline="0" dirty="0" err="1" smtClean="0">
                <a:solidFill>
                  <a:schemeClr val="tx1"/>
                </a:solidFill>
                <a:latin typeface="+mn-lt"/>
                <a:ea typeface="+mn-ea"/>
                <a:cs typeface="+mn-cs"/>
              </a:rPr>
              <a:t>Youtube</a:t>
            </a:r>
            <a:r>
              <a:rPr lang="en-US" sz="800" b="0" kern="1200" baseline="0" dirty="0" smtClean="0">
                <a:solidFill>
                  <a:schemeClr val="tx1"/>
                </a:solidFill>
                <a:latin typeface="+mn-lt"/>
                <a:ea typeface="+mn-ea"/>
                <a:cs typeface="+mn-cs"/>
              </a:rPr>
              <a:t>, netflix.com, imdb.com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baseline="0" dirty="0" smtClean="0">
                <a:solidFill>
                  <a:schemeClr val="tx1"/>
                </a:solidFill>
                <a:latin typeface="+mn-lt"/>
                <a:ea typeface="+mn-ea"/>
                <a:cs typeface="+mn-cs"/>
              </a:rPr>
              <a:t>IoT: </a:t>
            </a:r>
            <a:r>
              <a:rPr lang="en-US" sz="800" b="0" kern="1200" baseline="0" dirty="0" smtClean="0">
                <a:solidFill>
                  <a:schemeClr val="tx1"/>
                </a:solidFill>
                <a:latin typeface="+mn-lt"/>
                <a:ea typeface="+mn-ea"/>
                <a:cs typeface="+mn-cs"/>
              </a:rPr>
              <a:t>Today’s talk of town in research is IoT; Thanks to Internet. </a:t>
            </a:r>
            <a:endParaRPr lang="en-US" sz="800" b="1" kern="1200" dirty="0" smtClean="0">
              <a:solidFill>
                <a:schemeClr val="tx1"/>
              </a:solidFill>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31C12B0C-0C07-E641-8F34-10A0521EE122}" type="slidenum">
              <a:rPr lang="en-US" smtClean="0"/>
              <a:pPr/>
              <a:t>3</a:t>
            </a:fld>
            <a:endParaRPr lang="en-US"/>
          </a:p>
        </p:txBody>
      </p:sp>
    </p:spTree>
    <p:extLst>
      <p:ext uri="{BB962C8B-B14F-4D97-AF65-F5344CB8AC3E}">
        <p14:creationId xmlns:p14="http://schemas.microsoft.com/office/powerpoint/2010/main" val="251919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People Capability Maturity Model</a:t>
            </a:r>
            <a:r>
              <a:rPr lang="en-GB" sz="1200" b="0" i="0" kern="1200" dirty="0" smtClean="0">
                <a:solidFill>
                  <a:schemeClr val="tx1"/>
                </a:solidFill>
                <a:effectLst/>
                <a:latin typeface="+mn-lt"/>
                <a:ea typeface="+mn-ea"/>
                <a:cs typeface="+mn-cs"/>
              </a:rPr>
              <a:t> (P-CMM) is a maturity framework that focuses on continuously improving the management and development of the human assets  of an organization. It describes an evolutionary improvement path from ad hoc, inconsistently performed practices, to a mature, disciplined, and continuously improving development of the knowledge, skills, and motivation of the workforce that enhances strategic performance.</a:t>
            </a:r>
            <a:endParaRPr lang="en-GB" sz="1200" b="0" i="0" u="none" strike="noStrike" kern="1200" dirty="0" smtClean="0">
              <a:solidFill>
                <a:schemeClr val="tx1"/>
              </a:solidFill>
              <a:effectLst/>
              <a:latin typeface="+mn-lt"/>
              <a:ea typeface="+mn-ea"/>
              <a:cs typeface="+mn-cs"/>
            </a:endParaRPr>
          </a:p>
          <a:p>
            <a:endParaRPr lang="en-GB" sz="1200" b="1" dirty="0" smtClean="0"/>
          </a:p>
          <a:p>
            <a:r>
              <a:rPr lang="en-GB" sz="1200" b="1" dirty="0" smtClean="0"/>
              <a:t>Human-In-The-Loop: </a:t>
            </a:r>
            <a:r>
              <a:rPr lang="en-GB" sz="1200" b="0" i="0" kern="1200" dirty="0" smtClean="0">
                <a:solidFill>
                  <a:schemeClr val="tx1"/>
                </a:solidFill>
                <a:effectLst/>
                <a:latin typeface="+mn-lt"/>
                <a:ea typeface="+mn-ea"/>
                <a:cs typeface="+mn-cs"/>
              </a:rPr>
              <a:t>Human-in-the-</a:t>
            </a:r>
            <a:r>
              <a:rPr lang="en-GB" sz="1200" b="1" i="0" kern="1200" dirty="0" smtClean="0">
                <a:solidFill>
                  <a:schemeClr val="tx1"/>
                </a:solidFill>
                <a:effectLst/>
                <a:latin typeface="+mn-lt"/>
                <a:ea typeface="+mn-ea"/>
                <a:cs typeface="+mn-cs"/>
              </a:rPr>
              <a:t>loop</a:t>
            </a:r>
            <a:r>
              <a:rPr lang="en-GB" sz="1200" b="0" i="0" kern="1200" dirty="0" smtClean="0">
                <a:solidFill>
                  <a:schemeClr val="tx1"/>
                </a:solidFill>
                <a:effectLst/>
                <a:latin typeface="+mn-lt"/>
                <a:ea typeface="+mn-ea"/>
                <a:cs typeface="+mn-cs"/>
              </a:rPr>
              <a:t> or HITL is defined as a model that requires human interaction. HITL is associated with </a:t>
            </a:r>
            <a:r>
              <a:rPr lang="en-GB" sz="1200" b="0" i="0" kern="1200" dirty="0" err="1" smtClean="0">
                <a:solidFill>
                  <a:schemeClr val="tx1"/>
                </a:solidFill>
                <a:effectLst/>
                <a:latin typeface="+mn-lt"/>
                <a:ea typeface="+mn-ea"/>
                <a:cs typeface="+mn-cs"/>
              </a:rPr>
              <a:t>modeling</a:t>
            </a:r>
            <a:r>
              <a:rPr lang="en-GB" sz="1200" b="0" i="0" kern="1200" dirty="0" smtClean="0">
                <a:solidFill>
                  <a:schemeClr val="tx1"/>
                </a:solidFill>
                <a:effectLst/>
                <a:latin typeface="+mn-lt"/>
                <a:ea typeface="+mn-ea"/>
                <a:cs typeface="+mn-cs"/>
              </a:rPr>
              <a:t> and simulation (M&amp;S) in the live, virtual, and constructive taxonomy. HITL models may conform to human factors requirements as in the case of a </a:t>
            </a:r>
            <a:r>
              <a:rPr lang="en-GB" sz="1200" b="0" i="0" kern="1200" dirty="0" err="1" smtClean="0">
                <a:solidFill>
                  <a:schemeClr val="tx1"/>
                </a:solidFill>
                <a:effectLst/>
                <a:latin typeface="+mn-lt"/>
                <a:ea typeface="+mn-ea"/>
                <a:cs typeface="+mn-cs"/>
              </a:rPr>
              <a:t>mockup</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Psychomotor learning</a:t>
            </a:r>
            <a:r>
              <a:rPr lang="en-GB" sz="1200" b="0" i="0" kern="1200" dirty="0" smtClean="0">
                <a:solidFill>
                  <a:schemeClr val="tx1"/>
                </a:solidFill>
                <a:effectLst/>
                <a:latin typeface="+mn-lt"/>
                <a:ea typeface="+mn-ea"/>
                <a:cs typeface="+mn-cs"/>
              </a:rPr>
              <a:t> is the relationship between </a:t>
            </a:r>
            <a:r>
              <a:rPr lang="en-GB" sz="1200" b="0" i="0" u="none" strike="noStrike" kern="1200" dirty="0" smtClean="0">
                <a:solidFill>
                  <a:schemeClr val="tx1"/>
                </a:solidFill>
                <a:effectLst/>
                <a:latin typeface="+mn-lt"/>
                <a:ea typeface="+mn-ea"/>
                <a:cs typeface="+mn-cs"/>
              </a:rPr>
              <a:t>cognitive functions</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rPr>
              <a:t>physical movement</a:t>
            </a:r>
            <a:r>
              <a:rPr lang="en-GB" sz="1200" b="0" i="0" kern="1200" dirty="0" smtClean="0">
                <a:solidFill>
                  <a:schemeClr val="tx1"/>
                </a:solidFill>
                <a:effectLst/>
                <a:latin typeface="+mn-lt"/>
                <a:ea typeface="+mn-ea"/>
                <a:cs typeface="+mn-cs"/>
              </a:rPr>
              <a:t>. Psychomotor learning is demonstrated by physical skills such as movement, coordination, manipulation, dexterity, grace, strength, speed—actions which demonstrate the fine or gross motor skills, such as use of precision instruments or tools, and walking.</a:t>
            </a:r>
            <a:endParaRPr lang="en-GB" dirty="0"/>
          </a:p>
        </p:txBody>
      </p:sp>
      <p:sp>
        <p:nvSpPr>
          <p:cNvPr id="4" name="Slide Number Placeholder 3"/>
          <p:cNvSpPr>
            <a:spLocks noGrp="1"/>
          </p:cNvSpPr>
          <p:nvPr>
            <p:ph type="sldNum" sz="quarter" idx="10"/>
          </p:nvPr>
        </p:nvSpPr>
        <p:spPr/>
        <p:txBody>
          <a:bodyPr/>
          <a:lstStyle/>
          <a:p>
            <a:pPr>
              <a:defRPr/>
            </a:pPr>
            <a:fld id="{B66F05CE-66DB-4CC1-BDBE-799EC1DB6838}" type="slidenum">
              <a:rPr lang="en-US" smtClean="0"/>
              <a:pPr>
                <a:defRPr/>
              </a:pPr>
              <a:t>4</a:t>
            </a:fld>
            <a:endParaRPr lang="en-US"/>
          </a:p>
        </p:txBody>
      </p:sp>
    </p:spTree>
    <p:extLst>
      <p:ext uri="{BB962C8B-B14F-4D97-AF65-F5344CB8AC3E}">
        <p14:creationId xmlns:p14="http://schemas.microsoft.com/office/powerpoint/2010/main" val="240978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66F05CE-66DB-4CC1-BDBE-799EC1DB6838}" type="slidenum">
              <a:rPr lang="en-US" smtClean="0"/>
              <a:pPr>
                <a:defRPr/>
              </a:pPr>
              <a:t>5</a:t>
            </a:fld>
            <a:endParaRPr lang="en-US"/>
          </a:p>
        </p:txBody>
      </p:sp>
    </p:spTree>
    <p:extLst>
      <p:ext uri="{BB962C8B-B14F-4D97-AF65-F5344CB8AC3E}">
        <p14:creationId xmlns:p14="http://schemas.microsoft.com/office/powerpoint/2010/main" val="305461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Augmented reality is very useful visualization technique in the field of computer vision and lies between physical model and computer generated model i.e. virtual reality which deals with the combination of real-world and computer generated data. It can be described in terms of mixed reality continuum in which virtual data whether it may be images, videos, and three dimensional objects/characters or sound that is merged with the real view to create an ubiquitous reality. Azuma [2], in a survey of the field defines augmented reality states that</a:t>
            </a:r>
            <a:r>
              <a:rPr lang="en-US" sz="1200" i="1" kern="1200" dirty="0" smtClean="0">
                <a:solidFill>
                  <a:schemeClr val="tx1"/>
                </a:solidFill>
                <a:latin typeface="+mn-lt"/>
                <a:ea typeface="+mn-ea"/>
                <a:cs typeface="+mn-cs"/>
              </a:rPr>
              <a:t> “AR supplements reality, rather than completely replacing it. Ideally, it would appear to the user that the virtual and real objects are coexisting the same space.”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 can also make the user interact with virtual data generated by any AR capable device. Characteristically data which is generated is overlaid in the user’s field of view giving him an extra understanding and information of the ubiquitous environment or specifically helping him for accomplishing a task. </a:t>
            </a:r>
            <a:endParaRPr lang="en-US" dirty="0"/>
          </a:p>
        </p:txBody>
      </p:sp>
      <p:sp>
        <p:nvSpPr>
          <p:cNvPr id="4" name="Slide Number Placeholder 3"/>
          <p:cNvSpPr>
            <a:spLocks noGrp="1"/>
          </p:cNvSpPr>
          <p:nvPr>
            <p:ph type="sldNum" sz="quarter" idx="10"/>
          </p:nvPr>
        </p:nvSpPr>
        <p:spPr/>
        <p:txBody>
          <a:bodyPr/>
          <a:lstStyle/>
          <a:p>
            <a:fld id="{DEB75984-25FA-4563-8125-538DDF4D0460}" type="slidenum">
              <a:rPr lang="en-US" smtClean="0"/>
              <a:pPr/>
              <a:t>7</a:t>
            </a:fld>
            <a:endParaRPr lang="en-US"/>
          </a:p>
        </p:txBody>
      </p:sp>
    </p:spTree>
    <p:extLst>
      <p:ext uri="{BB962C8B-B14F-4D97-AF65-F5344CB8AC3E}">
        <p14:creationId xmlns:p14="http://schemas.microsoft.com/office/powerpoint/2010/main" val="133527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 : Shareable Content Objects</a:t>
            </a:r>
            <a:endParaRPr lang="en-US" dirty="0"/>
          </a:p>
        </p:txBody>
      </p:sp>
      <p:sp>
        <p:nvSpPr>
          <p:cNvPr id="4" name="Slide Number Placeholder 3"/>
          <p:cNvSpPr>
            <a:spLocks noGrp="1"/>
          </p:cNvSpPr>
          <p:nvPr>
            <p:ph type="sldNum" sz="quarter" idx="10"/>
          </p:nvPr>
        </p:nvSpPr>
        <p:spPr/>
        <p:txBody>
          <a:bodyPr/>
          <a:lstStyle/>
          <a:p>
            <a:pPr>
              <a:defRPr/>
            </a:pPr>
            <a:fld id="{B66F05CE-66DB-4CC1-BDBE-799EC1DB6838}" type="slidenum">
              <a:rPr lang="en-US" smtClean="0"/>
              <a:pPr>
                <a:defRPr/>
              </a:pPr>
              <a:t>9</a:t>
            </a:fld>
            <a:endParaRPr lang="en-US"/>
          </a:p>
        </p:txBody>
      </p:sp>
    </p:spTree>
    <p:extLst>
      <p:ext uri="{BB962C8B-B14F-4D97-AF65-F5344CB8AC3E}">
        <p14:creationId xmlns:p14="http://schemas.microsoft.com/office/powerpoint/2010/main" val="185021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based Adaptive Semantic</a:t>
            </a:r>
            <a:r>
              <a:rPr lang="en-US" baseline="0" dirty="0" smtClean="0"/>
              <a:t> e-Learning Recommender</a:t>
            </a:r>
            <a:endParaRPr lang="en-US" dirty="0"/>
          </a:p>
        </p:txBody>
      </p:sp>
      <p:sp>
        <p:nvSpPr>
          <p:cNvPr id="4" name="Slide Number Placeholder 3"/>
          <p:cNvSpPr>
            <a:spLocks noGrp="1"/>
          </p:cNvSpPr>
          <p:nvPr>
            <p:ph type="sldNum" sz="quarter" idx="10"/>
          </p:nvPr>
        </p:nvSpPr>
        <p:spPr/>
        <p:txBody>
          <a:bodyPr/>
          <a:lstStyle/>
          <a:p>
            <a:pPr>
              <a:defRPr/>
            </a:pPr>
            <a:fld id="{B66F05CE-66DB-4CC1-BDBE-799EC1DB6838}" type="slidenum">
              <a:rPr lang="en-US" smtClean="0"/>
              <a:pPr>
                <a:defRPr/>
              </a:pPr>
              <a:t>13</a:t>
            </a:fld>
            <a:endParaRPr lang="en-US"/>
          </a:p>
        </p:txBody>
      </p:sp>
    </p:spTree>
    <p:extLst>
      <p:ext uri="{BB962C8B-B14F-4D97-AF65-F5344CB8AC3E}">
        <p14:creationId xmlns:p14="http://schemas.microsoft.com/office/powerpoint/2010/main" val="400117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75984-25FA-4563-8125-538DDF4D0460}" type="slidenum">
              <a:rPr lang="en-US" smtClean="0"/>
              <a:pPr/>
              <a:t>14</a:t>
            </a:fld>
            <a:endParaRPr lang="en-US"/>
          </a:p>
        </p:txBody>
      </p:sp>
    </p:spTree>
    <p:extLst>
      <p:ext uri="{BB962C8B-B14F-4D97-AF65-F5344CB8AC3E}">
        <p14:creationId xmlns:p14="http://schemas.microsoft.com/office/powerpoint/2010/main" val="133527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AE434F-1343-42FE-8622-69CEE26CDB0F}" type="slidenum">
              <a:rPr lang="en-US" smtClean="0"/>
              <a:pPr>
                <a:defRPr/>
              </a:pPr>
              <a:t>‹#›</a:t>
            </a:fld>
            <a:endParaRPr lang="en-US"/>
          </a:p>
        </p:txBody>
      </p:sp>
    </p:spTree>
    <p:extLst>
      <p:ext uri="{BB962C8B-B14F-4D97-AF65-F5344CB8AC3E}">
        <p14:creationId xmlns:p14="http://schemas.microsoft.com/office/powerpoint/2010/main" val="55178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9D8160-3AF4-4D70-A7A9-54C29271F24A}" type="slidenum">
              <a:rPr lang="en-US" smtClean="0"/>
              <a:pPr>
                <a:defRPr/>
              </a:pPr>
              <a:t>‹#›</a:t>
            </a:fld>
            <a:endParaRPr lang="en-US"/>
          </a:p>
        </p:txBody>
      </p:sp>
    </p:spTree>
    <p:extLst>
      <p:ext uri="{BB962C8B-B14F-4D97-AF65-F5344CB8AC3E}">
        <p14:creationId xmlns:p14="http://schemas.microsoft.com/office/powerpoint/2010/main" val="400697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1FCCE7-381E-469B-8162-756F83CD02FE}" type="slidenum">
              <a:rPr lang="en-US" smtClean="0"/>
              <a:pPr>
                <a:defRPr/>
              </a:pPr>
              <a:t>‹#›</a:t>
            </a:fld>
            <a:endParaRPr lang="en-US"/>
          </a:p>
        </p:txBody>
      </p:sp>
    </p:spTree>
    <p:extLst>
      <p:ext uri="{BB962C8B-B14F-4D97-AF65-F5344CB8AC3E}">
        <p14:creationId xmlns:p14="http://schemas.microsoft.com/office/powerpoint/2010/main" val="115878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461433"/>
            <a:ext cx="8432800" cy="108373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03447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802017"/>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8864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403974"/>
            <a:ext cx="9144000" cy="454025"/>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2" y="1784245"/>
            <a:ext cx="7788275" cy="4605867"/>
          </a:xfrm>
        </p:spPr>
        <p:txBody>
          <a:bodyPr/>
          <a:lstStyle>
            <a:lvl1pPr marL="0" indent="0" algn="ctr">
              <a:buNone/>
              <a:defRPr baseline="0"/>
            </a:lvl1pPr>
          </a:lstStyle>
          <a:p>
            <a:pPr lvl="0"/>
            <a:r>
              <a:rPr lang="en-US" dirty="0" smtClean="0"/>
              <a:t>Add Text, an Image, or Both</a:t>
            </a:r>
            <a:endParaRPr lang="en-US" dirty="0"/>
          </a:p>
        </p:txBody>
      </p:sp>
    </p:spTree>
    <p:extLst>
      <p:ext uri="{BB962C8B-B14F-4D97-AF65-F5344CB8AC3E}">
        <p14:creationId xmlns:p14="http://schemas.microsoft.com/office/powerpoint/2010/main" val="268527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E3E730-2F51-4EDE-921B-69447283741D}" type="slidenum">
              <a:rPr lang="en-US" smtClean="0"/>
              <a:pPr>
                <a:defRPr/>
              </a:pPr>
              <a:t>‹#›</a:t>
            </a:fld>
            <a:endParaRPr lang="en-US"/>
          </a:p>
        </p:txBody>
      </p:sp>
    </p:spTree>
    <p:extLst>
      <p:ext uri="{BB962C8B-B14F-4D97-AF65-F5344CB8AC3E}">
        <p14:creationId xmlns:p14="http://schemas.microsoft.com/office/powerpoint/2010/main" val="149244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EE5401-3845-45F9-B249-74D41E693670}" type="slidenum">
              <a:rPr lang="en-US" smtClean="0"/>
              <a:pPr>
                <a:defRPr/>
              </a:pPr>
              <a:t>‹#›</a:t>
            </a:fld>
            <a:endParaRPr lang="en-US"/>
          </a:p>
        </p:txBody>
      </p:sp>
    </p:spTree>
    <p:extLst>
      <p:ext uri="{BB962C8B-B14F-4D97-AF65-F5344CB8AC3E}">
        <p14:creationId xmlns:p14="http://schemas.microsoft.com/office/powerpoint/2010/main" val="310907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C6EE94-5F08-4333-AA02-EE311F18D378}" type="slidenum">
              <a:rPr lang="en-US" smtClean="0"/>
              <a:pPr>
                <a:defRPr/>
              </a:pPr>
              <a:t>‹#›</a:t>
            </a:fld>
            <a:endParaRPr lang="en-US"/>
          </a:p>
        </p:txBody>
      </p:sp>
    </p:spTree>
    <p:extLst>
      <p:ext uri="{BB962C8B-B14F-4D97-AF65-F5344CB8AC3E}">
        <p14:creationId xmlns:p14="http://schemas.microsoft.com/office/powerpoint/2010/main" val="165399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DE8002-36D0-4046-8C94-834FC36A1991}" type="slidenum">
              <a:rPr lang="en-US" smtClean="0"/>
              <a:pPr>
                <a:defRPr/>
              </a:pPr>
              <a:t>‹#›</a:t>
            </a:fld>
            <a:endParaRPr lang="en-US"/>
          </a:p>
        </p:txBody>
      </p:sp>
    </p:spTree>
    <p:extLst>
      <p:ext uri="{BB962C8B-B14F-4D97-AF65-F5344CB8AC3E}">
        <p14:creationId xmlns:p14="http://schemas.microsoft.com/office/powerpoint/2010/main" val="113673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0D69360-7839-4550-B0DD-E4351875CE3A}" type="slidenum">
              <a:rPr lang="en-US" smtClean="0"/>
              <a:pPr>
                <a:defRPr/>
              </a:pPr>
              <a:t>‹#›</a:t>
            </a:fld>
            <a:endParaRPr lang="en-US"/>
          </a:p>
        </p:txBody>
      </p:sp>
    </p:spTree>
    <p:extLst>
      <p:ext uri="{BB962C8B-B14F-4D97-AF65-F5344CB8AC3E}">
        <p14:creationId xmlns:p14="http://schemas.microsoft.com/office/powerpoint/2010/main" val="16739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63ED432-3BE9-482B-8C18-C7A292A17602}" type="slidenum">
              <a:rPr lang="en-US" smtClean="0"/>
              <a:pPr>
                <a:defRPr/>
              </a:pPr>
              <a:t>‹#›</a:t>
            </a:fld>
            <a:endParaRPr lang="en-US"/>
          </a:p>
        </p:txBody>
      </p:sp>
    </p:spTree>
    <p:extLst>
      <p:ext uri="{BB962C8B-B14F-4D97-AF65-F5344CB8AC3E}">
        <p14:creationId xmlns:p14="http://schemas.microsoft.com/office/powerpoint/2010/main" val="43392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C4ECA6-9640-4D51-B830-946EFFE28A42}" type="slidenum">
              <a:rPr lang="en-US" smtClean="0"/>
              <a:pPr>
                <a:defRPr/>
              </a:pPr>
              <a:t>‹#›</a:t>
            </a:fld>
            <a:endParaRPr lang="en-US"/>
          </a:p>
        </p:txBody>
      </p:sp>
    </p:spTree>
    <p:extLst>
      <p:ext uri="{BB962C8B-B14F-4D97-AF65-F5344CB8AC3E}">
        <p14:creationId xmlns:p14="http://schemas.microsoft.com/office/powerpoint/2010/main" val="125561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4A1671-799E-4A4B-91E8-77689168BC7B}" type="slidenum">
              <a:rPr lang="en-US" smtClean="0"/>
              <a:pPr>
                <a:defRPr/>
              </a:pPr>
              <a:t>‹#›</a:t>
            </a:fld>
            <a:endParaRPr lang="en-US"/>
          </a:p>
        </p:txBody>
      </p:sp>
    </p:spTree>
    <p:extLst>
      <p:ext uri="{BB962C8B-B14F-4D97-AF65-F5344CB8AC3E}">
        <p14:creationId xmlns:p14="http://schemas.microsoft.com/office/powerpoint/2010/main" val="21258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AE0FBA2-D564-42F8-8E51-A70E36B5F7F6}" type="slidenum">
              <a:rPr lang="en-US" smtClean="0"/>
              <a:pPr>
                <a:defRPr/>
              </a:pPr>
              <a:t>‹#›</a:t>
            </a:fld>
            <a:endParaRPr lang="en-US"/>
          </a:p>
        </p:txBody>
      </p:sp>
    </p:spTree>
    <p:extLst>
      <p:ext uri="{BB962C8B-B14F-4D97-AF65-F5344CB8AC3E}">
        <p14:creationId xmlns:p14="http://schemas.microsoft.com/office/powerpoint/2010/main" val="3733943492"/>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7" r:id="rId12"/>
    <p:sldLayoutId id="214748442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unu.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nap.edu/94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eseretnews.com/article/865569876/Blended-learning-teachers-plus-computers-equal-success.html?pg=al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228600" y="2971800"/>
            <a:ext cx="8763000" cy="1143000"/>
          </a:xfrm>
        </p:spPr>
        <p:txBody>
          <a:bodyPr>
            <a:noAutofit/>
          </a:bodyPr>
          <a:lstStyle/>
          <a:p>
            <a:pPr>
              <a:lnSpc>
                <a:spcPct val="150000"/>
              </a:lnSpc>
            </a:pPr>
            <a:r>
              <a:rPr lang="en-GB"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Knowledge Engineering Approach </a:t>
            </a:r>
            <a:r>
              <a:rPr lang="en-GB"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en-GB"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a:t>
            </a:r>
            <a:r>
              <a:rPr lang="en-GB"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Enhanced Learning (TeL)</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75" y="838200"/>
            <a:ext cx="1822450" cy="1615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5638800"/>
            <a:ext cx="3276600" cy="1200329"/>
          </a:xfrm>
          <a:prstGeom prst="rect">
            <a:avLst/>
          </a:prstGeom>
          <a:noFill/>
        </p:spPr>
        <p:txBody>
          <a:bodyPr wrap="square" rtlCol="0">
            <a:spAutoFit/>
          </a:bodyPr>
          <a:lstStyle/>
          <a:p>
            <a:r>
              <a:rPr lang="en-US" dirty="0" smtClean="0"/>
              <a:t>Prof Dr Zia Ul Qayyum</a:t>
            </a:r>
          </a:p>
          <a:p>
            <a:r>
              <a:rPr lang="en-US" dirty="0" smtClean="0"/>
              <a:t>Vice Chancellor </a:t>
            </a:r>
          </a:p>
          <a:p>
            <a:r>
              <a:rPr lang="en-US" dirty="0" err="1" smtClean="0"/>
              <a:t>Allama</a:t>
            </a:r>
            <a:r>
              <a:rPr lang="en-US" dirty="0" smtClean="0"/>
              <a:t> Iqbal Open </a:t>
            </a:r>
            <a:r>
              <a:rPr lang="en-US" dirty="0" smtClean="0"/>
              <a:t>University Islamabad - Pakistan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p>
            <a:pPr algn="ctr"/>
            <a:r>
              <a:rPr lang="en-US" b="1" dirty="0" smtClean="0"/>
              <a:t>Learner Profiling and Categorization</a:t>
            </a:r>
            <a:endParaRPr lang="en-US" b="1" dirty="0"/>
          </a:p>
        </p:txBody>
      </p:sp>
      <p:grpSp>
        <p:nvGrpSpPr>
          <p:cNvPr id="3" name="Group 80"/>
          <p:cNvGrpSpPr/>
          <p:nvPr/>
        </p:nvGrpSpPr>
        <p:grpSpPr>
          <a:xfrm>
            <a:off x="571500" y="1052555"/>
            <a:ext cx="7962900" cy="5500645"/>
            <a:chOff x="571500" y="190500"/>
            <a:chExt cx="8001000" cy="6559203"/>
          </a:xfrm>
        </p:grpSpPr>
        <p:grpSp>
          <p:nvGrpSpPr>
            <p:cNvPr id="4" name="Group 3"/>
            <p:cNvGrpSpPr/>
            <p:nvPr/>
          </p:nvGrpSpPr>
          <p:grpSpPr>
            <a:xfrm>
              <a:off x="4000500" y="1181100"/>
              <a:ext cx="1447800" cy="1600200"/>
              <a:chOff x="3505200" y="2197182"/>
              <a:chExt cx="1676400" cy="1696638"/>
            </a:xfrm>
          </p:grpSpPr>
          <p:sp>
            <p:nvSpPr>
              <p:cNvPr id="43" name="Rectangle 42"/>
              <p:cNvSpPr/>
              <p:nvPr/>
            </p:nvSpPr>
            <p:spPr>
              <a:xfrm>
                <a:off x="3505200" y="2217420"/>
                <a:ext cx="1676400" cy="16764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3"/>
              <p:cNvGrpSpPr/>
              <p:nvPr/>
            </p:nvGrpSpPr>
            <p:grpSpPr>
              <a:xfrm>
                <a:off x="3586356" y="2197182"/>
                <a:ext cx="1364084" cy="1536614"/>
                <a:chOff x="1745785" y="2062183"/>
                <a:chExt cx="1811823" cy="2586017"/>
              </a:xfrm>
            </p:grpSpPr>
            <p:sp>
              <p:nvSpPr>
                <p:cNvPr id="45" name="Line 1090"/>
                <p:cNvSpPr>
                  <a:spLocks noChangeShapeType="1"/>
                </p:cNvSpPr>
                <p:nvPr/>
              </p:nvSpPr>
              <p:spPr bwMode="auto">
                <a:xfrm>
                  <a:off x="2362200" y="3505200"/>
                  <a:ext cx="132842" cy="220323"/>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 name="Group 45"/>
                <p:cNvGrpSpPr/>
                <p:nvPr/>
              </p:nvGrpSpPr>
              <p:grpSpPr>
                <a:xfrm>
                  <a:off x="1745785" y="2062183"/>
                  <a:ext cx="1811823" cy="2586017"/>
                  <a:chOff x="1745785" y="2062183"/>
                  <a:chExt cx="1811823" cy="2586017"/>
                </a:xfrm>
              </p:grpSpPr>
              <p:grpSp>
                <p:nvGrpSpPr>
                  <p:cNvPr id="7" name="Group 46"/>
                  <p:cNvGrpSpPr/>
                  <p:nvPr/>
                </p:nvGrpSpPr>
                <p:grpSpPr>
                  <a:xfrm>
                    <a:off x="1745785" y="2062183"/>
                    <a:ext cx="1811823" cy="2586017"/>
                    <a:chOff x="3269785" y="1909783"/>
                    <a:chExt cx="1811823" cy="2586017"/>
                  </a:xfrm>
                </p:grpSpPr>
                <p:grpSp>
                  <p:nvGrpSpPr>
                    <p:cNvPr id="8" name="Group 48"/>
                    <p:cNvGrpSpPr/>
                    <p:nvPr/>
                  </p:nvGrpSpPr>
                  <p:grpSpPr>
                    <a:xfrm>
                      <a:off x="3269785" y="1909783"/>
                      <a:ext cx="1811823" cy="1443017"/>
                      <a:chOff x="4011624" y="2808289"/>
                      <a:chExt cx="1558930" cy="1154113"/>
                    </a:xfrm>
                  </p:grpSpPr>
                  <p:grpSp>
                    <p:nvGrpSpPr>
                      <p:cNvPr id="23" name="Group 65"/>
                      <p:cNvGrpSpPr>
                        <a:grpSpLocks/>
                      </p:cNvGrpSpPr>
                      <p:nvPr/>
                    </p:nvGrpSpPr>
                    <p:grpSpPr bwMode="auto">
                      <a:xfrm>
                        <a:off x="4011624" y="2808289"/>
                        <a:ext cx="1558930" cy="1154113"/>
                        <a:chOff x="4558" y="1659"/>
                        <a:chExt cx="982" cy="727"/>
                      </a:xfrm>
                    </p:grpSpPr>
                    <p:sp>
                      <p:nvSpPr>
                        <p:cNvPr id="69" name="Text Box 1081"/>
                        <p:cNvSpPr txBox="1">
                          <a:spLocks noChangeArrowheads="1"/>
                        </p:cNvSpPr>
                        <p:nvPr/>
                      </p:nvSpPr>
                      <p:spPr bwMode="auto">
                        <a:xfrm>
                          <a:off x="4558" y="1659"/>
                          <a:ext cx="982" cy="318"/>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000" b="1" dirty="0">
                              <a:latin typeface="Times New Roman" pitchFamily="18" charset="0"/>
                              <a:cs typeface="Times New Roman" pitchFamily="18" charset="0"/>
                            </a:rPr>
                            <a:t>Learner Ontology</a:t>
                          </a:r>
                        </a:p>
                      </p:txBody>
                    </p:sp>
                    <p:sp>
                      <p:nvSpPr>
                        <p:cNvPr id="70" name="Oval 69"/>
                        <p:cNvSpPr>
                          <a:spLocks noChangeArrowheads="1"/>
                        </p:cNvSpPr>
                        <p:nvPr/>
                      </p:nvSpPr>
                      <p:spPr bwMode="auto">
                        <a:xfrm>
                          <a:off x="4737"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Oval 70"/>
                        <p:cNvSpPr>
                          <a:spLocks noChangeArrowheads="1"/>
                        </p:cNvSpPr>
                        <p:nvPr/>
                      </p:nvSpPr>
                      <p:spPr bwMode="auto">
                        <a:xfrm>
                          <a:off x="4929"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Oval 71"/>
                        <p:cNvSpPr>
                          <a:spLocks noChangeArrowheads="1"/>
                        </p:cNvSpPr>
                        <p:nvPr/>
                      </p:nvSpPr>
                      <p:spPr bwMode="auto">
                        <a:xfrm>
                          <a:off x="4833"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Oval 72"/>
                        <p:cNvSpPr>
                          <a:spLocks noChangeArrowheads="1"/>
                        </p:cNvSpPr>
                        <p:nvPr/>
                      </p:nvSpPr>
                      <p:spPr bwMode="auto">
                        <a:xfrm>
                          <a:off x="4929"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Line 1086"/>
                        <p:cNvSpPr>
                          <a:spLocks noChangeShapeType="1"/>
                        </p:cNvSpPr>
                        <p:nvPr/>
                      </p:nvSpPr>
                      <p:spPr bwMode="auto">
                        <a:xfrm flipH="1">
                          <a:off x="4824" y="1984"/>
                          <a:ext cx="120" cy="12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Line 1087"/>
                        <p:cNvSpPr>
                          <a:spLocks noChangeShapeType="1"/>
                        </p:cNvSpPr>
                        <p:nvPr/>
                      </p:nvSpPr>
                      <p:spPr bwMode="auto">
                        <a:xfrm>
                          <a:off x="4977" y="2002"/>
                          <a:ext cx="0" cy="9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Line 1088"/>
                        <p:cNvSpPr>
                          <a:spLocks noChangeShapeType="1"/>
                        </p:cNvSpPr>
                        <p:nvPr/>
                      </p:nvSpPr>
                      <p:spPr bwMode="auto">
                        <a:xfrm flipH="1">
                          <a:off x="4905" y="2194"/>
                          <a:ext cx="54" cy="102"/>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Oval 76"/>
                        <p:cNvSpPr>
                          <a:spLocks noChangeArrowheads="1"/>
                        </p:cNvSpPr>
                        <p:nvPr/>
                      </p:nvSpPr>
                      <p:spPr bwMode="auto">
                        <a:xfrm flipH="1">
                          <a:off x="5025"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Line 1090"/>
                        <p:cNvSpPr>
                          <a:spLocks noChangeShapeType="1"/>
                        </p:cNvSpPr>
                        <p:nvPr/>
                      </p:nvSpPr>
                      <p:spPr bwMode="auto">
                        <a:xfrm>
                          <a:off x="5001" y="2185"/>
                          <a:ext cx="72" cy="111"/>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Oval 78"/>
                        <p:cNvSpPr>
                          <a:spLocks noChangeArrowheads="1"/>
                        </p:cNvSpPr>
                        <p:nvPr/>
                      </p:nvSpPr>
                      <p:spPr bwMode="auto">
                        <a:xfrm>
                          <a:off x="5121"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Line 1092"/>
                        <p:cNvSpPr>
                          <a:spLocks noChangeShapeType="1"/>
                        </p:cNvSpPr>
                        <p:nvPr/>
                      </p:nvSpPr>
                      <p:spPr bwMode="auto">
                        <a:xfrm flipV="1">
                          <a:off x="5025" y="2002"/>
                          <a:ext cx="144" cy="144"/>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7" name="Oval 66"/>
                      <p:cNvSpPr>
                        <a:spLocks noChangeArrowheads="1"/>
                      </p:cNvSpPr>
                      <p:nvPr/>
                    </p:nvSpPr>
                    <p:spPr bwMode="auto">
                      <a:xfrm>
                        <a:off x="5334000" y="3429000"/>
                        <a:ext cx="152400" cy="152400"/>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Line 1092"/>
                      <p:cNvSpPr>
                        <a:spLocks noChangeShapeType="1"/>
                      </p:cNvSpPr>
                      <p:nvPr/>
                    </p:nvSpPr>
                    <p:spPr bwMode="auto">
                      <a:xfrm>
                        <a:off x="5057776" y="3276600"/>
                        <a:ext cx="276224"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4" name="Group 49"/>
                    <p:cNvGrpSpPr/>
                    <p:nvPr/>
                  </p:nvGrpSpPr>
                  <p:grpSpPr>
                    <a:xfrm>
                      <a:off x="3581373" y="3543052"/>
                      <a:ext cx="1383780" cy="952748"/>
                      <a:chOff x="4295765" y="3200400"/>
                      <a:chExt cx="1190635" cy="762000"/>
                    </a:xfrm>
                  </p:grpSpPr>
                  <p:grpSp>
                    <p:nvGrpSpPr>
                      <p:cNvPr id="46" name="Group 51"/>
                      <p:cNvGrpSpPr>
                        <a:grpSpLocks/>
                      </p:cNvGrpSpPr>
                      <p:nvPr/>
                    </p:nvGrpSpPr>
                    <p:grpSpPr bwMode="auto">
                      <a:xfrm>
                        <a:off x="4295765" y="3200400"/>
                        <a:ext cx="762000" cy="762000"/>
                        <a:chOff x="4737" y="1906"/>
                        <a:chExt cx="480" cy="480"/>
                      </a:xfrm>
                    </p:grpSpPr>
                    <p:sp>
                      <p:nvSpPr>
                        <p:cNvPr id="55" name="Oval 54"/>
                        <p:cNvSpPr>
                          <a:spLocks noChangeArrowheads="1"/>
                        </p:cNvSpPr>
                        <p:nvPr/>
                      </p:nvSpPr>
                      <p:spPr bwMode="auto">
                        <a:xfrm>
                          <a:off x="4737"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Oval 55"/>
                        <p:cNvSpPr>
                          <a:spLocks noChangeArrowheads="1"/>
                        </p:cNvSpPr>
                        <p:nvPr/>
                      </p:nvSpPr>
                      <p:spPr bwMode="auto">
                        <a:xfrm>
                          <a:off x="4929"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Oval 56"/>
                        <p:cNvSpPr>
                          <a:spLocks noChangeArrowheads="1"/>
                        </p:cNvSpPr>
                        <p:nvPr/>
                      </p:nvSpPr>
                      <p:spPr bwMode="auto">
                        <a:xfrm>
                          <a:off x="4833"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Oval 57"/>
                        <p:cNvSpPr>
                          <a:spLocks noChangeArrowheads="1"/>
                        </p:cNvSpPr>
                        <p:nvPr/>
                      </p:nvSpPr>
                      <p:spPr bwMode="auto">
                        <a:xfrm>
                          <a:off x="4929"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Line 1086"/>
                        <p:cNvSpPr>
                          <a:spLocks noChangeShapeType="1"/>
                        </p:cNvSpPr>
                        <p:nvPr/>
                      </p:nvSpPr>
                      <p:spPr bwMode="auto">
                        <a:xfrm flipH="1">
                          <a:off x="4824" y="1984"/>
                          <a:ext cx="120" cy="12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Line 1087"/>
                        <p:cNvSpPr>
                          <a:spLocks noChangeShapeType="1"/>
                        </p:cNvSpPr>
                        <p:nvPr/>
                      </p:nvSpPr>
                      <p:spPr bwMode="auto">
                        <a:xfrm>
                          <a:off x="4977" y="2002"/>
                          <a:ext cx="0" cy="9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Line 1088"/>
                        <p:cNvSpPr>
                          <a:spLocks noChangeShapeType="1"/>
                        </p:cNvSpPr>
                        <p:nvPr/>
                      </p:nvSpPr>
                      <p:spPr bwMode="auto">
                        <a:xfrm flipH="1">
                          <a:off x="4905" y="2194"/>
                          <a:ext cx="54" cy="102"/>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Oval 61"/>
                        <p:cNvSpPr>
                          <a:spLocks noChangeArrowheads="1"/>
                        </p:cNvSpPr>
                        <p:nvPr/>
                      </p:nvSpPr>
                      <p:spPr bwMode="auto">
                        <a:xfrm flipH="1">
                          <a:off x="5025"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Line 1090"/>
                        <p:cNvSpPr>
                          <a:spLocks noChangeShapeType="1"/>
                        </p:cNvSpPr>
                        <p:nvPr/>
                      </p:nvSpPr>
                      <p:spPr bwMode="auto">
                        <a:xfrm>
                          <a:off x="5001" y="2185"/>
                          <a:ext cx="72" cy="111"/>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Oval 63"/>
                        <p:cNvSpPr>
                          <a:spLocks noChangeArrowheads="1"/>
                        </p:cNvSpPr>
                        <p:nvPr/>
                      </p:nvSpPr>
                      <p:spPr bwMode="auto">
                        <a:xfrm>
                          <a:off x="5121"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Line 1092"/>
                        <p:cNvSpPr>
                          <a:spLocks noChangeShapeType="1"/>
                        </p:cNvSpPr>
                        <p:nvPr/>
                      </p:nvSpPr>
                      <p:spPr bwMode="auto">
                        <a:xfrm flipV="1">
                          <a:off x="5025" y="2002"/>
                          <a:ext cx="144" cy="144"/>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Oval 52"/>
                      <p:cNvSpPr>
                        <a:spLocks noChangeArrowheads="1"/>
                      </p:cNvSpPr>
                      <p:nvPr/>
                    </p:nvSpPr>
                    <p:spPr bwMode="auto">
                      <a:xfrm>
                        <a:off x="5334000" y="3429000"/>
                        <a:ext cx="152400" cy="152400"/>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Line 1092"/>
                      <p:cNvSpPr>
                        <a:spLocks noChangeShapeType="1"/>
                      </p:cNvSpPr>
                      <p:nvPr/>
                    </p:nvSpPr>
                    <p:spPr bwMode="auto">
                      <a:xfrm>
                        <a:off x="5057776" y="3276600"/>
                        <a:ext cx="276224"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51" name="Straight Arrow Connector 50"/>
                    <p:cNvCxnSpPr>
                      <a:stCxn id="67" idx="3"/>
                      <a:endCxn id="64" idx="7"/>
                    </p:cNvCxnSpPr>
                    <p:nvPr/>
                  </p:nvCxnSpPr>
                  <p:spPr>
                    <a:xfrm rot="5400000">
                      <a:off x="4275629" y="3013969"/>
                      <a:ext cx="722436" cy="391541"/>
                    </a:xfrm>
                    <a:prstGeom prst="straightConnector1">
                      <a:avLst/>
                    </a:prstGeom>
                    <a:noFill/>
                    <a:ln w="9525">
                      <a:solidFill>
                        <a:schemeClr val="tx1"/>
                      </a:solidFill>
                      <a:round/>
                      <a:headEnd/>
                      <a:tailEnd type="triangle" w="med" len="med"/>
                    </a:ln>
                    <a:effectLst/>
                  </p:spPr>
                </p:cxnSp>
              </p:grpSp>
              <p:sp>
                <p:nvSpPr>
                  <p:cNvPr id="48" name="Line 1090"/>
                  <p:cNvSpPr>
                    <a:spLocks noChangeShapeType="1"/>
                  </p:cNvSpPr>
                  <p:nvPr/>
                </p:nvSpPr>
                <p:spPr bwMode="auto">
                  <a:xfrm>
                    <a:off x="2743200" y="3505200"/>
                    <a:ext cx="76200"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47" name="Group 4"/>
            <p:cNvGrpSpPr>
              <a:grpSpLocks/>
            </p:cNvGrpSpPr>
            <p:nvPr/>
          </p:nvGrpSpPr>
          <p:grpSpPr bwMode="auto">
            <a:xfrm>
              <a:off x="5524500" y="1485902"/>
              <a:ext cx="457200" cy="990603"/>
              <a:chOff x="2256" y="816"/>
              <a:chExt cx="1056" cy="1296"/>
            </a:xfrm>
          </p:grpSpPr>
          <p:sp>
            <p:nvSpPr>
              <p:cNvPr id="38" name="AutoShape 84"/>
              <p:cNvSpPr>
                <a:spLocks noChangeArrowheads="1"/>
              </p:cNvSpPr>
              <p:nvPr/>
            </p:nvSpPr>
            <p:spPr bwMode="auto">
              <a:xfrm rot="-32400000">
                <a:off x="2256" y="1104"/>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AutoShape 85"/>
              <p:cNvSpPr>
                <a:spLocks noChangeArrowheads="1"/>
              </p:cNvSpPr>
              <p:nvPr/>
            </p:nvSpPr>
            <p:spPr bwMode="auto">
              <a:xfrm rot="-32400000">
                <a:off x="2256" y="1392"/>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AutoShape 86"/>
              <p:cNvSpPr>
                <a:spLocks noChangeArrowheads="1"/>
              </p:cNvSpPr>
              <p:nvPr/>
            </p:nvSpPr>
            <p:spPr bwMode="auto">
              <a:xfrm rot="-32400000">
                <a:off x="2256" y="1920"/>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AutoShape 87"/>
              <p:cNvSpPr>
                <a:spLocks noChangeArrowheads="1"/>
              </p:cNvSpPr>
              <p:nvPr/>
            </p:nvSpPr>
            <p:spPr bwMode="auto">
              <a:xfrm rot="-32400000">
                <a:off x="2256" y="1632"/>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AutoShape 88"/>
              <p:cNvSpPr>
                <a:spLocks noChangeArrowheads="1"/>
              </p:cNvSpPr>
              <p:nvPr/>
            </p:nvSpPr>
            <p:spPr bwMode="auto">
              <a:xfrm rot="-32400000">
                <a:off x="2256" y="816"/>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9" name="Group 5"/>
            <p:cNvGrpSpPr>
              <a:grpSpLocks/>
            </p:cNvGrpSpPr>
            <p:nvPr/>
          </p:nvGrpSpPr>
          <p:grpSpPr bwMode="auto">
            <a:xfrm rot="10800000">
              <a:off x="3314700" y="1485895"/>
              <a:ext cx="533400" cy="990603"/>
              <a:chOff x="2256" y="816"/>
              <a:chExt cx="1056" cy="1296"/>
            </a:xfrm>
          </p:grpSpPr>
          <p:sp>
            <p:nvSpPr>
              <p:cNvPr id="33" name="AutoShape 84"/>
              <p:cNvSpPr>
                <a:spLocks noChangeArrowheads="1"/>
              </p:cNvSpPr>
              <p:nvPr/>
            </p:nvSpPr>
            <p:spPr bwMode="auto">
              <a:xfrm rot="-32400000">
                <a:off x="2256" y="1104"/>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AutoShape 85"/>
              <p:cNvSpPr>
                <a:spLocks noChangeArrowheads="1"/>
              </p:cNvSpPr>
              <p:nvPr/>
            </p:nvSpPr>
            <p:spPr bwMode="auto">
              <a:xfrm rot="-32400000">
                <a:off x="2256" y="1392"/>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AutoShape 86"/>
              <p:cNvSpPr>
                <a:spLocks noChangeArrowheads="1"/>
              </p:cNvSpPr>
              <p:nvPr/>
            </p:nvSpPr>
            <p:spPr bwMode="auto">
              <a:xfrm rot="-32400000">
                <a:off x="2256" y="1920"/>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AutoShape 87"/>
              <p:cNvSpPr>
                <a:spLocks noChangeArrowheads="1"/>
              </p:cNvSpPr>
              <p:nvPr/>
            </p:nvSpPr>
            <p:spPr bwMode="auto">
              <a:xfrm rot="-32400000">
                <a:off x="2256" y="1632"/>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AutoShape 88"/>
              <p:cNvSpPr>
                <a:spLocks noChangeArrowheads="1"/>
              </p:cNvSpPr>
              <p:nvPr/>
            </p:nvSpPr>
            <p:spPr bwMode="auto">
              <a:xfrm rot="-32400000">
                <a:off x="2256" y="816"/>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0" name="Group 6"/>
            <p:cNvGrpSpPr>
              <a:grpSpLocks/>
            </p:cNvGrpSpPr>
            <p:nvPr/>
          </p:nvGrpSpPr>
          <p:grpSpPr bwMode="auto">
            <a:xfrm rot="16200000">
              <a:off x="4457704" y="419099"/>
              <a:ext cx="533400" cy="990603"/>
              <a:chOff x="2256" y="816"/>
              <a:chExt cx="1056" cy="1296"/>
            </a:xfrm>
          </p:grpSpPr>
          <p:sp>
            <p:nvSpPr>
              <p:cNvPr id="28" name="AutoShape 84"/>
              <p:cNvSpPr>
                <a:spLocks noChangeArrowheads="1"/>
              </p:cNvSpPr>
              <p:nvPr/>
            </p:nvSpPr>
            <p:spPr bwMode="auto">
              <a:xfrm rot="-32400000">
                <a:off x="2256" y="1104"/>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AutoShape 85"/>
              <p:cNvSpPr>
                <a:spLocks noChangeArrowheads="1"/>
              </p:cNvSpPr>
              <p:nvPr/>
            </p:nvSpPr>
            <p:spPr bwMode="auto">
              <a:xfrm rot="-32400000">
                <a:off x="2256" y="1392"/>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AutoShape 86"/>
              <p:cNvSpPr>
                <a:spLocks noChangeArrowheads="1"/>
              </p:cNvSpPr>
              <p:nvPr/>
            </p:nvSpPr>
            <p:spPr bwMode="auto">
              <a:xfrm rot="-32400000">
                <a:off x="2256" y="1920"/>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AutoShape 87"/>
              <p:cNvSpPr>
                <a:spLocks noChangeArrowheads="1"/>
              </p:cNvSpPr>
              <p:nvPr/>
            </p:nvSpPr>
            <p:spPr bwMode="auto">
              <a:xfrm rot="-32400000">
                <a:off x="2256" y="1632"/>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AutoShape 88"/>
              <p:cNvSpPr>
                <a:spLocks noChangeArrowheads="1"/>
              </p:cNvSpPr>
              <p:nvPr/>
            </p:nvSpPr>
            <p:spPr bwMode="auto">
              <a:xfrm rot="-32400000">
                <a:off x="2256" y="816"/>
                <a:ext cx="1056" cy="192"/>
              </a:xfrm>
              <a:prstGeom prst="rightArrow">
                <a:avLst>
                  <a:gd name="adj1" fmla="val 50000"/>
                  <a:gd name="adj2" fmla="val 137500"/>
                </a:avLst>
              </a:prstGeom>
              <a:solidFill>
                <a:schemeClr val="tx1">
                  <a:lumMod val="65000"/>
                  <a:lumOff val="3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2" name="Group 7"/>
            <p:cNvGrpSpPr/>
            <p:nvPr/>
          </p:nvGrpSpPr>
          <p:grpSpPr>
            <a:xfrm>
              <a:off x="1790700" y="3162300"/>
              <a:ext cx="5638800" cy="1371600"/>
              <a:chOff x="2149522" y="3352800"/>
              <a:chExt cx="4339988" cy="1219200"/>
            </a:xfrm>
          </p:grpSpPr>
          <p:grpSp>
            <p:nvGrpSpPr>
              <p:cNvPr id="66" name="Group 22"/>
              <p:cNvGrpSpPr/>
              <p:nvPr/>
            </p:nvGrpSpPr>
            <p:grpSpPr>
              <a:xfrm>
                <a:off x="2149522" y="3352800"/>
                <a:ext cx="4339988" cy="1219200"/>
                <a:chOff x="2225722" y="3352800"/>
                <a:chExt cx="4339988" cy="1219200"/>
              </a:xfrm>
            </p:grpSpPr>
            <p:sp>
              <p:nvSpPr>
                <p:cNvPr id="26" name="AutoShape 114"/>
                <p:cNvSpPr>
                  <a:spLocks noChangeArrowheads="1"/>
                </p:cNvSpPr>
                <p:nvPr/>
              </p:nvSpPr>
              <p:spPr bwMode="auto">
                <a:xfrm>
                  <a:off x="2225722" y="3352800"/>
                  <a:ext cx="4339988" cy="1219200"/>
                </a:xfrm>
                <a:prstGeom prst="parallelogram">
                  <a:avLst>
                    <a:gd name="adj" fmla="val 72500"/>
                  </a:avLst>
                </a:prstGeom>
                <a:solidFill>
                  <a:schemeClr val="tx2">
                    <a:lumMod val="40000"/>
                    <a:lumOff val="60000"/>
                  </a:schemeClr>
                </a:solidFill>
                <a:ln w="9525">
                  <a:miter lim="800000"/>
                  <a:headEnd/>
                  <a:tailEnd/>
                </a:ln>
                <a:effectLst/>
                <a:scene3d>
                  <a:camera prst="legacyObliqueBottomLeft">
                    <a:rot lat="19799999" lon="0" rev="0"/>
                  </a:camera>
                  <a:lightRig rig="legacyFlat2" dir="t"/>
                </a:scene3d>
                <a:sp3d extrusionH="163500" prstMaterial="legacyMatte">
                  <a:bevelT w="13500" h="13500" prst="angle"/>
                  <a:bevelB w="13500" h="13500" prst="angle"/>
                  <a:extrusionClr>
                    <a:srgbClr val="CCECFF"/>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Oval 26"/>
                <p:cNvSpPr>
                  <a:spLocks noChangeArrowheads="1"/>
                </p:cNvSpPr>
                <p:nvPr/>
              </p:nvSpPr>
              <p:spPr bwMode="auto">
                <a:xfrm>
                  <a:off x="2729895" y="3657600"/>
                  <a:ext cx="838200" cy="533401"/>
                </a:xfrm>
                <a:prstGeom prst="ellipse">
                  <a:avLst/>
                </a:prstGeom>
                <a:solidFill>
                  <a:schemeClr val="tx2">
                    <a:lumMod val="60000"/>
                    <a:lumOff val="40000"/>
                  </a:schemeClr>
                </a:solidFill>
                <a:ln w="9525">
                  <a:round/>
                  <a:headEnd/>
                  <a:tailEnd/>
                </a:ln>
                <a:effectLst/>
                <a:scene3d>
                  <a:camera prst="legacyObliqueBottomLeft"/>
                  <a:lightRig rig="legacyFlat2" dir="t"/>
                </a:scene3d>
                <a:sp3d extrusionH="227000" prstMaterial="legacyMatte">
                  <a:bevelT w="13500" h="13500" prst="angle"/>
                  <a:bevelB w="13500" h="13500" prst="angle"/>
                  <a:extrusionClr>
                    <a:srgbClr val="97DFF9"/>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50" b="1" dirty="0">
                      <a:latin typeface="Arial" pitchFamily="34" charset="0"/>
                    </a:rPr>
                    <a:t>CBR</a:t>
                  </a:r>
                </a:p>
              </p:txBody>
            </p:sp>
          </p:grpSp>
          <p:sp>
            <p:nvSpPr>
              <p:cNvPr id="24" name="Oval 23"/>
              <p:cNvSpPr>
                <a:spLocks noChangeArrowheads="1"/>
              </p:cNvSpPr>
              <p:nvPr/>
            </p:nvSpPr>
            <p:spPr bwMode="auto">
              <a:xfrm>
                <a:off x="3556000" y="3657600"/>
                <a:ext cx="838200" cy="533401"/>
              </a:xfrm>
              <a:prstGeom prst="ellipse">
                <a:avLst/>
              </a:prstGeom>
              <a:solidFill>
                <a:schemeClr val="tx2">
                  <a:lumMod val="60000"/>
                  <a:lumOff val="40000"/>
                </a:schemeClr>
              </a:solidFill>
              <a:ln w="9525">
                <a:round/>
                <a:headEnd/>
                <a:tailEnd/>
              </a:ln>
              <a:effectLst/>
              <a:scene3d>
                <a:camera prst="legacyObliqueBottomLeft"/>
                <a:lightRig rig="legacyFlat2" dir="t"/>
              </a:scene3d>
              <a:sp3d extrusionH="227000" prstMaterial="legacyMatte">
                <a:bevelT w="13500" h="13500" prst="angle"/>
                <a:bevelB w="13500" h="13500" prst="angle"/>
                <a:extrusionClr>
                  <a:srgbClr val="97DFF9"/>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50" b="1" dirty="0">
                    <a:latin typeface="Arial" pitchFamily="34" charset="0"/>
                  </a:rPr>
                  <a:t>ANN</a:t>
                </a:r>
              </a:p>
            </p:txBody>
          </p:sp>
          <p:sp>
            <p:nvSpPr>
              <p:cNvPr id="25" name="Oval 24"/>
              <p:cNvSpPr>
                <a:spLocks noChangeArrowheads="1"/>
              </p:cNvSpPr>
              <p:nvPr/>
            </p:nvSpPr>
            <p:spPr bwMode="auto">
              <a:xfrm>
                <a:off x="4436813" y="3699932"/>
                <a:ext cx="838200" cy="533401"/>
              </a:xfrm>
              <a:prstGeom prst="ellipse">
                <a:avLst/>
              </a:prstGeom>
              <a:solidFill>
                <a:schemeClr val="tx2">
                  <a:lumMod val="60000"/>
                  <a:lumOff val="40000"/>
                </a:schemeClr>
              </a:solidFill>
              <a:ln w="9525">
                <a:round/>
                <a:headEnd/>
                <a:tailEnd/>
              </a:ln>
              <a:effectLst/>
              <a:scene3d>
                <a:camera prst="legacyObliqueBottomLeft"/>
                <a:lightRig rig="legacyFlat2" dir="t"/>
              </a:scene3d>
              <a:sp3d extrusionH="227000" prstMaterial="legacyMatte">
                <a:bevelT w="13500" h="13500" prst="angle"/>
                <a:bevelB w="13500" h="13500" prst="angle"/>
                <a:extrusionClr>
                  <a:srgbClr val="97DFF9"/>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50" b="1" dirty="0">
                    <a:latin typeface="Arial" pitchFamily="34" charset="0"/>
                  </a:rPr>
                  <a:t>FL</a:t>
                </a:r>
              </a:p>
            </p:txBody>
          </p:sp>
        </p:grpSp>
        <p:sp>
          <p:nvSpPr>
            <p:cNvPr id="9" name="AutoShape 98"/>
            <p:cNvSpPr>
              <a:spLocks noChangeArrowheads="1"/>
            </p:cNvSpPr>
            <p:nvPr/>
          </p:nvSpPr>
          <p:spPr bwMode="auto">
            <a:xfrm rot="5400000">
              <a:off x="4381500" y="30099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BCEB2"/>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Oval 9"/>
            <p:cNvSpPr>
              <a:spLocks noChangeArrowheads="1"/>
            </p:cNvSpPr>
            <p:nvPr/>
          </p:nvSpPr>
          <p:spPr bwMode="auto">
            <a:xfrm>
              <a:off x="4229100" y="5295900"/>
              <a:ext cx="1143000" cy="609600"/>
            </a:xfrm>
            <a:prstGeom prst="ellipse">
              <a:avLst/>
            </a:prstGeom>
            <a:solidFill>
              <a:schemeClr val="bg1">
                <a:lumMod val="65000"/>
              </a:schemeClr>
            </a:solidFill>
            <a:ln w="9525">
              <a:round/>
              <a:headEnd/>
              <a:tailEnd/>
            </a:ln>
            <a:effectLst/>
            <a:scene3d>
              <a:camera prst="legacyObliqueBottomLeft"/>
              <a:lightRig rig="legacyFlat2" dir="t"/>
            </a:scene3d>
            <a:sp3d extrusionH="227000" prstMaterial="legacyMatte">
              <a:bevelT w="13500" h="13500" prst="angle"/>
              <a:bevelB w="13500" h="13500" prst="angle"/>
              <a:extrusionClr>
                <a:schemeClr val="tx1">
                  <a:lumMod val="65000"/>
                  <a:lumOff val="35000"/>
                </a:schemeClr>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100" b="1" dirty="0">
                  <a:latin typeface="Arial" pitchFamily="34" charset="0"/>
                </a:rPr>
                <a:t>Learner </a:t>
              </a:r>
            </a:p>
            <a:p>
              <a:pPr algn="ctr"/>
              <a:r>
                <a:rPr lang="es-ES" sz="1100" b="1" dirty="0">
                  <a:latin typeface="Arial" pitchFamily="34" charset="0"/>
                </a:rPr>
                <a:t>Catagory</a:t>
              </a:r>
            </a:p>
          </p:txBody>
        </p:sp>
        <p:sp>
          <p:nvSpPr>
            <p:cNvPr id="11" name="Rounded Rectangular Callout 10"/>
            <p:cNvSpPr/>
            <p:nvPr/>
          </p:nvSpPr>
          <p:spPr>
            <a:xfrm rot="16200000">
              <a:off x="3162300" y="5219700"/>
              <a:ext cx="914399" cy="762001"/>
            </a:xfrm>
            <a:prstGeom prst="wedgeRoundRectCallou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utoShape 98"/>
            <p:cNvSpPr>
              <a:spLocks noChangeArrowheads="1"/>
            </p:cNvSpPr>
            <p:nvPr/>
          </p:nvSpPr>
          <p:spPr bwMode="auto">
            <a:xfrm rot="5400000">
              <a:off x="4381500" y="4686300"/>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BCEB2"/>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TextBox 104"/>
            <p:cNvSpPr txBox="1"/>
            <p:nvPr/>
          </p:nvSpPr>
          <p:spPr>
            <a:xfrm>
              <a:off x="3238500" y="5212258"/>
              <a:ext cx="1143000" cy="8389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Char char="•"/>
              </a:pPr>
              <a:r>
                <a:rPr lang="en-US" sz="800" dirty="0"/>
                <a:t>Novice</a:t>
              </a:r>
            </a:p>
            <a:p>
              <a:pPr>
                <a:buFont typeface="Arial" pitchFamily="34" charset="0"/>
                <a:buChar char="•"/>
              </a:pPr>
              <a:r>
                <a:rPr lang="en-US" sz="800" dirty="0"/>
                <a:t>Easy</a:t>
              </a:r>
            </a:p>
            <a:p>
              <a:pPr>
                <a:buFont typeface="Arial" pitchFamily="34" charset="0"/>
                <a:buChar char="•"/>
              </a:pPr>
              <a:r>
                <a:rPr lang="en-US" sz="800" dirty="0"/>
                <a:t>Proficient</a:t>
              </a:r>
            </a:p>
            <a:p>
              <a:pPr>
                <a:buFont typeface="Arial" pitchFamily="34" charset="0"/>
                <a:buChar char="•"/>
              </a:pPr>
              <a:r>
                <a:rPr lang="en-US" sz="800" dirty="0"/>
                <a:t>Expert</a:t>
              </a:r>
            </a:p>
          </p:txBody>
        </p:sp>
        <p:sp>
          <p:nvSpPr>
            <p:cNvPr id="14" name="Curved Right Arrow 13"/>
            <p:cNvSpPr/>
            <p:nvPr/>
          </p:nvSpPr>
          <p:spPr>
            <a:xfrm rot="10800000">
              <a:off x="6591299" y="2552700"/>
              <a:ext cx="914401" cy="2514600"/>
            </a:xfrm>
            <a:prstGeom prst="curvedRightArrow">
              <a:avLst>
                <a:gd name="adj1" fmla="val 25000"/>
                <a:gd name="adj2" fmla="val 51551"/>
                <a:gd name="adj3" fmla="val 38846"/>
              </a:avLst>
            </a:prstGeom>
            <a:solidFill>
              <a:srgbClr val="CBCEB2"/>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Curved Left Arrow 14"/>
            <p:cNvSpPr/>
            <p:nvPr/>
          </p:nvSpPr>
          <p:spPr>
            <a:xfrm rot="10800000">
              <a:off x="1562100" y="2705100"/>
              <a:ext cx="914399" cy="2514600"/>
            </a:xfrm>
            <a:prstGeom prst="curvedLeftArrow">
              <a:avLst>
                <a:gd name="adj1" fmla="val 25000"/>
                <a:gd name="adj2" fmla="val 50000"/>
                <a:gd name="adj3" fmla="val 41923"/>
              </a:avLst>
            </a:prstGeom>
            <a:solidFill>
              <a:srgbClr val="CBCEB2"/>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Box 123"/>
            <p:cNvSpPr txBox="1"/>
            <p:nvPr/>
          </p:nvSpPr>
          <p:spPr>
            <a:xfrm>
              <a:off x="3924300" y="190500"/>
              <a:ext cx="1600200" cy="5298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t>Personal Details (Name, Age, Degree)</a:t>
              </a:r>
            </a:p>
          </p:txBody>
        </p:sp>
        <p:sp>
          <p:nvSpPr>
            <p:cNvPr id="17" name="TextBox 124"/>
            <p:cNvSpPr txBox="1"/>
            <p:nvPr/>
          </p:nvSpPr>
          <p:spPr>
            <a:xfrm rot="5400000">
              <a:off x="5336232" y="1702874"/>
              <a:ext cx="1905001" cy="5566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t>Academic Details</a:t>
              </a:r>
            </a:p>
            <a:p>
              <a:pPr algn="ctr"/>
              <a:r>
                <a:rPr lang="en-US" sz="1000" dirty="0"/>
                <a:t> (SGPA, CGPA, Pre-</a:t>
              </a:r>
              <a:r>
                <a:rPr lang="en-US" sz="1000" dirty="0" err="1"/>
                <a:t>Req</a:t>
              </a:r>
              <a:r>
                <a:rPr lang="en-US" sz="1000" dirty="0"/>
                <a:t> GPA)</a:t>
              </a:r>
            </a:p>
          </p:txBody>
        </p:sp>
        <p:sp>
          <p:nvSpPr>
            <p:cNvPr id="18" name="TextBox 125"/>
            <p:cNvSpPr txBox="1"/>
            <p:nvPr/>
          </p:nvSpPr>
          <p:spPr>
            <a:xfrm rot="16200000">
              <a:off x="2055167" y="1580288"/>
              <a:ext cx="1905001" cy="6494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Aptitude Details</a:t>
              </a:r>
            </a:p>
            <a:p>
              <a:pPr algn="ctr"/>
              <a:r>
                <a:rPr lang="en-US" sz="1200" dirty="0"/>
                <a:t> (Learning Style, IQ, Ability)</a:t>
              </a:r>
            </a:p>
          </p:txBody>
        </p:sp>
        <p:sp>
          <p:nvSpPr>
            <p:cNvPr id="19" name="TextBox 127"/>
            <p:cNvSpPr txBox="1"/>
            <p:nvPr/>
          </p:nvSpPr>
          <p:spPr>
            <a:xfrm>
              <a:off x="7277100" y="2857500"/>
              <a:ext cx="1295400" cy="6623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Retain Learner’s Category</a:t>
              </a:r>
            </a:p>
          </p:txBody>
        </p:sp>
        <p:sp>
          <p:nvSpPr>
            <p:cNvPr id="20" name="TextBox 128"/>
            <p:cNvSpPr txBox="1"/>
            <p:nvPr/>
          </p:nvSpPr>
          <p:spPr>
            <a:xfrm>
              <a:off x="571500" y="2929235"/>
              <a:ext cx="1295400" cy="6623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Retain Learner’s Category</a:t>
              </a:r>
            </a:p>
          </p:txBody>
        </p:sp>
        <p:sp>
          <p:nvSpPr>
            <p:cNvPr id="21" name="TextBox 108"/>
            <p:cNvSpPr txBox="1"/>
            <p:nvPr/>
          </p:nvSpPr>
          <p:spPr>
            <a:xfrm>
              <a:off x="1028700" y="6021169"/>
              <a:ext cx="1905000" cy="728534"/>
            </a:xfrm>
            <a:prstGeom prst="rect">
              <a:avLst/>
            </a:prstGeom>
            <a:noFill/>
            <a:ln w="15875" cap="rnd" cmpd="sng">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cene3d>
              <a:camera prst="orthographicFront"/>
              <a:lightRig rig="threePt" dir="t"/>
            </a:scene3d>
            <a:sp3d extrusionH="76200">
              <a:extrusionClr>
                <a:schemeClr val="tx1"/>
              </a:extrusionClr>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t>CBR:</a:t>
              </a:r>
              <a:r>
                <a:rPr lang="en-US" sz="900" dirty="0"/>
                <a:t> Case Base Reasoning</a:t>
              </a:r>
            </a:p>
            <a:p>
              <a:r>
                <a:rPr lang="en-US" sz="900" b="1" dirty="0"/>
                <a:t>ANN: </a:t>
              </a:r>
              <a:r>
                <a:rPr lang="en-US" sz="900" dirty="0"/>
                <a:t>Artificial Neural Nets</a:t>
              </a:r>
            </a:p>
            <a:p>
              <a:r>
                <a:rPr lang="en-US" sz="900" b="1" dirty="0"/>
                <a:t>FL:</a:t>
              </a:r>
              <a:r>
                <a:rPr lang="en-US" sz="900" dirty="0"/>
                <a:t> Fuzzy Logic</a:t>
              </a:r>
            </a:p>
          </p:txBody>
        </p:sp>
        <p:sp>
          <p:nvSpPr>
            <p:cNvPr id="22" name="Oval 21"/>
            <p:cNvSpPr>
              <a:spLocks noChangeArrowheads="1"/>
            </p:cNvSpPr>
            <p:nvPr/>
          </p:nvSpPr>
          <p:spPr bwMode="auto">
            <a:xfrm>
              <a:off x="5978825" y="3576637"/>
              <a:ext cx="917275" cy="500063"/>
            </a:xfrm>
            <a:prstGeom prst="ellipse">
              <a:avLst/>
            </a:prstGeom>
            <a:solidFill>
              <a:schemeClr val="tx2">
                <a:lumMod val="60000"/>
                <a:lumOff val="40000"/>
              </a:schemeClr>
            </a:solidFill>
            <a:ln w="9525">
              <a:round/>
              <a:headEnd/>
              <a:tailEnd/>
            </a:ln>
            <a:effectLst/>
            <a:scene3d>
              <a:camera prst="legacyObliqueBottomLeft"/>
              <a:lightRig rig="legacyFlat2" dir="t"/>
            </a:scene3d>
            <a:sp3d extrusionH="227000" prstMaterial="legacyMatte">
              <a:bevelT w="13500" h="13500" prst="angle"/>
              <a:bevelB w="13500" h="13500" prst="angle"/>
              <a:extrusionClr>
                <a:srgbClr val="97DFF9"/>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50" b="1" dirty="0">
                  <a:latin typeface="Arial" pitchFamily="34" charset="0"/>
                </a:rPr>
                <a:t>LCHAIT</a:t>
              </a:r>
            </a:p>
          </p:txBody>
        </p:sp>
      </p:grpSp>
      <p:pic>
        <p:nvPicPr>
          <p:cNvPr id="81"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23" y="228600"/>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28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57250"/>
          </a:xfrm>
        </p:spPr>
        <p:txBody>
          <a:bodyPr>
            <a:normAutofit/>
          </a:bodyPr>
          <a:lstStyle/>
          <a:p>
            <a:r>
              <a:rPr lang="en-US" sz="4000" dirty="0" smtClean="0">
                <a:latin typeface="Calibri" pitchFamily="34" charset="0"/>
              </a:rPr>
              <a:t>Research </a:t>
            </a:r>
            <a:r>
              <a:rPr lang="en-US" sz="4000" dirty="0" smtClean="0">
                <a:latin typeface="Calibri" pitchFamily="34" charset="0"/>
              </a:rPr>
              <a:t>Initiatives </a:t>
            </a:r>
            <a:r>
              <a:rPr lang="en-US" sz="4000" dirty="0">
                <a:latin typeface="Calibri" pitchFamily="34" charset="0"/>
              </a:rPr>
              <a:t>-III</a:t>
            </a:r>
          </a:p>
        </p:txBody>
      </p:sp>
      <p:sp>
        <p:nvSpPr>
          <p:cNvPr id="3" name="Content Placeholder 2"/>
          <p:cNvSpPr>
            <a:spLocks noGrp="1"/>
          </p:cNvSpPr>
          <p:nvPr>
            <p:ph idx="1"/>
          </p:nvPr>
        </p:nvSpPr>
        <p:spPr>
          <a:xfrm>
            <a:off x="0" y="1219200"/>
            <a:ext cx="8915400" cy="4876800"/>
          </a:xfrm>
        </p:spPr>
        <p:txBody>
          <a:bodyPr>
            <a:noAutofit/>
          </a:bodyPr>
          <a:lstStyle/>
          <a:p>
            <a:pPr marL="342900" lvl="1" indent="-342900"/>
            <a:r>
              <a:rPr lang="en-US" sz="3200" dirty="0" smtClean="0">
                <a:latin typeface="+mj-lt"/>
              </a:rPr>
              <a:t>Educational recommenders for effective learning</a:t>
            </a:r>
          </a:p>
          <a:p>
            <a:pPr marL="742950" lvl="2" indent="-342900"/>
            <a:r>
              <a:rPr lang="en-US" sz="2800" dirty="0" smtClean="0">
                <a:latin typeface="+mj-lt"/>
              </a:rPr>
              <a:t>Collaborative, Content , Hybrid, Knowledge base recommenders </a:t>
            </a:r>
          </a:p>
          <a:p>
            <a:pPr marL="742950" lvl="2" indent="-342900"/>
            <a:endParaRPr lang="en-US" sz="2800" dirty="0" smtClean="0">
              <a:latin typeface="+mj-lt"/>
            </a:endParaRPr>
          </a:p>
          <a:p>
            <a:pPr marL="742950" lvl="2" indent="-342900"/>
            <a:r>
              <a:rPr lang="en-US" sz="2800" dirty="0" smtClean="0">
                <a:latin typeface="+mj-lt"/>
              </a:rPr>
              <a:t>Recommendation </a:t>
            </a:r>
            <a:r>
              <a:rPr lang="en-US" sz="2800" dirty="0" smtClean="0">
                <a:latin typeface="+mj-lt"/>
              </a:rPr>
              <a:t>of learning contents for better learning of the learners. </a:t>
            </a:r>
          </a:p>
          <a:p>
            <a:pPr lvl="3" indent="-342900"/>
            <a:r>
              <a:rPr lang="en-US" sz="2400" dirty="0" smtClean="0">
                <a:latin typeface="+mj-lt"/>
              </a:rPr>
              <a:t>Rule base Recommender for Personalized recommendations</a:t>
            </a:r>
          </a:p>
          <a:p>
            <a:pPr lvl="3" indent="-342900"/>
            <a:r>
              <a:rPr lang="en-US" sz="2400" dirty="0" smtClean="0">
                <a:latin typeface="+mj-lt"/>
              </a:rPr>
              <a:t>Learning Cycle: Learning, Evaluation and Adaptation</a:t>
            </a:r>
          </a:p>
          <a:p>
            <a:pPr lvl="3" indent="-342900"/>
            <a:r>
              <a:rPr lang="en-US" sz="2400" dirty="0" smtClean="0">
                <a:latin typeface="+mj-lt"/>
              </a:rPr>
              <a:t>Contents are modeled through ontology</a:t>
            </a:r>
          </a:p>
          <a:p>
            <a:pPr marL="742950" lvl="2" indent="-342900"/>
            <a:endParaRPr lang="en-US" sz="2800" dirty="0" smtClean="0">
              <a:latin typeface="+mj-lt"/>
            </a:endParaRPr>
          </a:p>
          <a:p>
            <a:pPr marL="400050" lvl="2" indent="0">
              <a:buNone/>
            </a:pPr>
            <a:r>
              <a:rPr lang="en-US" sz="2800" dirty="0" smtClean="0">
                <a:solidFill>
                  <a:srgbClr val="FF0000"/>
                </a:solidFill>
                <a:latin typeface="+mj-lt"/>
              </a:rPr>
              <a:t>A </a:t>
            </a:r>
            <a:r>
              <a:rPr lang="en-US" sz="2800" dirty="0" smtClean="0">
                <a:solidFill>
                  <a:srgbClr val="FF0000"/>
                </a:solidFill>
                <a:latin typeface="+mj-lt"/>
              </a:rPr>
              <a:t>step towards Web 3.0 compliant educational systems</a:t>
            </a:r>
            <a:endParaRPr lang="en-US" sz="2800" dirty="0">
              <a:solidFill>
                <a:srgbClr val="FF0000"/>
              </a:solidFill>
              <a:latin typeface="+mj-lt"/>
            </a:endParaRPr>
          </a:p>
        </p:txBody>
      </p:sp>
      <p:pic>
        <p:nvPicPr>
          <p:cNvPr id="5" name="Picture 4" descr="web-3-0.jpg"/>
          <p:cNvPicPr>
            <a:picLocks noChangeAspect="1"/>
          </p:cNvPicPr>
          <p:nvPr/>
        </p:nvPicPr>
        <p:blipFill>
          <a:blip r:embed="rId2" cstate="print"/>
          <a:stretch>
            <a:fillRect/>
          </a:stretch>
        </p:blipFill>
        <p:spPr>
          <a:xfrm>
            <a:off x="7954006" y="1828800"/>
            <a:ext cx="1189994" cy="793329"/>
          </a:xfrm>
          <a:prstGeom prst="rect">
            <a:avLst/>
          </a:prstGeom>
        </p:spPr>
      </p:pic>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80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1500"/>
          </a:xfrm>
        </p:spPr>
        <p:txBody>
          <a:bodyPr>
            <a:normAutofit/>
          </a:bodyPr>
          <a:lstStyle/>
          <a:p>
            <a:pPr algn="ctr"/>
            <a:r>
              <a:rPr lang="en-US" b="1" dirty="0" smtClean="0"/>
              <a:t>Adaptive Educational Recommender</a:t>
            </a:r>
            <a:endParaRPr lang="en-US" b="1" dirty="0"/>
          </a:p>
        </p:txBody>
      </p:sp>
      <p:grpSp>
        <p:nvGrpSpPr>
          <p:cNvPr id="3" name="Group 438"/>
          <p:cNvGrpSpPr/>
          <p:nvPr/>
        </p:nvGrpSpPr>
        <p:grpSpPr>
          <a:xfrm>
            <a:off x="-381000" y="1295400"/>
            <a:ext cx="9906000" cy="5334000"/>
            <a:chOff x="-381000" y="495300"/>
            <a:chExt cx="9906000" cy="6033516"/>
          </a:xfrm>
        </p:grpSpPr>
        <p:sp>
          <p:nvSpPr>
            <p:cNvPr id="222" name="AutoShape 1080"/>
            <p:cNvSpPr>
              <a:spLocks noChangeArrowheads="1"/>
            </p:cNvSpPr>
            <p:nvPr/>
          </p:nvSpPr>
          <p:spPr bwMode="auto">
            <a:xfrm rot="10800000">
              <a:off x="1828799" y="4152900"/>
              <a:ext cx="228600" cy="457200"/>
            </a:xfrm>
            <a:prstGeom prst="downArrow">
              <a:avLst>
                <a:gd name="adj1" fmla="val 50000"/>
                <a:gd name="adj2" fmla="val 87951"/>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 name="Group 222"/>
            <p:cNvGrpSpPr/>
            <p:nvPr/>
          </p:nvGrpSpPr>
          <p:grpSpPr>
            <a:xfrm>
              <a:off x="3048000" y="2400302"/>
              <a:ext cx="533400" cy="1371601"/>
              <a:chOff x="5410200" y="2514600"/>
              <a:chExt cx="1066800" cy="1676400"/>
            </a:xfrm>
          </p:grpSpPr>
          <p:grpSp>
            <p:nvGrpSpPr>
              <p:cNvPr id="5" name="Group 426"/>
              <p:cNvGrpSpPr/>
              <p:nvPr/>
            </p:nvGrpSpPr>
            <p:grpSpPr>
              <a:xfrm>
                <a:off x="5410200" y="2514600"/>
                <a:ext cx="1066800" cy="304800"/>
                <a:chOff x="5410200" y="2514600"/>
                <a:chExt cx="1066800" cy="304800"/>
              </a:xfrm>
            </p:grpSpPr>
            <p:sp>
              <p:nvSpPr>
                <p:cNvPr id="437" name="Pentagon 436"/>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8" name="Chevron 437"/>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6" name="Group 427"/>
              <p:cNvGrpSpPr/>
              <p:nvPr/>
            </p:nvGrpSpPr>
            <p:grpSpPr>
              <a:xfrm>
                <a:off x="5410200" y="2971800"/>
                <a:ext cx="1066800" cy="304800"/>
                <a:chOff x="5410200" y="2514600"/>
                <a:chExt cx="1066800" cy="304800"/>
              </a:xfrm>
            </p:grpSpPr>
            <p:sp>
              <p:nvSpPr>
                <p:cNvPr id="435" name="Pentagon 434"/>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6" name="Chevron 435"/>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7" name="Group 428"/>
              <p:cNvGrpSpPr/>
              <p:nvPr/>
            </p:nvGrpSpPr>
            <p:grpSpPr>
              <a:xfrm>
                <a:off x="5410200" y="3429000"/>
                <a:ext cx="1066800" cy="304800"/>
                <a:chOff x="5410200" y="2514600"/>
                <a:chExt cx="1066800" cy="304800"/>
              </a:xfrm>
            </p:grpSpPr>
            <p:sp>
              <p:nvSpPr>
                <p:cNvPr id="433" name="Pentagon 432"/>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4" name="Chevron 433"/>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8" name="Group 429"/>
              <p:cNvGrpSpPr/>
              <p:nvPr/>
            </p:nvGrpSpPr>
            <p:grpSpPr>
              <a:xfrm>
                <a:off x="5410200" y="3886200"/>
                <a:ext cx="1066800" cy="304800"/>
                <a:chOff x="5410200" y="2514600"/>
                <a:chExt cx="1066800" cy="304800"/>
              </a:xfrm>
            </p:grpSpPr>
            <p:sp>
              <p:nvSpPr>
                <p:cNvPr id="431" name="Pentagon 430"/>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2" name="Chevron 431"/>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grpSp>
          <p:nvGrpSpPr>
            <p:cNvPr id="9" name="Group 223"/>
            <p:cNvGrpSpPr/>
            <p:nvPr/>
          </p:nvGrpSpPr>
          <p:grpSpPr>
            <a:xfrm>
              <a:off x="1219200" y="2019300"/>
              <a:ext cx="1676400" cy="2057400"/>
              <a:chOff x="1905000" y="2133600"/>
              <a:chExt cx="2057400" cy="2667000"/>
            </a:xfrm>
          </p:grpSpPr>
          <p:sp>
            <p:nvSpPr>
              <p:cNvPr id="389" name="Rectangle 388"/>
              <p:cNvSpPr/>
              <p:nvPr/>
            </p:nvSpPr>
            <p:spPr>
              <a:xfrm>
                <a:off x="1905000" y="2133600"/>
                <a:ext cx="2057400" cy="2667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389"/>
              <p:cNvGrpSpPr/>
              <p:nvPr/>
            </p:nvGrpSpPr>
            <p:grpSpPr>
              <a:xfrm>
                <a:off x="2071935" y="2207083"/>
                <a:ext cx="1516856" cy="2441117"/>
                <a:chOff x="2057373" y="2207083"/>
                <a:chExt cx="1516856" cy="2441117"/>
              </a:xfrm>
            </p:grpSpPr>
            <p:sp>
              <p:nvSpPr>
                <p:cNvPr id="391" name="Line 1090"/>
                <p:cNvSpPr>
                  <a:spLocks noChangeShapeType="1"/>
                </p:cNvSpPr>
                <p:nvPr/>
              </p:nvSpPr>
              <p:spPr bwMode="auto">
                <a:xfrm>
                  <a:off x="2362200" y="3505200"/>
                  <a:ext cx="132842" cy="220323"/>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1" name="Group 391"/>
                <p:cNvGrpSpPr/>
                <p:nvPr/>
              </p:nvGrpSpPr>
              <p:grpSpPr>
                <a:xfrm>
                  <a:off x="2057373" y="2207083"/>
                  <a:ext cx="1516856" cy="2441117"/>
                  <a:chOff x="2057373" y="2207083"/>
                  <a:chExt cx="1516856" cy="2441117"/>
                </a:xfrm>
              </p:grpSpPr>
              <p:grpSp>
                <p:nvGrpSpPr>
                  <p:cNvPr id="12" name="Group 392"/>
                  <p:cNvGrpSpPr/>
                  <p:nvPr/>
                </p:nvGrpSpPr>
                <p:grpSpPr>
                  <a:xfrm>
                    <a:off x="2057373" y="2207083"/>
                    <a:ext cx="1516856" cy="2441117"/>
                    <a:chOff x="3581373" y="2054683"/>
                    <a:chExt cx="1516856" cy="2441117"/>
                  </a:xfrm>
                </p:grpSpPr>
                <p:grpSp>
                  <p:nvGrpSpPr>
                    <p:cNvPr id="13" name="Group 394"/>
                    <p:cNvGrpSpPr/>
                    <p:nvPr/>
                  </p:nvGrpSpPr>
                  <p:grpSpPr>
                    <a:xfrm>
                      <a:off x="3600059" y="2054683"/>
                      <a:ext cx="1498170" cy="1298122"/>
                      <a:chOff x="4295798" y="2924175"/>
                      <a:chExt cx="1289056" cy="1038226"/>
                    </a:xfrm>
                  </p:grpSpPr>
                  <p:grpSp>
                    <p:nvGrpSpPr>
                      <p:cNvPr id="14" name="Group 411"/>
                      <p:cNvGrpSpPr>
                        <a:grpSpLocks/>
                      </p:cNvGrpSpPr>
                      <p:nvPr/>
                    </p:nvGrpSpPr>
                    <p:grpSpPr bwMode="auto">
                      <a:xfrm>
                        <a:off x="4295798" y="2924175"/>
                        <a:ext cx="1289056" cy="1038226"/>
                        <a:chOff x="4737" y="1732"/>
                        <a:chExt cx="812" cy="654"/>
                      </a:xfrm>
                    </p:grpSpPr>
                    <p:sp>
                      <p:nvSpPr>
                        <p:cNvPr id="415" name="Text Box 1081"/>
                        <p:cNvSpPr txBox="1">
                          <a:spLocks noChangeArrowheads="1"/>
                        </p:cNvSpPr>
                        <p:nvPr/>
                      </p:nvSpPr>
                      <p:spPr bwMode="auto">
                        <a:xfrm>
                          <a:off x="4845" y="1732"/>
                          <a:ext cx="704" cy="21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b="1" dirty="0">
                              <a:latin typeface="Arial" pitchFamily="34" charset="0"/>
                            </a:rPr>
                            <a:t>Learner Model</a:t>
                          </a:r>
                        </a:p>
                      </p:txBody>
                    </p:sp>
                    <p:sp>
                      <p:nvSpPr>
                        <p:cNvPr id="416" name="Oval 415"/>
                        <p:cNvSpPr>
                          <a:spLocks noChangeArrowheads="1"/>
                        </p:cNvSpPr>
                        <p:nvPr/>
                      </p:nvSpPr>
                      <p:spPr bwMode="auto">
                        <a:xfrm>
                          <a:off x="4737"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7" name="Oval 416"/>
                        <p:cNvSpPr>
                          <a:spLocks noChangeArrowheads="1"/>
                        </p:cNvSpPr>
                        <p:nvPr/>
                      </p:nvSpPr>
                      <p:spPr bwMode="auto">
                        <a:xfrm>
                          <a:off x="4929"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8" name="Oval 417"/>
                        <p:cNvSpPr>
                          <a:spLocks noChangeArrowheads="1"/>
                        </p:cNvSpPr>
                        <p:nvPr/>
                      </p:nvSpPr>
                      <p:spPr bwMode="auto">
                        <a:xfrm>
                          <a:off x="4833"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9" name="Oval 418"/>
                        <p:cNvSpPr>
                          <a:spLocks noChangeArrowheads="1"/>
                        </p:cNvSpPr>
                        <p:nvPr/>
                      </p:nvSpPr>
                      <p:spPr bwMode="auto">
                        <a:xfrm>
                          <a:off x="4929"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0" name="Line 1086"/>
                        <p:cNvSpPr>
                          <a:spLocks noChangeShapeType="1"/>
                        </p:cNvSpPr>
                        <p:nvPr/>
                      </p:nvSpPr>
                      <p:spPr bwMode="auto">
                        <a:xfrm flipH="1">
                          <a:off x="4824" y="1984"/>
                          <a:ext cx="120" cy="12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1" name="Line 1087"/>
                        <p:cNvSpPr>
                          <a:spLocks noChangeShapeType="1"/>
                        </p:cNvSpPr>
                        <p:nvPr/>
                      </p:nvSpPr>
                      <p:spPr bwMode="auto">
                        <a:xfrm>
                          <a:off x="4977" y="2002"/>
                          <a:ext cx="0" cy="9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2" name="Line 1088"/>
                        <p:cNvSpPr>
                          <a:spLocks noChangeShapeType="1"/>
                        </p:cNvSpPr>
                        <p:nvPr/>
                      </p:nvSpPr>
                      <p:spPr bwMode="auto">
                        <a:xfrm flipH="1">
                          <a:off x="4905" y="2194"/>
                          <a:ext cx="54" cy="102"/>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3" name="Oval 422"/>
                        <p:cNvSpPr>
                          <a:spLocks noChangeArrowheads="1"/>
                        </p:cNvSpPr>
                        <p:nvPr/>
                      </p:nvSpPr>
                      <p:spPr bwMode="auto">
                        <a:xfrm flipH="1">
                          <a:off x="5025"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4" name="Line 1090"/>
                        <p:cNvSpPr>
                          <a:spLocks noChangeShapeType="1"/>
                        </p:cNvSpPr>
                        <p:nvPr/>
                      </p:nvSpPr>
                      <p:spPr bwMode="auto">
                        <a:xfrm>
                          <a:off x="5001" y="2185"/>
                          <a:ext cx="72" cy="111"/>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5" name="Oval 424"/>
                        <p:cNvSpPr>
                          <a:spLocks noChangeArrowheads="1"/>
                        </p:cNvSpPr>
                        <p:nvPr/>
                      </p:nvSpPr>
                      <p:spPr bwMode="auto">
                        <a:xfrm>
                          <a:off x="5121"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6" name="Line 1092"/>
                        <p:cNvSpPr>
                          <a:spLocks noChangeShapeType="1"/>
                        </p:cNvSpPr>
                        <p:nvPr/>
                      </p:nvSpPr>
                      <p:spPr bwMode="auto">
                        <a:xfrm flipV="1">
                          <a:off x="5025" y="2002"/>
                          <a:ext cx="144" cy="144"/>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13" name="Oval 412"/>
                      <p:cNvSpPr>
                        <a:spLocks noChangeArrowheads="1"/>
                      </p:cNvSpPr>
                      <p:nvPr/>
                    </p:nvSpPr>
                    <p:spPr bwMode="auto">
                      <a:xfrm>
                        <a:off x="5334000" y="3429000"/>
                        <a:ext cx="152400" cy="152400"/>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4" name="Line 1092"/>
                      <p:cNvSpPr>
                        <a:spLocks noChangeShapeType="1"/>
                      </p:cNvSpPr>
                      <p:nvPr/>
                    </p:nvSpPr>
                    <p:spPr bwMode="auto">
                      <a:xfrm>
                        <a:off x="5057776" y="3276600"/>
                        <a:ext cx="276224"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5" name="Group 395"/>
                    <p:cNvGrpSpPr/>
                    <p:nvPr/>
                  </p:nvGrpSpPr>
                  <p:grpSpPr>
                    <a:xfrm>
                      <a:off x="3581373" y="3543052"/>
                      <a:ext cx="1383780" cy="952748"/>
                      <a:chOff x="4295765" y="3200400"/>
                      <a:chExt cx="1190635" cy="762000"/>
                    </a:xfrm>
                  </p:grpSpPr>
                  <p:grpSp>
                    <p:nvGrpSpPr>
                      <p:cNvPr id="16" name="Group 397"/>
                      <p:cNvGrpSpPr>
                        <a:grpSpLocks/>
                      </p:cNvGrpSpPr>
                      <p:nvPr/>
                    </p:nvGrpSpPr>
                    <p:grpSpPr bwMode="auto">
                      <a:xfrm>
                        <a:off x="4295765" y="3200400"/>
                        <a:ext cx="762000" cy="762000"/>
                        <a:chOff x="4737" y="1906"/>
                        <a:chExt cx="480" cy="480"/>
                      </a:xfrm>
                    </p:grpSpPr>
                    <p:sp>
                      <p:nvSpPr>
                        <p:cNvPr id="401" name="Oval 400"/>
                        <p:cNvSpPr>
                          <a:spLocks noChangeArrowheads="1"/>
                        </p:cNvSpPr>
                        <p:nvPr/>
                      </p:nvSpPr>
                      <p:spPr bwMode="auto">
                        <a:xfrm>
                          <a:off x="4737"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2" name="Oval 401"/>
                        <p:cNvSpPr>
                          <a:spLocks noChangeArrowheads="1"/>
                        </p:cNvSpPr>
                        <p:nvPr/>
                      </p:nvSpPr>
                      <p:spPr bwMode="auto">
                        <a:xfrm>
                          <a:off x="4929"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3" name="Oval 402"/>
                        <p:cNvSpPr>
                          <a:spLocks noChangeArrowheads="1"/>
                        </p:cNvSpPr>
                        <p:nvPr/>
                      </p:nvSpPr>
                      <p:spPr bwMode="auto">
                        <a:xfrm>
                          <a:off x="4833"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4" name="Oval 403"/>
                        <p:cNvSpPr>
                          <a:spLocks noChangeArrowheads="1"/>
                        </p:cNvSpPr>
                        <p:nvPr/>
                      </p:nvSpPr>
                      <p:spPr bwMode="auto">
                        <a:xfrm>
                          <a:off x="4929"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5" name="Line 1086"/>
                        <p:cNvSpPr>
                          <a:spLocks noChangeShapeType="1"/>
                        </p:cNvSpPr>
                        <p:nvPr/>
                      </p:nvSpPr>
                      <p:spPr bwMode="auto">
                        <a:xfrm flipH="1">
                          <a:off x="4824" y="1984"/>
                          <a:ext cx="120" cy="12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6" name="Line 1087"/>
                        <p:cNvSpPr>
                          <a:spLocks noChangeShapeType="1"/>
                        </p:cNvSpPr>
                        <p:nvPr/>
                      </p:nvSpPr>
                      <p:spPr bwMode="auto">
                        <a:xfrm>
                          <a:off x="4977" y="2002"/>
                          <a:ext cx="0" cy="9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7" name="Line 1088"/>
                        <p:cNvSpPr>
                          <a:spLocks noChangeShapeType="1"/>
                        </p:cNvSpPr>
                        <p:nvPr/>
                      </p:nvSpPr>
                      <p:spPr bwMode="auto">
                        <a:xfrm flipH="1">
                          <a:off x="4905" y="2194"/>
                          <a:ext cx="54" cy="102"/>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8" name="Oval 407"/>
                        <p:cNvSpPr>
                          <a:spLocks noChangeArrowheads="1"/>
                        </p:cNvSpPr>
                        <p:nvPr/>
                      </p:nvSpPr>
                      <p:spPr bwMode="auto">
                        <a:xfrm flipH="1">
                          <a:off x="5025"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9" name="Line 1090"/>
                        <p:cNvSpPr>
                          <a:spLocks noChangeShapeType="1"/>
                        </p:cNvSpPr>
                        <p:nvPr/>
                      </p:nvSpPr>
                      <p:spPr bwMode="auto">
                        <a:xfrm>
                          <a:off x="5001" y="2185"/>
                          <a:ext cx="72" cy="111"/>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0" name="Oval 409"/>
                        <p:cNvSpPr>
                          <a:spLocks noChangeArrowheads="1"/>
                        </p:cNvSpPr>
                        <p:nvPr/>
                      </p:nvSpPr>
                      <p:spPr bwMode="auto">
                        <a:xfrm>
                          <a:off x="5121"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1" name="Line 1092"/>
                        <p:cNvSpPr>
                          <a:spLocks noChangeShapeType="1"/>
                        </p:cNvSpPr>
                        <p:nvPr/>
                      </p:nvSpPr>
                      <p:spPr bwMode="auto">
                        <a:xfrm flipV="1">
                          <a:off x="5025" y="2002"/>
                          <a:ext cx="144" cy="144"/>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99" name="Oval 398"/>
                      <p:cNvSpPr>
                        <a:spLocks noChangeArrowheads="1"/>
                      </p:cNvSpPr>
                      <p:nvPr/>
                    </p:nvSpPr>
                    <p:spPr bwMode="auto">
                      <a:xfrm>
                        <a:off x="5334000" y="3429000"/>
                        <a:ext cx="152400" cy="152400"/>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0" name="Line 1092"/>
                      <p:cNvSpPr>
                        <a:spLocks noChangeShapeType="1"/>
                      </p:cNvSpPr>
                      <p:nvPr/>
                    </p:nvSpPr>
                    <p:spPr bwMode="auto">
                      <a:xfrm>
                        <a:off x="5057776" y="3276600"/>
                        <a:ext cx="276224"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397" name="Straight Arrow Connector 396"/>
                    <p:cNvCxnSpPr>
                      <a:stCxn id="413" idx="3"/>
                      <a:endCxn id="410" idx="7"/>
                    </p:cNvCxnSpPr>
                    <p:nvPr/>
                  </p:nvCxnSpPr>
                  <p:spPr>
                    <a:xfrm rot="5400000">
                      <a:off x="4275629" y="3013969"/>
                      <a:ext cx="722436" cy="391541"/>
                    </a:xfrm>
                    <a:prstGeom prst="straightConnector1">
                      <a:avLst/>
                    </a:prstGeom>
                    <a:noFill/>
                    <a:ln w="9525">
                      <a:solidFill>
                        <a:schemeClr val="tx1"/>
                      </a:solidFill>
                      <a:round/>
                      <a:headEnd/>
                      <a:tailEnd type="triangle" w="med" len="med"/>
                    </a:ln>
                    <a:effectLst/>
                  </p:spPr>
                </p:cxnSp>
              </p:grpSp>
              <p:sp>
                <p:nvSpPr>
                  <p:cNvPr id="394" name="Line 1090"/>
                  <p:cNvSpPr>
                    <a:spLocks noChangeShapeType="1"/>
                  </p:cNvSpPr>
                  <p:nvPr/>
                </p:nvSpPr>
                <p:spPr bwMode="auto">
                  <a:xfrm>
                    <a:off x="2743200" y="3505200"/>
                    <a:ext cx="76200"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17" name="Group 224"/>
            <p:cNvGrpSpPr/>
            <p:nvPr/>
          </p:nvGrpSpPr>
          <p:grpSpPr>
            <a:xfrm rot="21405321">
              <a:off x="3373590" y="711979"/>
              <a:ext cx="2383579" cy="3962596"/>
              <a:chOff x="6327398" y="1303800"/>
              <a:chExt cx="1740341" cy="3962596"/>
            </a:xfrm>
          </p:grpSpPr>
          <p:sp>
            <p:nvSpPr>
              <p:cNvPr id="387" name="AutoShape 114"/>
              <p:cNvSpPr>
                <a:spLocks noChangeArrowheads="1"/>
              </p:cNvSpPr>
              <p:nvPr/>
            </p:nvSpPr>
            <p:spPr bwMode="auto">
              <a:xfrm>
                <a:off x="6327398" y="1303800"/>
                <a:ext cx="1740341" cy="3962596"/>
              </a:xfrm>
              <a:prstGeom prst="parallelogram">
                <a:avLst>
                  <a:gd name="adj" fmla="val 37447"/>
                </a:avLst>
              </a:prstGeom>
              <a:solidFill>
                <a:srgbClr val="CCECFF"/>
              </a:solidFill>
              <a:ln w="9525">
                <a:miter lim="800000"/>
                <a:headEnd/>
                <a:tailEnd/>
              </a:ln>
              <a:effectLst/>
              <a:scene3d>
                <a:camera prst="legacyObliqueBottomLeft">
                  <a:rot lat="19799999" lon="0" rev="0"/>
                </a:camera>
                <a:lightRig rig="legacyFlat2" dir="t"/>
              </a:scene3d>
              <a:sp3d extrusionH="163500" prstMaterial="legacyMatte">
                <a:bevelT w="13500" h="13500" prst="angle"/>
                <a:bevelB w="13500" h="13500" prst="angle"/>
                <a:extrusionClr>
                  <a:srgbClr val="CCECFF"/>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8" name="TextBox 50"/>
              <p:cNvSpPr txBox="1"/>
              <p:nvPr/>
            </p:nvSpPr>
            <p:spPr>
              <a:xfrm rot="194679">
                <a:off x="6461942" y="1965067"/>
                <a:ext cx="1515922"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Arial" pitchFamily="34" charset="0"/>
                    <a:cs typeface="Arial" pitchFamily="34" charset="0"/>
                  </a:rPr>
                  <a:t>Knowledge based Recommender</a:t>
                </a:r>
              </a:p>
            </p:txBody>
          </p:sp>
        </p:grpSp>
        <p:pic>
          <p:nvPicPr>
            <p:cNvPr id="226" name="Picture 225" descr="C:\Users\Sohail\AppData\Local\Microsoft\Windows\Temporary Internet Files\Content.IE5\6SX2FF8G\User_icon_2.svg[1].png"/>
            <p:cNvPicPr>
              <a:picLocks noChangeAspect="1" noChangeArrowheads="1"/>
            </p:cNvPicPr>
            <p:nvPr/>
          </p:nvPicPr>
          <p:blipFill>
            <a:blip r:embed="rId2" cstate="print"/>
            <a:srcRect/>
            <a:stretch>
              <a:fillRect/>
            </a:stretch>
          </p:blipFill>
          <p:spPr bwMode="auto">
            <a:xfrm>
              <a:off x="228600" y="2857500"/>
              <a:ext cx="304800" cy="304800"/>
            </a:xfrm>
            <a:prstGeom prst="rect">
              <a:avLst/>
            </a:prstGeom>
            <a:noFill/>
          </p:spPr>
        </p:pic>
        <p:pic>
          <p:nvPicPr>
            <p:cNvPr id="227" name="Picture 226" descr="C:\Users\Sohail\AppData\Local\Microsoft\Windows\Temporary Internet Files\Content.IE5\N9YIL1GQ\1024px-Emblem-person-orange.svg[1].png"/>
            <p:cNvPicPr>
              <a:picLocks noChangeAspect="1" noChangeArrowheads="1"/>
            </p:cNvPicPr>
            <p:nvPr/>
          </p:nvPicPr>
          <p:blipFill>
            <a:blip r:embed="rId3" cstate="print"/>
            <a:srcRect/>
            <a:stretch>
              <a:fillRect/>
            </a:stretch>
          </p:blipFill>
          <p:spPr bwMode="auto">
            <a:xfrm>
              <a:off x="228600" y="2019300"/>
              <a:ext cx="304800" cy="304800"/>
            </a:xfrm>
            <a:prstGeom prst="rect">
              <a:avLst/>
            </a:prstGeom>
            <a:noFill/>
          </p:spPr>
        </p:pic>
        <p:sp>
          <p:nvSpPr>
            <p:cNvPr id="228" name="AutoShape 88"/>
            <p:cNvSpPr>
              <a:spLocks noChangeArrowheads="1"/>
            </p:cNvSpPr>
            <p:nvPr/>
          </p:nvSpPr>
          <p:spPr bwMode="auto">
            <a:xfrm>
              <a:off x="609600" y="3695700"/>
              <a:ext cx="498877" cy="304800"/>
            </a:xfrm>
            <a:prstGeom prst="rightArrow">
              <a:avLst>
                <a:gd name="adj1" fmla="val 42208"/>
                <a:gd name="adj2" fmla="val 118969"/>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9" name="Oval 228"/>
            <p:cNvSpPr>
              <a:spLocks noChangeArrowheads="1"/>
            </p:cNvSpPr>
            <p:nvPr/>
          </p:nvSpPr>
          <p:spPr bwMode="auto">
            <a:xfrm>
              <a:off x="3962400" y="4762500"/>
              <a:ext cx="1295400" cy="533400"/>
            </a:xfrm>
            <a:prstGeom prst="ellipse">
              <a:avLst/>
            </a:prstGeom>
            <a:solidFill>
              <a:srgbClr val="B3DEFF"/>
            </a:solidFill>
            <a:ln w="9525">
              <a:round/>
              <a:headEnd/>
              <a:tailEnd/>
            </a:ln>
            <a:effectLst/>
            <a:scene3d>
              <a:camera prst="legacyObliqueBottomLeft"/>
              <a:lightRig rig="legacyFlat2" dir="t"/>
            </a:scene3d>
            <a:sp3d extrusionH="227000" prstMaterial="legacyMatte">
              <a:bevelT w="13500" h="13500" prst="angle"/>
              <a:bevelB w="13500" h="13500" prst="angle"/>
              <a:extrusionClr>
                <a:schemeClr val="folHlink"/>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Arial" pitchFamily="34" charset="0"/>
                  <a:cs typeface="Arial" pitchFamily="34" charset="0"/>
                </a:rPr>
                <a:t>LO Recommended</a:t>
              </a:r>
            </a:p>
          </p:txBody>
        </p:sp>
        <p:pic>
          <p:nvPicPr>
            <p:cNvPr id="230" name="Picture 229" descr="C:\Users\Sohail\AppData\Local\Microsoft\Windows\Temporary Internet Files\Content.IE5\N9YIL1GQ\1024px-Emblem-person-orange.svg[1].png"/>
            <p:cNvPicPr>
              <a:picLocks noChangeAspect="1" noChangeArrowheads="1"/>
            </p:cNvPicPr>
            <p:nvPr/>
          </p:nvPicPr>
          <p:blipFill>
            <a:blip r:embed="rId3" cstate="print"/>
            <a:srcRect/>
            <a:stretch>
              <a:fillRect/>
            </a:stretch>
          </p:blipFill>
          <p:spPr bwMode="auto">
            <a:xfrm>
              <a:off x="228600" y="3695700"/>
              <a:ext cx="304800" cy="304800"/>
            </a:xfrm>
            <a:prstGeom prst="rect">
              <a:avLst/>
            </a:prstGeom>
            <a:noFill/>
          </p:spPr>
        </p:pic>
        <p:sp>
          <p:nvSpPr>
            <p:cNvPr id="231" name="AutoShape 1080"/>
            <p:cNvSpPr>
              <a:spLocks noChangeArrowheads="1"/>
            </p:cNvSpPr>
            <p:nvPr/>
          </p:nvSpPr>
          <p:spPr bwMode="auto">
            <a:xfrm>
              <a:off x="1828801" y="1485900"/>
              <a:ext cx="228599" cy="457200"/>
            </a:xfrm>
            <a:prstGeom prst="downArrow">
              <a:avLst>
                <a:gd name="adj1" fmla="val 50000"/>
                <a:gd name="adj2" fmla="val 87951"/>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2" name="AutoShape 28"/>
            <p:cNvSpPr>
              <a:spLocks noChangeArrowheads="1"/>
            </p:cNvSpPr>
            <p:nvPr/>
          </p:nvSpPr>
          <p:spPr bwMode="auto">
            <a:xfrm>
              <a:off x="1600200" y="1028700"/>
              <a:ext cx="762000" cy="381000"/>
            </a:xfrm>
            <a:prstGeom prst="can">
              <a:avLst>
                <a:gd name="adj" fmla="val 25000"/>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800" b="1" dirty="0">
                  <a:latin typeface="Arial" pitchFamily="34" charset="0"/>
                </a:rPr>
                <a:t>Implícit </a:t>
              </a:r>
            </a:p>
            <a:p>
              <a:pPr algn="ctr"/>
              <a:r>
                <a:rPr lang="es-ES" sz="800" b="1" dirty="0">
                  <a:latin typeface="Arial" pitchFamily="34" charset="0"/>
                </a:rPr>
                <a:t>Parameter</a:t>
              </a:r>
            </a:p>
          </p:txBody>
        </p:sp>
        <p:sp>
          <p:nvSpPr>
            <p:cNvPr id="233" name="AutoShape 28"/>
            <p:cNvSpPr>
              <a:spLocks noChangeArrowheads="1"/>
            </p:cNvSpPr>
            <p:nvPr/>
          </p:nvSpPr>
          <p:spPr bwMode="auto">
            <a:xfrm>
              <a:off x="1600200" y="4686300"/>
              <a:ext cx="685800" cy="381000"/>
            </a:xfrm>
            <a:prstGeom prst="can">
              <a:avLst>
                <a:gd name="adj" fmla="val 25000"/>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800" b="1" dirty="0">
                  <a:latin typeface="Arial" pitchFamily="34" charset="0"/>
                </a:rPr>
                <a:t>Implícit </a:t>
              </a:r>
            </a:p>
            <a:p>
              <a:pPr algn="ctr"/>
              <a:r>
                <a:rPr lang="es-ES" sz="800" b="1" dirty="0">
                  <a:latin typeface="Arial" pitchFamily="34" charset="0"/>
                </a:rPr>
                <a:t>Parameter</a:t>
              </a:r>
            </a:p>
          </p:txBody>
        </p:sp>
        <p:sp>
          <p:nvSpPr>
            <p:cNvPr id="234" name="TextBox 115"/>
            <p:cNvSpPr txBox="1"/>
            <p:nvPr/>
          </p:nvSpPr>
          <p:spPr>
            <a:xfrm>
              <a:off x="-381000" y="1649968"/>
              <a:ext cx="160020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Explicit </a:t>
              </a:r>
            </a:p>
            <a:p>
              <a:pPr algn="ctr"/>
              <a:r>
                <a:rPr lang="en-US" sz="900" b="1" dirty="0">
                  <a:latin typeface="+mj-lt"/>
                  <a:cs typeface="Arial" pitchFamily="34" charset="0"/>
                </a:rPr>
                <a:t>Parameters</a:t>
              </a:r>
            </a:p>
          </p:txBody>
        </p:sp>
        <p:sp>
          <p:nvSpPr>
            <p:cNvPr id="235" name="TextBox 125"/>
            <p:cNvSpPr txBox="1"/>
            <p:nvPr/>
          </p:nvSpPr>
          <p:spPr>
            <a:xfrm>
              <a:off x="-381000" y="2400300"/>
              <a:ext cx="160020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Explicit </a:t>
              </a:r>
            </a:p>
            <a:p>
              <a:pPr algn="ctr"/>
              <a:r>
                <a:rPr lang="en-US" sz="900" b="1" dirty="0">
                  <a:latin typeface="+mj-lt"/>
                  <a:cs typeface="Arial" pitchFamily="34" charset="0"/>
                </a:rPr>
                <a:t>Parameters</a:t>
              </a:r>
            </a:p>
          </p:txBody>
        </p:sp>
        <p:sp>
          <p:nvSpPr>
            <p:cNvPr id="236" name="TextBox 126"/>
            <p:cNvSpPr txBox="1"/>
            <p:nvPr/>
          </p:nvSpPr>
          <p:spPr>
            <a:xfrm>
              <a:off x="-381000" y="3314700"/>
              <a:ext cx="160020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Explicit </a:t>
              </a:r>
            </a:p>
            <a:p>
              <a:pPr algn="ctr"/>
              <a:r>
                <a:rPr lang="en-US" sz="900" b="1" dirty="0">
                  <a:latin typeface="+mj-lt"/>
                  <a:cs typeface="Arial" pitchFamily="34" charset="0"/>
                </a:rPr>
                <a:t>  Parameters</a:t>
              </a:r>
            </a:p>
          </p:txBody>
        </p:sp>
        <p:sp>
          <p:nvSpPr>
            <p:cNvPr id="237" name="Rectangle 236"/>
            <p:cNvSpPr/>
            <p:nvPr/>
          </p:nvSpPr>
          <p:spPr>
            <a:xfrm>
              <a:off x="76200" y="495300"/>
              <a:ext cx="8991600" cy="586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237"/>
            <p:cNvGrpSpPr/>
            <p:nvPr/>
          </p:nvGrpSpPr>
          <p:grpSpPr>
            <a:xfrm rot="10800000">
              <a:off x="5334001" y="2324105"/>
              <a:ext cx="609600" cy="1447798"/>
              <a:chOff x="5410200" y="2514600"/>
              <a:chExt cx="1066800" cy="1676400"/>
            </a:xfrm>
          </p:grpSpPr>
          <p:grpSp>
            <p:nvGrpSpPr>
              <p:cNvPr id="19" name="Group 374"/>
              <p:cNvGrpSpPr/>
              <p:nvPr/>
            </p:nvGrpSpPr>
            <p:grpSpPr>
              <a:xfrm>
                <a:off x="5410200" y="2514600"/>
                <a:ext cx="1066800" cy="304800"/>
                <a:chOff x="5410200" y="2514600"/>
                <a:chExt cx="1066800" cy="304800"/>
              </a:xfrm>
            </p:grpSpPr>
            <p:sp>
              <p:nvSpPr>
                <p:cNvPr id="385" name="Pentagon 384"/>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6" name="Chevron 385"/>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0" name="Group 375"/>
              <p:cNvGrpSpPr/>
              <p:nvPr/>
            </p:nvGrpSpPr>
            <p:grpSpPr>
              <a:xfrm>
                <a:off x="5410200" y="2971800"/>
                <a:ext cx="1066800" cy="304800"/>
                <a:chOff x="5410200" y="2514600"/>
                <a:chExt cx="1066800" cy="304800"/>
              </a:xfrm>
            </p:grpSpPr>
            <p:sp>
              <p:nvSpPr>
                <p:cNvPr id="383" name="Pentagon 382"/>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4" name="Chevron 383"/>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1" name="Group 376"/>
              <p:cNvGrpSpPr/>
              <p:nvPr/>
            </p:nvGrpSpPr>
            <p:grpSpPr>
              <a:xfrm>
                <a:off x="5410200" y="3429000"/>
                <a:ext cx="1066800" cy="304800"/>
                <a:chOff x="5410200" y="2514600"/>
                <a:chExt cx="1066800" cy="304800"/>
              </a:xfrm>
            </p:grpSpPr>
            <p:sp>
              <p:nvSpPr>
                <p:cNvPr id="381" name="Pentagon 380"/>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2" name="Chevron 381"/>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2" name="Group 377"/>
              <p:cNvGrpSpPr/>
              <p:nvPr/>
            </p:nvGrpSpPr>
            <p:grpSpPr>
              <a:xfrm>
                <a:off x="5410200" y="3886200"/>
                <a:ext cx="1066800" cy="304800"/>
                <a:chOff x="5410200" y="2514600"/>
                <a:chExt cx="1066800" cy="304800"/>
              </a:xfrm>
            </p:grpSpPr>
            <p:sp>
              <p:nvSpPr>
                <p:cNvPr id="379" name="Pentagon 378"/>
                <p:cNvSpPr/>
                <p:nvPr/>
              </p:nvSpPr>
              <p:spPr>
                <a:xfrm>
                  <a:off x="5410200" y="2514600"/>
                  <a:ext cx="762000" cy="304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0" name="Chevron 379"/>
                <p:cNvSpPr/>
                <p:nvPr/>
              </p:nvSpPr>
              <p:spPr>
                <a:xfrm>
                  <a:off x="6096000" y="2514600"/>
                  <a:ext cx="3810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sp>
          <p:nvSpPr>
            <p:cNvPr id="239" name="Rectangle 238"/>
            <p:cNvSpPr/>
            <p:nvPr/>
          </p:nvSpPr>
          <p:spPr>
            <a:xfrm>
              <a:off x="6248401" y="2019300"/>
              <a:ext cx="1523999" cy="21336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 name="Group 239"/>
            <p:cNvGrpSpPr/>
            <p:nvPr/>
          </p:nvGrpSpPr>
          <p:grpSpPr>
            <a:xfrm>
              <a:off x="6384428" y="2018992"/>
              <a:ext cx="1692969" cy="2057697"/>
              <a:chOff x="2057373" y="1980807"/>
              <a:chExt cx="2077728" cy="2667393"/>
            </a:xfrm>
          </p:grpSpPr>
          <p:sp>
            <p:nvSpPr>
              <p:cNvPr id="339" name="Line 1090"/>
              <p:cNvSpPr>
                <a:spLocks noChangeShapeType="1"/>
              </p:cNvSpPr>
              <p:nvPr/>
            </p:nvSpPr>
            <p:spPr bwMode="auto">
              <a:xfrm>
                <a:off x="2362200" y="3505200"/>
                <a:ext cx="132842" cy="220323"/>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4" name="Group 339"/>
              <p:cNvGrpSpPr/>
              <p:nvPr/>
            </p:nvGrpSpPr>
            <p:grpSpPr>
              <a:xfrm>
                <a:off x="2057373" y="1980807"/>
                <a:ext cx="2077728" cy="2667393"/>
                <a:chOff x="2057373" y="1980807"/>
                <a:chExt cx="2077728" cy="2667393"/>
              </a:xfrm>
            </p:grpSpPr>
            <p:grpSp>
              <p:nvGrpSpPr>
                <p:cNvPr id="25" name="Group 340"/>
                <p:cNvGrpSpPr/>
                <p:nvPr/>
              </p:nvGrpSpPr>
              <p:grpSpPr>
                <a:xfrm>
                  <a:off x="2057373" y="1980807"/>
                  <a:ext cx="2077728" cy="2667393"/>
                  <a:chOff x="3581373" y="1828407"/>
                  <a:chExt cx="2077728" cy="2667393"/>
                </a:xfrm>
              </p:grpSpPr>
              <p:grpSp>
                <p:nvGrpSpPr>
                  <p:cNvPr id="26" name="Group 342"/>
                  <p:cNvGrpSpPr/>
                  <p:nvPr/>
                </p:nvGrpSpPr>
                <p:grpSpPr>
                  <a:xfrm>
                    <a:off x="3600044" y="1828407"/>
                    <a:ext cx="2059057" cy="1524401"/>
                    <a:chOff x="4295791" y="2743201"/>
                    <a:chExt cx="1771657" cy="1219201"/>
                  </a:xfrm>
                </p:grpSpPr>
                <p:grpSp>
                  <p:nvGrpSpPr>
                    <p:cNvPr id="27" name="Group 359"/>
                    <p:cNvGrpSpPr>
                      <a:grpSpLocks/>
                    </p:cNvGrpSpPr>
                    <p:nvPr/>
                  </p:nvGrpSpPr>
                  <p:grpSpPr bwMode="auto">
                    <a:xfrm>
                      <a:off x="4295791" y="2743201"/>
                      <a:ext cx="1771657" cy="1219201"/>
                      <a:chOff x="4737" y="1618"/>
                      <a:chExt cx="1116" cy="768"/>
                    </a:xfrm>
                  </p:grpSpPr>
                  <p:sp>
                    <p:nvSpPr>
                      <p:cNvPr id="363" name="Text Box 1081"/>
                      <p:cNvSpPr txBox="1">
                        <a:spLocks noChangeArrowheads="1"/>
                      </p:cNvSpPr>
                      <p:nvPr/>
                    </p:nvSpPr>
                    <p:spPr bwMode="auto">
                      <a:xfrm>
                        <a:off x="4737" y="1618"/>
                        <a:ext cx="1116" cy="362"/>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000" b="1" dirty="0">
                            <a:latin typeface="Arial" pitchFamily="34" charset="0"/>
                          </a:rPr>
                          <a:t>Learning Content </a:t>
                        </a:r>
                      </a:p>
                      <a:p>
                        <a:pPr algn="l"/>
                        <a:r>
                          <a:rPr lang="es-ES" sz="1000" b="1" dirty="0">
                            <a:latin typeface="Arial" pitchFamily="34" charset="0"/>
                          </a:rPr>
                          <a:t>        Model</a:t>
                        </a:r>
                      </a:p>
                    </p:txBody>
                  </p:sp>
                  <p:sp>
                    <p:nvSpPr>
                      <p:cNvPr id="364" name="Oval 363"/>
                      <p:cNvSpPr>
                        <a:spLocks noChangeArrowheads="1"/>
                      </p:cNvSpPr>
                      <p:nvPr/>
                    </p:nvSpPr>
                    <p:spPr bwMode="auto">
                      <a:xfrm>
                        <a:off x="4737"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5" name="Oval 364"/>
                      <p:cNvSpPr>
                        <a:spLocks noChangeArrowheads="1"/>
                      </p:cNvSpPr>
                      <p:nvPr/>
                    </p:nvSpPr>
                    <p:spPr bwMode="auto">
                      <a:xfrm>
                        <a:off x="4929"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6" name="Oval 365"/>
                      <p:cNvSpPr>
                        <a:spLocks noChangeArrowheads="1"/>
                      </p:cNvSpPr>
                      <p:nvPr/>
                    </p:nvSpPr>
                    <p:spPr bwMode="auto">
                      <a:xfrm>
                        <a:off x="4833"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7" name="Oval 366"/>
                      <p:cNvSpPr>
                        <a:spLocks noChangeArrowheads="1"/>
                      </p:cNvSpPr>
                      <p:nvPr/>
                    </p:nvSpPr>
                    <p:spPr bwMode="auto">
                      <a:xfrm>
                        <a:off x="4929"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8" name="Line 1086"/>
                      <p:cNvSpPr>
                        <a:spLocks noChangeShapeType="1"/>
                      </p:cNvSpPr>
                      <p:nvPr/>
                    </p:nvSpPr>
                    <p:spPr bwMode="auto">
                      <a:xfrm flipH="1">
                        <a:off x="4824" y="1984"/>
                        <a:ext cx="120" cy="12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9" name="Line 1087"/>
                      <p:cNvSpPr>
                        <a:spLocks noChangeShapeType="1"/>
                      </p:cNvSpPr>
                      <p:nvPr/>
                    </p:nvSpPr>
                    <p:spPr bwMode="auto">
                      <a:xfrm>
                        <a:off x="4977" y="2002"/>
                        <a:ext cx="0" cy="9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0" name="Line 1088"/>
                      <p:cNvSpPr>
                        <a:spLocks noChangeShapeType="1"/>
                      </p:cNvSpPr>
                      <p:nvPr/>
                    </p:nvSpPr>
                    <p:spPr bwMode="auto">
                      <a:xfrm flipH="1">
                        <a:off x="4905" y="2194"/>
                        <a:ext cx="54" cy="102"/>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1" name="Oval 370"/>
                      <p:cNvSpPr>
                        <a:spLocks noChangeArrowheads="1"/>
                      </p:cNvSpPr>
                      <p:nvPr/>
                    </p:nvSpPr>
                    <p:spPr bwMode="auto">
                      <a:xfrm flipH="1">
                        <a:off x="5025"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2" name="Line 1090"/>
                      <p:cNvSpPr>
                        <a:spLocks noChangeShapeType="1"/>
                      </p:cNvSpPr>
                      <p:nvPr/>
                    </p:nvSpPr>
                    <p:spPr bwMode="auto">
                      <a:xfrm>
                        <a:off x="5001" y="2185"/>
                        <a:ext cx="72" cy="111"/>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3" name="Oval 372"/>
                      <p:cNvSpPr>
                        <a:spLocks noChangeArrowheads="1"/>
                      </p:cNvSpPr>
                      <p:nvPr/>
                    </p:nvSpPr>
                    <p:spPr bwMode="auto">
                      <a:xfrm>
                        <a:off x="5121"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4" name="Line 1092"/>
                      <p:cNvSpPr>
                        <a:spLocks noChangeShapeType="1"/>
                      </p:cNvSpPr>
                      <p:nvPr/>
                    </p:nvSpPr>
                    <p:spPr bwMode="auto">
                      <a:xfrm flipV="1">
                        <a:off x="5025" y="2002"/>
                        <a:ext cx="144" cy="144"/>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61" name="Oval 360"/>
                    <p:cNvSpPr>
                      <a:spLocks noChangeArrowheads="1"/>
                    </p:cNvSpPr>
                    <p:nvPr/>
                  </p:nvSpPr>
                  <p:spPr bwMode="auto">
                    <a:xfrm>
                      <a:off x="5334000" y="3429000"/>
                      <a:ext cx="152400" cy="152400"/>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2" name="Line 1092"/>
                    <p:cNvSpPr>
                      <a:spLocks noChangeShapeType="1"/>
                    </p:cNvSpPr>
                    <p:nvPr/>
                  </p:nvSpPr>
                  <p:spPr bwMode="auto">
                    <a:xfrm>
                      <a:off x="5057776" y="3276600"/>
                      <a:ext cx="276224"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8" name="Group 343"/>
                  <p:cNvGrpSpPr/>
                  <p:nvPr/>
                </p:nvGrpSpPr>
                <p:grpSpPr>
                  <a:xfrm>
                    <a:off x="3581373" y="3543052"/>
                    <a:ext cx="1383780" cy="952748"/>
                    <a:chOff x="4295765" y="3200400"/>
                    <a:chExt cx="1190635" cy="762000"/>
                  </a:xfrm>
                </p:grpSpPr>
                <p:grpSp>
                  <p:nvGrpSpPr>
                    <p:cNvPr id="29" name="Group 345"/>
                    <p:cNvGrpSpPr>
                      <a:grpSpLocks/>
                    </p:cNvGrpSpPr>
                    <p:nvPr/>
                  </p:nvGrpSpPr>
                  <p:grpSpPr bwMode="auto">
                    <a:xfrm>
                      <a:off x="4295765" y="3200400"/>
                      <a:ext cx="762000" cy="762000"/>
                      <a:chOff x="4737" y="1906"/>
                      <a:chExt cx="480" cy="480"/>
                    </a:xfrm>
                  </p:grpSpPr>
                  <p:sp>
                    <p:nvSpPr>
                      <p:cNvPr id="349" name="Oval 348"/>
                      <p:cNvSpPr>
                        <a:spLocks noChangeArrowheads="1"/>
                      </p:cNvSpPr>
                      <p:nvPr/>
                    </p:nvSpPr>
                    <p:spPr bwMode="auto">
                      <a:xfrm>
                        <a:off x="4737"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0" name="Oval 349"/>
                      <p:cNvSpPr>
                        <a:spLocks noChangeArrowheads="1"/>
                      </p:cNvSpPr>
                      <p:nvPr/>
                    </p:nvSpPr>
                    <p:spPr bwMode="auto">
                      <a:xfrm>
                        <a:off x="4929" y="2098"/>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1" name="Oval 350"/>
                      <p:cNvSpPr>
                        <a:spLocks noChangeArrowheads="1"/>
                      </p:cNvSpPr>
                      <p:nvPr/>
                    </p:nvSpPr>
                    <p:spPr bwMode="auto">
                      <a:xfrm>
                        <a:off x="4833"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2" name="Oval 351"/>
                      <p:cNvSpPr>
                        <a:spLocks noChangeArrowheads="1"/>
                      </p:cNvSpPr>
                      <p:nvPr/>
                    </p:nvSpPr>
                    <p:spPr bwMode="auto">
                      <a:xfrm>
                        <a:off x="4929"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3" name="Line 1086"/>
                      <p:cNvSpPr>
                        <a:spLocks noChangeShapeType="1"/>
                      </p:cNvSpPr>
                      <p:nvPr/>
                    </p:nvSpPr>
                    <p:spPr bwMode="auto">
                      <a:xfrm flipH="1">
                        <a:off x="4824" y="1984"/>
                        <a:ext cx="120" cy="12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4" name="Line 1087"/>
                      <p:cNvSpPr>
                        <a:spLocks noChangeShapeType="1"/>
                      </p:cNvSpPr>
                      <p:nvPr/>
                    </p:nvSpPr>
                    <p:spPr bwMode="auto">
                      <a:xfrm>
                        <a:off x="4977" y="2002"/>
                        <a:ext cx="0" cy="96"/>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5" name="Line 1088"/>
                      <p:cNvSpPr>
                        <a:spLocks noChangeShapeType="1"/>
                      </p:cNvSpPr>
                      <p:nvPr/>
                    </p:nvSpPr>
                    <p:spPr bwMode="auto">
                      <a:xfrm flipH="1">
                        <a:off x="4905" y="2194"/>
                        <a:ext cx="54" cy="102"/>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6" name="Oval 355"/>
                      <p:cNvSpPr>
                        <a:spLocks noChangeArrowheads="1"/>
                      </p:cNvSpPr>
                      <p:nvPr/>
                    </p:nvSpPr>
                    <p:spPr bwMode="auto">
                      <a:xfrm flipH="1">
                        <a:off x="5025" y="2290"/>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7" name="Line 1090"/>
                      <p:cNvSpPr>
                        <a:spLocks noChangeShapeType="1"/>
                      </p:cNvSpPr>
                      <p:nvPr/>
                    </p:nvSpPr>
                    <p:spPr bwMode="auto">
                      <a:xfrm>
                        <a:off x="5001" y="2185"/>
                        <a:ext cx="72" cy="111"/>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8" name="Oval 357"/>
                      <p:cNvSpPr>
                        <a:spLocks noChangeArrowheads="1"/>
                      </p:cNvSpPr>
                      <p:nvPr/>
                    </p:nvSpPr>
                    <p:spPr bwMode="auto">
                      <a:xfrm>
                        <a:off x="5121" y="1906"/>
                        <a:ext cx="96" cy="96"/>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9" name="Line 1092"/>
                      <p:cNvSpPr>
                        <a:spLocks noChangeShapeType="1"/>
                      </p:cNvSpPr>
                      <p:nvPr/>
                    </p:nvSpPr>
                    <p:spPr bwMode="auto">
                      <a:xfrm flipV="1">
                        <a:off x="5025" y="2002"/>
                        <a:ext cx="144" cy="144"/>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47" name="Oval 346"/>
                    <p:cNvSpPr>
                      <a:spLocks noChangeArrowheads="1"/>
                    </p:cNvSpPr>
                    <p:nvPr/>
                  </p:nvSpPr>
                  <p:spPr bwMode="auto">
                    <a:xfrm>
                      <a:off x="5334000" y="3429000"/>
                      <a:ext cx="152400" cy="152400"/>
                    </a:xfrm>
                    <a:prstGeom prst="ellipse">
                      <a:avLst/>
                    </a:prstGeom>
                    <a:solidFill>
                      <a:srgbClr val="0192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8" name="Line 1092"/>
                    <p:cNvSpPr>
                      <a:spLocks noChangeShapeType="1"/>
                    </p:cNvSpPr>
                    <p:nvPr/>
                  </p:nvSpPr>
                  <p:spPr bwMode="auto">
                    <a:xfrm>
                      <a:off x="5057776" y="3276600"/>
                      <a:ext cx="276224"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345" name="Straight Arrow Connector 344"/>
                  <p:cNvCxnSpPr>
                    <a:stCxn id="361" idx="3"/>
                    <a:endCxn id="358" idx="7"/>
                  </p:cNvCxnSpPr>
                  <p:nvPr/>
                </p:nvCxnSpPr>
                <p:spPr>
                  <a:xfrm rot="5400000">
                    <a:off x="4275629" y="3013969"/>
                    <a:ext cx="722436" cy="391541"/>
                  </a:xfrm>
                  <a:prstGeom prst="straightConnector1">
                    <a:avLst/>
                  </a:prstGeom>
                  <a:noFill/>
                  <a:ln w="9525">
                    <a:solidFill>
                      <a:schemeClr val="tx1"/>
                    </a:solidFill>
                    <a:round/>
                    <a:headEnd/>
                    <a:tailEnd type="triangle" w="med" len="med"/>
                  </a:ln>
                  <a:effectLst/>
                </p:spPr>
              </p:cxnSp>
            </p:grpSp>
            <p:sp>
              <p:nvSpPr>
                <p:cNvPr id="342" name="Line 1090"/>
                <p:cNvSpPr>
                  <a:spLocks noChangeShapeType="1"/>
                </p:cNvSpPr>
                <p:nvPr/>
              </p:nvSpPr>
              <p:spPr bwMode="auto">
                <a:xfrm>
                  <a:off x="2743200" y="3505200"/>
                  <a:ext cx="76200" cy="228600"/>
                </a:xfrm>
                <a:prstGeom prst="line">
                  <a:avLst/>
                </a:prstGeom>
                <a:noFill/>
                <a:ln w="9525">
                  <a:solidFill>
                    <a:schemeClr val="tx1"/>
                  </a:solidFill>
                  <a:round/>
                  <a:headEn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pic>
          <p:nvPicPr>
            <p:cNvPr id="241" name="Picture 240" descr="C:\Users\Sohail\AppData\Local\Microsoft\Windows\Temporary Internet Files\Content.IE5\N9YIL1GQ\1024px-Emblem-person-orange.svg[1].png"/>
            <p:cNvPicPr>
              <a:picLocks noChangeAspect="1" noChangeArrowheads="1"/>
            </p:cNvPicPr>
            <p:nvPr/>
          </p:nvPicPr>
          <p:blipFill>
            <a:blip r:embed="rId3" cstate="print"/>
            <a:srcRect/>
            <a:stretch>
              <a:fillRect/>
            </a:stretch>
          </p:blipFill>
          <p:spPr bwMode="auto">
            <a:xfrm>
              <a:off x="8610600" y="2171700"/>
              <a:ext cx="304800" cy="304800"/>
            </a:xfrm>
            <a:prstGeom prst="rect">
              <a:avLst/>
            </a:prstGeom>
            <a:noFill/>
          </p:spPr>
        </p:pic>
        <p:sp>
          <p:nvSpPr>
            <p:cNvPr id="242" name="TextBox 150"/>
            <p:cNvSpPr txBox="1"/>
            <p:nvPr/>
          </p:nvSpPr>
          <p:spPr>
            <a:xfrm>
              <a:off x="7924800" y="1802368"/>
              <a:ext cx="160020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Domain </a:t>
              </a:r>
            </a:p>
            <a:p>
              <a:pPr algn="ctr"/>
              <a:r>
                <a:rPr lang="en-US" sz="900" b="1" dirty="0">
                  <a:latin typeface="+mj-lt"/>
                  <a:cs typeface="Arial" pitchFamily="34" charset="0"/>
                </a:rPr>
                <a:t>Experts (I)</a:t>
              </a:r>
            </a:p>
          </p:txBody>
        </p:sp>
        <p:sp>
          <p:nvSpPr>
            <p:cNvPr id="243" name="AutoShape 88"/>
            <p:cNvSpPr>
              <a:spLocks noChangeArrowheads="1"/>
            </p:cNvSpPr>
            <p:nvPr/>
          </p:nvSpPr>
          <p:spPr bwMode="auto">
            <a:xfrm>
              <a:off x="609600" y="2857500"/>
              <a:ext cx="498877" cy="304800"/>
            </a:xfrm>
            <a:prstGeom prst="rightArrow">
              <a:avLst>
                <a:gd name="adj1" fmla="val 42208"/>
                <a:gd name="adj2" fmla="val 118969"/>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4" name="AutoShape 88"/>
            <p:cNvSpPr>
              <a:spLocks noChangeArrowheads="1"/>
            </p:cNvSpPr>
            <p:nvPr/>
          </p:nvSpPr>
          <p:spPr bwMode="auto">
            <a:xfrm>
              <a:off x="609600" y="2019300"/>
              <a:ext cx="498877" cy="304800"/>
            </a:xfrm>
            <a:prstGeom prst="rightArrow">
              <a:avLst>
                <a:gd name="adj1" fmla="val 42208"/>
                <a:gd name="adj2" fmla="val 118969"/>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5" name="AutoShape 88"/>
            <p:cNvSpPr>
              <a:spLocks noChangeArrowheads="1"/>
            </p:cNvSpPr>
            <p:nvPr/>
          </p:nvSpPr>
          <p:spPr bwMode="auto">
            <a:xfrm rot="10800000">
              <a:off x="7959323" y="2158259"/>
              <a:ext cx="498877" cy="304800"/>
            </a:xfrm>
            <a:prstGeom prst="rightArrow">
              <a:avLst>
                <a:gd name="adj1" fmla="val 42208"/>
                <a:gd name="adj2" fmla="val 118969"/>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46" name="Picture 245" descr="C:\Users\Sohail\AppData\Local\Microsoft\Windows\Temporary Internet Files\Content.IE5\6SX2FF8G\User_icon_2.svg[1].png"/>
            <p:cNvPicPr>
              <a:picLocks noChangeAspect="1" noChangeArrowheads="1"/>
            </p:cNvPicPr>
            <p:nvPr/>
          </p:nvPicPr>
          <p:blipFill>
            <a:blip r:embed="rId2" cstate="print"/>
            <a:srcRect/>
            <a:stretch>
              <a:fillRect/>
            </a:stretch>
          </p:blipFill>
          <p:spPr bwMode="auto">
            <a:xfrm>
              <a:off x="8610600" y="2933700"/>
              <a:ext cx="304800" cy="304800"/>
            </a:xfrm>
            <a:prstGeom prst="rect">
              <a:avLst/>
            </a:prstGeom>
            <a:noFill/>
          </p:spPr>
        </p:pic>
        <p:sp>
          <p:nvSpPr>
            <p:cNvPr id="247" name="AutoShape 88"/>
            <p:cNvSpPr>
              <a:spLocks noChangeArrowheads="1"/>
            </p:cNvSpPr>
            <p:nvPr/>
          </p:nvSpPr>
          <p:spPr bwMode="auto">
            <a:xfrm rot="10800000">
              <a:off x="8001000" y="2933700"/>
              <a:ext cx="498877" cy="304800"/>
            </a:xfrm>
            <a:prstGeom prst="rightArrow">
              <a:avLst>
                <a:gd name="adj1" fmla="val 42208"/>
                <a:gd name="adj2" fmla="val 118969"/>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8" name="TextBox 158"/>
            <p:cNvSpPr txBox="1"/>
            <p:nvPr/>
          </p:nvSpPr>
          <p:spPr>
            <a:xfrm>
              <a:off x="7924800" y="2564368"/>
              <a:ext cx="160020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Domain </a:t>
              </a:r>
            </a:p>
            <a:p>
              <a:pPr algn="ctr"/>
              <a:r>
                <a:rPr lang="en-US" sz="900" b="1" dirty="0">
                  <a:latin typeface="+mj-lt"/>
                  <a:cs typeface="Arial" pitchFamily="34" charset="0"/>
                </a:rPr>
                <a:t>Experts (A)</a:t>
              </a:r>
            </a:p>
          </p:txBody>
        </p:sp>
        <p:sp>
          <p:nvSpPr>
            <p:cNvPr id="249" name="AutoShape 88"/>
            <p:cNvSpPr>
              <a:spLocks noChangeArrowheads="1"/>
            </p:cNvSpPr>
            <p:nvPr/>
          </p:nvSpPr>
          <p:spPr bwMode="auto">
            <a:xfrm rot="10800000">
              <a:off x="8001000" y="3619500"/>
              <a:ext cx="498877" cy="304800"/>
            </a:xfrm>
            <a:prstGeom prst="rightArrow">
              <a:avLst>
                <a:gd name="adj1" fmla="val 42208"/>
                <a:gd name="adj2" fmla="val 118969"/>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50" name="Picture 249" descr="C:\Users\Sohail\AppData\Local\Microsoft\Windows\Temporary Internet Files\Content.IE5\N9YIL1GQ\1024px-Emblem-person-orange.svg[1].png"/>
            <p:cNvPicPr>
              <a:picLocks noChangeAspect="1" noChangeArrowheads="1"/>
            </p:cNvPicPr>
            <p:nvPr/>
          </p:nvPicPr>
          <p:blipFill>
            <a:blip r:embed="rId3" cstate="print"/>
            <a:srcRect/>
            <a:stretch>
              <a:fillRect/>
            </a:stretch>
          </p:blipFill>
          <p:spPr bwMode="auto">
            <a:xfrm>
              <a:off x="8610600" y="3619500"/>
              <a:ext cx="304800" cy="304800"/>
            </a:xfrm>
            <a:prstGeom prst="rect">
              <a:avLst/>
            </a:prstGeom>
            <a:noFill/>
          </p:spPr>
        </p:pic>
        <p:sp>
          <p:nvSpPr>
            <p:cNvPr id="251" name="AutoShape 1080"/>
            <p:cNvSpPr>
              <a:spLocks noChangeArrowheads="1"/>
            </p:cNvSpPr>
            <p:nvPr/>
          </p:nvSpPr>
          <p:spPr bwMode="auto">
            <a:xfrm>
              <a:off x="6934201" y="1485900"/>
              <a:ext cx="228599" cy="457200"/>
            </a:xfrm>
            <a:prstGeom prst="downArrow">
              <a:avLst>
                <a:gd name="adj1" fmla="val 50000"/>
                <a:gd name="adj2" fmla="val 87951"/>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2" name="AutoShape 1080"/>
            <p:cNvSpPr>
              <a:spLocks noChangeArrowheads="1"/>
            </p:cNvSpPr>
            <p:nvPr/>
          </p:nvSpPr>
          <p:spPr bwMode="auto">
            <a:xfrm rot="10800000">
              <a:off x="6934201" y="4152900"/>
              <a:ext cx="228600" cy="457200"/>
            </a:xfrm>
            <a:prstGeom prst="downArrow">
              <a:avLst>
                <a:gd name="adj1" fmla="val 50000"/>
                <a:gd name="adj2" fmla="val 87951"/>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0" name="Group 252"/>
            <p:cNvGrpSpPr>
              <a:grpSpLocks/>
            </p:cNvGrpSpPr>
            <p:nvPr/>
          </p:nvGrpSpPr>
          <p:grpSpPr bwMode="auto">
            <a:xfrm>
              <a:off x="6858000" y="4686300"/>
              <a:ext cx="381000" cy="533400"/>
              <a:chOff x="1536" y="2544"/>
              <a:chExt cx="528" cy="624"/>
            </a:xfrm>
          </p:grpSpPr>
          <p:sp>
            <p:nvSpPr>
              <p:cNvPr id="333" name="AutoShape 76"/>
              <p:cNvSpPr>
                <a:spLocks noChangeArrowheads="1"/>
              </p:cNvSpPr>
              <p:nvPr/>
            </p:nvSpPr>
            <p:spPr bwMode="auto">
              <a:xfrm rot="-5400000">
                <a:off x="1488" y="2592"/>
                <a:ext cx="624" cy="528"/>
              </a:xfrm>
              <a:prstGeom prst="foldedCorner">
                <a:avLst>
                  <a:gd name="adj" fmla="val 21329"/>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4" name="Line 77"/>
              <p:cNvSpPr>
                <a:spLocks noChangeShapeType="1"/>
              </p:cNvSpPr>
              <p:nvPr/>
            </p:nvSpPr>
            <p:spPr bwMode="auto">
              <a:xfrm>
                <a:off x="1680" y="2688"/>
                <a:ext cx="336"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5" name="Line 78"/>
              <p:cNvSpPr>
                <a:spLocks noChangeShapeType="1"/>
              </p:cNvSpPr>
              <p:nvPr/>
            </p:nvSpPr>
            <p:spPr bwMode="auto">
              <a:xfrm>
                <a:off x="1584" y="2784"/>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6" name="Line 79"/>
              <p:cNvSpPr>
                <a:spLocks noChangeShapeType="1"/>
              </p:cNvSpPr>
              <p:nvPr/>
            </p:nvSpPr>
            <p:spPr bwMode="auto">
              <a:xfrm>
                <a:off x="1584" y="2880"/>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7" name="Line 80"/>
              <p:cNvSpPr>
                <a:spLocks noChangeShapeType="1"/>
              </p:cNvSpPr>
              <p:nvPr/>
            </p:nvSpPr>
            <p:spPr bwMode="auto">
              <a:xfrm>
                <a:off x="1584" y="2976"/>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8" name="Line 81"/>
              <p:cNvSpPr>
                <a:spLocks noChangeShapeType="1"/>
              </p:cNvSpPr>
              <p:nvPr/>
            </p:nvSpPr>
            <p:spPr bwMode="auto">
              <a:xfrm>
                <a:off x="1584" y="3072"/>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grpSp>
        <p:grpSp>
          <p:nvGrpSpPr>
            <p:cNvPr id="31" name="Group 253"/>
            <p:cNvGrpSpPr>
              <a:grpSpLocks/>
            </p:cNvGrpSpPr>
            <p:nvPr/>
          </p:nvGrpSpPr>
          <p:grpSpPr bwMode="auto">
            <a:xfrm>
              <a:off x="7010400" y="4838700"/>
              <a:ext cx="381000" cy="533400"/>
              <a:chOff x="1536" y="2544"/>
              <a:chExt cx="528" cy="624"/>
            </a:xfrm>
          </p:grpSpPr>
          <p:sp>
            <p:nvSpPr>
              <p:cNvPr id="327" name="AutoShape 123"/>
              <p:cNvSpPr>
                <a:spLocks noChangeArrowheads="1"/>
              </p:cNvSpPr>
              <p:nvPr/>
            </p:nvSpPr>
            <p:spPr bwMode="auto">
              <a:xfrm rot="-5400000">
                <a:off x="1488" y="2592"/>
                <a:ext cx="624" cy="528"/>
              </a:xfrm>
              <a:prstGeom prst="foldedCorner">
                <a:avLst>
                  <a:gd name="adj" fmla="val 21329"/>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28" name="Line 124"/>
              <p:cNvSpPr>
                <a:spLocks noChangeShapeType="1"/>
              </p:cNvSpPr>
              <p:nvPr/>
            </p:nvSpPr>
            <p:spPr bwMode="auto">
              <a:xfrm>
                <a:off x="1680" y="2688"/>
                <a:ext cx="336"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29" name="Line 125"/>
              <p:cNvSpPr>
                <a:spLocks noChangeShapeType="1"/>
              </p:cNvSpPr>
              <p:nvPr/>
            </p:nvSpPr>
            <p:spPr bwMode="auto">
              <a:xfrm>
                <a:off x="1584" y="2784"/>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0" name="Line 126"/>
              <p:cNvSpPr>
                <a:spLocks noChangeShapeType="1"/>
              </p:cNvSpPr>
              <p:nvPr/>
            </p:nvSpPr>
            <p:spPr bwMode="auto">
              <a:xfrm>
                <a:off x="1584" y="2880"/>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1" name="Line 127"/>
              <p:cNvSpPr>
                <a:spLocks noChangeShapeType="1"/>
              </p:cNvSpPr>
              <p:nvPr/>
            </p:nvSpPr>
            <p:spPr bwMode="auto">
              <a:xfrm>
                <a:off x="1584" y="2976"/>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32" name="Line 128"/>
              <p:cNvSpPr>
                <a:spLocks noChangeShapeType="1"/>
              </p:cNvSpPr>
              <p:nvPr/>
            </p:nvSpPr>
            <p:spPr bwMode="auto">
              <a:xfrm>
                <a:off x="1584" y="3072"/>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grpSp>
        <p:grpSp>
          <p:nvGrpSpPr>
            <p:cNvPr id="224" name="Group 254"/>
            <p:cNvGrpSpPr>
              <a:grpSpLocks/>
            </p:cNvGrpSpPr>
            <p:nvPr/>
          </p:nvGrpSpPr>
          <p:grpSpPr bwMode="auto">
            <a:xfrm>
              <a:off x="7162800" y="4991100"/>
              <a:ext cx="381000" cy="533400"/>
              <a:chOff x="1536" y="2544"/>
              <a:chExt cx="528" cy="624"/>
            </a:xfrm>
            <a:solidFill>
              <a:schemeClr val="accent5">
                <a:lumMod val="75000"/>
                <a:alpha val="52000"/>
              </a:schemeClr>
            </a:solidFill>
          </p:grpSpPr>
          <p:sp>
            <p:nvSpPr>
              <p:cNvPr id="321" name="AutoShape 130"/>
              <p:cNvSpPr>
                <a:spLocks noChangeArrowheads="1"/>
              </p:cNvSpPr>
              <p:nvPr/>
            </p:nvSpPr>
            <p:spPr bwMode="auto">
              <a:xfrm rot="-5400000">
                <a:off x="1488" y="2592"/>
                <a:ext cx="624" cy="528"/>
              </a:xfrm>
              <a:prstGeom prst="foldedCorner">
                <a:avLst>
                  <a:gd name="adj" fmla="val 21329"/>
                </a:avLst>
              </a:prstGeom>
              <a:grp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2" name="Line 131"/>
              <p:cNvSpPr>
                <a:spLocks noChangeShapeType="1"/>
              </p:cNvSpPr>
              <p:nvPr/>
            </p:nvSpPr>
            <p:spPr bwMode="auto">
              <a:xfrm>
                <a:off x="1680" y="2688"/>
                <a:ext cx="336" cy="0"/>
              </a:xfrm>
              <a:prstGeom prst="line">
                <a:avLst/>
              </a:prstGeom>
              <a:grp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3" name="Line 132"/>
              <p:cNvSpPr>
                <a:spLocks noChangeShapeType="1"/>
              </p:cNvSpPr>
              <p:nvPr/>
            </p:nvSpPr>
            <p:spPr bwMode="auto">
              <a:xfrm>
                <a:off x="1584" y="2784"/>
                <a:ext cx="432" cy="0"/>
              </a:xfrm>
              <a:prstGeom prst="line">
                <a:avLst/>
              </a:prstGeom>
              <a:grp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4" name="Line 133"/>
              <p:cNvSpPr>
                <a:spLocks noChangeShapeType="1"/>
              </p:cNvSpPr>
              <p:nvPr/>
            </p:nvSpPr>
            <p:spPr bwMode="auto">
              <a:xfrm>
                <a:off x="1584" y="2880"/>
                <a:ext cx="432" cy="0"/>
              </a:xfrm>
              <a:prstGeom prst="line">
                <a:avLst/>
              </a:prstGeom>
              <a:grp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5" name="Line 134"/>
              <p:cNvSpPr>
                <a:spLocks noChangeShapeType="1"/>
              </p:cNvSpPr>
              <p:nvPr/>
            </p:nvSpPr>
            <p:spPr bwMode="auto">
              <a:xfrm>
                <a:off x="1584" y="2976"/>
                <a:ext cx="432" cy="0"/>
              </a:xfrm>
              <a:prstGeom prst="line">
                <a:avLst/>
              </a:prstGeom>
              <a:grp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6" name="Line 135"/>
              <p:cNvSpPr>
                <a:spLocks noChangeShapeType="1"/>
              </p:cNvSpPr>
              <p:nvPr/>
            </p:nvSpPr>
            <p:spPr bwMode="auto">
              <a:xfrm>
                <a:off x="1584" y="3072"/>
                <a:ext cx="432" cy="0"/>
              </a:xfrm>
              <a:prstGeom prst="line">
                <a:avLst/>
              </a:prstGeom>
              <a:grp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6" name="TextBox 201"/>
            <p:cNvSpPr txBox="1"/>
            <p:nvPr/>
          </p:nvSpPr>
          <p:spPr>
            <a:xfrm>
              <a:off x="7924800" y="3238500"/>
              <a:ext cx="160020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Domain </a:t>
              </a:r>
            </a:p>
            <a:p>
              <a:pPr algn="ctr"/>
              <a:r>
                <a:rPr lang="en-US" sz="900" b="1" dirty="0">
                  <a:latin typeface="+mj-lt"/>
                  <a:cs typeface="Arial" pitchFamily="34" charset="0"/>
                </a:rPr>
                <a:t>Experts (A)</a:t>
              </a:r>
            </a:p>
          </p:txBody>
        </p:sp>
        <p:sp>
          <p:nvSpPr>
            <p:cNvPr id="257" name="TextBox 202"/>
            <p:cNvSpPr txBox="1"/>
            <p:nvPr/>
          </p:nvSpPr>
          <p:spPr>
            <a:xfrm>
              <a:off x="7086600" y="5143500"/>
              <a:ext cx="1600200" cy="4514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latin typeface="Arial" pitchFamily="34" charset="0"/>
                </a:rPr>
                <a:t>IMS </a:t>
              </a:r>
            </a:p>
            <a:p>
              <a:pPr algn="ctr"/>
              <a:r>
                <a:rPr lang="en-US" sz="800" b="1" dirty="0">
                  <a:latin typeface="Arial" pitchFamily="34" charset="0"/>
                </a:rPr>
                <a:t>Compliance</a:t>
              </a:r>
            </a:p>
          </p:txBody>
        </p:sp>
        <p:grpSp>
          <p:nvGrpSpPr>
            <p:cNvPr id="225" name="Group 257"/>
            <p:cNvGrpSpPr>
              <a:grpSpLocks/>
            </p:cNvGrpSpPr>
            <p:nvPr/>
          </p:nvGrpSpPr>
          <p:grpSpPr bwMode="auto">
            <a:xfrm>
              <a:off x="6705600" y="571500"/>
              <a:ext cx="381000" cy="533400"/>
              <a:chOff x="1536" y="2544"/>
              <a:chExt cx="528" cy="624"/>
            </a:xfrm>
          </p:grpSpPr>
          <p:sp>
            <p:nvSpPr>
              <p:cNvPr id="315" name="AutoShape 76"/>
              <p:cNvSpPr>
                <a:spLocks noChangeArrowheads="1"/>
              </p:cNvSpPr>
              <p:nvPr/>
            </p:nvSpPr>
            <p:spPr bwMode="auto">
              <a:xfrm rot="-5400000">
                <a:off x="1488" y="2592"/>
                <a:ext cx="624" cy="528"/>
              </a:xfrm>
              <a:prstGeom prst="foldedCorner">
                <a:avLst>
                  <a:gd name="adj" fmla="val 21329"/>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6" name="Line 77"/>
              <p:cNvSpPr>
                <a:spLocks noChangeShapeType="1"/>
              </p:cNvSpPr>
              <p:nvPr/>
            </p:nvSpPr>
            <p:spPr bwMode="auto">
              <a:xfrm>
                <a:off x="1680" y="2688"/>
                <a:ext cx="336"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7" name="Line 78"/>
              <p:cNvSpPr>
                <a:spLocks noChangeShapeType="1"/>
              </p:cNvSpPr>
              <p:nvPr/>
            </p:nvSpPr>
            <p:spPr bwMode="auto">
              <a:xfrm>
                <a:off x="1584" y="2784"/>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8" name="Line 79"/>
              <p:cNvSpPr>
                <a:spLocks noChangeShapeType="1"/>
              </p:cNvSpPr>
              <p:nvPr/>
            </p:nvSpPr>
            <p:spPr bwMode="auto">
              <a:xfrm>
                <a:off x="1584" y="2880"/>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9" name="Line 80"/>
              <p:cNvSpPr>
                <a:spLocks noChangeShapeType="1"/>
              </p:cNvSpPr>
              <p:nvPr/>
            </p:nvSpPr>
            <p:spPr bwMode="auto">
              <a:xfrm>
                <a:off x="1584" y="2976"/>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20" name="Line 81"/>
              <p:cNvSpPr>
                <a:spLocks noChangeShapeType="1"/>
              </p:cNvSpPr>
              <p:nvPr/>
            </p:nvSpPr>
            <p:spPr bwMode="auto">
              <a:xfrm>
                <a:off x="1584" y="3072"/>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grpSp>
        <p:grpSp>
          <p:nvGrpSpPr>
            <p:cNvPr id="238" name="Group 258"/>
            <p:cNvGrpSpPr>
              <a:grpSpLocks/>
            </p:cNvGrpSpPr>
            <p:nvPr/>
          </p:nvGrpSpPr>
          <p:grpSpPr bwMode="auto">
            <a:xfrm>
              <a:off x="6858000" y="723900"/>
              <a:ext cx="381000" cy="533400"/>
              <a:chOff x="1536" y="2544"/>
              <a:chExt cx="528" cy="624"/>
            </a:xfrm>
          </p:grpSpPr>
          <p:sp>
            <p:nvSpPr>
              <p:cNvPr id="309" name="AutoShape 123"/>
              <p:cNvSpPr>
                <a:spLocks noChangeArrowheads="1"/>
              </p:cNvSpPr>
              <p:nvPr/>
            </p:nvSpPr>
            <p:spPr bwMode="auto">
              <a:xfrm rot="-5400000">
                <a:off x="1488" y="2592"/>
                <a:ext cx="624" cy="528"/>
              </a:xfrm>
              <a:prstGeom prst="foldedCorner">
                <a:avLst>
                  <a:gd name="adj" fmla="val 21329"/>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0" name="Line 124"/>
              <p:cNvSpPr>
                <a:spLocks noChangeShapeType="1"/>
              </p:cNvSpPr>
              <p:nvPr/>
            </p:nvSpPr>
            <p:spPr bwMode="auto">
              <a:xfrm>
                <a:off x="1680" y="2688"/>
                <a:ext cx="336"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1" name="Line 125"/>
              <p:cNvSpPr>
                <a:spLocks noChangeShapeType="1"/>
              </p:cNvSpPr>
              <p:nvPr/>
            </p:nvSpPr>
            <p:spPr bwMode="auto">
              <a:xfrm>
                <a:off x="1584" y="2784"/>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2" name="Line 126"/>
              <p:cNvSpPr>
                <a:spLocks noChangeShapeType="1"/>
              </p:cNvSpPr>
              <p:nvPr/>
            </p:nvSpPr>
            <p:spPr bwMode="auto">
              <a:xfrm>
                <a:off x="1584" y="2880"/>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3" name="Line 127"/>
              <p:cNvSpPr>
                <a:spLocks noChangeShapeType="1"/>
              </p:cNvSpPr>
              <p:nvPr/>
            </p:nvSpPr>
            <p:spPr bwMode="auto">
              <a:xfrm>
                <a:off x="1584" y="2976"/>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14" name="Line 128"/>
              <p:cNvSpPr>
                <a:spLocks noChangeShapeType="1"/>
              </p:cNvSpPr>
              <p:nvPr/>
            </p:nvSpPr>
            <p:spPr bwMode="auto">
              <a:xfrm>
                <a:off x="1584" y="3072"/>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grpSp>
        <p:grpSp>
          <p:nvGrpSpPr>
            <p:cNvPr id="240" name="Group 259"/>
            <p:cNvGrpSpPr>
              <a:grpSpLocks/>
            </p:cNvGrpSpPr>
            <p:nvPr/>
          </p:nvGrpSpPr>
          <p:grpSpPr bwMode="auto">
            <a:xfrm>
              <a:off x="7010400" y="876300"/>
              <a:ext cx="381000" cy="533400"/>
              <a:chOff x="1536" y="2544"/>
              <a:chExt cx="528" cy="624"/>
            </a:xfrm>
          </p:grpSpPr>
          <p:sp>
            <p:nvSpPr>
              <p:cNvPr id="303" name="AutoShape 130"/>
              <p:cNvSpPr>
                <a:spLocks noChangeArrowheads="1"/>
              </p:cNvSpPr>
              <p:nvPr/>
            </p:nvSpPr>
            <p:spPr bwMode="auto">
              <a:xfrm rot="-5400000">
                <a:off x="1488" y="2592"/>
                <a:ext cx="624" cy="528"/>
              </a:xfrm>
              <a:prstGeom prst="foldedCorner">
                <a:avLst>
                  <a:gd name="adj" fmla="val 21329"/>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04" name="Line 131"/>
              <p:cNvSpPr>
                <a:spLocks noChangeShapeType="1"/>
              </p:cNvSpPr>
              <p:nvPr/>
            </p:nvSpPr>
            <p:spPr bwMode="auto">
              <a:xfrm>
                <a:off x="1680" y="2688"/>
                <a:ext cx="336"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05" name="Line 132"/>
              <p:cNvSpPr>
                <a:spLocks noChangeShapeType="1"/>
              </p:cNvSpPr>
              <p:nvPr/>
            </p:nvSpPr>
            <p:spPr bwMode="auto">
              <a:xfrm>
                <a:off x="1584" y="2784"/>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06" name="Line 133"/>
              <p:cNvSpPr>
                <a:spLocks noChangeShapeType="1"/>
              </p:cNvSpPr>
              <p:nvPr/>
            </p:nvSpPr>
            <p:spPr bwMode="auto">
              <a:xfrm>
                <a:off x="1584" y="2880"/>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07" name="Line 134"/>
              <p:cNvSpPr>
                <a:spLocks noChangeShapeType="1"/>
              </p:cNvSpPr>
              <p:nvPr/>
            </p:nvSpPr>
            <p:spPr bwMode="auto">
              <a:xfrm>
                <a:off x="1584" y="2976"/>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sp>
            <p:nvSpPr>
              <p:cNvPr id="308" name="Line 135"/>
              <p:cNvSpPr>
                <a:spLocks noChangeShapeType="1"/>
              </p:cNvSpPr>
              <p:nvPr/>
            </p:nvSpPr>
            <p:spPr bwMode="auto">
              <a:xfrm>
                <a:off x="1584" y="3072"/>
                <a:ext cx="432" cy="0"/>
              </a:xfrm>
              <a:prstGeom prst="line">
                <a:avLst/>
              </a:prstGeom>
              <a:solidFill>
                <a:schemeClr val="accent5">
                  <a:lumMod val="75000"/>
                  <a:alpha val="54000"/>
                </a:schemeClr>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a:latin typeface="Arial" pitchFamily="34" charset="0"/>
                </a:endParaRPr>
              </a:p>
            </p:txBody>
          </p:sp>
        </p:grpSp>
        <p:sp>
          <p:nvSpPr>
            <p:cNvPr id="261" name="TextBox 224"/>
            <p:cNvSpPr txBox="1"/>
            <p:nvPr/>
          </p:nvSpPr>
          <p:spPr>
            <a:xfrm>
              <a:off x="6934200" y="1028700"/>
              <a:ext cx="1600200" cy="4514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latin typeface="Arial" pitchFamily="34" charset="0"/>
                </a:rPr>
                <a:t>SCORM</a:t>
              </a:r>
            </a:p>
            <a:p>
              <a:pPr algn="ctr"/>
              <a:r>
                <a:rPr lang="en-US" sz="800" b="1" dirty="0">
                  <a:latin typeface="Arial" pitchFamily="34" charset="0"/>
                </a:rPr>
                <a:t>Compliance</a:t>
              </a:r>
            </a:p>
          </p:txBody>
        </p:sp>
        <p:sp>
          <p:nvSpPr>
            <p:cNvPr id="262" name="AutoShape 98"/>
            <p:cNvSpPr>
              <a:spLocks noChangeArrowheads="1"/>
            </p:cNvSpPr>
            <p:nvPr/>
          </p:nvSpPr>
          <p:spPr bwMode="auto">
            <a:xfrm rot="5400000">
              <a:off x="4343400" y="43053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3" name="Group 262"/>
            <p:cNvGrpSpPr>
              <a:grpSpLocks/>
            </p:cNvGrpSpPr>
            <p:nvPr/>
          </p:nvGrpSpPr>
          <p:grpSpPr bwMode="auto">
            <a:xfrm>
              <a:off x="2819401" y="5524500"/>
              <a:ext cx="707119" cy="1004316"/>
              <a:chOff x="1008" y="960"/>
              <a:chExt cx="1559" cy="1977"/>
            </a:xfrm>
          </p:grpSpPr>
          <p:sp>
            <p:nvSpPr>
              <p:cNvPr id="271" name="AutoShape 5"/>
              <p:cNvSpPr>
                <a:spLocks noChangeArrowheads="1"/>
              </p:cNvSpPr>
              <p:nvPr/>
            </p:nvSpPr>
            <p:spPr bwMode="auto">
              <a:xfrm>
                <a:off x="1008" y="1584"/>
                <a:ext cx="624" cy="576"/>
              </a:xfrm>
              <a:prstGeom prst="can">
                <a:avLst>
                  <a:gd name="adj" fmla="val 25000"/>
                </a:avLst>
              </a:prstGeom>
              <a:solidFill>
                <a:srgbClr val="FFFF99"/>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latin typeface="Arial" pitchFamily="34" charset="0"/>
                </a:endParaRPr>
              </a:p>
            </p:txBody>
          </p:sp>
          <p:sp>
            <p:nvSpPr>
              <p:cNvPr id="272" name="AutoShape 6"/>
              <p:cNvSpPr>
                <a:spLocks noChangeArrowheads="1"/>
              </p:cNvSpPr>
              <p:nvPr/>
            </p:nvSpPr>
            <p:spPr bwMode="auto">
              <a:xfrm>
                <a:off x="1728" y="1584"/>
                <a:ext cx="624" cy="576"/>
              </a:xfrm>
              <a:prstGeom prst="can">
                <a:avLst>
                  <a:gd name="adj" fmla="val 25000"/>
                </a:avLst>
              </a:prstGeom>
              <a:solidFill>
                <a:srgbClr val="FFCC00"/>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latin typeface="Arial" pitchFamily="34" charset="0"/>
                </a:endParaRPr>
              </a:p>
            </p:txBody>
          </p:sp>
          <p:sp>
            <p:nvSpPr>
              <p:cNvPr id="273" name="AutoShape 7"/>
              <p:cNvSpPr>
                <a:spLocks noChangeArrowheads="1"/>
              </p:cNvSpPr>
              <p:nvPr/>
            </p:nvSpPr>
            <p:spPr bwMode="auto">
              <a:xfrm>
                <a:off x="1008" y="960"/>
                <a:ext cx="624" cy="576"/>
              </a:xfrm>
              <a:prstGeom prst="can">
                <a:avLst>
                  <a:gd name="adj" fmla="val 25000"/>
                </a:avLst>
              </a:prstGeom>
              <a:solidFill>
                <a:srgbClr val="99FF99"/>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latin typeface="Arial" pitchFamily="34" charset="0"/>
                </a:endParaRPr>
              </a:p>
            </p:txBody>
          </p:sp>
          <p:sp>
            <p:nvSpPr>
              <p:cNvPr id="274" name="AutoShape 8"/>
              <p:cNvSpPr>
                <a:spLocks noChangeArrowheads="1"/>
              </p:cNvSpPr>
              <p:nvPr/>
            </p:nvSpPr>
            <p:spPr bwMode="auto">
              <a:xfrm>
                <a:off x="1728" y="960"/>
                <a:ext cx="624" cy="576"/>
              </a:xfrm>
              <a:prstGeom prst="can">
                <a:avLst>
                  <a:gd name="adj" fmla="val 25000"/>
                </a:avLst>
              </a:prstGeom>
              <a:solidFill>
                <a:srgbClr val="99CCFF"/>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latin typeface="Arial" pitchFamily="34" charset="0"/>
                </a:endParaRPr>
              </a:p>
            </p:txBody>
          </p:sp>
          <p:sp>
            <p:nvSpPr>
              <p:cNvPr id="275" name="Rectangle 274"/>
              <p:cNvSpPr>
                <a:spLocks noChangeArrowheads="1"/>
              </p:cNvSpPr>
              <p:nvPr/>
            </p:nvSpPr>
            <p:spPr bwMode="auto">
              <a:xfrm>
                <a:off x="1152" y="1776"/>
                <a:ext cx="407" cy="969"/>
              </a:xfrm>
              <a:prstGeom prst="rect">
                <a:avLst/>
              </a:prstGeom>
              <a:solidFill>
                <a:srgbClr val="F2EC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6" name="Rectangle 275"/>
              <p:cNvSpPr>
                <a:spLocks noChangeArrowheads="1"/>
              </p:cNvSpPr>
              <p:nvPr/>
            </p:nvSpPr>
            <p:spPr bwMode="auto">
              <a:xfrm>
                <a:off x="1296" y="1968"/>
                <a:ext cx="407" cy="969"/>
              </a:xfrm>
              <a:prstGeom prst="rect">
                <a:avLst/>
              </a:prstGeom>
              <a:solidFill>
                <a:srgbClr val="F2EC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7" name="Rectangle 276"/>
              <p:cNvSpPr>
                <a:spLocks noChangeArrowheads="1"/>
              </p:cNvSpPr>
              <p:nvPr/>
            </p:nvSpPr>
            <p:spPr bwMode="auto">
              <a:xfrm>
                <a:off x="1152" y="1968"/>
                <a:ext cx="407" cy="969"/>
              </a:xfrm>
              <a:prstGeom prst="rect">
                <a:avLst/>
              </a:prstGeom>
              <a:solidFill>
                <a:srgbClr val="F2EC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8" name="Rectangle 277"/>
              <p:cNvSpPr>
                <a:spLocks noChangeArrowheads="1"/>
              </p:cNvSpPr>
              <p:nvPr/>
            </p:nvSpPr>
            <p:spPr bwMode="auto">
              <a:xfrm>
                <a:off x="1440" y="1776"/>
                <a:ext cx="407" cy="969"/>
              </a:xfrm>
              <a:prstGeom prst="rect">
                <a:avLst/>
              </a:prstGeom>
              <a:solidFill>
                <a:srgbClr val="F2EC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79" name="AutoShape 13"/>
              <p:cNvCxnSpPr>
                <a:cxnSpLocks noChangeShapeType="1"/>
                <a:stCxn id="275" idx="3"/>
                <a:endCxn id="276" idx="0"/>
              </p:cNvCxnSpPr>
              <p:nvPr/>
            </p:nvCxnSpPr>
            <p:spPr bwMode="auto">
              <a:xfrm flipH="1" flipV="1">
                <a:off x="1500" y="1968"/>
                <a:ext cx="60" cy="293"/>
              </a:xfrm>
              <a:prstGeom prst="bentConnector4">
                <a:avLst>
                  <a:gd name="adj1" fmla="val -1086562"/>
                  <a:gd name="adj2" fmla="val 370596"/>
                </a:avLst>
              </a:prstGeom>
              <a:noFill/>
              <a:ln w="12700">
                <a:solidFill>
                  <a:schemeClr val="tx1"/>
                </a:solidFill>
                <a:miter lim="800000"/>
                <a:headEnd/>
                <a:tailEnd/>
              </a:ln>
              <a:effectLst/>
            </p:spPr>
          </p:cxnSp>
          <p:cxnSp>
            <p:nvCxnSpPr>
              <p:cNvPr id="280" name="AutoShape 14"/>
              <p:cNvCxnSpPr>
                <a:cxnSpLocks noChangeShapeType="1"/>
                <a:stCxn id="276" idx="0"/>
                <a:endCxn id="278" idx="1"/>
              </p:cNvCxnSpPr>
              <p:nvPr/>
            </p:nvCxnSpPr>
            <p:spPr bwMode="auto">
              <a:xfrm rot="16200000" flipH="1" flipV="1">
                <a:off x="1323" y="2085"/>
                <a:ext cx="293" cy="60"/>
              </a:xfrm>
              <a:prstGeom prst="bentConnector4">
                <a:avLst>
                  <a:gd name="adj1" fmla="val -270596"/>
                  <a:gd name="adj2" fmla="val 1186478"/>
                </a:avLst>
              </a:prstGeom>
              <a:noFill/>
              <a:ln w="12700">
                <a:solidFill>
                  <a:schemeClr val="tx1"/>
                </a:solidFill>
                <a:miter lim="800000"/>
                <a:headEnd/>
                <a:tailEnd/>
              </a:ln>
              <a:effectLst/>
            </p:spPr>
          </p:cxnSp>
          <p:cxnSp>
            <p:nvCxnSpPr>
              <p:cNvPr id="281" name="AutoShape 15"/>
              <p:cNvCxnSpPr>
                <a:cxnSpLocks noChangeShapeType="1"/>
                <a:stCxn id="276" idx="1"/>
                <a:endCxn id="277" idx="3"/>
              </p:cNvCxnSpPr>
              <p:nvPr/>
            </p:nvCxnSpPr>
            <p:spPr bwMode="auto">
              <a:xfrm rot="10800000" flipH="1">
                <a:off x="1296" y="2453"/>
                <a:ext cx="263" cy="4"/>
              </a:xfrm>
              <a:prstGeom prst="straightConnector1">
                <a:avLst/>
              </a:prstGeom>
              <a:noFill/>
              <a:ln w="12700">
                <a:solidFill>
                  <a:schemeClr val="tx1"/>
                </a:solidFill>
                <a:round/>
                <a:headEnd/>
                <a:tailEnd/>
              </a:ln>
              <a:effectLst/>
            </p:spPr>
          </p:cxnSp>
          <p:sp>
            <p:nvSpPr>
              <p:cNvPr id="282" name="Rectangle 281"/>
              <p:cNvSpPr>
                <a:spLocks noChangeArrowheads="1"/>
              </p:cNvSpPr>
              <p:nvPr/>
            </p:nvSpPr>
            <p:spPr bwMode="auto">
              <a:xfrm>
                <a:off x="1152" y="1152"/>
                <a:ext cx="407" cy="969"/>
              </a:xfrm>
              <a:prstGeom prst="rect">
                <a:avLst/>
              </a:prstGeom>
              <a:solidFill>
                <a:srgbClr val="27FF27"/>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3" name="Rectangle 282"/>
              <p:cNvSpPr>
                <a:spLocks noChangeArrowheads="1"/>
              </p:cNvSpPr>
              <p:nvPr/>
            </p:nvSpPr>
            <p:spPr bwMode="auto">
              <a:xfrm>
                <a:off x="1296" y="1200"/>
                <a:ext cx="407" cy="969"/>
              </a:xfrm>
              <a:prstGeom prst="rect">
                <a:avLst/>
              </a:prstGeom>
              <a:solidFill>
                <a:srgbClr val="27FF27"/>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4" name="Rectangle 283"/>
              <p:cNvSpPr>
                <a:spLocks noChangeArrowheads="1"/>
              </p:cNvSpPr>
              <p:nvPr/>
            </p:nvSpPr>
            <p:spPr bwMode="auto">
              <a:xfrm>
                <a:off x="1152" y="1344"/>
                <a:ext cx="407" cy="969"/>
              </a:xfrm>
              <a:prstGeom prst="rect">
                <a:avLst/>
              </a:prstGeom>
              <a:solidFill>
                <a:srgbClr val="27FF27"/>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5" name="Rectangle 284"/>
              <p:cNvSpPr>
                <a:spLocks noChangeArrowheads="1"/>
              </p:cNvSpPr>
              <p:nvPr/>
            </p:nvSpPr>
            <p:spPr bwMode="auto">
              <a:xfrm>
                <a:off x="1440" y="1344"/>
                <a:ext cx="407" cy="969"/>
              </a:xfrm>
              <a:prstGeom prst="rect">
                <a:avLst/>
              </a:prstGeom>
              <a:solidFill>
                <a:srgbClr val="27FF27"/>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86" name="AutoShape 20"/>
              <p:cNvCxnSpPr>
                <a:cxnSpLocks noChangeShapeType="1"/>
                <a:stCxn id="282" idx="3"/>
                <a:endCxn id="283" idx="0"/>
              </p:cNvCxnSpPr>
              <p:nvPr/>
            </p:nvCxnSpPr>
            <p:spPr bwMode="auto">
              <a:xfrm flipH="1" flipV="1">
                <a:off x="1500" y="1200"/>
                <a:ext cx="60" cy="437"/>
              </a:xfrm>
              <a:prstGeom prst="bentConnector4">
                <a:avLst>
                  <a:gd name="adj1" fmla="val -1086562"/>
                  <a:gd name="adj2" fmla="val 248390"/>
                </a:avLst>
              </a:prstGeom>
              <a:noFill/>
              <a:ln w="12700">
                <a:solidFill>
                  <a:schemeClr val="tx1"/>
                </a:solidFill>
                <a:miter lim="800000"/>
                <a:headEnd/>
                <a:tailEnd/>
              </a:ln>
              <a:effectLst/>
            </p:spPr>
          </p:cxnSp>
          <p:cxnSp>
            <p:nvCxnSpPr>
              <p:cNvPr id="287" name="AutoShape 21"/>
              <p:cNvCxnSpPr>
                <a:cxnSpLocks noChangeShapeType="1"/>
                <a:stCxn id="283" idx="3"/>
                <a:endCxn id="285" idx="1"/>
              </p:cNvCxnSpPr>
              <p:nvPr/>
            </p:nvCxnSpPr>
            <p:spPr bwMode="auto">
              <a:xfrm flipH="1">
                <a:off x="1440" y="1685"/>
                <a:ext cx="263" cy="144"/>
              </a:xfrm>
              <a:prstGeom prst="bentConnector5">
                <a:avLst>
                  <a:gd name="adj1" fmla="val -191430"/>
                  <a:gd name="adj2" fmla="val 853255"/>
                  <a:gd name="adj3" fmla="val 291430"/>
                </a:avLst>
              </a:prstGeom>
              <a:noFill/>
              <a:ln w="12700">
                <a:solidFill>
                  <a:schemeClr val="tx1"/>
                </a:solidFill>
                <a:miter lim="800000"/>
                <a:headEnd/>
                <a:tailEnd/>
              </a:ln>
              <a:effectLst/>
            </p:spPr>
          </p:cxnSp>
          <p:cxnSp>
            <p:nvCxnSpPr>
              <p:cNvPr id="288" name="AutoShape 22"/>
              <p:cNvCxnSpPr>
                <a:cxnSpLocks noChangeShapeType="1"/>
                <a:stCxn id="283" idx="1"/>
                <a:endCxn id="284" idx="3"/>
              </p:cNvCxnSpPr>
              <p:nvPr/>
            </p:nvCxnSpPr>
            <p:spPr bwMode="auto">
              <a:xfrm rot="10800000" flipH="1" flipV="1">
                <a:off x="1296" y="1685"/>
                <a:ext cx="263" cy="144"/>
              </a:xfrm>
              <a:prstGeom prst="bentConnector5">
                <a:avLst>
                  <a:gd name="adj1" fmla="val -191432"/>
                  <a:gd name="adj2" fmla="val 853255"/>
                  <a:gd name="adj3" fmla="val 291432"/>
                </a:avLst>
              </a:prstGeom>
              <a:noFill/>
              <a:ln w="12700">
                <a:solidFill>
                  <a:schemeClr val="tx1"/>
                </a:solidFill>
                <a:miter lim="800000"/>
                <a:headEnd/>
                <a:tailEnd/>
              </a:ln>
              <a:effectLst/>
            </p:spPr>
          </p:cxnSp>
          <p:sp>
            <p:nvSpPr>
              <p:cNvPr id="289" name="Rectangle 288"/>
              <p:cNvSpPr>
                <a:spLocks noChangeArrowheads="1"/>
              </p:cNvSpPr>
              <p:nvPr/>
            </p:nvSpPr>
            <p:spPr bwMode="auto">
              <a:xfrm>
                <a:off x="1872" y="1152"/>
                <a:ext cx="407" cy="969"/>
              </a:xfrm>
              <a:prstGeom prst="rect">
                <a:avLst/>
              </a:prstGeom>
              <a:solidFill>
                <a:srgbClr val="27A2FF"/>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0" name="Rectangle 289"/>
              <p:cNvSpPr>
                <a:spLocks noChangeArrowheads="1"/>
              </p:cNvSpPr>
              <p:nvPr/>
            </p:nvSpPr>
            <p:spPr bwMode="auto">
              <a:xfrm>
                <a:off x="2016" y="1344"/>
                <a:ext cx="407" cy="969"/>
              </a:xfrm>
              <a:prstGeom prst="rect">
                <a:avLst/>
              </a:prstGeom>
              <a:solidFill>
                <a:srgbClr val="27A2FF"/>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1" name="Rectangle 290"/>
              <p:cNvSpPr>
                <a:spLocks noChangeArrowheads="1"/>
              </p:cNvSpPr>
              <p:nvPr/>
            </p:nvSpPr>
            <p:spPr bwMode="auto">
              <a:xfrm>
                <a:off x="1872" y="1344"/>
                <a:ext cx="407" cy="969"/>
              </a:xfrm>
              <a:prstGeom prst="rect">
                <a:avLst/>
              </a:prstGeom>
              <a:solidFill>
                <a:srgbClr val="27A2FF"/>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2" name="Rectangle 291"/>
              <p:cNvSpPr>
                <a:spLocks noChangeArrowheads="1"/>
              </p:cNvSpPr>
              <p:nvPr/>
            </p:nvSpPr>
            <p:spPr bwMode="auto">
              <a:xfrm>
                <a:off x="2160" y="1152"/>
                <a:ext cx="407" cy="969"/>
              </a:xfrm>
              <a:prstGeom prst="rect">
                <a:avLst/>
              </a:prstGeom>
              <a:solidFill>
                <a:srgbClr val="27A2FF"/>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93" name="AutoShape 27"/>
              <p:cNvCxnSpPr>
                <a:cxnSpLocks noChangeShapeType="1"/>
                <a:stCxn id="289" idx="3"/>
                <a:endCxn id="292" idx="1"/>
              </p:cNvCxnSpPr>
              <p:nvPr/>
            </p:nvCxnSpPr>
            <p:spPr bwMode="auto">
              <a:xfrm flipH="1">
                <a:off x="2160" y="1637"/>
                <a:ext cx="119" cy="4"/>
              </a:xfrm>
              <a:prstGeom prst="straightConnector1">
                <a:avLst/>
              </a:prstGeom>
              <a:noFill/>
              <a:ln w="12700">
                <a:solidFill>
                  <a:schemeClr val="tx1"/>
                </a:solidFill>
                <a:round/>
                <a:headEnd/>
                <a:tailEnd/>
              </a:ln>
              <a:effectLst/>
            </p:spPr>
          </p:cxnSp>
          <p:cxnSp>
            <p:nvCxnSpPr>
              <p:cNvPr id="294" name="AutoShape 28"/>
              <p:cNvCxnSpPr>
                <a:cxnSpLocks noChangeShapeType="1"/>
                <a:stCxn id="290" idx="3"/>
                <a:endCxn id="292" idx="2"/>
              </p:cNvCxnSpPr>
              <p:nvPr/>
            </p:nvCxnSpPr>
            <p:spPr bwMode="auto">
              <a:xfrm flipH="1">
                <a:off x="2364" y="1829"/>
                <a:ext cx="60" cy="293"/>
              </a:xfrm>
              <a:prstGeom prst="bentConnector4">
                <a:avLst>
                  <a:gd name="adj1" fmla="val -1086518"/>
                  <a:gd name="adj2" fmla="val 370596"/>
                </a:avLst>
              </a:prstGeom>
              <a:noFill/>
              <a:ln w="12700">
                <a:solidFill>
                  <a:schemeClr val="tx1"/>
                </a:solidFill>
                <a:miter lim="800000"/>
                <a:headEnd/>
                <a:tailEnd/>
              </a:ln>
              <a:effectLst/>
            </p:spPr>
          </p:cxnSp>
          <p:cxnSp>
            <p:nvCxnSpPr>
              <p:cNvPr id="295" name="AutoShape 29"/>
              <p:cNvCxnSpPr>
                <a:cxnSpLocks noChangeShapeType="1"/>
                <a:stCxn id="290" idx="1"/>
                <a:endCxn id="291" idx="3"/>
              </p:cNvCxnSpPr>
              <p:nvPr/>
            </p:nvCxnSpPr>
            <p:spPr bwMode="auto">
              <a:xfrm rot="10800000" flipH="1">
                <a:off x="2016" y="1829"/>
                <a:ext cx="263" cy="4"/>
              </a:xfrm>
              <a:prstGeom prst="straightConnector1">
                <a:avLst/>
              </a:prstGeom>
              <a:noFill/>
              <a:ln w="12700">
                <a:solidFill>
                  <a:schemeClr val="tx1"/>
                </a:solidFill>
                <a:round/>
                <a:headEnd/>
                <a:tailEnd/>
              </a:ln>
              <a:effectLst/>
            </p:spPr>
          </p:cxnSp>
          <p:sp>
            <p:nvSpPr>
              <p:cNvPr id="296" name="Rectangle 295"/>
              <p:cNvSpPr>
                <a:spLocks noChangeArrowheads="1"/>
              </p:cNvSpPr>
              <p:nvPr/>
            </p:nvSpPr>
            <p:spPr bwMode="auto">
              <a:xfrm>
                <a:off x="1872" y="1776"/>
                <a:ext cx="407" cy="969"/>
              </a:xfrm>
              <a:prstGeom prst="rect">
                <a:avLst/>
              </a:prstGeom>
              <a:solidFill>
                <a:srgbClr val="B290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7" name="Rectangle 296"/>
              <p:cNvSpPr>
                <a:spLocks noChangeArrowheads="1"/>
              </p:cNvSpPr>
              <p:nvPr/>
            </p:nvSpPr>
            <p:spPr bwMode="auto">
              <a:xfrm>
                <a:off x="2016" y="1968"/>
                <a:ext cx="407" cy="969"/>
              </a:xfrm>
              <a:prstGeom prst="rect">
                <a:avLst/>
              </a:prstGeom>
              <a:solidFill>
                <a:srgbClr val="B290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8" name="Rectangle 297"/>
              <p:cNvSpPr>
                <a:spLocks noChangeArrowheads="1"/>
              </p:cNvSpPr>
              <p:nvPr/>
            </p:nvSpPr>
            <p:spPr bwMode="auto">
              <a:xfrm>
                <a:off x="1872" y="1968"/>
                <a:ext cx="407" cy="969"/>
              </a:xfrm>
              <a:prstGeom prst="rect">
                <a:avLst/>
              </a:prstGeom>
              <a:solidFill>
                <a:srgbClr val="B290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9" name="Rectangle 298"/>
              <p:cNvSpPr>
                <a:spLocks noChangeArrowheads="1"/>
              </p:cNvSpPr>
              <p:nvPr/>
            </p:nvSpPr>
            <p:spPr bwMode="auto">
              <a:xfrm>
                <a:off x="2160" y="1776"/>
                <a:ext cx="407" cy="969"/>
              </a:xfrm>
              <a:prstGeom prst="rect">
                <a:avLst/>
              </a:prstGeom>
              <a:solidFill>
                <a:srgbClr val="B29000"/>
              </a:solidFill>
              <a:ln w="12700">
                <a:solidFill>
                  <a:schemeClr val="tx1"/>
                </a:solidFill>
                <a:miter lim="800000"/>
                <a:headEnd/>
                <a:tailEnd/>
              </a:ln>
              <a:effec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300" name="AutoShape 34"/>
              <p:cNvCxnSpPr>
                <a:cxnSpLocks noChangeShapeType="1"/>
                <a:stCxn id="296" idx="3"/>
                <a:endCxn id="297" idx="0"/>
              </p:cNvCxnSpPr>
              <p:nvPr/>
            </p:nvCxnSpPr>
            <p:spPr bwMode="auto">
              <a:xfrm flipH="1" flipV="1">
                <a:off x="2220" y="1968"/>
                <a:ext cx="60" cy="293"/>
              </a:xfrm>
              <a:prstGeom prst="bentConnector4">
                <a:avLst>
                  <a:gd name="adj1" fmla="val -1086562"/>
                  <a:gd name="adj2" fmla="val 370596"/>
                </a:avLst>
              </a:prstGeom>
              <a:noFill/>
              <a:ln w="12700">
                <a:solidFill>
                  <a:schemeClr val="tx1"/>
                </a:solidFill>
                <a:miter lim="800000"/>
                <a:headEnd/>
                <a:tailEnd/>
              </a:ln>
              <a:effectLst/>
            </p:spPr>
          </p:cxnSp>
          <p:cxnSp>
            <p:nvCxnSpPr>
              <p:cNvPr id="301" name="AutoShape 35"/>
              <p:cNvCxnSpPr>
                <a:cxnSpLocks noChangeShapeType="1"/>
                <a:stCxn id="297" idx="0"/>
                <a:endCxn id="299" idx="1"/>
              </p:cNvCxnSpPr>
              <p:nvPr/>
            </p:nvCxnSpPr>
            <p:spPr bwMode="auto">
              <a:xfrm rot="16200000" flipH="1" flipV="1">
                <a:off x="2043" y="2085"/>
                <a:ext cx="293" cy="60"/>
              </a:xfrm>
              <a:prstGeom prst="bentConnector4">
                <a:avLst>
                  <a:gd name="adj1" fmla="val -270596"/>
                  <a:gd name="adj2" fmla="val 1186478"/>
                </a:avLst>
              </a:prstGeom>
              <a:noFill/>
              <a:ln w="12700">
                <a:solidFill>
                  <a:schemeClr val="tx1"/>
                </a:solidFill>
                <a:miter lim="800000"/>
                <a:headEnd/>
                <a:tailEnd/>
              </a:ln>
              <a:effectLst/>
            </p:spPr>
          </p:cxnSp>
          <p:cxnSp>
            <p:nvCxnSpPr>
              <p:cNvPr id="302" name="AutoShape 36"/>
              <p:cNvCxnSpPr>
                <a:cxnSpLocks noChangeShapeType="1"/>
                <a:stCxn id="296" idx="2"/>
                <a:endCxn id="298" idx="0"/>
              </p:cNvCxnSpPr>
              <p:nvPr/>
            </p:nvCxnSpPr>
            <p:spPr bwMode="auto">
              <a:xfrm rot="5400000" flipH="1">
                <a:off x="1687" y="2357"/>
                <a:ext cx="777" cy="4"/>
              </a:xfrm>
              <a:prstGeom prst="straightConnector1">
                <a:avLst/>
              </a:prstGeom>
              <a:noFill/>
              <a:ln w="12700">
                <a:solidFill>
                  <a:schemeClr val="tx1"/>
                </a:solidFill>
                <a:round/>
                <a:headEnd/>
                <a:tailEnd/>
              </a:ln>
              <a:effectLst/>
            </p:spPr>
          </p:cxnSp>
        </p:grpSp>
        <p:sp>
          <p:nvSpPr>
            <p:cNvPr id="264" name="Bent Arrow 263"/>
            <p:cNvSpPr/>
            <p:nvPr/>
          </p:nvSpPr>
          <p:spPr>
            <a:xfrm rot="10800000">
              <a:off x="3733800" y="5448300"/>
              <a:ext cx="990601" cy="609600"/>
            </a:xfrm>
            <a:prstGeom prst="bentArrow">
              <a:avLst>
                <a:gd name="adj1" fmla="val 25000"/>
                <a:gd name="adj2" fmla="val 25000"/>
                <a:gd name="adj3" fmla="val 43104"/>
                <a:gd name="adj4" fmla="val 43750"/>
              </a:avLst>
            </a:prstGeom>
            <a:solidFill>
              <a:srgbClr val="C0C0C0"/>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65" name="Picture 264" descr="C:\Users\Sohail\AppData\Local\Microsoft\Windows\Temporary Internet Files\Content.IE5\4K2J17M6\Icon-Society[1].png"/>
            <p:cNvPicPr>
              <a:picLocks noChangeAspect="1" noChangeArrowheads="1"/>
            </p:cNvPicPr>
            <p:nvPr/>
          </p:nvPicPr>
          <p:blipFill>
            <a:blip r:embed="rId4" cstate="print"/>
            <a:srcRect/>
            <a:stretch>
              <a:fillRect/>
            </a:stretch>
          </p:blipFill>
          <p:spPr bwMode="auto">
            <a:xfrm>
              <a:off x="1189883" y="5600700"/>
              <a:ext cx="638917" cy="544643"/>
            </a:xfrm>
            <a:prstGeom prst="rect">
              <a:avLst/>
            </a:prstGeom>
            <a:noFill/>
          </p:spPr>
        </p:pic>
        <p:sp>
          <p:nvSpPr>
            <p:cNvPr id="266" name="TextBox 263"/>
            <p:cNvSpPr txBox="1"/>
            <p:nvPr/>
          </p:nvSpPr>
          <p:spPr>
            <a:xfrm>
              <a:off x="2362200" y="6131868"/>
              <a:ext cx="1600200" cy="307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latin typeface="+mj-lt"/>
                  <a:cs typeface="Arial" pitchFamily="34" charset="0"/>
                </a:rPr>
                <a:t>LO Repository</a:t>
              </a:r>
            </a:p>
          </p:txBody>
        </p:sp>
        <p:sp>
          <p:nvSpPr>
            <p:cNvPr id="267" name="AutoShape 98"/>
            <p:cNvSpPr>
              <a:spLocks noChangeArrowheads="1"/>
            </p:cNvSpPr>
            <p:nvPr/>
          </p:nvSpPr>
          <p:spPr bwMode="auto">
            <a:xfrm rot="10800000">
              <a:off x="1981200" y="5676899"/>
              <a:ext cx="609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BCEB2"/>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8" name="Rounded Rectangle 267"/>
            <p:cNvSpPr/>
            <p:nvPr/>
          </p:nvSpPr>
          <p:spPr>
            <a:xfrm>
              <a:off x="4038600" y="2019300"/>
              <a:ext cx="990600" cy="381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Ontology Alignment</a:t>
              </a:r>
            </a:p>
          </p:txBody>
        </p:sp>
        <p:sp>
          <p:nvSpPr>
            <p:cNvPr id="269" name="Rounded Rectangle 268"/>
            <p:cNvSpPr/>
            <p:nvPr/>
          </p:nvSpPr>
          <p:spPr>
            <a:xfrm>
              <a:off x="4038600" y="2628900"/>
              <a:ext cx="990600" cy="457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Rule Based Mapping</a:t>
              </a:r>
            </a:p>
          </p:txBody>
        </p:sp>
        <p:sp>
          <p:nvSpPr>
            <p:cNvPr id="270" name="Rounded Rectangle 269"/>
            <p:cNvSpPr/>
            <p:nvPr/>
          </p:nvSpPr>
          <p:spPr>
            <a:xfrm>
              <a:off x="4038600" y="3238500"/>
              <a:ext cx="990600" cy="457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Feature Based Mapping</a:t>
              </a:r>
            </a:p>
          </p:txBody>
        </p:sp>
      </p:grpSp>
      <p:pic>
        <p:nvPicPr>
          <p:cNvPr id="221"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49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1" y="914400"/>
            <a:ext cx="8229600" cy="5791200"/>
            <a:chOff x="-68215" y="680072"/>
            <a:chExt cx="9059815" cy="6025528"/>
          </a:xfrm>
        </p:grpSpPr>
        <p:grpSp>
          <p:nvGrpSpPr>
            <p:cNvPr id="3" name="Group 3"/>
            <p:cNvGrpSpPr/>
            <p:nvPr/>
          </p:nvGrpSpPr>
          <p:grpSpPr>
            <a:xfrm>
              <a:off x="1981200" y="1592483"/>
              <a:ext cx="4495800" cy="5113117"/>
              <a:chOff x="1981200" y="1592483"/>
              <a:chExt cx="4495800" cy="5113117"/>
            </a:xfrm>
          </p:grpSpPr>
          <p:sp>
            <p:nvSpPr>
              <p:cNvPr id="28" name="Cube 27"/>
              <p:cNvSpPr/>
              <p:nvPr/>
            </p:nvSpPr>
            <p:spPr>
              <a:xfrm>
                <a:off x="1981200" y="1592483"/>
                <a:ext cx="4495800" cy="5113117"/>
              </a:xfrm>
              <a:prstGeom prst="cube">
                <a:avLst>
                  <a:gd name="adj" fmla="val 5181"/>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sz="2400" dirty="0">
                  <a:solidFill>
                    <a:schemeClr val="dk1"/>
                  </a:solidFill>
                </a:endParaRPr>
              </a:p>
            </p:txBody>
          </p:sp>
          <p:grpSp>
            <p:nvGrpSpPr>
              <p:cNvPr id="4" name="Group 28"/>
              <p:cNvGrpSpPr/>
              <p:nvPr/>
            </p:nvGrpSpPr>
            <p:grpSpPr>
              <a:xfrm>
                <a:off x="2817575" y="2667000"/>
                <a:ext cx="2211625" cy="304800"/>
                <a:chOff x="2817575" y="2667000"/>
                <a:chExt cx="2211625" cy="304800"/>
              </a:xfrm>
            </p:grpSpPr>
            <p:sp>
              <p:nvSpPr>
                <p:cNvPr id="31" name="AutoShape 6"/>
                <p:cNvSpPr>
                  <a:spLocks noChangeArrowheads="1"/>
                </p:cNvSpPr>
                <p:nvPr/>
              </p:nvSpPr>
              <p:spPr bwMode="auto">
                <a:xfrm>
                  <a:off x="2817575" y="2683400"/>
                  <a:ext cx="611425" cy="288400"/>
                </a:xfrm>
                <a:prstGeom prst="flowChartMagneticDisk">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3200" dirty="0"/>
                </a:p>
              </p:txBody>
            </p:sp>
            <p:sp>
              <p:nvSpPr>
                <p:cNvPr id="32" name="AutoShape 7"/>
                <p:cNvSpPr>
                  <a:spLocks noChangeArrowheads="1"/>
                </p:cNvSpPr>
                <p:nvPr/>
              </p:nvSpPr>
              <p:spPr bwMode="auto">
                <a:xfrm>
                  <a:off x="3579575" y="2683400"/>
                  <a:ext cx="611425" cy="288400"/>
                </a:xfrm>
                <a:prstGeom prst="flowChartMagneticDisk">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3200" dirty="0"/>
                </a:p>
              </p:txBody>
            </p:sp>
            <p:sp>
              <p:nvSpPr>
                <p:cNvPr id="33" name="AutoShape 8"/>
                <p:cNvSpPr>
                  <a:spLocks noChangeArrowheads="1"/>
                </p:cNvSpPr>
                <p:nvPr/>
              </p:nvSpPr>
              <p:spPr bwMode="auto">
                <a:xfrm>
                  <a:off x="4417775" y="2667000"/>
                  <a:ext cx="611425" cy="288400"/>
                </a:xfrm>
                <a:prstGeom prst="flowChartMagneticDisk">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3200" dirty="0"/>
                </a:p>
              </p:txBody>
            </p:sp>
          </p:grpSp>
          <p:sp>
            <p:nvSpPr>
              <p:cNvPr id="30" name="Cube 29"/>
              <p:cNvSpPr/>
              <p:nvPr/>
            </p:nvSpPr>
            <p:spPr>
              <a:xfrm rot="16200000">
                <a:off x="3733800" y="2209800"/>
                <a:ext cx="609600" cy="2743200"/>
              </a:xfrm>
              <a:prstGeom prst="cube">
                <a:avLst>
                  <a:gd name="adj" fmla="val 5328"/>
                </a:avLst>
              </a:prstGeom>
              <a:noFill/>
              <a:ln w="12700">
                <a:solidFill>
                  <a:schemeClr val="tx1"/>
                </a:solidFill>
              </a:ln>
            </p:spPr>
            <p:style>
              <a:lnRef idx="3">
                <a:schemeClr val="lt1"/>
              </a:lnRef>
              <a:fillRef idx="1">
                <a:schemeClr val="accent4"/>
              </a:fillRef>
              <a:effectRef idx="1">
                <a:schemeClr val="accent4"/>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smtClean="0">
                    <a:solidFill>
                      <a:schemeClr val="tx1"/>
                    </a:solidFill>
                  </a:rPr>
                  <a:t>LearnerProfile Preprocessor</a:t>
                </a:r>
                <a:r>
                  <a:rPr lang="en-US" b="1" dirty="0" smtClean="0">
                    <a:solidFill>
                      <a:schemeClr val="tx1"/>
                    </a:solidFill>
                  </a:rPr>
                  <a:t> </a:t>
                </a:r>
                <a:endParaRPr lang="en-US" b="1" dirty="0">
                  <a:solidFill>
                    <a:schemeClr val="tx1"/>
                  </a:solidFill>
                </a:endParaRPr>
              </a:p>
            </p:txBody>
          </p:sp>
        </p:grpSp>
        <p:sp>
          <p:nvSpPr>
            <p:cNvPr id="5" name="Cube 4"/>
            <p:cNvSpPr/>
            <p:nvPr/>
          </p:nvSpPr>
          <p:spPr>
            <a:xfrm rot="16200000">
              <a:off x="3733800" y="3048001"/>
              <a:ext cx="609600" cy="2743200"/>
            </a:xfrm>
            <a:prstGeom prst="cube">
              <a:avLst>
                <a:gd name="adj" fmla="val 5328"/>
              </a:avLst>
            </a:prstGeom>
            <a:noFill/>
            <a:ln w="12700">
              <a:solidFill>
                <a:schemeClr val="tx1"/>
              </a:solidFill>
            </a:ln>
          </p:spPr>
          <p:style>
            <a:lnRef idx="3">
              <a:schemeClr val="lt1"/>
            </a:lnRef>
            <a:fillRef idx="1">
              <a:schemeClr val="accent4"/>
            </a:fillRef>
            <a:effectRef idx="1">
              <a:schemeClr val="accent4"/>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smtClean="0">
                  <a:solidFill>
                    <a:schemeClr val="tx1"/>
                  </a:solidFill>
                </a:rPr>
                <a:t>LearnerProfile Categorizer</a:t>
              </a:r>
              <a:r>
                <a:rPr lang="en-US" b="1" dirty="0" smtClean="0">
                  <a:solidFill>
                    <a:schemeClr val="tx1"/>
                  </a:solidFill>
                </a:rPr>
                <a:t> </a:t>
              </a:r>
              <a:endParaRPr lang="en-US" b="1" dirty="0">
                <a:solidFill>
                  <a:schemeClr val="tx1"/>
                </a:solidFill>
              </a:endParaRPr>
            </a:p>
          </p:txBody>
        </p:sp>
        <p:sp>
          <p:nvSpPr>
            <p:cNvPr id="6" name="Cube 5"/>
            <p:cNvSpPr/>
            <p:nvPr/>
          </p:nvSpPr>
          <p:spPr>
            <a:xfrm rot="16200000">
              <a:off x="3695700" y="4533900"/>
              <a:ext cx="609600" cy="1447800"/>
            </a:xfrm>
            <a:prstGeom prst="cube">
              <a:avLst>
                <a:gd name="adj" fmla="val 5328"/>
              </a:avLst>
            </a:prstGeom>
            <a:noFill/>
            <a:ln w="12700">
              <a:solidFill>
                <a:schemeClr val="tx1"/>
              </a:solidFill>
            </a:ln>
          </p:spPr>
          <p:style>
            <a:lnRef idx="3">
              <a:schemeClr val="lt1"/>
            </a:lnRef>
            <a:fillRef idx="1">
              <a:schemeClr val="accent4"/>
            </a:fillRef>
            <a:effectRef idx="1">
              <a:schemeClr val="accent4"/>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smtClean="0">
                  <a:solidFill>
                    <a:schemeClr val="tx1"/>
                  </a:solidFill>
                </a:rPr>
                <a:t>Personalized Recommender</a:t>
              </a:r>
              <a:r>
                <a:rPr lang="en-US" b="1" dirty="0" smtClean="0">
                  <a:solidFill>
                    <a:schemeClr val="tx1"/>
                  </a:solidFill>
                </a:rPr>
                <a:t> </a:t>
              </a:r>
              <a:endParaRPr lang="en-US" b="1" dirty="0">
                <a:solidFill>
                  <a:schemeClr val="tx1"/>
                </a:solidFill>
              </a:endParaRPr>
            </a:p>
          </p:txBody>
        </p:sp>
        <p:sp>
          <p:nvSpPr>
            <p:cNvPr id="7" name="Cube 6"/>
            <p:cNvSpPr/>
            <p:nvPr/>
          </p:nvSpPr>
          <p:spPr>
            <a:xfrm rot="16200000">
              <a:off x="3695700" y="5372100"/>
              <a:ext cx="609600" cy="1447800"/>
            </a:xfrm>
            <a:prstGeom prst="cube">
              <a:avLst>
                <a:gd name="adj" fmla="val 5328"/>
              </a:avLst>
            </a:prstGeom>
            <a:noFill/>
            <a:ln w="12700">
              <a:solidFill>
                <a:schemeClr val="tx1"/>
              </a:solidFill>
            </a:ln>
          </p:spPr>
          <p:style>
            <a:lnRef idx="3">
              <a:schemeClr val="lt1"/>
            </a:lnRef>
            <a:fillRef idx="1">
              <a:schemeClr val="accent4"/>
            </a:fillRef>
            <a:effectRef idx="1">
              <a:schemeClr val="accent4"/>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050" b="1" dirty="0" smtClean="0">
                  <a:solidFill>
                    <a:schemeClr val="tx1"/>
                  </a:solidFill>
                </a:rPr>
                <a:t>Adaptive Recommendations</a:t>
              </a:r>
              <a:r>
                <a:rPr lang="en-US" sz="1400" b="1" dirty="0" smtClean="0">
                  <a:solidFill>
                    <a:schemeClr val="tx1"/>
                  </a:solidFill>
                </a:rPr>
                <a:t> </a:t>
              </a:r>
              <a:endParaRPr lang="en-US" sz="1400" b="1" dirty="0">
                <a:solidFill>
                  <a:schemeClr val="tx1"/>
                </a:solidFill>
              </a:endParaRPr>
            </a:p>
          </p:txBody>
        </p:sp>
        <p:sp>
          <p:nvSpPr>
            <p:cNvPr id="8" name="AutoShape 33"/>
            <p:cNvSpPr>
              <a:spLocks noChangeArrowheads="1"/>
            </p:cNvSpPr>
            <p:nvPr/>
          </p:nvSpPr>
          <p:spPr bwMode="auto">
            <a:xfrm>
              <a:off x="5486400" y="2590800"/>
              <a:ext cx="457200" cy="914400"/>
            </a:xfrm>
            <a:prstGeom prst="curvedLeftArrow">
              <a:avLst>
                <a:gd name="adj1" fmla="val 24152"/>
                <a:gd name="adj2" fmla="val 73812"/>
                <a:gd name="adj3" fmla="val 33333"/>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a:solidFill>
                  <a:schemeClr val="dk1"/>
                </a:solidFill>
                <a:latin typeface="Times New Roman" pitchFamily="18" charset="0"/>
                <a:cs typeface="Times New Roman" pitchFamily="18" charset="0"/>
              </a:endParaRPr>
            </a:p>
          </p:txBody>
        </p:sp>
        <p:sp>
          <p:nvSpPr>
            <p:cNvPr id="9" name="AutoShape 33"/>
            <p:cNvSpPr>
              <a:spLocks noChangeArrowheads="1"/>
            </p:cNvSpPr>
            <p:nvPr/>
          </p:nvSpPr>
          <p:spPr bwMode="auto">
            <a:xfrm>
              <a:off x="5486400" y="3505200"/>
              <a:ext cx="457200" cy="914400"/>
            </a:xfrm>
            <a:prstGeom prst="curvedLeftArrow">
              <a:avLst>
                <a:gd name="adj1" fmla="val 24152"/>
                <a:gd name="adj2" fmla="val 73812"/>
                <a:gd name="adj3" fmla="val 33333"/>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a:solidFill>
                  <a:schemeClr val="dk1"/>
                </a:solidFill>
                <a:latin typeface="Times New Roman" pitchFamily="18" charset="0"/>
                <a:cs typeface="Times New Roman" pitchFamily="18" charset="0"/>
              </a:endParaRPr>
            </a:p>
          </p:txBody>
        </p:sp>
        <p:sp>
          <p:nvSpPr>
            <p:cNvPr id="10" name="AutoShape 33"/>
            <p:cNvSpPr>
              <a:spLocks noChangeArrowheads="1"/>
            </p:cNvSpPr>
            <p:nvPr/>
          </p:nvSpPr>
          <p:spPr bwMode="auto">
            <a:xfrm>
              <a:off x="5486400" y="4495800"/>
              <a:ext cx="457200" cy="838200"/>
            </a:xfrm>
            <a:prstGeom prst="curvedLeftArrow">
              <a:avLst>
                <a:gd name="adj1" fmla="val 24152"/>
                <a:gd name="adj2" fmla="val 73812"/>
                <a:gd name="adj3" fmla="val 33333"/>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a:solidFill>
                  <a:schemeClr val="dk1"/>
                </a:solidFill>
                <a:latin typeface="Times New Roman" pitchFamily="18" charset="0"/>
                <a:cs typeface="Times New Roman" pitchFamily="18" charset="0"/>
              </a:endParaRPr>
            </a:p>
          </p:txBody>
        </p:sp>
        <p:sp>
          <p:nvSpPr>
            <p:cNvPr id="11" name="AutoShape 19"/>
            <p:cNvSpPr>
              <a:spLocks noChangeArrowheads="1"/>
            </p:cNvSpPr>
            <p:nvPr/>
          </p:nvSpPr>
          <p:spPr bwMode="auto">
            <a:xfrm>
              <a:off x="1295400" y="2438400"/>
              <a:ext cx="685800" cy="381000"/>
            </a:xfrm>
            <a:prstGeom prst="rightArrow">
              <a:avLst>
                <a:gd name="adj1" fmla="val 50000"/>
                <a:gd name="adj2" fmla="val 85000"/>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600" dirty="0" smtClean="0">
                  <a:solidFill>
                    <a:schemeClr val="dk1"/>
                  </a:solidFill>
                  <a:latin typeface="Times New Roman" pitchFamily="18" charset="0"/>
                  <a:cs typeface="Times New Roman" pitchFamily="18" charset="0"/>
                </a:rPr>
                <a:t> </a:t>
              </a:r>
              <a:endParaRPr lang="en-US" sz="1600" dirty="0">
                <a:solidFill>
                  <a:schemeClr val="dk1"/>
                </a:solidFill>
                <a:latin typeface="Times New Roman" pitchFamily="18" charset="0"/>
                <a:cs typeface="Times New Roman" pitchFamily="18" charset="0"/>
              </a:endParaRPr>
            </a:p>
          </p:txBody>
        </p:sp>
        <p:sp>
          <p:nvSpPr>
            <p:cNvPr id="12" name="Cube 11"/>
            <p:cNvSpPr/>
            <p:nvPr/>
          </p:nvSpPr>
          <p:spPr>
            <a:xfrm>
              <a:off x="2133600" y="1981200"/>
              <a:ext cx="381000" cy="1219200"/>
            </a:xfrm>
            <a:prstGeom prst="cube">
              <a:avLst>
                <a:gd name="adj" fmla="val 13197"/>
              </a:avLst>
            </a:prstGeom>
            <a:noFill/>
            <a:ln w="12700">
              <a:solidFill>
                <a:schemeClr val="tx1"/>
              </a:solidFill>
            </a:ln>
          </p:spPr>
          <p:style>
            <a:lnRef idx="3">
              <a:schemeClr val="lt1"/>
            </a:lnRef>
            <a:fillRef idx="1">
              <a:schemeClr val="accent4"/>
            </a:fillRef>
            <a:effectRef idx="1">
              <a:schemeClr val="accent4"/>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050" b="1" dirty="0" smtClean="0">
                  <a:solidFill>
                    <a:schemeClr val="tx1"/>
                  </a:solidFill>
                </a:rPr>
                <a:t>System Interface </a:t>
              </a:r>
              <a:r>
                <a:rPr lang="en-US" sz="1100" dirty="0" smtClean="0"/>
                <a:t> </a:t>
              </a:r>
              <a:endParaRPr lang="en-US" sz="1100" dirty="0"/>
            </a:p>
          </p:txBody>
        </p:sp>
        <p:sp>
          <p:nvSpPr>
            <p:cNvPr id="13" name="Cube 12"/>
            <p:cNvSpPr/>
            <p:nvPr/>
          </p:nvSpPr>
          <p:spPr>
            <a:xfrm rot="16200000">
              <a:off x="3619500" y="1257301"/>
              <a:ext cx="838200" cy="2743200"/>
            </a:xfrm>
            <a:prstGeom prst="cube">
              <a:avLst>
                <a:gd name="adj" fmla="val 5328"/>
              </a:avLst>
            </a:prstGeom>
            <a:noFill/>
            <a:ln w="12700">
              <a:solidFill>
                <a:schemeClr val="tx1"/>
              </a:solidFill>
            </a:ln>
          </p:spPr>
          <p:style>
            <a:lnRef idx="3">
              <a:schemeClr val="lt1"/>
            </a:lnRef>
            <a:fillRef idx="1">
              <a:schemeClr val="accent4"/>
            </a:fillRef>
            <a:effectRef idx="1">
              <a:schemeClr val="accent4"/>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b="1" dirty="0">
                <a:solidFill>
                  <a:schemeClr val="tx1"/>
                </a:solidFill>
              </a:endParaRPr>
            </a:p>
          </p:txBody>
        </p:sp>
        <p:sp>
          <p:nvSpPr>
            <p:cNvPr id="14" name="Rectangle 13"/>
            <p:cNvSpPr/>
            <p:nvPr/>
          </p:nvSpPr>
          <p:spPr>
            <a:xfrm>
              <a:off x="3003954" y="2286000"/>
              <a:ext cx="1927886" cy="308093"/>
            </a:xfrm>
            <a:prstGeom prst="rect">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50" b="1" dirty="0" smtClean="0"/>
                <a:t>Learner Attribute Profiler</a:t>
              </a:r>
            </a:p>
          </p:txBody>
        </p:sp>
        <p:sp>
          <p:nvSpPr>
            <p:cNvPr id="15" name="Folded Corner 14"/>
            <p:cNvSpPr/>
            <p:nvPr/>
          </p:nvSpPr>
          <p:spPr>
            <a:xfrm>
              <a:off x="228600" y="2286000"/>
              <a:ext cx="990600" cy="609600"/>
            </a:xfrm>
            <a:prstGeom prst="foldedCorner">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050" b="1" dirty="0" smtClean="0">
                  <a:solidFill>
                    <a:schemeClr val="tx1"/>
                  </a:solidFill>
                </a:rPr>
                <a:t>Learner Attributes - Explicit</a:t>
              </a:r>
            </a:p>
          </p:txBody>
        </p:sp>
        <p:sp>
          <p:nvSpPr>
            <p:cNvPr id="16" name="Folded Corner 15"/>
            <p:cNvSpPr/>
            <p:nvPr/>
          </p:nvSpPr>
          <p:spPr>
            <a:xfrm>
              <a:off x="3195740" y="680072"/>
              <a:ext cx="1981200" cy="457200"/>
            </a:xfrm>
            <a:prstGeom prst="foldedCorner">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050" b="1" dirty="0" smtClean="0">
                  <a:solidFill>
                    <a:schemeClr val="tx1"/>
                  </a:solidFill>
                </a:rPr>
                <a:t>Learner Attributes- Implicit</a:t>
              </a:r>
            </a:p>
          </p:txBody>
        </p:sp>
        <p:sp>
          <p:nvSpPr>
            <p:cNvPr id="17" name="Can 16"/>
            <p:cNvSpPr/>
            <p:nvPr/>
          </p:nvSpPr>
          <p:spPr>
            <a:xfrm>
              <a:off x="381000" y="4953000"/>
              <a:ext cx="762000" cy="838200"/>
            </a:xfrm>
            <a:prstGeom prst="can">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sz="1600" dirty="0">
                <a:solidFill>
                  <a:schemeClr val="dk1"/>
                </a:solidFill>
              </a:endParaRPr>
            </a:p>
          </p:txBody>
        </p:sp>
        <p:pic>
          <p:nvPicPr>
            <p:cNvPr id="18" name="Picture 17"/>
            <p:cNvPicPr/>
            <p:nvPr/>
          </p:nvPicPr>
          <p:blipFill>
            <a:blip r:embed="rId3" cstate="print"/>
            <a:srcRect l="78261" t="11828" r="8696" b="62366"/>
            <a:stretch>
              <a:fillRect/>
            </a:stretch>
          </p:blipFill>
          <p:spPr bwMode="auto">
            <a:xfrm>
              <a:off x="533400" y="5181600"/>
              <a:ext cx="533400" cy="457200"/>
            </a:xfrm>
            <a:prstGeom prst="rect">
              <a:avLst/>
            </a:prstGeom>
            <a:noFill/>
            <a:ln w="9525">
              <a:noFill/>
              <a:miter lim="800000"/>
              <a:headEnd/>
              <a:tailEnd/>
            </a:ln>
          </p:spPr>
        </p:pic>
        <p:sp>
          <p:nvSpPr>
            <p:cNvPr id="19" name="AutoShape 19"/>
            <p:cNvSpPr>
              <a:spLocks noChangeArrowheads="1"/>
            </p:cNvSpPr>
            <p:nvPr/>
          </p:nvSpPr>
          <p:spPr bwMode="auto">
            <a:xfrm>
              <a:off x="6553200" y="5867400"/>
              <a:ext cx="685800" cy="381000"/>
            </a:xfrm>
            <a:prstGeom prst="rightArrow">
              <a:avLst>
                <a:gd name="adj1" fmla="val 50000"/>
                <a:gd name="adj2" fmla="val 85000"/>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600" dirty="0" smtClean="0">
                  <a:solidFill>
                    <a:schemeClr val="dk1"/>
                  </a:solidFill>
                  <a:latin typeface="Times New Roman" pitchFamily="18" charset="0"/>
                  <a:cs typeface="Times New Roman" pitchFamily="18" charset="0"/>
                </a:rPr>
                <a:t> </a:t>
              </a:r>
              <a:endParaRPr lang="en-US" sz="1600" dirty="0">
                <a:solidFill>
                  <a:schemeClr val="dk1"/>
                </a:solidFill>
                <a:latin typeface="Times New Roman" pitchFamily="18" charset="0"/>
                <a:cs typeface="Times New Roman" pitchFamily="18" charset="0"/>
              </a:endParaRPr>
            </a:p>
          </p:txBody>
        </p:sp>
        <p:sp>
          <p:nvSpPr>
            <p:cNvPr id="20" name="AutoShape 19"/>
            <p:cNvSpPr>
              <a:spLocks noChangeArrowheads="1"/>
            </p:cNvSpPr>
            <p:nvPr/>
          </p:nvSpPr>
          <p:spPr bwMode="auto">
            <a:xfrm rot="5400000">
              <a:off x="3870725" y="1252120"/>
              <a:ext cx="533401" cy="304800"/>
            </a:xfrm>
            <a:prstGeom prst="rightArrow">
              <a:avLst>
                <a:gd name="adj1" fmla="val 50000"/>
                <a:gd name="adj2" fmla="val 85000"/>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600" dirty="0" smtClean="0">
                  <a:solidFill>
                    <a:schemeClr val="dk1"/>
                  </a:solidFill>
                  <a:latin typeface="Times New Roman" pitchFamily="18" charset="0"/>
                  <a:cs typeface="Times New Roman" pitchFamily="18" charset="0"/>
                </a:rPr>
                <a:t> </a:t>
              </a:r>
              <a:endParaRPr lang="en-US" sz="1600" dirty="0">
                <a:solidFill>
                  <a:schemeClr val="dk1"/>
                </a:solidFill>
                <a:latin typeface="Times New Roman" pitchFamily="18" charset="0"/>
                <a:cs typeface="Times New Roman" pitchFamily="18" charset="0"/>
              </a:endParaRPr>
            </a:p>
          </p:txBody>
        </p:sp>
        <p:sp>
          <p:nvSpPr>
            <p:cNvPr id="21" name="AutoShape 19"/>
            <p:cNvSpPr>
              <a:spLocks noChangeArrowheads="1"/>
            </p:cNvSpPr>
            <p:nvPr/>
          </p:nvSpPr>
          <p:spPr bwMode="auto">
            <a:xfrm>
              <a:off x="1219200" y="5105400"/>
              <a:ext cx="685800" cy="381000"/>
            </a:xfrm>
            <a:prstGeom prst="rightArrow">
              <a:avLst>
                <a:gd name="adj1" fmla="val 50000"/>
                <a:gd name="adj2" fmla="val 85000"/>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600" dirty="0" smtClean="0">
                  <a:solidFill>
                    <a:schemeClr val="dk1"/>
                  </a:solidFill>
                  <a:latin typeface="Times New Roman" pitchFamily="18" charset="0"/>
                  <a:cs typeface="Times New Roman" pitchFamily="18" charset="0"/>
                </a:rPr>
                <a:t> </a:t>
              </a:r>
              <a:endParaRPr lang="en-US" sz="1600" dirty="0">
                <a:solidFill>
                  <a:schemeClr val="dk1"/>
                </a:solidFill>
                <a:latin typeface="Times New Roman" pitchFamily="18" charset="0"/>
                <a:cs typeface="Times New Roman" pitchFamily="18" charset="0"/>
              </a:endParaRPr>
            </a:p>
          </p:txBody>
        </p:sp>
        <p:sp>
          <p:nvSpPr>
            <p:cNvPr id="22" name="Rectangle 21"/>
            <p:cNvSpPr/>
            <p:nvPr/>
          </p:nvSpPr>
          <p:spPr>
            <a:xfrm>
              <a:off x="-68215" y="4676000"/>
              <a:ext cx="2146402" cy="27728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dirty="0" smtClean="0"/>
                <a:t>Learning Content Model</a:t>
              </a:r>
            </a:p>
          </p:txBody>
        </p:sp>
        <p:sp>
          <p:nvSpPr>
            <p:cNvPr id="23" name="Folded Corner 22"/>
            <p:cNvSpPr/>
            <p:nvPr/>
          </p:nvSpPr>
          <p:spPr>
            <a:xfrm>
              <a:off x="7391400" y="5791200"/>
              <a:ext cx="1600200" cy="533400"/>
            </a:xfrm>
            <a:prstGeom prst="foldedCorner">
              <a:avLst/>
            </a:prstGeom>
            <a:no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100" b="1" dirty="0" smtClean="0">
                  <a:solidFill>
                    <a:schemeClr val="tx1"/>
                  </a:solidFill>
                </a:rPr>
                <a:t>Personalized/Improved Learning</a:t>
              </a:r>
            </a:p>
          </p:txBody>
        </p:sp>
        <p:sp>
          <p:nvSpPr>
            <p:cNvPr id="24" name="AutoShape 33"/>
            <p:cNvSpPr>
              <a:spLocks noChangeArrowheads="1"/>
            </p:cNvSpPr>
            <p:nvPr/>
          </p:nvSpPr>
          <p:spPr bwMode="auto">
            <a:xfrm>
              <a:off x="4876800" y="5257800"/>
              <a:ext cx="457200" cy="838200"/>
            </a:xfrm>
            <a:prstGeom prst="curvedLeftArrow">
              <a:avLst>
                <a:gd name="adj1" fmla="val 24152"/>
                <a:gd name="adj2" fmla="val 73812"/>
                <a:gd name="adj3" fmla="val 33333"/>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a:solidFill>
                  <a:schemeClr val="dk1"/>
                </a:solidFill>
                <a:latin typeface="Times New Roman" pitchFamily="18" charset="0"/>
                <a:cs typeface="Times New Roman" pitchFamily="18" charset="0"/>
              </a:endParaRPr>
            </a:p>
          </p:txBody>
        </p:sp>
        <p:sp>
          <p:nvSpPr>
            <p:cNvPr id="25" name="Rectangle 24"/>
            <p:cNvSpPr/>
            <p:nvPr/>
          </p:nvSpPr>
          <p:spPr>
            <a:xfrm>
              <a:off x="5333999" y="5410200"/>
              <a:ext cx="838200" cy="431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50" b="1" dirty="0" smtClean="0"/>
                <a:t>Learning Cycle</a:t>
              </a:r>
            </a:p>
          </p:txBody>
        </p:sp>
        <p:sp>
          <p:nvSpPr>
            <p:cNvPr id="26" name="AutoShape 33"/>
            <p:cNvSpPr>
              <a:spLocks noChangeArrowheads="1"/>
            </p:cNvSpPr>
            <p:nvPr/>
          </p:nvSpPr>
          <p:spPr bwMode="auto">
            <a:xfrm rot="10800000">
              <a:off x="2743200" y="5181600"/>
              <a:ext cx="457200" cy="838200"/>
            </a:xfrm>
            <a:prstGeom prst="curvedLeftArrow">
              <a:avLst>
                <a:gd name="adj1" fmla="val 24152"/>
                <a:gd name="adj2" fmla="val 73812"/>
                <a:gd name="adj3" fmla="val 33333"/>
              </a:avLst>
            </a:prstGeom>
            <a:gradFill>
              <a:gsLst>
                <a:gs pos="0">
                  <a:schemeClr val="bg2">
                    <a:lumMod val="50000"/>
                  </a:schemeClr>
                </a:gs>
                <a:gs pos="7001">
                  <a:srgbClr val="E6E6E6"/>
                </a:gs>
                <a:gs pos="32001">
                  <a:srgbClr val="7D8496"/>
                </a:gs>
                <a:gs pos="47000">
                  <a:srgbClr val="E6E6E6"/>
                </a:gs>
                <a:gs pos="85001">
                  <a:srgbClr val="7D8496"/>
                </a:gs>
                <a:gs pos="100000">
                  <a:srgbClr val="E6E6E6"/>
                </a:gs>
              </a:gsLst>
              <a:lin ang="950000" scaled="0"/>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a:solidFill>
                  <a:schemeClr val="dk1"/>
                </a:solidFill>
                <a:latin typeface="Times New Roman" pitchFamily="18" charset="0"/>
                <a:cs typeface="Times New Roman" pitchFamily="18" charset="0"/>
              </a:endParaRPr>
            </a:p>
          </p:txBody>
        </p:sp>
        <p:sp>
          <p:nvSpPr>
            <p:cNvPr id="27" name="Rectangle 26"/>
            <p:cNvSpPr/>
            <p:nvPr/>
          </p:nvSpPr>
          <p:spPr>
            <a:xfrm>
              <a:off x="1904999" y="5405735"/>
              <a:ext cx="838200" cy="431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50" b="1" dirty="0" smtClean="0"/>
                <a:t>Learning Cycle</a:t>
              </a:r>
            </a:p>
          </p:txBody>
        </p:sp>
      </p:grpSp>
      <p:sp>
        <p:nvSpPr>
          <p:cNvPr id="34" name="Rectangle 33"/>
          <p:cNvSpPr/>
          <p:nvPr/>
        </p:nvSpPr>
        <p:spPr>
          <a:xfrm>
            <a:off x="-20998" y="244913"/>
            <a:ext cx="8098198" cy="461665"/>
          </a:xfrm>
          <a:prstGeom prst="rect">
            <a:avLst/>
          </a:prstGeom>
        </p:spPr>
        <p:txBody>
          <a:bodyPr wrap="square">
            <a:spAutoFit/>
          </a:bodyPr>
          <a:lstStyle/>
          <a:p>
            <a:pPr algn="ctr"/>
            <a:r>
              <a:rPr lang="en-US" sz="2400" b="1" dirty="0" smtClean="0"/>
              <a:t>Adaptive E-Learning Recommender (KASER)</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 y="381000"/>
            <a:ext cx="8229600" cy="857250"/>
          </a:xfrm>
        </p:spPr>
        <p:txBody>
          <a:bodyPr>
            <a:normAutofit/>
          </a:bodyPr>
          <a:lstStyle/>
          <a:p>
            <a:r>
              <a:rPr lang="en-US" sz="4000" dirty="0">
                <a:latin typeface="Calibri" pitchFamily="34" charset="0"/>
              </a:rPr>
              <a:t>Our </a:t>
            </a:r>
            <a:r>
              <a:rPr lang="en-US" sz="4000" dirty="0" smtClean="0">
                <a:latin typeface="Calibri" pitchFamily="34" charset="0"/>
              </a:rPr>
              <a:t>Contributions – In Practice</a:t>
            </a:r>
            <a:endParaRPr lang="en-US" sz="4000" dirty="0">
              <a:latin typeface="Calibri" pitchFamily="34" charset="0"/>
            </a:endParaRPr>
          </a:p>
        </p:txBody>
      </p:sp>
      <p:sp>
        <p:nvSpPr>
          <p:cNvPr id="3" name="Content Placeholder 2"/>
          <p:cNvSpPr>
            <a:spLocks noGrp="1"/>
          </p:cNvSpPr>
          <p:nvPr>
            <p:ph idx="1"/>
          </p:nvPr>
        </p:nvSpPr>
        <p:spPr>
          <a:xfrm>
            <a:off x="124116" y="1447800"/>
            <a:ext cx="9019884" cy="4734646"/>
          </a:xfrm>
        </p:spPr>
        <p:txBody>
          <a:bodyPr>
            <a:noAutofit/>
          </a:bodyPr>
          <a:lstStyle/>
          <a:p>
            <a:pPr>
              <a:lnSpc>
                <a:spcPct val="150000"/>
              </a:lnSpc>
            </a:pPr>
            <a:r>
              <a:rPr lang="en-US" sz="2800" dirty="0" smtClean="0">
                <a:latin typeface="+mj-lt"/>
              </a:rPr>
              <a:t>Different metrics to measure the viability of  MLE solutions </a:t>
            </a:r>
          </a:p>
          <a:p>
            <a:pPr lvl="1">
              <a:lnSpc>
                <a:spcPct val="150000"/>
              </a:lnSpc>
            </a:pPr>
            <a:r>
              <a:rPr lang="en-US" sz="2400" dirty="0" smtClean="0">
                <a:latin typeface="+mj-lt"/>
              </a:rPr>
              <a:t>Adoption of MLE components (</a:t>
            </a:r>
            <a:r>
              <a:rPr lang="en-US" sz="2400" dirty="0" err="1" smtClean="0">
                <a:latin typeface="+mj-lt"/>
              </a:rPr>
              <a:t>esp</a:t>
            </a:r>
            <a:r>
              <a:rPr lang="en-US" sz="2400" dirty="0" smtClean="0">
                <a:latin typeface="+mj-lt"/>
              </a:rPr>
              <a:t> </a:t>
            </a:r>
            <a:r>
              <a:rPr lang="en-US" sz="2400" dirty="0" err="1" smtClean="0">
                <a:latin typeface="+mj-lt"/>
              </a:rPr>
              <a:t>Aagahi</a:t>
            </a:r>
            <a:r>
              <a:rPr lang="en-US" sz="2400" dirty="0" smtClean="0">
                <a:latin typeface="+mj-lt"/>
              </a:rPr>
              <a:t>) by Pakistani Academia</a:t>
            </a:r>
          </a:p>
          <a:p>
            <a:pPr lvl="1">
              <a:lnSpc>
                <a:spcPct val="150000"/>
              </a:lnSpc>
            </a:pPr>
            <a:r>
              <a:rPr lang="en-US" sz="2400" dirty="0" smtClean="0">
                <a:latin typeface="+mj-lt"/>
              </a:rPr>
              <a:t>Learner Performance measurement and improvement</a:t>
            </a:r>
          </a:p>
          <a:p>
            <a:pPr lvl="2">
              <a:lnSpc>
                <a:spcPct val="150000"/>
              </a:lnSpc>
            </a:pPr>
            <a:r>
              <a:rPr lang="en-US" sz="2100" dirty="0" smtClean="0">
                <a:latin typeface="+mj-lt"/>
              </a:rPr>
              <a:t>ML based Learner Categorization integrated with </a:t>
            </a:r>
            <a:r>
              <a:rPr lang="en-US" sz="2100" dirty="0" err="1" smtClean="0">
                <a:latin typeface="+mj-lt"/>
              </a:rPr>
              <a:t>Aagahi</a:t>
            </a:r>
            <a:r>
              <a:rPr lang="en-US" sz="2100" dirty="0" smtClean="0">
                <a:latin typeface="+mj-lt"/>
              </a:rPr>
              <a:t> (Pilot Project)</a:t>
            </a:r>
          </a:p>
          <a:p>
            <a:pPr lvl="2">
              <a:lnSpc>
                <a:spcPct val="150000"/>
              </a:lnSpc>
            </a:pPr>
            <a:r>
              <a:rPr lang="en-US" sz="2500" dirty="0" smtClean="0">
                <a:latin typeface="+mj-lt"/>
              </a:rPr>
              <a:t>Learner performance measurement over the years</a:t>
            </a:r>
          </a:p>
          <a:p>
            <a:pPr lvl="1">
              <a:lnSpc>
                <a:spcPct val="150000"/>
              </a:lnSpc>
            </a:pPr>
            <a:r>
              <a:rPr lang="en-US" sz="2500" dirty="0" smtClean="0">
                <a:latin typeface="+mj-lt"/>
              </a:rPr>
              <a:t>Deployment of CPS &amp; ORIC Systems</a:t>
            </a:r>
          </a:p>
          <a:p>
            <a:pPr lvl="1">
              <a:lnSpc>
                <a:spcPct val="150000"/>
              </a:lnSpc>
            </a:pPr>
            <a:r>
              <a:rPr lang="en-US" sz="2500" dirty="0" smtClean="0">
                <a:latin typeface="+mj-lt"/>
              </a:rPr>
              <a:t>Customized CMS and ERP Solutions …</a:t>
            </a:r>
            <a:endParaRPr lang="en-US" dirty="0">
              <a:latin typeface="+mj-lt"/>
            </a:endParaRPr>
          </a:p>
        </p:txBody>
      </p:sp>
      <p:pic>
        <p:nvPicPr>
          <p:cNvPr id="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5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normAutofit/>
          </a:bodyPr>
          <a:lstStyle/>
          <a:p>
            <a:pPr marL="54864" algn="ctr">
              <a:defRPr/>
            </a:pPr>
            <a:r>
              <a:rPr lang="en-US" sz="3600" b="1" dirty="0" smtClean="0"/>
              <a:t>MLE Adoption - </a:t>
            </a:r>
            <a:r>
              <a:rPr lang="en-US" sz="3600" b="1" dirty="0" err="1" smtClean="0"/>
              <a:t>Aagahi</a:t>
            </a:r>
            <a:r>
              <a:rPr lang="en-US" sz="3600" b="1" dirty="0" smtClean="0"/>
              <a:t> Enrollment</a:t>
            </a:r>
            <a:endParaRPr lang="en-US" sz="3600" b="1" dirty="0"/>
          </a:p>
        </p:txBody>
      </p:sp>
      <p:sp>
        <p:nvSpPr>
          <p:cNvPr id="3" name="Slide Number Placeholder 2"/>
          <p:cNvSpPr>
            <a:spLocks noGrp="1"/>
          </p:cNvSpPr>
          <p:nvPr>
            <p:ph type="sldNum" sz="quarter" idx="12"/>
          </p:nvPr>
        </p:nvSpPr>
        <p:spPr/>
        <p:txBody>
          <a:bodyPr/>
          <a:lstStyle/>
          <a:p>
            <a:pPr>
              <a:defRPr/>
            </a:pPr>
            <a:fld id="{EAE3E730-2F51-4EDE-921B-69447283741D}" type="slidenum">
              <a:rPr lang="en-US" smtClean="0"/>
              <a:pPr>
                <a:defRPr/>
              </a:pPr>
              <a:t>15</a:t>
            </a:fld>
            <a:endParaRPr lang="en-US"/>
          </a:p>
        </p:txBody>
      </p:sp>
      <p:graphicFrame>
        <p:nvGraphicFramePr>
          <p:cNvPr id="6" name="Content Placeholder 5"/>
          <p:cNvGraphicFramePr>
            <a:graphicFrameLocks noGrp="1"/>
          </p:cNvGraphicFramePr>
          <p:nvPr>
            <p:ph sz="quarter" idx="1"/>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8423" y="228600"/>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5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normAutofit/>
          </a:bodyPr>
          <a:lstStyle/>
          <a:p>
            <a:pPr marL="54864" indent="0" algn="ctr" eaLnBrk="1" fontAlgn="auto" hangingPunct="1">
              <a:spcAft>
                <a:spcPts val="0"/>
              </a:spcAft>
              <a:defRPr/>
            </a:pPr>
            <a:r>
              <a:rPr lang="en-US" sz="3600" b="1" dirty="0" err="1" smtClean="0"/>
              <a:t>Aagahi</a:t>
            </a:r>
            <a:r>
              <a:rPr lang="en-US" sz="3600" b="1" dirty="0" smtClean="0"/>
              <a:t> Training at HEIs</a:t>
            </a:r>
            <a:endParaRPr lang="en-US" sz="4000" b="1" dirty="0"/>
          </a:p>
        </p:txBody>
      </p:sp>
      <p:sp>
        <p:nvSpPr>
          <p:cNvPr id="3" name="Slide Number Placeholder 2"/>
          <p:cNvSpPr>
            <a:spLocks noGrp="1"/>
          </p:cNvSpPr>
          <p:nvPr>
            <p:ph type="sldNum" sz="quarter" idx="12"/>
          </p:nvPr>
        </p:nvSpPr>
        <p:spPr/>
        <p:txBody>
          <a:bodyPr/>
          <a:lstStyle/>
          <a:p>
            <a:pPr>
              <a:defRPr/>
            </a:pPr>
            <a:fld id="{EAE3E730-2F51-4EDE-921B-69447283741D}" type="slidenum">
              <a:rPr lang="en-US" smtClean="0"/>
              <a:pPr>
                <a:defRPr/>
              </a:pPr>
              <a:t>16</a:t>
            </a:fld>
            <a:endParaRPr lang="en-US"/>
          </a:p>
        </p:txBody>
      </p:sp>
      <p:graphicFrame>
        <p:nvGraphicFramePr>
          <p:cNvPr id="5" name="Content Placeholder 4"/>
          <p:cNvGraphicFramePr>
            <a:graphicFrameLocks noGrp="1"/>
          </p:cNvGraphicFramePr>
          <p:nvPr>
            <p:ph sz="quarter" idx="1"/>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2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rner AccuracyPlot.eps"/>
          <p:cNvPicPr/>
          <p:nvPr/>
        </p:nvPicPr>
        <p:blipFill>
          <a:blip r:embed="rId2"/>
          <a:stretch>
            <a:fillRect/>
          </a:stretch>
        </p:blipFill>
        <p:spPr>
          <a:xfrm>
            <a:off x="188540" y="1219199"/>
            <a:ext cx="4307260" cy="2665799"/>
          </a:xfrm>
          <a:prstGeom prst="rect">
            <a:avLst/>
          </a:prstGeom>
        </p:spPr>
      </p:pic>
      <p:pic>
        <p:nvPicPr>
          <p:cNvPr id="4" name="Picture 3" descr="PrecisionPlot.eps"/>
          <p:cNvPicPr/>
          <p:nvPr/>
        </p:nvPicPr>
        <p:blipFill>
          <a:blip r:embed="rId3"/>
          <a:stretch>
            <a:fillRect/>
          </a:stretch>
        </p:blipFill>
        <p:spPr>
          <a:xfrm>
            <a:off x="4288061" y="1219200"/>
            <a:ext cx="4322539" cy="2819977"/>
          </a:xfrm>
          <a:prstGeom prst="rect">
            <a:avLst/>
          </a:prstGeom>
        </p:spPr>
      </p:pic>
      <p:pic>
        <p:nvPicPr>
          <p:cNvPr id="5" name="Picture 4" descr="RecallPlot.eps"/>
          <p:cNvPicPr/>
          <p:nvPr/>
        </p:nvPicPr>
        <p:blipFill>
          <a:blip r:embed="rId4"/>
          <a:stretch>
            <a:fillRect/>
          </a:stretch>
        </p:blipFill>
        <p:spPr>
          <a:xfrm>
            <a:off x="231799" y="3889802"/>
            <a:ext cx="4306082" cy="2968198"/>
          </a:xfrm>
          <a:prstGeom prst="rect">
            <a:avLst/>
          </a:prstGeom>
        </p:spPr>
      </p:pic>
      <p:pic>
        <p:nvPicPr>
          <p:cNvPr id="6" name="Picture 5" descr="F-MeasurePlot.eps"/>
          <p:cNvPicPr/>
          <p:nvPr/>
        </p:nvPicPr>
        <p:blipFill>
          <a:blip r:embed="rId5"/>
          <a:stretch>
            <a:fillRect/>
          </a:stretch>
        </p:blipFill>
        <p:spPr>
          <a:xfrm>
            <a:off x="4330142" y="4039178"/>
            <a:ext cx="4280458" cy="2818822"/>
          </a:xfrm>
          <a:prstGeom prst="rect">
            <a:avLst/>
          </a:prstGeom>
        </p:spPr>
      </p:pic>
      <p:sp>
        <p:nvSpPr>
          <p:cNvPr id="7" name="Text Placeholder 2"/>
          <p:cNvSpPr>
            <a:spLocks noGrp="1"/>
          </p:cNvSpPr>
          <p:nvPr>
            <p:ph type="body" sz="quarter" idx="10"/>
          </p:nvPr>
        </p:nvSpPr>
        <p:spPr>
          <a:xfrm>
            <a:off x="779892" y="228600"/>
            <a:ext cx="8364108" cy="4605867"/>
          </a:xfrm>
        </p:spPr>
        <p:txBody>
          <a:bodyPr>
            <a:normAutofit/>
          </a:bodyPr>
          <a:lstStyle/>
          <a:p>
            <a:pPr lvl="0"/>
            <a:r>
              <a:rPr lang="en-US" sz="2800" b="1" dirty="0" smtClean="0"/>
              <a:t>Evaluation and Results – Learner Categorization</a:t>
            </a:r>
            <a:endParaRPr lang="en-US" sz="2800" dirty="0" smtClean="0"/>
          </a:p>
          <a:p>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576" y="-76200"/>
            <a:ext cx="9006424" cy="1323439"/>
          </a:xfrm>
          <a:prstGeom prst="rect">
            <a:avLst/>
          </a:prstGeom>
        </p:spPr>
        <p:txBody>
          <a:bodyPr wrap="square">
            <a:spAutoFit/>
          </a:bodyPr>
          <a:lstStyle/>
          <a:p>
            <a:pPr algn="ctr"/>
            <a:r>
              <a:rPr lang="en-US" sz="2800" b="1" dirty="0" smtClean="0"/>
              <a:t>Results - Recommender’s Impact on Learner’s Performance</a:t>
            </a:r>
          </a:p>
          <a:p>
            <a:endParaRPr lang="en-US" sz="2400" dirty="0"/>
          </a:p>
        </p:txBody>
      </p:sp>
      <p:sp>
        <p:nvSpPr>
          <p:cNvPr id="17410"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nvGraphicFramePr>
        <p:xfrm>
          <a:off x="228600" y="990600"/>
          <a:ext cx="8458200" cy="48090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576" y="199350"/>
            <a:ext cx="7043153" cy="461665"/>
          </a:xfrm>
          <a:prstGeom prst="rect">
            <a:avLst/>
          </a:prstGeom>
        </p:spPr>
        <p:txBody>
          <a:bodyPr wrap="square">
            <a:spAutoFit/>
          </a:bodyPr>
          <a:lstStyle/>
          <a:p>
            <a:pPr algn="ctr"/>
            <a:r>
              <a:rPr lang="en-US" sz="2400" b="1" dirty="0" smtClean="0"/>
              <a:t>Evaluation and Results-Adaptive Learning</a:t>
            </a:r>
            <a:endParaRPr lang="en-US" sz="2400" dirty="0"/>
          </a:p>
        </p:txBody>
      </p:sp>
      <p:sp>
        <p:nvSpPr>
          <p:cNvPr id="16386"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nvGraphicFramePr>
        <p:xfrm>
          <a:off x="341522" y="1219200"/>
          <a:ext cx="3925677" cy="4876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4572000" y="1143001"/>
          <a:ext cx="3886200" cy="495299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341523" y="6349425"/>
            <a:ext cx="8284684" cy="584775"/>
          </a:xfrm>
          <a:prstGeom prst="rect">
            <a:avLst/>
          </a:prstGeom>
        </p:spPr>
        <p:txBody>
          <a:bodyPr wrap="square">
            <a:spAutoFit/>
          </a:bodyPr>
          <a:lstStyle/>
          <a:p>
            <a:pPr algn="ctr"/>
            <a:r>
              <a:rPr lang="en-US" sz="1600" dirty="0" smtClean="0"/>
              <a:t>With new group of students, learner categorization based content recommendation was made and subsequently results were recorded</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Autofit/>
          </a:bodyPr>
          <a:lstStyle/>
          <a:p>
            <a:pPr algn="ctr"/>
            <a:r>
              <a:rPr lang="en-US" sz="4000" b="1" dirty="0" smtClean="0">
                <a:latin typeface="Calibri" pitchFamily="34" charset="0"/>
              </a:rPr>
              <a:t>Agenda</a:t>
            </a:r>
            <a:endParaRPr lang="en-US" sz="4000" b="1" dirty="0">
              <a:latin typeface="Calibri" pitchFamily="34" charset="0"/>
            </a:endParaRPr>
          </a:p>
        </p:txBody>
      </p:sp>
      <p:sp>
        <p:nvSpPr>
          <p:cNvPr id="3" name="Content Placeholder 2"/>
          <p:cNvSpPr>
            <a:spLocks noGrp="1"/>
          </p:cNvSpPr>
          <p:nvPr>
            <p:ph idx="1"/>
          </p:nvPr>
        </p:nvSpPr>
        <p:spPr>
          <a:xfrm>
            <a:off x="0" y="1118276"/>
            <a:ext cx="9144000" cy="5053924"/>
          </a:xfrm>
        </p:spPr>
        <p:txBody>
          <a:bodyPr>
            <a:noAutofit/>
          </a:bodyPr>
          <a:lstStyle/>
          <a:p>
            <a:pPr lvl="2">
              <a:lnSpc>
                <a:spcPct val="150000"/>
              </a:lnSpc>
            </a:pPr>
            <a:r>
              <a:rPr lang="en-US" sz="2400" dirty="0" smtClean="0">
                <a:latin typeface="Arial" pitchFamily="34" charset="0"/>
                <a:cs typeface="Arial" pitchFamily="34" charset="0"/>
              </a:rPr>
              <a:t>ODL</a:t>
            </a:r>
            <a:r>
              <a:rPr lang="en-US" sz="2400" dirty="0">
                <a:latin typeface="Arial" pitchFamily="34" charset="0"/>
                <a:cs typeface="Arial" pitchFamily="34" charset="0"/>
              </a:rPr>
              <a:t>: Information Transmission to Knowledge Construction</a:t>
            </a:r>
          </a:p>
          <a:p>
            <a:pPr lvl="2">
              <a:lnSpc>
                <a:spcPct val="150000"/>
              </a:lnSpc>
            </a:pPr>
            <a:r>
              <a:rPr lang="en-GB" sz="2400" dirty="0">
                <a:latin typeface="Arial" pitchFamily="34" charset="0"/>
                <a:cs typeface="Arial" pitchFamily="34" charset="0"/>
              </a:rPr>
              <a:t>E-Governance  </a:t>
            </a:r>
            <a:r>
              <a:rPr lang="en-GB" sz="2400" dirty="0" smtClean="0">
                <a:latin typeface="Arial" pitchFamily="34" charset="0"/>
                <a:cs typeface="Arial" pitchFamily="34" charset="0"/>
              </a:rPr>
              <a:t>and</a:t>
            </a:r>
            <a:r>
              <a:rPr lang="en-GB"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latin typeface="Arial" pitchFamily="34" charset="0"/>
                <a:cs typeface="Arial" pitchFamily="34" charset="0"/>
              </a:rPr>
              <a:t>Revamping </a:t>
            </a:r>
            <a:r>
              <a:rPr lang="en-US" sz="2400" dirty="0">
                <a:latin typeface="Arial" pitchFamily="34" charset="0"/>
                <a:cs typeface="Arial" pitchFamily="34" charset="0"/>
              </a:rPr>
              <a:t>structure of ODL through Knowledge </a:t>
            </a:r>
            <a:r>
              <a:rPr lang="en-US" sz="2400" dirty="0" smtClean="0">
                <a:latin typeface="Arial" pitchFamily="34" charset="0"/>
                <a:cs typeface="Arial" pitchFamily="34" charset="0"/>
              </a:rPr>
              <a:t>Engineering Techniques</a:t>
            </a:r>
            <a:endParaRPr lang="en-US" sz="2400" dirty="0">
              <a:latin typeface="Arial" pitchFamily="34" charset="0"/>
              <a:cs typeface="Arial" pitchFamily="34" charset="0"/>
            </a:endParaRPr>
          </a:p>
          <a:p>
            <a:pPr lvl="2">
              <a:lnSpc>
                <a:spcPct val="150000"/>
              </a:lnSpc>
            </a:pPr>
            <a:r>
              <a:rPr lang="en-US" sz="2400" dirty="0">
                <a:latin typeface="Arial" pitchFamily="34" charset="0"/>
                <a:cs typeface="Arial" pitchFamily="34" charset="0"/>
              </a:rPr>
              <a:t>Strategic integration of ODL and Managed Learning Eco-System (MLE)</a:t>
            </a:r>
          </a:p>
          <a:p>
            <a:pPr lvl="2">
              <a:lnSpc>
                <a:spcPct val="150000"/>
              </a:lnSpc>
            </a:pPr>
            <a:r>
              <a:rPr lang="en-US" sz="2400" dirty="0" smtClean="0">
                <a:latin typeface="Arial" pitchFamily="34" charset="0"/>
                <a:cs typeface="Arial" pitchFamily="34" charset="0"/>
              </a:rPr>
              <a:t>Research </a:t>
            </a:r>
            <a:r>
              <a:rPr lang="en-US" sz="2400" dirty="0" smtClean="0">
                <a:latin typeface="Arial" pitchFamily="34" charset="0"/>
                <a:cs typeface="Arial" pitchFamily="34" charset="0"/>
              </a:rPr>
              <a:t>Initiatives </a:t>
            </a:r>
            <a:r>
              <a:rPr lang="en-US" sz="2400" dirty="0">
                <a:latin typeface="Arial" pitchFamily="34" charset="0"/>
                <a:cs typeface="Arial" pitchFamily="34" charset="0"/>
              </a:rPr>
              <a:t>for Improvising ODL effectiveness</a:t>
            </a:r>
          </a:p>
          <a:p>
            <a:pPr lvl="2">
              <a:lnSpc>
                <a:spcPct val="150000"/>
              </a:lnSpc>
            </a:pPr>
            <a:r>
              <a:rPr lang="en-US" sz="2400" dirty="0">
                <a:latin typeface="Arial" pitchFamily="34" charset="0"/>
                <a:cs typeface="Arial" pitchFamily="34" charset="0"/>
              </a:rPr>
              <a:t>ODL: Initiatives for “Tomorrow</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623"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77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a:bodyPr>
          <a:lstStyle/>
          <a:p>
            <a:r>
              <a:rPr lang="en-US" sz="4000" dirty="0">
                <a:latin typeface="Calibri" pitchFamily="34" charset="0"/>
              </a:rPr>
              <a:t>Our Collaborating Peers</a:t>
            </a:r>
          </a:p>
        </p:txBody>
      </p:sp>
      <p:sp>
        <p:nvSpPr>
          <p:cNvPr id="3" name="Content Placeholder 2"/>
          <p:cNvSpPr>
            <a:spLocks noGrp="1"/>
          </p:cNvSpPr>
          <p:nvPr>
            <p:ph idx="1"/>
          </p:nvPr>
        </p:nvSpPr>
        <p:spPr>
          <a:xfrm>
            <a:off x="0" y="1295400"/>
            <a:ext cx="8229600" cy="3394472"/>
          </a:xfrm>
        </p:spPr>
        <p:txBody>
          <a:bodyPr>
            <a:normAutofit/>
          </a:bodyPr>
          <a:lstStyle/>
          <a:p>
            <a:r>
              <a:rPr lang="en-US" sz="2800" dirty="0">
                <a:latin typeface="+mj-lt"/>
              </a:rPr>
              <a:t>Research Collaboration with world leading research </a:t>
            </a:r>
            <a:r>
              <a:rPr lang="en-US" sz="2800" dirty="0" smtClean="0">
                <a:latin typeface="+mj-lt"/>
              </a:rPr>
              <a:t>groups….</a:t>
            </a:r>
            <a:endParaRPr lang="en-US" sz="2800" dirty="0">
              <a:latin typeface="+mj-lt"/>
            </a:endParaRPr>
          </a:p>
          <a:p>
            <a:endParaRPr lang="en-US" dirty="0">
              <a:latin typeface="+mj-lt"/>
            </a:endParaRPr>
          </a:p>
        </p:txBody>
      </p:sp>
      <p:pic>
        <p:nvPicPr>
          <p:cNvPr id="4" name="Picture 3" descr="OEG.jpg"/>
          <p:cNvPicPr>
            <a:picLocks noChangeAspect="1"/>
          </p:cNvPicPr>
          <p:nvPr/>
        </p:nvPicPr>
        <p:blipFill>
          <a:blip r:embed="rId2" cstate="print"/>
          <a:stretch>
            <a:fillRect/>
          </a:stretch>
        </p:blipFill>
        <p:spPr>
          <a:xfrm>
            <a:off x="3965080" y="4324456"/>
            <a:ext cx="1057619" cy="753554"/>
          </a:xfrm>
          <a:prstGeom prst="rect">
            <a:avLst/>
          </a:prstGeom>
        </p:spPr>
      </p:pic>
      <p:pic>
        <p:nvPicPr>
          <p:cNvPr id="5" name="Picture 4" descr="5854a38f94977549359eb9496c32e8d8_400x400.jpeg"/>
          <p:cNvPicPr>
            <a:picLocks noChangeAspect="1"/>
          </p:cNvPicPr>
          <p:nvPr/>
        </p:nvPicPr>
        <p:blipFill>
          <a:blip r:embed="rId3" cstate="print"/>
          <a:stretch>
            <a:fillRect/>
          </a:stretch>
        </p:blipFill>
        <p:spPr>
          <a:xfrm>
            <a:off x="6016194" y="3141105"/>
            <a:ext cx="900591" cy="795235"/>
          </a:xfrm>
          <a:prstGeom prst="rect">
            <a:avLst/>
          </a:prstGeom>
        </p:spPr>
      </p:pic>
      <p:pic>
        <p:nvPicPr>
          <p:cNvPr id="6" name="Picture 5" descr="ELI-LA-Word-Cloud-2-575x269.jpg"/>
          <p:cNvPicPr>
            <a:picLocks noChangeAspect="1"/>
          </p:cNvPicPr>
          <p:nvPr/>
        </p:nvPicPr>
        <p:blipFill>
          <a:blip r:embed="rId4" cstate="print"/>
          <a:stretch>
            <a:fillRect/>
          </a:stretch>
        </p:blipFill>
        <p:spPr>
          <a:xfrm>
            <a:off x="3886200" y="5881730"/>
            <a:ext cx="1662545" cy="976270"/>
          </a:xfrm>
          <a:prstGeom prst="rect">
            <a:avLst/>
          </a:prstGeom>
        </p:spPr>
      </p:pic>
      <p:sp>
        <p:nvSpPr>
          <p:cNvPr id="4098" name="AutoShape 2" descr="Image result for essex university"/>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essex university"/>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essex university"/>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6" name="Picture 10" descr="http://www.gdgoenkauniversity.com/school-of-hospitality/wp-content/uploads/2019/04/university-of-essex-logo.png"/>
          <p:cNvPicPr>
            <a:picLocks noChangeAspect="1" noChangeArrowheads="1"/>
          </p:cNvPicPr>
          <p:nvPr/>
        </p:nvPicPr>
        <p:blipFill>
          <a:blip r:embed="rId5" cstate="print"/>
          <a:srcRect/>
          <a:stretch>
            <a:fillRect/>
          </a:stretch>
        </p:blipFill>
        <p:spPr bwMode="auto">
          <a:xfrm>
            <a:off x="4149630" y="2379105"/>
            <a:ext cx="1224337" cy="762000"/>
          </a:xfrm>
          <a:prstGeom prst="rect">
            <a:avLst/>
          </a:prstGeom>
          <a:noFill/>
        </p:spPr>
      </p:pic>
      <p:sp>
        <p:nvSpPr>
          <p:cNvPr id="4108" name="AutoShape 12" descr="London South Bank University"/>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0" name="AutoShape 14" descr="London South Bank University black logo crest"/>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12" name="Picture 16" descr="https://i0.wp.com/hrreview.co.uk/wp-content/uploads/LSBU-Crest_simple-Colour-text_Horizon_Colour.jpg"/>
          <p:cNvPicPr>
            <a:picLocks noChangeAspect="1" noChangeArrowheads="1"/>
          </p:cNvPicPr>
          <p:nvPr/>
        </p:nvPicPr>
        <p:blipFill>
          <a:blip r:embed="rId6" cstate="print"/>
          <a:srcRect/>
          <a:stretch>
            <a:fillRect/>
          </a:stretch>
        </p:blipFill>
        <p:spPr bwMode="auto">
          <a:xfrm>
            <a:off x="2610411" y="2941041"/>
            <a:ext cx="1275789" cy="762000"/>
          </a:xfrm>
          <a:prstGeom prst="rect">
            <a:avLst/>
          </a:prstGeom>
          <a:noFill/>
        </p:spPr>
      </p:pic>
      <p:pic>
        <p:nvPicPr>
          <p:cNvPr id="4114" name="Picture 18" descr="https://4.bp.blogspot.com/-IiMEVVUj7rM/Vsc3xSb_UvI/AAAAAAAABp8/YwsBXPLX0V4/s1600/khu.JPG"/>
          <p:cNvPicPr>
            <a:picLocks noChangeAspect="1" noChangeArrowheads="1"/>
          </p:cNvPicPr>
          <p:nvPr/>
        </p:nvPicPr>
        <p:blipFill>
          <a:blip r:embed="rId7" cstate="print"/>
          <a:srcRect/>
          <a:stretch>
            <a:fillRect/>
          </a:stretch>
        </p:blipFill>
        <p:spPr bwMode="auto">
          <a:xfrm>
            <a:off x="1679516" y="4356155"/>
            <a:ext cx="1099307" cy="929646"/>
          </a:xfrm>
          <a:prstGeom prst="rect">
            <a:avLst/>
          </a:prstGeom>
          <a:noFill/>
        </p:spPr>
      </p:pic>
      <p:pic>
        <p:nvPicPr>
          <p:cNvPr id="15"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Open University Coat of Arms Modern.png"/>
          <p:cNvPicPr>
            <a:picLocks noChangeAspect="1" noChangeArrowheads="1"/>
          </p:cNvPicPr>
          <p:nvPr/>
        </p:nvPicPr>
        <p:blipFill>
          <a:blip r:embed="rId9"/>
          <a:srcRect/>
          <a:stretch>
            <a:fillRect/>
          </a:stretch>
        </p:blipFill>
        <p:spPr bwMode="auto">
          <a:xfrm>
            <a:off x="478221" y="2703072"/>
            <a:ext cx="1219200" cy="1100380"/>
          </a:xfrm>
          <a:prstGeom prst="rect">
            <a:avLst/>
          </a:prstGeom>
          <a:noFill/>
        </p:spPr>
      </p:pic>
      <p:pic>
        <p:nvPicPr>
          <p:cNvPr id="7172" name="Picture 4" descr="Image result for Derby university england"/>
          <p:cNvPicPr>
            <a:picLocks noChangeAspect="1" noChangeArrowheads="1"/>
          </p:cNvPicPr>
          <p:nvPr/>
        </p:nvPicPr>
        <p:blipFill>
          <a:blip r:embed="rId10" cstate="print"/>
          <a:srcRect t="13793" b="24138"/>
          <a:stretch>
            <a:fillRect/>
          </a:stretch>
        </p:blipFill>
        <p:spPr bwMode="auto">
          <a:xfrm>
            <a:off x="5943600" y="4707896"/>
            <a:ext cx="1295400" cy="740229"/>
          </a:xfrm>
          <a:prstGeom prst="rect">
            <a:avLst/>
          </a:prstGeom>
          <a:noFill/>
        </p:spPr>
      </p:pic>
    </p:spTree>
    <p:extLst>
      <p:ext uri="{BB962C8B-B14F-4D97-AF65-F5344CB8AC3E}">
        <p14:creationId xmlns:p14="http://schemas.microsoft.com/office/powerpoint/2010/main" val="92135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itchFamily="34" charset="0"/>
              </a:rPr>
              <a:t>Research Way Forward</a:t>
            </a:r>
            <a:endParaRPr lang="en-US" sz="4000" dirty="0">
              <a:latin typeface="Calibri" pitchFamily="34" charset="0"/>
            </a:endParaRPr>
          </a:p>
        </p:txBody>
      </p:sp>
      <p:sp>
        <p:nvSpPr>
          <p:cNvPr id="3" name="Content Placeholder 2"/>
          <p:cNvSpPr>
            <a:spLocks noGrp="1"/>
          </p:cNvSpPr>
          <p:nvPr>
            <p:ph idx="1"/>
          </p:nvPr>
        </p:nvSpPr>
        <p:spPr>
          <a:xfrm>
            <a:off x="628650" y="1676400"/>
            <a:ext cx="8210550" cy="4648200"/>
          </a:xfrm>
        </p:spPr>
        <p:txBody>
          <a:bodyPr>
            <a:normAutofit fontScale="92500" lnSpcReduction="10000"/>
          </a:bodyPr>
          <a:lstStyle/>
          <a:p>
            <a:r>
              <a:rPr lang="en-US" sz="3200" dirty="0" smtClean="0"/>
              <a:t>LMS has enriched data repositories that can be used </a:t>
            </a:r>
            <a:r>
              <a:rPr lang="en-US" sz="3200" dirty="0" smtClean="0"/>
              <a:t>for:</a:t>
            </a:r>
            <a:endParaRPr lang="en-US" sz="3200" dirty="0" smtClean="0"/>
          </a:p>
          <a:p>
            <a:pPr lvl="1"/>
            <a:r>
              <a:rPr lang="en-US" sz="2800" dirty="0" smtClean="0"/>
              <a:t>Improving the learning experience and productivity</a:t>
            </a:r>
          </a:p>
          <a:p>
            <a:pPr lvl="1"/>
            <a:r>
              <a:rPr lang="en-US" sz="2800" dirty="0" smtClean="0"/>
              <a:t>Modeling the learner data for “Need Analysis” of market</a:t>
            </a:r>
          </a:p>
          <a:p>
            <a:pPr lvl="1"/>
            <a:r>
              <a:rPr lang="en-US" sz="2800" dirty="0" smtClean="0"/>
              <a:t>ODL frameworks harnessing the power od Social media and knowledge engineering approaches …</a:t>
            </a:r>
            <a:endParaRPr lang="en-US" sz="2800" dirty="0" smtClean="0"/>
          </a:p>
          <a:p>
            <a:pPr lvl="1"/>
            <a:r>
              <a:rPr lang="en-US" sz="2800" dirty="0" smtClean="0"/>
              <a:t>Performing </a:t>
            </a:r>
            <a:r>
              <a:rPr lang="en-US" sz="2800" dirty="0" smtClean="0"/>
              <a:t>Impact analysis of </a:t>
            </a:r>
            <a:r>
              <a:rPr lang="en-US" sz="2800" dirty="0" smtClean="0"/>
              <a:t>Learner </a:t>
            </a:r>
            <a:r>
              <a:rPr lang="en-US" sz="2800" dirty="0" err="1" smtClean="0"/>
              <a:t>vs</a:t>
            </a:r>
            <a:r>
              <a:rPr lang="en-US" sz="2800" dirty="0" smtClean="0"/>
              <a:t> MOOCS using Data Analytics Techniques</a:t>
            </a:r>
          </a:p>
          <a:p>
            <a:r>
              <a:rPr lang="en-US" sz="2800" dirty="0" smtClean="0"/>
              <a:t>Individual </a:t>
            </a:r>
            <a:r>
              <a:rPr lang="en-US" sz="2800" dirty="0"/>
              <a:t>students’ needs and advances in </a:t>
            </a:r>
            <a:r>
              <a:rPr lang="en-US" sz="2800" u="sng" dirty="0"/>
              <a:t>learning analytics</a:t>
            </a:r>
            <a:r>
              <a:rPr lang="en-US" sz="2800" dirty="0"/>
              <a:t> </a:t>
            </a:r>
          </a:p>
          <a:p>
            <a:pPr lvl="1"/>
            <a:r>
              <a:rPr lang="en-US" sz="2800" dirty="0"/>
              <a:t>Enabling quicker feedback on students’ </a:t>
            </a:r>
            <a:r>
              <a:rPr lang="en-US" sz="2800" dirty="0" smtClean="0"/>
              <a:t>performance</a:t>
            </a:r>
            <a:endParaRPr lang="en-US" sz="25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7238" y="2743200"/>
            <a:ext cx="7772400" cy="1066800"/>
          </a:xfrm>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cs typeface="Trebuchet MS" pitchFamily="34" charset="0"/>
              </a:rPr>
              <a:t>Thank you!</a:t>
            </a:r>
          </a:p>
        </p:txBody>
      </p:sp>
      <p:sp>
        <p:nvSpPr>
          <p:cNvPr id="4099" name="Content Placeholder 2"/>
          <p:cNvSpPr>
            <a:spLocks noGrp="1"/>
          </p:cNvSpPr>
          <p:nvPr>
            <p:ph type="body" idx="1"/>
          </p:nvPr>
        </p:nvSpPr>
        <p:spPr/>
        <p:txBody>
          <a:bodyPr>
            <a:normAutofit/>
          </a:bodyPr>
          <a:lstStyle/>
          <a:p>
            <a:pPr marL="0" indent="0" eaLnBrk="1" fontAlgn="auto" hangingPunct="1">
              <a:lnSpc>
                <a:spcPct val="150000"/>
              </a:lnSpc>
              <a:spcBef>
                <a:spcPts val="0"/>
              </a:spcBef>
              <a:spcAft>
                <a:spcPts val="0"/>
              </a:spcAft>
              <a:buFont typeface="Wingdings 2" pitchFamily="18" charset="2"/>
              <a:buNone/>
              <a:defRPr/>
            </a:pPr>
            <a:endParaRPr lang="en-US" sz="2800" dirty="0" smtClean="0"/>
          </a:p>
          <a:p>
            <a:pPr eaLnBrk="1" fontAlgn="auto" hangingPunct="1">
              <a:spcBef>
                <a:spcPts val="0"/>
              </a:spcBef>
              <a:spcAft>
                <a:spcPts val="0"/>
              </a:spcAft>
              <a:buFont typeface="Wingdings 2"/>
              <a:buChar char=""/>
              <a:defRPr/>
            </a:pPr>
            <a:endParaRPr lang="en-US" sz="1800" dirty="0" smtClean="0"/>
          </a:p>
        </p:txBody>
      </p:sp>
    </p:spTree>
    <p:extLst>
      <p:ext uri="{BB962C8B-B14F-4D97-AF65-F5344CB8AC3E}">
        <p14:creationId xmlns:p14="http://schemas.microsoft.com/office/powerpoint/2010/main" val="299751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400" b="1" dirty="0"/>
              <a:t>Role of science and technology for future development. </a:t>
            </a:r>
            <a:r>
              <a:rPr lang="en-US" sz="1400" dirty="0"/>
              <a:t> </a:t>
            </a:r>
            <a:r>
              <a:rPr lang="en-US" sz="1400" dirty="0">
                <a:hlinkClick r:id="rId2"/>
              </a:rPr>
              <a:t>http://unu.edu</a:t>
            </a:r>
            <a:r>
              <a:rPr lang="en-US" sz="1400" dirty="0"/>
              <a:t> </a:t>
            </a:r>
          </a:p>
          <a:p>
            <a:r>
              <a:rPr lang="en-US" sz="1400" dirty="0"/>
              <a:t>BROWN, DAVID G. 2000. "The Jury Is In!" In </a:t>
            </a:r>
            <a:r>
              <a:rPr lang="en-US" sz="1400" i="1" dirty="0"/>
              <a:t>Teaching with Technology,</a:t>
            </a:r>
            <a:r>
              <a:rPr lang="en-US" sz="1400" dirty="0"/>
              <a:t> </a:t>
            </a:r>
          </a:p>
          <a:p>
            <a:r>
              <a:rPr lang="en-US" sz="1400" dirty="0"/>
              <a:t>David G. Brown. Bolton, MA: Anker. CONNICK, GEORGE P. 1997. "Issues and Trends to Take Us into the Twenty-First Century." In </a:t>
            </a:r>
            <a:r>
              <a:rPr lang="en-US" sz="1400" i="1" dirty="0"/>
              <a:t>Teaching an</a:t>
            </a:r>
            <a:r>
              <a:rPr lang="en-US" sz="1400" dirty="0"/>
              <a:t>d Learning at a Distance, </a:t>
            </a:r>
          </a:p>
          <a:p>
            <a:r>
              <a:rPr lang="en-US" sz="1400" dirty="0"/>
              <a:t>Thomas E. </a:t>
            </a:r>
            <a:r>
              <a:rPr lang="en-US" sz="1400" dirty="0" err="1"/>
              <a:t>Cyrs</a:t>
            </a:r>
            <a:r>
              <a:rPr lang="en-US" sz="1400" dirty="0"/>
              <a:t>. San Francisco: </a:t>
            </a:r>
            <a:r>
              <a:rPr lang="en-US" sz="1400" dirty="0" err="1"/>
              <a:t>Jossey</a:t>
            </a:r>
            <a:r>
              <a:rPr lang="en-US" sz="1400" dirty="0"/>
              <a:t>-Bass. Innovations and new technology - what is the role of </a:t>
            </a:r>
            <a:r>
              <a:rPr lang="en-US" sz="1400" dirty="0" err="1"/>
              <a:t>research?Implications</a:t>
            </a:r>
            <a:r>
              <a:rPr lang="en-US" sz="1400" dirty="0"/>
              <a:t> for public policy, </a:t>
            </a:r>
            <a:r>
              <a:rPr lang="en-US" sz="1400" dirty="0" err="1"/>
              <a:t>vinnova</a:t>
            </a:r>
            <a:r>
              <a:rPr lang="en-US" sz="1400" dirty="0"/>
              <a:t> ANA </a:t>
            </a:r>
            <a:r>
              <a:rPr lang="en-US" sz="1400" dirty="0" err="1"/>
              <a:t>LYSis</a:t>
            </a:r>
            <a:r>
              <a:rPr lang="en-US" sz="1400" dirty="0"/>
              <a:t> VA 2014:05</a:t>
            </a:r>
          </a:p>
          <a:p>
            <a:r>
              <a:rPr lang="en-US" sz="1400" dirty="0"/>
              <a:t>Walker, W. (2000) “Entrapment in Large Technology Systems: Institutional Commitments and Power Relations”, Research Policy, Vol. 29, </a:t>
            </a:r>
            <a:r>
              <a:rPr lang="en-US" sz="1400" dirty="0" err="1"/>
              <a:t>Nos</a:t>
            </a:r>
            <a:r>
              <a:rPr lang="en-US" sz="1400" dirty="0"/>
              <a:t> 7-8, pp. 833-846</a:t>
            </a:r>
          </a:p>
          <a:p>
            <a:r>
              <a:rPr lang="sv-SE" sz="1400" dirty="0"/>
              <a:t>VINNOVA (2011) “Utveckling av Sveriges kunskapsintensiva innovationssystem – Bilagor.</a:t>
            </a:r>
          </a:p>
          <a:p>
            <a:r>
              <a:rPr lang="sv-SE" sz="1400" dirty="0"/>
              <a:t>Underlag till forsknings- &amp; innovationsproposition” VINNOVA Policy VP 2011:05</a:t>
            </a:r>
          </a:p>
          <a:p>
            <a:r>
              <a:rPr lang="en-US" sz="1400" dirty="0"/>
              <a:t>Whitehead, A.N. (1925) “Science and the Modern World.” New York, Cambridge University</a:t>
            </a:r>
          </a:p>
          <a:p>
            <a:r>
              <a:rPr lang="en-US" sz="1400" dirty="0"/>
              <a:t>Press</a:t>
            </a:r>
          </a:p>
          <a:p>
            <a:r>
              <a:rPr lang="en-US" sz="1400" dirty="0" err="1"/>
              <a:t>Teece</a:t>
            </a:r>
            <a:r>
              <a:rPr lang="en-US" sz="1400" dirty="0"/>
              <a:t>, David J.; Pisano, Gary 1994: “The dynamic capabilities of Firms: an Introduction”,</a:t>
            </a:r>
          </a:p>
          <a:p>
            <a:r>
              <a:rPr lang="en-US" sz="1400" dirty="0"/>
              <a:t>Oxford: Industrial and Corporate Change, Volume 3, Issue 3, Pp. 537-556</a:t>
            </a:r>
          </a:p>
          <a:p>
            <a:endParaRPr lang="en-US" sz="1600" dirty="0"/>
          </a:p>
          <a:p>
            <a:endParaRPr lang="en-US" sz="1600" dirty="0"/>
          </a:p>
        </p:txBody>
      </p:sp>
    </p:spTree>
    <p:extLst>
      <p:ext uri="{BB962C8B-B14F-4D97-AF65-F5344CB8AC3E}">
        <p14:creationId xmlns:p14="http://schemas.microsoft.com/office/powerpoint/2010/main" val="1737677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400" dirty="0" err="1"/>
              <a:t>Sörlin</a:t>
            </a:r>
            <a:r>
              <a:rPr lang="en-US" sz="1400" dirty="0"/>
              <a:t>, S. and </a:t>
            </a:r>
            <a:r>
              <a:rPr lang="en-US" sz="1400" dirty="0" err="1"/>
              <a:t>Vessuri</a:t>
            </a:r>
            <a:r>
              <a:rPr lang="en-US" sz="1400" dirty="0"/>
              <a:t>, H. (</a:t>
            </a:r>
            <a:r>
              <a:rPr lang="en-US" sz="1400" dirty="0" err="1"/>
              <a:t>eds</a:t>
            </a:r>
            <a:r>
              <a:rPr lang="en-US" sz="1400" dirty="0"/>
              <a:t>) (2007) Knowledge Society vs. Knowledge Economy: Knowledge, Power, and Politics. Knowledge, International Association of Universities/New York: Palgrave Macmillan.</a:t>
            </a:r>
          </a:p>
          <a:p>
            <a:r>
              <a:rPr lang="en-US" sz="1400" dirty="0" err="1"/>
              <a:t>Ravetz</a:t>
            </a:r>
            <a:r>
              <a:rPr lang="en-US" sz="1400" dirty="0"/>
              <a:t>, J. (2006) When communication fails: a study of failures of global systems. </a:t>
            </a:r>
          </a:p>
          <a:p>
            <a:r>
              <a:rPr lang="en-US" sz="1400" dirty="0" err="1"/>
              <a:t>Guimarães</a:t>
            </a:r>
            <a:r>
              <a:rPr lang="en-US" sz="1400" dirty="0"/>
              <a:t> Pereira, A., </a:t>
            </a:r>
            <a:r>
              <a:rPr lang="en-US" sz="1400" dirty="0" err="1"/>
              <a:t>Guedes</a:t>
            </a:r>
            <a:r>
              <a:rPr lang="en-US" sz="1400" dirty="0"/>
              <a:t> Vas, S. and </a:t>
            </a:r>
            <a:r>
              <a:rPr lang="en-US" sz="1400" dirty="0" err="1"/>
              <a:t>Tognetti</a:t>
            </a:r>
            <a:r>
              <a:rPr lang="en-US" sz="1400" dirty="0"/>
              <a:t>, S. (</a:t>
            </a:r>
            <a:r>
              <a:rPr lang="en-US" sz="1400" dirty="0" err="1"/>
              <a:t>eds</a:t>
            </a:r>
            <a:r>
              <a:rPr lang="en-US" sz="1400" dirty="0"/>
              <a:t>) Interfaces between Science and Society.</a:t>
            </a:r>
          </a:p>
          <a:p>
            <a:r>
              <a:rPr lang="en-US" sz="1400" dirty="0"/>
              <a:t>“Technology and National Security: Risks and Responsibilities” By William J. Perry Stanford University</a:t>
            </a:r>
          </a:p>
          <a:p>
            <a:r>
              <a:rPr lang="en-US" sz="1400" dirty="0"/>
              <a:t>Science, technology, and economic growth ARIEL PAKES* AND KENNETH L. SOKOLOFF</a:t>
            </a:r>
          </a:p>
          <a:p>
            <a:r>
              <a:rPr lang="en-US" sz="1400" dirty="0"/>
              <a:t>Science, Technology, and the Federal Government: National Goals for a New Era, Committee on Science, Engineering, and Public Policy, </a:t>
            </a:r>
            <a:r>
              <a:rPr lang="en-US" sz="1400" dirty="0">
                <a:hlinkClick r:id="rId2"/>
              </a:rPr>
              <a:t>http://www.nap.edu/9481</a:t>
            </a:r>
            <a:r>
              <a:rPr lang="en-US" sz="1400" dirty="0"/>
              <a:t> </a:t>
            </a:r>
          </a:p>
          <a:p>
            <a:r>
              <a:rPr lang="en-US" sz="1400" dirty="0"/>
              <a:t>High Level Group on the Modernization of Higher Education, New modes of learning and</a:t>
            </a:r>
          </a:p>
          <a:p>
            <a:r>
              <a:rPr lang="en-US" sz="1400" dirty="0"/>
              <a:t>teaching in higher education</a:t>
            </a:r>
          </a:p>
        </p:txBody>
      </p:sp>
    </p:spTree>
    <p:extLst>
      <p:ext uri="{BB962C8B-B14F-4D97-AF65-F5344CB8AC3E}">
        <p14:creationId xmlns:p14="http://schemas.microsoft.com/office/powerpoint/2010/main" val="2879859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400" dirty="0"/>
              <a:t>Murray, Kristine; Rhonda Waller (May–June 2007). "Social Networking Goes Abroad"(PDF). Education Abroad. 16 (3): 56–59.</a:t>
            </a:r>
          </a:p>
          <a:p>
            <a:r>
              <a:rPr lang="en-US" sz="1400" dirty="0" err="1"/>
              <a:t>Shiao</a:t>
            </a:r>
            <a:r>
              <a:rPr lang="en-US" sz="1400" dirty="0"/>
              <a:t>, Dennis. "Why Virtual Classrooms Are Excellent Learning Venues". INXPO. Retrieved 18 May 2013.</a:t>
            </a:r>
          </a:p>
          <a:p>
            <a:r>
              <a:rPr lang="en-US" sz="1400" dirty="0"/>
              <a:t>Tremblay, Eric (2010). "Educating the Mobile Generation – using personal cell phones as audience response systems in post-secondary science teaching.". Journal of Computers in Mathematics and Science Teaching. 29 (2): 217–227. Retrieved 2010-11-05.</a:t>
            </a:r>
          </a:p>
          <a:p>
            <a:r>
              <a:rPr lang="en-US" sz="1400" dirty="0"/>
              <a:t>Murray, Kristine; Rhonda Waller (May–June 2007). "Social Networking Goes Abroad". </a:t>
            </a:r>
            <a:r>
              <a:rPr lang="en-US" sz="1400" i="1" dirty="0"/>
              <a:t>Education</a:t>
            </a:r>
          </a:p>
          <a:p>
            <a:r>
              <a:rPr lang="en-US" sz="1400" dirty="0"/>
              <a:t>Baker, Celia. </a:t>
            </a:r>
            <a:r>
              <a:rPr lang="en-US" sz="1400" dirty="0">
                <a:hlinkClick r:id="rId2"/>
              </a:rPr>
              <a:t>"Blended learning: Teachers plus computers equal success"</a:t>
            </a:r>
            <a:r>
              <a:rPr lang="en-US" sz="1400" dirty="0"/>
              <a:t>. Desert News. Retrieved 30 January 2014.</a:t>
            </a:r>
          </a:p>
        </p:txBody>
      </p:sp>
    </p:spTree>
    <p:extLst>
      <p:ext uri="{BB962C8B-B14F-4D97-AF65-F5344CB8AC3E}">
        <p14:creationId xmlns:p14="http://schemas.microsoft.com/office/powerpoint/2010/main" val="167157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5631" y="1295400"/>
            <a:ext cx="8931994" cy="812800"/>
          </a:xfrm>
        </p:spPr>
        <p:txBody>
          <a:bodyPr>
            <a:noAutofit/>
          </a:bodyPr>
          <a:lstStyle/>
          <a:p>
            <a:pPr algn="ctr"/>
            <a:r>
              <a:rPr lang="en-US" sz="2400" b="1" dirty="0">
                <a:latin typeface="+mj-lt"/>
              </a:rPr>
              <a:t>E-Governance is transforming every dimension of human life</a:t>
            </a:r>
          </a:p>
          <a:p>
            <a:pPr lvl="1"/>
            <a:endParaRPr lang="en-US" dirty="0" smtClean="0">
              <a:latin typeface="+mj-lt"/>
            </a:endParaRPr>
          </a:p>
          <a:p>
            <a:pPr lvl="1"/>
            <a:endParaRPr lang="en-US" dirty="0" smtClean="0">
              <a:latin typeface="+mj-lt"/>
            </a:endParaRPr>
          </a:p>
          <a:p>
            <a:pPr lvl="1"/>
            <a:endParaRPr lang="en-US" dirty="0" smtClean="0">
              <a:latin typeface="+mj-lt"/>
            </a:endParaRPr>
          </a:p>
          <a:p>
            <a:pPr lvl="1"/>
            <a:endParaRPr lang="en-US" dirty="0" smtClean="0">
              <a:latin typeface="+mj-lt"/>
            </a:endParaRPr>
          </a:p>
          <a:p>
            <a:endParaRPr lang="en-US" sz="2400" dirty="0">
              <a:latin typeface="+mj-lt"/>
            </a:endParaRPr>
          </a:p>
        </p:txBody>
      </p:sp>
      <p:sp>
        <p:nvSpPr>
          <p:cNvPr id="2" name="Title 1"/>
          <p:cNvSpPr>
            <a:spLocks noGrp="1"/>
          </p:cNvSpPr>
          <p:nvPr>
            <p:ph type="title" idx="4294967295"/>
          </p:nvPr>
        </p:nvSpPr>
        <p:spPr>
          <a:xfrm>
            <a:off x="427500" y="304800"/>
            <a:ext cx="8229600" cy="857250"/>
          </a:xfrm>
        </p:spPr>
        <p:txBody>
          <a:bodyPr>
            <a:normAutofit/>
          </a:bodyPr>
          <a:lstStyle/>
          <a:p>
            <a:pPr algn="ctr"/>
            <a:r>
              <a:rPr lang="en-US" sz="4000" dirty="0">
                <a:latin typeface="Calibri" pitchFamily="34" charset="0"/>
              </a:rPr>
              <a:t>E-Governance </a:t>
            </a:r>
          </a:p>
        </p:txBody>
      </p:sp>
      <p:pic>
        <p:nvPicPr>
          <p:cNvPr id="4" name="Picture 3" descr="Higher Education Software Company.jpg"/>
          <p:cNvPicPr>
            <a:picLocks noChangeAspect="1"/>
          </p:cNvPicPr>
          <p:nvPr/>
        </p:nvPicPr>
        <p:blipFill>
          <a:blip r:embed="rId3" cstate="print"/>
          <a:stretch>
            <a:fillRect/>
          </a:stretch>
        </p:blipFill>
        <p:spPr>
          <a:xfrm>
            <a:off x="7127524" y="4123909"/>
            <a:ext cx="1722603" cy="1039579"/>
          </a:xfrm>
          <a:prstGeom prst="rect">
            <a:avLst/>
          </a:prstGeom>
        </p:spPr>
      </p:pic>
      <p:pic>
        <p:nvPicPr>
          <p:cNvPr id="8" name="Picture 7" descr="showbiz.jpg"/>
          <p:cNvPicPr>
            <a:picLocks noChangeAspect="1"/>
          </p:cNvPicPr>
          <p:nvPr/>
        </p:nvPicPr>
        <p:blipFill>
          <a:blip r:embed="rId4"/>
          <a:stretch>
            <a:fillRect/>
          </a:stretch>
        </p:blipFill>
        <p:spPr>
          <a:xfrm>
            <a:off x="4840466" y="4086885"/>
            <a:ext cx="1647827" cy="1170825"/>
          </a:xfrm>
          <a:prstGeom prst="rect">
            <a:avLst/>
          </a:prstGeom>
        </p:spPr>
      </p:pic>
      <p:sp>
        <p:nvSpPr>
          <p:cNvPr id="10" name="TextBox 9"/>
          <p:cNvSpPr txBox="1"/>
          <p:nvPr/>
        </p:nvSpPr>
        <p:spPr>
          <a:xfrm>
            <a:off x="2934492" y="3383210"/>
            <a:ext cx="1561599" cy="307777"/>
          </a:xfrm>
          <a:prstGeom prst="rect">
            <a:avLst/>
          </a:prstGeom>
          <a:noFill/>
        </p:spPr>
        <p:txBody>
          <a:bodyPr wrap="square" rtlCol="0">
            <a:spAutoFit/>
          </a:bodyPr>
          <a:lstStyle/>
          <a:p>
            <a:r>
              <a:rPr lang="en-US" sz="1400" b="1" dirty="0"/>
              <a:t>Communication</a:t>
            </a:r>
          </a:p>
        </p:txBody>
      </p:sp>
      <p:sp>
        <p:nvSpPr>
          <p:cNvPr id="11" name="TextBox 10"/>
          <p:cNvSpPr txBox="1"/>
          <p:nvPr/>
        </p:nvSpPr>
        <p:spPr>
          <a:xfrm>
            <a:off x="7392377" y="5232763"/>
            <a:ext cx="1324099" cy="307777"/>
          </a:xfrm>
          <a:prstGeom prst="rect">
            <a:avLst/>
          </a:prstGeom>
          <a:noFill/>
        </p:spPr>
        <p:txBody>
          <a:bodyPr wrap="square" rtlCol="0">
            <a:spAutoFit/>
          </a:bodyPr>
          <a:lstStyle/>
          <a:p>
            <a:r>
              <a:rPr lang="en-US" sz="1400" b="1" dirty="0"/>
              <a:t>E- Education</a:t>
            </a:r>
          </a:p>
        </p:txBody>
      </p:sp>
      <p:sp>
        <p:nvSpPr>
          <p:cNvPr id="12" name="TextBox 11"/>
          <p:cNvSpPr txBox="1"/>
          <p:nvPr/>
        </p:nvSpPr>
        <p:spPr>
          <a:xfrm>
            <a:off x="2519520" y="5281751"/>
            <a:ext cx="2213182" cy="307777"/>
          </a:xfrm>
          <a:prstGeom prst="rect">
            <a:avLst/>
          </a:prstGeom>
          <a:noFill/>
        </p:spPr>
        <p:txBody>
          <a:bodyPr wrap="square" rtlCol="0">
            <a:spAutoFit/>
          </a:bodyPr>
          <a:lstStyle/>
          <a:p>
            <a:pPr algn="ctr"/>
            <a:r>
              <a:rPr lang="en-US" sz="1400" b="1" dirty="0"/>
              <a:t>E-Business</a:t>
            </a:r>
          </a:p>
        </p:txBody>
      </p:sp>
      <p:pic>
        <p:nvPicPr>
          <p:cNvPr id="15" name="Picture 14" descr="image_82066_1423569966-425x283.jpg"/>
          <p:cNvPicPr>
            <a:picLocks noChangeAspect="1"/>
          </p:cNvPicPr>
          <p:nvPr/>
        </p:nvPicPr>
        <p:blipFill>
          <a:blip r:embed="rId5"/>
          <a:srcRect l="7252" r="7134"/>
          <a:stretch>
            <a:fillRect/>
          </a:stretch>
        </p:blipFill>
        <p:spPr>
          <a:xfrm>
            <a:off x="6965838" y="2283069"/>
            <a:ext cx="1884288" cy="1099168"/>
          </a:xfrm>
          <a:prstGeom prst="rect">
            <a:avLst/>
          </a:prstGeom>
        </p:spPr>
      </p:pic>
      <p:sp>
        <p:nvSpPr>
          <p:cNvPr id="16" name="TextBox 15"/>
          <p:cNvSpPr txBox="1"/>
          <p:nvPr/>
        </p:nvSpPr>
        <p:spPr>
          <a:xfrm>
            <a:off x="7257646" y="3463388"/>
            <a:ext cx="1324099" cy="307777"/>
          </a:xfrm>
          <a:prstGeom prst="rect">
            <a:avLst/>
          </a:prstGeom>
          <a:noFill/>
        </p:spPr>
        <p:txBody>
          <a:bodyPr wrap="square" rtlCol="0">
            <a:spAutoFit/>
          </a:bodyPr>
          <a:lstStyle/>
          <a:p>
            <a:r>
              <a:rPr lang="en-US" sz="1400" b="1" dirty="0" err="1"/>
              <a:t>Socialisation</a:t>
            </a:r>
            <a:endParaRPr lang="en-US" sz="1400" b="1" dirty="0"/>
          </a:p>
        </p:txBody>
      </p:sp>
      <p:pic>
        <p:nvPicPr>
          <p:cNvPr id="17" name="Picture 16" descr="1424381224602 (1).jpg"/>
          <p:cNvPicPr>
            <a:picLocks noChangeAspect="1"/>
          </p:cNvPicPr>
          <p:nvPr/>
        </p:nvPicPr>
        <p:blipFill>
          <a:blip r:embed="rId6" cstate="print"/>
          <a:stretch>
            <a:fillRect/>
          </a:stretch>
        </p:blipFill>
        <p:spPr>
          <a:xfrm>
            <a:off x="787745" y="4056864"/>
            <a:ext cx="1631540" cy="1087379"/>
          </a:xfrm>
          <a:prstGeom prst="rect">
            <a:avLst/>
          </a:prstGeom>
        </p:spPr>
      </p:pic>
      <p:sp>
        <p:nvSpPr>
          <p:cNvPr id="18" name="TextBox 17"/>
          <p:cNvSpPr txBox="1"/>
          <p:nvPr/>
        </p:nvSpPr>
        <p:spPr>
          <a:xfrm>
            <a:off x="1066032" y="5246613"/>
            <a:ext cx="1561599" cy="307777"/>
          </a:xfrm>
          <a:prstGeom prst="rect">
            <a:avLst/>
          </a:prstGeom>
          <a:noFill/>
        </p:spPr>
        <p:txBody>
          <a:bodyPr wrap="square" rtlCol="0">
            <a:spAutoFit/>
          </a:bodyPr>
          <a:lstStyle/>
          <a:p>
            <a:r>
              <a:rPr lang="en-US" sz="1400" b="1" dirty="0"/>
              <a:t>E-Economy</a:t>
            </a:r>
          </a:p>
        </p:txBody>
      </p:sp>
      <p:pic>
        <p:nvPicPr>
          <p:cNvPr id="19" name="Picture 18" descr="images (10).jpg"/>
          <p:cNvPicPr>
            <a:picLocks noChangeAspect="1"/>
          </p:cNvPicPr>
          <p:nvPr/>
        </p:nvPicPr>
        <p:blipFill>
          <a:blip r:embed="rId7"/>
          <a:stretch>
            <a:fillRect/>
          </a:stretch>
        </p:blipFill>
        <p:spPr>
          <a:xfrm>
            <a:off x="4810448" y="2291371"/>
            <a:ext cx="1676400" cy="1047819"/>
          </a:xfrm>
          <a:prstGeom prst="rect">
            <a:avLst/>
          </a:prstGeom>
        </p:spPr>
      </p:pic>
      <p:sp>
        <p:nvSpPr>
          <p:cNvPr id="20" name="TextBox 19"/>
          <p:cNvSpPr txBox="1"/>
          <p:nvPr/>
        </p:nvSpPr>
        <p:spPr>
          <a:xfrm>
            <a:off x="4887965" y="3405988"/>
            <a:ext cx="1821595" cy="307777"/>
          </a:xfrm>
          <a:prstGeom prst="rect">
            <a:avLst/>
          </a:prstGeom>
          <a:noFill/>
        </p:spPr>
        <p:txBody>
          <a:bodyPr wrap="square" rtlCol="0">
            <a:spAutoFit/>
          </a:bodyPr>
          <a:lstStyle/>
          <a:p>
            <a:r>
              <a:rPr lang="en-US" sz="1400" b="1" dirty="0"/>
              <a:t>Health &amp; Medicine</a:t>
            </a:r>
          </a:p>
        </p:txBody>
      </p:sp>
      <p:pic>
        <p:nvPicPr>
          <p:cNvPr id="21" name="Picture 20" descr="Triage_Difference-03-Business_Intelligence.jpg"/>
          <p:cNvPicPr>
            <a:picLocks noChangeAspect="1"/>
          </p:cNvPicPr>
          <p:nvPr/>
        </p:nvPicPr>
        <p:blipFill>
          <a:blip r:embed="rId8" cstate="print"/>
          <a:stretch>
            <a:fillRect/>
          </a:stretch>
        </p:blipFill>
        <p:spPr>
          <a:xfrm>
            <a:off x="2855024" y="4056863"/>
            <a:ext cx="1702823" cy="1060220"/>
          </a:xfrm>
          <a:prstGeom prst="rect">
            <a:avLst/>
          </a:prstGeom>
        </p:spPr>
      </p:pic>
      <p:sp>
        <p:nvSpPr>
          <p:cNvPr id="22" name="TextBox 21"/>
          <p:cNvSpPr txBox="1"/>
          <p:nvPr/>
        </p:nvSpPr>
        <p:spPr>
          <a:xfrm>
            <a:off x="4835345" y="5256513"/>
            <a:ext cx="1617322" cy="307777"/>
          </a:xfrm>
          <a:prstGeom prst="rect">
            <a:avLst/>
          </a:prstGeom>
          <a:noFill/>
        </p:spPr>
        <p:txBody>
          <a:bodyPr wrap="square" rtlCol="0">
            <a:spAutoFit/>
          </a:bodyPr>
          <a:lstStyle/>
          <a:p>
            <a:pPr algn="ctr"/>
            <a:r>
              <a:rPr lang="en-US" sz="1400" b="1" dirty="0"/>
              <a:t>E-</a:t>
            </a:r>
            <a:r>
              <a:rPr lang="en-US" sz="1400" b="1" dirty="0" err="1"/>
              <a:t>ShowBiz</a:t>
            </a:r>
            <a:endParaRPr lang="en-US" sz="1400" b="1" dirty="0"/>
          </a:p>
        </p:txBody>
      </p:sp>
      <p:pic>
        <p:nvPicPr>
          <p:cNvPr id="23" name="Picture 22" descr="aaaa.jpg"/>
          <p:cNvPicPr>
            <a:picLocks noChangeAspect="1"/>
          </p:cNvPicPr>
          <p:nvPr/>
        </p:nvPicPr>
        <p:blipFill>
          <a:blip r:embed="rId9"/>
          <a:srcRect l="15627"/>
          <a:stretch>
            <a:fillRect/>
          </a:stretch>
        </p:blipFill>
        <p:spPr>
          <a:xfrm>
            <a:off x="2866899" y="2291371"/>
            <a:ext cx="1702823" cy="1076495"/>
          </a:xfrm>
          <a:prstGeom prst="rect">
            <a:avLst/>
          </a:prstGeom>
        </p:spPr>
      </p:pic>
      <p:pic>
        <p:nvPicPr>
          <p:cNvPr id="24" name="Picture 23" descr="smartcity-1.jpg"/>
          <p:cNvPicPr>
            <a:picLocks noChangeAspect="1"/>
          </p:cNvPicPr>
          <p:nvPr/>
        </p:nvPicPr>
        <p:blipFill>
          <a:blip r:embed="rId10" cstate="print"/>
          <a:srcRect t="14286"/>
          <a:stretch>
            <a:fillRect/>
          </a:stretch>
        </p:blipFill>
        <p:spPr>
          <a:xfrm>
            <a:off x="670765" y="2261561"/>
            <a:ext cx="1831646" cy="1073177"/>
          </a:xfrm>
          <a:prstGeom prst="rect">
            <a:avLst/>
          </a:prstGeom>
        </p:spPr>
      </p:pic>
      <p:sp>
        <p:nvSpPr>
          <p:cNvPr id="25" name="TextBox 24"/>
          <p:cNvSpPr txBox="1"/>
          <p:nvPr/>
        </p:nvSpPr>
        <p:spPr>
          <a:xfrm>
            <a:off x="801963" y="3405988"/>
            <a:ext cx="1617322" cy="307777"/>
          </a:xfrm>
          <a:prstGeom prst="rect">
            <a:avLst/>
          </a:prstGeom>
          <a:noFill/>
        </p:spPr>
        <p:txBody>
          <a:bodyPr wrap="square" rtlCol="0">
            <a:spAutoFit/>
          </a:bodyPr>
          <a:lstStyle/>
          <a:p>
            <a:pPr algn="ctr"/>
            <a:r>
              <a:rPr lang="en-US" sz="1400" b="1" dirty="0"/>
              <a:t>IoT</a:t>
            </a:r>
          </a:p>
        </p:txBody>
      </p:sp>
      <p:pic>
        <p:nvPicPr>
          <p:cNvPr id="26" name="Picture 2"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1431" y="6248400"/>
            <a:ext cx="7851569" cy="369332"/>
          </a:xfrm>
          <a:prstGeom prst="rect">
            <a:avLst/>
          </a:prstGeom>
        </p:spPr>
        <p:txBody>
          <a:bodyPr wrap="square">
            <a:spAutoFit/>
          </a:bodyPr>
          <a:lstStyle/>
          <a:p>
            <a:r>
              <a:rPr lang="en-US" dirty="0" smtClean="0">
                <a:solidFill>
                  <a:srgbClr val="444444"/>
                </a:solidFill>
                <a:latin typeface="Open Sans"/>
              </a:rPr>
              <a:t>E-Education Leveraged through Managed Learning Eco-System (MLE)</a:t>
            </a:r>
            <a:endParaRPr lang="en-US" dirty="0"/>
          </a:p>
        </p:txBody>
      </p:sp>
    </p:spTree>
    <p:extLst>
      <p:ext uri="{BB962C8B-B14F-4D97-AF65-F5344CB8AC3E}">
        <p14:creationId xmlns:p14="http://schemas.microsoft.com/office/powerpoint/2010/main" val="197547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886700" cy="899319"/>
          </a:xfrm>
        </p:spPr>
        <p:txBody>
          <a:bodyPr>
            <a:normAutofit/>
          </a:bodyPr>
          <a:lstStyle/>
          <a:p>
            <a:pPr marL="54864" indent="0" algn="ctr" fontAlgn="auto">
              <a:spcAft>
                <a:spcPts val="0"/>
              </a:spcAft>
              <a:defRPr/>
            </a:pPr>
            <a:r>
              <a:rPr lang="en-US" sz="3600" b="1" dirty="0" smtClean="0"/>
              <a:t>Managed Learning </a:t>
            </a:r>
            <a:r>
              <a:rPr lang="en-US" sz="3600" b="1" dirty="0" smtClean="0"/>
              <a:t>Eco-System - MLE</a:t>
            </a:r>
            <a:endParaRPr lang="en-US" sz="3600" b="1" dirty="0"/>
          </a:p>
        </p:txBody>
      </p:sp>
      <p:sp>
        <p:nvSpPr>
          <p:cNvPr id="11267" name="Content Placeholder 2"/>
          <p:cNvSpPr>
            <a:spLocks noGrp="1"/>
          </p:cNvSpPr>
          <p:nvPr>
            <p:ph idx="1"/>
          </p:nvPr>
        </p:nvSpPr>
        <p:spPr>
          <a:xfrm>
            <a:off x="457200" y="899319"/>
            <a:ext cx="8382000" cy="5806281"/>
          </a:xfrm>
        </p:spPr>
        <p:txBody>
          <a:bodyPr>
            <a:normAutofit fontScale="47500" lnSpcReduction="20000"/>
          </a:bodyPr>
          <a:lstStyle/>
          <a:p>
            <a:pPr>
              <a:lnSpc>
                <a:spcPct val="150000"/>
              </a:lnSpc>
              <a:buFont typeface="Wingdings" panose="05000000000000000000" pitchFamily="2" charset="2"/>
              <a:buChar char="§"/>
            </a:pPr>
            <a:r>
              <a:rPr lang="en-US" sz="4200" dirty="0"/>
              <a:t>Cohesive and consistent </a:t>
            </a:r>
            <a:r>
              <a:rPr lang="en-US" sz="4200" dirty="0" smtClean="0"/>
              <a:t>policies\processes for EL governance</a:t>
            </a:r>
            <a:endParaRPr lang="en-US" sz="4200" dirty="0"/>
          </a:p>
          <a:p>
            <a:pPr>
              <a:lnSpc>
                <a:spcPct val="150000"/>
              </a:lnSpc>
              <a:buFont typeface="Wingdings" panose="05000000000000000000" pitchFamily="2" charset="2"/>
              <a:buChar char="§"/>
            </a:pPr>
            <a:r>
              <a:rPr lang="en-US" sz="4200" dirty="0" smtClean="0"/>
              <a:t>Measuring </a:t>
            </a:r>
            <a:r>
              <a:rPr lang="en-US" sz="4200" dirty="0" smtClean="0"/>
              <a:t>Extent and </a:t>
            </a:r>
            <a:r>
              <a:rPr lang="en-US" sz="4200" dirty="0" smtClean="0"/>
              <a:t>Effectiveness of Learning…</a:t>
            </a:r>
            <a:endParaRPr lang="en-US" sz="4200" dirty="0" smtClean="0"/>
          </a:p>
          <a:p>
            <a:pPr>
              <a:lnSpc>
                <a:spcPct val="150000"/>
              </a:lnSpc>
              <a:buFont typeface="Wingdings" panose="05000000000000000000" pitchFamily="2" charset="2"/>
              <a:buChar char="§"/>
            </a:pPr>
            <a:r>
              <a:rPr lang="en-US" sz="4200" dirty="0" smtClean="0"/>
              <a:t>People </a:t>
            </a:r>
            <a:r>
              <a:rPr lang="en-US" sz="4200" dirty="0"/>
              <a:t>Capability Maturity </a:t>
            </a:r>
            <a:r>
              <a:rPr lang="en-US" sz="4200" dirty="0" smtClean="0"/>
              <a:t>Model</a:t>
            </a:r>
          </a:p>
          <a:p>
            <a:pPr lvl="1">
              <a:lnSpc>
                <a:spcPct val="150000"/>
              </a:lnSpc>
              <a:buFont typeface="Wingdings" panose="05000000000000000000" pitchFamily="2" charset="2"/>
              <a:buChar char="§"/>
            </a:pPr>
            <a:r>
              <a:rPr lang="en-GB" sz="3200" dirty="0"/>
              <a:t>(P-CMM) is a maturity framework that focuses on continuously improving the management and development of the human assets  of an organization. It describes an evolutionary improvement path from ad hoc, inconsistently performed practices, to a mature, disciplined, and continuously improving development of the knowledge, skills, and motivation of the workforce that enhances strategic performance</a:t>
            </a:r>
            <a:r>
              <a:rPr lang="en-GB" sz="3200" dirty="0" smtClean="0"/>
              <a:t>.</a:t>
            </a:r>
            <a:endParaRPr lang="en-US" sz="2900" dirty="0" smtClean="0"/>
          </a:p>
          <a:p>
            <a:pPr>
              <a:lnSpc>
                <a:spcPct val="150000"/>
              </a:lnSpc>
              <a:buFont typeface="Wingdings" panose="05000000000000000000" pitchFamily="2" charset="2"/>
              <a:buChar char="§"/>
            </a:pPr>
            <a:r>
              <a:rPr lang="en-GB" sz="4200" dirty="0" smtClean="0"/>
              <a:t>  Learning </a:t>
            </a:r>
            <a:r>
              <a:rPr lang="en-GB" sz="4200" dirty="0"/>
              <a:t>needs </a:t>
            </a:r>
            <a:r>
              <a:rPr lang="en-GB" sz="4200" dirty="0" smtClean="0"/>
              <a:t>analysis (Human-In-The-Loop) </a:t>
            </a:r>
            <a:endParaRPr lang="en-GB" sz="4200" dirty="0"/>
          </a:p>
          <a:p>
            <a:pPr lvl="2"/>
            <a:r>
              <a:rPr lang="en-GB" sz="3400" dirty="0" smtClean="0"/>
              <a:t>Procedural </a:t>
            </a:r>
            <a:r>
              <a:rPr lang="en-GB" sz="3400" dirty="0"/>
              <a:t>Skills</a:t>
            </a:r>
          </a:p>
          <a:p>
            <a:pPr lvl="2"/>
            <a:r>
              <a:rPr lang="en-GB" sz="3400" dirty="0"/>
              <a:t>Knowledge Transfer</a:t>
            </a:r>
          </a:p>
          <a:p>
            <a:pPr lvl="2"/>
            <a:r>
              <a:rPr lang="en-GB" sz="3400" dirty="0"/>
              <a:t>Communication Skills</a:t>
            </a:r>
          </a:p>
          <a:p>
            <a:pPr lvl="2"/>
            <a:r>
              <a:rPr lang="en-GB" sz="3400" dirty="0"/>
              <a:t>Colossal Thinking</a:t>
            </a:r>
          </a:p>
          <a:p>
            <a:pPr lvl="2"/>
            <a:r>
              <a:rPr lang="en-GB" sz="3400" dirty="0"/>
              <a:t>Psycho-motor Skills</a:t>
            </a:r>
          </a:p>
          <a:p>
            <a:pPr lvl="2"/>
            <a:r>
              <a:rPr lang="en-GB" sz="3400" dirty="0" smtClean="0"/>
              <a:t>Attitude </a:t>
            </a:r>
            <a:r>
              <a:rPr lang="en-GB" sz="3400" dirty="0"/>
              <a:t>Learning</a:t>
            </a:r>
          </a:p>
          <a:p>
            <a:pPr lvl="2"/>
            <a:r>
              <a:rPr lang="en-GB" sz="3400" dirty="0" smtClean="0"/>
              <a:t>Physiological </a:t>
            </a:r>
            <a:r>
              <a:rPr lang="en-GB" sz="3400" dirty="0"/>
              <a:t>Stresses</a:t>
            </a:r>
          </a:p>
          <a:p>
            <a:pPr>
              <a:lnSpc>
                <a:spcPct val="150000"/>
              </a:lnSpc>
              <a:buFont typeface="Wingdings" panose="05000000000000000000" pitchFamily="2" charset="2"/>
              <a:buChar char="§"/>
            </a:pPr>
            <a:r>
              <a:rPr lang="en-GB" sz="3200" dirty="0" smtClean="0"/>
              <a:t>  </a:t>
            </a:r>
            <a:r>
              <a:rPr lang="en-GB" sz="4200" dirty="0" smtClean="0"/>
              <a:t>Moving </a:t>
            </a:r>
            <a:r>
              <a:rPr lang="en-GB" sz="4200" dirty="0"/>
              <a:t>Towards Experience Management</a:t>
            </a:r>
            <a:endParaRPr lang="en-US" sz="4200" dirty="0"/>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998" y="228600"/>
            <a:ext cx="929377" cy="8239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096000" y="4572000"/>
            <a:ext cx="2854325" cy="2209800"/>
          </a:xfrm>
          <a:prstGeom prst="rect">
            <a:avLst/>
          </a:prstGeom>
        </p:spPr>
      </p:pic>
    </p:spTree>
    <p:extLst>
      <p:ext uri="{BB962C8B-B14F-4D97-AF65-F5344CB8AC3E}">
        <p14:creationId xmlns:p14="http://schemas.microsoft.com/office/powerpoint/2010/main" val="347022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881"/>
            <a:ext cx="8404356" cy="899319"/>
          </a:xfrm>
        </p:spPr>
        <p:txBody>
          <a:bodyPr>
            <a:normAutofit/>
          </a:bodyPr>
          <a:lstStyle/>
          <a:p>
            <a:pPr marL="54864" indent="0" fontAlgn="auto">
              <a:spcAft>
                <a:spcPts val="0"/>
              </a:spcAft>
              <a:defRPr/>
            </a:pPr>
            <a:r>
              <a:rPr lang="en-US" sz="3600" b="1" dirty="0" smtClean="0"/>
              <a:t>MLE - Our </a:t>
            </a:r>
            <a:r>
              <a:rPr lang="en-US" sz="3600" b="1" dirty="0" smtClean="0"/>
              <a:t>Contribution</a:t>
            </a:r>
            <a:endParaRPr lang="en-US" sz="3600" b="1" dirty="0"/>
          </a:p>
        </p:txBody>
      </p:sp>
      <p:sp>
        <p:nvSpPr>
          <p:cNvPr id="11267" name="Content Placeholder 2"/>
          <p:cNvSpPr>
            <a:spLocks noGrp="1"/>
          </p:cNvSpPr>
          <p:nvPr>
            <p:ph idx="1"/>
          </p:nvPr>
        </p:nvSpPr>
        <p:spPr>
          <a:xfrm>
            <a:off x="381000" y="1295400"/>
            <a:ext cx="8458200" cy="4800600"/>
          </a:xfrm>
        </p:spPr>
        <p:txBody>
          <a:bodyPr>
            <a:normAutofit fontScale="92500" lnSpcReduction="20000"/>
          </a:bodyPr>
          <a:lstStyle/>
          <a:p>
            <a:pPr>
              <a:lnSpc>
                <a:spcPct val="150000"/>
              </a:lnSpc>
              <a:buFont typeface="Wingdings" panose="05000000000000000000" pitchFamily="2" charset="2"/>
              <a:buChar char="§"/>
            </a:pPr>
            <a:r>
              <a:rPr lang="en-US" sz="2800" dirty="0" smtClean="0"/>
              <a:t>  Learning Management System (</a:t>
            </a:r>
            <a:r>
              <a:rPr lang="en-US" sz="2800" dirty="0" err="1" smtClean="0"/>
              <a:t>Aagahi</a:t>
            </a:r>
            <a:r>
              <a:rPr lang="en-US" sz="2800" dirty="0" smtClean="0"/>
              <a:t>) </a:t>
            </a:r>
          </a:p>
          <a:p>
            <a:pPr lvl="1">
              <a:lnSpc>
                <a:spcPct val="150000"/>
              </a:lnSpc>
              <a:buFont typeface="Wingdings" panose="05000000000000000000" pitchFamily="2" charset="2"/>
              <a:buChar char="§"/>
            </a:pPr>
            <a:r>
              <a:rPr lang="en-US" sz="2800" dirty="0" smtClean="0"/>
              <a:t> Baseline Repository for Adaptive Content Recommenders</a:t>
            </a:r>
          </a:p>
          <a:p>
            <a:pPr lvl="1">
              <a:lnSpc>
                <a:spcPct val="150000"/>
              </a:lnSpc>
              <a:buFont typeface="Wingdings" panose="05000000000000000000" pitchFamily="2" charset="2"/>
              <a:buChar char="§"/>
            </a:pPr>
            <a:r>
              <a:rPr lang="en-US" sz="2800" dirty="0" smtClean="0"/>
              <a:t> Quantitative performance measurement for learners</a:t>
            </a:r>
            <a:endParaRPr lang="en-US" sz="2800" dirty="0"/>
          </a:p>
          <a:p>
            <a:pPr>
              <a:lnSpc>
                <a:spcPct val="150000"/>
              </a:lnSpc>
              <a:buFont typeface="Wingdings" panose="05000000000000000000" pitchFamily="2" charset="2"/>
              <a:buChar char="§"/>
            </a:pPr>
            <a:r>
              <a:rPr lang="en-US" sz="2800" dirty="0" smtClean="0"/>
              <a:t>  Campus </a:t>
            </a:r>
            <a:r>
              <a:rPr lang="en-US" sz="2800" dirty="0"/>
              <a:t>Management </a:t>
            </a:r>
            <a:r>
              <a:rPr lang="en-US" sz="2800" dirty="0" smtClean="0"/>
              <a:t>System</a:t>
            </a:r>
          </a:p>
          <a:p>
            <a:pPr lvl="1">
              <a:lnSpc>
                <a:spcPct val="150000"/>
              </a:lnSpc>
              <a:buFont typeface="Wingdings" panose="05000000000000000000" pitchFamily="2" charset="2"/>
              <a:buChar char="§"/>
            </a:pPr>
            <a:r>
              <a:rPr lang="en-US" sz="2500" dirty="0" smtClean="0"/>
              <a:t> Automation of </a:t>
            </a:r>
            <a:r>
              <a:rPr lang="en-US" sz="2500" dirty="0" smtClean="0"/>
              <a:t>Academic/Administrative </a:t>
            </a:r>
            <a:r>
              <a:rPr lang="en-US" sz="2500" dirty="0" smtClean="0"/>
              <a:t>Processes</a:t>
            </a:r>
          </a:p>
          <a:p>
            <a:pPr>
              <a:lnSpc>
                <a:spcPct val="150000"/>
              </a:lnSpc>
              <a:buFont typeface="Wingdings" panose="05000000000000000000" pitchFamily="2" charset="2"/>
              <a:buChar char="§"/>
            </a:pPr>
            <a:r>
              <a:rPr lang="en-US" sz="2800" dirty="0" smtClean="0"/>
              <a:t>  </a:t>
            </a:r>
            <a:r>
              <a:rPr lang="en-US" sz="2800" dirty="0" smtClean="0"/>
              <a:t>Research, Innovation &amp; Commercialization System</a:t>
            </a:r>
            <a:endParaRPr lang="en-US" sz="2800" dirty="0" smtClean="0"/>
          </a:p>
          <a:p>
            <a:pPr>
              <a:lnSpc>
                <a:spcPct val="150000"/>
              </a:lnSpc>
              <a:buFont typeface="Wingdings" panose="05000000000000000000" pitchFamily="2" charset="2"/>
              <a:buChar char="§"/>
            </a:pPr>
            <a:r>
              <a:rPr lang="en-US" sz="2800" dirty="0" smtClean="0"/>
              <a:t>  Performance Management System (CPS)</a:t>
            </a:r>
          </a:p>
          <a:p>
            <a:pPr>
              <a:lnSpc>
                <a:spcPct val="150000"/>
              </a:lnSpc>
              <a:buFont typeface="Wingdings" panose="05000000000000000000" pitchFamily="2" charset="2"/>
              <a:buChar char="§"/>
            </a:pPr>
            <a:r>
              <a:rPr lang="en-US" sz="2800" dirty="0" smtClean="0"/>
              <a:t>  Enterprise Resource Planning System</a:t>
            </a:r>
            <a:r>
              <a:rPr lang="en-US" sz="3200" dirty="0" smtClean="0"/>
              <a:t> </a:t>
            </a:r>
            <a:endParaRPr lang="en-US" sz="3200" dirty="0"/>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823" y="471445"/>
            <a:ext cx="929377" cy="8239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010400" y="4683556"/>
            <a:ext cx="2133599" cy="2143320"/>
          </a:xfrm>
          <a:prstGeom prst="rect">
            <a:avLst/>
          </a:prstGeom>
        </p:spPr>
      </p:pic>
    </p:spTree>
    <p:extLst>
      <p:ext uri="{BB962C8B-B14F-4D97-AF65-F5344CB8AC3E}">
        <p14:creationId xmlns:p14="http://schemas.microsoft.com/office/powerpoint/2010/main" val="262392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5950" y="381000"/>
            <a:ext cx="8229600" cy="857250"/>
          </a:xfrm>
        </p:spPr>
        <p:txBody>
          <a:bodyPr>
            <a:normAutofit/>
          </a:bodyPr>
          <a:lstStyle/>
          <a:p>
            <a:r>
              <a:rPr lang="en-US" sz="4000" b="1" dirty="0"/>
              <a:t>Managed Learning Ecosystem -</a:t>
            </a:r>
            <a:r>
              <a:rPr lang="en-US" b="1" dirty="0" smtClean="0"/>
              <a:t>MLE</a:t>
            </a:r>
            <a:endParaRPr lang="en-US" b="1" dirty="0"/>
          </a:p>
        </p:txBody>
      </p:sp>
      <p:graphicFrame>
        <p:nvGraphicFramePr>
          <p:cNvPr id="5" name="Diagram 4"/>
          <p:cNvGraphicFramePr/>
          <p:nvPr>
            <p:extLst>
              <p:ext uri="{D42A27DB-BD31-4B8C-83A1-F6EECF244321}">
                <p14:modId xmlns:p14="http://schemas.microsoft.com/office/powerpoint/2010/main" val="1795617938"/>
              </p:ext>
            </p:extLst>
          </p:nvPr>
        </p:nvGraphicFramePr>
        <p:xfrm>
          <a:off x="1" y="1605402"/>
          <a:ext cx="9132983" cy="494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118"/>
          <p:cNvSpPr>
            <a:spLocks noChangeArrowheads="1"/>
          </p:cNvSpPr>
          <p:nvPr/>
        </p:nvSpPr>
        <p:spPr bwMode="auto">
          <a:xfrm>
            <a:off x="403760" y="2828559"/>
            <a:ext cx="1840676" cy="3017816"/>
          </a:xfrm>
          <a:prstGeom prst="roundRect">
            <a:avLst>
              <a:gd name="adj" fmla="val 16667"/>
            </a:avLst>
          </a:prstGeom>
          <a:solidFill>
            <a:srgbClr val="D9D9D9">
              <a:alpha val="38823"/>
            </a:srgbClr>
          </a:solidFill>
          <a:ln w="1270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endParaRPr lang="en-US" sz="9600"/>
          </a:p>
        </p:txBody>
      </p:sp>
      <p:pic>
        <p:nvPicPr>
          <p:cNvPr id="6"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257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6" y="304800"/>
            <a:ext cx="8229600" cy="857250"/>
          </a:xfrm>
        </p:spPr>
        <p:txBody>
          <a:bodyPr>
            <a:normAutofit/>
          </a:bodyPr>
          <a:lstStyle/>
          <a:p>
            <a:r>
              <a:rPr lang="en-US" sz="4000" dirty="0" smtClean="0">
                <a:latin typeface="Calibri" pitchFamily="34" charset="0"/>
              </a:rPr>
              <a:t> </a:t>
            </a:r>
            <a:r>
              <a:rPr lang="en-US" sz="4000" dirty="0" smtClean="0">
                <a:latin typeface="Calibri" pitchFamily="34" charset="0"/>
              </a:rPr>
              <a:t>Research Initiatives - </a:t>
            </a:r>
            <a:r>
              <a:rPr lang="en-US" sz="4000" dirty="0">
                <a:latin typeface="Calibri" pitchFamily="34" charset="0"/>
              </a:rPr>
              <a:t>I</a:t>
            </a:r>
          </a:p>
        </p:txBody>
      </p:sp>
      <p:sp>
        <p:nvSpPr>
          <p:cNvPr id="3" name="Content Placeholder 2"/>
          <p:cNvSpPr>
            <a:spLocks noGrp="1"/>
          </p:cNvSpPr>
          <p:nvPr>
            <p:ph idx="1"/>
          </p:nvPr>
        </p:nvSpPr>
        <p:spPr>
          <a:xfrm>
            <a:off x="124116" y="1143000"/>
            <a:ext cx="8638884" cy="5562600"/>
          </a:xfrm>
        </p:spPr>
        <p:txBody>
          <a:bodyPr>
            <a:noAutofit/>
          </a:bodyPr>
          <a:lstStyle/>
          <a:p>
            <a:r>
              <a:rPr lang="en-US" sz="3200" dirty="0">
                <a:latin typeface="+mj-lt"/>
              </a:rPr>
              <a:t>Augmented </a:t>
            </a:r>
            <a:r>
              <a:rPr lang="en-US" sz="3200" dirty="0" smtClean="0">
                <a:latin typeface="+mj-lt"/>
              </a:rPr>
              <a:t>Reality</a:t>
            </a:r>
          </a:p>
          <a:p>
            <a:pPr lvl="1"/>
            <a:r>
              <a:rPr lang="en-US" sz="2800" dirty="0" smtClean="0">
                <a:latin typeface="+mj-lt"/>
              </a:rPr>
              <a:t>Intelligence </a:t>
            </a:r>
            <a:r>
              <a:rPr lang="en-US" sz="2800" dirty="0">
                <a:latin typeface="+mj-lt"/>
              </a:rPr>
              <a:t>Amplification (IA) to simulate virtual actions for </a:t>
            </a:r>
            <a:r>
              <a:rPr lang="en-US" sz="2800" dirty="0" smtClean="0">
                <a:latin typeface="+mj-lt"/>
              </a:rPr>
              <a:t>education</a:t>
            </a:r>
          </a:p>
          <a:p>
            <a:pPr lvl="2" algn="just"/>
            <a:r>
              <a:rPr lang="en-US" sz="1400" dirty="0"/>
              <a:t>A</a:t>
            </a:r>
            <a:r>
              <a:rPr lang="en-US" sz="1400" dirty="0" smtClean="0"/>
              <a:t> </a:t>
            </a:r>
            <a:r>
              <a:rPr lang="en-US" sz="1400" dirty="0"/>
              <a:t>mixed reality continuum in which virtual data whether it may be images, videos, and three dimensional objects/characters or sound that is merged with the real view to create an ubiquitous reality. </a:t>
            </a:r>
            <a:r>
              <a:rPr lang="en-US" sz="1400" dirty="0" smtClean="0"/>
              <a:t>A </a:t>
            </a:r>
            <a:r>
              <a:rPr lang="en-US" sz="1400" dirty="0"/>
              <a:t>survey of the field defines augmented reality </a:t>
            </a:r>
            <a:r>
              <a:rPr lang="en-US" sz="1400" i="1" dirty="0" smtClean="0"/>
              <a:t>“</a:t>
            </a:r>
            <a:r>
              <a:rPr lang="en-US" sz="1400" i="1" dirty="0"/>
              <a:t>AR supplements reality, rather than completely replacing it. Ideally, it would appear to the user that the virtual and real objects are coexisting the same space.”</a:t>
            </a:r>
            <a:endParaRPr lang="en-US" sz="1400" dirty="0"/>
          </a:p>
          <a:p>
            <a:pPr lvl="1"/>
            <a:endParaRPr lang="en-US" sz="1200" dirty="0">
              <a:latin typeface="+mj-lt"/>
            </a:endParaRPr>
          </a:p>
          <a:p>
            <a:pPr lvl="1"/>
            <a:r>
              <a:rPr lang="en-US" sz="2800" dirty="0">
                <a:latin typeface="+mj-lt"/>
              </a:rPr>
              <a:t>Co-existence of virtual and real objects through sensory inputs </a:t>
            </a:r>
          </a:p>
          <a:p>
            <a:pPr lvl="1"/>
            <a:r>
              <a:rPr lang="en-US" sz="2800" dirty="0">
                <a:latin typeface="+mj-lt"/>
              </a:rPr>
              <a:t>Provision of e-learning and m-learning solution for next generation teaching pedagogies</a:t>
            </a:r>
          </a:p>
          <a:p>
            <a:pPr lvl="2"/>
            <a:r>
              <a:rPr lang="en-US" sz="2800" dirty="0">
                <a:latin typeface="+mj-lt"/>
              </a:rPr>
              <a:t>Combine the cutting edge tools of mobile technologies with new teaching methodologies using augmented </a:t>
            </a:r>
            <a:r>
              <a:rPr lang="en-US" sz="2800" dirty="0" smtClean="0">
                <a:latin typeface="+mj-lt"/>
              </a:rPr>
              <a:t>reality</a:t>
            </a:r>
          </a:p>
          <a:p>
            <a:pPr lvl="1"/>
            <a:r>
              <a:rPr lang="en-US" sz="2400" dirty="0" smtClean="0">
                <a:latin typeface="+mj-lt"/>
              </a:rPr>
              <a:t>Partnered </a:t>
            </a:r>
            <a:r>
              <a:rPr lang="en-US" sz="2400" dirty="0">
                <a:latin typeface="+mj-lt"/>
              </a:rPr>
              <a:t>with QUALCOMM, EBMACS and Pure Push (Pvt. Ltd.)</a:t>
            </a:r>
          </a:p>
        </p:txBody>
      </p:sp>
      <p:pic>
        <p:nvPicPr>
          <p:cNvPr id="4" name="Picture 3" descr="AR 2.jpg"/>
          <p:cNvPicPr>
            <a:picLocks noChangeAspect="1"/>
          </p:cNvPicPr>
          <p:nvPr/>
        </p:nvPicPr>
        <p:blipFill>
          <a:blip r:embed="rId3" cstate="print"/>
          <a:stretch>
            <a:fillRect/>
          </a:stretch>
        </p:blipFill>
        <p:spPr>
          <a:xfrm>
            <a:off x="7924800" y="1516379"/>
            <a:ext cx="1143000" cy="922021"/>
          </a:xfrm>
          <a:prstGeom prst="rect">
            <a:avLst/>
          </a:prstGeom>
        </p:spPr>
      </p:pic>
      <p:pic>
        <p:nvPicPr>
          <p:cNvPr id="5" name="Picture 4" descr="AR 1.jpg"/>
          <p:cNvPicPr>
            <a:picLocks noChangeAspect="1"/>
          </p:cNvPicPr>
          <p:nvPr/>
        </p:nvPicPr>
        <p:blipFill>
          <a:blip r:embed="rId4" cstate="print"/>
          <a:stretch>
            <a:fillRect/>
          </a:stretch>
        </p:blipFill>
        <p:spPr>
          <a:xfrm>
            <a:off x="8001000" y="4724400"/>
            <a:ext cx="1028337" cy="838200"/>
          </a:xfrm>
          <a:prstGeom prst="rect">
            <a:avLst/>
          </a:prstGeom>
        </p:spPr>
      </p:pic>
      <p:pic>
        <p:nvPicPr>
          <p:cNvPr id="7"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57250"/>
          </a:xfrm>
        </p:spPr>
        <p:txBody>
          <a:bodyPr>
            <a:normAutofit/>
          </a:bodyPr>
          <a:lstStyle/>
          <a:p>
            <a:r>
              <a:rPr lang="en-US" sz="4000" dirty="0" smtClean="0">
                <a:latin typeface="Calibri" pitchFamily="34" charset="0"/>
              </a:rPr>
              <a:t>Research </a:t>
            </a:r>
            <a:r>
              <a:rPr lang="en-US" sz="4000" dirty="0" smtClean="0">
                <a:latin typeface="Calibri" pitchFamily="34" charset="0"/>
              </a:rPr>
              <a:t>Initiatives </a:t>
            </a:r>
            <a:r>
              <a:rPr lang="en-US" sz="4000" dirty="0">
                <a:latin typeface="Calibri" pitchFamily="34" charset="0"/>
              </a:rPr>
              <a:t>-II</a:t>
            </a:r>
          </a:p>
        </p:txBody>
      </p:sp>
      <p:sp>
        <p:nvSpPr>
          <p:cNvPr id="3" name="Content Placeholder 2"/>
          <p:cNvSpPr>
            <a:spLocks noGrp="1"/>
          </p:cNvSpPr>
          <p:nvPr>
            <p:ph idx="1"/>
          </p:nvPr>
        </p:nvSpPr>
        <p:spPr>
          <a:xfrm>
            <a:off x="255325" y="1295400"/>
            <a:ext cx="8229600" cy="3394472"/>
          </a:xfrm>
        </p:spPr>
        <p:txBody>
          <a:bodyPr>
            <a:noAutofit/>
          </a:bodyPr>
          <a:lstStyle/>
          <a:p>
            <a:r>
              <a:rPr lang="en-US" sz="3200" dirty="0">
                <a:latin typeface="+mj-lt"/>
              </a:rPr>
              <a:t>Learner Centric research</a:t>
            </a:r>
          </a:p>
          <a:p>
            <a:pPr lvl="1"/>
            <a:r>
              <a:rPr lang="en-GB" sz="2400" dirty="0">
                <a:latin typeface="+mj-lt"/>
              </a:rPr>
              <a:t>Learner categorization for prolific delivery of learning contents</a:t>
            </a:r>
          </a:p>
          <a:p>
            <a:pPr lvl="1"/>
            <a:r>
              <a:rPr lang="en-GB" sz="2400" dirty="0">
                <a:latin typeface="+mj-lt"/>
              </a:rPr>
              <a:t>Implicit as well as explicit characteristics of learners to have learners’ perspectives</a:t>
            </a:r>
          </a:p>
          <a:p>
            <a:pPr lvl="2"/>
            <a:r>
              <a:rPr lang="en-GB" sz="2400" dirty="0">
                <a:latin typeface="+mj-lt"/>
              </a:rPr>
              <a:t>Demographics, Academics, Inclinations and Behaviours</a:t>
            </a:r>
          </a:p>
          <a:p>
            <a:pPr lvl="1"/>
            <a:r>
              <a:rPr lang="en-GB" sz="2400" dirty="0">
                <a:latin typeface="+mj-lt"/>
              </a:rPr>
              <a:t>Machine learning based dynamic and adaptive techniques on a labelled data set for learner categorization in distance learning</a:t>
            </a:r>
          </a:p>
          <a:p>
            <a:pPr lvl="1"/>
            <a:r>
              <a:rPr lang="en-GB" sz="2400" dirty="0">
                <a:latin typeface="+mj-lt"/>
              </a:rPr>
              <a:t>Novelty of techniques signified through </a:t>
            </a:r>
          </a:p>
          <a:p>
            <a:pPr lvl="2"/>
            <a:r>
              <a:rPr lang="en-GB" sz="2400" dirty="0">
                <a:latin typeface="+mj-lt"/>
              </a:rPr>
              <a:t>Preprocessing of feature attributes</a:t>
            </a:r>
          </a:p>
          <a:p>
            <a:pPr lvl="2"/>
            <a:r>
              <a:rPr lang="en-GB" sz="2400" dirty="0">
                <a:latin typeface="+mj-lt"/>
              </a:rPr>
              <a:t>Quality of data</a:t>
            </a:r>
          </a:p>
          <a:p>
            <a:pPr lvl="2"/>
            <a:r>
              <a:rPr lang="en-GB" sz="2400" dirty="0">
                <a:latin typeface="+mj-lt"/>
              </a:rPr>
              <a:t>Training of machine learning model on more relevant data</a:t>
            </a:r>
          </a:p>
          <a:p>
            <a:pPr lvl="2"/>
            <a:r>
              <a:rPr lang="en-GB" sz="2400" dirty="0">
                <a:latin typeface="+mj-lt"/>
              </a:rPr>
              <a:t>Adaptivity</a:t>
            </a:r>
            <a:endParaRPr lang="en-US" sz="2400" dirty="0">
              <a:latin typeface="+mj-lt"/>
            </a:endParaRPr>
          </a:p>
        </p:txBody>
      </p:sp>
      <p:pic>
        <p:nvPicPr>
          <p:cNvPr id="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998" y="334941"/>
            <a:ext cx="929377" cy="82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03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347030" y="76200"/>
            <a:ext cx="8229600" cy="1524000"/>
          </a:xfrm>
          <a:prstGeom prst="rect">
            <a:avLst/>
          </a:prstGeom>
        </p:spPr>
        <p:txBody>
          <a:bodyPr/>
          <a:lstStyle/>
          <a:p>
            <a:pPr algn="ctr"/>
            <a:r>
              <a:rPr lang="en-US" sz="3200" b="1" kern="0" dirty="0" smtClean="0">
                <a:solidFill>
                  <a:schemeClr val="tx1">
                    <a:lumMod val="75000"/>
                  </a:schemeClr>
                </a:solidFill>
                <a:latin typeface="Helvetica"/>
                <a:cs typeface="Helvetica"/>
              </a:rPr>
              <a:t>Personalized E-Learning </a:t>
            </a:r>
            <a:r>
              <a:rPr lang="en-US" sz="3200" b="1" kern="0" dirty="0" smtClean="0">
                <a:solidFill>
                  <a:schemeClr val="tx1">
                    <a:lumMod val="75000"/>
                  </a:schemeClr>
                </a:solidFill>
                <a:latin typeface="Helvetica"/>
                <a:ea typeface="+mj-ea"/>
                <a:cs typeface="Helvetica"/>
              </a:rPr>
              <a:t>Framework</a:t>
            </a:r>
            <a:endParaRPr lang="en-US" sz="3200" b="1" kern="0" dirty="0">
              <a:solidFill>
                <a:schemeClr val="tx1">
                  <a:lumMod val="75000"/>
                </a:schemeClr>
              </a:solidFill>
              <a:latin typeface="Helvetica"/>
              <a:ea typeface="+mj-ea"/>
              <a:cs typeface="Helvetica"/>
            </a:endParaRPr>
          </a:p>
        </p:txBody>
      </p:sp>
      <p:pic>
        <p:nvPicPr>
          <p:cNvPr id="45058" name="Picture 2"/>
          <p:cNvPicPr>
            <a:picLocks noChangeAspect="1" noChangeArrowheads="1"/>
          </p:cNvPicPr>
          <p:nvPr/>
        </p:nvPicPr>
        <p:blipFill>
          <a:blip r:embed="rId3"/>
          <a:srcRect/>
          <a:stretch>
            <a:fillRect/>
          </a:stretch>
        </p:blipFill>
        <p:spPr bwMode="auto">
          <a:xfrm>
            <a:off x="685800" y="896033"/>
            <a:ext cx="7696200" cy="5961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14105</TotalTime>
  <Words>1439</Words>
  <Application>Microsoft Office PowerPoint</Application>
  <PresentationFormat>On-screen Show (4:3)</PresentationFormat>
  <Paragraphs>269</Paragraphs>
  <Slides>25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Apple Braille</vt:lpstr>
      <vt:lpstr>Arial</vt:lpstr>
      <vt:lpstr>Calibri</vt:lpstr>
      <vt:lpstr>Calibri Light</vt:lpstr>
      <vt:lpstr>Helvetica</vt:lpstr>
      <vt:lpstr>Open Sans</vt:lpstr>
      <vt:lpstr>Times New Roman</vt:lpstr>
      <vt:lpstr>Trebuchet MS</vt:lpstr>
      <vt:lpstr>Wingdings</vt:lpstr>
      <vt:lpstr>Wingdings 2</vt:lpstr>
      <vt:lpstr>Office Theme</vt:lpstr>
      <vt:lpstr>A Knowledge Engineering Approach for Technology Enhanced Learning (TeL)</vt:lpstr>
      <vt:lpstr>Agenda</vt:lpstr>
      <vt:lpstr>E-Governance </vt:lpstr>
      <vt:lpstr>Managed Learning Eco-System - MLE</vt:lpstr>
      <vt:lpstr>MLE - Our Contribution</vt:lpstr>
      <vt:lpstr>Managed Learning Ecosystem -MLE</vt:lpstr>
      <vt:lpstr> Research Initiatives - I</vt:lpstr>
      <vt:lpstr>Research Initiatives -II</vt:lpstr>
      <vt:lpstr>PowerPoint Presentation</vt:lpstr>
      <vt:lpstr>Learner Profiling and Categorization</vt:lpstr>
      <vt:lpstr>Research Initiatives -III</vt:lpstr>
      <vt:lpstr>Adaptive Educational Recommender</vt:lpstr>
      <vt:lpstr>PowerPoint Presentation</vt:lpstr>
      <vt:lpstr>Our Contributions – In Practice</vt:lpstr>
      <vt:lpstr>MLE Adoption - Aagahi Enrollment</vt:lpstr>
      <vt:lpstr>Aagahi Training at HEIs</vt:lpstr>
      <vt:lpstr>PowerPoint Presentation</vt:lpstr>
      <vt:lpstr>PowerPoint Presentation</vt:lpstr>
      <vt:lpstr>PowerPoint Presentation</vt:lpstr>
      <vt:lpstr>Our Collaborating Peers</vt:lpstr>
      <vt:lpstr>Research Way Forward</vt:lpstr>
      <vt:lpstr>Thank you!</vt:lpstr>
      <vt:lpstr>References</vt:lpstr>
      <vt:lpstr>References</vt:lpstr>
      <vt:lpstr>References</vt:lpstr>
    </vt:vector>
  </TitlesOfParts>
  <Manager>tan</Manager>
  <Company>Target Motors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E-Governance of  Distance Learning in Managed Learning Eco-System (MLE) and Dynamic Frameworks for Technology Enhanced Learning (TeL)</dc:title>
  <dc:creator>Tanveer Ahmed</dc:creator>
  <cp:keywords>MLE;CPS Project;MLE Progress Presentation</cp:keywords>
  <cp:lastModifiedBy>Member PPP</cp:lastModifiedBy>
  <cp:revision>738</cp:revision>
  <dcterms:created xsi:type="dcterms:W3CDTF">2011-02-24T14:40:20Z</dcterms:created>
  <dcterms:modified xsi:type="dcterms:W3CDTF">2019-10-16T02:34:48Z</dcterms:modified>
</cp:coreProperties>
</file>