
<file path=[Content_Types].xml><?xml version="1.0" encoding="utf-8"?>
<Types xmlns="http://schemas.openxmlformats.org/package/2006/content-types">
  <Override PartName="/ppt/slides/slide6.xml" ContentType="application/vnd.openxmlformats-officedocument.presentationml.slide+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diagrams/layout4.xml" ContentType="application/vnd.openxmlformats-officedocument.drawingml.diagramLayout+xml"/>
  <Override PartName="/ppt/diagrams/layout5.xml" ContentType="application/vnd.openxmlformats-officedocument.drawingml.diagramLayout+xml"/>
  <Default Extension="wdp" ContentType="image/vnd.ms-photo"/>
  <Override PartName="/ppt/diagrams/layout2.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data5.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ppt/diagrams/drawing5.xml" ContentType="application/vnd.ms-office.drawingml.diagramDrawing+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theme/theme4.xml" ContentType="application/vnd.openxmlformats-officedocument.theme+xml"/>
  <Override PartName="/ppt/diagrams/colors2.xml" ContentType="application/vnd.openxmlformats-officedocument.drawingml.diagramColors+xml"/>
  <Override PartName="/ppt/diagrams/drawing3.xml" ContentType="application/vnd.ms-office.drawingml.diagramDrawing+xml"/>
  <Default Extension="png" ContentType="image/png"/>
  <Override PartName="/ppt/diagrams/quickStyle5.xml" ContentType="application/vnd.openxmlformats-officedocument.drawingml.diagramStyl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revisionInfo.xml" ContentType="application/vnd.ms-powerpoint.revisioninfo+xml"/>
  <Override PartName="/ppt/slides/slide1.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5" r:id="rId2"/>
  </p:sldMasterIdLst>
  <p:notesMasterIdLst>
    <p:notesMasterId r:id="rId15"/>
  </p:notesMasterIdLst>
  <p:handoutMasterIdLst>
    <p:handoutMasterId r:id="rId16"/>
  </p:handoutMasterIdLst>
  <p:sldIdLst>
    <p:sldId id="649" r:id="rId3"/>
    <p:sldId id="699" r:id="rId4"/>
    <p:sldId id="700" r:id="rId5"/>
    <p:sldId id="692" r:id="rId6"/>
    <p:sldId id="679" r:id="rId7"/>
    <p:sldId id="680" r:id="rId8"/>
    <p:sldId id="697" r:id="rId9"/>
    <p:sldId id="698" r:id="rId10"/>
    <p:sldId id="696" r:id="rId11"/>
    <p:sldId id="688" r:id="rId12"/>
    <p:sldId id="695" r:id="rId13"/>
    <p:sldId id="440" r:id="rId14"/>
  </p:sldIdLst>
  <p:sldSz cx="13004800" cy="9753600"/>
  <p:notesSz cx="7010400" cy="9296400"/>
  <p:defaultTextStyle>
    <a:defPPr>
      <a:defRPr lang="en-US"/>
    </a:defPPr>
    <a:lvl1pPr algn="l" rtl="0" eaLnBrk="0" fontAlgn="base" hangingPunct="0">
      <a:spcBef>
        <a:spcPct val="0"/>
      </a:spcBef>
      <a:spcAft>
        <a:spcPct val="0"/>
      </a:spcAft>
      <a:defRPr sz="4200" kern="1200">
        <a:solidFill>
          <a:srgbClr val="000000"/>
        </a:solidFill>
        <a:latin typeface="Gill Sans"/>
        <a:ea typeface="ヒラギノ角ゴ ProN W3"/>
        <a:cs typeface="ヒラギノ角ゴ ProN W3"/>
        <a:sym typeface="Gill Sans"/>
      </a:defRPr>
    </a:lvl1pPr>
    <a:lvl2pPr marL="457200" algn="l" rtl="0" eaLnBrk="0" fontAlgn="base" hangingPunct="0">
      <a:spcBef>
        <a:spcPct val="0"/>
      </a:spcBef>
      <a:spcAft>
        <a:spcPct val="0"/>
      </a:spcAft>
      <a:defRPr sz="4200" kern="1200">
        <a:solidFill>
          <a:srgbClr val="000000"/>
        </a:solidFill>
        <a:latin typeface="Gill Sans"/>
        <a:ea typeface="ヒラギノ角ゴ ProN W3"/>
        <a:cs typeface="ヒラギノ角ゴ ProN W3"/>
        <a:sym typeface="Gill Sans"/>
      </a:defRPr>
    </a:lvl2pPr>
    <a:lvl3pPr marL="914400" algn="l" rtl="0" eaLnBrk="0" fontAlgn="base" hangingPunct="0">
      <a:spcBef>
        <a:spcPct val="0"/>
      </a:spcBef>
      <a:spcAft>
        <a:spcPct val="0"/>
      </a:spcAft>
      <a:defRPr sz="4200" kern="1200">
        <a:solidFill>
          <a:srgbClr val="000000"/>
        </a:solidFill>
        <a:latin typeface="Gill Sans"/>
        <a:ea typeface="ヒラギノ角ゴ ProN W3"/>
        <a:cs typeface="ヒラギノ角ゴ ProN W3"/>
        <a:sym typeface="Gill Sans"/>
      </a:defRPr>
    </a:lvl3pPr>
    <a:lvl4pPr marL="1371600" algn="l" rtl="0" eaLnBrk="0" fontAlgn="base" hangingPunct="0">
      <a:spcBef>
        <a:spcPct val="0"/>
      </a:spcBef>
      <a:spcAft>
        <a:spcPct val="0"/>
      </a:spcAft>
      <a:defRPr sz="4200" kern="1200">
        <a:solidFill>
          <a:srgbClr val="000000"/>
        </a:solidFill>
        <a:latin typeface="Gill Sans"/>
        <a:ea typeface="ヒラギノ角ゴ ProN W3"/>
        <a:cs typeface="ヒラギノ角ゴ ProN W3"/>
        <a:sym typeface="Gill Sans"/>
      </a:defRPr>
    </a:lvl4pPr>
    <a:lvl5pPr marL="1828800" algn="l" rtl="0" eaLnBrk="0" fontAlgn="base" hangingPunct="0">
      <a:spcBef>
        <a:spcPct val="0"/>
      </a:spcBef>
      <a:spcAft>
        <a:spcPct val="0"/>
      </a:spcAft>
      <a:defRPr sz="4200" kern="1200">
        <a:solidFill>
          <a:srgbClr val="000000"/>
        </a:solidFill>
        <a:latin typeface="Gill Sans"/>
        <a:ea typeface="ヒラギノ角ゴ ProN W3"/>
        <a:cs typeface="ヒラギノ角ゴ ProN W3"/>
        <a:sym typeface="Gill Sans"/>
      </a:defRPr>
    </a:lvl5pPr>
    <a:lvl6pPr marL="2286000" algn="l" defTabSz="914400" rtl="0" eaLnBrk="1" latinLnBrk="0" hangingPunct="1">
      <a:defRPr sz="4200" kern="1200">
        <a:solidFill>
          <a:srgbClr val="000000"/>
        </a:solidFill>
        <a:latin typeface="Gill Sans"/>
        <a:ea typeface="ヒラギノ角ゴ ProN W3"/>
        <a:cs typeface="ヒラギノ角ゴ ProN W3"/>
        <a:sym typeface="Gill Sans"/>
      </a:defRPr>
    </a:lvl6pPr>
    <a:lvl7pPr marL="2743200" algn="l" defTabSz="914400" rtl="0" eaLnBrk="1" latinLnBrk="0" hangingPunct="1">
      <a:defRPr sz="4200" kern="1200">
        <a:solidFill>
          <a:srgbClr val="000000"/>
        </a:solidFill>
        <a:latin typeface="Gill Sans"/>
        <a:ea typeface="ヒラギノ角ゴ ProN W3"/>
        <a:cs typeface="ヒラギノ角ゴ ProN W3"/>
        <a:sym typeface="Gill Sans"/>
      </a:defRPr>
    </a:lvl7pPr>
    <a:lvl8pPr marL="3200400" algn="l" defTabSz="914400" rtl="0" eaLnBrk="1" latinLnBrk="0" hangingPunct="1">
      <a:defRPr sz="4200" kern="1200">
        <a:solidFill>
          <a:srgbClr val="000000"/>
        </a:solidFill>
        <a:latin typeface="Gill Sans"/>
        <a:ea typeface="ヒラギノ角ゴ ProN W3"/>
        <a:cs typeface="ヒラギノ角ゴ ProN W3"/>
        <a:sym typeface="Gill Sans"/>
      </a:defRPr>
    </a:lvl8pPr>
    <a:lvl9pPr marL="3657600" algn="l" defTabSz="914400" rtl="0" eaLnBrk="1" latinLnBrk="0" hangingPunct="1">
      <a:defRPr sz="4200" kern="1200">
        <a:solidFill>
          <a:srgbClr val="000000"/>
        </a:solidFill>
        <a:latin typeface="Gill Sans"/>
        <a:ea typeface="ヒラギノ角ゴ ProN W3"/>
        <a:cs typeface="ヒラギノ角ゴ ProN W3"/>
        <a:sym typeface="Gill Sans"/>
      </a:defRPr>
    </a:lvl9pPr>
  </p:defaultTextStyle>
  <p:extLst>
    <p:ext uri="{EFAFB233-063F-42B5-8137-9DF3F51BA10A}">
      <p15:sldGuideLst xmlns=""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CC00"/>
    <a:srgbClr val="0000FF"/>
    <a:srgbClr val="F0BCAE"/>
    <a:srgbClr val="966D44"/>
    <a:srgbClr val="99CCFF"/>
    <a:srgbClr val="F37D80"/>
    <a:srgbClr val="FFCCCC"/>
    <a:srgbClr val="CCFFFF"/>
    <a:srgbClr val="FF0000"/>
    <a:srgbClr val="CCEC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280" autoAdjust="0"/>
  </p:normalViewPr>
  <p:slideViewPr>
    <p:cSldViewPr>
      <p:cViewPr varScale="1">
        <p:scale>
          <a:sx n="47" d="100"/>
          <a:sy n="47" d="100"/>
        </p:scale>
        <p:origin x="-1332" y="-108"/>
      </p:cViewPr>
      <p:guideLst>
        <p:guide orient="horz" pos="3072"/>
        <p:guide pos="4096"/>
      </p:guideLst>
    </p:cSldViewPr>
  </p:slideViewPr>
  <p:outlineViewPr>
    <p:cViewPr>
      <p:scale>
        <a:sx n="100" d="100"/>
        <a:sy n="100"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20ABE1-B8B2-42A9-8575-A8866979D3E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45F9C02-091F-4A83-8CCA-0296D48D55D3}">
      <dgm:prSet phldrT="[Text]" custT="1"/>
      <dgm:spPr/>
      <dgm:t>
        <a:bodyPr/>
        <a:lstStyle/>
        <a:p>
          <a:r>
            <a:rPr lang="en-US" sz="3600" dirty="0" smtClean="0">
              <a:solidFill>
                <a:schemeClr val="accent6"/>
              </a:solidFill>
            </a:rPr>
            <a:t>How about the use of CDM learning materials </a:t>
          </a:r>
          <a:r>
            <a:rPr lang="en-US" sz="3600" dirty="0" smtClean="0">
              <a:solidFill>
                <a:schemeClr val="accent6"/>
              </a:solidFill>
            </a:rPr>
            <a:t>by </a:t>
          </a:r>
          <a:r>
            <a:rPr lang="en-US" sz="3600" dirty="0" smtClean="0">
              <a:solidFill>
                <a:schemeClr val="accent6"/>
              </a:solidFill>
            </a:rPr>
            <a:t>ECE-UT </a:t>
          </a:r>
          <a:r>
            <a:rPr lang="en-US" sz="3600" dirty="0" smtClean="0">
              <a:solidFill>
                <a:schemeClr val="accent6"/>
              </a:solidFill>
            </a:rPr>
            <a:t>students?</a:t>
          </a:r>
          <a:endParaRPr lang="en-US" sz="3600" dirty="0">
            <a:solidFill>
              <a:schemeClr val="accent6"/>
            </a:solidFill>
          </a:endParaRPr>
        </a:p>
      </dgm:t>
    </dgm:pt>
    <dgm:pt modelId="{E339A643-F4FD-48CB-A9B0-4784D4AF083C}" type="parTrans" cxnId="{B3357C45-5D06-4CA9-ACD5-060BC567370B}">
      <dgm:prSet/>
      <dgm:spPr/>
      <dgm:t>
        <a:bodyPr/>
        <a:lstStyle/>
        <a:p>
          <a:endParaRPr lang="en-US"/>
        </a:p>
      </dgm:t>
    </dgm:pt>
    <dgm:pt modelId="{F571404F-E0DA-410E-A556-B73D35DB73A4}" type="sibTrans" cxnId="{B3357C45-5D06-4CA9-ACD5-060BC567370B}">
      <dgm:prSet/>
      <dgm:spPr/>
      <dgm:t>
        <a:bodyPr/>
        <a:lstStyle/>
        <a:p>
          <a:endParaRPr lang="en-US"/>
        </a:p>
      </dgm:t>
    </dgm:pt>
    <dgm:pt modelId="{3816940F-E8C6-42E6-AA0D-CC19ADEA6D72}" type="pres">
      <dgm:prSet presAssocID="{A020ABE1-B8B2-42A9-8575-A8866979D3ED}" presName="linear" presStyleCnt="0">
        <dgm:presLayoutVars>
          <dgm:animLvl val="lvl"/>
          <dgm:resizeHandles val="exact"/>
        </dgm:presLayoutVars>
      </dgm:prSet>
      <dgm:spPr/>
      <dgm:t>
        <a:bodyPr/>
        <a:lstStyle/>
        <a:p>
          <a:endParaRPr lang="en-US"/>
        </a:p>
      </dgm:t>
    </dgm:pt>
    <dgm:pt modelId="{83B1BBBC-AD52-440A-9712-4BC6CD8DA16B}" type="pres">
      <dgm:prSet presAssocID="{F45F9C02-091F-4A83-8CCA-0296D48D55D3}" presName="parentText" presStyleLbl="node1" presStyleIdx="0" presStyleCnt="1" custScaleY="416510" custLinFactY="50692" custLinFactNeighborX="5556" custLinFactNeighborY="100000">
        <dgm:presLayoutVars>
          <dgm:chMax val="0"/>
          <dgm:bulletEnabled val="1"/>
        </dgm:presLayoutVars>
      </dgm:prSet>
      <dgm:spPr/>
      <dgm:t>
        <a:bodyPr/>
        <a:lstStyle/>
        <a:p>
          <a:endParaRPr lang="en-US"/>
        </a:p>
      </dgm:t>
    </dgm:pt>
  </dgm:ptLst>
  <dgm:cxnLst>
    <dgm:cxn modelId="{B3357C45-5D06-4CA9-ACD5-060BC567370B}" srcId="{A020ABE1-B8B2-42A9-8575-A8866979D3ED}" destId="{F45F9C02-091F-4A83-8CCA-0296D48D55D3}" srcOrd="0" destOrd="0" parTransId="{E339A643-F4FD-48CB-A9B0-4784D4AF083C}" sibTransId="{F571404F-E0DA-410E-A556-B73D35DB73A4}"/>
    <dgm:cxn modelId="{A9B06CC0-CEDC-4FFF-AB9C-9E572D1FC070}" type="presOf" srcId="{F45F9C02-091F-4A83-8CCA-0296D48D55D3}" destId="{83B1BBBC-AD52-440A-9712-4BC6CD8DA16B}" srcOrd="0" destOrd="0" presId="urn:microsoft.com/office/officeart/2005/8/layout/vList2"/>
    <dgm:cxn modelId="{39B10F5F-B287-4C42-B7AF-A37EF5390B3D}" type="presOf" srcId="{A020ABE1-B8B2-42A9-8575-A8866979D3ED}" destId="{3816940F-E8C6-42E6-AA0D-CC19ADEA6D72}" srcOrd="0" destOrd="0" presId="urn:microsoft.com/office/officeart/2005/8/layout/vList2"/>
    <dgm:cxn modelId="{7DD36D65-EAA0-4465-A3E5-D95700A2C42E}" type="presParOf" srcId="{3816940F-E8C6-42E6-AA0D-CC19ADEA6D72}" destId="{83B1BBBC-AD52-440A-9712-4BC6CD8DA16B}"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87AC52-A2F0-437A-A913-439785C10E39}"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4856CCF1-141A-46FF-B14B-380E9C6F224F}">
      <dgm:prSet phldrT="[Text]" custT="1"/>
      <dgm:spPr/>
      <dgm:t>
        <a:bodyPr/>
        <a:lstStyle/>
        <a:p>
          <a:r>
            <a:rPr lang="en-US" sz="2600" dirty="0" smtClean="0">
              <a:solidFill>
                <a:schemeClr val="tx1"/>
              </a:solidFill>
            </a:rPr>
            <a:t>Method </a:t>
          </a:r>
          <a:r>
            <a:rPr lang="en-US" sz="2600" dirty="0" smtClean="0">
              <a:solidFill>
                <a:schemeClr val="tx1"/>
              </a:solidFill>
              <a:sym typeface="Wingdings" panose="05000000000000000000" pitchFamily="2" charset="2"/>
            </a:rPr>
            <a:t> Descriptive, with survey</a:t>
          </a:r>
        </a:p>
        <a:p>
          <a:r>
            <a:rPr lang="en-US" sz="2600" dirty="0" smtClean="0">
              <a:solidFill>
                <a:schemeClr val="tx1"/>
              </a:solidFill>
              <a:sym typeface="Wingdings" panose="05000000000000000000" pitchFamily="2" charset="2"/>
            </a:rPr>
            <a:t>Instrument  Q</a:t>
          </a:r>
          <a:r>
            <a:rPr lang="en-US" sz="2600" dirty="0" smtClean="0">
              <a:solidFill>
                <a:schemeClr val="tx1"/>
              </a:solidFill>
            </a:rPr>
            <a:t>uestionnaires &amp; </a:t>
          </a:r>
          <a:r>
            <a:rPr lang="en-US" sz="2600" dirty="0" smtClean="0">
              <a:solidFill>
                <a:schemeClr val="tx1"/>
              </a:solidFill>
            </a:rPr>
            <a:t>Interview</a:t>
          </a:r>
          <a:endParaRPr lang="en-US" sz="2600" dirty="0">
            <a:solidFill>
              <a:schemeClr val="tx1"/>
            </a:solidFill>
          </a:endParaRPr>
        </a:p>
      </dgm:t>
    </dgm:pt>
    <dgm:pt modelId="{5AB71C61-4BEA-443F-9A0B-10A603E8FAF9}" type="parTrans" cxnId="{C068F761-B03B-435B-84AE-16190C8E38C7}">
      <dgm:prSet/>
      <dgm:spPr/>
      <dgm:t>
        <a:bodyPr/>
        <a:lstStyle/>
        <a:p>
          <a:endParaRPr lang="en-US"/>
        </a:p>
      </dgm:t>
    </dgm:pt>
    <dgm:pt modelId="{E2647767-D629-4ACF-A45E-8076CA9CBD18}" type="sibTrans" cxnId="{C068F761-B03B-435B-84AE-16190C8E38C7}">
      <dgm:prSet/>
      <dgm:spPr/>
      <dgm:t>
        <a:bodyPr/>
        <a:lstStyle/>
        <a:p>
          <a:endParaRPr lang="en-US"/>
        </a:p>
      </dgm:t>
    </dgm:pt>
    <dgm:pt modelId="{1FB7CA81-0CF5-4C52-AFD5-8823C90B3189}">
      <dgm:prSet phldrT="[Text]" custT="1"/>
      <dgm:spPr/>
      <dgm:t>
        <a:bodyPr/>
        <a:lstStyle/>
        <a:p>
          <a:pPr defTabSz="711200">
            <a:lnSpc>
              <a:spcPct val="90000"/>
            </a:lnSpc>
            <a:spcBef>
              <a:spcPct val="0"/>
            </a:spcBef>
            <a:spcAft>
              <a:spcPct val="35000"/>
            </a:spcAft>
          </a:pPr>
          <a:r>
            <a:rPr lang="en-US" sz="2600" b="0" dirty="0" smtClean="0">
              <a:solidFill>
                <a:schemeClr val="accent6">
                  <a:lumMod val="75000"/>
                </a:schemeClr>
              </a:solidFill>
            </a:rPr>
            <a:t>Aspects of Instruments: </a:t>
          </a:r>
          <a:endParaRPr lang="en-US" sz="2600" b="0" dirty="0">
            <a:solidFill>
              <a:schemeClr val="accent6">
                <a:lumMod val="75000"/>
              </a:schemeClr>
            </a:solidFill>
          </a:endParaRPr>
        </a:p>
      </dgm:t>
    </dgm:pt>
    <dgm:pt modelId="{FFE40B4C-5FE8-48FD-8FBE-9B83FFCA02FF}" type="parTrans" cxnId="{476D2161-D6AF-4E79-B457-1E2B1E717B5E}">
      <dgm:prSet/>
      <dgm:spPr/>
      <dgm:t>
        <a:bodyPr/>
        <a:lstStyle/>
        <a:p>
          <a:endParaRPr lang="en-US"/>
        </a:p>
      </dgm:t>
    </dgm:pt>
    <dgm:pt modelId="{DE094251-7247-45F6-B125-875B6D014DBA}" type="sibTrans" cxnId="{476D2161-D6AF-4E79-B457-1E2B1E717B5E}">
      <dgm:prSet/>
      <dgm:spPr/>
      <dgm:t>
        <a:bodyPr/>
        <a:lstStyle/>
        <a:p>
          <a:endParaRPr lang="en-US"/>
        </a:p>
      </dgm:t>
    </dgm:pt>
    <dgm:pt modelId="{D7E7441D-41D2-4F56-BDC3-18FAD725B6A7}">
      <dgm:prSet phldrT="[Text]" custT="1"/>
      <dgm:spPr/>
      <dgm:t>
        <a:bodyPr/>
        <a:lstStyle/>
        <a:p>
          <a:r>
            <a:rPr lang="en-US" sz="2700" dirty="0" smtClean="0"/>
            <a:t>Object </a:t>
          </a:r>
          <a:r>
            <a:rPr lang="en-US" sz="2700" dirty="0" smtClean="0">
              <a:sym typeface="Wingdings" panose="05000000000000000000" pitchFamily="2" charset="2"/>
            </a:rPr>
            <a:t> </a:t>
          </a:r>
          <a:r>
            <a:rPr lang="en-US" sz="2700" dirty="0" smtClean="0">
              <a:sym typeface="Wingdings" panose="05000000000000000000" pitchFamily="2" charset="2"/>
            </a:rPr>
            <a:t>65 </a:t>
          </a:r>
          <a:r>
            <a:rPr lang="en-US" sz="2700" dirty="0" smtClean="0"/>
            <a:t>ECE-UT students who had </a:t>
          </a:r>
          <a:r>
            <a:rPr lang="en-US" sz="2700" dirty="0" smtClean="0"/>
            <a:t>taken </a:t>
          </a:r>
          <a:r>
            <a:rPr lang="en-US" sz="2700" dirty="0" smtClean="0"/>
            <a:t>CDM courses in the previous </a:t>
          </a:r>
          <a:r>
            <a:rPr lang="en-US" sz="2700" dirty="0" smtClean="0"/>
            <a:t>semester, </a:t>
          </a:r>
          <a:r>
            <a:rPr lang="en-US" sz="2700" dirty="0" smtClean="0"/>
            <a:t>in 3 regional office of UT (Jakarta,  Semarang, </a:t>
          </a:r>
          <a:r>
            <a:rPr lang="en-US" sz="2700" dirty="0" err="1" smtClean="0"/>
            <a:t>Serang</a:t>
          </a:r>
          <a:r>
            <a:rPr lang="en-US" sz="2700" dirty="0" smtClean="0"/>
            <a:t>)</a:t>
          </a:r>
          <a:endParaRPr lang="en-US" sz="2700" dirty="0"/>
        </a:p>
      </dgm:t>
    </dgm:pt>
    <dgm:pt modelId="{BEDB2791-81D8-41C3-851E-279DB57100B8}" type="parTrans" cxnId="{065FC96D-3980-4DD8-B6E3-BF3E8795BF7C}">
      <dgm:prSet/>
      <dgm:spPr/>
      <dgm:t>
        <a:bodyPr/>
        <a:lstStyle/>
        <a:p>
          <a:endParaRPr lang="en-US"/>
        </a:p>
      </dgm:t>
    </dgm:pt>
    <dgm:pt modelId="{061FED6F-32EE-47B2-9DE3-2BC9155CEFCC}" type="sibTrans" cxnId="{065FC96D-3980-4DD8-B6E3-BF3E8795BF7C}">
      <dgm:prSet/>
      <dgm:spPr/>
      <dgm:t>
        <a:bodyPr/>
        <a:lstStyle/>
        <a:p>
          <a:endParaRPr lang="en-US"/>
        </a:p>
      </dgm:t>
    </dgm:pt>
    <dgm:pt modelId="{20BFC541-B89C-4074-A0D8-573BEF95DB65}">
      <dgm:prSet phldrT="[Text]" custT="1"/>
      <dgm:spPr/>
      <dgm:t>
        <a:bodyPr/>
        <a:lstStyle/>
        <a:p>
          <a:pPr defTabSz="711200">
            <a:lnSpc>
              <a:spcPct val="90000"/>
            </a:lnSpc>
            <a:spcBef>
              <a:spcPct val="0"/>
            </a:spcBef>
            <a:spcAft>
              <a:spcPct val="35000"/>
            </a:spcAft>
          </a:pPr>
          <a:r>
            <a:rPr lang="en-US" sz="2600" b="0" dirty="0" smtClean="0">
              <a:solidFill>
                <a:schemeClr val="accent6">
                  <a:lumMod val="75000"/>
                </a:schemeClr>
              </a:solidFill>
            </a:rPr>
            <a:t>Condition of CDM Learning Materials</a:t>
          </a:r>
          <a:endParaRPr lang="en-US" sz="2600" b="0" dirty="0">
            <a:solidFill>
              <a:schemeClr val="accent6">
                <a:lumMod val="75000"/>
              </a:schemeClr>
            </a:solidFill>
          </a:endParaRPr>
        </a:p>
      </dgm:t>
    </dgm:pt>
    <dgm:pt modelId="{85FE71DF-D223-49C5-B1C1-065269C91B82}" type="parTrans" cxnId="{A55975B9-B651-4CBD-999F-367A5F488B0A}">
      <dgm:prSet/>
      <dgm:spPr/>
      <dgm:t>
        <a:bodyPr/>
        <a:lstStyle/>
        <a:p>
          <a:endParaRPr lang="en-US"/>
        </a:p>
      </dgm:t>
    </dgm:pt>
    <dgm:pt modelId="{F6994858-FB7A-4F78-B9EA-64F9B4917DFF}" type="sibTrans" cxnId="{A55975B9-B651-4CBD-999F-367A5F488B0A}">
      <dgm:prSet/>
      <dgm:spPr/>
      <dgm:t>
        <a:bodyPr/>
        <a:lstStyle/>
        <a:p>
          <a:endParaRPr lang="en-US"/>
        </a:p>
      </dgm:t>
    </dgm:pt>
    <dgm:pt modelId="{F9624440-B2A3-4589-B7E4-F5ACC07C170C}">
      <dgm:prSet phldrT="[Text]" custT="1"/>
      <dgm:spPr/>
      <dgm:t>
        <a:bodyPr/>
        <a:lstStyle/>
        <a:p>
          <a:pPr defTabSz="711200">
            <a:lnSpc>
              <a:spcPct val="90000"/>
            </a:lnSpc>
            <a:spcBef>
              <a:spcPct val="0"/>
            </a:spcBef>
            <a:spcAft>
              <a:spcPct val="35000"/>
            </a:spcAft>
          </a:pPr>
          <a:r>
            <a:rPr lang="en-US" sz="2600" b="0" dirty="0" smtClean="0">
              <a:solidFill>
                <a:schemeClr val="accent6">
                  <a:lumMod val="75000"/>
                </a:schemeClr>
              </a:solidFill>
            </a:rPr>
            <a:t>Efforts of students if the </a:t>
          </a:r>
          <a:r>
            <a:rPr lang="en-US" sz="2600" b="0" dirty="0" smtClean="0">
              <a:solidFill>
                <a:schemeClr val="accent6">
                  <a:lumMod val="75000"/>
                </a:schemeClr>
              </a:solidFill>
            </a:rPr>
            <a:t>learning </a:t>
          </a:r>
          <a:r>
            <a:rPr lang="en-US" sz="2600" b="0" dirty="0" smtClean="0">
              <a:solidFill>
                <a:schemeClr val="accent6">
                  <a:lumMod val="75000"/>
                </a:schemeClr>
              </a:solidFill>
            </a:rPr>
            <a:t>material is difficult to understand</a:t>
          </a:r>
          <a:endParaRPr lang="en-US" sz="2600" b="0" dirty="0">
            <a:solidFill>
              <a:schemeClr val="accent6">
                <a:lumMod val="75000"/>
              </a:schemeClr>
            </a:solidFill>
          </a:endParaRPr>
        </a:p>
      </dgm:t>
    </dgm:pt>
    <dgm:pt modelId="{1F55FFCF-29E6-4F55-85BC-A8670C43317A}" type="parTrans" cxnId="{74936EC6-BB0A-4B10-B606-164E89A3E02A}">
      <dgm:prSet/>
      <dgm:spPr/>
      <dgm:t>
        <a:bodyPr/>
        <a:lstStyle/>
        <a:p>
          <a:endParaRPr lang="en-US"/>
        </a:p>
      </dgm:t>
    </dgm:pt>
    <dgm:pt modelId="{5ECA6542-D111-4299-972E-E27C648602CD}" type="sibTrans" cxnId="{74936EC6-BB0A-4B10-B606-164E89A3E02A}">
      <dgm:prSet/>
      <dgm:spPr/>
      <dgm:t>
        <a:bodyPr/>
        <a:lstStyle/>
        <a:p>
          <a:endParaRPr lang="en-US"/>
        </a:p>
      </dgm:t>
    </dgm:pt>
    <dgm:pt modelId="{14C4D62D-2789-4A3C-8ACA-A6BEB55C5AC5}">
      <dgm:prSet phldrT="[Text]" custT="1"/>
      <dgm:spPr/>
      <dgm:t>
        <a:bodyPr/>
        <a:lstStyle/>
        <a:p>
          <a:r>
            <a:rPr lang="en-US" sz="2700" dirty="0" smtClean="0"/>
            <a:t>The study was conducted from July to September 2018.</a:t>
          </a:r>
          <a:endParaRPr lang="en-US" sz="2700" dirty="0"/>
        </a:p>
      </dgm:t>
    </dgm:pt>
    <dgm:pt modelId="{BFEE8C9A-1C41-4D72-87A4-C4D369B3D64C}" type="parTrans" cxnId="{69A83F32-1B13-4A73-B2B2-A371D70FE02E}">
      <dgm:prSet/>
      <dgm:spPr/>
      <dgm:t>
        <a:bodyPr/>
        <a:lstStyle/>
        <a:p>
          <a:endParaRPr lang="id-ID"/>
        </a:p>
      </dgm:t>
    </dgm:pt>
    <dgm:pt modelId="{A79F5335-5BD8-41F1-907D-180145779D2A}" type="sibTrans" cxnId="{69A83F32-1B13-4A73-B2B2-A371D70FE02E}">
      <dgm:prSet/>
      <dgm:spPr/>
      <dgm:t>
        <a:bodyPr/>
        <a:lstStyle/>
        <a:p>
          <a:endParaRPr lang="id-ID"/>
        </a:p>
      </dgm:t>
    </dgm:pt>
    <dgm:pt modelId="{8B08F3B4-C9F1-4B5E-BA25-9BF081AE8B55}" type="pres">
      <dgm:prSet presAssocID="{6287AC52-A2F0-437A-A913-439785C10E39}" presName="outerComposite" presStyleCnt="0">
        <dgm:presLayoutVars>
          <dgm:chMax val="5"/>
          <dgm:dir/>
          <dgm:resizeHandles val="exact"/>
        </dgm:presLayoutVars>
      </dgm:prSet>
      <dgm:spPr/>
      <dgm:t>
        <a:bodyPr/>
        <a:lstStyle/>
        <a:p>
          <a:endParaRPr lang="en-US"/>
        </a:p>
      </dgm:t>
    </dgm:pt>
    <dgm:pt modelId="{3392A783-1B86-4ADE-AFDF-15F51C022C29}" type="pres">
      <dgm:prSet presAssocID="{6287AC52-A2F0-437A-A913-439785C10E39}" presName="dummyMaxCanvas" presStyleCnt="0">
        <dgm:presLayoutVars/>
      </dgm:prSet>
      <dgm:spPr/>
      <dgm:t>
        <a:bodyPr/>
        <a:lstStyle/>
        <a:p>
          <a:endParaRPr lang="en-US"/>
        </a:p>
      </dgm:t>
    </dgm:pt>
    <dgm:pt modelId="{D61D1FE8-F45C-4A52-87DB-5C68A5CDF3D3}" type="pres">
      <dgm:prSet presAssocID="{6287AC52-A2F0-437A-A913-439785C10E39}" presName="FourNodes_1" presStyleLbl="node1" presStyleIdx="0" presStyleCnt="4" custScaleY="69228">
        <dgm:presLayoutVars>
          <dgm:bulletEnabled val="1"/>
        </dgm:presLayoutVars>
      </dgm:prSet>
      <dgm:spPr/>
      <dgm:t>
        <a:bodyPr/>
        <a:lstStyle/>
        <a:p>
          <a:endParaRPr lang="id-ID"/>
        </a:p>
      </dgm:t>
    </dgm:pt>
    <dgm:pt modelId="{E64854DD-2A47-469D-A982-2E9C9E08F7E2}" type="pres">
      <dgm:prSet presAssocID="{6287AC52-A2F0-437A-A913-439785C10E39}" presName="FourNodes_2" presStyleLbl="node1" presStyleIdx="1" presStyleCnt="4" custScaleY="112813" custLinFactNeighborX="-774" custLinFactNeighborY="-17163">
        <dgm:presLayoutVars>
          <dgm:bulletEnabled val="1"/>
        </dgm:presLayoutVars>
      </dgm:prSet>
      <dgm:spPr/>
      <dgm:t>
        <a:bodyPr/>
        <a:lstStyle/>
        <a:p>
          <a:endParaRPr lang="id-ID"/>
        </a:p>
      </dgm:t>
    </dgm:pt>
    <dgm:pt modelId="{42E7588D-3AC4-44E4-AAEE-EE08D45EA6C0}" type="pres">
      <dgm:prSet presAssocID="{6287AC52-A2F0-437A-A913-439785C10E39}" presName="FourNodes_3" presStyleLbl="node1" presStyleIdx="2" presStyleCnt="4" custLinFactNeighborX="-578" custLinFactNeighborY="-11776">
        <dgm:presLayoutVars>
          <dgm:bulletEnabled val="1"/>
        </dgm:presLayoutVars>
      </dgm:prSet>
      <dgm:spPr/>
      <dgm:t>
        <a:bodyPr/>
        <a:lstStyle/>
        <a:p>
          <a:endParaRPr lang="id-ID"/>
        </a:p>
      </dgm:t>
    </dgm:pt>
    <dgm:pt modelId="{AAB99D28-31BC-4738-9749-C32039F47AC3}" type="pres">
      <dgm:prSet presAssocID="{6287AC52-A2F0-437A-A913-439785C10E39}" presName="FourNodes_4" presStyleLbl="node1" presStyleIdx="3" presStyleCnt="4" custLinFactNeighborX="-1351" custLinFactNeighborY="-14979">
        <dgm:presLayoutVars>
          <dgm:bulletEnabled val="1"/>
        </dgm:presLayoutVars>
      </dgm:prSet>
      <dgm:spPr/>
      <dgm:t>
        <a:bodyPr/>
        <a:lstStyle/>
        <a:p>
          <a:endParaRPr lang="id-ID"/>
        </a:p>
      </dgm:t>
    </dgm:pt>
    <dgm:pt modelId="{FE44A659-2783-464C-B312-B3137A7CBB31}" type="pres">
      <dgm:prSet presAssocID="{6287AC52-A2F0-437A-A913-439785C10E39}" presName="FourConn_1-2" presStyleLbl="fgAccFollowNode1" presStyleIdx="0" presStyleCnt="3">
        <dgm:presLayoutVars>
          <dgm:bulletEnabled val="1"/>
        </dgm:presLayoutVars>
      </dgm:prSet>
      <dgm:spPr/>
      <dgm:t>
        <a:bodyPr/>
        <a:lstStyle/>
        <a:p>
          <a:endParaRPr lang="id-ID"/>
        </a:p>
      </dgm:t>
    </dgm:pt>
    <dgm:pt modelId="{54AB6397-4B22-4F1F-89F2-28C245E51C6C}" type="pres">
      <dgm:prSet presAssocID="{6287AC52-A2F0-437A-A913-439785C10E39}" presName="FourConn_2-3" presStyleLbl="fgAccFollowNode1" presStyleIdx="1" presStyleCnt="3">
        <dgm:presLayoutVars>
          <dgm:bulletEnabled val="1"/>
        </dgm:presLayoutVars>
      </dgm:prSet>
      <dgm:spPr/>
      <dgm:t>
        <a:bodyPr/>
        <a:lstStyle/>
        <a:p>
          <a:endParaRPr lang="id-ID"/>
        </a:p>
      </dgm:t>
    </dgm:pt>
    <dgm:pt modelId="{A718C86A-D99C-44FC-88A8-DE72EBC4DD8B}" type="pres">
      <dgm:prSet presAssocID="{6287AC52-A2F0-437A-A913-439785C10E39}" presName="FourConn_3-4" presStyleLbl="fgAccFollowNode1" presStyleIdx="2" presStyleCnt="3">
        <dgm:presLayoutVars>
          <dgm:bulletEnabled val="1"/>
        </dgm:presLayoutVars>
      </dgm:prSet>
      <dgm:spPr/>
      <dgm:t>
        <a:bodyPr/>
        <a:lstStyle/>
        <a:p>
          <a:endParaRPr lang="id-ID"/>
        </a:p>
      </dgm:t>
    </dgm:pt>
    <dgm:pt modelId="{15A5FB63-F080-4B8B-9E55-C20730AB04EF}" type="pres">
      <dgm:prSet presAssocID="{6287AC52-A2F0-437A-A913-439785C10E39}" presName="FourNodes_1_text" presStyleLbl="node1" presStyleIdx="3" presStyleCnt="4">
        <dgm:presLayoutVars>
          <dgm:bulletEnabled val="1"/>
        </dgm:presLayoutVars>
      </dgm:prSet>
      <dgm:spPr/>
      <dgm:t>
        <a:bodyPr/>
        <a:lstStyle/>
        <a:p>
          <a:endParaRPr lang="id-ID"/>
        </a:p>
      </dgm:t>
    </dgm:pt>
    <dgm:pt modelId="{D6D80A56-9466-4F8C-8201-A242B5B7A711}" type="pres">
      <dgm:prSet presAssocID="{6287AC52-A2F0-437A-A913-439785C10E39}" presName="FourNodes_2_text" presStyleLbl="node1" presStyleIdx="3" presStyleCnt="4">
        <dgm:presLayoutVars>
          <dgm:bulletEnabled val="1"/>
        </dgm:presLayoutVars>
      </dgm:prSet>
      <dgm:spPr/>
      <dgm:t>
        <a:bodyPr/>
        <a:lstStyle/>
        <a:p>
          <a:endParaRPr lang="id-ID"/>
        </a:p>
      </dgm:t>
    </dgm:pt>
    <dgm:pt modelId="{732CBC58-6275-4C29-90F1-75397FCECFA6}" type="pres">
      <dgm:prSet presAssocID="{6287AC52-A2F0-437A-A913-439785C10E39}" presName="FourNodes_3_text" presStyleLbl="node1" presStyleIdx="3" presStyleCnt="4">
        <dgm:presLayoutVars>
          <dgm:bulletEnabled val="1"/>
        </dgm:presLayoutVars>
      </dgm:prSet>
      <dgm:spPr/>
      <dgm:t>
        <a:bodyPr/>
        <a:lstStyle/>
        <a:p>
          <a:endParaRPr lang="id-ID"/>
        </a:p>
      </dgm:t>
    </dgm:pt>
    <dgm:pt modelId="{7CBCCF56-EB08-4305-965C-0A0667514D93}" type="pres">
      <dgm:prSet presAssocID="{6287AC52-A2F0-437A-A913-439785C10E39}" presName="FourNodes_4_text" presStyleLbl="node1" presStyleIdx="3" presStyleCnt="4">
        <dgm:presLayoutVars>
          <dgm:bulletEnabled val="1"/>
        </dgm:presLayoutVars>
      </dgm:prSet>
      <dgm:spPr/>
      <dgm:t>
        <a:bodyPr/>
        <a:lstStyle/>
        <a:p>
          <a:endParaRPr lang="id-ID"/>
        </a:p>
      </dgm:t>
    </dgm:pt>
  </dgm:ptLst>
  <dgm:cxnLst>
    <dgm:cxn modelId="{695A4A8E-218D-4621-8631-C65A2E884D75}" type="presOf" srcId="{6287AC52-A2F0-437A-A913-439785C10E39}" destId="{8B08F3B4-C9F1-4B5E-BA25-9BF081AE8B55}" srcOrd="0" destOrd="0" presId="urn:microsoft.com/office/officeart/2005/8/layout/vProcess5"/>
    <dgm:cxn modelId="{6FE6B63B-2F79-4278-8C1D-AA1525CCD17B}" type="presOf" srcId="{1FB7CA81-0CF5-4C52-AFD5-8823C90B3189}" destId="{D6D80A56-9466-4F8C-8201-A242B5B7A711}" srcOrd="1" destOrd="0" presId="urn:microsoft.com/office/officeart/2005/8/layout/vProcess5"/>
    <dgm:cxn modelId="{1CF8938F-322E-449D-8482-674B6D64ECF9}" type="presOf" srcId="{D7E7441D-41D2-4F56-BDC3-18FAD725B6A7}" destId="{42E7588D-3AC4-44E4-AAEE-EE08D45EA6C0}" srcOrd="0" destOrd="0" presId="urn:microsoft.com/office/officeart/2005/8/layout/vProcess5"/>
    <dgm:cxn modelId="{C068F761-B03B-435B-84AE-16190C8E38C7}" srcId="{6287AC52-A2F0-437A-A913-439785C10E39}" destId="{4856CCF1-141A-46FF-B14B-380E9C6F224F}" srcOrd="0" destOrd="0" parTransId="{5AB71C61-4BEA-443F-9A0B-10A603E8FAF9}" sibTransId="{E2647767-D629-4ACF-A45E-8076CA9CBD18}"/>
    <dgm:cxn modelId="{6CA2B14A-6F67-4FB1-9971-FE01177CFBC3}" type="presOf" srcId="{D7E7441D-41D2-4F56-BDC3-18FAD725B6A7}" destId="{732CBC58-6275-4C29-90F1-75397FCECFA6}" srcOrd="1" destOrd="0" presId="urn:microsoft.com/office/officeart/2005/8/layout/vProcess5"/>
    <dgm:cxn modelId="{69A83F32-1B13-4A73-B2B2-A371D70FE02E}" srcId="{6287AC52-A2F0-437A-A913-439785C10E39}" destId="{14C4D62D-2789-4A3C-8ACA-A6BEB55C5AC5}" srcOrd="3" destOrd="0" parTransId="{BFEE8C9A-1C41-4D72-87A4-C4D369B3D64C}" sibTransId="{A79F5335-5BD8-41F1-907D-180145779D2A}"/>
    <dgm:cxn modelId="{0E897F72-86AA-42FA-958C-518D53AA03BD}" type="presOf" srcId="{061FED6F-32EE-47B2-9DE3-2BC9155CEFCC}" destId="{A718C86A-D99C-44FC-88A8-DE72EBC4DD8B}" srcOrd="0" destOrd="0" presId="urn:microsoft.com/office/officeart/2005/8/layout/vProcess5"/>
    <dgm:cxn modelId="{1B377ECC-5D97-4A8B-9635-B10D734D0D66}" type="presOf" srcId="{F9624440-B2A3-4589-B7E4-F5ACC07C170C}" destId="{D6D80A56-9466-4F8C-8201-A242B5B7A711}" srcOrd="1" destOrd="2" presId="urn:microsoft.com/office/officeart/2005/8/layout/vProcess5"/>
    <dgm:cxn modelId="{74936EC6-BB0A-4B10-B606-164E89A3E02A}" srcId="{1FB7CA81-0CF5-4C52-AFD5-8823C90B3189}" destId="{F9624440-B2A3-4589-B7E4-F5ACC07C170C}" srcOrd="1" destOrd="0" parTransId="{1F55FFCF-29E6-4F55-85BC-A8670C43317A}" sibTransId="{5ECA6542-D111-4299-972E-E27C648602CD}"/>
    <dgm:cxn modelId="{A55975B9-B651-4CBD-999F-367A5F488B0A}" srcId="{1FB7CA81-0CF5-4C52-AFD5-8823C90B3189}" destId="{20BFC541-B89C-4074-A0D8-573BEF95DB65}" srcOrd="0" destOrd="0" parTransId="{85FE71DF-D223-49C5-B1C1-065269C91B82}" sibTransId="{F6994858-FB7A-4F78-B9EA-64F9B4917DFF}"/>
    <dgm:cxn modelId="{9408C629-E64D-4D0B-A301-0B2BC5AD5BB0}" type="presOf" srcId="{E2647767-D629-4ACF-A45E-8076CA9CBD18}" destId="{FE44A659-2783-464C-B312-B3137A7CBB31}" srcOrd="0" destOrd="0" presId="urn:microsoft.com/office/officeart/2005/8/layout/vProcess5"/>
    <dgm:cxn modelId="{5C8804F6-EC4B-4A52-BF0B-EAA094754BAD}" type="presOf" srcId="{14C4D62D-2789-4A3C-8ACA-A6BEB55C5AC5}" destId="{AAB99D28-31BC-4738-9749-C32039F47AC3}" srcOrd="0" destOrd="0" presId="urn:microsoft.com/office/officeart/2005/8/layout/vProcess5"/>
    <dgm:cxn modelId="{8F6EC3F5-6C8F-409E-AC77-93985EE5394C}" type="presOf" srcId="{14C4D62D-2789-4A3C-8ACA-A6BEB55C5AC5}" destId="{7CBCCF56-EB08-4305-965C-0A0667514D93}" srcOrd="1" destOrd="0" presId="urn:microsoft.com/office/officeart/2005/8/layout/vProcess5"/>
    <dgm:cxn modelId="{112D7B85-9E6B-4329-94A4-772EFE25DAEF}" type="presOf" srcId="{F9624440-B2A3-4589-B7E4-F5ACC07C170C}" destId="{E64854DD-2A47-469D-A982-2E9C9E08F7E2}" srcOrd="0" destOrd="2" presId="urn:microsoft.com/office/officeart/2005/8/layout/vProcess5"/>
    <dgm:cxn modelId="{425C5C2C-8216-45BF-9414-50D69BD36E64}" type="presOf" srcId="{4856CCF1-141A-46FF-B14B-380E9C6F224F}" destId="{15A5FB63-F080-4B8B-9E55-C20730AB04EF}" srcOrd="1" destOrd="0" presId="urn:microsoft.com/office/officeart/2005/8/layout/vProcess5"/>
    <dgm:cxn modelId="{1260F385-D01A-4CFA-85BC-ACDED5B7DD0A}" type="presOf" srcId="{20BFC541-B89C-4074-A0D8-573BEF95DB65}" destId="{D6D80A56-9466-4F8C-8201-A242B5B7A711}" srcOrd="1" destOrd="1" presId="urn:microsoft.com/office/officeart/2005/8/layout/vProcess5"/>
    <dgm:cxn modelId="{20CD7A65-3BDC-4AD3-9243-9BBAFCE3FD8A}" type="presOf" srcId="{1FB7CA81-0CF5-4C52-AFD5-8823C90B3189}" destId="{E64854DD-2A47-469D-A982-2E9C9E08F7E2}" srcOrd="0" destOrd="0" presId="urn:microsoft.com/office/officeart/2005/8/layout/vProcess5"/>
    <dgm:cxn modelId="{F7B02271-F8FA-4F58-B382-8282E9E21D3E}" type="presOf" srcId="{20BFC541-B89C-4074-A0D8-573BEF95DB65}" destId="{E64854DD-2A47-469D-A982-2E9C9E08F7E2}" srcOrd="0" destOrd="1" presId="urn:microsoft.com/office/officeart/2005/8/layout/vProcess5"/>
    <dgm:cxn modelId="{065FC96D-3980-4DD8-B6E3-BF3E8795BF7C}" srcId="{6287AC52-A2F0-437A-A913-439785C10E39}" destId="{D7E7441D-41D2-4F56-BDC3-18FAD725B6A7}" srcOrd="2" destOrd="0" parTransId="{BEDB2791-81D8-41C3-851E-279DB57100B8}" sibTransId="{061FED6F-32EE-47B2-9DE3-2BC9155CEFCC}"/>
    <dgm:cxn modelId="{8244BDCF-5CA7-4E54-9381-D60B7AD7D5E2}" type="presOf" srcId="{4856CCF1-141A-46FF-B14B-380E9C6F224F}" destId="{D61D1FE8-F45C-4A52-87DB-5C68A5CDF3D3}" srcOrd="0" destOrd="0" presId="urn:microsoft.com/office/officeart/2005/8/layout/vProcess5"/>
    <dgm:cxn modelId="{8882C2B3-B969-496B-9019-D9C6075FFDCB}" type="presOf" srcId="{DE094251-7247-45F6-B125-875B6D014DBA}" destId="{54AB6397-4B22-4F1F-89F2-28C245E51C6C}" srcOrd="0" destOrd="0" presId="urn:microsoft.com/office/officeart/2005/8/layout/vProcess5"/>
    <dgm:cxn modelId="{476D2161-D6AF-4E79-B457-1E2B1E717B5E}" srcId="{6287AC52-A2F0-437A-A913-439785C10E39}" destId="{1FB7CA81-0CF5-4C52-AFD5-8823C90B3189}" srcOrd="1" destOrd="0" parTransId="{FFE40B4C-5FE8-48FD-8FBE-9B83FFCA02FF}" sibTransId="{DE094251-7247-45F6-B125-875B6D014DBA}"/>
    <dgm:cxn modelId="{97E2EF9B-2671-469C-A263-D97D1D136BA9}" type="presParOf" srcId="{8B08F3B4-C9F1-4B5E-BA25-9BF081AE8B55}" destId="{3392A783-1B86-4ADE-AFDF-15F51C022C29}" srcOrd="0" destOrd="0" presId="urn:microsoft.com/office/officeart/2005/8/layout/vProcess5"/>
    <dgm:cxn modelId="{B4CF3BDD-864D-4F5E-843E-AC6F44D3A9FF}" type="presParOf" srcId="{8B08F3B4-C9F1-4B5E-BA25-9BF081AE8B55}" destId="{D61D1FE8-F45C-4A52-87DB-5C68A5CDF3D3}" srcOrd="1" destOrd="0" presId="urn:microsoft.com/office/officeart/2005/8/layout/vProcess5"/>
    <dgm:cxn modelId="{527BA83A-DE69-4B12-AEEB-D162ECC80C74}" type="presParOf" srcId="{8B08F3B4-C9F1-4B5E-BA25-9BF081AE8B55}" destId="{E64854DD-2A47-469D-A982-2E9C9E08F7E2}" srcOrd="2" destOrd="0" presId="urn:microsoft.com/office/officeart/2005/8/layout/vProcess5"/>
    <dgm:cxn modelId="{B6E8D451-7807-4CE8-9457-A334BACC9E2A}" type="presParOf" srcId="{8B08F3B4-C9F1-4B5E-BA25-9BF081AE8B55}" destId="{42E7588D-3AC4-44E4-AAEE-EE08D45EA6C0}" srcOrd="3" destOrd="0" presId="urn:microsoft.com/office/officeart/2005/8/layout/vProcess5"/>
    <dgm:cxn modelId="{75DC5A8C-BF01-4A4D-9403-A65608423EC1}" type="presParOf" srcId="{8B08F3B4-C9F1-4B5E-BA25-9BF081AE8B55}" destId="{AAB99D28-31BC-4738-9749-C32039F47AC3}" srcOrd="4" destOrd="0" presId="urn:microsoft.com/office/officeart/2005/8/layout/vProcess5"/>
    <dgm:cxn modelId="{2CDCC7B2-2B41-464D-B8FF-9597B3A6EC83}" type="presParOf" srcId="{8B08F3B4-C9F1-4B5E-BA25-9BF081AE8B55}" destId="{FE44A659-2783-464C-B312-B3137A7CBB31}" srcOrd="5" destOrd="0" presId="urn:microsoft.com/office/officeart/2005/8/layout/vProcess5"/>
    <dgm:cxn modelId="{791E6E12-3CAF-4386-9B9E-F6A9DD2A1DC9}" type="presParOf" srcId="{8B08F3B4-C9F1-4B5E-BA25-9BF081AE8B55}" destId="{54AB6397-4B22-4F1F-89F2-28C245E51C6C}" srcOrd="6" destOrd="0" presId="urn:microsoft.com/office/officeart/2005/8/layout/vProcess5"/>
    <dgm:cxn modelId="{A6A4F7B5-D33E-443C-815E-36F8149C374C}" type="presParOf" srcId="{8B08F3B4-C9F1-4B5E-BA25-9BF081AE8B55}" destId="{A718C86A-D99C-44FC-88A8-DE72EBC4DD8B}" srcOrd="7" destOrd="0" presId="urn:microsoft.com/office/officeart/2005/8/layout/vProcess5"/>
    <dgm:cxn modelId="{590354CA-F45D-449C-9A78-01AA56E43698}" type="presParOf" srcId="{8B08F3B4-C9F1-4B5E-BA25-9BF081AE8B55}" destId="{15A5FB63-F080-4B8B-9E55-C20730AB04EF}" srcOrd="8" destOrd="0" presId="urn:microsoft.com/office/officeart/2005/8/layout/vProcess5"/>
    <dgm:cxn modelId="{3E9DDE62-FE56-40CE-ACFD-50E2A8051B28}" type="presParOf" srcId="{8B08F3B4-C9F1-4B5E-BA25-9BF081AE8B55}" destId="{D6D80A56-9466-4F8C-8201-A242B5B7A711}" srcOrd="9" destOrd="0" presId="urn:microsoft.com/office/officeart/2005/8/layout/vProcess5"/>
    <dgm:cxn modelId="{B2C20263-D8E0-4513-94EF-07F0D6830BA1}" type="presParOf" srcId="{8B08F3B4-C9F1-4B5E-BA25-9BF081AE8B55}" destId="{732CBC58-6275-4C29-90F1-75397FCECFA6}" srcOrd="10" destOrd="0" presId="urn:microsoft.com/office/officeart/2005/8/layout/vProcess5"/>
    <dgm:cxn modelId="{697E8BB3-BC2B-4604-8FC3-96CB90ED9089}" type="presParOf" srcId="{8B08F3B4-C9F1-4B5E-BA25-9BF081AE8B55}" destId="{7CBCCF56-EB08-4305-965C-0A0667514D93}" srcOrd="11"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47AC92-B7AB-4193-8CB0-0366C92915C3}"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BD8F26EF-ED5B-4E23-A8D9-FA865DA84816}">
      <dgm:prSet phldrT="[Text]"/>
      <dgm:spPr/>
      <dgm:t>
        <a:bodyPr/>
        <a:lstStyle/>
        <a:p>
          <a:r>
            <a:rPr lang="en-US" dirty="0" smtClean="0"/>
            <a:t>teaching materials still need to add many illustrations and images </a:t>
          </a:r>
          <a:r>
            <a:rPr lang="en-US" dirty="0" smtClean="0"/>
            <a:t>for </a:t>
          </a:r>
          <a:r>
            <a:rPr lang="en-US" dirty="0" smtClean="0"/>
            <a:t>support the explanation</a:t>
          </a:r>
          <a:endParaRPr lang="en-US" dirty="0"/>
        </a:p>
      </dgm:t>
    </dgm:pt>
    <dgm:pt modelId="{5B8EC55E-846A-4BE2-8BCF-003333AE70C1}" type="parTrans" cxnId="{28A07771-4AA3-4F60-82CC-205FD8AF6D5D}">
      <dgm:prSet/>
      <dgm:spPr/>
      <dgm:t>
        <a:bodyPr/>
        <a:lstStyle/>
        <a:p>
          <a:endParaRPr lang="en-US"/>
        </a:p>
      </dgm:t>
    </dgm:pt>
    <dgm:pt modelId="{649B1245-3FAE-4998-8CE2-90E200FAFAD3}" type="sibTrans" cxnId="{28A07771-4AA3-4F60-82CC-205FD8AF6D5D}">
      <dgm:prSet/>
      <dgm:spPr/>
      <dgm:t>
        <a:bodyPr/>
        <a:lstStyle/>
        <a:p>
          <a:endParaRPr lang="en-US"/>
        </a:p>
      </dgm:t>
    </dgm:pt>
    <dgm:pt modelId="{44BBE0FA-5224-49AC-977C-AFFACFA2123A}">
      <dgm:prSet phldrT="[Text]"/>
      <dgm:spPr/>
      <dgm:t>
        <a:bodyPr/>
        <a:lstStyle/>
        <a:p>
          <a:r>
            <a:rPr lang="en-US" dirty="0" smtClean="0"/>
            <a:t>book summaries improved to match the previous explanation</a:t>
          </a:r>
          <a:endParaRPr lang="en-US" dirty="0"/>
        </a:p>
      </dgm:t>
    </dgm:pt>
    <dgm:pt modelId="{401AD7B3-9F1C-4894-9968-FD184933BC8C}" type="parTrans" cxnId="{2FE38C5F-99DC-40E9-A202-24268DDB130A}">
      <dgm:prSet/>
      <dgm:spPr/>
      <dgm:t>
        <a:bodyPr/>
        <a:lstStyle/>
        <a:p>
          <a:endParaRPr lang="id-ID"/>
        </a:p>
      </dgm:t>
    </dgm:pt>
    <dgm:pt modelId="{881DB18C-165B-4630-9E3A-C20BFCE572C4}" type="sibTrans" cxnId="{2FE38C5F-99DC-40E9-A202-24268DDB130A}">
      <dgm:prSet/>
      <dgm:spPr/>
      <dgm:t>
        <a:bodyPr/>
        <a:lstStyle/>
        <a:p>
          <a:endParaRPr lang="id-ID"/>
        </a:p>
      </dgm:t>
    </dgm:pt>
    <dgm:pt modelId="{D17B28BD-8E39-4F06-916D-C57423504C14}">
      <dgm:prSet phldrT="[Text]"/>
      <dgm:spPr/>
      <dgm:t>
        <a:bodyPr/>
        <a:lstStyle/>
        <a:p>
          <a:r>
            <a:rPr lang="en-US" dirty="0" smtClean="0"/>
            <a:t>The formative test answer keys must match the question</a:t>
          </a:r>
          <a:endParaRPr lang="en-US" dirty="0"/>
        </a:p>
      </dgm:t>
    </dgm:pt>
    <dgm:pt modelId="{AF4654B7-52BE-4DD3-87A1-78B8169C441C}" type="parTrans" cxnId="{FCBEB1D9-13C7-4526-8376-3EDFB29FA05E}">
      <dgm:prSet/>
      <dgm:spPr/>
      <dgm:t>
        <a:bodyPr/>
        <a:lstStyle/>
        <a:p>
          <a:endParaRPr lang="id-ID"/>
        </a:p>
      </dgm:t>
    </dgm:pt>
    <dgm:pt modelId="{2A259EF2-C921-4E84-8F9D-732AA02CF2D8}" type="sibTrans" cxnId="{FCBEB1D9-13C7-4526-8376-3EDFB29FA05E}">
      <dgm:prSet/>
      <dgm:spPr/>
      <dgm:t>
        <a:bodyPr/>
        <a:lstStyle/>
        <a:p>
          <a:endParaRPr lang="id-ID"/>
        </a:p>
      </dgm:t>
    </dgm:pt>
    <dgm:pt modelId="{B5D0720F-3E62-4168-8C45-CCC36FAE211C}">
      <dgm:prSet phldrT="[Text]"/>
      <dgm:spPr/>
      <dgm:t>
        <a:bodyPr/>
        <a:lstStyle/>
        <a:p>
          <a:r>
            <a:rPr lang="en-US" dirty="0" smtClean="0"/>
            <a:t>The material content in VCD needs to be revised</a:t>
          </a:r>
          <a:endParaRPr lang="en-US" dirty="0"/>
        </a:p>
      </dgm:t>
    </dgm:pt>
    <dgm:pt modelId="{099BDE71-A9C9-4EC2-B1A0-5389A05E3CAA}" type="parTrans" cxnId="{476843CC-9BFB-4B2F-AF3C-DDC33CE060A6}">
      <dgm:prSet/>
      <dgm:spPr/>
      <dgm:t>
        <a:bodyPr/>
        <a:lstStyle/>
        <a:p>
          <a:endParaRPr lang="id-ID"/>
        </a:p>
      </dgm:t>
    </dgm:pt>
    <dgm:pt modelId="{3E12661E-BED9-4FB8-803B-D689FB173C95}" type="sibTrans" cxnId="{476843CC-9BFB-4B2F-AF3C-DDC33CE060A6}">
      <dgm:prSet/>
      <dgm:spPr/>
      <dgm:t>
        <a:bodyPr/>
        <a:lstStyle/>
        <a:p>
          <a:endParaRPr lang="id-ID"/>
        </a:p>
      </dgm:t>
    </dgm:pt>
    <dgm:pt modelId="{2C3483AB-4A75-4360-81F6-868D10AF6656}">
      <dgm:prSet phldrT="[Text]"/>
      <dgm:spPr/>
      <dgm:t>
        <a:bodyPr/>
        <a:lstStyle/>
        <a:p>
          <a:r>
            <a:rPr lang="en-US" dirty="0" smtClean="0"/>
            <a:t>books </a:t>
          </a:r>
          <a:r>
            <a:rPr lang="en-US" dirty="0" smtClean="0"/>
            <a:t>are considered too thick, better </a:t>
          </a:r>
          <a:r>
            <a:rPr lang="en-US" dirty="0" smtClean="0"/>
            <a:t>divided </a:t>
          </a:r>
          <a:r>
            <a:rPr lang="en-US" dirty="0" smtClean="0"/>
            <a:t>into several volumes</a:t>
          </a:r>
          <a:endParaRPr lang="en-US" dirty="0"/>
        </a:p>
      </dgm:t>
    </dgm:pt>
    <dgm:pt modelId="{653C0EB3-5CB3-4034-A736-C14053E516EB}" type="parTrans" cxnId="{0E9DF200-DF29-4602-9523-2B9CAEFA6A8B}">
      <dgm:prSet/>
      <dgm:spPr/>
      <dgm:t>
        <a:bodyPr/>
        <a:lstStyle/>
        <a:p>
          <a:endParaRPr lang="id-ID"/>
        </a:p>
      </dgm:t>
    </dgm:pt>
    <dgm:pt modelId="{07287211-3D6B-423D-9A98-156863EF790C}" type="sibTrans" cxnId="{0E9DF200-DF29-4602-9523-2B9CAEFA6A8B}">
      <dgm:prSet/>
      <dgm:spPr/>
      <dgm:t>
        <a:bodyPr/>
        <a:lstStyle/>
        <a:p>
          <a:endParaRPr lang="id-ID"/>
        </a:p>
      </dgm:t>
    </dgm:pt>
    <dgm:pt modelId="{1058416A-2FD9-4D0F-8658-EE418F9E582A}" type="pres">
      <dgm:prSet presAssocID="{3347AC92-B7AB-4193-8CB0-0366C92915C3}" presName="linear" presStyleCnt="0">
        <dgm:presLayoutVars>
          <dgm:animLvl val="lvl"/>
          <dgm:resizeHandles val="exact"/>
        </dgm:presLayoutVars>
      </dgm:prSet>
      <dgm:spPr/>
      <dgm:t>
        <a:bodyPr/>
        <a:lstStyle/>
        <a:p>
          <a:endParaRPr lang="en-US"/>
        </a:p>
      </dgm:t>
    </dgm:pt>
    <dgm:pt modelId="{DBB0E1FC-AB15-419E-8416-CE5E2B239BD2}" type="pres">
      <dgm:prSet presAssocID="{BD8F26EF-ED5B-4E23-A8D9-FA865DA84816}" presName="parentText" presStyleLbl="node1" presStyleIdx="0" presStyleCnt="5">
        <dgm:presLayoutVars>
          <dgm:chMax val="0"/>
          <dgm:bulletEnabled val="1"/>
        </dgm:presLayoutVars>
      </dgm:prSet>
      <dgm:spPr/>
      <dgm:t>
        <a:bodyPr/>
        <a:lstStyle/>
        <a:p>
          <a:endParaRPr lang="en-US"/>
        </a:p>
      </dgm:t>
    </dgm:pt>
    <dgm:pt modelId="{781476A8-95FF-4895-BBE8-F405B29AEC19}" type="pres">
      <dgm:prSet presAssocID="{649B1245-3FAE-4998-8CE2-90E200FAFAD3}" presName="spacer" presStyleCnt="0"/>
      <dgm:spPr/>
    </dgm:pt>
    <dgm:pt modelId="{6C9D8711-5B0B-416B-BA0C-F46BEE1CCCCB}" type="pres">
      <dgm:prSet presAssocID="{2C3483AB-4A75-4360-81F6-868D10AF6656}" presName="parentText" presStyleLbl="node1" presStyleIdx="1" presStyleCnt="5">
        <dgm:presLayoutVars>
          <dgm:chMax val="0"/>
          <dgm:bulletEnabled val="1"/>
        </dgm:presLayoutVars>
      </dgm:prSet>
      <dgm:spPr/>
      <dgm:t>
        <a:bodyPr/>
        <a:lstStyle/>
        <a:p>
          <a:endParaRPr lang="id-ID"/>
        </a:p>
      </dgm:t>
    </dgm:pt>
    <dgm:pt modelId="{88F2D949-0F02-4BF7-BF46-EDECBB951023}" type="pres">
      <dgm:prSet presAssocID="{07287211-3D6B-423D-9A98-156863EF790C}" presName="spacer" presStyleCnt="0"/>
      <dgm:spPr/>
    </dgm:pt>
    <dgm:pt modelId="{471F835A-76E5-41B9-A5C1-65D1961D1073}" type="pres">
      <dgm:prSet presAssocID="{44BBE0FA-5224-49AC-977C-AFFACFA2123A}" presName="parentText" presStyleLbl="node1" presStyleIdx="2" presStyleCnt="5">
        <dgm:presLayoutVars>
          <dgm:chMax val="0"/>
          <dgm:bulletEnabled val="1"/>
        </dgm:presLayoutVars>
      </dgm:prSet>
      <dgm:spPr/>
      <dgm:t>
        <a:bodyPr/>
        <a:lstStyle/>
        <a:p>
          <a:endParaRPr lang="id-ID"/>
        </a:p>
      </dgm:t>
    </dgm:pt>
    <dgm:pt modelId="{7696ACC9-6EAC-4C0A-A4D5-1BB46792AD29}" type="pres">
      <dgm:prSet presAssocID="{881DB18C-165B-4630-9E3A-C20BFCE572C4}" presName="spacer" presStyleCnt="0"/>
      <dgm:spPr/>
    </dgm:pt>
    <dgm:pt modelId="{CD1976FD-B560-49CA-B4C8-F0CE5E28E2AD}" type="pres">
      <dgm:prSet presAssocID="{D17B28BD-8E39-4F06-916D-C57423504C14}" presName="parentText" presStyleLbl="node1" presStyleIdx="3" presStyleCnt="5">
        <dgm:presLayoutVars>
          <dgm:chMax val="0"/>
          <dgm:bulletEnabled val="1"/>
        </dgm:presLayoutVars>
      </dgm:prSet>
      <dgm:spPr/>
      <dgm:t>
        <a:bodyPr/>
        <a:lstStyle/>
        <a:p>
          <a:endParaRPr lang="id-ID"/>
        </a:p>
      </dgm:t>
    </dgm:pt>
    <dgm:pt modelId="{A25BB811-4408-4705-AFED-B4B77FE305B4}" type="pres">
      <dgm:prSet presAssocID="{2A259EF2-C921-4E84-8F9D-732AA02CF2D8}" presName="spacer" presStyleCnt="0"/>
      <dgm:spPr/>
    </dgm:pt>
    <dgm:pt modelId="{EFF7FB7F-970A-426B-8B5B-5C0BDB428A34}" type="pres">
      <dgm:prSet presAssocID="{B5D0720F-3E62-4168-8C45-CCC36FAE211C}" presName="parentText" presStyleLbl="node1" presStyleIdx="4" presStyleCnt="5">
        <dgm:presLayoutVars>
          <dgm:chMax val="0"/>
          <dgm:bulletEnabled val="1"/>
        </dgm:presLayoutVars>
      </dgm:prSet>
      <dgm:spPr/>
      <dgm:t>
        <a:bodyPr/>
        <a:lstStyle/>
        <a:p>
          <a:endParaRPr lang="id-ID"/>
        </a:p>
      </dgm:t>
    </dgm:pt>
  </dgm:ptLst>
  <dgm:cxnLst>
    <dgm:cxn modelId="{28A07771-4AA3-4F60-82CC-205FD8AF6D5D}" srcId="{3347AC92-B7AB-4193-8CB0-0366C92915C3}" destId="{BD8F26EF-ED5B-4E23-A8D9-FA865DA84816}" srcOrd="0" destOrd="0" parTransId="{5B8EC55E-846A-4BE2-8BCF-003333AE70C1}" sibTransId="{649B1245-3FAE-4998-8CE2-90E200FAFAD3}"/>
    <dgm:cxn modelId="{3CD46314-B03C-449C-B8FD-1CF411C5E031}" type="presOf" srcId="{B5D0720F-3E62-4168-8C45-CCC36FAE211C}" destId="{EFF7FB7F-970A-426B-8B5B-5C0BDB428A34}" srcOrd="0" destOrd="0" presId="urn:microsoft.com/office/officeart/2005/8/layout/vList2"/>
    <dgm:cxn modelId="{2FE38C5F-99DC-40E9-A202-24268DDB130A}" srcId="{3347AC92-B7AB-4193-8CB0-0366C92915C3}" destId="{44BBE0FA-5224-49AC-977C-AFFACFA2123A}" srcOrd="2" destOrd="0" parTransId="{401AD7B3-9F1C-4894-9968-FD184933BC8C}" sibTransId="{881DB18C-165B-4630-9E3A-C20BFCE572C4}"/>
    <dgm:cxn modelId="{0E9DF200-DF29-4602-9523-2B9CAEFA6A8B}" srcId="{3347AC92-B7AB-4193-8CB0-0366C92915C3}" destId="{2C3483AB-4A75-4360-81F6-868D10AF6656}" srcOrd="1" destOrd="0" parTransId="{653C0EB3-5CB3-4034-A736-C14053E516EB}" sibTransId="{07287211-3D6B-423D-9A98-156863EF790C}"/>
    <dgm:cxn modelId="{C164A78B-075F-4AB9-9363-3D9A6FA161AF}" type="presOf" srcId="{BD8F26EF-ED5B-4E23-A8D9-FA865DA84816}" destId="{DBB0E1FC-AB15-419E-8416-CE5E2B239BD2}" srcOrd="0" destOrd="0" presId="urn:microsoft.com/office/officeart/2005/8/layout/vList2"/>
    <dgm:cxn modelId="{FF6C51A9-888E-4BEF-85D6-0A9E3DCA7C39}" type="presOf" srcId="{D17B28BD-8E39-4F06-916D-C57423504C14}" destId="{CD1976FD-B560-49CA-B4C8-F0CE5E28E2AD}" srcOrd="0" destOrd="0" presId="urn:microsoft.com/office/officeart/2005/8/layout/vList2"/>
    <dgm:cxn modelId="{08C40CFB-74E3-4F3D-A4C2-8FAAF7BDCC3A}" type="presOf" srcId="{2C3483AB-4A75-4360-81F6-868D10AF6656}" destId="{6C9D8711-5B0B-416B-BA0C-F46BEE1CCCCB}" srcOrd="0" destOrd="0" presId="urn:microsoft.com/office/officeart/2005/8/layout/vList2"/>
    <dgm:cxn modelId="{476843CC-9BFB-4B2F-AF3C-DDC33CE060A6}" srcId="{3347AC92-B7AB-4193-8CB0-0366C92915C3}" destId="{B5D0720F-3E62-4168-8C45-CCC36FAE211C}" srcOrd="4" destOrd="0" parTransId="{099BDE71-A9C9-4EC2-B1A0-5389A05E3CAA}" sibTransId="{3E12661E-BED9-4FB8-803B-D689FB173C95}"/>
    <dgm:cxn modelId="{FCBEB1D9-13C7-4526-8376-3EDFB29FA05E}" srcId="{3347AC92-B7AB-4193-8CB0-0366C92915C3}" destId="{D17B28BD-8E39-4F06-916D-C57423504C14}" srcOrd="3" destOrd="0" parTransId="{AF4654B7-52BE-4DD3-87A1-78B8169C441C}" sibTransId="{2A259EF2-C921-4E84-8F9D-732AA02CF2D8}"/>
    <dgm:cxn modelId="{8DF6313B-2018-4D60-9873-8806B471A7F7}" type="presOf" srcId="{3347AC92-B7AB-4193-8CB0-0366C92915C3}" destId="{1058416A-2FD9-4D0F-8658-EE418F9E582A}" srcOrd="0" destOrd="0" presId="urn:microsoft.com/office/officeart/2005/8/layout/vList2"/>
    <dgm:cxn modelId="{6185FEB6-87E2-4A8F-94AF-D4F73075E1E7}" type="presOf" srcId="{44BBE0FA-5224-49AC-977C-AFFACFA2123A}" destId="{471F835A-76E5-41B9-A5C1-65D1961D1073}" srcOrd="0" destOrd="0" presId="urn:microsoft.com/office/officeart/2005/8/layout/vList2"/>
    <dgm:cxn modelId="{7A67087D-0A52-41F4-8F83-0867F2178A67}" type="presParOf" srcId="{1058416A-2FD9-4D0F-8658-EE418F9E582A}" destId="{DBB0E1FC-AB15-419E-8416-CE5E2B239BD2}" srcOrd="0" destOrd="0" presId="urn:microsoft.com/office/officeart/2005/8/layout/vList2"/>
    <dgm:cxn modelId="{036BA312-7294-4E96-B28A-1BA0058D0C43}" type="presParOf" srcId="{1058416A-2FD9-4D0F-8658-EE418F9E582A}" destId="{781476A8-95FF-4895-BBE8-F405B29AEC19}" srcOrd="1" destOrd="0" presId="urn:microsoft.com/office/officeart/2005/8/layout/vList2"/>
    <dgm:cxn modelId="{2D2B4709-8C9C-413F-A5BD-D100D4AE892D}" type="presParOf" srcId="{1058416A-2FD9-4D0F-8658-EE418F9E582A}" destId="{6C9D8711-5B0B-416B-BA0C-F46BEE1CCCCB}" srcOrd="2" destOrd="0" presId="urn:microsoft.com/office/officeart/2005/8/layout/vList2"/>
    <dgm:cxn modelId="{4D0C6238-BBD8-4EF5-A558-AD0ABD1D16EA}" type="presParOf" srcId="{1058416A-2FD9-4D0F-8658-EE418F9E582A}" destId="{88F2D949-0F02-4BF7-BF46-EDECBB951023}" srcOrd="3" destOrd="0" presId="urn:microsoft.com/office/officeart/2005/8/layout/vList2"/>
    <dgm:cxn modelId="{291544E6-1A51-4292-A015-CFF8042C0FEF}" type="presParOf" srcId="{1058416A-2FD9-4D0F-8658-EE418F9E582A}" destId="{471F835A-76E5-41B9-A5C1-65D1961D1073}" srcOrd="4" destOrd="0" presId="urn:microsoft.com/office/officeart/2005/8/layout/vList2"/>
    <dgm:cxn modelId="{73F37A87-C287-4271-86A8-D162D559D399}" type="presParOf" srcId="{1058416A-2FD9-4D0F-8658-EE418F9E582A}" destId="{7696ACC9-6EAC-4C0A-A4D5-1BB46792AD29}" srcOrd="5" destOrd="0" presId="urn:microsoft.com/office/officeart/2005/8/layout/vList2"/>
    <dgm:cxn modelId="{D8A9CB36-A62B-4570-B9D2-1197D85983E1}" type="presParOf" srcId="{1058416A-2FD9-4D0F-8658-EE418F9E582A}" destId="{CD1976FD-B560-49CA-B4C8-F0CE5E28E2AD}" srcOrd="6" destOrd="0" presId="urn:microsoft.com/office/officeart/2005/8/layout/vList2"/>
    <dgm:cxn modelId="{9F2A12B3-2708-4931-BC16-36EC4DA71600}" type="presParOf" srcId="{1058416A-2FD9-4D0F-8658-EE418F9E582A}" destId="{A25BB811-4408-4705-AFED-B4B77FE305B4}" srcOrd="7" destOrd="0" presId="urn:microsoft.com/office/officeart/2005/8/layout/vList2"/>
    <dgm:cxn modelId="{A85B3924-3A60-496E-85B1-4926A09E5DE3}" type="presParOf" srcId="{1058416A-2FD9-4D0F-8658-EE418F9E582A}" destId="{EFF7FB7F-970A-426B-8B5B-5C0BDB428A34}"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13D686-4E61-4D9B-B073-B3CEB955A2AF}"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C7D78FCC-A1A0-42D4-97C1-217B195C4B55}">
      <dgm:prSet phldrT="[Text]" custT="1"/>
      <dgm:spPr/>
      <dgm:t>
        <a:bodyPr/>
        <a:lstStyle/>
        <a:p>
          <a:r>
            <a:rPr lang="en-US" sz="2800" dirty="0" smtClean="0"/>
            <a:t>Preliminary </a:t>
          </a:r>
          <a:r>
            <a:rPr lang="en-US" sz="2800" dirty="0" smtClean="0"/>
            <a:t>research </a:t>
          </a:r>
          <a:r>
            <a:rPr lang="en-US" sz="2800" dirty="0" smtClean="0"/>
            <a:t>on the use of CDM learning materials need to be continued by developing CDM learning materials to revise existing </a:t>
          </a:r>
          <a:r>
            <a:rPr lang="en-US" sz="2800" dirty="0" smtClean="0"/>
            <a:t>media </a:t>
          </a:r>
          <a:endParaRPr lang="en-US" sz="2800" dirty="0"/>
        </a:p>
      </dgm:t>
    </dgm:pt>
    <dgm:pt modelId="{774CA6EF-FD25-419A-A599-B93922FE9109}" type="parTrans" cxnId="{709D4441-B177-42AE-8D71-3D3C3910B6FE}">
      <dgm:prSet/>
      <dgm:spPr/>
      <dgm:t>
        <a:bodyPr/>
        <a:lstStyle/>
        <a:p>
          <a:endParaRPr lang="en-US"/>
        </a:p>
      </dgm:t>
    </dgm:pt>
    <dgm:pt modelId="{71769452-C09C-4341-9211-A4282658EB1F}" type="sibTrans" cxnId="{709D4441-B177-42AE-8D71-3D3C3910B6FE}">
      <dgm:prSet/>
      <dgm:spPr/>
      <dgm:t>
        <a:bodyPr/>
        <a:lstStyle/>
        <a:p>
          <a:endParaRPr lang="en-US"/>
        </a:p>
      </dgm:t>
    </dgm:pt>
    <dgm:pt modelId="{A9A643CF-FDFE-473C-B183-C20FAE537179}" type="pres">
      <dgm:prSet presAssocID="{C413D686-4E61-4D9B-B073-B3CEB955A2AF}" presName="linear" presStyleCnt="0">
        <dgm:presLayoutVars>
          <dgm:animLvl val="lvl"/>
          <dgm:resizeHandles val="exact"/>
        </dgm:presLayoutVars>
      </dgm:prSet>
      <dgm:spPr/>
      <dgm:t>
        <a:bodyPr/>
        <a:lstStyle/>
        <a:p>
          <a:endParaRPr lang="en-US"/>
        </a:p>
      </dgm:t>
    </dgm:pt>
    <dgm:pt modelId="{165CAD57-E43D-4D53-9C15-2AA3D9F2AE6A}" type="pres">
      <dgm:prSet presAssocID="{C7D78FCC-A1A0-42D4-97C1-217B195C4B55}" presName="parentText" presStyleLbl="node1" presStyleIdx="0" presStyleCnt="1" custScaleY="195637">
        <dgm:presLayoutVars>
          <dgm:chMax val="0"/>
          <dgm:bulletEnabled val="1"/>
        </dgm:presLayoutVars>
      </dgm:prSet>
      <dgm:spPr/>
      <dgm:t>
        <a:bodyPr/>
        <a:lstStyle/>
        <a:p>
          <a:endParaRPr lang="en-US"/>
        </a:p>
      </dgm:t>
    </dgm:pt>
  </dgm:ptLst>
  <dgm:cxnLst>
    <dgm:cxn modelId="{709D4441-B177-42AE-8D71-3D3C3910B6FE}" srcId="{C413D686-4E61-4D9B-B073-B3CEB955A2AF}" destId="{C7D78FCC-A1A0-42D4-97C1-217B195C4B55}" srcOrd="0" destOrd="0" parTransId="{774CA6EF-FD25-419A-A599-B93922FE9109}" sibTransId="{71769452-C09C-4341-9211-A4282658EB1F}"/>
    <dgm:cxn modelId="{50FEFB4F-CF62-4177-BA85-5BAC5857FB3A}" type="presOf" srcId="{C7D78FCC-A1A0-42D4-97C1-217B195C4B55}" destId="{165CAD57-E43D-4D53-9C15-2AA3D9F2AE6A}" srcOrd="0" destOrd="0" presId="urn:microsoft.com/office/officeart/2005/8/layout/vList2"/>
    <dgm:cxn modelId="{8FE44C9F-FD21-46AB-921A-C4415FAE0F53}" type="presOf" srcId="{C413D686-4E61-4D9B-B073-B3CEB955A2AF}" destId="{A9A643CF-FDFE-473C-B183-C20FAE537179}" srcOrd="0" destOrd="0" presId="urn:microsoft.com/office/officeart/2005/8/layout/vList2"/>
    <dgm:cxn modelId="{B8DBC28A-B659-4F62-9DC4-C436F4ED2AB4}" type="presParOf" srcId="{A9A643CF-FDFE-473C-B183-C20FAE537179}" destId="{165CAD57-E43D-4D53-9C15-2AA3D9F2AE6A}"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41B8AF-07A7-4238-AF23-D9273A175BDF}" type="doc">
      <dgm:prSet loTypeId="urn:microsoft.com/office/officeart/2009/3/layout/PhasedProcess" loCatId="process" qsTypeId="urn:microsoft.com/office/officeart/2005/8/quickstyle/3d1" qsCatId="3D" csTypeId="urn:microsoft.com/office/officeart/2005/8/colors/accent1_2" csCatId="accent1" phldr="1"/>
      <dgm:spPr/>
      <dgm:t>
        <a:bodyPr/>
        <a:lstStyle/>
        <a:p>
          <a:endParaRPr lang="en-GB"/>
        </a:p>
      </dgm:t>
    </dgm:pt>
    <dgm:pt modelId="{3E39941B-E66C-4A6E-ACF9-FB93AD43C69A}">
      <dgm:prSet phldrT="[Text]" custT="1"/>
      <dgm:spPr/>
      <dgm:t>
        <a:bodyPr/>
        <a:lstStyle/>
        <a:p>
          <a:r>
            <a:rPr lang="id-ID" sz="1600" dirty="0"/>
            <a:t> </a:t>
          </a:r>
          <a:endParaRPr lang="en-GB" sz="1600" dirty="0"/>
        </a:p>
      </dgm:t>
    </dgm:pt>
    <dgm:pt modelId="{D9A7AD9E-06C4-4FDA-8AE4-5439A1E1F72A}" type="parTrans" cxnId="{C101030F-2660-4882-9406-A667DC20B235}">
      <dgm:prSet/>
      <dgm:spPr/>
      <dgm:t>
        <a:bodyPr/>
        <a:lstStyle/>
        <a:p>
          <a:endParaRPr lang="en-GB" sz="2000"/>
        </a:p>
      </dgm:t>
    </dgm:pt>
    <dgm:pt modelId="{5564C35D-7DF3-49D0-ACC2-2FA869F114E1}" type="sibTrans" cxnId="{C101030F-2660-4882-9406-A667DC20B235}">
      <dgm:prSet/>
      <dgm:spPr/>
      <dgm:t>
        <a:bodyPr/>
        <a:lstStyle/>
        <a:p>
          <a:endParaRPr lang="en-GB" sz="2000"/>
        </a:p>
      </dgm:t>
    </dgm:pt>
    <dgm:pt modelId="{FDCEE98D-EA42-4A5A-80E5-0E39FC94E1C5}">
      <dgm:prSet phldrT="[Text]" custT="1"/>
      <dgm:spPr/>
      <dgm:t>
        <a:bodyPr/>
        <a:lstStyle/>
        <a:p>
          <a:r>
            <a:rPr lang="id-ID" sz="1600" dirty="0"/>
            <a:t> </a:t>
          </a:r>
          <a:endParaRPr lang="en-GB" sz="1600" dirty="0"/>
        </a:p>
      </dgm:t>
    </dgm:pt>
    <dgm:pt modelId="{F2D1B676-2DE3-4512-A36B-EF523652E02D}" type="parTrans" cxnId="{294E30DE-ACBD-4DDB-B3AF-E6033F813163}">
      <dgm:prSet/>
      <dgm:spPr/>
      <dgm:t>
        <a:bodyPr/>
        <a:lstStyle/>
        <a:p>
          <a:endParaRPr lang="en-GB" sz="2000"/>
        </a:p>
      </dgm:t>
    </dgm:pt>
    <dgm:pt modelId="{ADE3552F-9F53-4DDA-AF2B-C569510B4711}" type="sibTrans" cxnId="{294E30DE-ACBD-4DDB-B3AF-E6033F813163}">
      <dgm:prSet/>
      <dgm:spPr/>
      <dgm:t>
        <a:bodyPr/>
        <a:lstStyle/>
        <a:p>
          <a:endParaRPr lang="en-GB" sz="2000"/>
        </a:p>
      </dgm:t>
    </dgm:pt>
    <dgm:pt modelId="{4418DC22-E900-47CA-B78C-5B0FC4A15BE9}">
      <dgm:prSet phldrT="[Text]" custT="1"/>
      <dgm:spPr/>
      <dgm:t>
        <a:bodyPr/>
        <a:lstStyle/>
        <a:p>
          <a:r>
            <a:rPr lang="id-ID" sz="1600" dirty="0"/>
            <a:t> </a:t>
          </a:r>
          <a:endParaRPr lang="en-GB" sz="1600" dirty="0"/>
        </a:p>
      </dgm:t>
    </dgm:pt>
    <dgm:pt modelId="{C2911C57-1D1A-4CF5-8AEC-2FE26AA0BD2F}" type="parTrans" cxnId="{DE7662BF-2AB9-4E09-9DEC-4A4405F74062}">
      <dgm:prSet/>
      <dgm:spPr/>
      <dgm:t>
        <a:bodyPr/>
        <a:lstStyle/>
        <a:p>
          <a:endParaRPr lang="en-GB" sz="2000"/>
        </a:p>
      </dgm:t>
    </dgm:pt>
    <dgm:pt modelId="{BF2ED154-5265-4856-A082-F16046395E78}" type="sibTrans" cxnId="{DE7662BF-2AB9-4E09-9DEC-4A4405F74062}">
      <dgm:prSet/>
      <dgm:spPr/>
      <dgm:t>
        <a:bodyPr/>
        <a:lstStyle/>
        <a:p>
          <a:endParaRPr lang="en-GB" sz="2000"/>
        </a:p>
      </dgm:t>
    </dgm:pt>
    <dgm:pt modelId="{F3E83132-2D77-4E8F-815C-7BF005F4EFCC}">
      <dgm:prSet phldrT="[Text]" custT="1"/>
      <dgm:spPr/>
      <dgm:t>
        <a:bodyPr/>
        <a:lstStyle/>
        <a:p>
          <a:r>
            <a:rPr lang="id-ID" sz="2800" dirty="0"/>
            <a:t> </a:t>
          </a:r>
          <a:endParaRPr lang="en-GB" sz="2800" dirty="0"/>
        </a:p>
      </dgm:t>
    </dgm:pt>
    <dgm:pt modelId="{774F2B0D-02F6-44E5-AF45-2E26B0882030}" type="parTrans" cxnId="{2582C5CC-E2BF-45A9-8738-A9A06749ADEE}">
      <dgm:prSet/>
      <dgm:spPr/>
      <dgm:t>
        <a:bodyPr/>
        <a:lstStyle/>
        <a:p>
          <a:endParaRPr lang="en-GB" sz="2000"/>
        </a:p>
      </dgm:t>
    </dgm:pt>
    <dgm:pt modelId="{15E377A8-AC6F-4052-942D-223A2ACF5034}" type="sibTrans" cxnId="{2582C5CC-E2BF-45A9-8738-A9A06749ADEE}">
      <dgm:prSet/>
      <dgm:spPr/>
      <dgm:t>
        <a:bodyPr/>
        <a:lstStyle/>
        <a:p>
          <a:endParaRPr lang="en-GB" sz="2000"/>
        </a:p>
      </dgm:t>
    </dgm:pt>
    <dgm:pt modelId="{4501A6BC-D400-4589-8167-699971E215F0}">
      <dgm:prSet phldrT="[Text]" custT="1"/>
      <dgm:spPr>
        <a:solidFill>
          <a:schemeClr val="accent6">
            <a:alpha val="50000"/>
          </a:schemeClr>
        </a:solidFill>
      </dgm:spPr>
      <dgm:t>
        <a:bodyPr/>
        <a:lstStyle/>
        <a:p>
          <a:r>
            <a:rPr lang="id-ID" sz="3400" b="1" dirty="0">
              <a:solidFill>
                <a:srgbClr val="FFFF00"/>
              </a:solidFill>
            </a:rPr>
            <a:t>TERIMA KASIH</a:t>
          </a:r>
          <a:endParaRPr lang="en-GB" sz="3400" b="1" dirty="0">
            <a:solidFill>
              <a:srgbClr val="FFFF00"/>
            </a:solidFill>
          </a:endParaRPr>
        </a:p>
      </dgm:t>
    </dgm:pt>
    <dgm:pt modelId="{6690BBB5-BA90-4722-968E-6D474CC4015A}" type="parTrans" cxnId="{C9FD512A-70D9-4694-81F1-FD6F89651575}">
      <dgm:prSet/>
      <dgm:spPr/>
      <dgm:t>
        <a:bodyPr/>
        <a:lstStyle/>
        <a:p>
          <a:endParaRPr lang="en-GB" sz="2000"/>
        </a:p>
      </dgm:t>
    </dgm:pt>
    <dgm:pt modelId="{9B390B1B-5AC4-4923-8A4B-00F657BD7943}" type="sibTrans" cxnId="{C9FD512A-70D9-4694-81F1-FD6F89651575}">
      <dgm:prSet/>
      <dgm:spPr/>
      <dgm:t>
        <a:bodyPr/>
        <a:lstStyle/>
        <a:p>
          <a:endParaRPr lang="en-GB" sz="2000"/>
        </a:p>
      </dgm:t>
    </dgm:pt>
    <dgm:pt modelId="{A61F8154-FF4E-4930-8A22-FA14D7E0A150}">
      <dgm:prSet phldrT="[Text]" custT="1"/>
      <dgm:spPr/>
      <dgm:t>
        <a:bodyPr/>
        <a:lstStyle/>
        <a:p>
          <a:r>
            <a:rPr lang="id-ID" sz="2800" dirty="0"/>
            <a:t> </a:t>
          </a:r>
          <a:endParaRPr lang="en-GB" sz="2800" dirty="0"/>
        </a:p>
      </dgm:t>
    </dgm:pt>
    <dgm:pt modelId="{BC1E90E1-95A8-4DA6-8E0C-953740575C0D}" type="parTrans" cxnId="{087F16D8-BE55-4884-AEA1-82D08D2E2D82}">
      <dgm:prSet/>
      <dgm:spPr/>
      <dgm:t>
        <a:bodyPr/>
        <a:lstStyle/>
        <a:p>
          <a:endParaRPr lang="en-GB" sz="2000"/>
        </a:p>
      </dgm:t>
    </dgm:pt>
    <dgm:pt modelId="{CB2E3A7C-8B0D-48AC-85A3-027908F163B0}" type="sibTrans" cxnId="{087F16D8-BE55-4884-AEA1-82D08D2E2D82}">
      <dgm:prSet/>
      <dgm:spPr/>
      <dgm:t>
        <a:bodyPr/>
        <a:lstStyle/>
        <a:p>
          <a:endParaRPr lang="en-GB" sz="2000"/>
        </a:p>
      </dgm:t>
    </dgm:pt>
    <dgm:pt modelId="{0A8F9A50-D06F-4573-9101-773B7341241E}">
      <dgm:prSet phldrT="[Text]" custT="1"/>
      <dgm:spPr/>
      <dgm:t>
        <a:bodyPr/>
        <a:lstStyle/>
        <a:p>
          <a:r>
            <a:rPr lang="en-US" sz="2800" b="1" dirty="0" smtClean="0">
              <a:solidFill>
                <a:schemeClr val="tx1">
                  <a:lumMod val="95000"/>
                  <a:lumOff val="5000"/>
                </a:schemeClr>
              </a:solidFill>
              <a:latin typeface="Lucida Handwriting" panose="03010101010101010101" pitchFamily="66" charset="0"/>
            </a:rPr>
            <a:t>Than k You</a:t>
          </a:r>
          <a:endParaRPr lang="en-GB" sz="2800" b="1" dirty="0">
            <a:solidFill>
              <a:schemeClr val="tx1">
                <a:lumMod val="95000"/>
                <a:lumOff val="5000"/>
              </a:schemeClr>
            </a:solidFill>
            <a:latin typeface="Lucida Handwriting" panose="03010101010101010101" pitchFamily="66" charset="0"/>
          </a:endParaRPr>
        </a:p>
      </dgm:t>
    </dgm:pt>
    <dgm:pt modelId="{D0D21A9B-C447-40B2-928B-9E5ACFCFE349}" type="parTrans" cxnId="{18CC3FE7-6D75-4F56-A55A-0712BEEA09DB}">
      <dgm:prSet/>
      <dgm:spPr/>
      <dgm:t>
        <a:bodyPr/>
        <a:lstStyle/>
        <a:p>
          <a:endParaRPr lang="en-GB" sz="2000"/>
        </a:p>
      </dgm:t>
    </dgm:pt>
    <dgm:pt modelId="{E096EF26-584C-48EA-865B-261E3D49AA83}" type="sibTrans" cxnId="{18CC3FE7-6D75-4F56-A55A-0712BEEA09DB}">
      <dgm:prSet/>
      <dgm:spPr/>
      <dgm:t>
        <a:bodyPr/>
        <a:lstStyle/>
        <a:p>
          <a:endParaRPr lang="en-GB" sz="2000"/>
        </a:p>
      </dgm:t>
    </dgm:pt>
    <dgm:pt modelId="{A20125F7-6C70-4930-9B4A-1CA0C877F286}">
      <dgm:prSet phldrT="[Text]" custT="1"/>
      <dgm:spPr/>
      <dgm:t>
        <a:bodyPr/>
        <a:lstStyle/>
        <a:p>
          <a:r>
            <a:rPr lang="id-ID" sz="2800" dirty="0"/>
            <a:t> </a:t>
          </a:r>
          <a:endParaRPr lang="en-GB" sz="2800" dirty="0"/>
        </a:p>
      </dgm:t>
    </dgm:pt>
    <dgm:pt modelId="{9535D0E9-38B3-496D-BFC9-4D625C697510}" type="sibTrans" cxnId="{389C5087-E02E-4A12-8AB8-703F2BE43047}">
      <dgm:prSet/>
      <dgm:spPr/>
      <dgm:t>
        <a:bodyPr/>
        <a:lstStyle/>
        <a:p>
          <a:endParaRPr lang="en-GB" sz="2000"/>
        </a:p>
      </dgm:t>
    </dgm:pt>
    <dgm:pt modelId="{ABC783C1-C051-4C27-98B1-38A735527C0B}" type="parTrans" cxnId="{389C5087-E02E-4A12-8AB8-703F2BE43047}">
      <dgm:prSet/>
      <dgm:spPr/>
      <dgm:t>
        <a:bodyPr/>
        <a:lstStyle/>
        <a:p>
          <a:endParaRPr lang="en-GB" sz="2000"/>
        </a:p>
      </dgm:t>
    </dgm:pt>
    <dgm:pt modelId="{508E6593-DC85-4689-AAEE-B0A027599626}" type="pres">
      <dgm:prSet presAssocID="{8541B8AF-07A7-4238-AF23-D9273A175BDF}" presName="Name0" presStyleCnt="0">
        <dgm:presLayoutVars>
          <dgm:chMax val="3"/>
          <dgm:chPref val="3"/>
          <dgm:bulletEnabled val="1"/>
          <dgm:dir/>
          <dgm:animLvl val="lvl"/>
        </dgm:presLayoutVars>
      </dgm:prSet>
      <dgm:spPr/>
      <dgm:t>
        <a:bodyPr/>
        <a:lstStyle/>
        <a:p>
          <a:endParaRPr lang="en-US"/>
        </a:p>
      </dgm:t>
    </dgm:pt>
    <dgm:pt modelId="{C0F1DC09-806D-4524-92F1-0321B71CFC69}" type="pres">
      <dgm:prSet presAssocID="{8541B8AF-07A7-4238-AF23-D9273A175BDF}" presName="arc1" presStyleLbl="node1" presStyleIdx="0" presStyleCnt="4"/>
      <dgm:spPr/>
    </dgm:pt>
    <dgm:pt modelId="{CFC6EB56-8CC3-44F9-BF4E-B5CADF21275F}" type="pres">
      <dgm:prSet presAssocID="{8541B8AF-07A7-4238-AF23-D9273A175BDF}" presName="arc3" presStyleLbl="node1" presStyleIdx="1" presStyleCnt="4"/>
      <dgm:spPr/>
    </dgm:pt>
    <dgm:pt modelId="{681A2734-34B9-4CC8-A618-49F455A943CC}" type="pres">
      <dgm:prSet presAssocID="{8541B8AF-07A7-4238-AF23-D9273A175BDF}" presName="parentText2" presStyleLbl="revTx" presStyleIdx="0" presStyleCnt="3">
        <dgm:presLayoutVars>
          <dgm:chMax val="4"/>
          <dgm:chPref val="3"/>
          <dgm:bulletEnabled val="1"/>
        </dgm:presLayoutVars>
      </dgm:prSet>
      <dgm:spPr/>
      <dgm:t>
        <a:bodyPr/>
        <a:lstStyle/>
        <a:p>
          <a:endParaRPr lang="en-US"/>
        </a:p>
      </dgm:t>
    </dgm:pt>
    <dgm:pt modelId="{6CCF048F-5110-4BDC-801B-0AA491CFEECE}" type="pres">
      <dgm:prSet presAssocID="{8541B8AF-07A7-4238-AF23-D9273A175BDF}" presName="arc2" presStyleLbl="node1" presStyleIdx="2" presStyleCnt="4"/>
      <dgm:spPr/>
    </dgm:pt>
    <dgm:pt modelId="{65EDA0C0-BB69-46B5-996E-A4540905D728}" type="pres">
      <dgm:prSet presAssocID="{8541B8AF-07A7-4238-AF23-D9273A175BDF}" presName="arc4" presStyleLbl="node1" presStyleIdx="3" presStyleCnt="4"/>
      <dgm:spPr/>
    </dgm:pt>
    <dgm:pt modelId="{0FC15F5D-1BAC-4AB0-BB4D-C95B0172A4C4}" type="pres">
      <dgm:prSet presAssocID="{8541B8AF-07A7-4238-AF23-D9273A175BDF}" presName="parentText3" presStyleLbl="revTx" presStyleIdx="1" presStyleCnt="3">
        <dgm:presLayoutVars>
          <dgm:chMax val="1"/>
          <dgm:chPref val="1"/>
          <dgm:bulletEnabled val="1"/>
        </dgm:presLayoutVars>
      </dgm:prSet>
      <dgm:spPr/>
      <dgm:t>
        <a:bodyPr/>
        <a:lstStyle/>
        <a:p>
          <a:endParaRPr lang="en-US"/>
        </a:p>
      </dgm:t>
    </dgm:pt>
    <dgm:pt modelId="{64D7644B-D356-42B4-8675-94B909B18BA7}" type="pres">
      <dgm:prSet presAssocID="{8541B8AF-07A7-4238-AF23-D9273A175BDF}" presName="middleComposite" presStyleCnt="0"/>
      <dgm:spPr/>
    </dgm:pt>
    <dgm:pt modelId="{D395F20C-EEB5-48A0-9A37-02014E3B2DAB}" type="pres">
      <dgm:prSet presAssocID="{4501A6BC-D400-4589-8167-699971E215F0}" presName="circ1" presStyleLbl="vennNode1" presStyleIdx="0" presStyleCnt="7" custScaleX="112370" custLinFactNeighborX="-867" custLinFactNeighborY="28354"/>
      <dgm:spPr/>
      <dgm:t>
        <a:bodyPr/>
        <a:lstStyle/>
        <a:p>
          <a:endParaRPr lang="en-US"/>
        </a:p>
      </dgm:t>
    </dgm:pt>
    <dgm:pt modelId="{CC3D152C-B441-429E-A664-6EC482382624}" type="pres">
      <dgm:prSet presAssocID="{4501A6BC-D400-4589-8167-699971E215F0}" presName="circ1Tx" presStyleLbl="revTx" presStyleIdx="1" presStyleCnt="3">
        <dgm:presLayoutVars>
          <dgm:chMax val="0"/>
          <dgm:chPref val="0"/>
        </dgm:presLayoutVars>
      </dgm:prSet>
      <dgm:spPr/>
      <dgm:t>
        <a:bodyPr/>
        <a:lstStyle/>
        <a:p>
          <a:endParaRPr lang="en-US"/>
        </a:p>
      </dgm:t>
    </dgm:pt>
    <dgm:pt modelId="{DB215A6D-BC0C-464A-98D5-91CA901850E6}" type="pres">
      <dgm:prSet presAssocID="{8541B8AF-07A7-4238-AF23-D9273A175BDF}" presName="leftComposite" presStyleCnt="0"/>
      <dgm:spPr/>
    </dgm:pt>
    <dgm:pt modelId="{FE5557AA-B622-4981-8EB1-7941BCFD7C78}" type="pres">
      <dgm:prSet presAssocID="{3E39941B-E66C-4A6E-ACF9-FB93AD43C69A}" presName="childText1_1" presStyleLbl="vennNode1" presStyleIdx="1" presStyleCnt="7" custScaleX="78703" custScaleY="74452">
        <dgm:presLayoutVars>
          <dgm:chMax val="0"/>
          <dgm:chPref val="0"/>
        </dgm:presLayoutVars>
      </dgm:prSet>
      <dgm:spPr/>
      <dgm:t>
        <a:bodyPr/>
        <a:lstStyle/>
        <a:p>
          <a:endParaRPr lang="en-US"/>
        </a:p>
      </dgm:t>
    </dgm:pt>
    <dgm:pt modelId="{69ABC4A4-185C-4F63-91DC-ED3022DA027F}" type="pres">
      <dgm:prSet presAssocID="{3E39941B-E66C-4A6E-ACF9-FB93AD43C69A}" presName="ellipse1" presStyleLbl="vennNode1" presStyleIdx="2" presStyleCnt="7" custScaleX="78702" custScaleY="74452"/>
      <dgm:spPr/>
    </dgm:pt>
    <dgm:pt modelId="{EEA77179-7059-4B53-B7C0-E08AEF3F96AA}" type="pres">
      <dgm:prSet presAssocID="{3E39941B-E66C-4A6E-ACF9-FB93AD43C69A}" presName="ellipse2" presStyleLbl="vennNode1" presStyleIdx="3" presStyleCnt="7" custScaleX="78702" custScaleY="74452"/>
      <dgm:spPr/>
    </dgm:pt>
    <dgm:pt modelId="{24010B3E-FB37-48FB-B049-B2CCC1A028C2}" type="pres">
      <dgm:prSet presAssocID="{FDCEE98D-EA42-4A5A-80E5-0E39FC94E1C5}" presName="childText1_2" presStyleLbl="vennNode1" presStyleIdx="4" presStyleCnt="7" custScaleX="78703" custScaleY="74452">
        <dgm:presLayoutVars>
          <dgm:chMax val="0"/>
          <dgm:chPref val="0"/>
        </dgm:presLayoutVars>
      </dgm:prSet>
      <dgm:spPr/>
      <dgm:t>
        <a:bodyPr/>
        <a:lstStyle/>
        <a:p>
          <a:endParaRPr lang="en-US"/>
        </a:p>
      </dgm:t>
    </dgm:pt>
    <dgm:pt modelId="{3CFF4507-27F8-438A-935F-718B97D89CB6}" type="pres">
      <dgm:prSet presAssocID="{FDCEE98D-EA42-4A5A-80E5-0E39FC94E1C5}" presName="ellipse3" presStyleLbl="vennNode1" presStyleIdx="5" presStyleCnt="7" custScaleX="78702" custScaleY="74452"/>
      <dgm:spPr/>
    </dgm:pt>
    <dgm:pt modelId="{4A30E0BB-1128-43BC-895E-FD4D9588385F}" type="pres">
      <dgm:prSet presAssocID="{4418DC22-E900-47CA-B78C-5B0FC4A15BE9}" presName="childText1_3" presStyleLbl="vennNode1" presStyleIdx="6" presStyleCnt="7" custScaleX="78703" custScaleY="74452">
        <dgm:presLayoutVars>
          <dgm:chMax val="0"/>
          <dgm:chPref val="0"/>
        </dgm:presLayoutVars>
      </dgm:prSet>
      <dgm:spPr/>
      <dgm:t>
        <a:bodyPr/>
        <a:lstStyle/>
        <a:p>
          <a:endParaRPr lang="en-US"/>
        </a:p>
      </dgm:t>
    </dgm:pt>
    <dgm:pt modelId="{D19BA29C-88FA-4769-8559-8C696E12E668}" type="pres">
      <dgm:prSet presAssocID="{8541B8AF-07A7-4238-AF23-D9273A175BDF}" presName="rightChild" presStyleLbl="node2" presStyleIdx="0" presStyleCnt="1" custScaleX="132030">
        <dgm:presLayoutVars>
          <dgm:chMax val="0"/>
          <dgm:chPref val="0"/>
        </dgm:presLayoutVars>
      </dgm:prSet>
      <dgm:spPr/>
      <dgm:t>
        <a:bodyPr/>
        <a:lstStyle/>
        <a:p>
          <a:endParaRPr lang="en-US"/>
        </a:p>
      </dgm:t>
    </dgm:pt>
    <dgm:pt modelId="{C7703C29-6E13-465D-9F75-F7E7D6F376D5}" type="pres">
      <dgm:prSet presAssocID="{8541B8AF-07A7-4238-AF23-D9273A175BDF}" presName="parentText1" presStyleLbl="revTx" presStyleIdx="2" presStyleCnt="3">
        <dgm:presLayoutVars>
          <dgm:chMax val="4"/>
          <dgm:chPref val="3"/>
          <dgm:bulletEnabled val="1"/>
        </dgm:presLayoutVars>
      </dgm:prSet>
      <dgm:spPr/>
      <dgm:t>
        <a:bodyPr/>
        <a:lstStyle/>
        <a:p>
          <a:endParaRPr lang="en-US"/>
        </a:p>
      </dgm:t>
    </dgm:pt>
  </dgm:ptLst>
  <dgm:cxnLst>
    <dgm:cxn modelId="{DE7662BF-2AB9-4E09-9DEC-4A4405F74062}" srcId="{A20125F7-6C70-4930-9B4A-1CA0C877F286}" destId="{4418DC22-E900-47CA-B78C-5B0FC4A15BE9}" srcOrd="2" destOrd="0" parTransId="{C2911C57-1D1A-4CF5-8AEC-2FE26AA0BD2F}" sibTransId="{BF2ED154-5265-4856-A082-F16046395E78}"/>
    <dgm:cxn modelId="{389C5087-E02E-4A12-8AB8-703F2BE43047}" srcId="{8541B8AF-07A7-4238-AF23-D9273A175BDF}" destId="{A20125F7-6C70-4930-9B4A-1CA0C877F286}" srcOrd="0" destOrd="0" parTransId="{ABC783C1-C051-4C27-98B1-38A735527C0B}" sibTransId="{9535D0E9-38B3-496D-BFC9-4D625C697510}"/>
    <dgm:cxn modelId="{1BC6F527-CB49-4F32-8D3B-E19FF109E3E1}" type="presOf" srcId="{A20125F7-6C70-4930-9B4A-1CA0C877F286}" destId="{C7703C29-6E13-465D-9F75-F7E7D6F376D5}" srcOrd="0" destOrd="0" presId="urn:microsoft.com/office/officeart/2009/3/layout/PhasedProcess"/>
    <dgm:cxn modelId="{8B33FA41-06F9-428F-9A98-B8DB69CB7023}" type="presOf" srcId="{0A8F9A50-D06F-4573-9101-773B7341241E}" destId="{D19BA29C-88FA-4769-8559-8C696E12E668}" srcOrd="0" destOrd="0" presId="urn:microsoft.com/office/officeart/2009/3/layout/PhasedProcess"/>
    <dgm:cxn modelId="{365A3B87-8A58-4FA5-B353-5EFC231666FB}" type="presOf" srcId="{8541B8AF-07A7-4238-AF23-D9273A175BDF}" destId="{508E6593-DC85-4689-AAEE-B0A027599626}" srcOrd="0" destOrd="0" presId="urn:microsoft.com/office/officeart/2009/3/layout/PhasedProcess"/>
    <dgm:cxn modelId="{C9FD512A-70D9-4694-81F1-FD6F89651575}" srcId="{F3E83132-2D77-4E8F-815C-7BF005F4EFCC}" destId="{4501A6BC-D400-4589-8167-699971E215F0}" srcOrd="0" destOrd="0" parTransId="{6690BBB5-BA90-4722-968E-6D474CC4015A}" sibTransId="{9B390B1B-5AC4-4923-8A4B-00F657BD7943}"/>
    <dgm:cxn modelId="{294E30DE-ACBD-4DDB-B3AF-E6033F813163}" srcId="{A20125F7-6C70-4930-9B4A-1CA0C877F286}" destId="{FDCEE98D-EA42-4A5A-80E5-0E39FC94E1C5}" srcOrd="1" destOrd="0" parTransId="{F2D1B676-2DE3-4512-A36B-EF523652E02D}" sibTransId="{ADE3552F-9F53-4DDA-AF2B-C569510B4711}"/>
    <dgm:cxn modelId="{FCF50201-6F90-4566-98FE-55B5D9D3D12C}" type="presOf" srcId="{FDCEE98D-EA42-4A5A-80E5-0E39FC94E1C5}" destId="{24010B3E-FB37-48FB-B049-B2CCC1A028C2}" srcOrd="0" destOrd="0" presId="urn:microsoft.com/office/officeart/2009/3/layout/PhasedProcess"/>
    <dgm:cxn modelId="{087F16D8-BE55-4884-AEA1-82D08D2E2D82}" srcId="{8541B8AF-07A7-4238-AF23-D9273A175BDF}" destId="{A61F8154-FF4E-4930-8A22-FA14D7E0A150}" srcOrd="2" destOrd="0" parTransId="{BC1E90E1-95A8-4DA6-8E0C-953740575C0D}" sibTransId="{CB2E3A7C-8B0D-48AC-85A3-027908F163B0}"/>
    <dgm:cxn modelId="{2582C5CC-E2BF-45A9-8738-A9A06749ADEE}" srcId="{8541B8AF-07A7-4238-AF23-D9273A175BDF}" destId="{F3E83132-2D77-4E8F-815C-7BF005F4EFCC}" srcOrd="1" destOrd="0" parTransId="{774F2B0D-02F6-44E5-AF45-2E26B0882030}" sibTransId="{15E377A8-AC6F-4052-942D-223A2ACF5034}"/>
    <dgm:cxn modelId="{F1396885-8EDB-4DB3-9FF9-470A1212AD44}" type="presOf" srcId="{4501A6BC-D400-4589-8167-699971E215F0}" destId="{CC3D152C-B441-429E-A664-6EC482382624}" srcOrd="1" destOrd="0" presId="urn:microsoft.com/office/officeart/2009/3/layout/PhasedProcess"/>
    <dgm:cxn modelId="{B28B22A0-78B1-4080-888D-697C6FBE1CE9}" type="presOf" srcId="{F3E83132-2D77-4E8F-815C-7BF005F4EFCC}" destId="{681A2734-34B9-4CC8-A618-49F455A943CC}" srcOrd="0" destOrd="0" presId="urn:microsoft.com/office/officeart/2009/3/layout/PhasedProcess"/>
    <dgm:cxn modelId="{5C25D63C-B7F6-42B6-996B-702420803CAF}" type="presOf" srcId="{A61F8154-FF4E-4930-8A22-FA14D7E0A150}" destId="{0FC15F5D-1BAC-4AB0-BB4D-C95B0172A4C4}" srcOrd="0" destOrd="0" presId="urn:microsoft.com/office/officeart/2009/3/layout/PhasedProcess"/>
    <dgm:cxn modelId="{3B743F8F-EB26-41D3-BFE4-498D92FF66D3}" type="presOf" srcId="{4418DC22-E900-47CA-B78C-5B0FC4A15BE9}" destId="{4A30E0BB-1128-43BC-895E-FD4D9588385F}" srcOrd="0" destOrd="0" presId="urn:microsoft.com/office/officeart/2009/3/layout/PhasedProcess"/>
    <dgm:cxn modelId="{20AF99FE-746A-4ED7-9E8F-9036520A027F}" type="presOf" srcId="{3E39941B-E66C-4A6E-ACF9-FB93AD43C69A}" destId="{FE5557AA-B622-4981-8EB1-7941BCFD7C78}" srcOrd="0" destOrd="0" presId="urn:microsoft.com/office/officeart/2009/3/layout/PhasedProcess"/>
    <dgm:cxn modelId="{C101030F-2660-4882-9406-A667DC20B235}" srcId="{A20125F7-6C70-4930-9B4A-1CA0C877F286}" destId="{3E39941B-E66C-4A6E-ACF9-FB93AD43C69A}" srcOrd="0" destOrd="0" parTransId="{D9A7AD9E-06C4-4FDA-8AE4-5439A1E1F72A}" sibTransId="{5564C35D-7DF3-49D0-ACC2-2FA869F114E1}"/>
    <dgm:cxn modelId="{18CC3FE7-6D75-4F56-A55A-0712BEEA09DB}" srcId="{A61F8154-FF4E-4930-8A22-FA14D7E0A150}" destId="{0A8F9A50-D06F-4573-9101-773B7341241E}" srcOrd="0" destOrd="0" parTransId="{D0D21A9B-C447-40B2-928B-9E5ACFCFE349}" sibTransId="{E096EF26-584C-48EA-865B-261E3D49AA83}"/>
    <dgm:cxn modelId="{ED869A55-F056-468C-B321-A28904B6964F}" type="presOf" srcId="{4501A6BC-D400-4589-8167-699971E215F0}" destId="{D395F20C-EEB5-48A0-9A37-02014E3B2DAB}" srcOrd="0" destOrd="0" presId="urn:microsoft.com/office/officeart/2009/3/layout/PhasedProcess"/>
    <dgm:cxn modelId="{38F38EB2-F155-4568-80DA-33AF15BD4DEA}" type="presParOf" srcId="{508E6593-DC85-4689-AAEE-B0A027599626}" destId="{C0F1DC09-806D-4524-92F1-0321B71CFC69}" srcOrd="0" destOrd="0" presId="urn:microsoft.com/office/officeart/2009/3/layout/PhasedProcess"/>
    <dgm:cxn modelId="{CFE1B822-FCF2-4F23-92BB-46ED219A5BC3}" type="presParOf" srcId="{508E6593-DC85-4689-AAEE-B0A027599626}" destId="{CFC6EB56-8CC3-44F9-BF4E-B5CADF21275F}" srcOrd="1" destOrd="0" presId="urn:microsoft.com/office/officeart/2009/3/layout/PhasedProcess"/>
    <dgm:cxn modelId="{6649D113-16F0-4ED4-A16B-4F59B7BE5376}" type="presParOf" srcId="{508E6593-DC85-4689-AAEE-B0A027599626}" destId="{681A2734-34B9-4CC8-A618-49F455A943CC}" srcOrd="2" destOrd="0" presId="urn:microsoft.com/office/officeart/2009/3/layout/PhasedProcess"/>
    <dgm:cxn modelId="{46681280-ACE1-4957-9390-3ED2DB31A08F}" type="presParOf" srcId="{508E6593-DC85-4689-AAEE-B0A027599626}" destId="{6CCF048F-5110-4BDC-801B-0AA491CFEECE}" srcOrd="3" destOrd="0" presId="urn:microsoft.com/office/officeart/2009/3/layout/PhasedProcess"/>
    <dgm:cxn modelId="{3F621154-2F00-4725-9AD0-765D247DCBCD}" type="presParOf" srcId="{508E6593-DC85-4689-AAEE-B0A027599626}" destId="{65EDA0C0-BB69-46B5-996E-A4540905D728}" srcOrd="4" destOrd="0" presId="urn:microsoft.com/office/officeart/2009/3/layout/PhasedProcess"/>
    <dgm:cxn modelId="{E682D62B-DF3E-400E-B725-27DE67AEB539}" type="presParOf" srcId="{508E6593-DC85-4689-AAEE-B0A027599626}" destId="{0FC15F5D-1BAC-4AB0-BB4D-C95B0172A4C4}" srcOrd="5" destOrd="0" presId="urn:microsoft.com/office/officeart/2009/3/layout/PhasedProcess"/>
    <dgm:cxn modelId="{ED6C8D23-04B9-45A1-A0CA-39E62C68763B}" type="presParOf" srcId="{508E6593-DC85-4689-AAEE-B0A027599626}" destId="{64D7644B-D356-42B4-8675-94B909B18BA7}" srcOrd="6" destOrd="0" presId="urn:microsoft.com/office/officeart/2009/3/layout/PhasedProcess"/>
    <dgm:cxn modelId="{92084DFC-0B77-40A8-B11D-9DE05C1F68CF}" type="presParOf" srcId="{64D7644B-D356-42B4-8675-94B909B18BA7}" destId="{D395F20C-EEB5-48A0-9A37-02014E3B2DAB}" srcOrd="0" destOrd="0" presId="urn:microsoft.com/office/officeart/2009/3/layout/PhasedProcess"/>
    <dgm:cxn modelId="{D3EE9C18-F62F-4AB4-89B0-63DDA15F1727}" type="presParOf" srcId="{64D7644B-D356-42B4-8675-94B909B18BA7}" destId="{CC3D152C-B441-429E-A664-6EC482382624}" srcOrd="1" destOrd="0" presId="urn:microsoft.com/office/officeart/2009/3/layout/PhasedProcess"/>
    <dgm:cxn modelId="{A8533DBD-2F30-4B08-8974-56BAB8123346}" type="presParOf" srcId="{508E6593-DC85-4689-AAEE-B0A027599626}" destId="{DB215A6D-BC0C-464A-98D5-91CA901850E6}" srcOrd="7" destOrd="0" presId="urn:microsoft.com/office/officeart/2009/3/layout/PhasedProcess"/>
    <dgm:cxn modelId="{B0E532A7-AD3C-4988-A02E-8972B2F83254}" type="presParOf" srcId="{DB215A6D-BC0C-464A-98D5-91CA901850E6}" destId="{FE5557AA-B622-4981-8EB1-7941BCFD7C78}" srcOrd="0" destOrd="0" presId="urn:microsoft.com/office/officeart/2009/3/layout/PhasedProcess"/>
    <dgm:cxn modelId="{7FC1E249-733B-45A1-BF6B-FBD41317AC0C}" type="presParOf" srcId="{DB215A6D-BC0C-464A-98D5-91CA901850E6}" destId="{69ABC4A4-185C-4F63-91DC-ED3022DA027F}" srcOrd="1" destOrd="0" presId="urn:microsoft.com/office/officeart/2009/3/layout/PhasedProcess"/>
    <dgm:cxn modelId="{272F1561-05D8-4C73-B8C4-E66DACFF29B5}" type="presParOf" srcId="{DB215A6D-BC0C-464A-98D5-91CA901850E6}" destId="{EEA77179-7059-4B53-B7C0-E08AEF3F96AA}" srcOrd="2" destOrd="0" presId="urn:microsoft.com/office/officeart/2009/3/layout/PhasedProcess"/>
    <dgm:cxn modelId="{FF75617B-40CA-4EA0-B431-BB9414739D37}" type="presParOf" srcId="{DB215A6D-BC0C-464A-98D5-91CA901850E6}" destId="{24010B3E-FB37-48FB-B049-B2CCC1A028C2}" srcOrd="3" destOrd="0" presId="urn:microsoft.com/office/officeart/2009/3/layout/PhasedProcess"/>
    <dgm:cxn modelId="{B503B349-083D-4BF1-82D0-064C9647AE5C}" type="presParOf" srcId="{DB215A6D-BC0C-464A-98D5-91CA901850E6}" destId="{3CFF4507-27F8-438A-935F-718B97D89CB6}" srcOrd="4" destOrd="0" presId="urn:microsoft.com/office/officeart/2009/3/layout/PhasedProcess"/>
    <dgm:cxn modelId="{E9C644F7-53E0-4B15-9DF9-CCC56903CD7A}" type="presParOf" srcId="{DB215A6D-BC0C-464A-98D5-91CA901850E6}" destId="{4A30E0BB-1128-43BC-895E-FD4D9588385F}" srcOrd="5" destOrd="0" presId="urn:microsoft.com/office/officeart/2009/3/layout/PhasedProcess"/>
    <dgm:cxn modelId="{B104A851-801C-41B5-A5CF-4FB34B24F64F}" type="presParOf" srcId="{508E6593-DC85-4689-AAEE-B0A027599626}" destId="{D19BA29C-88FA-4769-8559-8C696E12E668}" srcOrd="8" destOrd="0" presId="urn:microsoft.com/office/officeart/2009/3/layout/PhasedProcess"/>
    <dgm:cxn modelId="{8007F9A7-D38C-45BF-B41E-9D95174B7F23}" type="presParOf" srcId="{508E6593-DC85-4689-AAEE-B0A027599626}" destId="{C7703C29-6E13-465D-9F75-F7E7D6F376D5}" srcOrd="9" destOrd="0" presId="urn:microsoft.com/office/officeart/2009/3/layout/PhasedProces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B1BBBC-AD52-440A-9712-4BC6CD8DA16B}">
      <dsp:nvSpPr>
        <dsp:cNvPr id="0" name=""/>
        <dsp:cNvSpPr/>
      </dsp:nvSpPr>
      <dsp:spPr>
        <a:xfrm>
          <a:off x="0" y="1416266"/>
          <a:ext cx="5486400" cy="160657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kern="1200" dirty="0" smtClean="0">
              <a:solidFill>
                <a:schemeClr val="accent6"/>
              </a:solidFill>
            </a:rPr>
            <a:t>How about the use of CDM learning materials </a:t>
          </a:r>
          <a:r>
            <a:rPr lang="en-US" sz="3600" kern="1200" dirty="0" smtClean="0">
              <a:solidFill>
                <a:schemeClr val="accent6"/>
              </a:solidFill>
            </a:rPr>
            <a:t>by </a:t>
          </a:r>
          <a:r>
            <a:rPr lang="en-US" sz="3600" kern="1200" dirty="0" smtClean="0">
              <a:solidFill>
                <a:schemeClr val="accent6"/>
              </a:solidFill>
            </a:rPr>
            <a:t>ECE-UT </a:t>
          </a:r>
          <a:r>
            <a:rPr lang="en-US" sz="3600" kern="1200" dirty="0" smtClean="0">
              <a:solidFill>
                <a:schemeClr val="accent6"/>
              </a:solidFill>
            </a:rPr>
            <a:t>students?</a:t>
          </a:r>
          <a:endParaRPr lang="en-US" sz="3600" kern="1200" dirty="0">
            <a:solidFill>
              <a:schemeClr val="accent6"/>
            </a:solidFill>
          </a:endParaRPr>
        </a:p>
      </dsp:txBody>
      <dsp:txXfrm>
        <a:off x="0" y="1416266"/>
        <a:ext cx="5486400" cy="160657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61D1FE8-F45C-4A52-87DB-5C68A5CDF3D3}">
      <dsp:nvSpPr>
        <dsp:cNvPr id="0" name=""/>
        <dsp:cNvSpPr/>
      </dsp:nvSpPr>
      <dsp:spPr>
        <a:xfrm>
          <a:off x="0" y="234526"/>
          <a:ext cx="9022080" cy="105523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solidFill>
                <a:schemeClr val="tx1"/>
              </a:solidFill>
            </a:rPr>
            <a:t>Method </a:t>
          </a:r>
          <a:r>
            <a:rPr lang="en-US" sz="2600" kern="1200" dirty="0" smtClean="0">
              <a:solidFill>
                <a:schemeClr val="tx1"/>
              </a:solidFill>
              <a:sym typeface="Wingdings" panose="05000000000000000000" pitchFamily="2" charset="2"/>
            </a:rPr>
            <a:t> Descriptive, with survey</a:t>
          </a:r>
        </a:p>
        <a:p>
          <a:pPr lvl="0" algn="l" defTabSz="1155700">
            <a:lnSpc>
              <a:spcPct val="90000"/>
            </a:lnSpc>
            <a:spcBef>
              <a:spcPct val="0"/>
            </a:spcBef>
            <a:spcAft>
              <a:spcPct val="35000"/>
            </a:spcAft>
          </a:pPr>
          <a:r>
            <a:rPr lang="en-US" sz="2600" kern="1200" dirty="0" smtClean="0">
              <a:solidFill>
                <a:schemeClr val="tx1"/>
              </a:solidFill>
              <a:sym typeface="Wingdings" panose="05000000000000000000" pitchFamily="2" charset="2"/>
            </a:rPr>
            <a:t>Instrument  Q</a:t>
          </a:r>
          <a:r>
            <a:rPr lang="en-US" sz="2600" kern="1200" dirty="0" smtClean="0">
              <a:solidFill>
                <a:schemeClr val="tx1"/>
              </a:solidFill>
            </a:rPr>
            <a:t>uestionnaires &amp; </a:t>
          </a:r>
          <a:r>
            <a:rPr lang="en-US" sz="2600" kern="1200" dirty="0" smtClean="0">
              <a:solidFill>
                <a:schemeClr val="tx1"/>
              </a:solidFill>
            </a:rPr>
            <a:t>Interview</a:t>
          </a:r>
          <a:endParaRPr lang="en-US" sz="2600" kern="1200" dirty="0">
            <a:solidFill>
              <a:schemeClr val="tx1"/>
            </a:solidFill>
          </a:endParaRPr>
        </a:p>
      </dsp:txBody>
      <dsp:txXfrm>
        <a:off x="0" y="234526"/>
        <a:ext cx="7337748" cy="1055230"/>
      </dsp:txXfrm>
    </dsp:sp>
    <dsp:sp modelId="{E64854DD-2A47-469D-A982-2E9C9E08F7E2}">
      <dsp:nvSpPr>
        <dsp:cNvPr id="0" name=""/>
        <dsp:cNvSpPr/>
      </dsp:nvSpPr>
      <dsp:spPr>
        <a:xfrm>
          <a:off x="685768" y="1442158"/>
          <a:ext cx="9022080" cy="1719588"/>
        </a:xfrm>
        <a:prstGeom prst="roundRect">
          <a:avLst>
            <a:gd name="adj" fmla="val 10000"/>
          </a:avLst>
        </a:prstGeom>
        <a:solidFill>
          <a:schemeClr val="accent5">
            <a:hueOff val="1085675"/>
            <a:satOff val="3732"/>
            <a:lumOff val="-179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711200">
            <a:lnSpc>
              <a:spcPct val="90000"/>
            </a:lnSpc>
            <a:spcBef>
              <a:spcPct val="0"/>
            </a:spcBef>
            <a:spcAft>
              <a:spcPct val="35000"/>
            </a:spcAft>
          </a:pPr>
          <a:r>
            <a:rPr lang="en-US" sz="2600" b="0" kern="1200" dirty="0" smtClean="0">
              <a:solidFill>
                <a:schemeClr val="accent6">
                  <a:lumMod val="75000"/>
                </a:schemeClr>
              </a:solidFill>
            </a:rPr>
            <a:t>Aspects of Instruments: </a:t>
          </a:r>
          <a:endParaRPr lang="en-US" sz="2600" b="0" kern="1200" dirty="0">
            <a:solidFill>
              <a:schemeClr val="accent6">
                <a:lumMod val="75000"/>
              </a:schemeClr>
            </a:solidFill>
          </a:endParaRPr>
        </a:p>
        <a:p>
          <a:pPr marL="228600" lvl="1" indent="-228600" algn="l" defTabSz="711200">
            <a:lnSpc>
              <a:spcPct val="90000"/>
            </a:lnSpc>
            <a:spcBef>
              <a:spcPct val="0"/>
            </a:spcBef>
            <a:spcAft>
              <a:spcPct val="35000"/>
            </a:spcAft>
            <a:buChar char="••"/>
          </a:pPr>
          <a:r>
            <a:rPr lang="en-US" sz="2600" b="0" kern="1200" dirty="0" smtClean="0">
              <a:solidFill>
                <a:schemeClr val="accent6">
                  <a:lumMod val="75000"/>
                </a:schemeClr>
              </a:solidFill>
            </a:rPr>
            <a:t>Condition of CDM Learning Materials</a:t>
          </a:r>
          <a:endParaRPr lang="en-US" sz="2600" b="0" kern="1200" dirty="0">
            <a:solidFill>
              <a:schemeClr val="accent6">
                <a:lumMod val="75000"/>
              </a:schemeClr>
            </a:solidFill>
          </a:endParaRPr>
        </a:p>
        <a:p>
          <a:pPr marL="228600" lvl="1" indent="-228600" algn="l" defTabSz="711200">
            <a:lnSpc>
              <a:spcPct val="90000"/>
            </a:lnSpc>
            <a:spcBef>
              <a:spcPct val="0"/>
            </a:spcBef>
            <a:spcAft>
              <a:spcPct val="35000"/>
            </a:spcAft>
            <a:buChar char="••"/>
          </a:pPr>
          <a:r>
            <a:rPr lang="en-US" sz="2600" b="0" kern="1200" dirty="0" smtClean="0">
              <a:solidFill>
                <a:schemeClr val="accent6">
                  <a:lumMod val="75000"/>
                </a:schemeClr>
              </a:solidFill>
            </a:rPr>
            <a:t>Efforts of students if the </a:t>
          </a:r>
          <a:r>
            <a:rPr lang="en-US" sz="2600" b="0" kern="1200" dirty="0" smtClean="0">
              <a:solidFill>
                <a:schemeClr val="accent6">
                  <a:lumMod val="75000"/>
                </a:schemeClr>
              </a:solidFill>
            </a:rPr>
            <a:t>learning </a:t>
          </a:r>
          <a:r>
            <a:rPr lang="en-US" sz="2600" b="0" kern="1200" dirty="0" smtClean="0">
              <a:solidFill>
                <a:schemeClr val="accent6">
                  <a:lumMod val="75000"/>
                </a:schemeClr>
              </a:solidFill>
            </a:rPr>
            <a:t>material is difficult to understand</a:t>
          </a:r>
          <a:endParaRPr lang="en-US" sz="2600" b="0" kern="1200" dirty="0">
            <a:solidFill>
              <a:schemeClr val="accent6">
                <a:lumMod val="75000"/>
              </a:schemeClr>
            </a:solidFill>
          </a:endParaRPr>
        </a:p>
      </dsp:txBody>
      <dsp:txXfrm>
        <a:off x="685768" y="1442158"/>
        <a:ext cx="7275697" cy="1719588"/>
      </dsp:txXfrm>
    </dsp:sp>
    <dsp:sp modelId="{42E7588D-3AC4-44E4-AAEE-EE08D45EA6C0}">
      <dsp:nvSpPr>
        <dsp:cNvPr id="0" name=""/>
        <dsp:cNvSpPr/>
      </dsp:nvSpPr>
      <dsp:spPr>
        <a:xfrm>
          <a:off x="1447773" y="3423349"/>
          <a:ext cx="9022080" cy="1524282"/>
        </a:xfrm>
        <a:prstGeom prst="roundRect">
          <a:avLst>
            <a:gd name="adj" fmla="val 10000"/>
          </a:avLst>
        </a:prstGeom>
        <a:solidFill>
          <a:schemeClr val="accent5">
            <a:hueOff val="2171350"/>
            <a:satOff val="7464"/>
            <a:lumOff val="-358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t>Object </a:t>
          </a:r>
          <a:r>
            <a:rPr lang="en-US" sz="2700" kern="1200" dirty="0" smtClean="0">
              <a:sym typeface="Wingdings" panose="05000000000000000000" pitchFamily="2" charset="2"/>
            </a:rPr>
            <a:t> </a:t>
          </a:r>
          <a:r>
            <a:rPr lang="en-US" sz="2700" kern="1200" dirty="0" smtClean="0">
              <a:sym typeface="Wingdings" panose="05000000000000000000" pitchFamily="2" charset="2"/>
            </a:rPr>
            <a:t>65 </a:t>
          </a:r>
          <a:r>
            <a:rPr lang="en-US" sz="2700" kern="1200" dirty="0" smtClean="0"/>
            <a:t>ECE-UT students who had </a:t>
          </a:r>
          <a:r>
            <a:rPr lang="en-US" sz="2700" kern="1200" dirty="0" smtClean="0"/>
            <a:t>taken </a:t>
          </a:r>
          <a:r>
            <a:rPr lang="en-US" sz="2700" kern="1200" dirty="0" smtClean="0"/>
            <a:t>CDM courses in the previous </a:t>
          </a:r>
          <a:r>
            <a:rPr lang="en-US" sz="2700" kern="1200" dirty="0" smtClean="0"/>
            <a:t>semester, </a:t>
          </a:r>
          <a:r>
            <a:rPr lang="en-US" sz="2700" kern="1200" dirty="0" smtClean="0"/>
            <a:t>in 3 regional office of UT (Jakarta,  Semarang, </a:t>
          </a:r>
          <a:r>
            <a:rPr lang="en-US" sz="2700" kern="1200" dirty="0" err="1" smtClean="0"/>
            <a:t>Serang</a:t>
          </a:r>
          <a:r>
            <a:rPr lang="en-US" sz="2700" kern="1200" dirty="0" smtClean="0"/>
            <a:t>)</a:t>
          </a:r>
          <a:endParaRPr lang="en-US" sz="2700" kern="1200" dirty="0"/>
        </a:p>
      </dsp:txBody>
      <dsp:txXfrm>
        <a:off x="1447773" y="3423349"/>
        <a:ext cx="7286974" cy="1524282"/>
      </dsp:txXfrm>
    </dsp:sp>
    <dsp:sp modelId="{AAB99D28-31BC-4738-9749-C32039F47AC3}">
      <dsp:nvSpPr>
        <dsp:cNvPr id="0" name=""/>
        <dsp:cNvSpPr/>
      </dsp:nvSpPr>
      <dsp:spPr>
        <a:xfrm>
          <a:off x="2133631" y="5175951"/>
          <a:ext cx="9022080" cy="1524282"/>
        </a:xfrm>
        <a:prstGeom prst="roundRect">
          <a:avLst>
            <a:gd name="adj" fmla="val 10000"/>
          </a:avLst>
        </a:prstGeom>
        <a:solidFill>
          <a:schemeClr val="accent5">
            <a:hueOff val="3257024"/>
            <a:satOff val="11196"/>
            <a:lumOff val="-5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t>The study was conducted from July to September 2018.</a:t>
          </a:r>
          <a:endParaRPr lang="en-US" sz="2700" kern="1200" dirty="0"/>
        </a:p>
      </dsp:txBody>
      <dsp:txXfrm>
        <a:off x="2133631" y="5175951"/>
        <a:ext cx="7275697" cy="1524282"/>
      </dsp:txXfrm>
    </dsp:sp>
    <dsp:sp modelId="{FE44A659-2783-464C-B312-B3137A7CBB31}">
      <dsp:nvSpPr>
        <dsp:cNvPr id="0" name=""/>
        <dsp:cNvSpPr/>
      </dsp:nvSpPr>
      <dsp:spPr>
        <a:xfrm>
          <a:off x="8031296" y="1167461"/>
          <a:ext cx="990783" cy="990783"/>
        </a:xfrm>
        <a:prstGeom prst="downArrow">
          <a:avLst>
            <a:gd name="adj1" fmla="val 55000"/>
            <a:gd name="adj2" fmla="val 45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8031296" y="1167461"/>
        <a:ext cx="990783" cy="990783"/>
      </dsp:txXfrm>
    </dsp:sp>
    <dsp:sp modelId="{54AB6397-4B22-4F1F-89F2-28C245E51C6C}">
      <dsp:nvSpPr>
        <dsp:cNvPr id="0" name=""/>
        <dsp:cNvSpPr/>
      </dsp:nvSpPr>
      <dsp:spPr>
        <a:xfrm>
          <a:off x="8786895" y="2968886"/>
          <a:ext cx="990783" cy="990783"/>
        </a:xfrm>
        <a:prstGeom prst="downArrow">
          <a:avLst>
            <a:gd name="adj1" fmla="val 55000"/>
            <a:gd name="adj2" fmla="val 45000"/>
          </a:avLst>
        </a:prstGeom>
        <a:solidFill>
          <a:schemeClr val="accent5">
            <a:tint val="40000"/>
            <a:alpha val="90000"/>
            <a:hueOff val="1622542"/>
            <a:satOff val="-11507"/>
            <a:lumOff val="-6548"/>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8786895" y="2968886"/>
        <a:ext cx="990783" cy="990783"/>
      </dsp:txXfrm>
    </dsp:sp>
    <dsp:sp modelId="{A718C86A-D99C-44FC-88A8-DE72EBC4DD8B}">
      <dsp:nvSpPr>
        <dsp:cNvPr id="0" name=""/>
        <dsp:cNvSpPr/>
      </dsp:nvSpPr>
      <dsp:spPr>
        <a:xfrm>
          <a:off x="9531217" y="4770310"/>
          <a:ext cx="990783" cy="990783"/>
        </a:xfrm>
        <a:prstGeom prst="downArrow">
          <a:avLst>
            <a:gd name="adj1" fmla="val 55000"/>
            <a:gd name="adj2" fmla="val 45000"/>
          </a:avLst>
        </a:prstGeom>
        <a:solidFill>
          <a:schemeClr val="accent5">
            <a:tint val="40000"/>
            <a:alpha val="90000"/>
            <a:hueOff val="3245083"/>
            <a:satOff val="-23015"/>
            <a:lumOff val="-13095"/>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9531217" y="4770310"/>
        <a:ext cx="990783" cy="990783"/>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BB0E1FC-AB15-419E-8416-CE5E2B239BD2}">
      <dsp:nvSpPr>
        <dsp:cNvPr id="0" name=""/>
        <dsp:cNvSpPr/>
      </dsp:nvSpPr>
      <dsp:spPr>
        <a:xfrm>
          <a:off x="0" y="78913"/>
          <a:ext cx="9211734" cy="11196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smtClean="0"/>
            <a:t>teaching materials still need to add many illustrations and images </a:t>
          </a:r>
          <a:r>
            <a:rPr lang="en-US" sz="2900" kern="1200" dirty="0" smtClean="0"/>
            <a:t>for </a:t>
          </a:r>
          <a:r>
            <a:rPr lang="en-US" sz="2900" kern="1200" dirty="0" smtClean="0"/>
            <a:t>support the explanation</a:t>
          </a:r>
          <a:endParaRPr lang="en-US" sz="2900" kern="1200" dirty="0"/>
        </a:p>
      </dsp:txBody>
      <dsp:txXfrm>
        <a:off x="0" y="78913"/>
        <a:ext cx="9211734" cy="1119690"/>
      </dsp:txXfrm>
    </dsp:sp>
    <dsp:sp modelId="{6C9D8711-5B0B-416B-BA0C-F46BEE1CCCCB}">
      <dsp:nvSpPr>
        <dsp:cNvPr id="0" name=""/>
        <dsp:cNvSpPr/>
      </dsp:nvSpPr>
      <dsp:spPr>
        <a:xfrm>
          <a:off x="0" y="1282123"/>
          <a:ext cx="9211734" cy="11196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smtClean="0"/>
            <a:t>books </a:t>
          </a:r>
          <a:r>
            <a:rPr lang="en-US" sz="2900" kern="1200" dirty="0" smtClean="0"/>
            <a:t>are considered too thick, better </a:t>
          </a:r>
          <a:r>
            <a:rPr lang="en-US" sz="2900" kern="1200" dirty="0" smtClean="0"/>
            <a:t>divided </a:t>
          </a:r>
          <a:r>
            <a:rPr lang="en-US" sz="2900" kern="1200" dirty="0" smtClean="0"/>
            <a:t>into several volumes</a:t>
          </a:r>
          <a:endParaRPr lang="en-US" sz="2900" kern="1200" dirty="0"/>
        </a:p>
      </dsp:txBody>
      <dsp:txXfrm>
        <a:off x="0" y="1282123"/>
        <a:ext cx="9211734" cy="1119690"/>
      </dsp:txXfrm>
    </dsp:sp>
    <dsp:sp modelId="{471F835A-76E5-41B9-A5C1-65D1961D1073}">
      <dsp:nvSpPr>
        <dsp:cNvPr id="0" name=""/>
        <dsp:cNvSpPr/>
      </dsp:nvSpPr>
      <dsp:spPr>
        <a:xfrm>
          <a:off x="0" y="2485333"/>
          <a:ext cx="9211734" cy="11196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smtClean="0"/>
            <a:t>book summaries improved to match the previous explanation</a:t>
          </a:r>
          <a:endParaRPr lang="en-US" sz="2900" kern="1200" dirty="0"/>
        </a:p>
      </dsp:txBody>
      <dsp:txXfrm>
        <a:off x="0" y="2485333"/>
        <a:ext cx="9211734" cy="1119690"/>
      </dsp:txXfrm>
    </dsp:sp>
    <dsp:sp modelId="{CD1976FD-B560-49CA-B4C8-F0CE5E28E2AD}">
      <dsp:nvSpPr>
        <dsp:cNvPr id="0" name=""/>
        <dsp:cNvSpPr/>
      </dsp:nvSpPr>
      <dsp:spPr>
        <a:xfrm>
          <a:off x="0" y="3688543"/>
          <a:ext cx="9211734" cy="11196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smtClean="0"/>
            <a:t>The formative test answer keys must match the question</a:t>
          </a:r>
          <a:endParaRPr lang="en-US" sz="2900" kern="1200" dirty="0"/>
        </a:p>
      </dsp:txBody>
      <dsp:txXfrm>
        <a:off x="0" y="3688543"/>
        <a:ext cx="9211734" cy="1119690"/>
      </dsp:txXfrm>
    </dsp:sp>
    <dsp:sp modelId="{EFF7FB7F-970A-426B-8B5B-5C0BDB428A34}">
      <dsp:nvSpPr>
        <dsp:cNvPr id="0" name=""/>
        <dsp:cNvSpPr/>
      </dsp:nvSpPr>
      <dsp:spPr>
        <a:xfrm>
          <a:off x="0" y="4891753"/>
          <a:ext cx="9211734" cy="11196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smtClean="0"/>
            <a:t>The material content in VCD needs to be revised</a:t>
          </a:r>
          <a:endParaRPr lang="en-US" sz="2900" kern="1200" dirty="0"/>
        </a:p>
      </dsp:txBody>
      <dsp:txXfrm>
        <a:off x="0" y="4891753"/>
        <a:ext cx="9211734" cy="111969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65CAD57-E43D-4D53-9C15-2AA3D9F2AE6A}">
      <dsp:nvSpPr>
        <dsp:cNvPr id="0" name=""/>
        <dsp:cNvSpPr/>
      </dsp:nvSpPr>
      <dsp:spPr>
        <a:xfrm>
          <a:off x="0" y="2051754"/>
          <a:ext cx="9211734" cy="290124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Preliminary </a:t>
          </a:r>
          <a:r>
            <a:rPr lang="en-US" sz="2800" kern="1200" dirty="0" smtClean="0"/>
            <a:t>research </a:t>
          </a:r>
          <a:r>
            <a:rPr lang="en-US" sz="2800" kern="1200" dirty="0" smtClean="0"/>
            <a:t>on the use of CDM learning materials need to be continued by developing CDM learning materials to revise existing </a:t>
          </a:r>
          <a:r>
            <a:rPr lang="en-US" sz="2800" kern="1200" dirty="0" smtClean="0"/>
            <a:t>media </a:t>
          </a:r>
          <a:endParaRPr lang="en-US" sz="2800" kern="1200" dirty="0"/>
        </a:p>
      </dsp:txBody>
      <dsp:txXfrm>
        <a:off x="0" y="2051754"/>
        <a:ext cx="9211734" cy="2901247"/>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0F1DC09-806D-4524-92F1-0321B71CFC69}">
      <dsp:nvSpPr>
        <dsp:cNvPr id="0" name=""/>
        <dsp:cNvSpPr/>
      </dsp:nvSpPr>
      <dsp:spPr>
        <a:xfrm rot="5400000">
          <a:off x="272" y="993981"/>
          <a:ext cx="3547614" cy="3548160"/>
        </a:xfrm>
        <a:prstGeom prst="blockArc">
          <a:avLst>
            <a:gd name="adj1" fmla="val 13500000"/>
            <a:gd name="adj2" fmla="val 18900000"/>
            <a:gd name="adj3" fmla="val 496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FC6EB56-8CC3-44F9-BF4E-B5CADF21275F}">
      <dsp:nvSpPr>
        <dsp:cNvPr id="0" name=""/>
        <dsp:cNvSpPr/>
      </dsp:nvSpPr>
      <dsp:spPr>
        <a:xfrm rot="16200000">
          <a:off x="3651495" y="993981"/>
          <a:ext cx="3547614" cy="3548160"/>
        </a:xfrm>
        <a:prstGeom prst="blockArc">
          <a:avLst>
            <a:gd name="adj1" fmla="val 13500000"/>
            <a:gd name="adj2" fmla="val 18900000"/>
            <a:gd name="adj3" fmla="val 496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81A2734-34B9-4CC8-A618-49F455A943CC}">
      <dsp:nvSpPr>
        <dsp:cNvPr id="0" name=""/>
        <dsp:cNvSpPr/>
      </dsp:nvSpPr>
      <dsp:spPr>
        <a:xfrm>
          <a:off x="4070990" y="4075906"/>
          <a:ext cx="2693595" cy="709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id-ID" sz="2800" kern="1200" dirty="0"/>
            <a:t> </a:t>
          </a:r>
          <a:endParaRPr lang="en-GB" sz="2800" kern="1200" dirty="0"/>
        </a:p>
      </dsp:txBody>
      <dsp:txXfrm>
        <a:off x="4070990" y="4075906"/>
        <a:ext cx="2693595" cy="709750"/>
      </dsp:txXfrm>
    </dsp:sp>
    <dsp:sp modelId="{6CCF048F-5110-4BDC-801B-0AA491CFEECE}">
      <dsp:nvSpPr>
        <dsp:cNvPr id="0" name=""/>
        <dsp:cNvSpPr/>
      </dsp:nvSpPr>
      <dsp:spPr>
        <a:xfrm rot="5400000">
          <a:off x="3537696" y="993981"/>
          <a:ext cx="3547614" cy="3548160"/>
        </a:xfrm>
        <a:prstGeom prst="blockArc">
          <a:avLst>
            <a:gd name="adj1" fmla="val 13500000"/>
            <a:gd name="adj2" fmla="val 18900000"/>
            <a:gd name="adj3" fmla="val 496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5EDA0C0-BB69-46B5-996E-A4540905D728}">
      <dsp:nvSpPr>
        <dsp:cNvPr id="0" name=""/>
        <dsp:cNvSpPr/>
      </dsp:nvSpPr>
      <dsp:spPr>
        <a:xfrm rot="16200000">
          <a:off x="7187846" y="993981"/>
          <a:ext cx="3547614" cy="3548160"/>
        </a:xfrm>
        <a:prstGeom prst="blockArc">
          <a:avLst>
            <a:gd name="adj1" fmla="val 13500000"/>
            <a:gd name="adj2" fmla="val 18900000"/>
            <a:gd name="adj3" fmla="val 496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FC15F5D-1BAC-4AB0-BB4D-C95B0172A4C4}">
      <dsp:nvSpPr>
        <dsp:cNvPr id="0" name=""/>
        <dsp:cNvSpPr/>
      </dsp:nvSpPr>
      <dsp:spPr>
        <a:xfrm>
          <a:off x="7348609" y="4075906"/>
          <a:ext cx="2693595" cy="709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id-ID" sz="2800" kern="1200" dirty="0"/>
            <a:t> </a:t>
          </a:r>
          <a:endParaRPr lang="en-GB" sz="2800" kern="1200" dirty="0"/>
        </a:p>
      </dsp:txBody>
      <dsp:txXfrm>
        <a:off x="7348609" y="4075906"/>
        <a:ext cx="2693595" cy="709750"/>
      </dsp:txXfrm>
    </dsp:sp>
    <dsp:sp modelId="{D395F20C-EEB5-48A0-9A37-02014E3B2DAB}">
      <dsp:nvSpPr>
        <dsp:cNvPr id="0" name=""/>
        <dsp:cNvSpPr/>
      </dsp:nvSpPr>
      <dsp:spPr>
        <a:xfrm>
          <a:off x="3962408" y="2285987"/>
          <a:ext cx="2797803" cy="2489813"/>
        </a:xfrm>
        <a:prstGeom prst="ellipse">
          <a:avLst/>
        </a:prstGeom>
        <a:solidFill>
          <a:schemeClr val="accent6">
            <a:alpha val="5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1511300">
            <a:lnSpc>
              <a:spcPct val="90000"/>
            </a:lnSpc>
            <a:spcBef>
              <a:spcPct val="0"/>
            </a:spcBef>
            <a:spcAft>
              <a:spcPct val="35000"/>
            </a:spcAft>
          </a:pPr>
          <a:r>
            <a:rPr lang="id-ID" sz="3400" b="1" kern="1200" dirty="0">
              <a:solidFill>
                <a:srgbClr val="FFFF00"/>
              </a:solidFill>
            </a:rPr>
            <a:t>TERIMA KASIH</a:t>
          </a:r>
          <a:endParaRPr lang="en-GB" sz="3400" b="1" kern="1200" dirty="0">
            <a:solidFill>
              <a:srgbClr val="FFFF00"/>
            </a:solidFill>
          </a:endParaRPr>
        </a:p>
      </dsp:txBody>
      <dsp:txXfrm>
        <a:off x="4521969" y="2534969"/>
        <a:ext cx="1678682" cy="1991850"/>
      </dsp:txXfrm>
    </dsp:sp>
    <dsp:sp modelId="{FE5557AA-B622-4981-8EB1-7941BCFD7C78}">
      <dsp:nvSpPr>
        <dsp:cNvPr id="0" name=""/>
        <dsp:cNvSpPr/>
      </dsp:nvSpPr>
      <dsp:spPr>
        <a:xfrm>
          <a:off x="1173448" y="1676399"/>
          <a:ext cx="884694" cy="836929"/>
        </a:xfrm>
        <a:prstGeom prst="ellipse">
          <a:avLst/>
        </a:prstGeom>
        <a:solidFill>
          <a:schemeClr val="accent1">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d-ID" sz="1600" kern="1200" dirty="0"/>
            <a:t> </a:t>
          </a:r>
          <a:endParaRPr lang="en-GB" sz="1600" kern="1200" dirty="0"/>
        </a:p>
      </dsp:txBody>
      <dsp:txXfrm>
        <a:off x="1173448" y="1676399"/>
        <a:ext cx="884694" cy="836929"/>
      </dsp:txXfrm>
    </dsp:sp>
    <dsp:sp modelId="{69ABC4A4-185C-4F63-91DC-ED3022DA027F}">
      <dsp:nvSpPr>
        <dsp:cNvPr id="0" name=""/>
        <dsp:cNvSpPr/>
      </dsp:nvSpPr>
      <dsp:spPr>
        <a:xfrm>
          <a:off x="697965" y="2543123"/>
          <a:ext cx="434563" cy="410932"/>
        </a:xfrm>
        <a:prstGeom prst="ellipse">
          <a:avLst/>
        </a:prstGeom>
        <a:solidFill>
          <a:schemeClr val="accent1">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EEA77179-7059-4B53-B7C0-E08AEF3F96AA}">
      <dsp:nvSpPr>
        <dsp:cNvPr id="0" name=""/>
        <dsp:cNvSpPr/>
      </dsp:nvSpPr>
      <dsp:spPr>
        <a:xfrm>
          <a:off x="2304302" y="1794936"/>
          <a:ext cx="252855" cy="239044"/>
        </a:xfrm>
        <a:prstGeom prst="ellipse">
          <a:avLst/>
        </a:prstGeom>
        <a:solidFill>
          <a:schemeClr val="accent1">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24010B3E-FB37-48FB-B049-B2CCC1A028C2}">
      <dsp:nvSpPr>
        <dsp:cNvPr id="0" name=""/>
        <dsp:cNvSpPr/>
      </dsp:nvSpPr>
      <dsp:spPr>
        <a:xfrm>
          <a:off x="2270394" y="2347799"/>
          <a:ext cx="884694" cy="836929"/>
        </a:xfrm>
        <a:prstGeom prst="ellipse">
          <a:avLst/>
        </a:prstGeom>
        <a:solidFill>
          <a:schemeClr val="accent1">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d-ID" sz="1600" kern="1200" dirty="0"/>
            <a:t> </a:t>
          </a:r>
          <a:endParaRPr lang="en-GB" sz="1600" kern="1200" dirty="0"/>
        </a:p>
      </dsp:txBody>
      <dsp:txXfrm>
        <a:off x="2270394" y="2347799"/>
        <a:ext cx="884694" cy="836929"/>
      </dsp:txXfrm>
    </dsp:sp>
    <dsp:sp modelId="{3CFF4507-27F8-438A-935F-718B97D89CB6}">
      <dsp:nvSpPr>
        <dsp:cNvPr id="0" name=""/>
        <dsp:cNvSpPr/>
      </dsp:nvSpPr>
      <dsp:spPr>
        <a:xfrm>
          <a:off x="2302457" y="3438087"/>
          <a:ext cx="252855" cy="239044"/>
        </a:xfrm>
        <a:prstGeom prst="ellipse">
          <a:avLst/>
        </a:prstGeom>
        <a:solidFill>
          <a:schemeClr val="accent1">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4A30E0BB-1128-43BC-895E-FD4D9588385F}">
      <dsp:nvSpPr>
        <dsp:cNvPr id="0" name=""/>
        <dsp:cNvSpPr/>
      </dsp:nvSpPr>
      <dsp:spPr>
        <a:xfrm>
          <a:off x="1193478" y="2990188"/>
          <a:ext cx="884694" cy="836929"/>
        </a:xfrm>
        <a:prstGeom prst="ellipse">
          <a:avLst/>
        </a:prstGeom>
        <a:solidFill>
          <a:schemeClr val="accent1">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d-ID" sz="1600" kern="1200" dirty="0"/>
            <a:t> </a:t>
          </a:r>
          <a:endParaRPr lang="en-GB" sz="1600" kern="1200" dirty="0"/>
        </a:p>
      </dsp:txBody>
      <dsp:txXfrm>
        <a:off x="1193478" y="2990188"/>
        <a:ext cx="884694" cy="836929"/>
      </dsp:txXfrm>
    </dsp:sp>
    <dsp:sp modelId="{D19BA29C-88FA-4769-8559-8C696E12E668}">
      <dsp:nvSpPr>
        <dsp:cNvPr id="0" name=""/>
        <dsp:cNvSpPr/>
      </dsp:nvSpPr>
      <dsp:spPr>
        <a:xfrm>
          <a:off x="7322748" y="1727511"/>
          <a:ext cx="2735657" cy="207162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lumMod val="95000"/>
                  <a:lumOff val="5000"/>
                </a:schemeClr>
              </a:solidFill>
              <a:latin typeface="Lucida Handwriting" panose="03010101010101010101" pitchFamily="66" charset="0"/>
            </a:rPr>
            <a:t>Than k You</a:t>
          </a:r>
          <a:endParaRPr lang="en-GB" sz="2800" b="1" kern="1200" dirty="0">
            <a:solidFill>
              <a:schemeClr val="tx1">
                <a:lumMod val="95000"/>
                <a:lumOff val="5000"/>
              </a:schemeClr>
            </a:solidFill>
            <a:latin typeface="Lucida Handwriting" panose="03010101010101010101" pitchFamily="66" charset="0"/>
          </a:endParaRPr>
        </a:p>
      </dsp:txBody>
      <dsp:txXfrm>
        <a:off x="7322748" y="1727511"/>
        <a:ext cx="2735657" cy="2071622"/>
      </dsp:txXfrm>
    </dsp:sp>
    <dsp:sp modelId="{C7703C29-6E13-465D-9F75-F7E7D6F376D5}">
      <dsp:nvSpPr>
        <dsp:cNvPr id="0" name=""/>
        <dsp:cNvSpPr/>
      </dsp:nvSpPr>
      <dsp:spPr>
        <a:xfrm>
          <a:off x="666689" y="4075906"/>
          <a:ext cx="2693595" cy="709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id-ID" sz="2800" kern="1200" dirty="0"/>
            <a:t> </a:t>
          </a:r>
          <a:endParaRPr lang="en-GB" sz="2800" kern="1200" dirty="0"/>
        </a:p>
      </dsp:txBody>
      <dsp:txXfrm>
        <a:off x="666689" y="4075906"/>
        <a:ext cx="2693595" cy="7097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1429" tIns="45714" rIns="91429" bIns="45714" rtlCol="0"/>
          <a:lstStyle>
            <a:lvl1pPr algn="l" eaLnBrk="1" hangingPunct="1">
              <a:defRPr sz="1200"/>
            </a:lvl1pPr>
          </a:lstStyle>
          <a:p>
            <a:pPr>
              <a:defRPr/>
            </a:pPr>
            <a:endParaRPr lang="en-US"/>
          </a:p>
        </p:txBody>
      </p:sp>
      <p:sp>
        <p:nvSpPr>
          <p:cNvPr id="3" name="Date Placeholder 2"/>
          <p:cNvSpPr>
            <a:spLocks noGrp="1"/>
          </p:cNvSpPr>
          <p:nvPr>
            <p:ph type="dt" sz="quarter" idx="1"/>
          </p:nvPr>
        </p:nvSpPr>
        <p:spPr>
          <a:xfrm>
            <a:off x="3970938" y="0"/>
            <a:ext cx="3037840" cy="465138"/>
          </a:xfrm>
          <a:prstGeom prst="rect">
            <a:avLst/>
          </a:prstGeom>
        </p:spPr>
        <p:txBody>
          <a:bodyPr vert="horz" lIns="91429" tIns="45714" rIns="91429" bIns="45714" rtlCol="0"/>
          <a:lstStyle>
            <a:lvl1pPr algn="r" eaLnBrk="1" hangingPunct="1">
              <a:defRPr sz="1200"/>
            </a:lvl1pPr>
          </a:lstStyle>
          <a:p>
            <a:pPr>
              <a:defRPr/>
            </a:pPr>
            <a:fld id="{C5D8A1B3-01A6-40C7-BBC8-B1FE9EC3F8C4}" type="datetimeFigureOut">
              <a:rPr lang="en-US"/>
              <a:pPr>
                <a:defRPr/>
              </a:pPr>
              <a:t>15-Oct-19</a:t>
            </a:fld>
            <a:endParaRPr lang="en-US"/>
          </a:p>
        </p:txBody>
      </p:sp>
      <p:sp>
        <p:nvSpPr>
          <p:cNvPr id="4" name="Footer Placeholder 3"/>
          <p:cNvSpPr>
            <a:spLocks noGrp="1"/>
          </p:cNvSpPr>
          <p:nvPr>
            <p:ph type="ftr" sz="quarter" idx="2"/>
          </p:nvPr>
        </p:nvSpPr>
        <p:spPr>
          <a:xfrm>
            <a:off x="0" y="8829675"/>
            <a:ext cx="3037840" cy="465138"/>
          </a:xfrm>
          <a:prstGeom prst="rect">
            <a:avLst/>
          </a:prstGeom>
        </p:spPr>
        <p:txBody>
          <a:bodyPr vert="horz" lIns="91429" tIns="45714" rIns="91429" bIns="45714" rtlCol="0" anchor="b"/>
          <a:lstStyle>
            <a:lvl1pPr algn="l" eaLnBrk="1" hangingPunct="1">
              <a:defRPr sz="1200"/>
            </a:lvl1pPr>
          </a:lstStyle>
          <a:p>
            <a:pPr>
              <a:defRPr/>
            </a:pPr>
            <a:endParaRPr lang="en-US"/>
          </a:p>
        </p:txBody>
      </p:sp>
      <p:sp>
        <p:nvSpPr>
          <p:cNvPr id="5" name="Slide Number Placeholder 4"/>
          <p:cNvSpPr>
            <a:spLocks noGrp="1"/>
          </p:cNvSpPr>
          <p:nvPr>
            <p:ph type="sldNum" sz="quarter" idx="3"/>
          </p:nvPr>
        </p:nvSpPr>
        <p:spPr>
          <a:xfrm>
            <a:off x="3970938" y="8829675"/>
            <a:ext cx="3037840" cy="465138"/>
          </a:xfrm>
          <a:prstGeom prst="rect">
            <a:avLst/>
          </a:prstGeom>
        </p:spPr>
        <p:txBody>
          <a:bodyPr vert="horz" lIns="91429" tIns="45714" rIns="91429" bIns="45714" rtlCol="0" anchor="b"/>
          <a:lstStyle>
            <a:lvl1pPr algn="r" eaLnBrk="1" hangingPunct="1">
              <a:defRPr sz="1200"/>
            </a:lvl1pPr>
          </a:lstStyle>
          <a:p>
            <a:pPr>
              <a:defRPr/>
            </a:pPr>
            <a:fld id="{BA15C7CB-1244-4C1A-88FD-DD30A7AB9589}" type="slidenum">
              <a:rPr lang="en-US"/>
              <a:pPr>
                <a:defRPr/>
              </a:pPr>
              <a:t>‹#›</a:t>
            </a:fld>
            <a:endParaRPr lang="en-US"/>
          </a:p>
        </p:txBody>
      </p:sp>
    </p:spTree>
    <p:extLst>
      <p:ext uri="{BB962C8B-B14F-4D97-AF65-F5344CB8AC3E}">
        <p14:creationId xmlns="" xmlns:p14="http://schemas.microsoft.com/office/powerpoint/2010/main" val="10844964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1429" tIns="45714" rIns="91429" bIns="45714" rtlCol="0"/>
          <a:lstStyle>
            <a:lvl1pPr algn="l" eaLnBrk="1" hangingPunct="1">
              <a:defRPr sz="1200">
                <a:latin typeface="Gill Sans" pitchFamily="32" charset="0"/>
                <a:ea typeface="ヒラギノ角ゴ ProN W3" pitchFamily="32" charset="-128"/>
                <a:cs typeface="+mn-cs"/>
                <a:sym typeface="Gill Sans" pitchFamily="32" charset="0"/>
              </a:defRPr>
            </a:lvl1pPr>
          </a:lstStyle>
          <a:p>
            <a:pPr>
              <a:defRPr/>
            </a:pPr>
            <a:endParaRPr lang="en-US"/>
          </a:p>
        </p:txBody>
      </p:sp>
      <p:sp>
        <p:nvSpPr>
          <p:cNvPr id="3" name="Date Placeholder 2"/>
          <p:cNvSpPr>
            <a:spLocks noGrp="1"/>
          </p:cNvSpPr>
          <p:nvPr>
            <p:ph type="dt" idx="1"/>
          </p:nvPr>
        </p:nvSpPr>
        <p:spPr>
          <a:xfrm>
            <a:off x="3970938" y="0"/>
            <a:ext cx="3037840" cy="465138"/>
          </a:xfrm>
          <a:prstGeom prst="rect">
            <a:avLst/>
          </a:prstGeom>
        </p:spPr>
        <p:txBody>
          <a:bodyPr vert="horz" lIns="91429" tIns="45714" rIns="91429" bIns="45714" rtlCol="0"/>
          <a:lstStyle>
            <a:lvl1pPr algn="r" eaLnBrk="1" hangingPunct="1">
              <a:defRPr sz="1200">
                <a:latin typeface="Gill Sans" pitchFamily="32" charset="0"/>
                <a:ea typeface="ヒラギノ角ゴ ProN W3" pitchFamily="32" charset="-128"/>
                <a:cs typeface="+mn-cs"/>
                <a:sym typeface="Gill Sans" pitchFamily="32" charset="0"/>
              </a:defRPr>
            </a:lvl1pPr>
          </a:lstStyle>
          <a:p>
            <a:pPr>
              <a:defRPr/>
            </a:pPr>
            <a:fld id="{14938695-DA0C-4185-B706-3498BBFD0BDA}" type="datetimeFigureOut">
              <a:rPr lang="en-US"/>
              <a:pPr>
                <a:defRPr/>
              </a:pPr>
              <a:t>15-Oct-19</a:t>
            </a:fld>
            <a:endParaRPr lang="en-US"/>
          </a:p>
        </p:txBody>
      </p:sp>
      <p:sp>
        <p:nvSpPr>
          <p:cNvPr id="4" name="Slide Image Placeholder 3"/>
          <p:cNvSpPr>
            <a:spLocks noGrp="1" noRot="1" noChangeAspect="1"/>
          </p:cNvSpPr>
          <p:nvPr>
            <p:ph type="sldImg" idx="2"/>
          </p:nvPr>
        </p:nvSpPr>
        <p:spPr>
          <a:xfrm>
            <a:off x="1181100" y="696913"/>
            <a:ext cx="4649788" cy="3486150"/>
          </a:xfrm>
          <a:prstGeom prst="rect">
            <a:avLst/>
          </a:prstGeom>
          <a:noFill/>
          <a:ln w="12700">
            <a:solidFill>
              <a:prstClr val="black"/>
            </a:solidFill>
          </a:ln>
        </p:spPr>
        <p:txBody>
          <a:bodyPr vert="horz" lIns="91429" tIns="45714" rIns="91429" bIns="45714" rtlCol="0" anchor="ctr"/>
          <a:lstStyle/>
          <a:p>
            <a:pPr lvl="0"/>
            <a:endParaRPr lang="en-US" noProof="0"/>
          </a:p>
        </p:txBody>
      </p:sp>
      <p:sp>
        <p:nvSpPr>
          <p:cNvPr id="5" name="Notes Placeholder 4"/>
          <p:cNvSpPr>
            <a:spLocks noGrp="1"/>
          </p:cNvSpPr>
          <p:nvPr>
            <p:ph type="body" sz="quarter" idx="3"/>
          </p:nvPr>
        </p:nvSpPr>
        <p:spPr>
          <a:xfrm>
            <a:off x="701040" y="4416427"/>
            <a:ext cx="5608320" cy="4183063"/>
          </a:xfrm>
          <a:prstGeom prst="rect">
            <a:avLst/>
          </a:prstGeom>
        </p:spPr>
        <p:txBody>
          <a:bodyPr vert="horz" lIns="91429" tIns="45714" rIns="91429" bIns="4571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7840" cy="465138"/>
          </a:xfrm>
          <a:prstGeom prst="rect">
            <a:avLst/>
          </a:prstGeom>
        </p:spPr>
        <p:txBody>
          <a:bodyPr vert="horz" lIns="91429" tIns="45714" rIns="91429" bIns="45714" rtlCol="0" anchor="b"/>
          <a:lstStyle>
            <a:lvl1pPr algn="l" eaLnBrk="1" hangingPunct="1">
              <a:defRPr sz="1200">
                <a:latin typeface="Gill Sans" pitchFamily="32" charset="0"/>
                <a:ea typeface="ヒラギノ角ゴ ProN W3" pitchFamily="32" charset="-128"/>
                <a:cs typeface="+mn-cs"/>
                <a:sym typeface="Gill Sans" pitchFamily="32" charset="0"/>
              </a:defRPr>
            </a:lvl1pPr>
          </a:lstStyle>
          <a:p>
            <a:pPr>
              <a:defRPr/>
            </a:pPr>
            <a:endParaRPr lang="en-US"/>
          </a:p>
        </p:txBody>
      </p:sp>
      <p:sp>
        <p:nvSpPr>
          <p:cNvPr id="7" name="Slide Number Placeholder 6"/>
          <p:cNvSpPr>
            <a:spLocks noGrp="1"/>
          </p:cNvSpPr>
          <p:nvPr>
            <p:ph type="sldNum" sz="quarter" idx="5"/>
          </p:nvPr>
        </p:nvSpPr>
        <p:spPr>
          <a:xfrm>
            <a:off x="3970938" y="8829675"/>
            <a:ext cx="3037840" cy="465138"/>
          </a:xfrm>
          <a:prstGeom prst="rect">
            <a:avLst/>
          </a:prstGeom>
        </p:spPr>
        <p:txBody>
          <a:bodyPr vert="horz" lIns="91429" tIns="45714" rIns="91429" bIns="45714" rtlCol="0" anchor="b"/>
          <a:lstStyle>
            <a:lvl1pPr algn="r" eaLnBrk="1" hangingPunct="1">
              <a:defRPr sz="1200">
                <a:latin typeface="Gill Sans" pitchFamily="32" charset="0"/>
                <a:ea typeface="ヒラギノ角ゴ ProN W3" pitchFamily="32" charset="-128"/>
                <a:cs typeface="+mn-cs"/>
                <a:sym typeface="Gill Sans" pitchFamily="32" charset="0"/>
              </a:defRPr>
            </a:lvl1pPr>
          </a:lstStyle>
          <a:p>
            <a:pPr>
              <a:defRPr/>
            </a:pPr>
            <a:fld id="{D0F39DB8-E3AC-4EFB-94D6-CD26448C155F}" type="slidenum">
              <a:rPr lang="en-US"/>
              <a:pPr>
                <a:defRPr/>
              </a:pPr>
              <a:t>‹#›</a:t>
            </a:fld>
            <a:endParaRPr lang="en-US"/>
          </a:p>
        </p:txBody>
      </p:sp>
    </p:spTree>
    <p:extLst>
      <p:ext uri="{BB962C8B-B14F-4D97-AF65-F5344CB8AC3E}">
        <p14:creationId xmlns="" xmlns:p14="http://schemas.microsoft.com/office/powerpoint/2010/main" val="18070308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21000" y="838200"/>
            <a:ext cx="10464800" cy="685800"/>
          </a:xfrm>
        </p:spPr>
        <p:txBody>
          <a:bodyPr/>
          <a:lstStyle>
            <a:lvl1pPr>
              <a:defRPr sz="3400" b="1"/>
            </a:lvl1pPr>
          </a:lstStyle>
          <a:p>
            <a:r>
              <a:rPr lang="en-US" dirty="0"/>
              <a:t>Click to edit Master title style</a:t>
            </a:r>
          </a:p>
        </p:txBody>
      </p:sp>
      <p:sp>
        <p:nvSpPr>
          <p:cNvPr id="3" name="Content Placeholder 2"/>
          <p:cNvSpPr>
            <a:spLocks noGrp="1"/>
          </p:cNvSpPr>
          <p:nvPr>
            <p:ph idx="1"/>
          </p:nvPr>
        </p:nvSpPr>
        <p:spPr/>
        <p:txBody>
          <a:bodyPr anchor="t"/>
          <a:lstStyle>
            <a:lvl1pPr>
              <a:buSzPct val="100000"/>
              <a:buFont typeface="Wingdings" pitchFamily="2" charset="2"/>
              <a:buChar char="q"/>
              <a:defRPr sz="3200"/>
            </a:lvl1pPr>
            <a:lvl2pPr>
              <a:buSzPct val="100000"/>
              <a:buFont typeface="Wingdings" pitchFamily="2" charset="2"/>
              <a:buChar char="§"/>
              <a:defRPr sz="3000"/>
            </a:lvl2pPr>
            <a:lvl3pPr>
              <a:buSzPct val="100000"/>
              <a:buFont typeface="Wingdings" pitchFamily="2" charset="2"/>
              <a:buChar char="§"/>
              <a:defRPr sz="2800"/>
            </a:lvl3pPr>
            <a:lvl4pPr>
              <a:buSzPct val="100000"/>
              <a:buFont typeface="Wingdings" pitchFamily="2" charset="2"/>
              <a:buChar char="§"/>
              <a:defRPr sz="2600"/>
            </a:lvl4pPr>
            <a:lvl5pPr>
              <a:buSzPct val="100000"/>
              <a:buFont typeface="Wingdings" pitchFamily="2" charset="2"/>
              <a:buChar cha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 xmlns:p14="http://schemas.microsoft.com/office/powerpoint/2010/main" val="398945583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9"/>
            <a:ext cx="11054080" cy="2090702"/>
          </a:xfrm>
        </p:spPr>
        <p:txBody>
          <a:bodyPr/>
          <a:lstStyle/>
          <a:p>
            <a:r>
              <a:rPr lang="en-US"/>
              <a:t>Click to edit Master title style</a:t>
            </a:r>
          </a:p>
        </p:txBody>
      </p:sp>
      <p:sp>
        <p:nvSpPr>
          <p:cNvPr id="3" name="Subtitle 2"/>
          <p:cNvSpPr>
            <a:spLocks noGrp="1"/>
          </p:cNvSpPr>
          <p:nvPr>
            <p:ph type="subTitle" idx="1"/>
          </p:nvPr>
        </p:nvSpPr>
        <p:spPr>
          <a:xfrm>
            <a:off x="1950723" y="5527040"/>
            <a:ext cx="9103360" cy="2492587"/>
          </a:xfrm>
        </p:spPr>
        <p:txBody>
          <a:bodyPr/>
          <a:lstStyle>
            <a:lvl1pPr marL="0" indent="0" algn="ctr">
              <a:buNone/>
              <a:defRPr>
                <a:solidFill>
                  <a:schemeClr val="tx1">
                    <a:tint val="75000"/>
                  </a:schemeClr>
                </a:solidFill>
              </a:defRPr>
            </a:lvl1pPr>
            <a:lvl2pPr marL="620603" indent="0" algn="ctr">
              <a:buNone/>
              <a:defRPr>
                <a:solidFill>
                  <a:schemeClr val="tx1">
                    <a:tint val="75000"/>
                  </a:schemeClr>
                </a:solidFill>
              </a:defRPr>
            </a:lvl2pPr>
            <a:lvl3pPr marL="1241205" indent="0" algn="ctr">
              <a:buNone/>
              <a:defRPr>
                <a:solidFill>
                  <a:schemeClr val="tx1">
                    <a:tint val="75000"/>
                  </a:schemeClr>
                </a:solidFill>
              </a:defRPr>
            </a:lvl3pPr>
            <a:lvl4pPr marL="1861806" indent="0" algn="ctr">
              <a:buNone/>
              <a:defRPr>
                <a:solidFill>
                  <a:schemeClr val="tx1">
                    <a:tint val="75000"/>
                  </a:schemeClr>
                </a:solidFill>
              </a:defRPr>
            </a:lvl4pPr>
            <a:lvl5pPr marL="2482410" indent="0" algn="ctr">
              <a:buNone/>
              <a:defRPr>
                <a:solidFill>
                  <a:schemeClr val="tx1">
                    <a:tint val="75000"/>
                  </a:schemeClr>
                </a:solidFill>
              </a:defRPr>
            </a:lvl5pPr>
            <a:lvl6pPr marL="3103011" indent="0" algn="ctr">
              <a:buNone/>
              <a:defRPr>
                <a:solidFill>
                  <a:schemeClr val="tx1">
                    <a:tint val="75000"/>
                  </a:schemeClr>
                </a:solidFill>
              </a:defRPr>
            </a:lvl6pPr>
            <a:lvl7pPr marL="3723615" indent="0" algn="ctr">
              <a:buNone/>
              <a:defRPr>
                <a:solidFill>
                  <a:schemeClr val="tx1">
                    <a:tint val="75000"/>
                  </a:schemeClr>
                </a:solidFill>
              </a:defRPr>
            </a:lvl7pPr>
            <a:lvl8pPr marL="4344217" indent="0" algn="ctr">
              <a:buNone/>
              <a:defRPr>
                <a:solidFill>
                  <a:schemeClr val="tx1">
                    <a:tint val="75000"/>
                  </a:schemeClr>
                </a:solidFill>
              </a:defRPr>
            </a:lvl8pPr>
            <a:lvl9pPr marL="496482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50875" y="9040813"/>
            <a:ext cx="3033713" cy="519112"/>
          </a:xfrm>
          <a:prstGeom prst="rect">
            <a:avLst/>
          </a:prstGeom>
        </p:spPr>
        <p:txBody>
          <a:bodyPr lIns="130046" tIns="65023" rIns="130046" bIns="65023"/>
          <a:lstStyle>
            <a:lvl1pPr eaLnBrk="1" hangingPunct="1">
              <a:defRPr/>
            </a:lvl1pPr>
          </a:lstStyle>
          <a:p>
            <a:pPr>
              <a:defRPr/>
            </a:pPr>
            <a:fld id="{6267BC7A-58D5-43C1-B4C5-E744C5C318D3}" type="datetime1">
              <a:rPr lang="en-US"/>
              <a:pPr>
                <a:defRPr/>
              </a:pPr>
              <a:t>15-Oct-19</a:t>
            </a:fld>
            <a:endParaRPr lang="en-US"/>
          </a:p>
        </p:txBody>
      </p:sp>
      <p:sp>
        <p:nvSpPr>
          <p:cNvPr id="5" name="Footer Placeholder 4"/>
          <p:cNvSpPr>
            <a:spLocks noGrp="1"/>
          </p:cNvSpPr>
          <p:nvPr>
            <p:ph type="ftr" sz="quarter" idx="11"/>
          </p:nvPr>
        </p:nvSpPr>
        <p:spPr>
          <a:xfrm>
            <a:off x="4443413" y="9040813"/>
            <a:ext cx="4117975" cy="519112"/>
          </a:xfrm>
          <a:prstGeom prst="rect">
            <a:avLst/>
          </a:prstGeom>
        </p:spPr>
        <p:txBody>
          <a:bodyPr lIns="130046" tIns="65023" rIns="130046" bIns="65023"/>
          <a:lstStyle>
            <a:lvl1pPr eaLnBrk="1" hangingPunct="1">
              <a:defRPr/>
            </a:lvl1pPr>
          </a:lstStyle>
          <a:p>
            <a:pPr>
              <a:defRPr/>
            </a:pPr>
            <a:endParaRPr lang="en-US"/>
          </a:p>
        </p:txBody>
      </p:sp>
      <p:sp>
        <p:nvSpPr>
          <p:cNvPr id="6" name="Slide Number Placeholder 5"/>
          <p:cNvSpPr>
            <a:spLocks noGrp="1"/>
          </p:cNvSpPr>
          <p:nvPr>
            <p:ph type="sldNum" sz="quarter" idx="12"/>
          </p:nvPr>
        </p:nvSpPr>
        <p:spPr>
          <a:xfrm>
            <a:off x="9320213" y="9040813"/>
            <a:ext cx="3033712" cy="519112"/>
          </a:xfrm>
          <a:prstGeom prst="rect">
            <a:avLst/>
          </a:prstGeom>
        </p:spPr>
        <p:txBody>
          <a:bodyPr lIns="130046" tIns="65023" rIns="130046" bIns="65023"/>
          <a:lstStyle>
            <a:lvl1pPr eaLnBrk="1" hangingPunct="1">
              <a:defRPr/>
            </a:lvl1pPr>
          </a:lstStyle>
          <a:p>
            <a:pPr>
              <a:defRPr/>
            </a:pPr>
            <a:fld id="{38B5B994-15FF-4D4B-AC00-535D0FA62AD7}" type="slidenum">
              <a:rPr lang="en-US" altLang="en-US"/>
              <a:pPr>
                <a:defRPr/>
              </a:pPr>
              <a:t>‹#›</a:t>
            </a:fld>
            <a:endParaRPr lang="en-US" altLang="en-US"/>
          </a:p>
        </p:txBody>
      </p:sp>
    </p:spTree>
    <p:extLst>
      <p:ext uri="{BB962C8B-B14F-4D97-AF65-F5344CB8AC3E}">
        <p14:creationId xmlns="" xmlns:p14="http://schemas.microsoft.com/office/powerpoint/2010/main" val="234608900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75360" y="866987"/>
            <a:ext cx="11054080" cy="1625600"/>
          </a:xfrm>
          <a:prstGeom prst="rect">
            <a:avLst/>
          </a:prstGeom>
        </p:spPr>
        <p:txBody>
          <a:bodyPr/>
          <a:lstStyle/>
          <a:p>
            <a:r>
              <a:rPr lang="en-US"/>
              <a:t>Click to edit Master title style</a:t>
            </a:r>
          </a:p>
        </p:txBody>
      </p:sp>
      <p:sp>
        <p:nvSpPr>
          <p:cNvPr id="3" name="Date Placeholder 2"/>
          <p:cNvSpPr>
            <a:spLocks noGrp="1" noChangeArrowheads="1"/>
          </p:cNvSpPr>
          <p:nvPr>
            <p:ph type="dt" sz="half" idx="10"/>
          </p:nvPr>
        </p:nvSpPr>
        <p:spPr>
          <a:xfrm>
            <a:off x="974725" y="8886825"/>
            <a:ext cx="2709863" cy="649288"/>
          </a:xfrm>
          <a:prstGeom prst="rect">
            <a:avLst/>
          </a:prstGeom>
        </p:spPr>
        <p:txBody>
          <a:bodyPr/>
          <a:lstStyle>
            <a:lvl1pPr eaLnBrk="1" hangingPunct="1">
              <a:defRPr/>
            </a:lvl1pPr>
          </a:lstStyle>
          <a:p>
            <a:pPr>
              <a:defRPr/>
            </a:pPr>
            <a:fld id="{EF6AB825-443D-4298-831D-EC9493AF89CC}" type="datetime1">
              <a:rPr lang="id-ID"/>
              <a:pPr>
                <a:defRPr/>
              </a:pPr>
              <a:t>15/10/2019</a:t>
            </a:fld>
            <a:endParaRPr lang="en-US"/>
          </a:p>
        </p:txBody>
      </p:sp>
      <p:sp>
        <p:nvSpPr>
          <p:cNvPr id="4" name="Footer Placeholder 3"/>
          <p:cNvSpPr>
            <a:spLocks noGrp="1" noChangeArrowheads="1"/>
          </p:cNvSpPr>
          <p:nvPr>
            <p:ph type="ftr" sz="quarter" idx="11"/>
          </p:nvPr>
        </p:nvSpPr>
        <p:spPr>
          <a:xfrm>
            <a:off x="4443413" y="8886825"/>
            <a:ext cx="4117975" cy="649288"/>
          </a:xfrm>
          <a:prstGeom prst="rect">
            <a:avLst/>
          </a:prstGeom>
        </p:spPr>
        <p:txBody>
          <a:bodyPr/>
          <a:lstStyle>
            <a:lvl1pPr eaLnBrk="1" hangingPunct="1">
              <a:defRPr/>
            </a:lvl1pPr>
          </a:lstStyle>
          <a:p>
            <a:pPr>
              <a:defRPr/>
            </a:pPr>
            <a:r>
              <a:rPr lang="en-US"/>
              <a:t>Presentasi by Udan Kusmawan</a:t>
            </a:r>
          </a:p>
        </p:txBody>
      </p:sp>
      <p:sp>
        <p:nvSpPr>
          <p:cNvPr id="5" name="Slide Number Placeholder 4"/>
          <p:cNvSpPr>
            <a:spLocks noGrp="1" noChangeArrowheads="1"/>
          </p:cNvSpPr>
          <p:nvPr>
            <p:ph type="sldNum" sz="quarter" idx="12"/>
          </p:nvPr>
        </p:nvSpPr>
        <p:spPr>
          <a:xfrm>
            <a:off x="9320213" y="8886825"/>
            <a:ext cx="2709862" cy="649288"/>
          </a:xfrm>
          <a:prstGeom prst="rect">
            <a:avLst/>
          </a:prstGeom>
        </p:spPr>
        <p:txBody>
          <a:bodyPr/>
          <a:lstStyle>
            <a:lvl1pPr eaLnBrk="1" hangingPunct="1">
              <a:defRPr/>
            </a:lvl1pPr>
          </a:lstStyle>
          <a:p>
            <a:pPr>
              <a:defRPr/>
            </a:pPr>
            <a:fld id="{A2DEAB5A-2F3F-4BAE-85CB-5B4F0A668A5B}" type="slidenum">
              <a:rPr lang="en-US"/>
              <a:pPr>
                <a:defRPr/>
              </a:pPr>
              <a:t>‹#›</a:t>
            </a:fld>
            <a:endParaRPr lang="en-US"/>
          </a:p>
        </p:txBody>
      </p:sp>
    </p:spTree>
    <p:extLst>
      <p:ext uri="{BB962C8B-B14F-4D97-AF65-F5344CB8AC3E}">
        <p14:creationId xmlns="" xmlns:p14="http://schemas.microsoft.com/office/powerpoint/2010/main" val="1956597381"/>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44600" y="2667000"/>
            <a:ext cx="10464800" cy="2247900"/>
          </a:xfrm>
        </p:spPr>
        <p:txBody>
          <a:bodyPr/>
          <a:lstStyle>
            <a:lvl1pPr>
              <a:defRPr sz="3600" b="1" baseline="0"/>
            </a:lvl1pPr>
          </a:lstStyle>
          <a:p>
            <a:endParaRPr lang="en-US" dirty="0"/>
          </a:p>
        </p:txBody>
      </p:sp>
      <p:sp>
        <p:nvSpPr>
          <p:cNvPr id="4" name="Subtitle 2"/>
          <p:cNvSpPr>
            <a:spLocks noGrp="1"/>
          </p:cNvSpPr>
          <p:nvPr>
            <p:ph type="subTitle" idx="1"/>
          </p:nvPr>
        </p:nvSpPr>
        <p:spPr>
          <a:xfrm>
            <a:off x="1951038" y="6553200"/>
            <a:ext cx="9102725" cy="1466850"/>
          </a:xfr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 xmlns:p14="http://schemas.microsoft.com/office/powerpoint/2010/main" val="64523320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75360" y="866987"/>
            <a:ext cx="11054080" cy="1625600"/>
          </a:xfrm>
          <a:prstGeom prst="rect">
            <a:avLst/>
          </a:prstGeom>
        </p:spPr>
        <p:txBody>
          <a:bodyPr/>
          <a:lstStyle/>
          <a:p>
            <a:r>
              <a:rPr lang="en-US"/>
              <a:t>Click to edit Master title style</a:t>
            </a:r>
          </a:p>
        </p:txBody>
      </p:sp>
      <p:sp>
        <p:nvSpPr>
          <p:cNvPr id="3" name="Date Placeholder 2"/>
          <p:cNvSpPr>
            <a:spLocks noGrp="1" noChangeArrowheads="1"/>
          </p:cNvSpPr>
          <p:nvPr>
            <p:ph type="dt" sz="half" idx="10"/>
          </p:nvPr>
        </p:nvSpPr>
        <p:spPr>
          <a:xfrm>
            <a:off x="974725" y="8886825"/>
            <a:ext cx="2709863" cy="649288"/>
          </a:xfrm>
          <a:prstGeom prst="rect">
            <a:avLst/>
          </a:prstGeom>
        </p:spPr>
        <p:txBody>
          <a:bodyPr/>
          <a:lstStyle>
            <a:lvl1pPr eaLnBrk="1" hangingPunct="1">
              <a:defRPr/>
            </a:lvl1pPr>
          </a:lstStyle>
          <a:p>
            <a:pPr>
              <a:defRPr/>
            </a:pPr>
            <a:fld id="{EF6AB825-443D-4298-831D-EC9493AF89CC}" type="datetime1">
              <a:rPr lang="id-ID"/>
              <a:pPr>
                <a:defRPr/>
              </a:pPr>
              <a:t>15/10/2019</a:t>
            </a:fld>
            <a:endParaRPr lang="en-US"/>
          </a:p>
        </p:txBody>
      </p:sp>
      <p:sp>
        <p:nvSpPr>
          <p:cNvPr id="4" name="Footer Placeholder 3"/>
          <p:cNvSpPr>
            <a:spLocks noGrp="1" noChangeArrowheads="1"/>
          </p:cNvSpPr>
          <p:nvPr>
            <p:ph type="ftr" sz="quarter" idx="11"/>
          </p:nvPr>
        </p:nvSpPr>
        <p:spPr>
          <a:xfrm>
            <a:off x="4443413" y="8886825"/>
            <a:ext cx="4117975" cy="649288"/>
          </a:xfrm>
          <a:prstGeom prst="rect">
            <a:avLst/>
          </a:prstGeom>
        </p:spPr>
        <p:txBody>
          <a:bodyPr/>
          <a:lstStyle>
            <a:lvl1pPr eaLnBrk="1" hangingPunct="1">
              <a:defRPr/>
            </a:lvl1pPr>
          </a:lstStyle>
          <a:p>
            <a:pPr>
              <a:defRPr/>
            </a:pPr>
            <a:r>
              <a:rPr lang="en-US"/>
              <a:t>Presentasi by Udan Kusmawan</a:t>
            </a:r>
          </a:p>
        </p:txBody>
      </p:sp>
      <p:sp>
        <p:nvSpPr>
          <p:cNvPr id="5" name="Slide Number Placeholder 4"/>
          <p:cNvSpPr>
            <a:spLocks noGrp="1" noChangeArrowheads="1"/>
          </p:cNvSpPr>
          <p:nvPr>
            <p:ph type="sldNum" sz="quarter" idx="12"/>
          </p:nvPr>
        </p:nvSpPr>
        <p:spPr>
          <a:xfrm>
            <a:off x="9320213" y="8886825"/>
            <a:ext cx="2709862" cy="649288"/>
          </a:xfrm>
          <a:prstGeom prst="rect">
            <a:avLst/>
          </a:prstGeom>
        </p:spPr>
        <p:txBody>
          <a:bodyPr/>
          <a:lstStyle>
            <a:lvl1pPr eaLnBrk="1" hangingPunct="1">
              <a:defRPr/>
            </a:lvl1pPr>
          </a:lstStyle>
          <a:p>
            <a:pPr>
              <a:defRPr/>
            </a:pPr>
            <a:fld id="{A2DEAB5A-2F3F-4BAE-85CB-5B4F0A668A5B}" type="slidenum">
              <a:rPr lang="en-US"/>
              <a:pPr>
                <a:defRPr/>
              </a:pPr>
              <a:t>‹#›</a:t>
            </a:fld>
            <a:endParaRPr lang="en-US"/>
          </a:p>
        </p:txBody>
      </p:sp>
    </p:spTree>
    <p:extLst>
      <p:ext uri="{BB962C8B-B14F-4D97-AF65-F5344CB8AC3E}">
        <p14:creationId xmlns:p14="http://schemas.microsoft.com/office/powerpoint/2010/main" xmlns="" val="1956597381"/>
      </p:ext>
    </p:extLst>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270000" y="254000"/>
            <a:ext cx="104648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a:sym typeface="Gill Sans"/>
              </a:rPr>
              <a:t>Click to edit Master title style</a:t>
            </a:r>
          </a:p>
        </p:txBody>
      </p:sp>
      <p:sp>
        <p:nvSpPr>
          <p:cNvPr id="1027" name="Rectangle 2"/>
          <p:cNvSpPr>
            <a:spLocks noGrp="1" noChangeArrowheads="1"/>
          </p:cNvSpPr>
          <p:nvPr>
            <p:ph type="body" idx="1"/>
          </p:nvPr>
        </p:nvSpPr>
        <p:spPr bwMode="auto">
          <a:xfrm>
            <a:off x="1270000" y="2768600"/>
            <a:ext cx="104648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a:sym typeface="Gill Sans"/>
              </a:rPr>
              <a:t>Click to edit Master text styles</a:t>
            </a:r>
          </a:p>
          <a:p>
            <a:pPr lvl="1"/>
            <a:r>
              <a:rPr lang="en-US" altLang="en-US">
                <a:sym typeface="Gill Sans"/>
              </a:rPr>
              <a:t>Second level</a:t>
            </a:r>
          </a:p>
          <a:p>
            <a:pPr lvl="2"/>
            <a:r>
              <a:rPr lang="en-US" altLang="en-US">
                <a:sym typeface="Gill Sans"/>
              </a:rPr>
              <a:t>Third level</a:t>
            </a:r>
          </a:p>
          <a:p>
            <a:pPr lvl="3"/>
            <a:r>
              <a:rPr lang="en-US" altLang="en-US">
                <a:sym typeface="Gill Sans"/>
              </a:rPr>
              <a:t>Fourth level</a:t>
            </a:r>
          </a:p>
          <a:p>
            <a:pPr lvl="4"/>
            <a:r>
              <a:rPr lang="en-US" altLang="en-US">
                <a:sym typeface="Gill Sans"/>
              </a:rPr>
              <a:t>Fifth level</a:t>
            </a:r>
          </a:p>
        </p:txBody>
      </p:sp>
      <p:pic>
        <p:nvPicPr>
          <p:cNvPr id="1028"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175" y="-76200"/>
            <a:ext cx="13001625" cy="982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9" r:id="rId1"/>
    <p:sldLayoutId id="2147483661" r:id="rId2"/>
    <p:sldLayoutId id="2147483662" r:id="rId3"/>
  </p:sldLayoutIdLst>
  <p:transition spd="slow">
    <p:fade/>
  </p:transition>
  <p:txStyles>
    <p:titleStyle>
      <a:lvl1pPr algn="ctr" rtl="0" eaLnBrk="0" fontAlgn="base" hangingPunct="0">
        <a:spcBef>
          <a:spcPct val="0"/>
        </a:spcBef>
        <a:spcAft>
          <a:spcPct val="0"/>
        </a:spcAft>
        <a:defRPr sz="8400">
          <a:solidFill>
            <a:schemeClr val="tx1"/>
          </a:solidFill>
          <a:latin typeface="+mj-lt"/>
          <a:ea typeface="+mj-ea"/>
          <a:cs typeface="ヒラギノ角ゴ ProN W3"/>
          <a:sym typeface="Gill Sans"/>
        </a:defRPr>
      </a:lvl1pPr>
      <a:lvl2pPr algn="ctr" rtl="0" eaLnBrk="0" fontAlgn="base" hangingPunct="0">
        <a:spcBef>
          <a:spcPct val="0"/>
        </a:spcBef>
        <a:spcAft>
          <a:spcPct val="0"/>
        </a:spcAft>
        <a:defRPr sz="8400">
          <a:solidFill>
            <a:schemeClr val="tx1"/>
          </a:solidFill>
          <a:latin typeface="Gill Sans" pitchFamily="32" charset="0"/>
          <a:ea typeface="ヒラギノ角ゴ ProN W3" pitchFamily="32" charset="-128"/>
          <a:cs typeface="ヒラギノ角ゴ ProN W3"/>
          <a:sym typeface="Gill Sans"/>
        </a:defRPr>
      </a:lvl2pPr>
      <a:lvl3pPr algn="ctr" rtl="0" eaLnBrk="0" fontAlgn="base" hangingPunct="0">
        <a:spcBef>
          <a:spcPct val="0"/>
        </a:spcBef>
        <a:spcAft>
          <a:spcPct val="0"/>
        </a:spcAft>
        <a:defRPr sz="8400">
          <a:solidFill>
            <a:schemeClr val="tx1"/>
          </a:solidFill>
          <a:latin typeface="Gill Sans" pitchFamily="32" charset="0"/>
          <a:ea typeface="ヒラギノ角ゴ ProN W3" pitchFamily="32" charset="-128"/>
          <a:cs typeface="ヒラギノ角ゴ ProN W3"/>
          <a:sym typeface="Gill Sans"/>
        </a:defRPr>
      </a:lvl3pPr>
      <a:lvl4pPr algn="ctr" rtl="0" eaLnBrk="0" fontAlgn="base" hangingPunct="0">
        <a:spcBef>
          <a:spcPct val="0"/>
        </a:spcBef>
        <a:spcAft>
          <a:spcPct val="0"/>
        </a:spcAft>
        <a:defRPr sz="8400">
          <a:solidFill>
            <a:schemeClr val="tx1"/>
          </a:solidFill>
          <a:latin typeface="Gill Sans" pitchFamily="32" charset="0"/>
          <a:ea typeface="ヒラギノ角ゴ ProN W3" pitchFamily="32" charset="-128"/>
          <a:cs typeface="ヒラギノ角ゴ ProN W3"/>
          <a:sym typeface="Gill Sans"/>
        </a:defRPr>
      </a:lvl4pPr>
      <a:lvl5pPr algn="ctr" rtl="0" eaLnBrk="0" fontAlgn="base" hangingPunct="0">
        <a:spcBef>
          <a:spcPct val="0"/>
        </a:spcBef>
        <a:spcAft>
          <a:spcPct val="0"/>
        </a:spcAft>
        <a:defRPr sz="8400">
          <a:solidFill>
            <a:schemeClr val="tx1"/>
          </a:solidFill>
          <a:latin typeface="Gill Sans" pitchFamily="32" charset="0"/>
          <a:ea typeface="ヒラギノ角ゴ ProN W3" pitchFamily="32" charset="-128"/>
          <a:cs typeface="ヒラギノ角ゴ ProN W3"/>
          <a:sym typeface="Gill Sans"/>
        </a:defRPr>
      </a:lvl5pPr>
      <a:lvl6pPr marL="457200" algn="ctr" rtl="0" fontAlgn="base">
        <a:spcBef>
          <a:spcPct val="0"/>
        </a:spcBef>
        <a:spcAft>
          <a:spcPct val="0"/>
        </a:spcAft>
        <a:defRPr sz="8400">
          <a:solidFill>
            <a:schemeClr val="tx1"/>
          </a:solidFill>
          <a:latin typeface="Gill Sans" pitchFamily="32" charset="0"/>
          <a:ea typeface="ヒラギノ角ゴ ProN W3" pitchFamily="32" charset="-128"/>
          <a:sym typeface="Gill Sans" pitchFamily="32" charset="0"/>
        </a:defRPr>
      </a:lvl6pPr>
      <a:lvl7pPr marL="914400" algn="ctr" rtl="0" fontAlgn="base">
        <a:spcBef>
          <a:spcPct val="0"/>
        </a:spcBef>
        <a:spcAft>
          <a:spcPct val="0"/>
        </a:spcAft>
        <a:defRPr sz="8400">
          <a:solidFill>
            <a:schemeClr val="tx1"/>
          </a:solidFill>
          <a:latin typeface="Gill Sans" pitchFamily="32" charset="0"/>
          <a:ea typeface="ヒラギノ角ゴ ProN W3" pitchFamily="32" charset="-128"/>
          <a:sym typeface="Gill Sans" pitchFamily="32" charset="0"/>
        </a:defRPr>
      </a:lvl7pPr>
      <a:lvl8pPr marL="1371600" algn="ctr" rtl="0" fontAlgn="base">
        <a:spcBef>
          <a:spcPct val="0"/>
        </a:spcBef>
        <a:spcAft>
          <a:spcPct val="0"/>
        </a:spcAft>
        <a:defRPr sz="8400">
          <a:solidFill>
            <a:schemeClr val="tx1"/>
          </a:solidFill>
          <a:latin typeface="Gill Sans" pitchFamily="32" charset="0"/>
          <a:ea typeface="ヒラギノ角ゴ ProN W3" pitchFamily="32" charset="-128"/>
          <a:sym typeface="Gill Sans" pitchFamily="32" charset="0"/>
        </a:defRPr>
      </a:lvl8pPr>
      <a:lvl9pPr marL="1828800" algn="ctr" rtl="0" fontAlgn="base">
        <a:spcBef>
          <a:spcPct val="0"/>
        </a:spcBef>
        <a:spcAft>
          <a:spcPct val="0"/>
        </a:spcAft>
        <a:defRPr sz="8400">
          <a:solidFill>
            <a:schemeClr val="tx1"/>
          </a:solidFill>
          <a:latin typeface="Gill Sans" pitchFamily="32" charset="0"/>
          <a:ea typeface="ヒラギノ角ゴ ProN W3" pitchFamily="32" charset="-128"/>
          <a:sym typeface="Gill Sans" pitchFamily="32" charset="0"/>
        </a:defRPr>
      </a:lvl9pPr>
    </p:titleStyle>
    <p:bodyStyle>
      <a:lvl1pPr marL="838200" indent="-571500" algn="l" rtl="0" eaLnBrk="0" fontAlgn="base" hangingPunct="0">
        <a:spcBef>
          <a:spcPts val="2400"/>
        </a:spcBef>
        <a:spcAft>
          <a:spcPct val="0"/>
        </a:spcAft>
        <a:buSzPct val="171000"/>
        <a:buFont typeface="Gill Sans"/>
        <a:buChar char="•"/>
        <a:defRPr sz="4200">
          <a:solidFill>
            <a:schemeClr val="tx1"/>
          </a:solidFill>
          <a:latin typeface="+mn-lt"/>
          <a:ea typeface="+mn-ea"/>
          <a:cs typeface="ヒラギノ角ゴ ProN W3"/>
          <a:sym typeface="Gill Sans"/>
        </a:defRPr>
      </a:lvl1pPr>
      <a:lvl2pPr marL="1282700" indent="-571500" algn="l" rtl="0" eaLnBrk="0" fontAlgn="base" hangingPunct="0">
        <a:spcBef>
          <a:spcPts val="2400"/>
        </a:spcBef>
        <a:spcAft>
          <a:spcPct val="0"/>
        </a:spcAft>
        <a:buSzPct val="171000"/>
        <a:buFont typeface="Gill Sans"/>
        <a:buChar char="•"/>
        <a:defRPr sz="4200">
          <a:solidFill>
            <a:schemeClr val="tx1"/>
          </a:solidFill>
          <a:latin typeface="+mn-lt"/>
          <a:ea typeface="+mn-ea"/>
          <a:cs typeface="ヒラギノ角ゴ ProN W3"/>
          <a:sym typeface="Gill Sans"/>
        </a:defRPr>
      </a:lvl2pPr>
      <a:lvl3pPr marL="1727200" indent="-571500" algn="l" rtl="0" eaLnBrk="0" fontAlgn="base" hangingPunct="0">
        <a:spcBef>
          <a:spcPts val="2400"/>
        </a:spcBef>
        <a:spcAft>
          <a:spcPct val="0"/>
        </a:spcAft>
        <a:buSzPct val="171000"/>
        <a:buFont typeface="Gill Sans"/>
        <a:buChar char="•"/>
        <a:defRPr sz="4200">
          <a:solidFill>
            <a:schemeClr val="tx1"/>
          </a:solidFill>
          <a:latin typeface="+mn-lt"/>
          <a:ea typeface="+mn-ea"/>
          <a:cs typeface="ヒラギノ角ゴ ProN W3"/>
          <a:sym typeface="Gill Sans"/>
        </a:defRPr>
      </a:lvl3pPr>
      <a:lvl4pPr marL="2171700" indent="-571500" algn="l" rtl="0" eaLnBrk="0" fontAlgn="base" hangingPunct="0">
        <a:spcBef>
          <a:spcPts val="2400"/>
        </a:spcBef>
        <a:spcAft>
          <a:spcPct val="0"/>
        </a:spcAft>
        <a:buSzPct val="171000"/>
        <a:buFont typeface="Gill Sans"/>
        <a:buChar char="•"/>
        <a:defRPr sz="4200">
          <a:solidFill>
            <a:schemeClr val="tx1"/>
          </a:solidFill>
          <a:latin typeface="+mn-lt"/>
          <a:ea typeface="+mn-ea"/>
          <a:cs typeface="ヒラギノ角ゴ ProN W3"/>
          <a:sym typeface="Gill Sans"/>
        </a:defRPr>
      </a:lvl4pPr>
      <a:lvl5pPr marL="2616200" indent="-571500" algn="l" rtl="0" eaLnBrk="0" fontAlgn="base" hangingPunct="0">
        <a:spcBef>
          <a:spcPts val="2400"/>
        </a:spcBef>
        <a:spcAft>
          <a:spcPct val="0"/>
        </a:spcAft>
        <a:buSzPct val="171000"/>
        <a:buFont typeface="Gill Sans"/>
        <a:buChar char="•"/>
        <a:defRPr sz="4200">
          <a:solidFill>
            <a:schemeClr val="tx1"/>
          </a:solidFill>
          <a:latin typeface="+mn-lt"/>
          <a:ea typeface="+mn-ea"/>
          <a:cs typeface="ヒラギノ角ゴ ProN W3"/>
          <a:sym typeface="Gill Sans"/>
        </a:defRPr>
      </a:lvl5pPr>
      <a:lvl6pPr marL="3073400" indent="-571500" algn="l" rtl="0" fontAlgn="base">
        <a:spcBef>
          <a:spcPts val="2400"/>
        </a:spcBef>
        <a:spcAft>
          <a:spcPct val="0"/>
        </a:spcAft>
        <a:buSzPct val="171000"/>
        <a:buFont typeface="Gill Sans" pitchFamily="32" charset="0"/>
        <a:buChar char="•"/>
        <a:defRPr sz="4200">
          <a:solidFill>
            <a:schemeClr val="tx1"/>
          </a:solidFill>
          <a:latin typeface="+mn-lt"/>
          <a:ea typeface="+mn-ea"/>
          <a:sym typeface="Gill Sans" pitchFamily="32" charset="0"/>
        </a:defRPr>
      </a:lvl6pPr>
      <a:lvl7pPr marL="3530600" indent="-571500" algn="l" rtl="0" fontAlgn="base">
        <a:spcBef>
          <a:spcPts val="2400"/>
        </a:spcBef>
        <a:spcAft>
          <a:spcPct val="0"/>
        </a:spcAft>
        <a:buSzPct val="171000"/>
        <a:buFont typeface="Gill Sans" pitchFamily="32" charset="0"/>
        <a:buChar char="•"/>
        <a:defRPr sz="4200">
          <a:solidFill>
            <a:schemeClr val="tx1"/>
          </a:solidFill>
          <a:latin typeface="+mn-lt"/>
          <a:ea typeface="+mn-ea"/>
          <a:sym typeface="Gill Sans" pitchFamily="32" charset="0"/>
        </a:defRPr>
      </a:lvl7pPr>
      <a:lvl8pPr marL="3987800" indent="-571500" algn="l" rtl="0" fontAlgn="base">
        <a:spcBef>
          <a:spcPts val="2400"/>
        </a:spcBef>
        <a:spcAft>
          <a:spcPct val="0"/>
        </a:spcAft>
        <a:buSzPct val="171000"/>
        <a:buFont typeface="Gill Sans" pitchFamily="32" charset="0"/>
        <a:buChar char="•"/>
        <a:defRPr sz="4200">
          <a:solidFill>
            <a:schemeClr val="tx1"/>
          </a:solidFill>
          <a:latin typeface="+mn-lt"/>
          <a:ea typeface="+mn-ea"/>
          <a:sym typeface="Gill Sans" pitchFamily="32" charset="0"/>
        </a:defRPr>
      </a:lvl8pPr>
      <a:lvl9pPr marL="4445000" indent="-571500" algn="l" rtl="0" fontAlgn="base">
        <a:spcBef>
          <a:spcPts val="2400"/>
        </a:spcBef>
        <a:spcAft>
          <a:spcPct val="0"/>
        </a:spcAft>
        <a:buSzPct val="171000"/>
        <a:buFont typeface="Gill Sans" pitchFamily="32" charset="0"/>
        <a:buChar char="•"/>
        <a:defRPr sz="4200">
          <a:solidFill>
            <a:schemeClr val="tx1"/>
          </a:solidFill>
          <a:latin typeface="+mn-lt"/>
          <a:ea typeface="+mn-ea"/>
          <a:sym typeface="Gill Sans" pitchFamily="3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body" idx="1"/>
          </p:nvPr>
        </p:nvSpPr>
        <p:spPr bwMode="auto">
          <a:xfrm>
            <a:off x="1270000" y="5029200"/>
            <a:ext cx="104648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Gill Sans"/>
              </a:rPr>
              <a:t>Click to edit Master text styles</a:t>
            </a:r>
          </a:p>
          <a:p>
            <a:pPr lvl="1"/>
            <a:r>
              <a:rPr lang="en-US" altLang="en-US">
                <a:sym typeface="Gill Sans"/>
              </a:rPr>
              <a:t>Second level</a:t>
            </a:r>
          </a:p>
          <a:p>
            <a:pPr lvl="2"/>
            <a:r>
              <a:rPr lang="en-US" altLang="en-US">
                <a:sym typeface="Gill Sans"/>
              </a:rPr>
              <a:t>Third level</a:t>
            </a:r>
          </a:p>
          <a:p>
            <a:pPr lvl="3"/>
            <a:r>
              <a:rPr lang="en-US" altLang="en-US">
                <a:sym typeface="Gill Sans"/>
              </a:rPr>
              <a:t>Fourth level</a:t>
            </a:r>
          </a:p>
          <a:p>
            <a:pPr lvl="4"/>
            <a:r>
              <a:rPr lang="en-US" altLang="en-US">
                <a:sym typeface="Gill Sans"/>
              </a:rPr>
              <a:t>Fifth level</a:t>
            </a:r>
          </a:p>
        </p:txBody>
      </p:sp>
      <p:sp>
        <p:nvSpPr>
          <p:cNvPr id="2051" name="Rectangle 2"/>
          <p:cNvSpPr>
            <a:spLocks noGrp="1" noChangeArrowheads="1"/>
          </p:cNvSpPr>
          <p:nvPr>
            <p:ph type="title"/>
          </p:nvPr>
        </p:nvSpPr>
        <p:spPr bwMode="auto">
          <a:xfrm>
            <a:off x="1270000" y="1638300"/>
            <a:ext cx="104648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Gill Sans"/>
              </a:rPr>
              <a:t>Click to edit Master title style</a:t>
            </a:r>
          </a:p>
        </p:txBody>
      </p:sp>
      <p:pic>
        <p:nvPicPr>
          <p:cNvPr id="2052"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87400" y="0"/>
            <a:ext cx="13792200"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0" r:id="rId1"/>
    <p:sldLayoutId id="2147483663" r:id="rId2"/>
  </p:sldLayoutIdLst>
  <p:transition spd="slow">
    <p:fade/>
  </p:transition>
  <p:txStyles>
    <p:titleStyle>
      <a:lvl1pPr algn="ctr" rtl="0" eaLnBrk="0" fontAlgn="base" hangingPunct="0">
        <a:spcBef>
          <a:spcPct val="0"/>
        </a:spcBef>
        <a:spcAft>
          <a:spcPct val="0"/>
        </a:spcAft>
        <a:defRPr sz="8400">
          <a:solidFill>
            <a:schemeClr val="tx1"/>
          </a:solidFill>
          <a:latin typeface="+mj-lt"/>
          <a:ea typeface="+mj-ea"/>
          <a:cs typeface="ヒラギノ角ゴ ProN W3"/>
          <a:sym typeface="Gill Sans"/>
        </a:defRPr>
      </a:lvl1pPr>
      <a:lvl2pPr algn="ctr" rtl="0" eaLnBrk="0" fontAlgn="base" hangingPunct="0">
        <a:spcBef>
          <a:spcPct val="0"/>
        </a:spcBef>
        <a:spcAft>
          <a:spcPct val="0"/>
        </a:spcAft>
        <a:defRPr sz="8400">
          <a:solidFill>
            <a:schemeClr val="tx1"/>
          </a:solidFill>
          <a:latin typeface="Gill Sans" pitchFamily="32" charset="0"/>
          <a:ea typeface="ヒラギノ角ゴ ProN W3" pitchFamily="32" charset="-128"/>
          <a:cs typeface="ヒラギノ角ゴ ProN W3"/>
          <a:sym typeface="Gill Sans"/>
        </a:defRPr>
      </a:lvl2pPr>
      <a:lvl3pPr algn="ctr" rtl="0" eaLnBrk="0" fontAlgn="base" hangingPunct="0">
        <a:spcBef>
          <a:spcPct val="0"/>
        </a:spcBef>
        <a:spcAft>
          <a:spcPct val="0"/>
        </a:spcAft>
        <a:defRPr sz="8400">
          <a:solidFill>
            <a:schemeClr val="tx1"/>
          </a:solidFill>
          <a:latin typeface="Gill Sans" pitchFamily="32" charset="0"/>
          <a:ea typeface="ヒラギノ角ゴ ProN W3" pitchFamily="32" charset="-128"/>
          <a:cs typeface="ヒラギノ角ゴ ProN W3"/>
          <a:sym typeface="Gill Sans"/>
        </a:defRPr>
      </a:lvl3pPr>
      <a:lvl4pPr algn="ctr" rtl="0" eaLnBrk="0" fontAlgn="base" hangingPunct="0">
        <a:spcBef>
          <a:spcPct val="0"/>
        </a:spcBef>
        <a:spcAft>
          <a:spcPct val="0"/>
        </a:spcAft>
        <a:defRPr sz="8400">
          <a:solidFill>
            <a:schemeClr val="tx1"/>
          </a:solidFill>
          <a:latin typeface="Gill Sans" pitchFamily="32" charset="0"/>
          <a:ea typeface="ヒラギノ角ゴ ProN W3" pitchFamily="32" charset="-128"/>
          <a:cs typeface="ヒラギノ角ゴ ProN W3"/>
          <a:sym typeface="Gill Sans"/>
        </a:defRPr>
      </a:lvl4pPr>
      <a:lvl5pPr algn="ctr" rtl="0" eaLnBrk="0" fontAlgn="base" hangingPunct="0">
        <a:spcBef>
          <a:spcPct val="0"/>
        </a:spcBef>
        <a:spcAft>
          <a:spcPct val="0"/>
        </a:spcAft>
        <a:defRPr sz="8400">
          <a:solidFill>
            <a:schemeClr val="tx1"/>
          </a:solidFill>
          <a:latin typeface="Gill Sans" pitchFamily="32" charset="0"/>
          <a:ea typeface="ヒラギノ角ゴ ProN W3" pitchFamily="32" charset="-128"/>
          <a:cs typeface="ヒラギノ角ゴ ProN W3"/>
          <a:sym typeface="Gill Sans"/>
        </a:defRPr>
      </a:lvl5pPr>
      <a:lvl6pPr marL="457200" algn="ctr" rtl="0" fontAlgn="base">
        <a:spcBef>
          <a:spcPct val="0"/>
        </a:spcBef>
        <a:spcAft>
          <a:spcPct val="0"/>
        </a:spcAft>
        <a:defRPr sz="8400">
          <a:solidFill>
            <a:schemeClr val="tx1"/>
          </a:solidFill>
          <a:latin typeface="Gill Sans" pitchFamily="32" charset="0"/>
          <a:ea typeface="ヒラギノ角ゴ ProN W3" pitchFamily="32" charset="-128"/>
          <a:sym typeface="Gill Sans" pitchFamily="32" charset="0"/>
        </a:defRPr>
      </a:lvl6pPr>
      <a:lvl7pPr marL="914400" algn="ctr" rtl="0" fontAlgn="base">
        <a:spcBef>
          <a:spcPct val="0"/>
        </a:spcBef>
        <a:spcAft>
          <a:spcPct val="0"/>
        </a:spcAft>
        <a:defRPr sz="8400">
          <a:solidFill>
            <a:schemeClr val="tx1"/>
          </a:solidFill>
          <a:latin typeface="Gill Sans" pitchFamily="32" charset="0"/>
          <a:ea typeface="ヒラギノ角ゴ ProN W3" pitchFamily="32" charset="-128"/>
          <a:sym typeface="Gill Sans" pitchFamily="32" charset="0"/>
        </a:defRPr>
      </a:lvl7pPr>
      <a:lvl8pPr marL="1371600" algn="ctr" rtl="0" fontAlgn="base">
        <a:spcBef>
          <a:spcPct val="0"/>
        </a:spcBef>
        <a:spcAft>
          <a:spcPct val="0"/>
        </a:spcAft>
        <a:defRPr sz="8400">
          <a:solidFill>
            <a:schemeClr val="tx1"/>
          </a:solidFill>
          <a:latin typeface="Gill Sans" pitchFamily="32" charset="0"/>
          <a:ea typeface="ヒラギノ角ゴ ProN W3" pitchFamily="32" charset="-128"/>
          <a:sym typeface="Gill Sans" pitchFamily="32" charset="0"/>
        </a:defRPr>
      </a:lvl8pPr>
      <a:lvl9pPr marL="1828800" algn="ctr" rtl="0" fontAlgn="base">
        <a:spcBef>
          <a:spcPct val="0"/>
        </a:spcBef>
        <a:spcAft>
          <a:spcPct val="0"/>
        </a:spcAft>
        <a:defRPr sz="8400">
          <a:solidFill>
            <a:schemeClr val="tx1"/>
          </a:solidFill>
          <a:latin typeface="Gill Sans" pitchFamily="32" charset="0"/>
          <a:ea typeface="ヒラギノ角ゴ ProN W3" pitchFamily="32" charset="-128"/>
          <a:sym typeface="Gill Sans" pitchFamily="32" charset="0"/>
        </a:defRPr>
      </a:lvl9pPr>
    </p:titleStyle>
    <p:bodyStyle>
      <a:lvl1pPr marL="342900" indent="-342900" algn="ctr" rtl="0" eaLnBrk="0" fontAlgn="base" hangingPunct="0">
        <a:spcBef>
          <a:spcPct val="0"/>
        </a:spcBef>
        <a:spcAft>
          <a:spcPct val="0"/>
        </a:spcAft>
        <a:buChar char="•"/>
        <a:defRPr sz="3600">
          <a:solidFill>
            <a:schemeClr val="tx1"/>
          </a:solidFill>
          <a:latin typeface="+mn-lt"/>
          <a:ea typeface="+mn-ea"/>
          <a:cs typeface="ヒラギノ角ゴ ProN W3"/>
          <a:sym typeface="Gill Sans"/>
        </a:defRPr>
      </a:lvl1pPr>
      <a:lvl2pPr marL="742950" indent="-285750" algn="ctr" rtl="0" eaLnBrk="0" fontAlgn="base" hangingPunct="0">
        <a:spcBef>
          <a:spcPct val="0"/>
        </a:spcBef>
        <a:spcAft>
          <a:spcPct val="0"/>
        </a:spcAft>
        <a:buChar char="–"/>
        <a:defRPr sz="3600">
          <a:solidFill>
            <a:schemeClr val="tx1"/>
          </a:solidFill>
          <a:latin typeface="+mn-lt"/>
          <a:ea typeface="+mn-ea"/>
          <a:cs typeface="ヒラギノ角ゴ ProN W3"/>
          <a:sym typeface="Gill Sans"/>
        </a:defRPr>
      </a:lvl2pPr>
      <a:lvl3pPr marL="1143000" indent="-228600" algn="ctr" rtl="0" eaLnBrk="0" fontAlgn="base" hangingPunct="0">
        <a:spcBef>
          <a:spcPct val="0"/>
        </a:spcBef>
        <a:spcAft>
          <a:spcPct val="0"/>
        </a:spcAft>
        <a:buChar char="•"/>
        <a:defRPr sz="3600">
          <a:solidFill>
            <a:schemeClr val="tx1"/>
          </a:solidFill>
          <a:latin typeface="+mn-lt"/>
          <a:ea typeface="+mn-ea"/>
          <a:cs typeface="ヒラギノ角ゴ ProN W3"/>
          <a:sym typeface="Gill Sans"/>
        </a:defRPr>
      </a:lvl3pPr>
      <a:lvl4pPr marL="1600200" indent="-228600" algn="ctr" rtl="0" eaLnBrk="0" fontAlgn="base" hangingPunct="0">
        <a:spcBef>
          <a:spcPct val="0"/>
        </a:spcBef>
        <a:spcAft>
          <a:spcPct val="0"/>
        </a:spcAft>
        <a:buChar char="–"/>
        <a:defRPr sz="3600">
          <a:solidFill>
            <a:schemeClr val="tx1"/>
          </a:solidFill>
          <a:latin typeface="+mn-lt"/>
          <a:ea typeface="+mn-ea"/>
          <a:cs typeface="ヒラギノ角ゴ ProN W3"/>
          <a:sym typeface="Gill Sans"/>
        </a:defRPr>
      </a:lvl4pPr>
      <a:lvl5pPr marL="2057400" indent="-228600" algn="ctr" rtl="0" eaLnBrk="0" fontAlgn="base" hangingPunct="0">
        <a:spcBef>
          <a:spcPct val="0"/>
        </a:spcBef>
        <a:spcAft>
          <a:spcPct val="0"/>
        </a:spcAft>
        <a:buChar char="»"/>
        <a:defRPr sz="3600">
          <a:solidFill>
            <a:schemeClr val="tx1"/>
          </a:solidFill>
          <a:latin typeface="+mn-lt"/>
          <a:ea typeface="+mn-ea"/>
          <a:cs typeface="ヒラギノ角ゴ ProN W3"/>
          <a:sym typeface="Gill Sans"/>
        </a:defRPr>
      </a:lvl5pPr>
      <a:lvl6pPr marL="457200" algn="ctr" rtl="0" fontAlgn="base">
        <a:spcBef>
          <a:spcPct val="0"/>
        </a:spcBef>
        <a:spcAft>
          <a:spcPct val="0"/>
        </a:spcAft>
        <a:defRPr sz="3600">
          <a:solidFill>
            <a:schemeClr val="tx1"/>
          </a:solidFill>
          <a:latin typeface="+mn-lt"/>
          <a:ea typeface="+mn-ea"/>
          <a:sym typeface="Gill Sans" pitchFamily="32" charset="0"/>
        </a:defRPr>
      </a:lvl6pPr>
      <a:lvl7pPr marL="914400" algn="ctr" rtl="0" fontAlgn="base">
        <a:spcBef>
          <a:spcPct val="0"/>
        </a:spcBef>
        <a:spcAft>
          <a:spcPct val="0"/>
        </a:spcAft>
        <a:defRPr sz="3600">
          <a:solidFill>
            <a:schemeClr val="tx1"/>
          </a:solidFill>
          <a:latin typeface="+mn-lt"/>
          <a:ea typeface="+mn-ea"/>
          <a:sym typeface="Gill Sans" pitchFamily="32" charset="0"/>
        </a:defRPr>
      </a:lvl7pPr>
      <a:lvl8pPr marL="1371600" algn="ctr" rtl="0" fontAlgn="base">
        <a:spcBef>
          <a:spcPct val="0"/>
        </a:spcBef>
        <a:spcAft>
          <a:spcPct val="0"/>
        </a:spcAft>
        <a:defRPr sz="3600">
          <a:solidFill>
            <a:schemeClr val="tx1"/>
          </a:solidFill>
          <a:latin typeface="+mn-lt"/>
          <a:ea typeface="+mn-ea"/>
          <a:sym typeface="Gill Sans" pitchFamily="32" charset="0"/>
        </a:defRPr>
      </a:lvl8pPr>
      <a:lvl9pPr marL="1828800" algn="ctr" rtl="0" fontAlgn="base">
        <a:spcBef>
          <a:spcPct val="0"/>
        </a:spcBef>
        <a:spcAft>
          <a:spcPct val="0"/>
        </a:spcAft>
        <a:defRPr sz="3600">
          <a:solidFill>
            <a:schemeClr val="tx1"/>
          </a:solidFill>
          <a:latin typeface="+mn-lt"/>
          <a:ea typeface="+mn-ea"/>
          <a:sym typeface="Gill Sans" pitchFamily="3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07/relationships/hdphoto" Target="../media/hdphoto1.wdp"/><Relationship Id="rId7" Type="http://schemas.openxmlformats.org/officeDocument/2006/relationships/diagramColors" Target="../diagrams/colors5.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jpe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ocess 1"/>
          <p:cNvSpPr/>
          <p:nvPr/>
        </p:nvSpPr>
        <p:spPr bwMode="auto">
          <a:xfrm>
            <a:off x="9931400" y="0"/>
            <a:ext cx="2362200" cy="2209800"/>
          </a:xfrm>
          <a:prstGeom prst="flowChartProcess">
            <a:avLst/>
          </a:prstGeom>
          <a:solidFill>
            <a:schemeClr val="accent6"/>
          </a:solidFill>
          <a:ln w="25400" cap="flat" cmpd="sng" algn="ctr">
            <a:noFill/>
            <a:prstDash val="solid"/>
            <a:round/>
            <a:headEnd type="none" w="med" len="med"/>
            <a:tailEnd type="none" w="med" len="med"/>
          </a:ln>
          <a:effectLst/>
        </p:spPr>
        <p:txBody>
          <a:bodyPr/>
          <a:lstStyle/>
          <a:p>
            <a:pPr algn="ctr" eaLnBrk="1" hangingPunct="1">
              <a:defRPr/>
            </a:pPr>
            <a:endParaRPr lang="en-GB">
              <a:latin typeface="Gill Sans" pitchFamily="32" charset="0"/>
              <a:ea typeface="ヒラギノ角ゴ ProN W3" pitchFamily="32" charset="-128"/>
              <a:sym typeface="Gill Sans" pitchFamily="32" charset="0"/>
            </a:endParaRPr>
          </a:p>
        </p:txBody>
      </p:sp>
      <p:sp>
        <p:nvSpPr>
          <p:cNvPr id="7171" name="TextBox 3"/>
          <p:cNvSpPr txBox="1">
            <a:spLocks noChangeArrowheads="1"/>
          </p:cNvSpPr>
          <p:nvPr/>
        </p:nvSpPr>
        <p:spPr bwMode="auto">
          <a:xfrm>
            <a:off x="10007600" y="762000"/>
            <a:ext cx="22098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eaLnBrk="1" hangingPunct="1"/>
            <a:r>
              <a:rPr lang="en-US" altLang="en-US" sz="3600" b="1" dirty="0" smtClean="0">
                <a:solidFill>
                  <a:srgbClr val="FFFFFF"/>
                </a:solidFill>
                <a:latin typeface="Franklin Gothic Demi" panose="020B0703020102020204" pitchFamily="34" charset="0"/>
              </a:rPr>
              <a:t>AAOU 2019</a:t>
            </a:r>
            <a:endParaRPr lang="id-ID" altLang="en-US" sz="3600" b="1" dirty="0">
              <a:solidFill>
                <a:srgbClr val="FFFFFF"/>
              </a:solidFill>
              <a:latin typeface="Franklin Gothic Demi" panose="020B0703020102020204" pitchFamily="34" charset="0"/>
            </a:endParaRPr>
          </a:p>
        </p:txBody>
      </p:sp>
      <p:sp>
        <p:nvSpPr>
          <p:cNvPr id="6" name="TextBox 5">
            <a:extLst>
              <a:ext uri="{FF2B5EF4-FFF2-40B4-BE49-F238E27FC236}">
                <a16:creationId xmlns:a16="http://schemas.microsoft.com/office/drawing/2014/main" xmlns="" id="{6ACBF1DD-9D09-4D64-B17D-2FE5731647FD}"/>
              </a:ext>
            </a:extLst>
          </p:cNvPr>
          <p:cNvSpPr txBox="1"/>
          <p:nvPr/>
        </p:nvSpPr>
        <p:spPr>
          <a:xfrm>
            <a:off x="1016000" y="2514600"/>
            <a:ext cx="10896600" cy="3231654"/>
          </a:xfrm>
          <a:prstGeom prst="rect">
            <a:avLst/>
          </a:prstGeom>
          <a:noFill/>
        </p:spPr>
        <p:txBody>
          <a:bodyPr>
            <a:spAutoFit/>
          </a:bodyPr>
          <a:lstStyle/>
          <a:p>
            <a:pPr algn="ctr"/>
            <a:r>
              <a:rPr lang="en-US" sz="4000" b="1" dirty="0" smtClean="0">
                <a:solidFill>
                  <a:schemeClr val="accent2">
                    <a:lumMod val="60000"/>
                    <a:lumOff val="40000"/>
                  </a:schemeClr>
                </a:solidFill>
                <a:latin typeface="Arial Rounded MT Bold" panose="020F0704030504030204" pitchFamily="34" charset="0"/>
              </a:rPr>
              <a:t>Use </a:t>
            </a:r>
            <a:r>
              <a:rPr lang="en-US" sz="4000" b="1" dirty="0">
                <a:solidFill>
                  <a:schemeClr val="accent2">
                    <a:lumMod val="60000"/>
                    <a:lumOff val="40000"/>
                  </a:schemeClr>
                </a:solidFill>
                <a:latin typeface="Arial Rounded MT Bold" panose="020F0704030504030204" pitchFamily="34" charset="0"/>
              </a:rPr>
              <a:t>of Learning Materials Cognitive Development Method Course </a:t>
            </a:r>
            <a:endParaRPr lang="en-US" sz="4000" dirty="0">
              <a:solidFill>
                <a:schemeClr val="accent2">
                  <a:lumMod val="60000"/>
                  <a:lumOff val="40000"/>
                </a:schemeClr>
              </a:solidFill>
              <a:latin typeface="Arial Rounded MT Bold" panose="020F0704030504030204" pitchFamily="34" charset="0"/>
            </a:endParaRPr>
          </a:p>
          <a:p>
            <a:pPr algn="ctr"/>
            <a:r>
              <a:rPr lang="en-US" sz="4000" b="1" dirty="0">
                <a:solidFill>
                  <a:schemeClr val="accent2">
                    <a:lumMod val="60000"/>
                    <a:lumOff val="40000"/>
                  </a:schemeClr>
                </a:solidFill>
                <a:latin typeface="Arial Rounded MT Bold" panose="020F0704030504030204" pitchFamily="34" charset="0"/>
              </a:rPr>
              <a:t>By Early Childhood Education Students at </a:t>
            </a:r>
            <a:r>
              <a:rPr lang="en-US" sz="4000" b="1" dirty="0" err="1" smtClean="0">
                <a:solidFill>
                  <a:schemeClr val="accent2">
                    <a:lumMod val="60000"/>
                    <a:lumOff val="40000"/>
                  </a:schemeClr>
                </a:solidFill>
                <a:latin typeface="Arial Rounded MT Bold" panose="020F0704030504030204" pitchFamily="34" charset="0"/>
              </a:rPr>
              <a:t>Universitas</a:t>
            </a:r>
            <a:r>
              <a:rPr lang="en-US" sz="4000" b="1" dirty="0" smtClean="0">
                <a:solidFill>
                  <a:schemeClr val="accent2">
                    <a:lumMod val="60000"/>
                    <a:lumOff val="40000"/>
                  </a:schemeClr>
                </a:solidFill>
                <a:latin typeface="Arial Rounded MT Bold" panose="020F0704030504030204" pitchFamily="34" charset="0"/>
              </a:rPr>
              <a:t> Terbuka </a:t>
            </a:r>
            <a:endParaRPr lang="en-US" sz="4000" dirty="0" smtClean="0">
              <a:solidFill>
                <a:schemeClr val="accent2">
                  <a:lumMod val="60000"/>
                  <a:lumOff val="40000"/>
                </a:schemeClr>
              </a:solidFill>
              <a:latin typeface="Arial Rounded MT Bold" panose="020F0704030504030204" pitchFamily="34" charset="0"/>
            </a:endParaRPr>
          </a:p>
          <a:p>
            <a:pPr algn="ctr" eaLnBrk="1" hangingPunct="1">
              <a:defRPr/>
            </a:pPr>
            <a:endParaRPr lang="id-ID" sz="4400" dirty="0">
              <a:solidFill>
                <a:schemeClr val="accent6"/>
              </a:solidFill>
              <a:latin typeface="Arial Rounded MT Bold" panose="020F0704030504030204" pitchFamily="34" charset="0"/>
            </a:endParaRPr>
          </a:p>
        </p:txBody>
      </p:sp>
      <p:sp>
        <p:nvSpPr>
          <p:cNvPr id="5" name="TextBox 4">
            <a:extLst>
              <a:ext uri="{FF2B5EF4-FFF2-40B4-BE49-F238E27FC236}">
                <a16:creationId xmlns:a16="http://schemas.microsoft.com/office/drawing/2014/main" xmlns="" id="{6ACBF1DD-9D09-4D64-B17D-2FE5731647FD}"/>
              </a:ext>
            </a:extLst>
          </p:cNvPr>
          <p:cNvSpPr txBox="1"/>
          <p:nvPr/>
        </p:nvSpPr>
        <p:spPr>
          <a:xfrm>
            <a:off x="2387600" y="5992475"/>
            <a:ext cx="9372600" cy="2431435"/>
          </a:xfrm>
          <a:prstGeom prst="rect">
            <a:avLst/>
          </a:prstGeom>
          <a:noFill/>
        </p:spPr>
        <p:txBody>
          <a:bodyPr wrap="square">
            <a:spAutoFit/>
          </a:bodyPr>
          <a:lstStyle/>
          <a:p>
            <a:pPr algn="ctr"/>
            <a:r>
              <a:rPr lang="en-US" sz="3600" dirty="0" err="1" smtClean="0">
                <a:solidFill>
                  <a:srgbClr val="966D44"/>
                </a:solidFill>
                <a:latin typeface="Arial Rounded MT Bold" panose="020F0704030504030204" pitchFamily="34" charset="0"/>
              </a:rPr>
              <a:t>Mukti</a:t>
            </a:r>
            <a:r>
              <a:rPr lang="en-US" sz="3600" dirty="0" smtClean="0">
                <a:solidFill>
                  <a:srgbClr val="966D44"/>
                </a:solidFill>
                <a:latin typeface="Arial Rounded MT Bold" panose="020F0704030504030204" pitchFamily="34" charset="0"/>
              </a:rPr>
              <a:t> </a:t>
            </a:r>
            <a:r>
              <a:rPr lang="en-US" sz="3600" dirty="0" err="1" smtClean="0">
                <a:solidFill>
                  <a:srgbClr val="966D44"/>
                </a:solidFill>
                <a:latin typeface="Arial Rounded MT Bold" panose="020F0704030504030204" pitchFamily="34" charset="0"/>
              </a:rPr>
              <a:t>Amini</a:t>
            </a:r>
            <a:r>
              <a:rPr lang="en-US" sz="3600" dirty="0" smtClean="0">
                <a:solidFill>
                  <a:srgbClr val="966D44"/>
                </a:solidFill>
                <a:latin typeface="Arial Rounded MT Bold" panose="020F0704030504030204" pitchFamily="34" charset="0"/>
              </a:rPr>
              <a:t/>
            </a:r>
            <a:br>
              <a:rPr lang="en-US" sz="3600" dirty="0" smtClean="0">
                <a:solidFill>
                  <a:srgbClr val="966D44"/>
                </a:solidFill>
                <a:latin typeface="Arial Rounded MT Bold" panose="020F0704030504030204" pitchFamily="34" charset="0"/>
              </a:rPr>
            </a:br>
            <a:r>
              <a:rPr lang="en-US" sz="3600" dirty="0" err="1" smtClean="0">
                <a:solidFill>
                  <a:srgbClr val="966D44"/>
                </a:solidFill>
                <a:latin typeface="Arial Rounded MT Bold" panose="020F0704030504030204" pitchFamily="34" charset="0"/>
              </a:rPr>
              <a:t>Universitas</a:t>
            </a:r>
            <a:r>
              <a:rPr lang="en-US" sz="3600" dirty="0" smtClean="0">
                <a:solidFill>
                  <a:srgbClr val="966D44"/>
                </a:solidFill>
                <a:latin typeface="Arial Rounded MT Bold" panose="020F0704030504030204" pitchFamily="34" charset="0"/>
              </a:rPr>
              <a:t> Terbuka, </a:t>
            </a:r>
          </a:p>
          <a:p>
            <a:pPr algn="ctr"/>
            <a:r>
              <a:rPr lang="en-US" sz="3600" dirty="0" smtClean="0">
                <a:solidFill>
                  <a:srgbClr val="966D44"/>
                </a:solidFill>
                <a:latin typeface="Arial Rounded MT Bold" panose="020F0704030504030204" pitchFamily="34" charset="0"/>
              </a:rPr>
              <a:t>Indonesia</a:t>
            </a:r>
          </a:p>
          <a:p>
            <a:pPr algn="ctr" eaLnBrk="1" hangingPunct="1">
              <a:defRPr/>
            </a:pPr>
            <a:endParaRPr lang="id-ID" sz="4400" dirty="0">
              <a:solidFill>
                <a:schemeClr val="accent6"/>
              </a:solidFill>
              <a:latin typeface="Arial Rounded MT Bold" panose="020F0704030504030204" pitchFamily="34" charset="0"/>
            </a:endParaRPr>
          </a:p>
        </p:txBody>
      </p:sp>
      <p:pic>
        <p:nvPicPr>
          <p:cNvPr id="1026" name="Picture 2" descr="C:\TUTON\MP Kognitif\Tuton MP Kognitif Master\MP kognitif.jpg"/>
          <p:cNvPicPr>
            <a:picLocks noChangeAspect="1" noChangeArrowheads="1"/>
          </p:cNvPicPr>
          <p:nvPr/>
        </p:nvPicPr>
        <p:blipFill>
          <a:blip r:embed="rId2" cstate="print"/>
          <a:srcRect/>
          <a:stretch>
            <a:fillRect/>
          </a:stretch>
        </p:blipFill>
        <p:spPr bwMode="auto">
          <a:xfrm>
            <a:off x="787400" y="5334000"/>
            <a:ext cx="3429000" cy="3429000"/>
          </a:xfrm>
          <a:prstGeom prst="rect">
            <a:avLst/>
          </a:prstGeom>
          <a:noFill/>
        </p:spPr>
      </p:pic>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7"/>
          <p:cNvSpPr>
            <a:spLocks noChangeArrowheads="1"/>
          </p:cNvSpPr>
          <p:nvPr/>
        </p:nvSpPr>
        <p:spPr bwMode="auto">
          <a:xfrm>
            <a:off x="3149600" y="762000"/>
            <a:ext cx="9829800" cy="646331"/>
          </a:xfrm>
          <a:prstGeom prst="rect">
            <a:avLst/>
          </a:prstGeom>
          <a:solidFill>
            <a:srgbClr val="FFC000"/>
          </a:solidFill>
          <a:ln/>
          <a:scene3d>
            <a:camera prst="orthographicFront"/>
            <a:lightRig rig="threePt" dir="t"/>
          </a:scene3d>
          <a:sp3d>
            <a:bevelT prst="relaxedInset"/>
          </a:sp3d>
          <a:extLst/>
        </p:spPr>
        <p:style>
          <a:lnRef idx="1">
            <a:schemeClr val="accent3"/>
          </a:lnRef>
          <a:fillRef idx="3">
            <a:schemeClr val="accent3"/>
          </a:fillRef>
          <a:effectRef idx="2">
            <a:schemeClr val="accent3"/>
          </a:effectRef>
          <a:fontRef idx="minor">
            <a:schemeClr val="lt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altLang="en-US" sz="3600" dirty="0" smtClean="0">
                <a:solidFill>
                  <a:schemeClr val="accent6"/>
                </a:solidFill>
                <a:latin typeface="Britannic Bold" pitchFamily="34" charset="0"/>
              </a:rPr>
              <a:t>Conclusion</a:t>
            </a:r>
            <a:endParaRPr lang="id-ID" altLang="en-US" sz="3600" dirty="0">
              <a:solidFill>
                <a:schemeClr val="accent6"/>
              </a:solidFill>
              <a:latin typeface="Britannic Bold" pitchFamily="34" charset="0"/>
            </a:endParaRPr>
          </a:p>
        </p:txBody>
      </p:sp>
      <p:graphicFrame>
        <p:nvGraphicFramePr>
          <p:cNvPr id="2" name="Diagram 1"/>
          <p:cNvGraphicFramePr/>
          <p:nvPr>
            <p:extLst>
              <p:ext uri="{D42A27DB-BD31-4B8C-83A1-F6EECF244321}">
                <p14:modId xmlns="" xmlns:p14="http://schemas.microsoft.com/office/powerpoint/2010/main" val="3903668873"/>
              </p:ext>
            </p:extLst>
          </p:nvPr>
        </p:nvGraphicFramePr>
        <p:xfrm>
          <a:off x="2167466" y="1986844"/>
          <a:ext cx="9211734" cy="60903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77758865"/>
      </p:ext>
    </p:extLst>
  </p:cSld>
  <p:clrMapOvr>
    <a:masterClrMapping/>
  </p:clrMapOvr>
  <p:transition spd="slow">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7"/>
          <p:cNvSpPr>
            <a:spLocks noChangeArrowheads="1"/>
          </p:cNvSpPr>
          <p:nvPr/>
        </p:nvSpPr>
        <p:spPr bwMode="auto">
          <a:xfrm>
            <a:off x="3149600" y="762000"/>
            <a:ext cx="9829800" cy="646331"/>
          </a:xfrm>
          <a:prstGeom prst="rect">
            <a:avLst/>
          </a:prstGeom>
          <a:solidFill>
            <a:srgbClr val="FFC000"/>
          </a:solidFill>
          <a:ln/>
          <a:scene3d>
            <a:camera prst="orthographicFront"/>
            <a:lightRig rig="threePt" dir="t"/>
          </a:scene3d>
          <a:sp3d>
            <a:bevelT prst="relaxedInset"/>
          </a:sp3d>
          <a:extLst/>
        </p:spPr>
        <p:style>
          <a:lnRef idx="1">
            <a:schemeClr val="accent3"/>
          </a:lnRef>
          <a:fillRef idx="3">
            <a:schemeClr val="accent3"/>
          </a:fillRef>
          <a:effectRef idx="2">
            <a:schemeClr val="accent3"/>
          </a:effectRef>
          <a:fontRef idx="minor">
            <a:schemeClr val="lt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altLang="en-US" sz="3600" dirty="0" smtClean="0">
                <a:solidFill>
                  <a:schemeClr val="accent6"/>
                </a:solidFill>
                <a:latin typeface="Britannic Bold" pitchFamily="34" charset="0"/>
              </a:rPr>
              <a:t>Suggestion</a:t>
            </a:r>
            <a:endParaRPr lang="id-ID" altLang="en-US" sz="3600" dirty="0">
              <a:solidFill>
                <a:schemeClr val="accent6"/>
              </a:solidFill>
              <a:latin typeface="Britannic Bold" pitchFamily="34" charset="0"/>
            </a:endParaRPr>
          </a:p>
        </p:txBody>
      </p:sp>
      <p:graphicFrame>
        <p:nvGraphicFramePr>
          <p:cNvPr id="3" name="Diagram 2"/>
          <p:cNvGraphicFramePr/>
          <p:nvPr>
            <p:extLst>
              <p:ext uri="{D42A27DB-BD31-4B8C-83A1-F6EECF244321}">
                <p14:modId xmlns="" xmlns:p14="http://schemas.microsoft.com/office/powerpoint/2010/main" val="2915777596"/>
              </p:ext>
            </p:extLst>
          </p:nvPr>
        </p:nvGraphicFramePr>
        <p:xfrm>
          <a:off x="2167466" y="1986844"/>
          <a:ext cx="9211734" cy="7004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152643430"/>
      </p:ext>
    </p:extLst>
  </p:cSld>
  <p:clrMapOvr>
    <a:masterClrMapping/>
  </p:clrMapOvr>
  <p:transition spd="slow">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 xmlns:a14="http://schemas.microsoft.com/office/drawing/2010/main">
                  <a14:imgLayer r:embed="rId3">
                    <a14:imgEffect>
                      <a14:brightnessContrast bright="6000" contrast="3000"/>
                    </a14:imgEffect>
                  </a14:imgLayer>
                </a14:imgProps>
              </a:ext>
              <a:ext uri="{28A0092B-C50C-407E-A947-70E740481C1C}">
                <a14:useLocalDpi xmlns="" xmlns:a14="http://schemas.microsoft.com/office/drawing/2010/main" val="0"/>
              </a:ext>
            </a:extLst>
          </a:blip>
          <a:stretch>
            <a:fillRect/>
          </a:stretch>
        </p:blipFill>
        <p:spPr>
          <a:xfrm>
            <a:off x="25400" y="-533400"/>
            <a:ext cx="13004800" cy="7311949"/>
          </a:xfrm>
          <a:prstGeom prst="rect">
            <a:avLst/>
          </a:prstGeom>
          <a:effectLst>
            <a:outerShdw blurRad="444500" dist="203200" dir="5400000" sx="69000" sy="69000" algn="ctr" rotWithShape="0">
              <a:srgbClr val="000000">
                <a:alpha val="82000"/>
              </a:srgbClr>
            </a:outerShdw>
          </a:effectLst>
        </p:spPr>
      </p:pic>
      <p:graphicFrame>
        <p:nvGraphicFramePr>
          <p:cNvPr id="4" name="Diagram 3"/>
          <p:cNvGraphicFramePr/>
          <p:nvPr>
            <p:extLst>
              <p:ext uri="{D42A27DB-BD31-4B8C-83A1-F6EECF244321}">
                <p14:modId xmlns="" xmlns:p14="http://schemas.microsoft.com/office/powerpoint/2010/main" val="4268533660"/>
              </p:ext>
            </p:extLst>
          </p:nvPr>
        </p:nvGraphicFramePr>
        <p:xfrm>
          <a:off x="1134533" y="4648200"/>
          <a:ext cx="10735734" cy="57799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7"/>
          <p:cNvSpPr>
            <a:spLocks noChangeArrowheads="1"/>
          </p:cNvSpPr>
          <p:nvPr/>
        </p:nvSpPr>
        <p:spPr bwMode="auto">
          <a:xfrm>
            <a:off x="3149600" y="762000"/>
            <a:ext cx="9829800" cy="646331"/>
          </a:xfrm>
          <a:prstGeom prst="rect">
            <a:avLst/>
          </a:prstGeom>
          <a:solidFill>
            <a:srgbClr val="FFC000"/>
          </a:solidFill>
          <a:ln/>
          <a:scene3d>
            <a:camera prst="orthographicFront"/>
            <a:lightRig rig="threePt" dir="t"/>
          </a:scene3d>
          <a:sp3d>
            <a:bevelT prst="relaxedInset"/>
          </a:sp3d>
          <a:extLst/>
        </p:spPr>
        <p:style>
          <a:lnRef idx="1">
            <a:schemeClr val="accent3"/>
          </a:lnRef>
          <a:fillRef idx="3">
            <a:schemeClr val="accent3"/>
          </a:fillRef>
          <a:effectRef idx="2">
            <a:schemeClr val="accent3"/>
          </a:effectRef>
          <a:fontRef idx="minor">
            <a:schemeClr val="lt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altLang="en-US" sz="3600" b="1" dirty="0" smtClean="0">
                <a:solidFill>
                  <a:schemeClr val="accent6"/>
                </a:solidFill>
                <a:latin typeface="Britannic Bold" pitchFamily="34" charset="0"/>
              </a:rPr>
              <a:t>Context of </a:t>
            </a:r>
            <a:r>
              <a:rPr lang="en-US" altLang="en-US" sz="3600" b="1" dirty="0" err="1" smtClean="0">
                <a:solidFill>
                  <a:schemeClr val="accent6"/>
                </a:solidFill>
                <a:latin typeface="Britannic Bold" pitchFamily="34" charset="0"/>
              </a:rPr>
              <a:t>Universitas</a:t>
            </a:r>
            <a:r>
              <a:rPr lang="en-US" altLang="en-US" sz="3600" b="1" dirty="0" smtClean="0">
                <a:solidFill>
                  <a:schemeClr val="accent6"/>
                </a:solidFill>
                <a:latin typeface="Britannic Bold" pitchFamily="34" charset="0"/>
              </a:rPr>
              <a:t> Terbuka (UT), Indonesia</a:t>
            </a:r>
            <a:endParaRPr lang="id-ID" altLang="en-US" sz="3600" b="1" dirty="0">
              <a:solidFill>
                <a:schemeClr val="accent6"/>
              </a:solidFill>
              <a:latin typeface="Britannic Bold" pitchFamily="34" charset="0"/>
            </a:endParaRPr>
          </a:p>
        </p:txBody>
      </p:sp>
      <p:sp>
        <p:nvSpPr>
          <p:cNvPr id="4" name="TextBox 4"/>
          <p:cNvSpPr txBox="1">
            <a:spLocks noChangeArrowheads="1"/>
          </p:cNvSpPr>
          <p:nvPr/>
        </p:nvSpPr>
        <p:spPr bwMode="auto">
          <a:xfrm>
            <a:off x="863600" y="1828800"/>
            <a:ext cx="10515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indent="0" algn="just"/>
            <a:endParaRPr lang="en-US" sz="2400" dirty="0">
              <a:latin typeface="Calibri" panose="020F0502020204030204" pitchFamily="34" charset="0"/>
              <a:cs typeface="Calibri" panose="020F0502020204030204" pitchFamily="34" charset="0"/>
            </a:endParaRPr>
          </a:p>
          <a:p>
            <a:pPr marL="457200" lvl="1" indent="0" eaLnBrk="1" hangingPunct="1">
              <a:spcAft>
                <a:spcPts val="800"/>
              </a:spcAft>
              <a:defRPr/>
            </a:pPr>
            <a:endParaRPr lang="id-ID" altLang="id-ID" sz="1200" dirty="0">
              <a:solidFill>
                <a:schemeClr val="tx1"/>
              </a:solidFill>
              <a:latin typeface="Calibri" panose="020F0502020204030204" pitchFamily="34" charset="0"/>
            </a:endParaRPr>
          </a:p>
        </p:txBody>
      </p:sp>
      <p:sp>
        <p:nvSpPr>
          <p:cNvPr id="3" name="Rectangle 2"/>
          <p:cNvSpPr/>
          <p:nvPr/>
        </p:nvSpPr>
        <p:spPr bwMode="auto">
          <a:xfrm>
            <a:off x="6731000" y="2475131"/>
            <a:ext cx="6096000" cy="5373469"/>
          </a:xfrm>
          <a:prstGeom prst="rect">
            <a:avLst/>
          </a:prstGeom>
          <a:no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7200" indent="-457200" eaLnBrk="1" hangingPunct="1">
              <a:buFont typeface="Wingdings" panose="05000000000000000000" pitchFamily="2" charset="2"/>
              <a:buChar char="§"/>
            </a:pPr>
            <a:r>
              <a:rPr lang="en-US" sz="2800" dirty="0">
                <a:latin typeface="Arial" panose="020B0604020202020204" pitchFamily="34" charset="0"/>
                <a:cs typeface="Arial" panose="020B0604020202020204" pitchFamily="34" charset="0"/>
              </a:rPr>
              <a:t>UT is the only open university in Indonesia that uses open systems and distance </a:t>
            </a:r>
            <a:r>
              <a:rPr lang="en-US" sz="2800" dirty="0" smtClean="0">
                <a:latin typeface="Arial" panose="020B0604020202020204" pitchFamily="34" charset="0"/>
                <a:cs typeface="Arial" panose="020B0604020202020204" pitchFamily="34" charset="0"/>
              </a:rPr>
              <a:t>learning.</a:t>
            </a:r>
          </a:p>
          <a:p>
            <a:pPr marL="457200" indent="-457200" eaLnBrk="1" hangingPunct="1">
              <a:buFont typeface="Wingdings" panose="05000000000000000000" pitchFamily="2" charset="2"/>
              <a:buChar char="§"/>
            </a:pPr>
            <a:r>
              <a:rPr lang="en-US" sz="2800" dirty="0" smtClean="0">
                <a:latin typeface="Arial" panose="020B0604020202020204" pitchFamily="34" charset="0"/>
                <a:cs typeface="Arial" panose="020B0604020202020204" pitchFamily="34" charset="0"/>
              </a:rPr>
              <a:t>UT </a:t>
            </a:r>
            <a:r>
              <a:rPr lang="en-US" sz="2800" dirty="0">
                <a:latin typeface="Arial" panose="020B0604020202020204" pitchFamily="34" charset="0"/>
                <a:cs typeface="Arial" panose="020B0604020202020204" pitchFamily="34" charset="0"/>
              </a:rPr>
              <a:t>has 40 </a:t>
            </a:r>
            <a:r>
              <a:rPr lang="en-US" sz="2800" dirty="0" smtClean="0">
                <a:latin typeface="Arial" panose="020B0604020202020204" pitchFamily="34" charset="0"/>
                <a:cs typeface="Arial" panose="020B0604020202020204" pitchFamily="34" charset="0"/>
              </a:rPr>
              <a:t>regional learning services </a:t>
            </a:r>
            <a:r>
              <a:rPr lang="en-US" sz="2800" dirty="0">
                <a:latin typeface="Arial" panose="020B0604020202020204" pitchFamily="34" charset="0"/>
                <a:cs typeface="Arial" panose="020B0604020202020204" pitchFamily="34" charset="0"/>
              </a:rPr>
              <a:t>units throughout </a:t>
            </a:r>
            <a:r>
              <a:rPr lang="en-US" sz="2800" dirty="0" smtClean="0">
                <a:latin typeface="Arial" panose="020B0604020202020204" pitchFamily="34" charset="0"/>
                <a:cs typeface="Arial" panose="020B0604020202020204" pitchFamily="34" charset="0"/>
              </a:rPr>
              <a:t>Indonesia &amp; abroad</a:t>
            </a:r>
          </a:p>
          <a:p>
            <a:pPr marL="457200" indent="-457200" eaLnBrk="1" hangingPunct="1">
              <a:buFont typeface="Wingdings" panose="05000000000000000000" pitchFamily="2" charset="2"/>
              <a:buChar char="§"/>
            </a:pPr>
            <a:r>
              <a:rPr lang="en-US" sz="2800" dirty="0" smtClean="0">
                <a:latin typeface="Arial" panose="020B0604020202020204" pitchFamily="34" charset="0"/>
                <a:cs typeface="Arial" panose="020B0604020202020204" pitchFamily="34" charset="0"/>
              </a:rPr>
              <a:t>UT </a:t>
            </a:r>
            <a:r>
              <a:rPr lang="en-US" sz="2800" dirty="0">
                <a:latin typeface="Arial" panose="020B0604020202020204" pitchFamily="34" charset="0"/>
                <a:cs typeface="Arial" panose="020B0604020202020204" pitchFamily="34" charset="0"/>
              </a:rPr>
              <a:t>has 4 faculties, one of </a:t>
            </a:r>
            <a:r>
              <a:rPr lang="en-US" sz="2800" dirty="0" smtClean="0">
                <a:latin typeface="Arial" panose="020B0604020202020204" pitchFamily="34" charset="0"/>
                <a:cs typeface="Arial" panose="020B0604020202020204" pitchFamily="34" charset="0"/>
              </a:rPr>
              <a:t>them</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is the faculty </a:t>
            </a:r>
            <a:r>
              <a:rPr lang="en-US" sz="2800" dirty="0" err="1">
                <a:latin typeface="Arial" panose="020B0604020202020204" pitchFamily="34" charset="0"/>
                <a:cs typeface="Arial" panose="020B0604020202020204" pitchFamily="34" charset="0"/>
              </a:rPr>
              <a:t>Faculty</a:t>
            </a:r>
            <a:r>
              <a:rPr lang="en-US" sz="2800" dirty="0">
                <a:latin typeface="Arial" panose="020B0604020202020204" pitchFamily="34" charset="0"/>
                <a:cs typeface="Arial" panose="020B0604020202020204" pitchFamily="34" charset="0"/>
              </a:rPr>
              <a:t> of Teacher Training and Education</a:t>
            </a:r>
            <a:r>
              <a:rPr lang="en-US" sz="2800" dirty="0" smtClean="0">
                <a:latin typeface="Arial" panose="020B0604020202020204" pitchFamily="34" charset="0"/>
                <a:cs typeface="Arial" panose="020B0604020202020204" pitchFamily="34" charset="0"/>
              </a:rPr>
              <a:t> </a:t>
            </a:r>
          </a:p>
          <a:p>
            <a:pPr marL="457200" indent="-457200" eaLnBrk="1" hangingPunct="1">
              <a:buFont typeface="Wingdings" panose="05000000000000000000" pitchFamily="2" charset="2"/>
              <a:buChar char="§"/>
            </a:pPr>
            <a:r>
              <a:rPr lang="en-US" sz="2800" dirty="0" smtClean="0">
                <a:latin typeface="Arial" panose="020B0604020202020204" pitchFamily="34" charset="0"/>
                <a:cs typeface="Arial" panose="020B0604020202020204" pitchFamily="34" charset="0"/>
              </a:rPr>
              <a:t>Faculty </a:t>
            </a:r>
            <a:r>
              <a:rPr lang="en-US" sz="2800" dirty="0">
                <a:latin typeface="Arial" panose="020B0604020202020204" pitchFamily="34" charset="0"/>
                <a:cs typeface="Arial" panose="020B0604020202020204" pitchFamily="34" charset="0"/>
              </a:rPr>
              <a:t>students </a:t>
            </a:r>
            <a:r>
              <a:rPr lang="en-US" sz="2800" dirty="0" smtClean="0">
                <a:latin typeface="Arial" panose="020B0604020202020204" pitchFamily="34" charset="0"/>
                <a:cs typeface="Arial" panose="020B0604020202020204" pitchFamily="34" charset="0"/>
              </a:rPr>
              <a:t>who has registered  in this semester </a:t>
            </a:r>
            <a:r>
              <a:rPr lang="en-US" sz="2800" dirty="0" smtClean="0">
                <a:latin typeface="Arial" panose="020B0604020202020204" pitchFamily="34" charset="0"/>
                <a:cs typeface="Arial" panose="020B0604020202020204" pitchFamily="34" charset="0"/>
                <a:sym typeface="Wingdings" pitchFamily="2" charset="2"/>
              </a:rPr>
              <a:t> </a:t>
            </a:r>
            <a:r>
              <a:rPr lang="en-US" sz="2800" dirty="0" smtClean="0">
                <a:latin typeface="Arial" panose="020B0604020202020204" pitchFamily="34" charset="0"/>
                <a:cs typeface="Arial" panose="020B0604020202020204" pitchFamily="34" charset="0"/>
              </a:rPr>
              <a:t>181.565</a:t>
            </a:r>
            <a:endParaRPr kumimoji="0" lang="en-US" sz="2800" b="0" i="0" u="none" strike="noStrike" cap="none" normalizeH="0" baseline="0" dirty="0" smtClean="0">
              <a:ln>
                <a:noFill/>
              </a:ln>
              <a:solidFill>
                <a:srgbClr val="000000"/>
              </a:solidFill>
              <a:effectLst/>
              <a:latin typeface="Arial" panose="020B0604020202020204" pitchFamily="34" charset="0"/>
              <a:ea typeface="ヒラギノ角ゴ ProN W3" pitchFamily="32" charset="-128"/>
              <a:cs typeface="Arial" panose="020B0604020202020204" pitchFamily="34" charset="0"/>
              <a:sym typeface="Gill Sans" pitchFamily="32"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7800" y="2475131"/>
            <a:ext cx="6400800" cy="5373469"/>
          </a:xfrm>
          <a:prstGeom prst="rect">
            <a:avLst/>
          </a:prstGeom>
        </p:spPr>
      </p:pic>
    </p:spTree>
    <p:extLst>
      <p:ext uri="{BB962C8B-B14F-4D97-AF65-F5344CB8AC3E}">
        <p14:creationId xmlns:p14="http://schemas.microsoft.com/office/powerpoint/2010/main" xmlns="" val="1682243685"/>
      </p:ext>
    </p:extLst>
  </p:cSld>
  <p:clrMapOvr>
    <a:masterClrMapping/>
  </p:clrMapOvr>
  <p:transition spd="slow">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7"/>
          <p:cNvSpPr>
            <a:spLocks noChangeArrowheads="1"/>
          </p:cNvSpPr>
          <p:nvPr/>
        </p:nvSpPr>
        <p:spPr bwMode="auto">
          <a:xfrm>
            <a:off x="3149600" y="762000"/>
            <a:ext cx="9829800" cy="646331"/>
          </a:xfrm>
          <a:prstGeom prst="rect">
            <a:avLst/>
          </a:prstGeom>
          <a:solidFill>
            <a:srgbClr val="FFC000"/>
          </a:solidFill>
          <a:ln/>
          <a:scene3d>
            <a:camera prst="orthographicFront"/>
            <a:lightRig rig="threePt" dir="t"/>
          </a:scene3d>
          <a:sp3d>
            <a:bevelT prst="relaxedInset"/>
          </a:sp3d>
          <a:extLst/>
        </p:spPr>
        <p:style>
          <a:lnRef idx="1">
            <a:schemeClr val="accent3"/>
          </a:lnRef>
          <a:fillRef idx="3">
            <a:schemeClr val="accent3"/>
          </a:fillRef>
          <a:effectRef idx="2">
            <a:schemeClr val="accent3"/>
          </a:effectRef>
          <a:fontRef idx="minor">
            <a:schemeClr val="lt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altLang="en-US" sz="3600" b="1" dirty="0" smtClean="0">
                <a:solidFill>
                  <a:schemeClr val="accent6"/>
                </a:solidFill>
                <a:latin typeface="Britannic Bold" pitchFamily="34" charset="0"/>
              </a:rPr>
              <a:t>Learning Material for CDM Course</a:t>
            </a:r>
            <a:endParaRPr lang="id-ID" altLang="en-US" sz="3600" b="1" dirty="0">
              <a:solidFill>
                <a:schemeClr val="accent6"/>
              </a:solidFill>
              <a:latin typeface="Britannic Bold" pitchFamily="34" charset="0"/>
            </a:endParaRPr>
          </a:p>
        </p:txBody>
      </p:sp>
      <p:pic>
        <p:nvPicPr>
          <p:cNvPr id="1026" name="Picture 2" descr="C:\TUTON\MP Kognitif\Tuton MP Kognitif Master\PAUD4101.jpg"/>
          <p:cNvPicPr>
            <a:picLocks noChangeAspect="1" noChangeArrowheads="1"/>
          </p:cNvPicPr>
          <p:nvPr/>
        </p:nvPicPr>
        <p:blipFill>
          <a:blip r:embed="rId2" cstate="print"/>
          <a:srcRect/>
          <a:stretch>
            <a:fillRect/>
          </a:stretch>
        </p:blipFill>
        <p:spPr bwMode="auto">
          <a:xfrm>
            <a:off x="0" y="2438400"/>
            <a:ext cx="3918857" cy="5486400"/>
          </a:xfrm>
          <a:prstGeom prst="rect">
            <a:avLst/>
          </a:prstGeom>
          <a:noFill/>
        </p:spPr>
      </p:pic>
      <p:graphicFrame>
        <p:nvGraphicFramePr>
          <p:cNvPr id="8" name="Table 7"/>
          <p:cNvGraphicFramePr>
            <a:graphicFrameLocks noGrp="1"/>
          </p:cNvGraphicFramePr>
          <p:nvPr/>
        </p:nvGraphicFramePr>
        <p:xfrm>
          <a:off x="4521200" y="1752600"/>
          <a:ext cx="8034868" cy="1737360"/>
        </p:xfrm>
        <a:graphic>
          <a:graphicData uri="http://schemas.openxmlformats.org/drawingml/2006/table">
            <a:tbl>
              <a:tblPr firstRow="1" bandRow="1">
                <a:tableStyleId>{5C22544A-7EE6-4342-B048-85BDC9FD1C3A}</a:tableStyleId>
              </a:tblPr>
              <a:tblGrid>
                <a:gridCol w="1726242"/>
                <a:gridCol w="2955826"/>
                <a:gridCol w="3352800"/>
              </a:tblGrid>
              <a:tr h="370840">
                <a:tc>
                  <a:txBody>
                    <a:bodyPr/>
                    <a:lstStyle/>
                    <a:p>
                      <a:endParaRPr lang="id-ID" sz="2400" b="1" dirty="0"/>
                    </a:p>
                  </a:txBody>
                  <a:tcPr/>
                </a:tc>
                <a:tc>
                  <a:txBody>
                    <a:bodyPr/>
                    <a:lstStyle/>
                    <a:p>
                      <a:pPr algn="ctr"/>
                      <a:r>
                        <a:rPr lang="en-US" sz="2400" b="1" dirty="0" smtClean="0">
                          <a:solidFill>
                            <a:srgbClr val="0000FF"/>
                          </a:solidFill>
                        </a:rPr>
                        <a:t>Printed</a:t>
                      </a:r>
                      <a:endParaRPr lang="id-ID" sz="2400" b="1" dirty="0">
                        <a:solidFill>
                          <a:srgbClr val="0000FF"/>
                        </a:solidFill>
                      </a:endParaRPr>
                    </a:p>
                  </a:txBody>
                  <a:tcPr/>
                </a:tc>
                <a:tc>
                  <a:txBody>
                    <a:bodyPr/>
                    <a:lstStyle/>
                    <a:p>
                      <a:pPr algn="ctr"/>
                      <a:r>
                        <a:rPr lang="en-US" sz="2400" b="1" dirty="0" smtClean="0">
                          <a:solidFill>
                            <a:srgbClr val="0000FF"/>
                          </a:solidFill>
                        </a:rPr>
                        <a:t>Non Printed</a:t>
                      </a:r>
                      <a:endParaRPr lang="id-ID" sz="2400" b="1" dirty="0">
                        <a:solidFill>
                          <a:srgbClr val="0000FF"/>
                        </a:solidFill>
                      </a:endParaRPr>
                    </a:p>
                  </a:txBody>
                  <a:tcPr/>
                </a:tc>
              </a:tr>
              <a:tr h="370840">
                <a:tc>
                  <a:txBody>
                    <a:bodyPr/>
                    <a:lstStyle/>
                    <a:p>
                      <a:r>
                        <a:rPr lang="en-US" sz="2400" b="1" dirty="0" smtClean="0"/>
                        <a:t>Offline</a:t>
                      </a:r>
                      <a:endParaRPr lang="id-ID" sz="2400" b="1" dirty="0"/>
                    </a:p>
                  </a:txBody>
                  <a:tcPr/>
                </a:tc>
                <a:tc>
                  <a:txBody>
                    <a:bodyPr/>
                    <a:lstStyle/>
                    <a:p>
                      <a:r>
                        <a:rPr lang="en-US" sz="2400" b="1" dirty="0" smtClean="0"/>
                        <a:t>Book</a:t>
                      </a:r>
                      <a:endParaRPr lang="id-ID" sz="2400" b="1" dirty="0"/>
                    </a:p>
                  </a:txBody>
                  <a:tcPr/>
                </a:tc>
                <a:tc>
                  <a:txBody>
                    <a:bodyPr/>
                    <a:lstStyle/>
                    <a:p>
                      <a:r>
                        <a:rPr lang="en-US" sz="2400" b="1" dirty="0" smtClean="0"/>
                        <a:t>Video Compact Disc</a:t>
                      </a:r>
                      <a:endParaRPr lang="id-ID" sz="2400" b="1" dirty="0"/>
                    </a:p>
                  </a:txBody>
                  <a:tcPr/>
                </a:tc>
              </a:tr>
              <a:tr h="370840">
                <a:tc>
                  <a:txBody>
                    <a:bodyPr/>
                    <a:lstStyle/>
                    <a:p>
                      <a:r>
                        <a:rPr lang="en-US" sz="2400" b="1" dirty="0" smtClean="0"/>
                        <a:t>Online</a:t>
                      </a:r>
                      <a:endParaRPr lang="id-ID" sz="2400" b="1" dirty="0"/>
                    </a:p>
                  </a:txBody>
                  <a:tcPr/>
                </a:tc>
                <a:tc>
                  <a:txBody>
                    <a:bodyPr/>
                    <a:lstStyle/>
                    <a:p>
                      <a:r>
                        <a:rPr lang="en-US" sz="2400" b="1" dirty="0" smtClean="0"/>
                        <a:t>Virtual Reading Room (RBV)</a:t>
                      </a:r>
                      <a:endParaRPr lang="id-ID" sz="2400" b="1" dirty="0"/>
                    </a:p>
                  </a:txBody>
                  <a:tcPr/>
                </a:tc>
                <a:tc>
                  <a:txBody>
                    <a:bodyPr/>
                    <a:lstStyle/>
                    <a:p>
                      <a:r>
                        <a:rPr lang="en-US" sz="2400" b="1" dirty="0" err="1" smtClean="0"/>
                        <a:t>Youtube</a:t>
                      </a:r>
                      <a:r>
                        <a:rPr lang="en-US" sz="2400" b="1" dirty="0" smtClean="0"/>
                        <a:t> </a:t>
                      </a:r>
                      <a:r>
                        <a:rPr lang="en-US" sz="2400" b="1" dirty="0" smtClean="0"/>
                        <a:t>by </a:t>
                      </a:r>
                      <a:r>
                        <a:rPr lang="en-US" sz="2400" b="1" dirty="0" smtClean="0"/>
                        <a:t>UT TV</a:t>
                      </a:r>
                      <a:endParaRPr lang="id-ID" sz="2400" b="1" dirty="0"/>
                    </a:p>
                  </a:txBody>
                  <a:tcPr/>
                </a:tc>
              </a:tr>
            </a:tbl>
          </a:graphicData>
        </a:graphic>
      </p:graphicFrame>
      <p:pic>
        <p:nvPicPr>
          <p:cNvPr id="1027" name="Picture 3" descr="C:\TUTON\MP Kognitif\Tuton MP Kognitif Master\RBV MP Kognitif.JPG"/>
          <p:cNvPicPr>
            <a:picLocks noChangeAspect="1" noChangeArrowheads="1"/>
          </p:cNvPicPr>
          <p:nvPr/>
        </p:nvPicPr>
        <p:blipFill>
          <a:blip r:embed="rId3" cstate="print"/>
          <a:srcRect/>
          <a:stretch>
            <a:fillRect/>
          </a:stretch>
        </p:blipFill>
        <p:spPr bwMode="auto">
          <a:xfrm>
            <a:off x="4292600" y="3657600"/>
            <a:ext cx="4038600" cy="4419600"/>
          </a:xfrm>
          <a:prstGeom prst="rect">
            <a:avLst/>
          </a:prstGeom>
          <a:noFill/>
        </p:spPr>
      </p:pic>
      <p:pic>
        <p:nvPicPr>
          <p:cNvPr id="1028" name="Picture 4" descr="C:\TUTON\MP Kognitif\Tuton MP Kognitif Master\video youtube MP Kognitif.JPG"/>
          <p:cNvPicPr>
            <a:picLocks noChangeAspect="1" noChangeArrowheads="1"/>
          </p:cNvPicPr>
          <p:nvPr/>
        </p:nvPicPr>
        <p:blipFill>
          <a:blip r:embed="rId4" cstate="print"/>
          <a:srcRect/>
          <a:stretch>
            <a:fillRect/>
          </a:stretch>
        </p:blipFill>
        <p:spPr bwMode="auto">
          <a:xfrm>
            <a:off x="8483600" y="3810000"/>
            <a:ext cx="4243227" cy="4267200"/>
          </a:xfrm>
          <a:prstGeom prst="rect">
            <a:avLst/>
          </a:prstGeom>
          <a:noFill/>
        </p:spPr>
      </p:pic>
      <p:sp>
        <p:nvSpPr>
          <p:cNvPr id="11" name="Rectangle 10"/>
          <p:cNvSpPr/>
          <p:nvPr/>
        </p:nvSpPr>
        <p:spPr bwMode="auto">
          <a:xfrm>
            <a:off x="1244600" y="8153400"/>
            <a:ext cx="1600200" cy="457200"/>
          </a:xfrm>
          <a:prstGeom prst="rect">
            <a:avLst/>
          </a:prstGeom>
          <a:solidFill>
            <a:srgbClr val="FFCC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Gill Sans" pitchFamily="32" charset="0"/>
                <a:ea typeface="ヒラギノ角ゴ ProN W3" pitchFamily="32" charset="-128"/>
                <a:sym typeface="Gill Sans" pitchFamily="32" charset="0"/>
              </a:rPr>
              <a:t>Book</a:t>
            </a:r>
            <a:endParaRPr kumimoji="0" lang="id-ID" sz="2400" b="0" i="0" u="none" strike="noStrike" cap="none" normalizeH="0" baseline="0" dirty="0" smtClean="0">
              <a:ln>
                <a:noFill/>
              </a:ln>
              <a:solidFill>
                <a:srgbClr val="000000"/>
              </a:solidFill>
              <a:effectLst/>
              <a:latin typeface="Gill Sans" pitchFamily="32" charset="0"/>
              <a:ea typeface="ヒラギノ角ゴ ProN W3" pitchFamily="32" charset="-128"/>
              <a:sym typeface="Gill Sans" pitchFamily="32" charset="0"/>
            </a:endParaRPr>
          </a:p>
        </p:txBody>
      </p:sp>
      <p:sp>
        <p:nvSpPr>
          <p:cNvPr id="12" name="Rectangle 11"/>
          <p:cNvSpPr/>
          <p:nvPr/>
        </p:nvSpPr>
        <p:spPr bwMode="auto">
          <a:xfrm>
            <a:off x="4902200" y="8229600"/>
            <a:ext cx="1600200" cy="457200"/>
          </a:xfrm>
          <a:prstGeom prst="rect">
            <a:avLst/>
          </a:prstGeom>
          <a:solidFill>
            <a:srgbClr val="FFCC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Gill Sans" pitchFamily="32" charset="0"/>
                <a:ea typeface="ヒラギノ角ゴ ProN W3" pitchFamily="32" charset="-128"/>
                <a:sym typeface="Gill Sans" pitchFamily="32" charset="0"/>
              </a:rPr>
              <a:t>RBV</a:t>
            </a:r>
            <a:endParaRPr kumimoji="0" lang="id-ID" sz="2400" b="0" i="0" u="none" strike="noStrike" cap="none" normalizeH="0" baseline="0" dirty="0" smtClean="0">
              <a:ln>
                <a:noFill/>
              </a:ln>
              <a:solidFill>
                <a:srgbClr val="000000"/>
              </a:solidFill>
              <a:effectLst/>
              <a:latin typeface="Gill Sans" pitchFamily="32" charset="0"/>
              <a:ea typeface="ヒラギノ角ゴ ProN W3" pitchFamily="32" charset="-128"/>
              <a:sym typeface="Gill Sans" pitchFamily="32" charset="0"/>
            </a:endParaRPr>
          </a:p>
        </p:txBody>
      </p:sp>
      <p:sp>
        <p:nvSpPr>
          <p:cNvPr id="13" name="Rectangle 12"/>
          <p:cNvSpPr/>
          <p:nvPr/>
        </p:nvSpPr>
        <p:spPr bwMode="auto">
          <a:xfrm>
            <a:off x="9093200" y="8305800"/>
            <a:ext cx="2362200" cy="457200"/>
          </a:xfrm>
          <a:prstGeom prst="rect">
            <a:avLst/>
          </a:prstGeom>
          <a:solidFill>
            <a:srgbClr val="FFCC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latin typeface="Gill Sans" pitchFamily="32" charset="0"/>
                <a:ea typeface="ヒラギノ角ゴ ProN W3" pitchFamily="32" charset="-128"/>
                <a:sym typeface="Gill Sans" pitchFamily="32" charset="0"/>
              </a:rPr>
              <a:t>Video by UT TV</a:t>
            </a:r>
            <a:endParaRPr kumimoji="0" lang="id-ID" sz="2400" b="0" i="0" u="none" strike="noStrike" cap="none" normalizeH="0" baseline="0" dirty="0" smtClean="0">
              <a:ln>
                <a:noFill/>
              </a:ln>
              <a:solidFill>
                <a:srgbClr val="000000"/>
              </a:solidFill>
              <a:effectLst/>
              <a:latin typeface="Gill Sans" pitchFamily="32" charset="0"/>
              <a:ea typeface="ヒラギノ角ゴ ProN W3" pitchFamily="32" charset="-128"/>
              <a:sym typeface="Gill Sans" pitchFamily="32" charset="0"/>
            </a:endParaRPr>
          </a:p>
        </p:txBody>
      </p:sp>
    </p:spTree>
  </p:cSld>
  <p:clrMapOvr>
    <a:masterClrMapping/>
  </p:clrMapOvr>
  <p:transition spd="slow">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9600" y="685800"/>
            <a:ext cx="9855200" cy="838200"/>
          </a:xfrm>
          <a:solidFill>
            <a:srgbClr val="FFCC00"/>
          </a:solidFill>
        </p:spPr>
        <p:txBody>
          <a:bodyPr/>
          <a:lstStyle/>
          <a:p>
            <a:r>
              <a:rPr lang="en-US" sz="3600" b="1" dirty="0" smtClean="0"/>
              <a:t>The Research Question</a:t>
            </a:r>
            <a:endParaRPr lang="en-US" sz="3600" b="1" dirty="0"/>
          </a:p>
        </p:txBody>
      </p:sp>
      <p:graphicFrame>
        <p:nvGraphicFramePr>
          <p:cNvPr id="5" name="Diagram 4"/>
          <p:cNvGraphicFramePr/>
          <p:nvPr>
            <p:extLst>
              <p:ext uri="{D42A27DB-BD31-4B8C-83A1-F6EECF244321}">
                <p14:modId xmlns="" xmlns:p14="http://schemas.microsoft.com/office/powerpoint/2010/main" val="3141126507"/>
              </p:ext>
            </p:extLst>
          </p:nvPr>
        </p:nvGraphicFramePr>
        <p:xfrm>
          <a:off x="6807200" y="2057400"/>
          <a:ext cx="5486400" cy="327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C:\Users\Muktia\Pictures\research question.jpg"/>
          <p:cNvPicPr>
            <a:picLocks noChangeAspect="1" noChangeArrowheads="1"/>
          </p:cNvPicPr>
          <p:nvPr/>
        </p:nvPicPr>
        <p:blipFill>
          <a:blip r:embed="rId7" cstate="print"/>
          <a:srcRect/>
          <a:stretch>
            <a:fillRect/>
          </a:stretch>
        </p:blipFill>
        <p:spPr bwMode="auto">
          <a:xfrm>
            <a:off x="482600" y="2209800"/>
            <a:ext cx="6096000" cy="4572000"/>
          </a:xfrm>
          <a:prstGeom prst="rect">
            <a:avLst/>
          </a:prstGeom>
          <a:noFill/>
        </p:spPr>
      </p:pic>
    </p:spTree>
    <p:extLst>
      <p:ext uri="{BB962C8B-B14F-4D97-AF65-F5344CB8AC3E}">
        <p14:creationId xmlns="" xmlns:p14="http://schemas.microsoft.com/office/powerpoint/2010/main" val="952485520"/>
      </p:ext>
    </p:extLst>
  </p:cSld>
  <p:clrMapOvr>
    <a:masterClrMapping/>
  </p:clrMapOvr>
  <p:transition spd="slow">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7"/>
          <p:cNvSpPr>
            <a:spLocks noChangeArrowheads="1"/>
          </p:cNvSpPr>
          <p:nvPr/>
        </p:nvSpPr>
        <p:spPr bwMode="auto">
          <a:xfrm>
            <a:off x="3149600" y="762000"/>
            <a:ext cx="9829800" cy="646331"/>
          </a:xfrm>
          <a:prstGeom prst="rect">
            <a:avLst/>
          </a:prstGeom>
          <a:solidFill>
            <a:srgbClr val="FFC000"/>
          </a:solidFill>
          <a:ln/>
          <a:scene3d>
            <a:camera prst="orthographicFront"/>
            <a:lightRig rig="threePt" dir="t"/>
          </a:scene3d>
          <a:sp3d>
            <a:bevelT prst="relaxedInset"/>
          </a:sp3d>
          <a:extLst/>
        </p:spPr>
        <p:style>
          <a:lnRef idx="1">
            <a:schemeClr val="accent3"/>
          </a:lnRef>
          <a:fillRef idx="3">
            <a:schemeClr val="accent3"/>
          </a:fillRef>
          <a:effectRef idx="2">
            <a:schemeClr val="accent3"/>
          </a:effectRef>
          <a:fontRef idx="minor">
            <a:schemeClr val="lt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altLang="en-US" sz="3600" dirty="0" smtClean="0">
                <a:solidFill>
                  <a:schemeClr val="accent6"/>
                </a:solidFill>
                <a:latin typeface="Britannic Bold" pitchFamily="34" charset="0"/>
              </a:rPr>
              <a:t>Method of The Research 1</a:t>
            </a:r>
            <a:endParaRPr lang="id-ID" altLang="en-US" sz="3600" dirty="0">
              <a:solidFill>
                <a:schemeClr val="accent6"/>
              </a:solidFill>
              <a:latin typeface="Britannic Bold" pitchFamily="34" charset="0"/>
            </a:endParaRPr>
          </a:p>
        </p:txBody>
      </p:sp>
      <p:sp>
        <p:nvSpPr>
          <p:cNvPr id="10245" name="TextBox 4"/>
          <p:cNvSpPr txBox="1">
            <a:spLocks noChangeArrowheads="1"/>
          </p:cNvSpPr>
          <p:nvPr/>
        </p:nvSpPr>
        <p:spPr bwMode="auto">
          <a:xfrm>
            <a:off x="406400" y="1752600"/>
            <a:ext cx="12344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0" indent="0"/>
            <a:endParaRPr lang="en-US" sz="2400" dirty="0">
              <a:latin typeface="Calibri" panose="020F0502020204030204" pitchFamily="34" charset="0"/>
              <a:cs typeface="Calibri" panose="020F0502020204030204" pitchFamily="34" charset="0"/>
            </a:endParaRPr>
          </a:p>
        </p:txBody>
      </p:sp>
      <p:graphicFrame>
        <p:nvGraphicFramePr>
          <p:cNvPr id="2" name="Diagram 1"/>
          <p:cNvGraphicFramePr/>
          <p:nvPr>
            <p:extLst>
              <p:ext uri="{D42A27DB-BD31-4B8C-83A1-F6EECF244321}">
                <p14:modId xmlns="" xmlns:p14="http://schemas.microsoft.com/office/powerpoint/2010/main" val="3977413256"/>
              </p:ext>
            </p:extLst>
          </p:nvPr>
        </p:nvGraphicFramePr>
        <p:xfrm>
          <a:off x="787400" y="1986844"/>
          <a:ext cx="11277600" cy="69285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845593083"/>
      </p:ext>
    </p:extLst>
  </p:cSld>
  <p:clrMapOvr>
    <a:masterClrMapping/>
  </p:clrMapOvr>
  <p:transition spd="slow">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7"/>
          <p:cNvSpPr>
            <a:spLocks noChangeArrowheads="1"/>
          </p:cNvSpPr>
          <p:nvPr/>
        </p:nvSpPr>
        <p:spPr bwMode="auto">
          <a:xfrm>
            <a:off x="3149600" y="762000"/>
            <a:ext cx="9829800" cy="646331"/>
          </a:xfrm>
          <a:prstGeom prst="rect">
            <a:avLst/>
          </a:prstGeom>
          <a:solidFill>
            <a:srgbClr val="FFC000"/>
          </a:solidFill>
          <a:ln/>
          <a:scene3d>
            <a:camera prst="orthographicFront"/>
            <a:lightRig rig="threePt" dir="t"/>
          </a:scene3d>
          <a:sp3d>
            <a:bevelT prst="relaxedInset"/>
          </a:sp3d>
          <a:extLst/>
        </p:spPr>
        <p:style>
          <a:lnRef idx="1">
            <a:schemeClr val="accent3"/>
          </a:lnRef>
          <a:fillRef idx="3">
            <a:schemeClr val="accent3"/>
          </a:fillRef>
          <a:effectRef idx="2">
            <a:schemeClr val="accent3"/>
          </a:effectRef>
          <a:fontRef idx="minor">
            <a:schemeClr val="lt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altLang="en-US" sz="3600" dirty="0" smtClean="0">
                <a:solidFill>
                  <a:schemeClr val="accent6"/>
                </a:solidFill>
                <a:latin typeface="Britannic Bold" pitchFamily="34" charset="0"/>
              </a:rPr>
              <a:t>Result 1: </a:t>
            </a:r>
            <a:r>
              <a:rPr lang="en-US" sz="3200" b="1" dirty="0" smtClean="0"/>
              <a:t>Condition of CDM </a:t>
            </a:r>
            <a:r>
              <a:rPr lang="en-US" sz="3200" b="1" dirty="0" smtClean="0"/>
              <a:t>Books</a:t>
            </a:r>
            <a:endParaRPr lang="en-US" sz="3200" b="1" dirty="0" smtClean="0"/>
          </a:p>
        </p:txBody>
      </p:sp>
      <p:sp>
        <p:nvSpPr>
          <p:cNvPr id="10245" name="TextBox 4"/>
          <p:cNvSpPr txBox="1">
            <a:spLocks noChangeArrowheads="1"/>
          </p:cNvSpPr>
          <p:nvPr/>
        </p:nvSpPr>
        <p:spPr bwMode="auto">
          <a:xfrm>
            <a:off x="406400" y="1752600"/>
            <a:ext cx="12344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0" indent="0"/>
            <a:endParaRPr lang="en-US" sz="2400" dirty="0">
              <a:latin typeface="Calibri" panose="020F0502020204030204" pitchFamily="34" charset="0"/>
              <a:cs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 xmlns:p14="http://schemas.microsoft.com/office/powerpoint/2010/main" val="931514543"/>
              </p:ext>
            </p:extLst>
          </p:nvPr>
        </p:nvGraphicFramePr>
        <p:xfrm>
          <a:off x="393700" y="1983432"/>
          <a:ext cx="12280900" cy="5628953"/>
        </p:xfrm>
        <a:graphic>
          <a:graphicData uri="http://schemas.openxmlformats.org/drawingml/2006/table">
            <a:tbl>
              <a:tblPr firstRow="1" bandRow="1">
                <a:tableStyleId>{08FB837D-C827-4EFA-A057-4D05807E0F7C}</a:tableStyleId>
              </a:tblPr>
              <a:tblGrid>
                <a:gridCol w="799504"/>
                <a:gridCol w="9652596"/>
                <a:gridCol w="1828800"/>
              </a:tblGrid>
              <a:tr h="1140241">
                <a:tc>
                  <a:txBody>
                    <a:bodyPr/>
                    <a:lstStyle/>
                    <a:p>
                      <a:pPr marL="0" marR="0" algn="ctr">
                        <a:spcBef>
                          <a:spcPts val="0"/>
                        </a:spcBef>
                        <a:spcAft>
                          <a:spcPts val="0"/>
                        </a:spcAft>
                      </a:pPr>
                      <a:r>
                        <a:rPr lang="id-ID" sz="2400" b="1" dirty="0" smtClean="0">
                          <a:solidFill>
                            <a:srgbClr val="0000FF"/>
                          </a:solidFill>
                          <a:effectLst/>
                        </a:rPr>
                        <a:t>No</a:t>
                      </a:r>
                      <a:endParaRPr lang="en-US" sz="2400" b="1" dirty="0">
                        <a:solidFill>
                          <a:srgbClr val="0000FF"/>
                        </a:solidFill>
                        <a:effectLst/>
                        <a:latin typeface="Times New Roman" panose="02020603050405020304" pitchFamily="18" charset="0"/>
                        <a:ea typeface="Times New Roman" panose="02020603050405020304" pitchFamily="18" charset="0"/>
                      </a:endParaRPr>
                    </a:p>
                  </a:txBody>
                  <a:tcPr marL="68580" marR="68580" marT="0" marB="0" anchor="ctr">
                    <a:solidFill>
                      <a:srgbClr val="FFCC00"/>
                    </a:solidFill>
                  </a:tcPr>
                </a:tc>
                <a:tc>
                  <a:txBody>
                    <a:bodyPr/>
                    <a:lstStyle/>
                    <a:p>
                      <a:pPr marL="0" marR="0" algn="ctr">
                        <a:spcBef>
                          <a:spcPts val="0"/>
                        </a:spcBef>
                        <a:spcAft>
                          <a:spcPts val="0"/>
                        </a:spcAft>
                      </a:pPr>
                      <a:r>
                        <a:rPr lang="id-ID" sz="2400" b="1" dirty="0" smtClean="0">
                          <a:solidFill>
                            <a:srgbClr val="0000FF"/>
                          </a:solidFill>
                          <a:effectLst/>
                        </a:rPr>
                        <a:t>Aspect</a:t>
                      </a:r>
                      <a:endParaRPr lang="en-US" sz="2400" b="1" dirty="0">
                        <a:solidFill>
                          <a:srgbClr val="0000FF"/>
                        </a:solidFill>
                        <a:effectLst/>
                        <a:latin typeface="Times New Roman" panose="02020603050405020304" pitchFamily="18" charset="0"/>
                        <a:ea typeface="Times New Roman" panose="02020603050405020304" pitchFamily="18" charset="0"/>
                      </a:endParaRPr>
                    </a:p>
                  </a:txBody>
                  <a:tcPr marL="68580" marR="68580" marT="0" marB="0" anchor="ctr">
                    <a:solidFill>
                      <a:srgbClr val="FFCC00"/>
                    </a:solidFill>
                  </a:tcPr>
                </a:tc>
                <a:tc>
                  <a:txBody>
                    <a:bodyPr/>
                    <a:lstStyle/>
                    <a:p>
                      <a:pPr algn="ctr"/>
                      <a:r>
                        <a:rPr lang="en-US" sz="2400" b="1" kern="1200" dirty="0" smtClean="0">
                          <a:solidFill>
                            <a:srgbClr val="0000FF"/>
                          </a:solidFill>
                          <a:effectLst/>
                        </a:rPr>
                        <a:t>Yes Answer</a:t>
                      </a:r>
                      <a:r>
                        <a:rPr lang="id-ID" sz="2400" b="1" kern="1200" dirty="0" smtClean="0">
                          <a:solidFill>
                            <a:srgbClr val="0000FF"/>
                          </a:solidFill>
                          <a:effectLst/>
                        </a:rPr>
                        <a:t> </a:t>
                      </a:r>
                      <a:endParaRPr lang="en-US" sz="2400" b="1" kern="1200" dirty="0" smtClean="0">
                        <a:solidFill>
                          <a:srgbClr val="0000FF"/>
                        </a:solidFill>
                        <a:effectLst/>
                      </a:endParaRPr>
                    </a:p>
                    <a:p>
                      <a:pPr algn="ctr"/>
                      <a:r>
                        <a:rPr lang="id-ID" sz="2400" b="1" kern="1200" dirty="0" smtClean="0">
                          <a:solidFill>
                            <a:srgbClr val="0000FF"/>
                          </a:solidFill>
                          <a:effectLst/>
                        </a:rPr>
                        <a:t>(</a:t>
                      </a:r>
                      <a:r>
                        <a:rPr lang="en-US" sz="2400" b="1" kern="1200" dirty="0" smtClean="0">
                          <a:solidFill>
                            <a:srgbClr val="0000FF"/>
                          </a:solidFill>
                          <a:effectLst/>
                        </a:rPr>
                        <a:t>in</a:t>
                      </a:r>
                      <a:r>
                        <a:rPr lang="id-ID" sz="2400" b="1" kern="1200" dirty="0" smtClean="0">
                          <a:solidFill>
                            <a:srgbClr val="0000FF"/>
                          </a:solidFill>
                          <a:effectLst/>
                        </a:rPr>
                        <a:t> %)</a:t>
                      </a:r>
                      <a:endParaRPr lang="en-US" sz="2400" b="1" dirty="0">
                        <a:solidFill>
                          <a:srgbClr val="0000FF"/>
                        </a:solidFill>
                      </a:endParaRPr>
                    </a:p>
                  </a:txBody>
                  <a:tcPr anchor="ctr">
                    <a:solidFill>
                      <a:srgbClr val="FFCC00"/>
                    </a:solidFill>
                  </a:tcPr>
                </a:tc>
              </a:tr>
              <a:tr h="543795">
                <a:tc>
                  <a:txBody>
                    <a:bodyPr/>
                    <a:lstStyle/>
                    <a:p>
                      <a:pPr marL="0" marR="0">
                        <a:spcBef>
                          <a:spcPts val="0"/>
                        </a:spcBef>
                        <a:spcAft>
                          <a:spcPts val="0"/>
                        </a:spcAft>
                      </a:pPr>
                      <a:r>
                        <a:rPr lang="id-ID" sz="2400">
                          <a:effectLst/>
                        </a:rPr>
                        <a:t>1.  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latin typeface="+mn-lt"/>
                          <a:ea typeface="Times New Roman"/>
                        </a:rPr>
                        <a:t>Ease of getting CDM book teaching materials</a:t>
                      </a:r>
                      <a:endParaRPr lang="en-US" sz="2400" dirty="0">
                        <a:latin typeface="+mn-lt"/>
                        <a:ea typeface="Arial"/>
                      </a:endParaRPr>
                    </a:p>
                  </a:txBody>
                  <a:tcPr marL="73025" marR="73025" marT="0" marB="0"/>
                </a:tc>
                <a:tc>
                  <a:txBody>
                    <a:bodyPr/>
                    <a:lstStyle/>
                    <a:p>
                      <a:pPr marL="0" marR="0" algn="ctr">
                        <a:lnSpc>
                          <a:spcPct val="115000"/>
                        </a:lnSpc>
                        <a:spcBef>
                          <a:spcPts val="0"/>
                        </a:spcBef>
                        <a:spcAft>
                          <a:spcPts val="0"/>
                        </a:spcAft>
                      </a:pPr>
                      <a:r>
                        <a:rPr lang="en-US" sz="2400" dirty="0">
                          <a:latin typeface="+mn-lt"/>
                          <a:ea typeface="Times New Roman"/>
                        </a:rPr>
                        <a:t>98.5%</a:t>
                      </a:r>
                      <a:endParaRPr lang="en-US" sz="2400" dirty="0">
                        <a:latin typeface="+mn-lt"/>
                        <a:ea typeface="Arial"/>
                      </a:endParaRPr>
                    </a:p>
                  </a:txBody>
                  <a:tcPr marL="73025" marR="73025" marT="0" marB="0" anchor="ctr"/>
                </a:tc>
              </a:tr>
              <a:tr h="520333">
                <a:tc>
                  <a:txBody>
                    <a:bodyPr/>
                    <a:lstStyle/>
                    <a:p>
                      <a:pPr marL="0" marR="0">
                        <a:spcBef>
                          <a:spcPts val="0"/>
                        </a:spcBef>
                        <a:spcAft>
                          <a:spcPts val="0"/>
                        </a:spcAft>
                      </a:pPr>
                      <a:r>
                        <a:rPr lang="id-ID" sz="2400">
                          <a:effectLst/>
                        </a:rPr>
                        <a:t>2.    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latin typeface="+mn-lt"/>
                          <a:ea typeface="Times New Roman"/>
                        </a:rPr>
                        <a:t>The physical appearance of CDM books</a:t>
                      </a:r>
                      <a:endParaRPr lang="en-US" sz="2400" dirty="0">
                        <a:latin typeface="+mn-lt"/>
                        <a:ea typeface="Arial"/>
                      </a:endParaRPr>
                    </a:p>
                  </a:txBody>
                  <a:tcPr marL="73025" marR="73025" marT="0" marB="0"/>
                </a:tc>
                <a:tc>
                  <a:txBody>
                    <a:bodyPr/>
                    <a:lstStyle/>
                    <a:p>
                      <a:pPr marL="0" marR="0" algn="ctr">
                        <a:spcBef>
                          <a:spcPts val="0"/>
                        </a:spcBef>
                        <a:spcAft>
                          <a:spcPts val="0"/>
                        </a:spcAft>
                      </a:pPr>
                      <a:endParaRPr lang="en-US" sz="2400" dirty="0">
                        <a:effectLst/>
                        <a:latin typeface="+mn-lt"/>
                        <a:ea typeface="Times New Roman" panose="02020603050405020304" pitchFamily="18" charset="0"/>
                      </a:endParaRPr>
                    </a:p>
                  </a:txBody>
                  <a:tcPr marL="68580" marR="68580" marT="0" marB="0" anchor="ctr"/>
                </a:tc>
              </a:tr>
              <a:tr h="403470">
                <a:tc>
                  <a:txBody>
                    <a:bodyPr/>
                    <a:lstStyle/>
                    <a:p>
                      <a:pPr marL="0" marR="0">
                        <a:spcBef>
                          <a:spcPts val="0"/>
                        </a:spcBef>
                        <a:spcAft>
                          <a:spcPts val="0"/>
                        </a:spcAft>
                      </a:pPr>
                      <a:r>
                        <a:rPr lang="id-ID" sz="2400" dirty="0">
                          <a:effectLst/>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latin typeface="+mn-lt"/>
                          <a:ea typeface="Times New Roman"/>
                        </a:rPr>
                        <a:t>a. Good because the cover is trendy</a:t>
                      </a:r>
                      <a:endParaRPr lang="en-US" sz="2400" dirty="0">
                        <a:latin typeface="+mn-lt"/>
                        <a:ea typeface="Arial"/>
                      </a:endParaRPr>
                    </a:p>
                  </a:txBody>
                  <a:tcPr marL="73025" marR="73025" marT="0" marB="0"/>
                </a:tc>
                <a:tc>
                  <a:txBody>
                    <a:bodyPr/>
                    <a:lstStyle/>
                    <a:p>
                      <a:pPr marL="0" marR="0" algn="ctr">
                        <a:lnSpc>
                          <a:spcPct val="115000"/>
                        </a:lnSpc>
                        <a:spcBef>
                          <a:spcPts val="0"/>
                        </a:spcBef>
                        <a:spcAft>
                          <a:spcPts val="0"/>
                        </a:spcAft>
                      </a:pPr>
                      <a:r>
                        <a:rPr lang="en-US" sz="2400" dirty="0">
                          <a:latin typeface="+mn-lt"/>
                          <a:ea typeface="Times New Roman"/>
                        </a:rPr>
                        <a:t>39.7%</a:t>
                      </a:r>
                      <a:endParaRPr lang="en-US" sz="2400" dirty="0">
                        <a:latin typeface="+mn-lt"/>
                        <a:ea typeface="Arial"/>
                      </a:endParaRPr>
                    </a:p>
                  </a:txBody>
                  <a:tcPr marL="73025" marR="73025" marT="0" marB="0" anchor="ctr"/>
                </a:tc>
              </a:tr>
              <a:tr h="403470">
                <a:tc>
                  <a:txBody>
                    <a:bodyPr/>
                    <a:lstStyle/>
                    <a:p>
                      <a:pPr marL="0" marR="0">
                        <a:spcBef>
                          <a:spcPts val="0"/>
                        </a:spcBef>
                        <a:spcAft>
                          <a:spcPts val="0"/>
                        </a:spcAft>
                      </a:pPr>
                      <a:r>
                        <a:rPr lang="id-ID" sz="2400" dirty="0">
                          <a:effectLst/>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latin typeface="+mn-lt"/>
                          <a:ea typeface="Times New Roman"/>
                        </a:rPr>
                        <a:t>b. Good because in the form of a booklet</a:t>
                      </a:r>
                      <a:endParaRPr lang="en-US" sz="2400" dirty="0">
                        <a:latin typeface="+mn-lt"/>
                        <a:ea typeface="Arial"/>
                      </a:endParaRPr>
                    </a:p>
                  </a:txBody>
                  <a:tcPr marL="73025" marR="73025" marT="0" marB="0"/>
                </a:tc>
                <a:tc>
                  <a:txBody>
                    <a:bodyPr/>
                    <a:lstStyle/>
                    <a:p>
                      <a:pPr marL="0" marR="0" algn="ctr">
                        <a:lnSpc>
                          <a:spcPct val="115000"/>
                        </a:lnSpc>
                        <a:spcBef>
                          <a:spcPts val="0"/>
                        </a:spcBef>
                        <a:spcAft>
                          <a:spcPts val="0"/>
                        </a:spcAft>
                      </a:pPr>
                      <a:r>
                        <a:rPr lang="en-US" sz="2400" dirty="0">
                          <a:latin typeface="+mn-lt"/>
                          <a:ea typeface="Times New Roman"/>
                        </a:rPr>
                        <a:t>13.2%</a:t>
                      </a:r>
                      <a:endParaRPr lang="en-US" sz="2400" dirty="0">
                        <a:latin typeface="+mn-lt"/>
                        <a:ea typeface="Arial"/>
                      </a:endParaRPr>
                    </a:p>
                  </a:txBody>
                  <a:tcPr marL="73025" marR="73025" marT="0" marB="0" anchor="ctr"/>
                </a:tc>
              </a:tr>
              <a:tr h="438554">
                <a:tc>
                  <a:txBody>
                    <a:bodyPr/>
                    <a:lstStyle/>
                    <a:p>
                      <a:pPr marL="0" marR="0">
                        <a:spcBef>
                          <a:spcPts val="0"/>
                        </a:spcBef>
                        <a:spcAft>
                          <a:spcPts val="0"/>
                        </a:spcAft>
                      </a:pPr>
                      <a:r>
                        <a:rPr lang="id-ID" sz="2400" dirty="0" smtClean="0">
                          <a:effectLst/>
                        </a:rPr>
                        <a:t> </a:t>
                      </a:r>
                      <a:r>
                        <a:rPr lang="id-ID" sz="2400" dirty="0">
                          <a:effectLst/>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latin typeface="+mn-lt"/>
                          <a:ea typeface="Times New Roman"/>
                        </a:rPr>
                        <a:t>c. Good because it's not like the UT module in the past</a:t>
                      </a:r>
                      <a:endParaRPr lang="en-US" sz="2400" dirty="0">
                        <a:latin typeface="+mn-lt"/>
                        <a:ea typeface="Arial"/>
                      </a:endParaRPr>
                    </a:p>
                  </a:txBody>
                  <a:tcPr marL="73025" marR="73025" marT="0" marB="0"/>
                </a:tc>
                <a:tc>
                  <a:txBody>
                    <a:bodyPr/>
                    <a:lstStyle/>
                    <a:p>
                      <a:pPr marL="0" marR="0" algn="ctr">
                        <a:lnSpc>
                          <a:spcPct val="115000"/>
                        </a:lnSpc>
                        <a:spcBef>
                          <a:spcPts val="0"/>
                        </a:spcBef>
                        <a:spcAft>
                          <a:spcPts val="0"/>
                        </a:spcAft>
                      </a:pPr>
                      <a:r>
                        <a:rPr lang="en-US" sz="2400" dirty="0">
                          <a:latin typeface="+mn-lt"/>
                          <a:ea typeface="Times New Roman"/>
                        </a:rPr>
                        <a:t>23.5%</a:t>
                      </a:r>
                      <a:endParaRPr lang="en-US" sz="2400" dirty="0">
                        <a:latin typeface="+mn-lt"/>
                        <a:ea typeface="Arial"/>
                      </a:endParaRPr>
                    </a:p>
                  </a:txBody>
                  <a:tcPr marL="73025" marR="73025" marT="0" marB="0" anchor="ctr"/>
                </a:tc>
              </a:tr>
              <a:tr h="403470">
                <a:tc>
                  <a:txBody>
                    <a:bodyPr/>
                    <a:lstStyle/>
                    <a:p>
                      <a:pPr marL="0" marR="0">
                        <a:spcBef>
                          <a:spcPts val="0"/>
                        </a:spcBef>
                        <a:spcAft>
                          <a:spcPts val="0"/>
                        </a:spcAft>
                      </a:pPr>
                      <a:r>
                        <a:rPr lang="id-ID" sz="2400" dirty="0">
                          <a:effectLst/>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latin typeface="+mn-lt"/>
                          <a:ea typeface="Times New Roman"/>
                        </a:rPr>
                        <a:t>d. Not good because it's too thick</a:t>
                      </a:r>
                      <a:endParaRPr lang="en-US" sz="2400" dirty="0">
                        <a:latin typeface="+mn-lt"/>
                        <a:ea typeface="Arial"/>
                      </a:endParaRPr>
                    </a:p>
                  </a:txBody>
                  <a:tcPr marL="73025" marR="73025" marT="0" marB="0"/>
                </a:tc>
                <a:tc>
                  <a:txBody>
                    <a:bodyPr/>
                    <a:lstStyle/>
                    <a:p>
                      <a:pPr marL="0" marR="0" algn="ctr">
                        <a:lnSpc>
                          <a:spcPct val="115000"/>
                        </a:lnSpc>
                        <a:spcBef>
                          <a:spcPts val="0"/>
                        </a:spcBef>
                        <a:spcAft>
                          <a:spcPts val="0"/>
                        </a:spcAft>
                      </a:pPr>
                      <a:r>
                        <a:rPr lang="en-US" sz="2400" dirty="0">
                          <a:latin typeface="+mn-lt"/>
                          <a:ea typeface="Times New Roman"/>
                        </a:rPr>
                        <a:t>10.3%</a:t>
                      </a:r>
                      <a:endParaRPr lang="en-US" sz="2400" dirty="0">
                        <a:latin typeface="+mn-lt"/>
                        <a:ea typeface="Arial"/>
                      </a:endParaRPr>
                    </a:p>
                  </a:txBody>
                  <a:tcPr marL="73025" marR="73025" marT="0" marB="0" anchor="ctr"/>
                </a:tc>
              </a:tr>
              <a:tr h="408663">
                <a:tc>
                  <a:txBody>
                    <a:bodyPr/>
                    <a:lstStyle/>
                    <a:p>
                      <a:pPr marL="0" marR="0">
                        <a:spcBef>
                          <a:spcPts val="0"/>
                        </a:spcBef>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latin typeface="+mn-lt"/>
                          <a:ea typeface="Times New Roman"/>
                        </a:rPr>
                        <a:t>e. Drab because of minimal images or other graphic forms</a:t>
                      </a:r>
                      <a:endParaRPr lang="en-US" sz="2400" dirty="0">
                        <a:latin typeface="+mn-lt"/>
                        <a:ea typeface="Arial"/>
                      </a:endParaRPr>
                    </a:p>
                  </a:txBody>
                  <a:tcPr marL="73025" marR="73025" marT="0" marB="0"/>
                </a:tc>
                <a:tc>
                  <a:txBody>
                    <a:bodyPr/>
                    <a:lstStyle/>
                    <a:p>
                      <a:pPr marL="0" marR="0" algn="ctr">
                        <a:lnSpc>
                          <a:spcPct val="115000"/>
                        </a:lnSpc>
                        <a:spcBef>
                          <a:spcPts val="0"/>
                        </a:spcBef>
                        <a:spcAft>
                          <a:spcPts val="0"/>
                        </a:spcAft>
                      </a:pPr>
                      <a:r>
                        <a:rPr lang="en-US" sz="2400" dirty="0">
                          <a:latin typeface="+mn-lt"/>
                          <a:ea typeface="Times New Roman"/>
                        </a:rPr>
                        <a:t>16.2%</a:t>
                      </a:r>
                      <a:endParaRPr lang="en-US" sz="2400" dirty="0">
                        <a:latin typeface="+mn-lt"/>
                        <a:ea typeface="Arial"/>
                      </a:endParaRPr>
                    </a:p>
                  </a:txBody>
                  <a:tcPr marL="73025" marR="73025" marT="0" marB="0" anchor="ctr"/>
                </a:tc>
              </a:tr>
              <a:tr h="500670">
                <a:tc>
                  <a:txBody>
                    <a:bodyPr/>
                    <a:lstStyle/>
                    <a:p>
                      <a:pPr marL="0" marR="0">
                        <a:spcBef>
                          <a:spcPts val="0"/>
                        </a:spcBef>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latin typeface="+mn-lt"/>
                          <a:ea typeface="Times New Roman"/>
                        </a:rPr>
                        <a:t>f. Not good because of the case example only from the culture </a:t>
                      </a:r>
                      <a:r>
                        <a:rPr lang="en-US" sz="2400" dirty="0" smtClean="0">
                          <a:latin typeface="+mn-lt"/>
                          <a:ea typeface="Times New Roman"/>
                        </a:rPr>
                        <a:t>in</a:t>
                      </a:r>
                      <a:r>
                        <a:rPr lang="en-US" sz="2400" baseline="0" dirty="0" smtClean="0">
                          <a:latin typeface="+mn-lt"/>
                          <a:ea typeface="Times New Roman"/>
                        </a:rPr>
                        <a:t> Java</a:t>
                      </a:r>
                      <a:endParaRPr lang="en-US" sz="2400" dirty="0">
                        <a:latin typeface="+mn-lt"/>
                        <a:ea typeface="Arial"/>
                      </a:endParaRPr>
                    </a:p>
                  </a:txBody>
                  <a:tcPr marL="73025" marR="73025" marT="0" marB="0"/>
                </a:tc>
                <a:tc>
                  <a:txBody>
                    <a:bodyPr/>
                    <a:lstStyle/>
                    <a:p>
                      <a:pPr marL="0" marR="0" algn="ctr">
                        <a:lnSpc>
                          <a:spcPct val="115000"/>
                        </a:lnSpc>
                        <a:spcBef>
                          <a:spcPts val="0"/>
                        </a:spcBef>
                        <a:spcAft>
                          <a:spcPts val="0"/>
                        </a:spcAft>
                      </a:pPr>
                      <a:r>
                        <a:rPr lang="en-US" sz="2400" dirty="0">
                          <a:latin typeface="+mn-lt"/>
                          <a:ea typeface="Times New Roman"/>
                        </a:rPr>
                        <a:t>1.5%</a:t>
                      </a:r>
                      <a:endParaRPr lang="en-US" sz="2400" dirty="0">
                        <a:latin typeface="+mn-lt"/>
                        <a:ea typeface="Arial"/>
                      </a:endParaRPr>
                    </a:p>
                  </a:txBody>
                  <a:tcPr marL="73025" marR="73025" marT="0" marB="0" anchor="ctr"/>
                </a:tc>
              </a:tr>
              <a:tr h="754385">
                <a:tc>
                  <a:txBody>
                    <a:bodyPr/>
                    <a:lstStyle/>
                    <a:p>
                      <a:pPr marL="0" marR="0">
                        <a:spcBef>
                          <a:spcPts val="0"/>
                        </a:spcBef>
                        <a:spcAft>
                          <a:spcPts val="0"/>
                        </a:spcAft>
                      </a:pPr>
                      <a:r>
                        <a:rPr lang="en-US" sz="2400" dirty="0" smtClean="0">
                          <a:effectLst/>
                          <a:latin typeface="Times New Roman" panose="02020603050405020304" pitchFamily="18" charset="0"/>
                          <a:ea typeface="Times New Roman" panose="02020603050405020304" pitchFamily="18" charset="0"/>
                        </a:rPr>
                        <a:t>3.</a:t>
                      </a: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400" kern="1200" dirty="0" smtClean="0">
                          <a:solidFill>
                            <a:schemeClr val="dk1"/>
                          </a:solidFill>
                          <a:latin typeface="+mn-lt"/>
                          <a:ea typeface="+mn-ea"/>
                          <a:cs typeface="+mn-cs"/>
                        </a:rPr>
                        <a:t>Content in</a:t>
                      </a:r>
                      <a:r>
                        <a:rPr lang="en-US" sz="2400" kern="1200" baseline="0" dirty="0" smtClean="0">
                          <a:solidFill>
                            <a:schemeClr val="dk1"/>
                          </a:solidFill>
                          <a:latin typeface="+mn-lt"/>
                          <a:ea typeface="+mn-ea"/>
                          <a:cs typeface="+mn-cs"/>
                        </a:rPr>
                        <a:t> </a:t>
                      </a:r>
                      <a:r>
                        <a:rPr lang="en-US" sz="2400" kern="1200" dirty="0" smtClean="0">
                          <a:solidFill>
                            <a:schemeClr val="dk1"/>
                          </a:solidFill>
                          <a:latin typeface="+mn-lt"/>
                          <a:ea typeface="+mn-ea"/>
                          <a:cs typeface="+mn-cs"/>
                        </a:rPr>
                        <a:t>CDM book material easy to</a:t>
                      </a:r>
                      <a:r>
                        <a:rPr lang="en-US" sz="2400" kern="1200" baseline="0" dirty="0" smtClean="0">
                          <a:solidFill>
                            <a:schemeClr val="dk1"/>
                          </a:solidFill>
                          <a:latin typeface="+mn-lt"/>
                          <a:ea typeface="+mn-ea"/>
                          <a:cs typeface="+mn-cs"/>
                        </a:rPr>
                        <a:t> be understand</a:t>
                      </a:r>
                      <a:endParaRPr lang="en-US" sz="2400" dirty="0">
                        <a:effectLst/>
                        <a:latin typeface="+mn-lt"/>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kern="1200" dirty="0" smtClean="0">
                          <a:solidFill>
                            <a:schemeClr val="dk1"/>
                          </a:solidFill>
                          <a:latin typeface="+mn-lt"/>
                          <a:ea typeface="+mn-ea"/>
                          <a:cs typeface="+mn-cs"/>
                        </a:rPr>
                        <a:t>77.9%</a:t>
                      </a:r>
                      <a:endParaRPr lang="en-US" sz="2400" dirty="0">
                        <a:effectLst/>
                        <a:latin typeface="+mn-lt"/>
                        <a:ea typeface="Times New Roman" panose="02020603050405020304" pitchFamily="18" charset="0"/>
                      </a:endParaRPr>
                    </a:p>
                  </a:txBody>
                  <a:tcPr marL="68580" marR="68580" marT="0" marB="0" anchor="ctr"/>
                </a:tc>
              </a:tr>
            </a:tbl>
          </a:graphicData>
        </a:graphic>
      </p:graphicFrame>
    </p:spTree>
    <p:extLst>
      <p:ext uri="{BB962C8B-B14F-4D97-AF65-F5344CB8AC3E}">
        <p14:creationId xmlns="" xmlns:p14="http://schemas.microsoft.com/office/powerpoint/2010/main" val="3244539678"/>
      </p:ext>
    </p:extLst>
  </p:cSld>
  <p:clrMapOvr>
    <a:masterClrMapping/>
  </p:clrMapOvr>
  <p:transition spd="slow">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87400" y="1828800"/>
            <a:ext cx="11201400" cy="8077200"/>
          </a:xfrm>
          <a:prstGeom prst="rect">
            <a:avLst/>
          </a:prstGeom>
          <a:no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eaLnBrk="1" hangingPunct="1"/>
            <a:endParaRPr kumimoji="0" lang="en-US" sz="2200" b="0" i="0" u="none" strike="noStrike" cap="none" normalizeH="0" baseline="0" dirty="0" smtClean="0">
              <a:ln>
                <a:noFill/>
              </a:ln>
              <a:solidFill>
                <a:srgbClr val="000000"/>
              </a:solidFill>
              <a:effectLst/>
              <a:latin typeface="Gill Sans" pitchFamily="32" charset="0"/>
              <a:ea typeface="ヒラギノ角ゴ ProN W3" pitchFamily="32" charset="-128"/>
              <a:sym typeface="Gill Sans" pitchFamily="32" charset="0"/>
            </a:endParaRPr>
          </a:p>
        </p:txBody>
      </p:sp>
      <p:sp>
        <p:nvSpPr>
          <p:cNvPr id="3" name="Rectangle 2"/>
          <p:cNvSpPr/>
          <p:nvPr/>
        </p:nvSpPr>
        <p:spPr>
          <a:xfrm>
            <a:off x="635000" y="1828800"/>
            <a:ext cx="10972800" cy="4339650"/>
          </a:xfrm>
          <a:prstGeom prst="rect">
            <a:avLst/>
          </a:prstGeom>
        </p:spPr>
        <p:txBody>
          <a:bodyPr wrap="square">
            <a:spAutoFit/>
          </a:bodyPr>
          <a:lstStyle/>
          <a:p>
            <a:endParaRPr lang="en-US" sz="2400" dirty="0">
              <a:latin typeface="Arial" panose="020B0604020202020204" pitchFamily="34" charset="0"/>
              <a:cs typeface="Arial" panose="020B0604020202020204" pitchFamily="34" charset="0"/>
            </a:endParaRPr>
          </a:p>
          <a:p>
            <a:r>
              <a:rPr lang="en-US" sz="2800" dirty="0" smtClean="0"/>
              <a:t>Morgan's (2014</a:t>
            </a:r>
            <a:r>
              <a:rPr lang="en-US" sz="2800" dirty="0"/>
              <a:t>) </a:t>
            </a:r>
            <a:r>
              <a:rPr lang="en-US" sz="2800" dirty="0" smtClean="0">
                <a:sym typeface="Wingdings" panose="05000000000000000000" pitchFamily="2" charset="2"/>
              </a:rPr>
              <a:t> </a:t>
            </a:r>
            <a:r>
              <a:rPr lang="en-US" sz="2800" dirty="0" smtClean="0"/>
              <a:t>textbooks </a:t>
            </a:r>
            <a:r>
              <a:rPr lang="en-US" sz="2800" dirty="0"/>
              <a:t>with good design have the potential to make learning more enjoyable, long-lasting, meaningful and perhaps more involving student cognition in various ways, for example through visual processing mechanisms, analytical thinking, submitting questions, testing hypothesis, and verbal reasoning. </a:t>
            </a:r>
            <a:endParaRPr lang="en-US" sz="2800" dirty="0" smtClean="0"/>
          </a:p>
          <a:p>
            <a:endParaRPr lang="en-US" sz="2800" dirty="0"/>
          </a:p>
          <a:p>
            <a:r>
              <a:rPr lang="en-US" sz="2800" dirty="0" smtClean="0"/>
              <a:t>The </a:t>
            </a:r>
            <a:r>
              <a:rPr lang="en-US" sz="2800" dirty="0"/>
              <a:t>Indonesian government </a:t>
            </a:r>
            <a:r>
              <a:rPr lang="en-US" sz="2800" dirty="0" smtClean="0">
                <a:sym typeface="Wingdings" panose="05000000000000000000" pitchFamily="2" charset="2"/>
              </a:rPr>
              <a:t> </a:t>
            </a:r>
            <a:r>
              <a:rPr lang="en-US" sz="2800" dirty="0" smtClean="0"/>
              <a:t>the </a:t>
            </a:r>
            <a:r>
              <a:rPr lang="en-US" sz="2800" dirty="0"/>
              <a:t>development of learning materials needed to fulfill </a:t>
            </a:r>
            <a:r>
              <a:rPr lang="en-US" sz="2800" dirty="0" smtClean="0"/>
              <a:t>the </a:t>
            </a:r>
            <a:r>
              <a:rPr lang="en-US" sz="2800" dirty="0"/>
              <a:t>characteristics: self-instructional, self-contained, stand-alone, adaptive, and user-friendly </a:t>
            </a:r>
            <a:endParaRPr lang="en-US" sz="2800" dirty="0">
              <a:latin typeface="Arial" panose="020B0604020202020204" pitchFamily="34" charset="0"/>
              <a:cs typeface="Arial" panose="020B0604020202020204" pitchFamily="34" charset="0"/>
            </a:endParaRPr>
          </a:p>
        </p:txBody>
      </p:sp>
      <p:sp>
        <p:nvSpPr>
          <p:cNvPr id="5" name="Rectangle 37"/>
          <p:cNvSpPr>
            <a:spLocks noChangeArrowheads="1"/>
          </p:cNvSpPr>
          <p:nvPr/>
        </p:nvSpPr>
        <p:spPr bwMode="auto">
          <a:xfrm>
            <a:off x="3149600" y="762000"/>
            <a:ext cx="9829800" cy="646331"/>
          </a:xfrm>
          <a:prstGeom prst="rect">
            <a:avLst/>
          </a:prstGeom>
          <a:solidFill>
            <a:srgbClr val="FFC000"/>
          </a:solidFill>
          <a:ln/>
          <a:scene3d>
            <a:camera prst="orthographicFront"/>
            <a:lightRig rig="threePt" dir="t"/>
          </a:scene3d>
          <a:sp3d>
            <a:bevelT prst="relaxedInset"/>
          </a:sp3d>
          <a:extLst/>
        </p:spPr>
        <p:style>
          <a:lnRef idx="1">
            <a:schemeClr val="accent3"/>
          </a:lnRef>
          <a:fillRef idx="3">
            <a:schemeClr val="accent3"/>
          </a:fillRef>
          <a:effectRef idx="2">
            <a:schemeClr val="accent3"/>
          </a:effectRef>
          <a:fontRef idx="minor">
            <a:schemeClr val="lt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altLang="en-US" sz="3600" dirty="0" smtClean="0">
                <a:solidFill>
                  <a:schemeClr val="accent6"/>
                </a:solidFill>
                <a:latin typeface="Britannic Bold" pitchFamily="34" charset="0"/>
              </a:rPr>
              <a:t>Discussion Result 1</a:t>
            </a:r>
            <a:endParaRPr lang="en-US" sz="3200" b="1" dirty="0" smtClean="0"/>
          </a:p>
        </p:txBody>
      </p:sp>
    </p:spTree>
    <p:extLst>
      <p:ext uri="{BB962C8B-B14F-4D97-AF65-F5344CB8AC3E}">
        <p14:creationId xmlns="" xmlns:p14="http://schemas.microsoft.com/office/powerpoint/2010/main" val="1826998898"/>
      </p:ext>
    </p:extLst>
  </p:cSld>
  <p:clrMapOvr>
    <a:masterClrMapping/>
  </p:clrMapOvr>
  <p:transition spd="slow">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7"/>
          <p:cNvSpPr>
            <a:spLocks noChangeArrowheads="1"/>
          </p:cNvSpPr>
          <p:nvPr/>
        </p:nvSpPr>
        <p:spPr bwMode="auto">
          <a:xfrm>
            <a:off x="3149600" y="762000"/>
            <a:ext cx="9829800" cy="1107996"/>
          </a:xfrm>
          <a:prstGeom prst="rect">
            <a:avLst/>
          </a:prstGeom>
          <a:solidFill>
            <a:srgbClr val="FFC000"/>
          </a:solidFill>
          <a:ln/>
          <a:scene3d>
            <a:camera prst="orthographicFront"/>
            <a:lightRig rig="threePt" dir="t"/>
          </a:scene3d>
          <a:sp3d>
            <a:bevelT prst="relaxedInset"/>
          </a:sp3d>
          <a:extLst/>
        </p:spPr>
        <p:style>
          <a:lnRef idx="1">
            <a:schemeClr val="accent3"/>
          </a:lnRef>
          <a:fillRef idx="3">
            <a:schemeClr val="accent3"/>
          </a:fillRef>
          <a:effectRef idx="2">
            <a:schemeClr val="accent3"/>
          </a:effectRef>
          <a:fontRef idx="minor">
            <a:schemeClr val="lt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altLang="en-US" sz="3600" dirty="0" smtClean="0">
                <a:solidFill>
                  <a:schemeClr val="accent6"/>
                </a:solidFill>
                <a:latin typeface="Britannic Bold" pitchFamily="34" charset="0"/>
              </a:rPr>
              <a:t>Result 2: </a:t>
            </a:r>
            <a:r>
              <a:rPr lang="en-US" sz="3000" b="1" dirty="0" smtClean="0"/>
              <a:t>Efforts of students if the book material is difficult to understand</a:t>
            </a:r>
            <a:endParaRPr lang="id-ID" altLang="en-US" sz="3000" b="1" dirty="0">
              <a:solidFill>
                <a:schemeClr val="accent6"/>
              </a:solidFill>
              <a:latin typeface="Britannic Bold" pitchFamily="34" charset="0"/>
            </a:endParaRPr>
          </a:p>
        </p:txBody>
      </p:sp>
      <p:sp>
        <p:nvSpPr>
          <p:cNvPr id="10245" name="TextBox 4"/>
          <p:cNvSpPr txBox="1">
            <a:spLocks noChangeArrowheads="1"/>
          </p:cNvSpPr>
          <p:nvPr/>
        </p:nvSpPr>
        <p:spPr bwMode="auto">
          <a:xfrm>
            <a:off x="406400" y="1752600"/>
            <a:ext cx="12344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0" indent="0"/>
            <a:endParaRPr lang="en-US" sz="2400" dirty="0">
              <a:latin typeface="Calibri" panose="020F0502020204030204" pitchFamily="34" charset="0"/>
              <a:cs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 xmlns:p14="http://schemas.microsoft.com/office/powerpoint/2010/main" val="2880394060"/>
              </p:ext>
            </p:extLst>
          </p:nvPr>
        </p:nvGraphicFramePr>
        <p:xfrm>
          <a:off x="1244600" y="2667000"/>
          <a:ext cx="10896600" cy="2637248"/>
        </p:xfrm>
        <a:graphic>
          <a:graphicData uri="http://schemas.openxmlformats.org/drawingml/2006/table">
            <a:tbl>
              <a:tblPr firstRow="1" bandRow="1">
                <a:tableStyleId>{08FB837D-C827-4EFA-A057-4D05807E0F7C}</a:tableStyleId>
              </a:tblPr>
              <a:tblGrid>
                <a:gridCol w="730256"/>
                <a:gridCol w="8090054"/>
                <a:gridCol w="1038145"/>
                <a:gridCol w="1038145"/>
              </a:tblGrid>
              <a:tr h="603956">
                <a:tc rowSpan="2">
                  <a:txBody>
                    <a:bodyPr/>
                    <a:lstStyle/>
                    <a:p>
                      <a:pPr marL="0" marR="0" algn="ctr">
                        <a:spcBef>
                          <a:spcPts val="0"/>
                        </a:spcBef>
                        <a:spcAft>
                          <a:spcPts val="0"/>
                        </a:spcAft>
                      </a:pPr>
                      <a:r>
                        <a:rPr lang="id-ID" sz="2400" b="1" dirty="0" smtClean="0">
                          <a:solidFill>
                            <a:srgbClr val="0000FF"/>
                          </a:solidFill>
                          <a:effectLst/>
                        </a:rPr>
                        <a:t>No</a:t>
                      </a:r>
                      <a:endParaRPr lang="en-US" sz="2400" b="1" dirty="0">
                        <a:solidFill>
                          <a:srgbClr val="0000FF"/>
                        </a:solidFill>
                        <a:effectLst/>
                        <a:latin typeface="Times New Roman" panose="02020603050405020304" pitchFamily="18" charset="0"/>
                        <a:ea typeface="Times New Roman" panose="02020603050405020304" pitchFamily="18" charset="0"/>
                      </a:endParaRPr>
                    </a:p>
                  </a:txBody>
                  <a:tcPr marL="68580" marR="68580" marT="0" marB="0" anchor="ctr">
                    <a:solidFill>
                      <a:srgbClr val="FFCC00"/>
                    </a:solidFill>
                  </a:tcPr>
                </a:tc>
                <a:tc rowSpan="2">
                  <a:txBody>
                    <a:bodyPr/>
                    <a:lstStyle/>
                    <a:p>
                      <a:pPr marL="0" marR="0" algn="ctr">
                        <a:spcBef>
                          <a:spcPts val="0"/>
                        </a:spcBef>
                        <a:spcAft>
                          <a:spcPts val="0"/>
                        </a:spcAft>
                      </a:pPr>
                      <a:r>
                        <a:rPr lang="id-ID" sz="2400" b="1" dirty="0" smtClean="0">
                          <a:solidFill>
                            <a:srgbClr val="0000FF"/>
                          </a:solidFill>
                          <a:effectLst/>
                        </a:rPr>
                        <a:t>Aspect</a:t>
                      </a:r>
                      <a:endParaRPr lang="en-US" sz="2400" b="1" dirty="0">
                        <a:solidFill>
                          <a:srgbClr val="0000FF"/>
                        </a:solidFill>
                        <a:effectLst/>
                        <a:latin typeface="Times New Roman" panose="02020603050405020304" pitchFamily="18" charset="0"/>
                        <a:ea typeface="Times New Roman" panose="02020603050405020304" pitchFamily="18" charset="0"/>
                      </a:endParaRPr>
                    </a:p>
                  </a:txBody>
                  <a:tcPr marL="68580" marR="68580" marT="0" marB="0" anchor="ctr">
                    <a:solidFill>
                      <a:srgbClr val="FFCC00"/>
                    </a:solidFill>
                  </a:tcPr>
                </a:tc>
                <a:tc gridSpan="2">
                  <a:txBody>
                    <a:bodyPr/>
                    <a:lstStyle/>
                    <a:p>
                      <a:pPr algn="ctr"/>
                      <a:r>
                        <a:rPr lang="en-US" sz="2400" b="1" kern="1200" dirty="0" smtClean="0">
                          <a:solidFill>
                            <a:srgbClr val="0000FF"/>
                          </a:solidFill>
                          <a:effectLst/>
                        </a:rPr>
                        <a:t>Yes Answer</a:t>
                      </a:r>
                      <a:endParaRPr lang="en-US" sz="2400" b="1" dirty="0">
                        <a:solidFill>
                          <a:srgbClr val="0000FF"/>
                        </a:solidFill>
                      </a:endParaRPr>
                    </a:p>
                  </a:txBody>
                  <a:tcPr>
                    <a:solidFill>
                      <a:srgbClr val="FFCC00"/>
                    </a:solidFill>
                  </a:tcPr>
                </a:tc>
                <a:tc hMerge="1">
                  <a:txBody>
                    <a:bodyPr/>
                    <a:lstStyle/>
                    <a:p>
                      <a:pPr algn="ctr"/>
                      <a:endParaRPr lang="en-US" sz="2400" b="1" dirty="0">
                        <a:solidFill>
                          <a:srgbClr val="0000FF"/>
                        </a:solidFill>
                      </a:endParaRPr>
                    </a:p>
                  </a:txBody>
                  <a:tcPr>
                    <a:solidFill>
                      <a:srgbClr val="FFCC00"/>
                    </a:solidFill>
                  </a:tcPr>
                </a:tc>
              </a:tr>
              <a:tr h="503297">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2400" b="1" dirty="0" smtClean="0">
                          <a:solidFill>
                            <a:srgbClr val="0000FF"/>
                          </a:solidFill>
                          <a:effectLst/>
                          <a:latin typeface="Times New Roman" panose="02020603050405020304" pitchFamily="18" charset="0"/>
                          <a:ea typeface="Times New Roman" panose="02020603050405020304" pitchFamily="18" charset="0"/>
                        </a:rPr>
                        <a:t>n</a:t>
                      </a:r>
                      <a:endParaRPr lang="en-US" sz="2400" b="1" dirty="0">
                        <a:solidFill>
                          <a:srgbClr val="0000FF"/>
                        </a:solidFill>
                        <a:effectLst/>
                        <a:latin typeface="Times New Roman" panose="02020603050405020304" pitchFamily="18" charset="0"/>
                        <a:ea typeface="Times New Roman" panose="02020603050405020304" pitchFamily="18" charset="0"/>
                      </a:endParaRPr>
                    </a:p>
                  </a:txBody>
                  <a:tcPr marL="68580" marR="68580" marT="0" marB="0" anchor="ctr">
                    <a:solidFill>
                      <a:srgbClr val="FFCC00"/>
                    </a:solidFill>
                  </a:tcPr>
                </a:tc>
                <a:tc>
                  <a:txBody>
                    <a:bodyPr/>
                    <a:lstStyle/>
                    <a:p>
                      <a:pPr marL="0" marR="0" algn="ctr">
                        <a:spcBef>
                          <a:spcPts val="0"/>
                        </a:spcBef>
                        <a:spcAft>
                          <a:spcPts val="0"/>
                        </a:spcAft>
                      </a:pPr>
                      <a:r>
                        <a:rPr lang="en-US" sz="2400" b="1" dirty="0" smtClean="0">
                          <a:solidFill>
                            <a:srgbClr val="0000FF"/>
                          </a:solidFill>
                          <a:effectLst/>
                          <a:latin typeface="Times New Roman" panose="02020603050405020304" pitchFamily="18" charset="0"/>
                          <a:ea typeface="Times New Roman" panose="02020603050405020304" pitchFamily="18" charset="0"/>
                        </a:rPr>
                        <a:t>%</a:t>
                      </a:r>
                      <a:endParaRPr lang="en-US" sz="2400" b="1" dirty="0">
                        <a:solidFill>
                          <a:srgbClr val="0000FF"/>
                        </a:solidFill>
                        <a:effectLst/>
                        <a:latin typeface="Times New Roman" panose="02020603050405020304" pitchFamily="18" charset="0"/>
                        <a:ea typeface="Times New Roman" panose="02020603050405020304" pitchFamily="18" charset="0"/>
                      </a:endParaRPr>
                    </a:p>
                  </a:txBody>
                  <a:tcPr marL="68580" marR="68580" marT="0" marB="0" anchor="ctr">
                    <a:solidFill>
                      <a:srgbClr val="FFCC00"/>
                    </a:solidFill>
                  </a:tcPr>
                </a:tc>
              </a:tr>
              <a:tr h="566915">
                <a:tc>
                  <a:txBody>
                    <a:bodyPr/>
                    <a:lstStyle/>
                    <a:p>
                      <a:pPr marL="0" marR="0">
                        <a:spcBef>
                          <a:spcPts val="0"/>
                        </a:spcBef>
                        <a:spcAft>
                          <a:spcPts val="0"/>
                        </a:spcAft>
                      </a:pPr>
                      <a:r>
                        <a:rPr lang="id-ID" sz="2400" dirty="0">
                          <a:effectLst/>
                        </a:rPr>
                        <a:t>1.   </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400" dirty="0" smtClean="0">
                          <a:latin typeface="Arial" pitchFamily="34" charset="0"/>
                          <a:ea typeface="Times New Roman"/>
                          <a:cs typeface="Arial" pitchFamily="34" charset="0"/>
                        </a:rPr>
                        <a:t>Asking </a:t>
                      </a:r>
                      <a:r>
                        <a:rPr lang="en-US" sz="2400" dirty="0">
                          <a:latin typeface="Arial" pitchFamily="34" charset="0"/>
                          <a:ea typeface="Times New Roman"/>
                          <a:cs typeface="Arial" pitchFamily="34" charset="0"/>
                        </a:rPr>
                        <a:t>experts </a:t>
                      </a:r>
                      <a:endParaRPr lang="en-US" sz="2400" dirty="0">
                        <a:latin typeface="Arial" pitchFamily="34" charset="0"/>
                        <a:ea typeface="Arial"/>
                        <a:cs typeface="Arial" pitchFamily="34" charset="0"/>
                      </a:endParaRPr>
                    </a:p>
                  </a:txBody>
                  <a:tcPr marL="73025" marR="73025" marT="0" marB="0"/>
                </a:tc>
                <a:tc>
                  <a:txBody>
                    <a:bodyPr/>
                    <a:lstStyle/>
                    <a:p>
                      <a:pPr marL="0" marR="0" algn="ctr">
                        <a:lnSpc>
                          <a:spcPct val="115000"/>
                        </a:lnSpc>
                        <a:spcBef>
                          <a:spcPts val="0"/>
                        </a:spcBef>
                        <a:spcAft>
                          <a:spcPts val="0"/>
                        </a:spcAft>
                      </a:pPr>
                      <a:r>
                        <a:rPr lang="en-US" sz="2400">
                          <a:latin typeface="Arial" pitchFamily="34" charset="0"/>
                          <a:ea typeface="Times New Roman"/>
                          <a:cs typeface="Arial" pitchFamily="34" charset="0"/>
                        </a:rPr>
                        <a:t>9</a:t>
                      </a:r>
                      <a:endParaRPr lang="en-US" sz="2400">
                        <a:latin typeface="Arial" pitchFamily="34" charset="0"/>
                        <a:ea typeface="Arial"/>
                        <a:cs typeface="Arial" pitchFamily="34" charset="0"/>
                      </a:endParaRPr>
                    </a:p>
                  </a:txBody>
                  <a:tcPr marL="73025" marR="73025" marT="0" marB="0"/>
                </a:tc>
                <a:tc>
                  <a:txBody>
                    <a:bodyPr/>
                    <a:lstStyle/>
                    <a:p>
                      <a:pPr marL="0" marR="0" algn="ctr">
                        <a:lnSpc>
                          <a:spcPct val="115000"/>
                        </a:lnSpc>
                        <a:spcBef>
                          <a:spcPts val="0"/>
                        </a:spcBef>
                        <a:spcAft>
                          <a:spcPts val="0"/>
                        </a:spcAft>
                      </a:pPr>
                      <a:r>
                        <a:rPr lang="en-US" sz="2400" dirty="0">
                          <a:latin typeface="Arial" pitchFamily="34" charset="0"/>
                          <a:ea typeface="Times New Roman"/>
                          <a:cs typeface="Arial" pitchFamily="34" charset="0"/>
                        </a:rPr>
                        <a:t>13.2%</a:t>
                      </a:r>
                      <a:endParaRPr lang="en-US" sz="2400" dirty="0">
                        <a:latin typeface="Arial" pitchFamily="34" charset="0"/>
                        <a:ea typeface="Arial"/>
                        <a:cs typeface="Arial" pitchFamily="34" charset="0"/>
                      </a:endParaRPr>
                    </a:p>
                  </a:txBody>
                  <a:tcPr marL="73025" marR="73025" marT="0" marB="0"/>
                </a:tc>
              </a:tr>
              <a:tr h="542456">
                <a:tc>
                  <a:txBody>
                    <a:bodyPr/>
                    <a:lstStyle/>
                    <a:p>
                      <a:pPr marL="0" marR="0">
                        <a:spcBef>
                          <a:spcPts val="0"/>
                        </a:spcBef>
                        <a:spcAft>
                          <a:spcPts val="0"/>
                        </a:spcAft>
                      </a:pPr>
                      <a:r>
                        <a:rPr lang="id-ID" sz="2400">
                          <a:effectLst/>
                        </a:rPr>
                        <a:t>2.    </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400" dirty="0" smtClean="0">
                          <a:latin typeface="Arial" pitchFamily="34" charset="0"/>
                          <a:ea typeface="Times New Roman"/>
                          <a:cs typeface="Arial" pitchFamily="34" charset="0"/>
                        </a:rPr>
                        <a:t>Looking </a:t>
                      </a:r>
                      <a:r>
                        <a:rPr lang="en-US" sz="2400" dirty="0">
                          <a:latin typeface="Arial" pitchFamily="34" charset="0"/>
                          <a:ea typeface="Times New Roman"/>
                          <a:cs typeface="Arial" pitchFamily="34" charset="0"/>
                        </a:rPr>
                        <a:t>for learning resources from the internet</a:t>
                      </a:r>
                      <a:endParaRPr lang="en-US" sz="2400" dirty="0">
                        <a:latin typeface="Arial" pitchFamily="34" charset="0"/>
                        <a:ea typeface="Arial"/>
                        <a:cs typeface="Arial" pitchFamily="34" charset="0"/>
                      </a:endParaRPr>
                    </a:p>
                  </a:txBody>
                  <a:tcPr marL="73025" marR="73025" marT="0" marB="0"/>
                </a:tc>
                <a:tc>
                  <a:txBody>
                    <a:bodyPr/>
                    <a:lstStyle/>
                    <a:p>
                      <a:pPr marL="0" marR="0" algn="ctr">
                        <a:lnSpc>
                          <a:spcPct val="115000"/>
                        </a:lnSpc>
                        <a:spcBef>
                          <a:spcPts val="0"/>
                        </a:spcBef>
                        <a:spcAft>
                          <a:spcPts val="0"/>
                        </a:spcAft>
                      </a:pPr>
                      <a:r>
                        <a:rPr lang="en-US" sz="2400">
                          <a:latin typeface="Arial" pitchFamily="34" charset="0"/>
                          <a:ea typeface="Times New Roman"/>
                          <a:cs typeface="Arial" pitchFamily="34" charset="0"/>
                        </a:rPr>
                        <a:t>13</a:t>
                      </a:r>
                      <a:endParaRPr lang="en-US" sz="2400">
                        <a:latin typeface="Arial" pitchFamily="34" charset="0"/>
                        <a:ea typeface="Arial"/>
                        <a:cs typeface="Arial" pitchFamily="34" charset="0"/>
                      </a:endParaRPr>
                    </a:p>
                  </a:txBody>
                  <a:tcPr marL="73025" marR="73025" marT="0" marB="0"/>
                </a:tc>
                <a:tc>
                  <a:txBody>
                    <a:bodyPr/>
                    <a:lstStyle/>
                    <a:p>
                      <a:pPr marL="0" marR="0" algn="ctr">
                        <a:lnSpc>
                          <a:spcPct val="115000"/>
                        </a:lnSpc>
                        <a:spcBef>
                          <a:spcPts val="0"/>
                        </a:spcBef>
                        <a:spcAft>
                          <a:spcPts val="0"/>
                        </a:spcAft>
                      </a:pPr>
                      <a:r>
                        <a:rPr lang="en-US" sz="2400">
                          <a:latin typeface="Arial" pitchFamily="34" charset="0"/>
                          <a:ea typeface="Times New Roman"/>
                          <a:cs typeface="Arial" pitchFamily="34" charset="0"/>
                        </a:rPr>
                        <a:t>19.1%</a:t>
                      </a:r>
                      <a:endParaRPr lang="en-US" sz="2400">
                        <a:latin typeface="Arial" pitchFamily="34" charset="0"/>
                        <a:ea typeface="Arial"/>
                        <a:cs typeface="Arial" pitchFamily="34" charset="0"/>
                      </a:endParaRPr>
                    </a:p>
                  </a:txBody>
                  <a:tcPr marL="73025" marR="73025" marT="0" marB="0"/>
                </a:tc>
              </a:tr>
              <a:tr h="371944">
                <a:tc>
                  <a:txBody>
                    <a:bodyPr/>
                    <a:lstStyle/>
                    <a:p>
                      <a:pPr marL="0" marR="0">
                        <a:spcBef>
                          <a:spcPts val="0"/>
                        </a:spcBef>
                        <a:spcAft>
                          <a:spcPts val="0"/>
                        </a:spcAft>
                      </a:pPr>
                      <a:r>
                        <a:rPr lang="id-ID" sz="2400">
                          <a:effectLst/>
                        </a:rPr>
                        <a:t>3.    </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400" dirty="0" smtClean="0">
                          <a:latin typeface="Arial" pitchFamily="34" charset="0"/>
                          <a:ea typeface="Times New Roman"/>
                          <a:cs typeface="Arial" pitchFamily="34" charset="0"/>
                        </a:rPr>
                        <a:t>Discussions </a:t>
                      </a:r>
                      <a:r>
                        <a:rPr lang="en-US" sz="2400" dirty="0">
                          <a:latin typeface="Arial" pitchFamily="34" charset="0"/>
                          <a:ea typeface="Times New Roman"/>
                          <a:cs typeface="Arial" pitchFamily="34" charset="0"/>
                        </a:rPr>
                        <a:t>with friends and tutors</a:t>
                      </a:r>
                      <a:endParaRPr lang="en-US" sz="2400" dirty="0">
                        <a:latin typeface="Arial" pitchFamily="34" charset="0"/>
                        <a:ea typeface="Arial"/>
                        <a:cs typeface="Arial" pitchFamily="34" charset="0"/>
                      </a:endParaRPr>
                    </a:p>
                  </a:txBody>
                  <a:tcPr marL="73025" marR="73025" marT="0" marB="0"/>
                </a:tc>
                <a:tc>
                  <a:txBody>
                    <a:bodyPr/>
                    <a:lstStyle/>
                    <a:p>
                      <a:pPr marL="0" marR="0" algn="ctr">
                        <a:lnSpc>
                          <a:spcPct val="115000"/>
                        </a:lnSpc>
                        <a:spcBef>
                          <a:spcPts val="0"/>
                        </a:spcBef>
                        <a:spcAft>
                          <a:spcPts val="0"/>
                        </a:spcAft>
                      </a:pPr>
                      <a:r>
                        <a:rPr lang="en-US" sz="2400" dirty="0">
                          <a:latin typeface="Arial" pitchFamily="34" charset="0"/>
                          <a:ea typeface="Times New Roman"/>
                          <a:cs typeface="Arial" pitchFamily="34" charset="0"/>
                        </a:rPr>
                        <a:t>23</a:t>
                      </a:r>
                      <a:endParaRPr lang="en-US" sz="2400" dirty="0">
                        <a:latin typeface="Arial" pitchFamily="34" charset="0"/>
                        <a:ea typeface="Arial"/>
                        <a:cs typeface="Arial" pitchFamily="34" charset="0"/>
                      </a:endParaRPr>
                    </a:p>
                  </a:txBody>
                  <a:tcPr marL="73025" marR="73025" marT="0" marB="0"/>
                </a:tc>
                <a:tc>
                  <a:txBody>
                    <a:bodyPr/>
                    <a:lstStyle/>
                    <a:p>
                      <a:pPr marL="0" marR="0" algn="ctr">
                        <a:lnSpc>
                          <a:spcPct val="115000"/>
                        </a:lnSpc>
                        <a:spcBef>
                          <a:spcPts val="0"/>
                        </a:spcBef>
                        <a:spcAft>
                          <a:spcPts val="0"/>
                        </a:spcAft>
                      </a:pPr>
                      <a:r>
                        <a:rPr lang="en-US" sz="2400" dirty="0">
                          <a:latin typeface="Arial" pitchFamily="34" charset="0"/>
                          <a:ea typeface="Times New Roman"/>
                          <a:cs typeface="Arial" pitchFamily="34" charset="0"/>
                        </a:rPr>
                        <a:t>33.8%</a:t>
                      </a:r>
                      <a:endParaRPr lang="en-US" sz="2400" dirty="0">
                        <a:latin typeface="Arial" pitchFamily="34" charset="0"/>
                        <a:ea typeface="Arial"/>
                        <a:cs typeface="Arial" pitchFamily="34" charset="0"/>
                      </a:endParaRPr>
                    </a:p>
                  </a:txBody>
                  <a:tcPr marL="73025" marR="73025" marT="0" marB="0"/>
                </a:tc>
              </a:tr>
            </a:tbl>
          </a:graphicData>
        </a:graphic>
      </p:graphicFrame>
      <p:sp>
        <p:nvSpPr>
          <p:cNvPr id="2" name="Rectangle 1"/>
          <p:cNvSpPr/>
          <p:nvPr/>
        </p:nvSpPr>
        <p:spPr>
          <a:xfrm>
            <a:off x="1016000" y="5562600"/>
            <a:ext cx="11430000" cy="1938992"/>
          </a:xfrm>
          <a:prstGeom prst="rect">
            <a:avLst/>
          </a:prstGeom>
        </p:spPr>
        <p:txBody>
          <a:bodyPr wrap="square">
            <a:spAutoFit/>
          </a:bodyPr>
          <a:lstStyle/>
          <a:p>
            <a:pPr marL="342900" indent="-342900">
              <a:buFont typeface="Wingdings" panose="05000000000000000000" pitchFamily="2" charset="2"/>
              <a:buChar char="Ø"/>
            </a:pPr>
            <a:r>
              <a:rPr lang="en-US" sz="2400" dirty="0" err="1"/>
              <a:t>Dispini</a:t>
            </a:r>
            <a:r>
              <a:rPr lang="en-US" sz="2400" dirty="0"/>
              <a:t> &amp; </a:t>
            </a:r>
            <a:r>
              <a:rPr lang="en-US" sz="2400" dirty="0" err="1"/>
              <a:t>Romadoni</a:t>
            </a:r>
            <a:r>
              <a:rPr lang="en-US" sz="2400" dirty="0"/>
              <a:t> (2014) </a:t>
            </a:r>
            <a:r>
              <a:rPr lang="en-US" sz="2400" dirty="0" smtClean="0">
                <a:sym typeface="Wingdings" panose="05000000000000000000" pitchFamily="2" charset="2"/>
              </a:rPr>
              <a:t> </a:t>
            </a:r>
            <a:r>
              <a:rPr lang="en-US" sz="2400" dirty="0" smtClean="0"/>
              <a:t>the </a:t>
            </a:r>
            <a:r>
              <a:rPr lang="en-US" sz="2400" dirty="0"/>
              <a:t>reasons students rarely ask questions, including shame, fear of being asked back, reluctance, fear of cutting others off, lack of confidence, not knowing what to ask, and being lazy to ask questions. </a:t>
            </a:r>
          </a:p>
          <a:p>
            <a:pPr marL="342900" indent="-342900">
              <a:buFont typeface="Wingdings" panose="05000000000000000000" pitchFamily="2" charset="2"/>
              <a:buChar char="Ø"/>
            </a:pPr>
            <a:r>
              <a:rPr lang="en-US" sz="2400" dirty="0" err="1"/>
              <a:t>Bunga</a:t>
            </a:r>
            <a:r>
              <a:rPr lang="en-US" sz="2400" dirty="0"/>
              <a:t> (2016) </a:t>
            </a:r>
            <a:r>
              <a:rPr lang="en-US" sz="2400" dirty="0" smtClean="0"/>
              <a:t> </a:t>
            </a:r>
            <a:r>
              <a:rPr lang="en-US" sz="2400" dirty="0" smtClean="0">
                <a:sym typeface="Wingdings" panose="05000000000000000000" pitchFamily="2" charset="2"/>
              </a:rPr>
              <a:t></a:t>
            </a:r>
            <a:r>
              <a:rPr lang="en-US" sz="2400" dirty="0" smtClean="0"/>
              <a:t> </a:t>
            </a:r>
            <a:r>
              <a:rPr lang="en-US" sz="2400" dirty="0"/>
              <a:t>the factors that encourage discussion with friends are 3, namely: attention, feelings, and motives</a:t>
            </a:r>
            <a:r>
              <a:rPr lang="en-US" sz="2000" dirty="0"/>
              <a:t>. </a:t>
            </a:r>
          </a:p>
        </p:txBody>
      </p:sp>
    </p:spTree>
    <p:extLst>
      <p:ext uri="{BB962C8B-B14F-4D97-AF65-F5344CB8AC3E}">
        <p14:creationId xmlns="" xmlns:p14="http://schemas.microsoft.com/office/powerpoint/2010/main" val="1309137792"/>
      </p:ext>
    </p:extLst>
  </p:cSld>
  <p:clrMapOvr>
    <a:masterClrMapping/>
  </p:clrMapOvr>
  <p:transition spd="slow">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7"/>
          <p:cNvSpPr>
            <a:spLocks noChangeArrowheads="1"/>
          </p:cNvSpPr>
          <p:nvPr/>
        </p:nvSpPr>
        <p:spPr bwMode="auto">
          <a:xfrm>
            <a:off x="3149600" y="762000"/>
            <a:ext cx="9829800" cy="1077218"/>
          </a:xfrm>
          <a:prstGeom prst="rect">
            <a:avLst/>
          </a:prstGeom>
          <a:solidFill>
            <a:schemeClr val="accent2">
              <a:lumMod val="75000"/>
            </a:schemeClr>
          </a:solidFill>
          <a:ln/>
          <a:scene3d>
            <a:camera prst="orthographicFront"/>
            <a:lightRig rig="threePt" dir="t"/>
          </a:scene3d>
          <a:sp3d>
            <a:bevelT prst="relaxedInset"/>
          </a:sp3d>
          <a:extLst/>
        </p:spPr>
        <p:style>
          <a:lnRef idx="1">
            <a:schemeClr val="accent3"/>
          </a:lnRef>
          <a:fillRef idx="3">
            <a:schemeClr val="accent3"/>
          </a:fillRef>
          <a:effectRef idx="2">
            <a:schemeClr val="accent3"/>
          </a:effectRef>
          <a:fontRef idx="minor">
            <a:schemeClr val="lt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3200" b="1" dirty="0" smtClean="0">
                <a:solidFill>
                  <a:srgbClr val="FFCC00"/>
                </a:solidFill>
              </a:rPr>
              <a:t>Interview About</a:t>
            </a:r>
            <a:endParaRPr lang="en-US" sz="3200" b="1" dirty="0" smtClean="0">
              <a:solidFill>
                <a:srgbClr val="FFCC00"/>
              </a:solidFill>
            </a:endParaRPr>
          </a:p>
          <a:p>
            <a:pPr algn="ctr">
              <a:defRPr/>
            </a:pPr>
            <a:r>
              <a:rPr lang="en-US" sz="3200" b="1" dirty="0" smtClean="0">
                <a:solidFill>
                  <a:srgbClr val="FFCC00"/>
                </a:solidFill>
              </a:rPr>
              <a:t>Condition </a:t>
            </a:r>
            <a:r>
              <a:rPr lang="en-US" sz="3200" b="1" dirty="0" smtClean="0">
                <a:solidFill>
                  <a:srgbClr val="FFCC00"/>
                </a:solidFill>
              </a:rPr>
              <a:t>of CDM Learning Materials, </a:t>
            </a:r>
          </a:p>
        </p:txBody>
      </p:sp>
      <p:sp>
        <p:nvSpPr>
          <p:cNvPr id="10245" name="TextBox 4"/>
          <p:cNvSpPr txBox="1">
            <a:spLocks noChangeArrowheads="1"/>
          </p:cNvSpPr>
          <p:nvPr/>
        </p:nvSpPr>
        <p:spPr bwMode="auto">
          <a:xfrm>
            <a:off x="406400" y="1752600"/>
            <a:ext cx="12344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0" indent="0"/>
            <a:endParaRPr lang="en-US" sz="2400" dirty="0">
              <a:latin typeface="Calibri" panose="020F0502020204030204" pitchFamily="34" charset="0"/>
              <a:cs typeface="Calibri" panose="020F0502020204030204" pitchFamily="34" charset="0"/>
            </a:endParaRPr>
          </a:p>
        </p:txBody>
      </p:sp>
      <p:sp>
        <p:nvSpPr>
          <p:cNvPr id="6" name="Rectangle 5"/>
          <p:cNvSpPr/>
          <p:nvPr/>
        </p:nvSpPr>
        <p:spPr bwMode="auto">
          <a:xfrm>
            <a:off x="635000" y="2209800"/>
            <a:ext cx="11658600" cy="5791200"/>
          </a:xfrm>
          <a:prstGeom prst="rect">
            <a:avLst/>
          </a:prstGeom>
          <a:solidFill>
            <a:srgbClr val="FFC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66725" indent="-466725" algn="just" eaLnBrk="1" hangingPunct="1">
              <a:spcAft>
                <a:spcPts val="600"/>
              </a:spcAft>
              <a:buFont typeface="Wingdings" pitchFamily="2" charset="2"/>
              <a:buChar char="ü"/>
            </a:pPr>
            <a:r>
              <a:rPr lang="en-US" sz="2400" dirty="0" smtClean="0">
                <a:solidFill>
                  <a:schemeClr val="accent6">
                    <a:lumMod val="75000"/>
                  </a:schemeClr>
                </a:solidFill>
              </a:rPr>
              <a:t>Learning materials still need to be added with many illustrations and images that support the explanation</a:t>
            </a:r>
          </a:p>
          <a:p>
            <a:pPr marL="466725" indent="-466725" algn="just" eaLnBrk="1" hangingPunct="1">
              <a:spcAft>
                <a:spcPts val="600"/>
              </a:spcAft>
              <a:buFont typeface="Wingdings" pitchFamily="2" charset="2"/>
              <a:buChar char="ü"/>
            </a:pPr>
            <a:r>
              <a:rPr lang="en-US" sz="2400" dirty="0" smtClean="0">
                <a:solidFill>
                  <a:schemeClr val="accent6">
                    <a:lumMod val="75000"/>
                  </a:schemeClr>
                </a:solidFill>
              </a:rPr>
              <a:t>The appearance </a:t>
            </a:r>
            <a:r>
              <a:rPr lang="en-US" sz="2400" dirty="0" smtClean="0">
                <a:solidFill>
                  <a:schemeClr val="accent6">
                    <a:lumMod val="75000"/>
                  </a:schemeClr>
                </a:solidFill>
              </a:rPr>
              <a:t>of the book are expected to be like a book for high school students, attractive designs and many color illustrations to facilitate </a:t>
            </a:r>
            <a:r>
              <a:rPr lang="en-US" sz="2400" dirty="0" smtClean="0">
                <a:solidFill>
                  <a:schemeClr val="accent6">
                    <a:lumMod val="75000"/>
                  </a:schemeClr>
                </a:solidFill>
              </a:rPr>
              <a:t>understanding</a:t>
            </a:r>
            <a:endParaRPr lang="en-US" sz="2400" dirty="0" smtClean="0">
              <a:solidFill>
                <a:schemeClr val="accent6">
                  <a:lumMod val="75000"/>
                </a:schemeClr>
              </a:solidFill>
            </a:endParaRPr>
          </a:p>
          <a:p>
            <a:pPr marL="466725" indent="-466725" algn="just" eaLnBrk="1" hangingPunct="1">
              <a:spcAft>
                <a:spcPts val="600"/>
              </a:spcAft>
              <a:buFont typeface="Wingdings" pitchFamily="2" charset="2"/>
              <a:buChar char="ü"/>
            </a:pPr>
            <a:r>
              <a:rPr lang="en-US" sz="2400" dirty="0" smtClean="0">
                <a:solidFill>
                  <a:schemeClr val="accent6">
                    <a:lumMod val="75000"/>
                  </a:schemeClr>
                </a:solidFill>
              </a:rPr>
              <a:t>Image illustration too small, unclear and only black and white so it is not attractive</a:t>
            </a:r>
          </a:p>
          <a:p>
            <a:pPr marL="466725" indent="-466725" algn="just" eaLnBrk="1" hangingPunct="1">
              <a:spcAft>
                <a:spcPts val="600"/>
              </a:spcAft>
              <a:buFont typeface="Wingdings" pitchFamily="2" charset="2"/>
              <a:buChar char="ü"/>
            </a:pPr>
            <a:r>
              <a:rPr lang="en-US" sz="2400" dirty="0" smtClean="0">
                <a:solidFill>
                  <a:schemeClr val="accent6">
                    <a:lumMod val="75000"/>
                  </a:schemeClr>
                </a:solidFill>
              </a:rPr>
              <a:t>It is expected that the book is not too thick, by dividing it into several volumes so that it is easy to carry</a:t>
            </a:r>
          </a:p>
          <a:p>
            <a:pPr marL="466725" indent="-466725" algn="just" eaLnBrk="1" hangingPunct="1">
              <a:spcAft>
                <a:spcPts val="600"/>
              </a:spcAft>
              <a:buFont typeface="Wingdings" pitchFamily="2" charset="2"/>
              <a:buChar char="ü"/>
            </a:pPr>
            <a:r>
              <a:rPr lang="en-US" sz="2400" dirty="0" smtClean="0">
                <a:solidFill>
                  <a:schemeClr val="accent6">
                    <a:lumMod val="75000"/>
                  </a:schemeClr>
                </a:solidFill>
              </a:rPr>
              <a:t>Many formative test </a:t>
            </a:r>
            <a:r>
              <a:rPr lang="en-US" sz="2400" dirty="0" smtClean="0">
                <a:solidFill>
                  <a:schemeClr val="accent6">
                    <a:lumMod val="75000"/>
                  </a:schemeClr>
                </a:solidFill>
              </a:rPr>
              <a:t>answer keys are </a:t>
            </a:r>
            <a:r>
              <a:rPr lang="en-US" sz="2400" dirty="0" smtClean="0">
                <a:solidFill>
                  <a:schemeClr val="accent6">
                    <a:lumMod val="75000"/>
                  </a:schemeClr>
                </a:solidFill>
              </a:rPr>
              <a:t>still wrong</a:t>
            </a:r>
          </a:p>
          <a:p>
            <a:pPr marL="466725" indent="-466725" algn="just" eaLnBrk="1" hangingPunct="1">
              <a:spcAft>
                <a:spcPts val="600"/>
              </a:spcAft>
              <a:buFont typeface="Wingdings" pitchFamily="2" charset="2"/>
              <a:buChar char="ü"/>
            </a:pPr>
            <a:r>
              <a:rPr lang="en-US" sz="2400" dirty="0" smtClean="0">
                <a:solidFill>
                  <a:schemeClr val="accent6">
                    <a:lumMod val="75000"/>
                  </a:schemeClr>
                </a:solidFill>
              </a:rPr>
              <a:t>The summary at the end of </a:t>
            </a:r>
            <a:r>
              <a:rPr lang="en-US" sz="2400" dirty="0" smtClean="0">
                <a:solidFill>
                  <a:schemeClr val="accent6">
                    <a:lumMod val="75000"/>
                  </a:schemeClr>
                </a:solidFill>
              </a:rPr>
              <a:t>the topic </a:t>
            </a:r>
            <a:r>
              <a:rPr lang="en-US" sz="2400" dirty="0" smtClean="0">
                <a:solidFill>
                  <a:schemeClr val="accent6">
                    <a:lumMod val="75000"/>
                  </a:schemeClr>
                </a:solidFill>
              </a:rPr>
              <a:t>is less comprehensive and sometimes not related to the material of the previous discussion. </a:t>
            </a:r>
          </a:p>
          <a:p>
            <a:pPr marL="466725" indent="-466725" algn="just" eaLnBrk="1" hangingPunct="1">
              <a:spcAft>
                <a:spcPts val="600"/>
              </a:spcAft>
              <a:buFont typeface="Wingdings" pitchFamily="2" charset="2"/>
              <a:buChar char="ü"/>
            </a:pPr>
            <a:r>
              <a:rPr lang="x-none" sz="2400" smtClean="0">
                <a:solidFill>
                  <a:schemeClr val="accent6">
                    <a:lumMod val="75000"/>
                  </a:schemeClr>
                </a:solidFill>
              </a:rPr>
              <a:t>Video Compact Disc (VCD) is less effective. Some of the VCDs turned out to be damaged and cannot be played. Content is also less interesting</a:t>
            </a:r>
            <a:endParaRPr kumimoji="0" lang="id-ID" sz="2400" b="0" i="0" u="none" strike="noStrike" cap="none" normalizeH="0" baseline="0" dirty="0" smtClean="0">
              <a:ln>
                <a:noFill/>
              </a:ln>
              <a:solidFill>
                <a:schemeClr val="accent6">
                  <a:lumMod val="75000"/>
                </a:schemeClr>
              </a:solidFill>
              <a:effectLst/>
              <a:latin typeface="Gill Sans" pitchFamily="32" charset="0"/>
              <a:ea typeface="ヒラギノ角ゴ ProN W3" pitchFamily="32" charset="-128"/>
              <a:sym typeface="Gill Sans" pitchFamily="32" charset="0"/>
            </a:endParaRPr>
          </a:p>
        </p:txBody>
      </p:sp>
    </p:spTree>
    <p:extLst>
      <p:ext uri="{BB962C8B-B14F-4D97-AF65-F5344CB8AC3E}">
        <p14:creationId xmlns="" xmlns:p14="http://schemas.microsoft.com/office/powerpoint/2010/main" val="3244539678"/>
      </p:ext>
    </p:extLst>
  </p:cSld>
  <p:clrMapOvr>
    <a:masterClrMapping/>
  </p:clrMapOvr>
  <p:transition spd="slow">
    <p:wipe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32" charset="0"/>
            <a:ea typeface="ヒラギノ角ゴ ProN W3" pitchFamily="32" charset="-128"/>
            <a:sym typeface="Gill Sans" pitchFamily="32"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32" charset="0"/>
            <a:ea typeface="ヒラギノ角ゴ ProN W3" pitchFamily="32" charset="-128"/>
            <a:sym typeface="Gill Sans" pitchFamily="32"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32" charset="0"/>
            <a:ea typeface="ヒラギノ角ゴ ProN W3" pitchFamily="32" charset="-128"/>
            <a:sym typeface="Gill Sans" pitchFamily="32"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32" charset="0"/>
            <a:ea typeface="ヒラギノ角ゴ ProN W3" pitchFamily="32" charset="-128"/>
            <a:sym typeface="Gill Sans" pitchFamily="32"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19326</TotalTime>
  <Pages>0</Pages>
  <Words>761</Words>
  <Characters>0</Characters>
  <Application>Microsoft Office PowerPoint</Application>
  <PresentationFormat>Custom</PresentationFormat>
  <Lines>0</Lines>
  <Paragraphs>111</Paragraphs>
  <Slides>12</Slides>
  <Notes>0</Notes>
  <HiddenSlides>0</HiddenSlides>
  <MMClips>0</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Title &amp; Bullets</vt:lpstr>
      <vt:lpstr>Title &amp; Subtitle</vt:lpstr>
      <vt:lpstr>Slide 1</vt:lpstr>
      <vt:lpstr>Slide 2</vt:lpstr>
      <vt:lpstr>Slide 3</vt:lpstr>
      <vt:lpstr>The Research Question</vt:lpstr>
      <vt:lpstr>Slide 5</vt:lpstr>
      <vt:lpstr>Slide 6</vt:lpstr>
      <vt:lpstr>Slide 7</vt:lpstr>
      <vt:lpstr>Slide 8</vt:lpstr>
      <vt:lpstr>Slide 9</vt:lpstr>
      <vt:lpstr>Slide 10</vt:lpstr>
      <vt:lpstr>Slide 11</vt:lpstr>
      <vt:lpstr>Slide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UT</dc:creator>
  <cp:lastModifiedBy>Muktia</cp:lastModifiedBy>
  <cp:revision>1356</cp:revision>
  <cp:lastPrinted>2018-10-11T03:04:16Z</cp:lastPrinted>
  <dcterms:modified xsi:type="dcterms:W3CDTF">2019-10-15T05:12:29Z</dcterms:modified>
</cp:coreProperties>
</file>