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9144000" cy="5143500" type="screen16x9"/>
  <p:notesSz cx="7102475" cy="93884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7E6"/>
          </a:solidFill>
        </a:fill>
      </a:tcStyle>
    </a:wholeTbl>
    <a:band2H>
      <a:tcTxStyle/>
      <a:tcStyle>
        <a:tcBdr/>
        <a:fill>
          <a:solidFill>
            <a:srgbClr val="E7ECF3"/>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AE2CD"/>
          </a:solidFill>
        </a:fill>
      </a:tcStyle>
    </a:wholeTbl>
    <a:band2H>
      <a:tcTxStyle/>
      <a:tcStyle>
        <a:tcBdr/>
        <a:fill>
          <a:solidFill>
            <a:srgbClr val="ED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CCCC"/>
          </a:solidFill>
        </a:fill>
      </a:tcStyle>
    </a:wholeTbl>
    <a:band2H>
      <a:tcTxStyle/>
      <a:tcStyle>
        <a:tcBdr/>
        <a:fill>
          <a:solidFill>
            <a:srgbClr val="EEE7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54" autoAdjust="0"/>
    <p:restoredTop sz="94660"/>
  </p:normalViewPr>
  <p:slideViewPr>
    <p:cSldViewPr snapToGrid="0">
      <p:cViewPr varScale="1">
        <p:scale>
          <a:sx n="84" d="100"/>
          <a:sy n="84" d="100"/>
        </p:scale>
        <p:origin x="61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93" name="Shape 893"/>
          <p:cNvSpPr>
            <a:spLocks noGrp="1" noRot="1" noChangeAspect="1"/>
          </p:cNvSpPr>
          <p:nvPr>
            <p:ph type="sldImg"/>
          </p:nvPr>
        </p:nvSpPr>
        <p:spPr>
          <a:xfrm>
            <a:off x="423863" y="704850"/>
            <a:ext cx="6254750" cy="3519488"/>
          </a:xfrm>
          <a:prstGeom prst="rect">
            <a:avLst/>
          </a:prstGeom>
        </p:spPr>
        <p:txBody>
          <a:bodyPr lIns="94229" tIns="47114" rIns="94229" bIns="47114"/>
          <a:lstStyle/>
          <a:p>
            <a:endParaRPr/>
          </a:p>
        </p:txBody>
      </p:sp>
      <p:sp>
        <p:nvSpPr>
          <p:cNvPr id="894" name="Shape 894"/>
          <p:cNvSpPr>
            <a:spLocks noGrp="1"/>
          </p:cNvSpPr>
          <p:nvPr>
            <p:ph type="body" sz="quarter" idx="1"/>
          </p:nvPr>
        </p:nvSpPr>
        <p:spPr>
          <a:xfrm>
            <a:off x="946997" y="4459526"/>
            <a:ext cx="5208482" cy="4224814"/>
          </a:xfrm>
          <a:prstGeom prst="rect">
            <a:avLst/>
          </a:prstGeom>
        </p:spPr>
        <p:txBody>
          <a:bodyPr lIns="94229" tIns="47114" rIns="94229" bIns="47114"/>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 name="Shape 898"/>
          <p:cNvSpPr>
            <a:spLocks noGrp="1" noRot="1" noChangeAspect="1"/>
          </p:cNvSpPr>
          <p:nvPr>
            <p:ph type="sldImg"/>
          </p:nvPr>
        </p:nvSpPr>
        <p:spPr>
          <a:xfrm>
            <a:off x="422275" y="704850"/>
            <a:ext cx="6257925" cy="3519488"/>
          </a:xfrm>
          <a:prstGeom prst="rect">
            <a:avLst/>
          </a:prstGeom>
        </p:spPr>
        <p:txBody>
          <a:bodyPr/>
          <a:lstStyle/>
          <a:p>
            <a:endParaRPr/>
          </a:p>
        </p:txBody>
      </p:sp>
      <p:sp>
        <p:nvSpPr>
          <p:cNvPr id="899" name="Shape 899"/>
          <p:cNvSpPr>
            <a:spLocks noGrp="1"/>
          </p:cNvSpPr>
          <p:nvPr>
            <p:ph type="body" sz="quarter" idx="1"/>
          </p:nvPr>
        </p:nvSpPr>
        <p:spPr>
          <a:prstGeom prst="rect">
            <a:avLst/>
          </a:prstGeom>
        </p:spPr>
        <p:txBody>
          <a:bodyPr/>
          <a:lstStyle/>
          <a:p>
            <a:pPr>
              <a:defRPr sz="2000" b="1"/>
            </a:pPr>
            <a:r>
              <a:rPr sz="1900" dirty="0"/>
              <a:t>We would like to announce to the body that finally we have put together after two years of continuous study of coming out with an accreditation system that most fit  the quality assurance standards responsive to open and distance learning universities and institutions and for all other universities that see themselves as having a strong interest and applications of technology mediated and technology enhanced education. first let me give you a quick overview of this project.</a:t>
            </a:r>
          </a:p>
          <a:p>
            <a:pPr>
              <a:defRPr sz="2000" b="1"/>
            </a:pPr>
            <a:endParaRPr sz="19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Shape 909"/>
          <p:cNvSpPr>
            <a:spLocks noGrp="1" noRot="1" noChangeAspect="1"/>
          </p:cNvSpPr>
          <p:nvPr>
            <p:ph type="sldImg"/>
          </p:nvPr>
        </p:nvSpPr>
        <p:spPr>
          <a:prstGeom prst="rect">
            <a:avLst/>
          </a:prstGeom>
        </p:spPr>
        <p:txBody>
          <a:bodyPr/>
          <a:lstStyle/>
          <a:p>
            <a:endParaRPr/>
          </a:p>
        </p:txBody>
      </p:sp>
      <p:sp>
        <p:nvSpPr>
          <p:cNvPr id="910" name="Shape 910"/>
          <p:cNvSpPr>
            <a:spLocks noGrp="1"/>
          </p:cNvSpPr>
          <p:nvPr>
            <p:ph type="body" sz="quarter" idx="1"/>
          </p:nvPr>
        </p:nvSpPr>
        <p:spPr>
          <a:prstGeom prst="rect">
            <a:avLst/>
          </a:prstGeom>
        </p:spPr>
        <p:txBody>
          <a:bodyPr/>
          <a:lstStyle/>
          <a:p>
            <a:pPr>
              <a:lnSpc>
                <a:spcPct val="115000"/>
              </a:lnSpc>
              <a:defRPr sz="1800" b="1"/>
            </a:pPr>
            <a:r>
              <a:rPr dirty="0"/>
              <a:t> AAOU formed a Task Force </a:t>
            </a:r>
          </a:p>
          <a:p>
            <a:pPr algn="just">
              <a:lnSpc>
                <a:spcPct val="115000"/>
              </a:lnSpc>
              <a:defRPr sz="1800" b="1"/>
            </a:pPr>
            <a:r>
              <a:rPr dirty="0"/>
              <a:t>to conduct a </a:t>
            </a:r>
            <a:r>
              <a:rPr i="1" dirty="0">
                <a:solidFill>
                  <a:srgbClr val="073763"/>
                </a:solidFill>
              </a:rPr>
              <a:t>FEASIBILITY STUDY ON OFFERING OPEN EDUCATION ACCREDITATION SERVICES</a:t>
            </a:r>
            <a:r>
              <a:rPr dirty="0"/>
              <a:t>. </a:t>
            </a:r>
          </a:p>
          <a:p>
            <a:pPr>
              <a:defRPr sz="2000" b="1"/>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 name="Shape 918"/>
          <p:cNvSpPr>
            <a:spLocks noGrp="1" noRot="1" noChangeAspect="1"/>
          </p:cNvSpPr>
          <p:nvPr>
            <p:ph type="sldImg"/>
          </p:nvPr>
        </p:nvSpPr>
        <p:spPr>
          <a:xfrm>
            <a:off x="422275" y="704850"/>
            <a:ext cx="6257925" cy="3519488"/>
          </a:xfrm>
          <a:prstGeom prst="rect">
            <a:avLst/>
          </a:prstGeom>
        </p:spPr>
        <p:txBody>
          <a:bodyPr/>
          <a:lstStyle/>
          <a:p>
            <a:endParaRPr/>
          </a:p>
        </p:txBody>
      </p:sp>
      <p:sp>
        <p:nvSpPr>
          <p:cNvPr id="919" name="Shape 919"/>
          <p:cNvSpPr>
            <a:spLocks noGrp="1"/>
          </p:cNvSpPr>
          <p:nvPr>
            <p:ph type="body" sz="quarter" idx="1"/>
          </p:nvPr>
        </p:nvSpPr>
        <p:spPr>
          <a:prstGeom prst="rect">
            <a:avLst/>
          </a:prstGeom>
        </p:spPr>
        <p:txBody>
          <a:bodyPr/>
          <a:lstStyle/>
          <a:p>
            <a:pPr marL="575843" lvl="1" indent="0" algn="just">
              <a:buClr>
                <a:srgbClr val="000000"/>
              </a:buClr>
              <a:buSzPts val="2000"/>
              <a:defRPr sz="2000" b="1">
                <a:latin typeface="Calibri"/>
                <a:ea typeface="Calibri"/>
                <a:cs typeface="Calibri"/>
                <a:sym typeface="Calibri"/>
              </a:defRPr>
            </a:pPr>
            <a:r>
              <a:rPr sz="1800" dirty="0"/>
              <a:t>A series of surveys, in-depth interviews, and focus group discussions  among officials, faculty, and senior members administrations of open universities, traditional universities, and cyber universities.  </a:t>
            </a:r>
          </a:p>
          <a:p>
            <a:pPr indent="942289" algn="just">
              <a:defRPr sz="900" b="1">
                <a:latin typeface="Calibri"/>
                <a:ea typeface="Calibri"/>
                <a:cs typeface="Calibri"/>
                <a:sym typeface="Calibri"/>
              </a:defRPr>
            </a:pPr>
            <a:endParaRPr sz="1800" dirty="0"/>
          </a:p>
          <a:p>
            <a:pPr marL="740743" lvl="1" indent="-164900" algn="just">
              <a:buClr>
                <a:srgbClr val="000000"/>
              </a:buClr>
              <a:buSzPts val="900"/>
              <a:buFont typeface="Calibri"/>
              <a:buChar char="○"/>
              <a:defRPr sz="2000" b="1">
                <a:latin typeface="Calibri"/>
                <a:ea typeface="Calibri"/>
                <a:cs typeface="Calibri"/>
                <a:sym typeface="Calibri"/>
              </a:defRPr>
            </a:pPr>
            <a:r>
              <a:rPr sz="1800" dirty="0"/>
              <a:t> It showed  that there is a strong  interest among majority of universities and educational institutions  to avail of the services of an Open Education accreditation process. </a:t>
            </a:r>
            <a:r>
              <a:rPr sz="1800" u="sng" dirty="0"/>
              <a:t>Thus with this evident demand, the following year, we proceeded with the continue of the Accreditation System. </a:t>
            </a:r>
            <a:endParaRPr sz="1800" u="sng" dirty="0">
              <a:latin typeface="Poppins"/>
              <a:ea typeface="Poppins"/>
              <a:cs typeface="Poppins"/>
              <a:sym typeface="Poppi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Shape 930"/>
          <p:cNvSpPr>
            <a:spLocks noGrp="1" noRot="1" noChangeAspect="1"/>
          </p:cNvSpPr>
          <p:nvPr>
            <p:ph type="sldImg"/>
          </p:nvPr>
        </p:nvSpPr>
        <p:spPr>
          <a:xfrm>
            <a:off x="422275" y="704850"/>
            <a:ext cx="6257925" cy="3519488"/>
          </a:xfrm>
          <a:prstGeom prst="rect">
            <a:avLst/>
          </a:prstGeom>
        </p:spPr>
        <p:txBody>
          <a:bodyPr/>
          <a:lstStyle/>
          <a:p>
            <a:endParaRPr/>
          </a:p>
        </p:txBody>
      </p:sp>
      <p:sp>
        <p:nvSpPr>
          <p:cNvPr id="931" name="Shape 931"/>
          <p:cNvSpPr>
            <a:spLocks noGrp="1"/>
          </p:cNvSpPr>
          <p:nvPr>
            <p:ph type="body" sz="quarter" idx="1"/>
          </p:nvPr>
        </p:nvSpPr>
        <p:spPr>
          <a:prstGeom prst="rect">
            <a:avLst/>
          </a:prstGeom>
        </p:spPr>
        <p:txBody>
          <a:bodyPr/>
          <a:lstStyle>
            <a:lvl1pPr indent="158750">
              <a:buClr>
                <a:srgbClr val="000000"/>
              </a:buClr>
              <a:buFont typeface="Arial"/>
              <a:defRPr sz="2500" b="1"/>
            </a:lvl1pPr>
          </a:lstStyle>
          <a:p>
            <a:r>
              <a:rPr sz="1900" dirty="0"/>
              <a:t> We expanded the group to include members from the ministry and the commission of higher education and the different universities’ experts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 name="Shape 934"/>
          <p:cNvSpPr>
            <a:spLocks noGrp="1" noRot="1" noChangeAspect="1"/>
          </p:cNvSpPr>
          <p:nvPr>
            <p:ph type="sldImg"/>
          </p:nvPr>
        </p:nvSpPr>
        <p:spPr>
          <a:xfrm>
            <a:off x="422275" y="704850"/>
            <a:ext cx="6257925" cy="3519488"/>
          </a:xfrm>
          <a:prstGeom prst="rect">
            <a:avLst/>
          </a:prstGeom>
        </p:spPr>
        <p:txBody>
          <a:bodyPr/>
          <a:lstStyle/>
          <a:p>
            <a:endParaRPr/>
          </a:p>
        </p:txBody>
      </p:sp>
      <p:sp>
        <p:nvSpPr>
          <p:cNvPr id="935" name="Shape 935"/>
          <p:cNvSpPr>
            <a:spLocks noGrp="1"/>
          </p:cNvSpPr>
          <p:nvPr>
            <p:ph type="body" sz="quarter" idx="1"/>
          </p:nvPr>
        </p:nvSpPr>
        <p:spPr>
          <a:prstGeom prst="rect">
            <a:avLst/>
          </a:prstGeom>
        </p:spPr>
        <p:txBody>
          <a:bodyPr/>
          <a:lstStyle>
            <a:lvl1pPr algn="just">
              <a:defRPr sz="2200" b="1">
                <a:latin typeface="Calibri"/>
                <a:ea typeface="Calibri"/>
                <a:cs typeface="Calibri"/>
                <a:sym typeface="Calibri"/>
              </a:defRPr>
            </a:lvl1pPr>
          </a:lstStyle>
          <a:p>
            <a:r>
              <a:rPr sz="1900" dirty="0"/>
              <a:t>in Quality Assurance to develop and produce the instrument for the Accreditation process.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 name="Shape 940"/>
          <p:cNvSpPr>
            <a:spLocks noGrp="1" noRot="1" noChangeAspect="1"/>
          </p:cNvSpPr>
          <p:nvPr>
            <p:ph type="sldImg"/>
          </p:nvPr>
        </p:nvSpPr>
        <p:spPr>
          <a:xfrm>
            <a:off x="422275" y="704850"/>
            <a:ext cx="6257925" cy="3519488"/>
          </a:xfrm>
          <a:prstGeom prst="rect">
            <a:avLst/>
          </a:prstGeom>
        </p:spPr>
        <p:txBody>
          <a:bodyPr/>
          <a:lstStyle/>
          <a:p>
            <a:endParaRPr/>
          </a:p>
        </p:txBody>
      </p:sp>
      <p:sp>
        <p:nvSpPr>
          <p:cNvPr id="941" name="Shape 941"/>
          <p:cNvSpPr>
            <a:spLocks noGrp="1"/>
          </p:cNvSpPr>
          <p:nvPr>
            <p:ph type="body" sz="quarter" idx="1"/>
          </p:nvPr>
        </p:nvSpPr>
        <p:spPr>
          <a:prstGeom prst="rect">
            <a:avLst/>
          </a:prstGeom>
        </p:spPr>
        <p:txBody>
          <a:bodyPr/>
          <a:lstStyle/>
          <a:p>
            <a:pPr>
              <a:defRPr sz="2200" b="1"/>
            </a:pPr>
            <a:r>
              <a:rPr sz="1900" dirty="0"/>
              <a:t> “Accreditation System for Quality Assurance of Technology Mediated and  Technology-Enhanced Higher Education in Times of Openness in the Digital Age of Technological Disruptions”</a:t>
            </a:r>
          </a:p>
          <a:p>
            <a:pPr>
              <a:defRPr sz="2200" b="1"/>
            </a:pPr>
            <a:endParaRPr sz="1900" dirty="0"/>
          </a:p>
          <a:p>
            <a:pPr>
              <a:defRPr sz="2200" b="1"/>
            </a:pPr>
            <a:r>
              <a:rPr sz="1900" dirty="0"/>
              <a:t> has been designed and produced…. it is an accreditation instrument in response to these pressing trends and concerns that are shaping the picture of the “university of the future”. </a:t>
            </a:r>
          </a:p>
          <a:p>
            <a:pPr>
              <a:defRPr sz="2200" b="1"/>
            </a:pPr>
            <a:r>
              <a:rPr sz="1900" dirty="0"/>
              <a:t>So we are inviting all universities to avail of</a:t>
            </a:r>
          </a:p>
          <a:p>
            <a:pPr>
              <a:defRPr sz="2200" b="1"/>
            </a:pPr>
            <a:r>
              <a:rPr sz="1900" dirty="0"/>
              <a:t>AAOU International Accreditation System </a:t>
            </a:r>
            <a:r>
              <a:rPr sz="1900" dirty="0" err="1"/>
              <a:t>forQuality</a:t>
            </a:r>
            <a:r>
              <a:rPr sz="1900" dirty="0"/>
              <a:t> Assurance of</a:t>
            </a:r>
          </a:p>
          <a:p>
            <a:pPr>
              <a:defRPr sz="2200" b="1"/>
            </a:pPr>
            <a:r>
              <a:rPr sz="1900" dirty="0"/>
              <a:t>Technology Mediated and Technology Enhanced Education in Times of</a:t>
            </a:r>
          </a:p>
          <a:p>
            <a:pPr>
              <a:defRPr sz="2200" b="1"/>
            </a:pPr>
            <a:r>
              <a:rPr sz="1900" dirty="0"/>
              <a:t>Openness in the Digital Age. Contact the AAOU secretariat for more details .</a:t>
            </a:r>
          </a:p>
          <a:p>
            <a:pPr>
              <a:defRPr sz="2200" b="1"/>
            </a:pPr>
            <a:r>
              <a:rPr sz="1900" dirty="0"/>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PH"/>
          </a:p>
        </p:txBody>
      </p:sp>
    </p:spTree>
    <p:extLst>
      <p:ext uri="{BB962C8B-B14F-4D97-AF65-F5344CB8AC3E}">
        <p14:creationId xmlns:p14="http://schemas.microsoft.com/office/powerpoint/2010/main" val="1083029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 name="Shape 16"/>
          <p:cNvSpPr/>
          <p:nvPr/>
        </p:nvSpPr>
        <p:spPr>
          <a:xfrm>
            <a:off x="1592399" y="-407851"/>
            <a:ext cx="5959202" cy="5959202"/>
          </a:xfrm>
          <a:prstGeom prst="ellipse">
            <a:avLst/>
          </a:prstGeom>
          <a:solidFill>
            <a:srgbClr val="000000">
              <a:alpha val="25490"/>
            </a:srgbClr>
          </a:solidFill>
          <a:ln w="12700">
            <a:miter lim="400000"/>
          </a:ln>
        </p:spPr>
        <p:txBody>
          <a:bodyPr lIns="45719" rIns="45719" anchor="ctr"/>
          <a:lstStyle/>
          <a:p>
            <a:endParaRPr/>
          </a:p>
        </p:txBody>
      </p:sp>
      <p:grpSp>
        <p:nvGrpSpPr>
          <p:cNvPr id="20" name="Group 20"/>
          <p:cNvGrpSpPr/>
          <p:nvPr/>
        </p:nvGrpSpPr>
        <p:grpSpPr>
          <a:xfrm>
            <a:off x="501210" y="175873"/>
            <a:ext cx="2451352" cy="2451352"/>
            <a:chOff x="0" y="0"/>
            <a:chExt cx="2451351" cy="2451351"/>
          </a:xfrm>
        </p:grpSpPr>
        <p:sp>
          <p:nvSpPr>
            <p:cNvPr id="17" name="Shape 17"/>
            <p:cNvSpPr/>
            <p:nvPr/>
          </p:nvSpPr>
          <p:spPr>
            <a:xfrm>
              <a:off x="230620" y="230620"/>
              <a:ext cx="1989933" cy="1989933"/>
            </a:xfrm>
            <a:prstGeom prst="ellipse">
              <a:avLst/>
            </a:prstGeom>
            <a:solidFill>
              <a:srgbClr val="000000">
                <a:alpha val="17647"/>
              </a:srgbClr>
            </a:solidFill>
            <a:ln w="12700" cap="flat">
              <a:noFill/>
              <a:miter lim="400000"/>
            </a:ln>
            <a:effectLst/>
          </p:spPr>
          <p:txBody>
            <a:bodyPr wrap="square" lIns="45719" tIns="45719" rIns="45719" bIns="45719" numCol="1" anchor="ctr">
              <a:noAutofit/>
            </a:bodyPr>
            <a:lstStyle/>
            <a:p>
              <a:endParaRPr/>
            </a:p>
          </p:txBody>
        </p:sp>
        <p:sp>
          <p:nvSpPr>
            <p:cNvPr id="18" name="Shape 18"/>
            <p:cNvSpPr/>
            <p:nvPr/>
          </p:nvSpPr>
          <p:spPr>
            <a:xfrm>
              <a:off x="340770" y="340770"/>
              <a:ext cx="1769253" cy="1769253"/>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19" name="Shape 19"/>
            <p:cNvSpPr/>
            <p:nvPr/>
          </p:nvSpPr>
          <p:spPr>
            <a:xfrm>
              <a:off x="0" y="0"/>
              <a:ext cx="2451352" cy="245135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7" y="10800"/>
                  </a:moveTo>
                  <a:cubicBezTo>
                    <a:pt x="107" y="16706"/>
                    <a:pt x="4894" y="21493"/>
                    <a:pt x="10800" y="21493"/>
                  </a:cubicBezTo>
                  <a:cubicBezTo>
                    <a:pt x="16706" y="21493"/>
                    <a:pt x="21493" y="16706"/>
                    <a:pt x="21493" y="10800"/>
                  </a:cubicBezTo>
                  <a:cubicBezTo>
                    <a:pt x="21493" y="4894"/>
                    <a:pt x="16706" y="107"/>
                    <a:pt x="10800" y="107"/>
                  </a:cubicBezTo>
                  <a:cubicBezTo>
                    <a:pt x="4894" y="107"/>
                    <a:pt x="107" y="4894"/>
                    <a:pt x="107" y="10800"/>
                  </a:cubicBezTo>
                  <a:close/>
                </a:path>
              </a:pathLst>
            </a:custGeom>
            <a:solidFill>
              <a:srgbClr val="000000">
                <a:alpha val="5490"/>
              </a:srgbClr>
            </a:solidFill>
            <a:ln w="12700" cap="flat">
              <a:noFill/>
              <a:miter lim="400000"/>
            </a:ln>
            <a:effectLst/>
          </p:spPr>
          <p:txBody>
            <a:bodyPr wrap="square" lIns="45719" tIns="45719" rIns="45719" bIns="45719" numCol="1" anchor="ctr">
              <a:noAutofit/>
            </a:bodyPr>
            <a:lstStyle/>
            <a:p>
              <a:endParaRPr/>
            </a:p>
          </p:txBody>
        </p:sp>
      </p:grpSp>
      <p:grpSp>
        <p:nvGrpSpPr>
          <p:cNvPr id="25" name="Group 25"/>
          <p:cNvGrpSpPr/>
          <p:nvPr/>
        </p:nvGrpSpPr>
        <p:grpSpPr>
          <a:xfrm>
            <a:off x="6427668" y="2502633"/>
            <a:ext cx="2324701" cy="2324701"/>
            <a:chOff x="0" y="0"/>
            <a:chExt cx="2324699" cy="2324699"/>
          </a:xfrm>
        </p:grpSpPr>
        <p:sp>
          <p:nvSpPr>
            <p:cNvPr id="21" name="Shape 21"/>
            <p:cNvSpPr/>
            <p:nvPr/>
          </p:nvSpPr>
          <p:spPr>
            <a:xfrm>
              <a:off x="0" y="0"/>
              <a:ext cx="2324700" cy="2324700"/>
            </a:xfrm>
            <a:prstGeom prst="ellipse">
              <a:avLst/>
            </a:prstGeom>
            <a:noFill/>
            <a:ln w="9525" cap="flat">
              <a:solidFill>
                <a:srgbClr val="FFFFFF"/>
              </a:solidFill>
              <a:prstDash val="solid"/>
              <a:round/>
            </a:ln>
            <a:effectLst/>
          </p:spPr>
          <p:txBody>
            <a:bodyPr wrap="square" lIns="45719" tIns="45719" rIns="45719" bIns="45719" numCol="1" anchor="ctr">
              <a:noAutofit/>
            </a:bodyPr>
            <a:lstStyle/>
            <a:p>
              <a:endParaRPr/>
            </a:p>
          </p:txBody>
        </p:sp>
        <p:sp>
          <p:nvSpPr>
            <p:cNvPr id="22" name="Shape 22"/>
            <p:cNvSpPr/>
            <p:nvPr/>
          </p:nvSpPr>
          <p:spPr>
            <a:xfrm>
              <a:off x="595624" y="595624"/>
              <a:ext cx="1133401" cy="1133401"/>
            </a:xfrm>
            <a:prstGeom prst="ellipse">
              <a:avLst/>
            </a:prstGeom>
            <a:noFill/>
            <a:ln w="9525" cap="flat">
              <a:solidFill>
                <a:srgbClr val="FFFFFF"/>
              </a:solidFill>
              <a:prstDash val="solid"/>
              <a:round/>
            </a:ln>
            <a:effectLst/>
          </p:spPr>
          <p:txBody>
            <a:bodyPr wrap="square" lIns="45719" tIns="45719" rIns="45719" bIns="45719" numCol="1" anchor="ctr">
              <a:noAutofit/>
            </a:bodyPr>
            <a:lstStyle/>
            <a:p>
              <a:endParaRPr/>
            </a:p>
          </p:txBody>
        </p:sp>
        <p:sp>
          <p:nvSpPr>
            <p:cNvPr id="23" name="Shape 23"/>
            <p:cNvSpPr/>
            <p:nvPr/>
          </p:nvSpPr>
          <p:spPr>
            <a:xfrm>
              <a:off x="337774" y="337774"/>
              <a:ext cx="1649101" cy="1649101"/>
            </a:xfrm>
            <a:prstGeom prst="ellipse">
              <a:avLst/>
            </a:prstGeom>
            <a:noFill/>
            <a:ln w="9525" cap="flat">
              <a:solidFill>
                <a:srgbClr val="FFFFFF"/>
              </a:solidFill>
              <a:prstDash val="solid"/>
              <a:round/>
            </a:ln>
            <a:effectLst/>
          </p:spPr>
          <p:txBody>
            <a:bodyPr wrap="square" lIns="45719" tIns="45719" rIns="45719" bIns="45719" numCol="1" anchor="ctr">
              <a:noAutofit/>
            </a:bodyPr>
            <a:lstStyle/>
            <a:p>
              <a:endParaRPr/>
            </a:p>
          </p:txBody>
        </p:sp>
        <p:sp>
          <p:nvSpPr>
            <p:cNvPr id="24" name="Shape 24"/>
            <p:cNvSpPr/>
            <p:nvPr/>
          </p:nvSpPr>
          <p:spPr>
            <a:xfrm>
              <a:off x="788549" y="788549"/>
              <a:ext cx="747601" cy="747601"/>
            </a:xfrm>
            <a:prstGeom prst="ellipse">
              <a:avLst/>
            </a:prstGeom>
            <a:noFill/>
            <a:ln w="9525" cap="flat">
              <a:solidFill>
                <a:srgbClr val="FFFFFF"/>
              </a:solidFill>
              <a:prstDash val="solid"/>
              <a:round/>
            </a:ln>
            <a:effectLst/>
          </p:spPr>
          <p:txBody>
            <a:bodyPr wrap="square" lIns="45719" tIns="45719" rIns="45719" bIns="45719" numCol="1" anchor="ctr">
              <a:noAutofit/>
            </a:bodyPr>
            <a:lstStyle/>
            <a:p>
              <a:endParaRPr/>
            </a:p>
          </p:txBody>
        </p:sp>
      </p:grpSp>
      <p:sp>
        <p:nvSpPr>
          <p:cNvPr id="26" name="Shape 26"/>
          <p:cNvSpPr>
            <a:spLocks noGrp="1"/>
          </p:cNvSpPr>
          <p:nvPr>
            <p:ph type="title"/>
          </p:nvPr>
        </p:nvSpPr>
        <p:spPr>
          <a:xfrm>
            <a:off x="2211600" y="1991849"/>
            <a:ext cx="4720800" cy="1159801"/>
          </a:xfrm>
          <a:prstGeom prst="rect">
            <a:avLst/>
          </a:prstGeom>
          <a:effectLst>
            <a:outerShdw blurRad="88900" dist="19050" dir="5400000" rotWithShape="0">
              <a:srgbClr val="000000">
                <a:alpha val="9019"/>
              </a:srgbClr>
            </a:outerShdw>
          </a:effectLst>
        </p:spPr>
        <p:txBody>
          <a:bodyPr anchor="ctr">
            <a:normAutofit/>
          </a:bodyPr>
          <a:lstStyle>
            <a:lvl1pPr algn="ctr">
              <a:defRPr sz="5200">
                <a:solidFill>
                  <a:srgbClr val="FFFFFF"/>
                </a:solidFill>
              </a:defRPr>
            </a:lvl1pPr>
          </a:lstStyle>
          <a:p>
            <a:r>
              <a:t>Title Text</a:t>
            </a:r>
          </a:p>
        </p:txBody>
      </p:sp>
      <p:sp>
        <p:nvSpPr>
          <p:cNvPr id="27" name="Shape 27"/>
          <p:cNvSpPr>
            <a:spLocks noGrp="1"/>
          </p:cNvSpPr>
          <p:nvPr>
            <p:ph type="sldNum" sz="quarter" idx="2"/>
          </p:nvPr>
        </p:nvSpPr>
        <p:spPr>
          <a:xfrm>
            <a:off x="5486400" y="4599637"/>
            <a:ext cx="2133600" cy="33525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_AND_BODY 2">
    <p:bg>
      <p:bgPr>
        <a:solidFill>
          <a:srgbClr val="1B212C"/>
        </a:solidFill>
        <a:effectLst/>
      </p:bgPr>
    </p:bg>
    <p:spTree>
      <p:nvGrpSpPr>
        <p:cNvPr id="1" name=""/>
        <p:cNvGrpSpPr/>
        <p:nvPr/>
      </p:nvGrpSpPr>
      <p:grpSpPr>
        <a:xfrm>
          <a:off x="0" y="0"/>
          <a:ext cx="0" cy="0"/>
          <a:chOff x="0" y="0"/>
          <a:chExt cx="0" cy="0"/>
        </a:xfrm>
      </p:grpSpPr>
      <p:grpSp>
        <p:nvGrpSpPr>
          <p:cNvPr id="164" name="Group 164"/>
          <p:cNvGrpSpPr/>
          <p:nvPr/>
        </p:nvGrpSpPr>
        <p:grpSpPr>
          <a:xfrm>
            <a:off x="-6" y="380994"/>
            <a:ext cx="1037859" cy="1016301"/>
            <a:chOff x="0" y="0"/>
            <a:chExt cx="1037858" cy="1016300"/>
          </a:xfrm>
        </p:grpSpPr>
        <p:sp>
          <p:nvSpPr>
            <p:cNvPr id="162" name="Shape 162"/>
            <p:cNvSpPr/>
            <p:nvPr/>
          </p:nvSpPr>
          <p:spPr>
            <a:xfrm rot="16200000">
              <a:off x="-3" y="1"/>
              <a:ext cx="808813" cy="808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0145AC"/>
            </a:solidFill>
            <a:ln w="12700" cap="flat">
              <a:noFill/>
              <a:miter lim="400000"/>
            </a:ln>
            <a:effectLst/>
          </p:spPr>
          <p:txBody>
            <a:bodyPr wrap="square" lIns="45719" tIns="45719" rIns="45719" bIns="45719" numCol="1" anchor="ctr">
              <a:noAutofit/>
            </a:bodyPr>
            <a:lstStyle/>
            <a:p>
              <a:endParaRPr/>
            </a:p>
          </p:txBody>
        </p:sp>
        <p:sp>
          <p:nvSpPr>
            <p:cNvPr id="163" name="Shape 163"/>
            <p:cNvSpPr/>
            <p:nvPr/>
          </p:nvSpPr>
          <p:spPr>
            <a:xfrm flipH="1">
              <a:off x="229051" y="207489"/>
              <a:ext cx="808807" cy="80881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82C7A5"/>
            </a:solidFill>
            <a:ln w="12700" cap="flat">
              <a:noFill/>
              <a:miter lim="400000"/>
            </a:ln>
            <a:effectLst/>
          </p:spPr>
          <p:txBody>
            <a:bodyPr wrap="square" lIns="45719" tIns="45719" rIns="45719" bIns="45719" numCol="1" anchor="ctr">
              <a:noAutofit/>
            </a:bodyPr>
            <a:lstStyle/>
            <a:p>
              <a:endParaRPr/>
            </a:p>
          </p:txBody>
        </p:sp>
      </p:grpSp>
      <p:sp>
        <p:nvSpPr>
          <p:cNvPr id="165" name="Shape 165"/>
          <p:cNvSpPr>
            <a:spLocks noGrp="1"/>
          </p:cNvSpPr>
          <p:nvPr>
            <p:ph type="title"/>
          </p:nvPr>
        </p:nvSpPr>
        <p:spPr>
          <a:xfrm>
            <a:off x="1297498" y="393749"/>
            <a:ext cx="7038903" cy="914102"/>
          </a:xfrm>
          <a:prstGeom prst="rect">
            <a:avLst/>
          </a:prstGeom>
        </p:spPr>
        <p:txBody>
          <a:bodyPr lIns="91399" tIns="91399" rIns="91399" bIns="91399" anchor="t">
            <a:normAutofit/>
          </a:bodyPr>
          <a:lstStyle>
            <a:lvl1pPr>
              <a:defRPr sz="2400" b="0">
                <a:solidFill>
                  <a:srgbClr val="FFFFFF"/>
                </a:solidFill>
                <a:latin typeface="Montserrat"/>
                <a:ea typeface="Montserrat"/>
                <a:cs typeface="Montserrat"/>
                <a:sym typeface="Montserrat"/>
              </a:defRPr>
            </a:lvl1pPr>
          </a:lstStyle>
          <a:p>
            <a:r>
              <a:t>Title Text</a:t>
            </a:r>
          </a:p>
        </p:txBody>
      </p:sp>
      <p:sp>
        <p:nvSpPr>
          <p:cNvPr id="166" name="Shape 166"/>
          <p:cNvSpPr>
            <a:spLocks noGrp="1"/>
          </p:cNvSpPr>
          <p:nvPr>
            <p:ph type="body" idx="1"/>
          </p:nvPr>
        </p:nvSpPr>
        <p:spPr>
          <a:xfrm>
            <a:off x="1297498" y="1567548"/>
            <a:ext cx="7038903" cy="2911202"/>
          </a:xfrm>
          <a:prstGeom prst="rect">
            <a:avLst/>
          </a:prstGeom>
        </p:spPr>
        <p:txBody>
          <a:bodyPr lIns="91399" tIns="91399" rIns="91399" bIns="91399">
            <a:normAutofit/>
          </a:bodyPr>
          <a:lstStyle>
            <a:lvl1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1pPr>
            <a:lvl2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2pPr>
            <a:lvl3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3pPr>
            <a:lvl4pPr indent="-311150">
              <a:lnSpc>
                <a:spcPct val="115000"/>
              </a:lnSpc>
              <a:spcBef>
                <a:spcPts val="0"/>
              </a:spcBef>
              <a:buClr>
                <a:srgbClr val="FFFFFF"/>
              </a:buClr>
              <a:buSzPts val="1300"/>
              <a:buFont typeface="Helvetica Neue"/>
              <a:defRPr sz="1300">
                <a:solidFill>
                  <a:srgbClr val="FFFFFF"/>
                </a:solidFill>
                <a:latin typeface="Lato"/>
                <a:ea typeface="Lato"/>
                <a:cs typeface="Lato"/>
                <a:sym typeface="Lato"/>
              </a:defRPr>
            </a:lvl4pPr>
            <a:lvl5pPr indent="-311150">
              <a:lnSpc>
                <a:spcPct val="115000"/>
              </a:lnSpc>
              <a:spcBef>
                <a:spcPts val="0"/>
              </a:spcBef>
              <a:buClr>
                <a:srgbClr val="FFFFFF"/>
              </a:buClr>
              <a:buSzPts val="1300"/>
              <a:buFont typeface="Helvetica Neue"/>
              <a:defRPr sz="1300">
                <a:solidFill>
                  <a:srgbClr val="FFFFFF"/>
                </a:solidFill>
                <a:latin typeface="Lato"/>
                <a:ea typeface="Lato"/>
                <a:cs typeface="Lato"/>
                <a:sym typeface="Lato"/>
              </a:defRPr>
            </a:lvl5pPr>
          </a:lstStyle>
          <a:p>
            <a:r>
              <a:t>Body Level One</a:t>
            </a:r>
          </a:p>
          <a:p>
            <a:pPr lvl="1"/>
            <a:r>
              <a:t>Body Level Two</a:t>
            </a:r>
          </a:p>
          <a:p>
            <a:pPr lvl="2"/>
            <a:r>
              <a:t>Body Level Three</a:t>
            </a:r>
          </a:p>
          <a:p>
            <a:pPr lvl="3"/>
            <a:r>
              <a:t>Body Level Four</a:t>
            </a:r>
          </a:p>
          <a:p>
            <a:pPr lvl="4"/>
            <a:r>
              <a:t>Body Level Five</a:t>
            </a:r>
          </a:p>
        </p:txBody>
      </p:sp>
      <p:sp>
        <p:nvSpPr>
          <p:cNvPr id="167" name="Shape 167"/>
          <p:cNvSpPr>
            <a:spLocks noGrp="1"/>
          </p:cNvSpPr>
          <p:nvPr>
            <p:ph type="sldNum" sz="quarter" idx="2"/>
          </p:nvPr>
        </p:nvSpPr>
        <p:spPr>
          <a:xfrm>
            <a:off x="8684395" y="4692416"/>
            <a:ext cx="336764" cy="335201"/>
          </a:xfrm>
          <a:prstGeom prst="rect">
            <a:avLst/>
          </a:prstGeom>
        </p:spPr>
        <p:txBody>
          <a:bodyPr lIns="91399" tIns="91399" rIns="91399" bIns="91399"/>
          <a:lstStyle>
            <a:lvl1pPr algn="r">
              <a:defRPr b="0">
                <a:latin typeface="Lato"/>
                <a:ea typeface="Lato"/>
                <a:cs typeface="Lato"/>
                <a:sym typeface="Lato"/>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_AND_TWO_COLUMNS">
    <p:bg>
      <p:bgPr>
        <a:solidFill>
          <a:srgbClr val="1B212C"/>
        </a:solidFill>
        <a:effectLst/>
      </p:bgPr>
    </p:bg>
    <p:spTree>
      <p:nvGrpSpPr>
        <p:cNvPr id="1" name=""/>
        <p:cNvGrpSpPr/>
        <p:nvPr/>
      </p:nvGrpSpPr>
      <p:grpSpPr>
        <a:xfrm>
          <a:off x="0" y="0"/>
          <a:ext cx="0" cy="0"/>
          <a:chOff x="0" y="0"/>
          <a:chExt cx="0" cy="0"/>
        </a:xfrm>
      </p:grpSpPr>
      <p:grpSp>
        <p:nvGrpSpPr>
          <p:cNvPr id="176" name="Group 176"/>
          <p:cNvGrpSpPr/>
          <p:nvPr/>
        </p:nvGrpSpPr>
        <p:grpSpPr>
          <a:xfrm>
            <a:off x="-6" y="380994"/>
            <a:ext cx="1037859" cy="1016301"/>
            <a:chOff x="0" y="0"/>
            <a:chExt cx="1037858" cy="1016300"/>
          </a:xfrm>
        </p:grpSpPr>
        <p:sp>
          <p:nvSpPr>
            <p:cNvPr id="174" name="Shape 174"/>
            <p:cNvSpPr/>
            <p:nvPr/>
          </p:nvSpPr>
          <p:spPr>
            <a:xfrm rot="16200000">
              <a:off x="-3" y="1"/>
              <a:ext cx="808813" cy="808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0145AC"/>
            </a:solidFill>
            <a:ln w="12700" cap="flat">
              <a:noFill/>
              <a:miter lim="400000"/>
            </a:ln>
            <a:effectLst/>
          </p:spPr>
          <p:txBody>
            <a:bodyPr wrap="square" lIns="45719" tIns="45719" rIns="45719" bIns="45719" numCol="1" anchor="ctr">
              <a:noAutofit/>
            </a:bodyPr>
            <a:lstStyle/>
            <a:p>
              <a:endParaRPr/>
            </a:p>
          </p:txBody>
        </p:sp>
        <p:sp>
          <p:nvSpPr>
            <p:cNvPr id="175" name="Shape 175"/>
            <p:cNvSpPr/>
            <p:nvPr/>
          </p:nvSpPr>
          <p:spPr>
            <a:xfrm flipH="1">
              <a:off x="229051" y="207489"/>
              <a:ext cx="808807" cy="80881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82C7A5"/>
            </a:solidFill>
            <a:ln w="12700" cap="flat">
              <a:noFill/>
              <a:miter lim="400000"/>
            </a:ln>
            <a:effectLst/>
          </p:spPr>
          <p:txBody>
            <a:bodyPr wrap="square" lIns="45719" tIns="45719" rIns="45719" bIns="45719" numCol="1" anchor="ctr">
              <a:noAutofit/>
            </a:bodyPr>
            <a:lstStyle/>
            <a:p>
              <a:endParaRPr/>
            </a:p>
          </p:txBody>
        </p:sp>
      </p:grpSp>
      <p:sp>
        <p:nvSpPr>
          <p:cNvPr id="177" name="Shape 177"/>
          <p:cNvSpPr>
            <a:spLocks noGrp="1"/>
          </p:cNvSpPr>
          <p:nvPr>
            <p:ph type="title"/>
          </p:nvPr>
        </p:nvSpPr>
        <p:spPr>
          <a:xfrm>
            <a:off x="1297498" y="393749"/>
            <a:ext cx="7038903" cy="914102"/>
          </a:xfrm>
          <a:prstGeom prst="rect">
            <a:avLst/>
          </a:prstGeom>
        </p:spPr>
        <p:txBody>
          <a:bodyPr lIns="91399" tIns="91399" rIns="91399" bIns="91399" anchor="t">
            <a:normAutofit/>
          </a:bodyPr>
          <a:lstStyle>
            <a:lvl1pPr>
              <a:defRPr sz="2400" b="0">
                <a:solidFill>
                  <a:srgbClr val="FFFFFF"/>
                </a:solidFill>
                <a:latin typeface="Montserrat"/>
                <a:ea typeface="Montserrat"/>
                <a:cs typeface="Montserrat"/>
                <a:sym typeface="Montserrat"/>
              </a:defRPr>
            </a:lvl1pPr>
          </a:lstStyle>
          <a:p>
            <a:r>
              <a:t>Title Text</a:t>
            </a:r>
          </a:p>
        </p:txBody>
      </p:sp>
      <p:sp>
        <p:nvSpPr>
          <p:cNvPr id="178" name="Shape 178"/>
          <p:cNvSpPr>
            <a:spLocks noGrp="1"/>
          </p:cNvSpPr>
          <p:nvPr>
            <p:ph type="body" sz="half" idx="1"/>
          </p:nvPr>
        </p:nvSpPr>
        <p:spPr>
          <a:xfrm>
            <a:off x="1297498" y="1567548"/>
            <a:ext cx="3403204" cy="2911202"/>
          </a:xfrm>
          <a:prstGeom prst="rect">
            <a:avLst/>
          </a:prstGeom>
        </p:spPr>
        <p:txBody>
          <a:bodyPr lIns="91399" tIns="91399" rIns="91399" bIns="91399">
            <a:normAutofit/>
          </a:bodyPr>
          <a:lstStyle>
            <a:lvl1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1pPr>
            <a:lvl2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2pPr>
            <a:lvl3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3pPr>
            <a:lvl4pPr indent="-311150">
              <a:lnSpc>
                <a:spcPct val="115000"/>
              </a:lnSpc>
              <a:spcBef>
                <a:spcPts val="0"/>
              </a:spcBef>
              <a:buClr>
                <a:srgbClr val="FFFFFF"/>
              </a:buClr>
              <a:buSzPts val="1300"/>
              <a:buFont typeface="Helvetica Neue"/>
              <a:defRPr sz="1300">
                <a:solidFill>
                  <a:srgbClr val="FFFFFF"/>
                </a:solidFill>
                <a:latin typeface="Lato"/>
                <a:ea typeface="Lato"/>
                <a:cs typeface="Lato"/>
                <a:sym typeface="Lato"/>
              </a:defRPr>
            </a:lvl4pPr>
            <a:lvl5pPr indent="-311150">
              <a:lnSpc>
                <a:spcPct val="115000"/>
              </a:lnSpc>
              <a:spcBef>
                <a:spcPts val="0"/>
              </a:spcBef>
              <a:buClr>
                <a:srgbClr val="FFFFFF"/>
              </a:buClr>
              <a:buSzPts val="1300"/>
              <a:buFont typeface="Helvetica Neue"/>
              <a:defRPr sz="1300">
                <a:solidFill>
                  <a:srgbClr val="FFFFFF"/>
                </a:solidFill>
                <a:latin typeface="Lato"/>
                <a:ea typeface="Lato"/>
                <a:cs typeface="Lato"/>
                <a:sym typeface="Lato"/>
              </a:defRPr>
            </a:lvl5pPr>
          </a:lstStyle>
          <a:p>
            <a:r>
              <a:t>Body Level One</a:t>
            </a:r>
          </a:p>
          <a:p>
            <a:pPr lvl="1"/>
            <a:r>
              <a:t>Body Level Two</a:t>
            </a:r>
          </a:p>
          <a:p>
            <a:pPr lvl="2"/>
            <a:r>
              <a:t>Body Level Three</a:t>
            </a:r>
          </a:p>
          <a:p>
            <a:pPr lvl="3"/>
            <a:r>
              <a:t>Body Level Four</a:t>
            </a:r>
          </a:p>
          <a:p>
            <a:pPr lvl="4"/>
            <a:r>
              <a:t>Body Level Five</a:t>
            </a:r>
          </a:p>
        </p:txBody>
      </p:sp>
      <p:sp>
        <p:nvSpPr>
          <p:cNvPr id="179" name="Shape 179"/>
          <p:cNvSpPr>
            <a:spLocks noGrp="1"/>
          </p:cNvSpPr>
          <p:nvPr>
            <p:ph type="body" sz="half" idx="13"/>
          </p:nvPr>
        </p:nvSpPr>
        <p:spPr>
          <a:xfrm>
            <a:off x="4933219" y="1567548"/>
            <a:ext cx="3403202" cy="2911202"/>
          </a:xfrm>
          <a:prstGeom prst="rect">
            <a:avLst/>
          </a:prstGeom>
        </p:spPr>
        <p:txBody>
          <a:bodyPr lIns="91399" tIns="91399" rIns="91399" bIns="91399">
            <a:normAutofit/>
          </a:bodyPr>
          <a:lstStyle/>
          <a:p>
            <a:pPr indent="-342900">
              <a:lnSpc>
                <a:spcPct val="115000"/>
              </a:lnSpc>
              <a:spcBef>
                <a:spcPts val="0"/>
              </a:spcBef>
              <a:buClr>
                <a:srgbClr val="434343"/>
              </a:buClr>
              <a:buSzPts val="1800"/>
              <a:buFont typeface="Helvetica Neue"/>
              <a:buChar char="●"/>
              <a:defRPr sz="1800">
                <a:solidFill>
                  <a:srgbClr val="434343"/>
                </a:solidFill>
                <a:latin typeface="Roboto"/>
                <a:ea typeface="Roboto"/>
                <a:cs typeface="Roboto"/>
                <a:sym typeface="Roboto"/>
              </a:defRPr>
            </a:pPr>
            <a:endParaRPr/>
          </a:p>
        </p:txBody>
      </p:sp>
      <p:sp>
        <p:nvSpPr>
          <p:cNvPr id="180" name="Shape 180"/>
          <p:cNvSpPr>
            <a:spLocks noGrp="1"/>
          </p:cNvSpPr>
          <p:nvPr>
            <p:ph type="sldNum" sz="quarter" idx="2"/>
          </p:nvPr>
        </p:nvSpPr>
        <p:spPr>
          <a:xfrm>
            <a:off x="8684395" y="4692416"/>
            <a:ext cx="336764" cy="335201"/>
          </a:xfrm>
          <a:prstGeom prst="rect">
            <a:avLst/>
          </a:prstGeom>
        </p:spPr>
        <p:txBody>
          <a:bodyPr lIns="91399" tIns="91399" rIns="91399" bIns="91399"/>
          <a:lstStyle>
            <a:lvl1pPr algn="r">
              <a:defRPr b="0">
                <a:latin typeface="Lato"/>
                <a:ea typeface="Lato"/>
                <a:cs typeface="Lato"/>
                <a:sym typeface="Lato"/>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_ONLY">
    <p:bg>
      <p:bgPr>
        <a:solidFill>
          <a:srgbClr val="1B212C"/>
        </a:solidFill>
        <a:effectLst/>
      </p:bgPr>
    </p:bg>
    <p:spTree>
      <p:nvGrpSpPr>
        <p:cNvPr id="1" name=""/>
        <p:cNvGrpSpPr/>
        <p:nvPr/>
      </p:nvGrpSpPr>
      <p:grpSpPr>
        <a:xfrm>
          <a:off x="0" y="0"/>
          <a:ext cx="0" cy="0"/>
          <a:chOff x="0" y="0"/>
          <a:chExt cx="0" cy="0"/>
        </a:xfrm>
      </p:grpSpPr>
      <p:grpSp>
        <p:nvGrpSpPr>
          <p:cNvPr id="189" name="Group 189"/>
          <p:cNvGrpSpPr/>
          <p:nvPr/>
        </p:nvGrpSpPr>
        <p:grpSpPr>
          <a:xfrm>
            <a:off x="-6" y="380994"/>
            <a:ext cx="1037859" cy="1016301"/>
            <a:chOff x="0" y="0"/>
            <a:chExt cx="1037858" cy="1016300"/>
          </a:xfrm>
        </p:grpSpPr>
        <p:sp>
          <p:nvSpPr>
            <p:cNvPr id="187" name="Shape 187"/>
            <p:cNvSpPr/>
            <p:nvPr/>
          </p:nvSpPr>
          <p:spPr>
            <a:xfrm rot="16200000">
              <a:off x="-3" y="1"/>
              <a:ext cx="808813" cy="808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0145AC"/>
            </a:solidFill>
            <a:ln w="12700" cap="flat">
              <a:noFill/>
              <a:miter lim="400000"/>
            </a:ln>
            <a:effectLst/>
          </p:spPr>
          <p:txBody>
            <a:bodyPr wrap="square" lIns="45719" tIns="45719" rIns="45719" bIns="45719" numCol="1" anchor="ctr">
              <a:noAutofit/>
            </a:bodyPr>
            <a:lstStyle/>
            <a:p>
              <a:endParaRPr/>
            </a:p>
          </p:txBody>
        </p:sp>
        <p:sp>
          <p:nvSpPr>
            <p:cNvPr id="188" name="Shape 188"/>
            <p:cNvSpPr/>
            <p:nvPr/>
          </p:nvSpPr>
          <p:spPr>
            <a:xfrm flipH="1">
              <a:off x="229051" y="207489"/>
              <a:ext cx="808807" cy="80881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82C7A5"/>
            </a:solidFill>
            <a:ln w="12700" cap="flat">
              <a:noFill/>
              <a:miter lim="400000"/>
            </a:ln>
            <a:effectLst/>
          </p:spPr>
          <p:txBody>
            <a:bodyPr wrap="square" lIns="45719" tIns="45719" rIns="45719" bIns="45719" numCol="1" anchor="ctr">
              <a:noAutofit/>
            </a:bodyPr>
            <a:lstStyle/>
            <a:p>
              <a:endParaRPr/>
            </a:p>
          </p:txBody>
        </p:sp>
      </p:grpSp>
      <p:sp>
        <p:nvSpPr>
          <p:cNvPr id="190" name="Shape 190"/>
          <p:cNvSpPr>
            <a:spLocks noGrp="1"/>
          </p:cNvSpPr>
          <p:nvPr>
            <p:ph type="title"/>
          </p:nvPr>
        </p:nvSpPr>
        <p:spPr>
          <a:xfrm>
            <a:off x="1297498" y="393749"/>
            <a:ext cx="7038903" cy="914102"/>
          </a:xfrm>
          <a:prstGeom prst="rect">
            <a:avLst/>
          </a:prstGeom>
        </p:spPr>
        <p:txBody>
          <a:bodyPr lIns="91399" tIns="91399" rIns="91399" bIns="91399" anchor="t">
            <a:normAutofit/>
          </a:bodyPr>
          <a:lstStyle>
            <a:lvl1pPr>
              <a:defRPr sz="2400" b="0">
                <a:solidFill>
                  <a:srgbClr val="FFFFFF"/>
                </a:solidFill>
                <a:latin typeface="Montserrat"/>
                <a:ea typeface="Montserrat"/>
                <a:cs typeface="Montserrat"/>
                <a:sym typeface="Montserrat"/>
              </a:defRPr>
            </a:lvl1pPr>
          </a:lstStyle>
          <a:p>
            <a:r>
              <a:t>Title Text</a:t>
            </a:r>
          </a:p>
        </p:txBody>
      </p:sp>
      <p:sp>
        <p:nvSpPr>
          <p:cNvPr id="191" name="Shape 191"/>
          <p:cNvSpPr>
            <a:spLocks noGrp="1"/>
          </p:cNvSpPr>
          <p:nvPr>
            <p:ph type="sldNum" sz="quarter" idx="2"/>
          </p:nvPr>
        </p:nvSpPr>
        <p:spPr>
          <a:xfrm>
            <a:off x="8684395" y="4692416"/>
            <a:ext cx="336764" cy="335201"/>
          </a:xfrm>
          <a:prstGeom prst="rect">
            <a:avLst/>
          </a:prstGeom>
        </p:spPr>
        <p:txBody>
          <a:bodyPr lIns="91399" tIns="91399" rIns="91399" bIns="91399"/>
          <a:lstStyle>
            <a:lvl1pPr algn="r">
              <a:defRPr b="0">
                <a:latin typeface="Lato"/>
                <a:ea typeface="Lato"/>
                <a:cs typeface="Lato"/>
                <a:sym typeface="Lato"/>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ONE_COLUMN_TEXT">
    <p:bg>
      <p:bgPr>
        <a:solidFill>
          <a:srgbClr val="1B212C"/>
        </a:solidFill>
        <a:effectLst/>
      </p:bgPr>
    </p:bg>
    <p:spTree>
      <p:nvGrpSpPr>
        <p:cNvPr id="1" name=""/>
        <p:cNvGrpSpPr/>
        <p:nvPr/>
      </p:nvGrpSpPr>
      <p:grpSpPr>
        <a:xfrm>
          <a:off x="0" y="0"/>
          <a:ext cx="0" cy="0"/>
          <a:chOff x="0" y="0"/>
          <a:chExt cx="0" cy="0"/>
        </a:xfrm>
      </p:grpSpPr>
      <p:grpSp>
        <p:nvGrpSpPr>
          <p:cNvPr id="200" name="Group 200"/>
          <p:cNvGrpSpPr/>
          <p:nvPr/>
        </p:nvGrpSpPr>
        <p:grpSpPr>
          <a:xfrm>
            <a:off x="-6" y="380994"/>
            <a:ext cx="1037859" cy="1016301"/>
            <a:chOff x="0" y="0"/>
            <a:chExt cx="1037858" cy="1016300"/>
          </a:xfrm>
        </p:grpSpPr>
        <p:sp>
          <p:nvSpPr>
            <p:cNvPr id="198" name="Shape 198"/>
            <p:cNvSpPr/>
            <p:nvPr/>
          </p:nvSpPr>
          <p:spPr>
            <a:xfrm rot="16200000">
              <a:off x="-3" y="1"/>
              <a:ext cx="808813" cy="808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0145AC"/>
            </a:solidFill>
            <a:ln w="12700" cap="flat">
              <a:noFill/>
              <a:miter lim="400000"/>
            </a:ln>
            <a:effectLst/>
          </p:spPr>
          <p:txBody>
            <a:bodyPr wrap="square" lIns="45719" tIns="45719" rIns="45719" bIns="45719" numCol="1" anchor="ctr">
              <a:noAutofit/>
            </a:bodyPr>
            <a:lstStyle/>
            <a:p>
              <a:endParaRPr/>
            </a:p>
          </p:txBody>
        </p:sp>
        <p:sp>
          <p:nvSpPr>
            <p:cNvPr id="199" name="Shape 199"/>
            <p:cNvSpPr/>
            <p:nvPr/>
          </p:nvSpPr>
          <p:spPr>
            <a:xfrm flipH="1">
              <a:off x="229051" y="207489"/>
              <a:ext cx="808807" cy="80881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82C7A5"/>
            </a:solidFill>
            <a:ln w="12700" cap="flat">
              <a:noFill/>
              <a:miter lim="400000"/>
            </a:ln>
            <a:effectLst/>
          </p:spPr>
          <p:txBody>
            <a:bodyPr wrap="square" lIns="45719" tIns="45719" rIns="45719" bIns="45719" numCol="1" anchor="ctr">
              <a:noAutofit/>
            </a:bodyPr>
            <a:lstStyle/>
            <a:p>
              <a:endParaRPr/>
            </a:p>
          </p:txBody>
        </p:sp>
      </p:grpSp>
      <p:sp>
        <p:nvSpPr>
          <p:cNvPr id="201" name="Shape 201"/>
          <p:cNvSpPr>
            <a:spLocks noGrp="1"/>
          </p:cNvSpPr>
          <p:nvPr>
            <p:ph type="title"/>
          </p:nvPr>
        </p:nvSpPr>
        <p:spPr>
          <a:xfrm>
            <a:off x="1297498" y="393749"/>
            <a:ext cx="3798905" cy="1493102"/>
          </a:xfrm>
          <a:prstGeom prst="rect">
            <a:avLst/>
          </a:prstGeom>
        </p:spPr>
        <p:txBody>
          <a:bodyPr lIns="91399" tIns="91399" rIns="91399" bIns="91399" anchor="t">
            <a:normAutofit/>
          </a:bodyPr>
          <a:lstStyle>
            <a:lvl1pPr>
              <a:defRPr sz="2400" b="0">
                <a:solidFill>
                  <a:srgbClr val="FFFFFF"/>
                </a:solidFill>
                <a:latin typeface="Montserrat"/>
                <a:ea typeface="Montserrat"/>
                <a:cs typeface="Montserrat"/>
                <a:sym typeface="Montserrat"/>
              </a:defRPr>
            </a:lvl1pPr>
          </a:lstStyle>
          <a:p>
            <a:r>
              <a:t>Title Text</a:t>
            </a:r>
          </a:p>
        </p:txBody>
      </p:sp>
      <p:sp>
        <p:nvSpPr>
          <p:cNvPr id="202" name="Shape 202"/>
          <p:cNvSpPr>
            <a:spLocks noGrp="1"/>
          </p:cNvSpPr>
          <p:nvPr>
            <p:ph type="body" sz="quarter" idx="1"/>
          </p:nvPr>
        </p:nvSpPr>
        <p:spPr>
          <a:xfrm>
            <a:off x="1297498" y="1972548"/>
            <a:ext cx="3798905" cy="2415902"/>
          </a:xfrm>
          <a:prstGeom prst="rect">
            <a:avLst/>
          </a:prstGeom>
        </p:spPr>
        <p:txBody>
          <a:bodyPr lIns="91399" tIns="91399" rIns="91399" bIns="91399">
            <a:normAutofit/>
          </a:bodyPr>
          <a:lstStyle>
            <a:lvl1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1pPr>
            <a:lvl2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2pPr>
            <a:lvl3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3pPr>
            <a:lvl4pPr indent="-311150">
              <a:lnSpc>
                <a:spcPct val="115000"/>
              </a:lnSpc>
              <a:spcBef>
                <a:spcPts val="0"/>
              </a:spcBef>
              <a:buClr>
                <a:srgbClr val="FFFFFF"/>
              </a:buClr>
              <a:buSzPts val="1300"/>
              <a:buFont typeface="Helvetica Neue"/>
              <a:defRPr sz="1300">
                <a:solidFill>
                  <a:srgbClr val="FFFFFF"/>
                </a:solidFill>
                <a:latin typeface="Lato"/>
                <a:ea typeface="Lato"/>
                <a:cs typeface="Lato"/>
                <a:sym typeface="Lato"/>
              </a:defRPr>
            </a:lvl4pPr>
            <a:lvl5pPr indent="-311150">
              <a:lnSpc>
                <a:spcPct val="115000"/>
              </a:lnSpc>
              <a:spcBef>
                <a:spcPts val="0"/>
              </a:spcBef>
              <a:buClr>
                <a:srgbClr val="FFFFFF"/>
              </a:buClr>
              <a:buSzPts val="1300"/>
              <a:buFont typeface="Helvetica Neue"/>
              <a:defRPr sz="1300">
                <a:solidFill>
                  <a:srgbClr val="FFFFFF"/>
                </a:solidFill>
                <a:latin typeface="Lato"/>
                <a:ea typeface="Lato"/>
                <a:cs typeface="Lato"/>
                <a:sym typeface="Lato"/>
              </a:defRPr>
            </a:lvl5pPr>
          </a:lstStyle>
          <a:p>
            <a:r>
              <a:t>Body Level One</a:t>
            </a:r>
          </a:p>
          <a:p>
            <a:pPr lvl="1"/>
            <a:r>
              <a:t>Body Level Two</a:t>
            </a:r>
          </a:p>
          <a:p>
            <a:pPr lvl="2"/>
            <a:r>
              <a:t>Body Level Three</a:t>
            </a:r>
          </a:p>
          <a:p>
            <a:pPr lvl="3"/>
            <a:r>
              <a:t>Body Level Four</a:t>
            </a:r>
          </a:p>
          <a:p>
            <a:pPr lvl="4"/>
            <a:r>
              <a:t>Body Level Five</a:t>
            </a:r>
          </a:p>
        </p:txBody>
      </p:sp>
      <p:sp>
        <p:nvSpPr>
          <p:cNvPr id="203" name="Shape 203"/>
          <p:cNvSpPr>
            <a:spLocks noGrp="1"/>
          </p:cNvSpPr>
          <p:nvPr>
            <p:ph type="sldNum" sz="quarter" idx="2"/>
          </p:nvPr>
        </p:nvSpPr>
        <p:spPr>
          <a:xfrm>
            <a:off x="8684395" y="4692416"/>
            <a:ext cx="336764" cy="335201"/>
          </a:xfrm>
          <a:prstGeom prst="rect">
            <a:avLst/>
          </a:prstGeom>
        </p:spPr>
        <p:txBody>
          <a:bodyPr lIns="91399" tIns="91399" rIns="91399" bIns="91399"/>
          <a:lstStyle>
            <a:lvl1pPr algn="r">
              <a:defRPr b="0">
                <a:latin typeface="Lato"/>
                <a:ea typeface="Lato"/>
                <a:cs typeface="Lato"/>
                <a:sym typeface="Lato"/>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MAIN_POINT">
    <p:bg>
      <p:bgPr>
        <a:solidFill>
          <a:srgbClr val="1B212C"/>
        </a:solidFill>
        <a:effectLst/>
      </p:bgPr>
    </p:bg>
    <p:spTree>
      <p:nvGrpSpPr>
        <p:cNvPr id="1" name=""/>
        <p:cNvGrpSpPr/>
        <p:nvPr/>
      </p:nvGrpSpPr>
      <p:grpSpPr>
        <a:xfrm>
          <a:off x="0" y="0"/>
          <a:ext cx="0" cy="0"/>
          <a:chOff x="0" y="0"/>
          <a:chExt cx="0" cy="0"/>
        </a:xfrm>
      </p:grpSpPr>
      <p:grpSp>
        <p:nvGrpSpPr>
          <p:cNvPr id="228" name="Group 228"/>
          <p:cNvGrpSpPr/>
          <p:nvPr/>
        </p:nvGrpSpPr>
        <p:grpSpPr>
          <a:xfrm>
            <a:off x="4406394" y="-8"/>
            <a:ext cx="4737611" cy="5143513"/>
            <a:chOff x="0" y="0"/>
            <a:chExt cx="4737610" cy="5143512"/>
          </a:xfrm>
        </p:grpSpPr>
        <p:sp>
          <p:nvSpPr>
            <p:cNvPr id="210" name="Shape 210"/>
            <p:cNvSpPr/>
            <p:nvPr/>
          </p:nvSpPr>
          <p:spPr>
            <a:xfrm rot="5400000">
              <a:off x="1499" y="-1500"/>
              <a:ext cx="4734611" cy="4737611"/>
            </a:xfrm>
            <a:custGeom>
              <a:avLst/>
              <a:gdLst/>
              <a:ahLst/>
              <a:cxnLst>
                <a:cxn ang="0">
                  <a:pos x="wd2" y="hd2"/>
                </a:cxn>
                <a:cxn ang="5400000">
                  <a:pos x="wd2" y="hd2"/>
                </a:cxn>
                <a:cxn ang="10800000">
                  <a:pos x="wd2" y="hd2"/>
                </a:cxn>
                <a:cxn ang="16200000">
                  <a:pos x="wd2" y="hd2"/>
                </a:cxn>
              </a:cxnLst>
              <a:rect l="0" t="0" r="r" b="b"/>
              <a:pathLst>
                <a:path w="21600" h="21600" extrusionOk="0">
                  <a:moveTo>
                    <a:pt x="0" y="10685"/>
                  </a:moveTo>
                  <a:lnTo>
                    <a:pt x="10685" y="0"/>
                  </a:lnTo>
                  <a:lnTo>
                    <a:pt x="21600" y="0"/>
                  </a:lnTo>
                  <a:lnTo>
                    <a:pt x="0" y="21600"/>
                  </a:lnTo>
                  <a:close/>
                </a:path>
              </a:pathLst>
            </a:custGeom>
            <a:solidFill>
              <a:srgbClr val="FFFFFF">
                <a:alpha val="2745"/>
              </a:srgbClr>
            </a:solidFill>
            <a:ln w="12700" cap="flat">
              <a:noFill/>
              <a:miter lim="400000"/>
            </a:ln>
            <a:effectLst/>
          </p:spPr>
          <p:txBody>
            <a:bodyPr wrap="square" lIns="45719" tIns="45719" rIns="45719" bIns="45719" numCol="1" anchor="ctr">
              <a:noAutofit/>
            </a:bodyPr>
            <a:lstStyle/>
            <a:p>
              <a:endParaRPr/>
            </a:p>
          </p:txBody>
        </p:sp>
        <p:sp>
          <p:nvSpPr>
            <p:cNvPr id="211" name="Shape 211"/>
            <p:cNvSpPr/>
            <p:nvPr/>
          </p:nvSpPr>
          <p:spPr>
            <a:xfrm rot="5400000">
              <a:off x="434424" y="5998"/>
              <a:ext cx="4298710" cy="42867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close/>
                </a:path>
              </a:pathLst>
            </a:custGeom>
            <a:solidFill>
              <a:srgbClr val="FFFFFF">
                <a:alpha val="2745"/>
              </a:srgbClr>
            </a:solidFill>
            <a:ln w="12700" cap="flat">
              <a:noFill/>
              <a:miter lim="400000"/>
            </a:ln>
            <a:effectLst/>
          </p:spPr>
          <p:txBody>
            <a:bodyPr wrap="square" lIns="45719" tIns="45719" rIns="45719" bIns="45719" numCol="1" anchor="ctr">
              <a:noAutofit/>
            </a:bodyPr>
            <a:lstStyle/>
            <a:p>
              <a:endParaRPr/>
            </a:p>
          </p:txBody>
        </p:sp>
        <p:sp>
          <p:nvSpPr>
            <p:cNvPr id="212" name="Shape 212"/>
            <p:cNvSpPr/>
            <p:nvPr/>
          </p:nvSpPr>
          <p:spPr>
            <a:xfrm rot="16200000">
              <a:off x="1211999" y="1236643"/>
              <a:ext cx="808805"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13" name="Shape 213"/>
            <p:cNvSpPr/>
            <p:nvPr/>
          </p:nvSpPr>
          <p:spPr>
            <a:xfrm flipH="1">
              <a:off x="1443457" y="1444080"/>
              <a:ext cx="808805"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14" name="Shape 214"/>
            <p:cNvSpPr/>
            <p:nvPr/>
          </p:nvSpPr>
          <p:spPr>
            <a:xfrm rot="16200000">
              <a:off x="1580681" y="2469747"/>
              <a:ext cx="808806" cy="80880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15" name="Shape 215"/>
            <p:cNvSpPr/>
            <p:nvPr/>
          </p:nvSpPr>
          <p:spPr>
            <a:xfrm flipH="1">
              <a:off x="1815715" y="2677182"/>
              <a:ext cx="808808" cy="808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16" name="Shape 216"/>
            <p:cNvSpPr/>
            <p:nvPr/>
          </p:nvSpPr>
          <p:spPr>
            <a:xfrm rot="16200000">
              <a:off x="2268942" y="1862247"/>
              <a:ext cx="808807" cy="80880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17" name="Shape 217"/>
            <p:cNvSpPr/>
            <p:nvPr/>
          </p:nvSpPr>
          <p:spPr>
            <a:xfrm flipH="1">
              <a:off x="2501703" y="2069683"/>
              <a:ext cx="808805" cy="808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82C7A5"/>
            </a:solidFill>
            <a:ln w="12700" cap="flat">
              <a:noFill/>
              <a:miter lim="400000"/>
            </a:ln>
            <a:effectLst/>
          </p:spPr>
          <p:txBody>
            <a:bodyPr wrap="square" lIns="45719" tIns="45719" rIns="45719" bIns="45719" numCol="1" anchor="ctr">
              <a:noAutofit/>
            </a:bodyPr>
            <a:lstStyle/>
            <a:p>
              <a:endParaRPr/>
            </a:p>
          </p:txBody>
        </p:sp>
        <p:sp>
          <p:nvSpPr>
            <p:cNvPr id="218" name="Shape 218"/>
            <p:cNvSpPr/>
            <p:nvPr/>
          </p:nvSpPr>
          <p:spPr>
            <a:xfrm rot="16200000">
              <a:off x="2454744" y="2478091"/>
              <a:ext cx="808806" cy="808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19" name="Shape 219"/>
            <p:cNvSpPr/>
            <p:nvPr/>
          </p:nvSpPr>
          <p:spPr>
            <a:xfrm flipH="1">
              <a:off x="3558870" y="2693196"/>
              <a:ext cx="808806" cy="80880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20" name="Shape 220"/>
            <p:cNvSpPr/>
            <p:nvPr/>
          </p:nvSpPr>
          <p:spPr>
            <a:xfrm flipH="1">
              <a:off x="3738685" y="3309042"/>
              <a:ext cx="808806"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21" name="Shape 221"/>
            <p:cNvSpPr/>
            <p:nvPr/>
          </p:nvSpPr>
          <p:spPr>
            <a:xfrm rot="16200000">
              <a:off x="2641203" y="3095350"/>
              <a:ext cx="808805"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22" name="Shape 222"/>
            <p:cNvSpPr/>
            <p:nvPr/>
          </p:nvSpPr>
          <p:spPr>
            <a:xfrm flipH="1">
              <a:off x="2870253" y="3302786"/>
              <a:ext cx="808805"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23" name="Shape 223"/>
            <p:cNvSpPr/>
            <p:nvPr/>
          </p:nvSpPr>
          <p:spPr>
            <a:xfrm rot="16200000">
              <a:off x="2821018" y="3711194"/>
              <a:ext cx="808805" cy="80880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0145AC"/>
            </a:solidFill>
            <a:ln w="12700" cap="flat">
              <a:noFill/>
              <a:miter lim="400000"/>
            </a:ln>
            <a:effectLst/>
          </p:spPr>
          <p:txBody>
            <a:bodyPr wrap="square" lIns="45719" tIns="45719" rIns="45719" bIns="45719" numCol="1" anchor="ctr">
              <a:noAutofit/>
            </a:bodyPr>
            <a:lstStyle/>
            <a:p>
              <a:endParaRPr/>
            </a:p>
          </p:txBody>
        </p:sp>
        <p:sp>
          <p:nvSpPr>
            <p:cNvPr id="224" name="Shape 224"/>
            <p:cNvSpPr/>
            <p:nvPr/>
          </p:nvSpPr>
          <p:spPr>
            <a:xfrm flipH="1">
              <a:off x="3056051" y="3918631"/>
              <a:ext cx="808805"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25" name="Shape 225"/>
            <p:cNvSpPr/>
            <p:nvPr/>
          </p:nvSpPr>
          <p:spPr>
            <a:xfrm rot="16200000">
              <a:off x="3696095" y="3718861"/>
              <a:ext cx="808805" cy="80880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26" name="Shape 226"/>
            <p:cNvSpPr/>
            <p:nvPr/>
          </p:nvSpPr>
          <p:spPr>
            <a:xfrm flipH="1">
              <a:off x="3928137" y="3926298"/>
              <a:ext cx="808807"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27" name="Shape 227"/>
            <p:cNvSpPr/>
            <p:nvPr/>
          </p:nvSpPr>
          <p:spPr>
            <a:xfrm rot="16200000">
              <a:off x="3881894" y="4334706"/>
              <a:ext cx="808807" cy="80880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grpSp>
      <p:sp>
        <p:nvSpPr>
          <p:cNvPr id="229" name="Shape 229"/>
          <p:cNvSpPr>
            <a:spLocks noGrp="1"/>
          </p:cNvSpPr>
          <p:nvPr>
            <p:ph type="title"/>
          </p:nvPr>
        </p:nvSpPr>
        <p:spPr>
          <a:xfrm>
            <a:off x="823850" y="866775"/>
            <a:ext cx="4587000" cy="3521101"/>
          </a:xfrm>
          <a:prstGeom prst="rect">
            <a:avLst/>
          </a:prstGeom>
        </p:spPr>
        <p:txBody>
          <a:bodyPr lIns="91399" tIns="91399" rIns="91399" bIns="91399" anchor="ctr">
            <a:normAutofit/>
          </a:bodyPr>
          <a:lstStyle>
            <a:lvl1pPr>
              <a:defRPr sz="2800" b="0">
                <a:solidFill>
                  <a:srgbClr val="FFFFFF"/>
                </a:solidFill>
                <a:latin typeface="Montserrat"/>
                <a:ea typeface="Montserrat"/>
                <a:cs typeface="Montserrat"/>
                <a:sym typeface="Montserrat"/>
              </a:defRPr>
            </a:lvl1pPr>
          </a:lstStyle>
          <a:p>
            <a:r>
              <a:t>Title Text</a:t>
            </a:r>
          </a:p>
        </p:txBody>
      </p:sp>
      <p:sp>
        <p:nvSpPr>
          <p:cNvPr id="230" name="Shape 230"/>
          <p:cNvSpPr>
            <a:spLocks noGrp="1"/>
          </p:cNvSpPr>
          <p:nvPr>
            <p:ph type="sldNum" sz="quarter" idx="2"/>
          </p:nvPr>
        </p:nvSpPr>
        <p:spPr>
          <a:xfrm>
            <a:off x="8684395" y="4692416"/>
            <a:ext cx="336764" cy="335201"/>
          </a:xfrm>
          <a:prstGeom prst="rect">
            <a:avLst/>
          </a:prstGeom>
        </p:spPr>
        <p:txBody>
          <a:bodyPr lIns="91399" tIns="91399" rIns="91399" bIns="91399"/>
          <a:lstStyle>
            <a:lvl1pPr algn="r">
              <a:defRPr b="0">
                <a:latin typeface="Lato"/>
                <a:ea typeface="Lato"/>
                <a:cs typeface="Lato"/>
                <a:sym typeface="Lato"/>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SECTION_TITLE_AND_DESCRIPTION">
    <p:bg>
      <p:bgPr>
        <a:solidFill>
          <a:srgbClr val="1B212C"/>
        </a:solidFill>
        <a:effectLst/>
      </p:bgPr>
    </p:bg>
    <p:spTree>
      <p:nvGrpSpPr>
        <p:cNvPr id="1" name=""/>
        <p:cNvGrpSpPr/>
        <p:nvPr/>
      </p:nvGrpSpPr>
      <p:grpSpPr>
        <a:xfrm>
          <a:off x="0" y="0"/>
          <a:ext cx="0" cy="0"/>
          <a:chOff x="0" y="0"/>
          <a:chExt cx="0" cy="0"/>
        </a:xfrm>
      </p:grpSpPr>
      <p:grpSp>
        <p:nvGrpSpPr>
          <p:cNvPr id="239" name="Group 239"/>
          <p:cNvGrpSpPr/>
          <p:nvPr/>
        </p:nvGrpSpPr>
        <p:grpSpPr>
          <a:xfrm>
            <a:off x="-6" y="380994"/>
            <a:ext cx="1037859" cy="1016301"/>
            <a:chOff x="0" y="0"/>
            <a:chExt cx="1037858" cy="1016300"/>
          </a:xfrm>
        </p:grpSpPr>
        <p:sp>
          <p:nvSpPr>
            <p:cNvPr id="237" name="Shape 237"/>
            <p:cNvSpPr/>
            <p:nvPr/>
          </p:nvSpPr>
          <p:spPr>
            <a:xfrm rot="16200000">
              <a:off x="-3" y="1"/>
              <a:ext cx="808813" cy="808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0145AC"/>
            </a:solidFill>
            <a:ln w="12700" cap="flat">
              <a:noFill/>
              <a:miter lim="400000"/>
            </a:ln>
            <a:effectLst/>
          </p:spPr>
          <p:txBody>
            <a:bodyPr wrap="square" lIns="45719" tIns="45719" rIns="45719" bIns="45719" numCol="1" anchor="ctr">
              <a:noAutofit/>
            </a:bodyPr>
            <a:lstStyle/>
            <a:p>
              <a:endParaRPr/>
            </a:p>
          </p:txBody>
        </p:sp>
        <p:sp>
          <p:nvSpPr>
            <p:cNvPr id="238" name="Shape 238"/>
            <p:cNvSpPr/>
            <p:nvPr/>
          </p:nvSpPr>
          <p:spPr>
            <a:xfrm flipH="1">
              <a:off x="229051" y="207489"/>
              <a:ext cx="808807" cy="80881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82C7A5"/>
            </a:solidFill>
            <a:ln w="12700" cap="flat">
              <a:noFill/>
              <a:miter lim="400000"/>
            </a:ln>
            <a:effectLst/>
          </p:spPr>
          <p:txBody>
            <a:bodyPr wrap="square" lIns="45719" tIns="45719" rIns="45719" bIns="45719" numCol="1" anchor="ctr">
              <a:noAutofit/>
            </a:bodyPr>
            <a:lstStyle/>
            <a:p>
              <a:endParaRPr/>
            </a:p>
          </p:txBody>
        </p:sp>
      </p:grpSp>
      <p:sp>
        <p:nvSpPr>
          <p:cNvPr id="240" name="Shape 240"/>
          <p:cNvSpPr>
            <a:spLocks noGrp="1"/>
          </p:cNvSpPr>
          <p:nvPr>
            <p:ph type="title"/>
          </p:nvPr>
        </p:nvSpPr>
        <p:spPr>
          <a:xfrm>
            <a:off x="1297498" y="1658323"/>
            <a:ext cx="3036305" cy="1751702"/>
          </a:xfrm>
          <a:prstGeom prst="rect">
            <a:avLst/>
          </a:prstGeom>
        </p:spPr>
        <p:txBody>
          <a:bodyPr lIns="91399" tIns="91399" rIns="91399" bIns="91399" anchor="t">
            <a:normAutofit/>
          </a:bodyPr>
          <a:lstStyle>
            <a:lvl1pPr>
              <a:defRPr sz="2400" b="0">
                <a:solidFill>
                  <a:srgbClr val="FFFFFF"/>
                </a:solidFill>
                <a:latin typeface="Montserrat"/>
                <a:ea typeface="Montserrat"/>
                <a:cs typeface="Montserrat"/>
                <a:sym typeface="Montserrat"/>
              </a:defRPr>
            </a:lvl1pPr>
          </a:lstStyle>
          <a:p>
            <a:r>
              <a:t>Title Text</a:t>
            </a:r>
          </a:p>
        </p:txBody>
      </p:sp>
      <p:sp>
        <p:nvSpPr>
          <p:cNvPr id="241" name="Shape 241"/>
          <p:cNvSpPr>
            <a:spLocks noGrp="1"/>
          </p:cNvSpPr>
          <p:nvPr>
            <p:ph type="body" sz="quarter" idx="1"/>
          </p:nvPr>
        </p:nvSpPr>
        <p:spPr>
          <a:xfrm>
            <a:off x="1297498" y="3537999"/>
            <a:ext cx="3036305" cy="506105"/>
          </a:xfrm>
          <a:prstGeom prst="rect">
            <a:avLst/>
          </a:prstGeom>
        </p:spPr>
        <p:txBody>
          <a:bodyPr lIns="91399" tIns="91399" rIns="91399" bIns="91399">
            <a:normAutofit/>
          </a:bodyPr>
          <a:lstStyle>
            <a:lvl1pPr marL="228600" indent="0">
              <a:spcBef>
                <a:spcPts val="0"/>
              </a:spcBef>
              <a:buClrTx/>
              <a:buSzTx/>
              <a:buFontTx/>
              <a:buNone/>
              <a:defRPr sz="1300">
                <a:solidFill>
                  <a:srgbClr val="FFFFFF"/>
                </a:solidFill>
                <a:latin typeface="Lato"/>
                <a:ea typeface="Lato"/>
                <a:cs typeface="Lato"/>
                <a:sym typeface="Lato"/>
              </a:defRPr>
            </a:lvl1pPr>
            <a:lvl2pPr marL="228600" indent="457200">
              <a:spcBef>
                <a:spcPts val="0"/>
              </a:spcBef>
              <a:buClrTx/>
              <a:buSzTx/>
              <a:buFontTx/>
              <a:buNone/>
              <a:defRPr sz="1300">
                <a:solidFill>
                  <a:srgbClr val="FFFFFF"/>
                </a:solidFill>
                <a:latin typeface="Lato"/>
                <a:ea typeface="Lato"/>
                <a:cs typeface="Lato"/>
                <a:sym typeface="Lato"/>
              </a:defRPr>
            </a:lvl2pPr>
            <a:lvl3pPr marL="228600" indent="914400">
              <a:spcBef>
                <a:spcPts val="0"/>
              </a:spcBef>
              <a:buClrTx/>
              <a:buSzTx/>
              <a:buFontTx/>
              <a:buNone/>
              <a:defRPr sz="1300">
                <a:solidFill>
                  <a:srgbClr val="FFFFFF"/>
                </a:solidFill>
                <a:latin typeface="Lato"/>
                <a:ea typeface="Lato"/>
                <a:cs typeface="Lato"/>
                <a:sym typeface="Lato"/>
              </a:defRPr>
            </a:lvl3pPr>
            <a:lvl4pPr marL="228600" indent="1371600">
              <a:spcBef>
                <a:spcPts val="0"/>
              </a:spcBef>
              <a:buClrTx/>
              <a:buSzTx/>
              <a:buFontTx/>
              <a:buNone/>
              <a:defRPr sz="1300">
                <a:solidFill>
                  <a:srgbClr val="FFFFFF"/>
                </a:solidFill>
                <a:latin typeface="Lato"/>
                <a:ea typeface="Lato"/>
                <a:cs typeface="Lato"/>
                <a:sym typeface="Lato"/>
              </a:defRPr>
            </a:lvl4pPr>
            <a:lvl5pPr marL="228600" indent="1828800">
              <a:spcBef>
                <a:spcPts val="0"/>
              </a:spcBef>
              <a:buClrTx/>
              <a:buSzTx/>
              <a:buFontTx/>
              <a:buNone/>
              <a:defRPr sz="1300">
                <a:solidFill>
                  <a:srgbClr val="FFFFFF"/>
                </a:solidFill>
                <a:latin typeface="Lato"/>
                <a:ea typeface="Lato"/>
                <a:cs typeface="Lato"/>
                <a:sym typeface="Lato"/>
              </a:defRPr>
            </a:lvl5pPr>
          </a:lstStyle>
          <a:p>
            <a:r>
              <a:t>Body Level One</a:t>
            </a:r>
          </a:p>
          <a:p>
            <a:pPr lvl="1"/>
            <a:r>
              <a:t>Body Level Two</a:t>
            </a:r>
          </a:p>
          <a:p>
            <a:pPr lvl="2"/>
            <a:r>
              <a:t>Body Level Three</a:t>
            </a:r>
          </a:p>
          <a:p>
            <a:pPr lvl="3"/>
            <a:r>
              <a:t>Body Level Four</a:t>
            </a:r>
          </a:p>
          <a:p>
            <a:pPr lvl="4"/>
            <a:r>
              <a:t>Body Level Five</a:t>
            </a:r>
          </a:p>
        </p:txBody>
      </p:sp>
      <p:sp>
        <p:nvSpPr>
          <p:cNvPr id="242" name="Shape 242"/>
          <p:cNvSpPr>
            <a:spLocks noGrp="1"/>
          </p:cNvSpPr>
          <p:nvPr>
            <p:ph type="body" sz="quarter" idx="13"/>
          </p:nvPr>
        </p:nvSpPr>
        <p:spPr>
          <a:xfrm>
            <a:off x="4648200" y="1696597"/>
            <a:ext cx="3676800" cy="2347505"/>
          </a:xfrm>
          <a:prstGeom prst="rect">
            <a:avLst/>
          </a:prstGeom>
        </p:spPr>
        <p:txBody>
          <a:bodyPr lIns="91399" tIns="91399" rIns="91399" bIns="91399">
            <a:normAutofit/>
          </a:bodyPr>
          <a:lstStyle/>
          <a:p>
            <a:pPr indent="-342900">
              <a:lnSpc>
                <a:spcPct val="115000"/>
              </a:lnSpc>
              <a:spcBef>
                <a:spcPts val="0"/>
              </a:spcBef>
              <a:buClr>
                <a:srgbClr val="434343"/>
              </a:buClr>
              <a:buSzPts val="1800"/>
              <a:buFont typeface="Helvetica Neue"/>
              <a:buChar char="●"/>
              <a:defRPr sz="1800">
                <a:solidFill>
                  <a:srgbClr val="434343"/>
                </a:solidFill>
                <a:latin typeface="Roboto"/>
                <a:ea typeface="Roboto"/>
                <a:cs typeface="Roboto"/>
                <a:sym typeface="Roboto"/>
              </a:defRPr>
            </a:pPr>
            <a:endParaRPr/>
          </a:p>
        </p:txBody>
      </p:sp>
      <p:sp>
        <p:nvSpPr>
          <p:cNvPr id="243" name="Shape 243"/>
          <p:cNvSpPr>
            <a:spLocks noGrp="1"/>
          </p:cNvSpPr>
          <p:nvPr>
            <p:ph type="sldNum" sz="quarter" idx="2"/>
          </p:nvPr>
        </p:nvSpPr>
        <p:spPr>
          <a:xfrm>
            <a:off x="8684395" y="4692416"/>
            <a:ext cx="336764" cy="335201"/>
          </a:xfrm>
          <a:prstGeom prst="rect">
            <a:avLst/>
          </a:prstGeom>
        </p:spPr>
        <p:txBody>
          <a:bodyPr lIns="91399" tIns="91399" rIns="91399" bIns="91399"/>
          <a:lstStyle>
            <a:lvl1pPr algn="r">
              <a:defRPr b="0">
                <a:latin typeface="Lato"/>
                <a:ea typeface="Lato"/>
                <a:cs typeface="Lato"/>
                <a:sym typeface="Lato"/>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IG_NUMBER">
    <p:bg>
      <p:bgPr>
        <a:solidFill>
          <a:srgbClr val="1B212C"/>
        </a:solidFill>
        <a:effectLst/>
      </p:bgPr>
    </p:bg>
    <p:spTree>
      <p:nvGrpSpPr>
        <p:cNvPr id="1" name=""/>
        <p:cNvGrpSpPr/>
        <p:nvPr/>
      </p:nvGrpSpPr>
      <p:grpSpPr>
        <a:xfrm>
          <a:off x="0" y="0"/>
          <a:ext cx="0" cy="0"/>
          <a:chOff x="0" y="0"/>
          <a:chExt cx="0" cy="0"/>
        </a:xfrm>
      </p:grpSpPr>
      <p:grpSp>
        <p:nvGrpSpPr>
          <p:cNvPr id="268" name="Group 268"/>
          <p:cNvGrpSpPr/>
          <p:nvPr/>
        </p:nvGrpSpPr>
        <p:grpSpPr>
          <a:xfrm>
            <a:off x="4406394" y="-8"/>
            <a:ext cx="4737611" cy="5143078"/>
            <a:chOff x="0" y="0"/>
            <a:chExt cx="4737610" cy="5143077"/>
          </a:xfrm>
        </p:grpSpPr>
        <p:sp>
          <p:nvSpPr>
            <p:cNvPr id="250" name="Shape 250"/>
            <p:cNvSpPr/>
            <p:nvPr/>
          </p:nvSpPr>
          <p:spPr>
            <a:xfrm rot="5400000">
              <a:off x="1799" y="-1801"/>
              <a:ext cx="4734011" cy="4737612"/>
            </a:xfrm>
            <a:custGeom>
              <a:avLst/>
              <a:gdLst/>
              <a:ahLst/>
              <a:cxnLst>
                <a:cxn ang="0">
                  <a:pos x="wd2" y="hd2"/>
                </a:cxn>
                <a:cxn ang="5400000">
                  <a:pos x="wd2" y="hd2"/>
                </a:cxn>
                <a:cxn ang="10800000">
                  <a:pos x="wd2" y="hd2"/>
                </a:cxn>
                <a:cxn ang="16200000">
                  <a:pos x="wd2" y="hd2"/>
                </a:cxn>
              </a:cxnLst>
              <a:rect l="0" t="0" r="r" b="b"/>
              <a:pathLst>
                <a:path w="21600" h="21600" extrusionOk="0">
                  <a:moveTo>
                    <a:pt x="0" y="10685"/>
                  </a:moveTo>
                  <a:lnTo>
                    <a:pt x="10685" y="0"/>
                  </a:lnTo>
                  <a:lnTo>
                    <a:pt x="21600" y="0"/>
                  </a:lnTo>
                  <a:lnTo>
                    <a:pt x="0" y="21600"/>
                  </a:lnTo>
                  <a:close/>
                </a:path>
              </a:pathLst>
            </a:custGeom>
            <a:solidFill>
              <a:srgbClr val="FFFFFF">
                <a:alpha val="2745"/>
              </a:srgbClr>
            </a:solidFill>
            <a:ln w="12700" cap="flat">
              <a:noFill/>
              <a:miter lim="400000"/>
            </a:ln>
            <a:effectLst/>
          </p:spPr>
          <p:txBody>
            <a:bodyPr wrap="square" lIns="45719" tIns="45719" rIns="45719" bIns="45719" numCol="1" anchor="ctr">
              <a:noAutofit/>
            </a:bodyPr>
            <a:lstStyle/>
            <a:p>
              <a:endParaRPr/>
            </a:p>
          </p:txBody>
        </p:sp>
        <p:sp>
          <p:nvSpPr>
            <p:cNvPr id="251" name="Shape 251"/>
            <p:cNvSpPr/>
            <p:nvPr/>
          </p:nvSpPr>
          <p:spPr>
            <a:xfrm rot="5400000">
              <a:off x="434724" y="5700"/>
              <a:ext cx="4298112" cy="42867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close/>
                </a:path>
              </a:pathLst>
            </a:custGeom>
            <a:solidFill>
              <a:srgbClr val="FFFFFF">
                <a:alpha val="2745"/>
              </a:srgbClr>
            </a:solidFill>
            <a:ln w="12700" cap="flat">
              <a:noFill/>
              <a:miter lim="400000"/>
            </a:ln>
            <a:effectLst/>
          </p:spPr>
          <p:txBody>
            <a:bodyPr wrap="square" lIns="45719" tIns="45719" rIns="45719" bIns="45719" numCol="1" anchor="ctr">
              <a:noAutofit/>
            </a:bodyPr>
            <a:lstStyle/>
            <a:p>
              <a:endParaRPr/>
            </a:p>
          </p:txBody>
        </p:sp>
        <p:sp>
          <p:nvSpPr>
            <p:cNvPr id="252" name="Shape 252"/>
            <p:cNvSpPr/>
            <p:nvPr/>
          </p:nvSpPr>
          <p:spPr>
            <a:xfrm rot="16200000">
              <a:off x="1211999" y="1236470"/>
              <a:ext cx="808805"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53" name="Shape 253"/>
            <p:cNvSpPr/>
            <p:nvPr/>
          </p:nvSpPr>
          <p:spPr>
            <a:xfrm flipH="1">
              <a:off x="1443457" y="1443958"/>
              <a:ext cx="808805" cy="80880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54" name="Shape 254"/>
            <p:cNvSpPr/>
            <p:nvPr/>
          </p:nvSpPr>
          <p:spPr>
            <a:xfrm rot="16200000">
              <a:off x="1580681" y="2469468"/>
              <a:ext cx="808806" cy="80880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55" name="Shape 255"/>
            <p:cNvSpPr/>
            <p:nvPr/>
          </p:nvSpPr>
          <p:spPr>
            <a:xfrm flipH="1">
              <a:off x="1815715" y="2676957"/>
              <a:ext cx="808808" cy="80880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56" name="Shape 256"/>
            <p:cNvSpPr/>
            <p:nvPr/>
          </p:nvSpPr>
          <p:spPr>
            <a:xfrm rot="16200000">
              <a:off x="2268941" y="1862020"/>
              <a:ext cx="808808" cy="808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57" name="Shape 257"/>
            <p:cNvSpPr/>
            <p:nvPr/>
          </p:nvSpPr>
          <p:spPr>
            <a:xfrm flipH="1">
              <a:off x="2501703" y="2069507"/>
              <a:ext cx="808805" cy="808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82C7A5"/>
            </a:solidFill>
            <a:ln w="12700" cap="flat">
              <a:noFill/>
              <a:miter lim="400000"/>
            </a:ln>
            <a:effectLst/>
          </p:spPr>
          <p:txBody>
            <a:bodyPr wrap="square" lIns="45719" tIns="45719" rIns="45719" bIns="45719" numCol="1" anchor="ctr">
              <a:noAutofit/>
            </a:bodyPr>
            <a:lstStyle/>
            <a:p>
              <a:endParaRPr/>
            </a:p>
          </p:txBody>
        </p:sp>
        <p:sp>
          <p:nvSpPr>
            <p:cNvPr id="258" name="Shape 258"/>
            <p:cNvSpPr/>
            <p:nvPr/>
          </p:nvSpPr>
          <p:spPr>
            <a:xfrm rot="16200000">
              <a:off x="2454744" y="2477811"/>
              <a:ext cx="808806" cy="808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59" name="Shape 259"/>
            <p:cNvSpPr/>
            <p:nvPr/>
          </p:nvSpPr>
          <p:spPr>
            <a:xfrm flipH="1">
              <a:off x="3558870" y="2692968"/>
              <a:ext cx="808806"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60" name="Shape 260"/>
            <p:cNvSpPr/>
            <p:nvPr/>
          </p:nvSpPr>
          <p:spPr>
            <a:xfrm flipH="1">
              <a:off x="3738685" y="3308760"/>
              <a:ext cx="808806"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61" name="Shape 261"/>
            <p:cNvSpPr/>
            <p:nvPr/>
          </p:nvSpPr>
          <p:spPr>
            <a:xfrm rot="16200000">
              <a:off x="2641203" y="3095020"/>
              <a:ext cx="808805"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62" name="Shape 262"/>
            <p:cNvSpPr/>
            <p:nvPr/>
          </p:nvSpPr>
          <p:spPr>
            <a:xfrm flipH="1">
              <a:off x="2870253" y="3302506"/>
              <a:ext cx="808805"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63" name="Shape 263"/>
            <p:cNvSpPr/>
            <p:nvPr/>
          </p:nvSpPr>
          <p:spPr>
            <a:xfrm rot="16200000">
              <a:off x="2821018" y="3710812"/>
              <a:ext cx="808805"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0145AC"/>
            </a:solidFill>
            <a:ln w="12700" cap="flat">
              <a:noFill/>
              <a:miter lim="400000"/>
            </a:ln>
            <a:effectLst/>
          </p:spPr>
          <p:txBody>
            <a:bodyPr wrap="square" lIns="45719" tIns="45719" rIns="45719" bIns="45719" numCol="1" anchor="ctr">
              <a:noAutofit/>
            </a:bodyPr>
            <a:lstStyle/>
            <a:p>
              <a:endParaRPr/>
            </a:p>
          </p:txBody>
        </p:sp>
        <p:sp>
          <p:nvSpPr>
            <p:cNvPr id="264" name="Shape 264"/>
            <p:cNvSpPr/>
            <p:nvPr/>
          </p:nvSpPr>
          <p:spPr>
            <a:xfrm flipH="1">
              <a:off x="3056051" y="3918299"/>
              <a:ext cx="808805" cy="80880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65" name="Shape 265"/>
            <p:cNvSpPr/>
            <p:nvPr/>
          </p:nvSpPr>
          <p:spPr>
            <a:xfrm rot="16200000">
              <a:off x="3696095" y="3718478"/>
              <a:ext cx="808806"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66" name="Shape 266"/>
            <p:cNvSpPr/>
            <p:nvPr/>
          </p:nvSpPr>
          <p:spPr>
            <a:xfrm flipH="1">
              <a:off x="3928137" y="3925964"/>
              <a:ext cx="808807"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267" name="Shape 267"/>
            <p:cNvSpPr/>
            <p:nvPr/>
          </p:nvSpPr>
          <p:spPr>
            <a:xfrm rot="16200000">
              <a:off x="3881894" y="4334270"/>
              <a:ext cx="808807" cy="808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grpSp>
      <p:sp>
        <p:nvSpPr>
          <p:cNvPr id="269" name="Shape 269"/>
          <p:cNvSpPr>
            <a:spLocks noGrp="1"/>
          </p:cNvSpPr>
          <p:nvPr>
            <p:ph type="title"/>
          </p:nvPr>
        </p:nvSpPr>
        <p:spPr>
          <a:xfrm>
            <a:off x="823850" y="1284674"/>
            <a:ext cx="4776000" cy="1300803"/>
          </a:xfrm>
          <a:prstGeom prst="rect">
            <a:avLst/>
          </a:prstGeom>
        </p:spPr>
        <p:txBody>
          <a:bodyPr lIns="91399" tIns="91399" rIns="91399" bIns="91399" anchor="t">
            <a:normAutofit/>
          </a:bodyPr>
          <a:lstStyle>
            <a:lvl1pPr>
              <a:defRPr sz="8000" b="0">
                <a:solidFill>
                  <a:srgbClr val="FFFFFF"/>
                </a:solidFill>
                <a:latin typeface="Montserrat"/>
                <a:ea typeface="Montserrat"/>
                <a:cs typeface="Montserrat"/>
                <a:sym typeface="Montserrat"/>
              </a:defRPr>
            </a:lvl1pPr>
          </a:lstStyle>
          <a:p>
            <a:r>
              <a:t>Title Text</a:t>
            </a:r>
          </a:p>
        </p:txBody>
      </p:sp>
      <p:sp>
        <p:nvSpPr>
          <p:cNvPr id="270" name="Shape 270"/>
          <p:cNvSpPr>
            <a:spLocks noGrp="1"/>
          </p:cNvSpPr>
          <p:nvPr>
            <p:ph type="body" sz="quarter" idx="1"/>
          </p:nvPr>
        </p:nvSpPr>
        <p:spPr>
          <a:xfrm>
            <a:off x="823850" y="2643122"/>
            <a:ext cx="4776000" cy="1218902"/>
          </a:xfrm>
          <a:prstGeom prst="rect">
            <a:avLst/>
          </a:prstGeom>
        </p:spPr>
        <p:txBody>
          <a:bodyPr lIns="91399" tIns="91399" rIns="91399" bIns="91399">
            <a:normAutofit/>
          </a:bodyPr>
          <a:lstStyle>
            <a:lvl1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1pPr>
            <a:lvl2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2pPr>
            <a:lvl3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3pPr>
            <a:lvl4pPr indent="-311150">
              <a:lnSpc>
                <a:spcPct val="115000"/>
              </a:lnSpc>
              <a:spcBef>
                <a:spcPts val="0"/>
              </a:spcBef>
              <a:buClr>
                <a:srgbClr val="FFFFFF"/>
              </a:buClr>
              <a:buSzPts val="1300"/>
              <a:buFont typeface="Helvetica Neue"/>
              <a:defRPr sz="1300">
                <a:solidFill>
                  <a:srgbClr val="FFFFFF"/>
                </a:solidFill>
                <a:latin typeface="Lato"/>
                <a:ea typeface="Lato"/>
                <a:cs typeface="Lato"/>
                <a:sym typeface="Lato"/>
              </a:defRPr>
            </a:lvl4pPr>
            <a:lvl5pPr indent="-311150">
              <a:lnSpc>
                <a:spcPct val="115000"/>
              </a:lnSpc>
              <a:spcBef>
                <a:spcPts val="0"/>
              </a:spcBef>
              <a:buClr>
                <a:srgbClr val="FFFFFF"/>
              </a:buClr>
              <a:buSzPts val="1300"/>
              <a:buFont typeface="Helvetica Neue"/>
              <a:defRPr sz="1300">
                <a:solidFill>
                  <a:srgbClr val="FFFFFF"/>
                </a:solidFill>
                <a:latin typeface="Lato"/>
                <a:ea typeface="Lato"/>
                <a:cs typeface="Lato"/>
                <a:sym typeface="Lato"/>
              </a:defRPr>
            </a:lvl5pPr>
          </a:lstStyle>
          <a:p>
            <a:r>
              <a:t>Body Level One</a:t>
            </a:r>
          </a:p>
          <a:p>
            <a:pPr lvl="1"/>
            <a:r>
              <a:t>Body Level Two</a:t>
            </a:r>
          </a:p>
          <a:p>
            <a:pPr lvl="2"/>
            <a:r>
              <a:t>Body Level Three</a:t>
            </a:r>
          </a:p>
          <a:p>
            <a:pPr lvl="3"/>
            <a:r>
              <a:t>Body Level Four</a:t>
            </a:r>
          </a:p>
          <a:p>
            <a:pPr lvl="4"/>
            <a:r>
              <a:t>Body Level Five</a:t>
            </a:r>
          </a:p>
        </p:txBody>
      </p:sp>
      <p:sp>
        <p:nvSpPr>
          <p:cNvPr id="271" name="Shape 271"/>
          <p:cNvSpPr>
            <a:spLocks noGrp="1"/>
          </p:cNvSpPr>
          <p:nvPr>
            <p:ph type="sldNum" sz="quarter" idx="2"/>
          </p:nvPr>
        </p:nvSpPr>
        <p:spPr>
          <a:xfrm>
            <a:off x="8684395" y="4692416"/>
            <a:ext cx="336764" cy="335201"/>
          </a:xfrm>
          <a:prstGeom prst="rect">
            <a:avLst/>
          </a:prstGeom>
        </p:spPr>
        <p:txBody>
          <a:bodyPr lIns="91399" tIns="91399" rIns="91399" bIns="91399"/>
          <a:lstStyle>
            <a:lvl1pPr algn="r">
              <a:defRPr b="0">
                <a:latin typeface="Lato"/>
                <a:ea typeface="Lato"/>
                <a:cs typeface="Lato"/>
                <a:sym typeface="Lato"/>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TITLE">
    <p:bg>
      <p:bgPr>
        <a:solidFill>
          <a:srgbClr val="2A3990"/>
        </a:solidFill>
        <a:effectLst/>
      </p:bgPr>
    </p:bg>
    <p:spTree>
      <p:nvGrpSpPr>
        <p:cNvPr id="1" name=""/>
        <p:cNvGrpSpPr/>
        <p:nvPr/>
      </p:nvGrpSpPr>
      <p:grpSpPr>
        <a:xfrm>
          <a:off x="0" y="0"/>
          <a:ext cx="0" cy="0"/>
          <a:chOff x="0" y="0"/>
          <a:chExt cx="0" cy="0"/>
        </a:xfrm>
      </p:grpSpPr>
      <p:grpSp>
        <p:nvGrpSpPr>
          <p:cNvPr id="283" name="Group 283"/>
          <p:cNvGrpSpPr/>
          <p:nvPr/>
        </p:nvGrpSpPr>
        <p:grpSpPr>
          <a:xfrm>
            <a:off x="6098373" y="-1"/>
            <a:ext cx="3045632" cy="2030581"/>
            <a:chOff x="0" y="0"/>
            <a:chExt cx="3045630" cy="2030579"/>
          </a:xfrm>
        </p:grpSpPr>
        <p:sp>
          <p:nvSpPr>
            <p:cNvPr id="278" name="Shape 278"/>
            <p:cNvSpPr/>
            <p:nvPr/>
          </p:nvSpPr>
          <p:spPr>
            <a:xfrm>
              <a:off x="2030427" y="10"/>
              <a:ext cx="1015204" cy="1015208"/>
            </a:xfrm>
            <a:prstGeom prst="rect">
              <a:avLst/>
            </a:prstGeom>
            <a:solidFill>
              <a:srgbClr val="212D74"/>
            </a:solidFill>
            <a:ln w="12700" cap="flat">
              <a:noFill/>
              <a:miter lim="400000"/>
            </a:ln>
            <a:effectLst/>
          </p:spPr>
          <p:txBody>
            <a:bodyPr wrap="square" lIns="45719" tIns="45719" rIns="45719" bIns="45719" numCol="1" anchor="ctr">
              <a:noAutofit/>
            </a:bodyPr>
            <a:lstStyle/>
            <a:p>
              <a:endParaRPr/>
            </a:p>
          </p:txBody>
        </p:sp>
        <p:sp>
          <p:nvSpPr>
            <p:cNvPr id="279" name="Shape 279"/>
            <p:cNvSpPr/>
            <p:nvPr/>
          </p:nvSpPr>
          <p:spPr>
            <a:xfrm flipH="1">
              <a:off x="1015086" y="-1"/>
              <a:ext cx="1015206" cy="101520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3949AB"/>
            </a:solidFill>
            <a:ln w="12700" cap="flat">
              <a:noFill/>
              <a:miter lim="400000"/>
            </a:ln>
            <a:effectLst/>
          </p:spPr>
          <p:txBody>
            <a:bodyPr wrap="square" lIns="45719" tIns="45719" rIns="45719" bIns="45719" numCol="1" anchor="ctr">
              <a:noAutofit/>
            </a:bodyPr>
            <a:lstStyle/>
            <a:p>
              <a:endParaRPr/>
            </a:p>
          </p:txBody>
        </p:sp>
        <p:sp>
          <p:nvSpPr>
            <p:cNvPr id="280" name="Shape 280"/>
            <p:cNvSpPr/>
            <p:nvPr/>
          </p:nvSpPr>
          <p:spPr>
            <a:xfrm rot="10800000" flipH="1">
              <a:off x="1015211" y="104"/>
              <a:ext cx="1015205" cy="10152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7890CD"/>
            </a:solidFill>
            <a:ln w="12700" cap="flat">
              <a:noFill/>
              <a:miter lim="400000"/>
            </a:ln>
            <a:effectLst/>
          </p:spPr>
          <p:txBody>
            <a:bodyPr wrap="square" lIns="45719" tIns="45719" rIns="45719" bIns="45719" numCol="1" anchor="ctr">
              <a:noAutofit/>
            </a:bodyPr>
            <a:lstStyle/>
            <a:p>
              <a:endParaRPr/>
            </a:p>
          </p:txBody>
        </p:sp>
        <p:sp>
          <p:nvSpPr>
            <p:cNvPr id="281" name="Shape 281"/>
            <p:cNvSpPr/>
            <p:nvPr/>
          </p:nvSpPr>
          <p:spPr>
            <a:xfrm rot="10800000">
              <a:off x="-1" y="94"/>
              <a:ext cx="1015207" cy="10152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212D74"/>
            </a:solidFill>
            <a:ln w="12700" cap="flat">
              <a:noFill/>
              <a:miter lim="400000"/>
            </a:ln>
            <a:effectLst/>
          </p:spPr>
          <p:txBody>
            <a:bodyPr wrap="square" lIns="45719" tIns="45719" rIns="45719" bIns="45719" numCol="1" anchor="ctr">
              <a:noAutofit/>
            </a:bodyPr>
            <a:lstStyle/>
            <a:p>
              <a:endParaRPr/>
            </a:p>
          </p:txBody>
        </p:sp>
        <p:sp>
          <p:nvSpPr>
            <p:cNvPr id="282" name="Shape 282"/>
            <p:cNvSpPr/>
            <p:nvPr/>
          </p:nvSpPr>
          <p:spPr>
            <a:xfrm rot="10800000">
              <a:off x="2030413" y="1015373"/>
              <a:ext cx="1015206" cy="101520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7890CD"/>
            </a:solidFill>
            <a:ln w="12700" cap="flat">
              <a:noFill/>
              <a:miter lim="400000"/>
            </a:ln>
            <a:effectLst/>
          </p:spPr>
          <p:txBody>
            <a:bodyPr wrap="square" lIns="45719" tIns="45719" rIns="45719" bIns="45719" numCol="1" anchor="ctr">
              <a:noAutofit/>
            </a:bodyPr>
            <a:lstStyle/>
            <a:p>
              <a:endParaRPr/>
            </a:p>
          </p:txBody>
        </p:sp>
      </p:grpSp>
      <p:sp>
        <p:nvSpPr>
          <p:cNvPr id="284" name="Shape 284"/>
          <p:cNvSpPr>
            <a:spLocks noGrp="1"/>
          </p:cNvSpPr>
          <p:nvPr>
            <p:ph type="title"/>
          </p:nvPr>
        </p:nvSpPr>
        <p:spPr>
          <a:xfrm>
            <a:off x="598100" y="1775222"/>
            <a:ext cx="8222100" cy="838804"/>
          </a:xfrm>
          <a:prstGeom prst="rect">
            <a:avLst/>
          </a:prstGeom>
        </p:spPr>
        <p:txBody>
          <a:bodyPr lIns="91399" tIns="91399" rIns="91399" bIns="91399">
            <a:normAutofit/>
          </a:bodyPr>
          <a:lstStyle>
            <a:lvl1pPr>
              <a:defRPr sz="4200" b="0">
                <a:solidFill>
                  <a:srgbClr val="FFFFFF"/>
                </a:solidFill>
                <a:latin typeface="Roboto"/>
                <a:ea typeface="Roboto"/>
                <a:cs typeface="Roboto"/>
                <a:sym typeface="Roboto"/>
              </a:defRPr>
            </a:lvl1pPr>
          </a:lstStyle>
          <a:p>
            <a:r>
              <a:t>Title Text</a:t>
            </a:r>
          </a:p>
        </p:txBody>
      </p:sp>
      <p:sp>
        <p:nvSpPr>
          <p:cNvPr id="285" name="Shape 285"/>
          <p:cNvSpPr>
            <a:spLocks noGrp="1"/>
          </p:cNvSpPr>
          <p:nvPr>
            <p:ph type="body" sz="quarter" idx="1"/>
          </p:nvPr>
        </p:nvSpPr>
        <p:spPr>
          <a:xfrm>
            <a:off x="598088" y="2715909"/>
            <a:ext cx="8222100" cy="432904"/>
          </a:xfrm>
          <a:prstGeom prst="rect">
            <a:avLst/>
          </a:prstGeom>
        </p:spPr>
        <p:txBody>
          <a:bodyPr lIns="91399" tIns="91399" rIns="91399" bIns="91399">
            <a:normAutofit/>
          </a:bodyPr>
          <a:lstStyle>
            <a:lvl1pPr marL="228600" indent="0">
              <a:spcBef>
                <a:spcPts val="0"/>
              </a:spcBef>
              <a:buClrTx/>
              <a:buSzTx/>
              <a:buFontTx/>
              <a:buNone/>
              <a:defRPr sz="2100">
                <a:solidFill>
                  <a:srgbClr val="FFFFFF"/>
                </a:solidFill>
                <a:latin typeface="Roboto"/>
                <a:ea typeface="Roboto"/>
                <a:cs typeface="Roboto"/>
                <a:sym typeface="Roboto"/>
              </a:defRPr>
            </a:lvl1pPr>
            <a:lvl2pPr indent="-361950">
              <a:spcBef>
                <a:spcPts val="0"/>
              </a:spcBef>
              <a:buClrTx/>
              <a:buSzPts val="2100"/>
              <a:buFontTx/>
              <a:buChar char="○"/>
              <a:defRPr sz="2100">
                <a:solidFill>
                  <a:srgbClr val="FFFFFF"/>
                </a:solidFill>
                <a:latin typeface="Roboto"/>
                <a:ea typeface="Roboto"/>
                <a:cs typeface="Roboto"/>
                <a:sym typeface="Roboto"/>
              </a:defRPr>
            </a:lvl2pPr>
            <a:lvl3pPr indent="-361950">
              <a:spcBef>
                <a:spcPts val="0"/>
              </a:spcBef>
              <a:buClrTx/>
              <a:buSzPts val="2100"/>
              <a:buFontTx/>
              <a:buChar char="■"/>
              <a:defRPr sz="2100">
                <a:solidFill>
                  <a:srgbClr val="FFFFFF"/>
                </a:solidFill>
                <a:latin typeface="Roboto"/>
                <a:ea typeface="Roboto"/>
                <a:cs typeface="Roboto"/>
                <a:sym typeface="Roboto"/>
              </a:defRPr>
            </a:lvl3pPr>
            <a:lvl4pPr indent="-361950">
              <a:spcBef>
                <a:spcPts val="0"/>
              </a:spcBef>
              <a:buClrTx/>
              <a:buSzPts val="2100"/>
              <a:buFontTx/>
              <a:defRPr sz="2100">
                <a:solidFill>
                  <a:srgbClr val="FFFFFF"/>
                </a:solidFill>
                <a:latin typeface="Roboto"/>
                <a:ea typeface="Roboto"/>
                <a:cs typeface="Roboto"/>
                <a:sym typeface="Roboto"/>
              </a:defRPr>
            </a:lvl4pPr>
            <a:lvl5pPr indent="-361950">
              <a:spcBef>
                <a:spcPts val="0"/>
              </a:spcBef>
              <a:buClrTx/>
              <a:buSzPts val="2100"/>
              <a:buFontTx/>
              <a:defRPr sz="2100">
                <a:solidFill>
                  <a:srgbClr val="FFFFFF"/>
                </a:solidFill>
                <a:latin typeface="Roboto"/>
                <a:ea typeface="Roboto"/>
                <a:cs typeface="Roboto"/>
                <a:sym typeface="Roboto"/>
              </a:defRPr>
            </a:lvl5pPr>
          </a:lstStyle>
          <a:p>
            <a:r>
              <a:t>Body Level One</a:t>
            </a:r>
          </a:p>
          <a:p>
            <a:pPr lvl="1"/>
            <a:r>
              <a:t>Body Level Two</a:t>
            </a:r>
          </a:p>
          <a:p>
            <a:pPr lvl="2"/>
            <a:r>
              <a:t>Body Level Three</a:t>
            </a:r>
          </a:p>
          <a:p>
            <a:pPr lvl="3"/>
            <a:r>
              <a:t>Body Level Four</a:t>
            </a:r>
          </a:p>
          <a:p>
            <a:pPr lvl="4"/>
            <a:r>
              <a:t>Body Level Five</a:t>
            </a:r>
          </a:p>
        </p:txBody>
      </p:sp>
      <p:sp>
        <p:nvSpPr>
          <p:cNvPr id="286" name="Shape 286"/>
          <p:cNvSpPr>
            <a:spLocks noGrp="1"/>
          </p:cNvSpPr>
          <p:nvPr>
            <p:ph type="sldNum" sz="quarter" idx="2"/>
          </p:nvPr>
        </p:nvSpPr>
        <p:spPr>
          <a:xfrm>
            <a:off x="8672368" y="4680390"/>
            <a:ext cx="336764" cy="335201"/>
          </a:xfrm>
          <a:prstGeom prst="rect">
            <a:avLst/>
          </a:prstGeom>
        </p:spPr>
        <p:txBody>
          <a:bodyPr lIns="91399" tIns="91399" rIns="91399" bIns="91399"/>
          <a:lstStyle>
            <a:lvl1pPr algn="r">
              <a:defRPr b="0">
                <a:latin typeface="Roboto"/>
                <a:ea typeface="Roboto"/>
                <a:cs typeface="Roboto"/>
                <a:sym typeface="Roboto"/>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2_TITLE">
    <p:bg>
      <p:bgPr>
        <a:solidFill>
          <a:srgbClr val="2A3990"/>
        </a:solidFill>
        <a:effectLst/>
      </p:bgPr>
    </p:bg>
    <p:spTree>
      <p:nvGrpSpPr>
        <p:cNvPr id="1" name=""/>
        <p:cNvGrpSpPr/>
        <p:nvPr/>
      </p:nvGrpSpPr>
      <p:grpSpPr>
        <a:xfrm>
          <a:off x="0" y="0"/>
          <a:ext cx="0" cy="0"/>
          <a:chOff x="0" y="0"/>
          <a:chExt cx="0" cy="0"/>
        </a:xfrm>
      </p:grpSpPr>
      <p:grpSp>
        <p:nvGrpSpPr>
          <p:cNvPr id="298" name="Group 298"/>
          <p:cNvGrpSpPr/>
          <p:nvPr/>
        </p:nvGrpSpPr>
        <p:grpSpPr>
          <a:xfrm>
            <a:off x="6098373" y="-1"/>
            <a:ext cx="3045632" cy="2030581"/>
            <a:chOff x="0" y="0"/>
            <a:chExt cx="3045630" cy="2030579"/>
          </a:xfrm>
        </p:grpSpPr>
        <p:sp>
          <p:nvSpPr>
            <p:cNvPr id="293" name="Shape 293"/>
            <p:cNvSpPr/>
            <p:nvPr/>
          </p:nvSpPr>
          <p:spPr>
            <a:xfrm>
              <a:off x="2030427" y="10"/>
              <a:ext cx="1015204" cy="1015208"/>
            </a:xfrm>
            <a:prstGeom prst="rect">
              <a:avLst/>
            </a:prstGeom>
            <a:solidFill>
              <a:srgbClr val="212D74"/>
            </a:solidFill>
            <a:ln w="12700" cap="flat">
              <a:noFill/>
              <a:miter lim="400000"/>
            </a:ln>
            <a:effectLst/>
          </p:spPr>
          <p:txBody>
            <a:bodyPr wrap="square" lIns="45719" tIns="45719" rIns="45719" bIns="45719" numCol="1" anchor="ctr">
              <a:noAutofit/>
            </a:bodyPr>
            <a:lstStyle/>
            <a:p>
              <a:endParaRPr/>
            </a:p>
          </p:txBody>
        </p:sp>
        <p:sp>
          <p:nvSpPr>
            <p:cNvPr id="294" name="Shape 294"/>
            <p:cNvSpPr/>
            <p:nvPr/>
          </p:nvSpPr>
          <p:spPr>
            <a:xfrm flipH="1">
              <a:off x="1015086" y="-1"/>
              <a:ext cx="1015205" cy="101520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3949AB"/>
            </a:solidFill>
            <a:ln w="12700" cap="flat">
              <a:noFill/>
              <a:miter lim="400000"/>
            </a:ln>
            <a:effectLst/>
          </p:spPr>
          <p:txBody>
            <a:bodyPr wrap="square" lIns="45719" tIns="45719" rIns="45719" bIns="45719" numCol="1" anchor="ctr">
              <a:noAutofit/>
            </a:bodyPr>
            <a:lstStyle/>
            <a:p>
              <a:endParaRPr/>
            </a:p>
          </p:txBody>
        </p:sp>
        <p:sp>
          <p:nvSpPr>
            <p:cNvPr id="295" name="Shape 295"/>
            <p:cNvSpPr/>
            <p:nvPr/>
          </p:nvSpPr>
          <p:spPr>
            <a:xfrm rot="10800000" flipH="1">
              <a:off x="1015211" y="104"/>
              <a:ext cx="1015205" cy="10152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7890CD"/>
            </a:solidFill>
            <a:ln w="12700" cap="flat">
              <a:noFill/>
              <a:miter lim="400000"/>
            </a:ln>
            <a:effectLst/>
          </p:spPr>
          <p:txBody>
            <a:bodyPr wrap="square" lIns="45719" tIns="45719" rIns="45719" bIns="45719" numCol="1" anchor="ctr">
              <a:noAutofit/>
            </a:bodyPr>
            <a:lstStyle/>
            <a:p>
              <a:endParaRPr/>
            </a:p>
          </p:txBody>
        </p:sp>
        <p:sp>
          <p:nvSpPr>
            <p:cNvPr id="296" name="Shape 296"/>
            <p:cNvSpPr/>
            <p:nvPr/>
          </p:nvSpPr>
          <p:spPr>
            <a:xfrm rot="10800000">
              <a:off x="-1" y="94"/>
              <a:ext cx="1015207" cy="10152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212D74"/>
            </a:solidFill>
            <a:ln w="12700" cap="flat">
              <a:noFill/>
              <a:miter lim="400000"/>
            </a:ln>
            <a:effectLst/>
          </p:spPr>
          <p:txBody>
            <a:bodyPr wrap="square" lIns="45719" tIns="45719" rIns="45719" bIns="45719" numCol="1" anchor="ctr">
              <a:noAutofit/>
            </a:bodyPr>
            <a:lstStyle/>
            <a:p>
              <a:endParaRPr/>
            </a:p>
          </p:txBody>
        </p:sp>
        <p:sp>
          <p:nvSpPr>
            <p:cNvPr id="297" name="Shape 297"/>
            <p:cNvSpPr/>
            <p:nvPr/>
          </p:nvSpPr>
          <p:spPr>
            <a:xfrm rot="10800000">
              <a:off x="2030413" y="1015373"/>
              <a:ext cx="1015205" cy="101520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7890CD"/>
            </a:solidFill>
            <a:ln w="12700" cap="flat">
              <a:noFill/>
              <a:miter lim="400000"/>
            </a:ln>
            <a:effectLst/>
          </p:spPr>
          <p:txBody>
            <a:bodyPr wrap="square" lIns="45719" tIns="45719" rIns="45719" bIns="45719" numCol="1" anchor="ctr">
              <a:noAutofit/>
            </a:bodyPr>
            <a:lstStyle/>
            <a:p>
              <a:endParaRPr/>
            </a:p>
          </p:txBody>
        </p:sp>
      </p:grpSp>
      <p:sp>
        <p:nvSpPr>
          <p:cNvPr id="299" name="Shape 299"/>
          <p:cNvSpPr>
            <a:spLocks noGrp="1"/>
          </p:cNvSpPr>
          <p:nvPr>
            <p:ph type="title"/>
          </p:nvPr>
        </p:nvSpPr>
        <p:spPr>
          <a:xfrm>
            <a:off x="598100" y="1775222"/>
            <a:ext cx="8222100" cy="838804"/>
          </a:xfrm>
          <a:prstGeom prst="rect">
            <a:avLst/>
          </a:prstGeom>
        </p:spPr>
        <p:txBody>
          <a:bodyPr lIns="91399" tIns="91399" rIns="91399" bIns="91399">
            <a:normAutofit/>
          </a:bodyPr>
          <a:lstStyle>
            <a:lvl1pPr>
              <a:defRPr sz="4200" b="0">
                <a:solidFill>
                  <a:srgbClr val="FFFFFF"/>
                </a:solidFill>
                <a:latin typeface="Roboto"/>
                <a:ea typeface="Roboto"/>
                <a:cs typeface="Roboto"/>
                <a:sym typeface="Roboto"/>
              </a:defRPr>
            </a:lvl1pPr>
          </a:lstStyle>
          <a:p>
            <a:r>
              <a:t>Title Text</a:t>
            </a:r>
          </a:p>
        </p:txBody>
      </p:sp>
      <p:sp>
        <p:nvSpPr>
          <p:cNvPr id="300" name="Shape 300"/>
          <p:cNvSpPr>
            <a:spLocks noGrp="1"/>
          </p:cNvSpPr>
          <p:nvPr>
            <p:ph type="body" sz="quarter" idx="1"/>
          </p:nvPr>
        </p:nvSpPr>
        <p:spPr>
          <a:xfrm>
            <a:off x="598088" y="2715909"/>
            <a:ext cx="8222100" cy="432904"/>
          </a:xfrm>
          <a:prstGeom prst="rect">
            <a:avLst/>
          </a:prstGeom>
        </p:spPr>
        <p:txBody>
          <a:bodyPr lIns="91399" tIns="91399" rIns="91399" bIns="91399">
            <a:normAutofit/>
          </a:bodyPr>
          <a:lstStyle>
            <a:lvl1pPr marL="228600" indent="0">
              <a:spcBef>
                <a:spcPts val="0"/>
              </a:spcBef>
              <a:buClrTx/>
              <a:buSzTx/>
              <a:buFontTx/>
              <a:buNone/>
              <a:defRPr sz="2100">
                <a:solidFill>
                  <a:srgbClr val="FFFFFF"/>
                </a:solidFill>
                <a:latin typeface="Roboto"/>
                <a:ea typeface="Roboto"/>
                <a:cs typeface="Roboto"/>
                <a:sym typeface="Roboto"/>
              </a:defRPr>
            </a:lvl1pPr>
            <a:lvl2pPr marL="228600" indent="457200">
              <a:spcBef>
                <a:spcPts val="0"/>
              </a:spcBef>
              <a:buClrTx/>
              <a:buSzTx/>
              <a:buFontTx/>
              <a:buNone/>
              <a:defRPr sz="2100">
                <a:solidFill>
                  <a:srgbClr val="FFFFFF"/>
                </a:solidFill>
                <a:latin typeface="Roboto"/>
                <a:ea typeface="Roboto"/>
                <a:cs typeface="Roboto"/>
                <a:sym typeface="Roboto"/>
              </a:defRPr>
            </a:lvl2pPr>
            <a:lvl3pPr marL="228600" indent="914400">
              <a:spcBef>
                <a:spcPts val="0"/>
              </a:spcBef>
              <a:buClrTx/>
              <a:buSzTx/>
              <a:buFontTx/>
              <a:buNone/>
              <a:defRPr sz="2100">
                <a:solidFill>
                  <a:srgbClr val="FFFFFF"/>
                </a:solidFill>
                <a:latin typeface="Roboto"/>
                <a:ea typeface="Roboto"/>
                <a:cs typeface="Roboto"/>
                <a:sym typeface="Roboto"/>
              </a:defRPr>
            </a:lvl3pPr>
            <a:lvl4pPr marL="228600" indent="1371600">
              <a:spcBef>
                <a:spcPts val="0"/>
              </a:spcBef>
              <a:buClrTx/>
              <a:buSzTx/>
              <a:buFontTx/>
              <a:buNone/>
              <a:defRPr sz="2100">
                <a:solidFill>
                  <a:srgbClr val="FFFFFF"/>
                </a:solidFill>
                <a:latin typeface="Roboto"/>
                <a:ea typeface="Roboto"/>
                <a:cs typeface="Roboto"/>
                <a:sym typeface="Roboto"/>
              </a:defRPr>
            </a:lvl4pPr>
            <a:lvl5pPr marL="228600" indent="1828800">
              <a:spcBef>
                <a:spcPts val="0"/>
              </a:spcBef>
              <a:buClrTx/>
              <a:buSzTx/>
              <a:buFontTx/>
              <a:buNone/>
              <a:defRPr sz="2100">
                <a:solidFill>
                  <a:srgbClr val="FFFFFF"/>
                </a:solidFill>
                <a:latin typeface="Roboto"/>
                <a:ea typeface="Roboto"/>
                <a:cs typeface="Roboto"/>
                <a:sym typeface="Roboto"/>
              </a:defRPr>
            </a:lvl5pPr>
          </a:lstStyle>
          <a:p>
            <a:r>
              <a:t>Body Level One</a:t>
            </a:r>
          </a:p>
          <a:p>
            <a:pPr lvl="1"/>
            <a:r>
              <a:t>Body Level Two</a:t>
            </a:r>
          </a:p>
          <a:p>
            <a:pPr lvl="2"/>
            <a:r>
              <a:t>Body Level Three</a:t>
            </a:r>
          </a:p>
          <a:p>
            <a:pPr lvl="3"/>
            <a:r>
              <a:t>Body Level Four</a:t>
            </a:r>
          </a:p>
          <a:p>
            <a:pPr lvl="4"/>
            <a:r>
              <a:t>Body Level Five</a:t>
            </a:r>
          </a:p>
        </p:txBody>
      </p:sp>
      <p:sp>
        <p:nvSpPr>
          <p:cNvPr id="301" name="Shape 301"/>
          <p:cNvSpPr>
            <a:spLocks noGrp="1"/>
          </p:cNvSpPr>
          <p:nvPr>
            <p:ph type="sldNum" sz="quarter" idx="2"/>
          </p:nvPr>
        </p:nvSpPr>
        <p:spPr>
          <a:xfrm>
            <a:off x="8672368" y="4680390"/>
            <a:ext cx="336764" cy="335201"/>
          </a:xfrm>
          <a:prstGeom prst="rect">
            <a:avLst/>
          </a:prstGeom>
        </p:spPr>
        <p:txBody>
          <a:bodyPr lIns="91399" tIns="91399" rIns="91399" bIns="91399"/>
          <a:lstStyle>
            <a:lvl1pPr algn="r">
              <a:defRPr b="0">
                <a:latin typeface="Roboto"/>
                <a:ea typeface="Roboto"/>
                <a:cs typeface="Roboto"/>
                <a:sym typeface="Roboto"/>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_TITLE_AND_BODY">
    <p:spTree>
      <p:nvGrpSpPr>
        <p:cNvPr id="1" name=""/>
        <p:cNvGrpSpPr/>
        <p:nvPr/>
      </p:nvGrpSpPr>
      <p:grpSpPr>
        <a:xfrm>
          <a:off x="0" y="0"/>
          <a:ext cx="0" cy="0"/>
          <a:chOff x="0" y="0"/>
          <a:chExt cx="0" cy="0"/>
        </a:xfrm>
      </p:grpSpPr>
      <p:grpSp>
        <p:nvGrpSpPr>
          <p:cNvPr id="313" name="Group 313"/>
          <p:cNvGrpSpPr/>
          <p:nvPr/>
        </p:nvGrpSpPr>
        <p:grpSpPr>
          <a:xfrm>
            <a:off x="0" y="3903667"/>
            <a:ext cx="9144000" cy="1239932"/>
            <a:chOff x="0" y="0"/>
            <a:chExt cx="9144000" cy="1239931"/>
          </a:xfrm>
        </p:grpSpPr>
        <p:sp>
          <p:nvSpPr>
            <p:cNvPr id="308" name="Shape 308"/>
            <p:cNvSpPr/>
            <p:nvPr/>
          </p:nvSpPr>
          <p:spPr>
            <a:xfrm>
              <a:off x="8154895" y="-1"/>
              <a:ext cx="989104" cy="98790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06292"/>
            </a:solidFill>
            <a:ln w="12700" cap="flat">
              <a:noFill/>
              <a:miter lim="400000"/>
            </a:ln>
            <a:effectLst/>
          </p:spPr>
          <p:txBody>
            <a:bodyPr wrap="square" lIns="45719" tIns="45719" rIns="45719" bIns="45719" numCol="1" anchor="ctr">
              <a:noAutofit/>
            </a:bodyPr>
            <a:lstStyle/>
            <a:p>
              <a:endParaRPr/>
            </a:p>
          </p:txBody>
        </p:sp>
        <p:sp>
          <p:nvSpPr>
            <p:cNvPr id="309" name="Shape 309"/>
            <p:cNvSpPr/>
            <p:nvPr/>
          </p:nvSpPr>
          <p:spPr>
            <a:xfrm flipH="1">
              <a:off x="6181163" y="-1"/>
              <a:ext cx="989104" cy="98790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06292"/>
            </a:solidFill>
            <a:ln w="12700" cap="flat">
              <a:noFill/>
              <a:miter lim="400000"/>
            </a:ln>
            <a:effectLst/>
          </p:spPr>
          <p:txBody>
            <a:bodyPr wrap="square" lIns="45719" tIns="45719" rIns="45719" bIns="45719" numCol="1" anchor="ctr">
              <a:noAutofit/>
            </a:bodyPr>
            <a:lstStyle/>
            <a:p>
              <a:endParaRPr/>
            </a:p>
          </p:txBody>
        </p:sp>
        <p:sp>
          <p:nvSpPr>
            <p:cNvPr id="310" name="Shape 310"/>
            <p:cNvSpPr/>
            <p:nvPr/>
          </p:nvSpPr>
          <p:spPr>
            <a:xfrm>
              <a:off x="7170273" y="1"/>
              <a:ext cx="989104" cy="987904"/>
            </a:xfrm>
            <a:prstGeom prst="rect">
              <a:avLst/>
            </a:prstGeom>
            <a:solidFill>
              <a:srgbClr val="D23369"/>
            </a:solidFill>
            <a:ln w="12700" cap="flat">
              <a:noFill/>
              <a:miter lim="400000"/>
            </a:ln>
            <a:effectLst/>
          </p:spPr>
          <p:txBody>
            <a:bodyPr wrap="square" lIns="45719" tIns="45719" rIns="45719" bIns="45719" numCol="1" anchor="ctr">
              <a:noAutofit/>
            </a:bodyPr>
            <a:lstStyle/>
            <a:p>
              <a:endParaRPr/>
            </a:p>
          </p:txBody>
        </p:sp>
        <p:sp>
          <p:nvSpPr>
            <p:cNvPr id="311" name="Shape 311"/>
            <p:cNvSpPr/>
            <p:nvPr/>
          </p:nvSpPr>
          <p:spPr>
            <a:xfrm rot="10800000">
              <a:off x="8154757" y="12"/>
              <a:ext cx="989104" cy="98790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9C254D"/>
            </a:solidFill>
            <a:ln w="12700" cap="flat">
              <a:noFill/>
              <a:miter lim="400000"/>
            </a:ln>
            <a:effectLst/>
          </p:spPr>
          <p:txBody>
            <a:bodyPr wrap="square" lIns="45719" tIns="45719" rIns="45719" bIns="45719" numCol="1" anchor="ctr">
              <a:noAutofit/>
            </a:bodyPr>
            <a:lstStyle/>
            <a:p>
              <a:endParaRPr/>
            </a:p>
          </p:txBody>
        </p:sp>
        <p:sp>
          <p:nvSpPr>
            <p:cNvPr id="312" name="Shape 312"/>
            <p:cNvSpPr/>
            <p:nvPr/>
          </p:nvSpPr>
          <p:spPr>
            <a:xfrm>
              <a:off x="0" y="987928"/>
              <a:ext cx="9144000" cy="252004"/>
            </a:xfrm>
            <a:prstGeom prst="rect">
              <a:avLst/>
            </a:prstGeom>
            <a:solidFill>
              <a:srgbClr val="2A3990"/>
            </a:solidFill>
            <a:ln w="12700" cap="flat">
              <a:noFill/>
              <a:miter lim="400000"/>
            </a:ln>
            <a:effectLst/>
          </p:spPr>
          <p:txBody>
            <a:bodyPr wrap="square" lIns="45719" tIns="45719" rIns="45719" bIns="45719" numCol="1" anchor="ctr">
              <a:noAutofit/>
            </a:bodyPr>
            <a:lstStyle/>
            <a:p>
              <a:endParaRPr/>
            </a:p>
          </p:txBody>
        </p:sp>
      </p:grpSp>
      <p:sp>
        <p:nvSpPr>
          <p:cNvPr id="314" name="Shape 314"/>
          <p:cNvSpPr>
            <a:spLocks noGrp="1"/>
          </p:cNvSpPr>
          <p:nvPr>
            <p:ph type="title"/>
          </p:nvPr>
        </p:nvSpPr>
        <p:spPr>
          <a:xfrm>
            <a:off x="311698" y="410000"/>
            <a:ext cx="8520604" cy="607804"/>
          </a:xfrm>
          <a:prstGeom prst="rect">
            <a:avLst/>
          </a:prstGeom>
        </p:spPr>
        <p:txBody>
          <a:bodyPr lIns="91399" tIns="91399" rIns="91399" bIns="91399" anchor="t">
            <a:normAutofit/>
          </a:bodyPr>
          <a:lstStyle>
            <a:lvl1pPr>
              <a:defRPr sz="3000" b="0">
                <a:solidFill>
                  <a:srgbClr val="2A3990"/>
                </a:solidFill>
                <a:latin typeface="Roboto"/>
                <a:ea typeface="Roboto"/>
                <a:cs typeface="Roboto"/>
                <a:sym typeface="Roboto"/>
              </a:defRPr>
            </a:lvl1pPr>
          </a:lstStyle>
          <a:p>
            <a:r>
              <a:t>Title Text</a:t>
            </a:r>
          </a:p>
        </p:txBody>
      </p:sp>
      <p:sp>
        <p:nvSpPr>
          <p:cNvPr id="315" name="Shape 315"/>
          <p:cNvSpPr>
            <a:spLocks noGrp="1"/>
          </p:cNvSpPr>
          <p:nvPr>
            <p:ph type="body" idx="1"/>
          </p:nvPr>
        </p:nvSpPr>
        <p:spPr>
          <a:xfrm>
            <a:off x="311698" y="1229875"/>
            <a:ext cx="8520604" cy="3339001"/>
          </a:xfrm>
          <a:prstGeom prst="rect">
            <a:avLst/>
          </a:prstGeom>
        </p:spPr>
        <p:txBody>
          <a:bodyPr lIns="91399" tIns="91399" rIns="91399" bIns="91399">
            <a:normAutofit/>
          </a:bodyPr>
          <a:lstStyle>
            <a:lvl1pPr indent="-342900">
              <a:lnSpc>
                <a:spcPct val="115000"/>
              </a:lnSpc>
              <a:spcBef>
                <a:spcPts val="0"/>
              </a:spcBef>
              <a:buClr>
                <a:srgbClr val="434343"/>
              </a:buClr>
              <a:buSzPts val="1800"/>
              <a:buFont typeface="Helvetica Neue"/>
              <a:buChar char="●"/>
              <a:defRPr sz="1800">
                <a:solidFill>
                  <a:srgbClr val="434343"/>
                </a:solidFill>
                <a:latin typeface="Roboto"/>
                <a:ea typeface="Roboto"/>
                <a:cs typeface="Roboto"/>
                <a:sym typeface="Roboto"/>
              </a:defRPr>
            </a:lvl1pPr>
            <a:lvl2pPr indent="-342900">
              <a:lnSpc>
                <a:spcPct val="115000"/>
              </a:lnSpc>
              <a:spcBef>
                <a:spcPts val="0"/>
              </a:spcBef>
              <a:buClr>
                <a:srgbClr val="434343"/>
              </a:buClr>
              <a:buSzPts val="1800"/>
              <a:buFont typeface="Helvetica Neue"/>
              <a:buChar char="○"/>
              <a:defRPr sz="1800">
                <a:solidFill>
                  <a:srgbClr val="434343"/>
                </a:solidFill>
                <a:latin typeface="Roboto"/>
                <a:ea typeface="Roboto"/>
                <a:cs typeface="Roboto"/>
                <a:sym typeface="Roboto"/>
              </a:defRPr>
            </a:lvl2pPr>
            <a:lvl3pPr indent="-342900">
              <a:lnSpc>
                <a:spcPct val="115000"/>
              </a:lnSpc>
              <a:spcBef>
                <a:spcPts val="0"/>
              </a:spcBef>
              <a:buClr>
                <a:srgbClr val="434343"/>
              </a:buClr>
              <a:buSzPts val="1800"/>
              <a:buFont typeface="Helvetica Neue"/>
              <a:buChar char="■"/>
              <a:defRPr sz="1800">
                <a:solidFill>
                  <a:srgbClr val="434343"/>
                </a:solidFill>
                <a:latin typeface="Roboto"/>
                <a:ea typeface="Roboto"/>
                <a:cs typeface="Roboto"/>
                <a:sym typeface="Roboto"/>
              </a:defRPr>
            </a:lvl3pPr>
            <a:lvl4pPr indent="-342900">
              <a:lnSpc>
                <a:spcPct val="115000"/>
              </a:lnSpc>
              <a:spcBef>
                <a:spcPts val="0"/>
              </a:spcBef>
              <a:buClr>
                <a:srgbClr val="434343"/>
              </a:buClr>
              <a:buSzPts val="1800"/>
              <a:buFont typeface="Helvetica Neue"/>
              <a:defRPr sz="1800">
                <a:solidFill>
                  <a:srgbClr val="434343"/>
                </a:solidFill>
                <a:latin typeface="Roboto"/>
                <a:ea typeface="Roboto"/>
                <a:cs typeface="Roboto"/>
                <a:sym typeface="Roboto"/>
              </a:defRPr>
            </a:lvl4pPr>
            <a:lvl5pPr indent="-342900">
              <a:lnSpc>
                <a:spcPct val="115000"/>
              </a:lnSpc>
              <a:spcBef>
                <a:spcPts val="0"/>
              </a:spcBef>
              <a:buClr>
                <a:srgbClr val="434343"/>
              </a:buClr>
              <a:buSzPts val="1800"/>
              <a:buFont typeface="Helvetica Neue"/>
              <a:defRPr sz="1800">
                <a:solidFill>
                  <a:srgbClr val="434343"/>
                </a:solidFill>
                <a:latin typeface="Roboto"/>
                <a:ea typeface="Roboto"/>
                <a:cs typeface="Roboto"/>
                <a:sym typeface="Roboto"/>
              </a:defRPr>
            </a:lvl5pPr>
          </a:lstStyle>
          <a:p>
            <a:r>
              <a:t>Body Level One</a:t>
            </a:r>
          </a:p>
          <a:p>
            <a:pPr lvl="1"/>
            <a:r>
              <a:t>Body Level Two</a:t>
            </a:r>
          </a:p>
          <a:p>
            <a:pPr lvl="2"/>
            <a:r>
              <a:t>Body Level Three</a:t>
            </a:r>
          </a:p>
          <a:p>
            <a:pPr lvl="3"/>
            <a:r>
              <a:t>Body Level Four</a:t>
            </a:r>
          </a:p>
          <a:p>
            <a:pPr lvl="4"/>
            <a:r>
              <a:t>Body Level Five</a:t>
            </a:r>
          </a:p>
        </p:txBody>
      </p:sp>
      <p:sp>
        <p:nvSpPr>
          <p:cNvPr id="316" name="Shape 316"/>
          <p:cNvSpPr>
            <a:spLocks noGrp="1"/>
          </p:cNvSpPr>
          <p:nvPr>
            <p:ph type="sldNum" sz="quarter" idx="2"/>
          </p:nvPr>
        </p:nvSpPr>
        <p:spPr>
          <a:xfrm>
            <a:off x="8672368" y="4680390"/>
            <a:ext cx="336764" cy="335201"/>
          </a:xfrm>
          <a:prstGeom prst="rect">
            <a:avLst/>
          </a:prstGeom>
        </p:spPr>
        <p:txBody>
          <a:bodyPr lIns="91399" tIns="91399" rIns="91399" bIns="91399"/>
          <a:lstStyle>
            <a:lvl1pPr algn="r">
              <a:defRPr b="0">
                <a:latin typeface="Roboto"/>
                <a:ea typeface="Roboto"/>
                <a:cs typeface="Roboto"/>
                <a:sym typeface="Roboto"/>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_AND_TWO_COLUMNS">
    <p:spTree>
      <p:nvGrpSpPr>
        <p:cNvPr id="1" name=""/>
        <p:cNvGrpSpPr/>
        <p:nvPr/>
      </p:nvGrpSpPr>
      <p:grpSpPr>
        <a:xfrm>
          <a:off x="0" y="0"/>
          <a:ext cx="0" cy="0"/>
          <a:chOff x="0" y="0"/>
          <a:chExt cx="0" cy="0"/>
        </a:xfrm>
      </p:grpSpPr>
      <p:grpSp>
        <p:nvGrpSpPr>
          <p:cNvPr id="38" name="Group 38"/>
          <p:cNvGrpSpPr/>
          <p:nvPr/>
        </p:nvGrpSpPr>
        <p:grpSpPr>
          <a:xfrm>
            <a:off x="-442732" y="337284"/>
            <a:ext cx="2324701" cy="2324700"/>
            <a:chOff x="0" y="0"/>
            <a:chExt cx="2324699" cy="2324699"/>
          </a:xfrm>
        </p:grpSpPr>
        <p:sp>
          <p:nvSpPr>
            <p:cNvPr id="34" name="Shape 34"/>
            <p:cNvSpPr/>
            <p:nvPr/>
          </p:nvSpPr>
          <p:spPr>
            <a:xfrm>
              <a:off x="0" y="0"/>
              <a:ext cx="2324700" cy="2324700"/>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sp>
          <p:nvSpPr>
            <p:cNvPr id="35" name="Shape 35"/>
            <p:cNvSpPr/>
            <p:nvPr/>
          </p:nvSpPr>
          <p:spPr>
            <a:xfrm>
              <a:off x="595624" y="595624"/>
              <a:ext cx="1133401" cy="1133401"/>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sp>
          <p:nvSpPr>
            <p:cNvPr id="36" name="Shape 36"/>
            <p:cNvSpPr/>
            <p:nvPr/>
          </p:nvSpPr>
          <p:spPr>
            <a:xfrm>
              <a:off x="337774" y="337774"/>
              <a:ext cx="1649101" cy="1649101"/>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sp>
          <p:nvSpPr>
            <p:cNvPr id="37" name="Shape 37"/>
            <p:cNvSpPr/>
            <p:nvPr/>
          </p:nvSpPr>
          <p:spPr>
            <a:xfrm>
              <a:off x="788549" y="788549"/>
              <a:ext cx="747601" cy="747601"/>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grpSp>
      <p:sp>
        <p:nvSpPr>
          <p:cNvPr id="39" name="Shape 39"/>
          <p:cNvSpPr/>
          <p:nvPr/>
        </p:nvSpPr>
        <p:spPr>
          <a:xfrm>
            <a:off x="8556000" y="4576450"/>
            <a:ext cx="435601" cy="435601"/>
          </a:xfrm>
          <a:prstGeom prst="ellipse">
            <a:avLst/>
          </a:prstGeom>
          <a:solidFill>
            <a:srgbClr val="000000"/>
          </a:solidFill>
          <a:ln w="12700">
            <a:miter lim="400000"/>
          </a:ln>
        </p:spPr>
        <p:txBody>
          <a:bodyPr lIns="45719" rIns="45719" anchor="ctr"/>
          <a:lstStyle/>
          <a:p>
            <a:endParaRPr/>
          </a:p>
        </p:txBody>
      </p:sp>
      <p:sp>
        <p:nvSpPr>
          <p:cNvPr id="40" name="Shape 40"/>
          <p:cNvSpPr>
            <a:spLocks noGrp="1"/>
          </p:cNvSpPr>
          <p:nvPr>
            <p:ph type="title"/>
          </p:nvPr>
        </p:nvSpPr>
        <p:spPr>
          <a:xfrm>
            <a:off x="457200" y="1166125"/>
            <a:ext cx="5220300" cy="683101"/>
          </a:xfrm>
          <a:prstGeom prst="rect">
            <a:avLst/>
          </a:prstGeom>
        </p:spPr>
        <p:txBody>
          <a:bodyPr>
            <a:normAutofit/>
          </a:bodyPr>
          <a:lstStyle/>
          <a:p>
            <a:r>
              <a:t>Title Text</a:t>
            </a:r>
          </a:p>
        </p:txBody>
      </p:sp>
      <p:sp>
        <p:nvSpPr>
          <p:cNvPr id="41" name="Shape 41"/>
          <p:cNvSpPr>
            <a:spLocks noGrp="1"/>
          </p:cNvSpPr>
          <p:nvPr>
            <p:ph type="body" sz="quarter" idx="1"/>
          </p:nvPr>
        </p:nvSpPr>
        <p:spPr>
          <a:xfrm>
            <a:off x="1069625" y="1958050"/>
            <a:ext cx="2236801" cy="2618401"/>
          </a:xfrm>
          <a:prstGeom prst="rect">
            <a:avLst/>
          </a:prstGeom>
        </p:spPr>
        <p:txBody>
          <a:bodyPr>
            <a:normAutofit/>
          </a:bodyPr>
          <a:lstStyle>
            <a:lvl1pPr indent="-317500">
              <a:buSzPts val="1400"/>
              <a:defRPr sz="1400"/>
            </a:lvl1pPr>
            <a:lvl2pPr indent="-317500">
              <a:buSzPts val="1400"/>
              <a:defRPr sz="1400"/>
            </a:lvl2pPr>
            <a:lvl3pPr indent="-317500">
              <a:buSzPts val="1400"/>
              <a:defRPr sz="1400"/>
            </a:lvl3pPr>
            <a:lvl4pPr indent="-317500">
              <a:buSzPts val="1400"/>
              <a:defRPr sz="1400"/>
            </a:lvl4pPr>
            <a:lvl5pPr indent="-317500">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42" name="Shape 42"/>
          <p:cNvSpPr>
            <a:spLocks noGrp="1"/>
          </p:cNvSpPr>
          <p:nvPr>
            <p:ph type="body" sz="quarter" idx="13"/>
          </p:nvPr>
        </p:nvSpPr>
        <p:spPr>
          <a:xfrm>
            <a:off x="3440857" y="1958050"/>
            <a:ext cx="2236801" cy="2618401"/>
          </a:xfrm>
          <a:prstGeom prst="rect">
            <a:avLst/>
          </a:prstGeom>
        </p:spPr>
        <p:txBody>
          <a:bodyPr>
            <a:normAutofit/>
          </a:bodyPr>
          <a:lstStyle/>
          <a:p>
            <a:pPr indent="-317500">
              <a:buSzPts val="1400"/>
              <a:defRPr sz="1400"/>
            </a:pPr>
            <a:endParaRPr/>
          </a:p>
        </p:txBody>
      </p:sp>
      <p:sp>
        <p:nvSpPr>
          <p:cNvPr id="43" name="Shape 43"/>
          <p:cNvSpPr/>
          <p:nvPr/>
        </p:nvSpPr>
        <p:spPr>
          <a:xfrm>
            <a:off x="6081700" y="763999"/>
            <a:ext cx="3615601" cy="3615602"/>
          </a:xfrm>
          <a:prstGeom prst="ellipse">
            <a:avLst/>
          </a:prstGeom>
          <a:ln>
            <a:solidFill>
              <a:srgbClr val="E8E8E8"/>
            </a:solidFill>
          </a:ln>
        </p:spPr>
        <p:txBody>
          <a:bodyPr lIns="45719" rIns="45719" anchor="ctr"/>
          <a:lstStyle/>
          <a:p>
            <a:endParaRPr/>
          </a:p>
        </p:txBody>
      </p:sp>
      <p:sp>
        <p:nvSpPr>
          <p:cNvPr id="44" name="Shape 44"/>
          <p:cNvSpPr/>
          <p:nvPr/>
        </p:nvSpPr>
        <p:spPr>
          <a:xfrm>
            <a:off x="6272900" y="955199"/>
            <a:ext cx="3233101" cy="3233102"/>
          </a:xfrm>
          <a:prstGeom prst="ellipse">
            <a:avLst/>
          </a:prstGeom>
          <a:solidFill>
            <a:srgbClr val="000000">
              <a:alpha val="5490"/>
            </a:srgbClr>
          </a:solidFill>
          <a:ln w="12700">
            <a:miter lim="400000"/>
          </a:ln>
        </p:spPr>
        <p:txBody>
          <a:bodyPr lIns="45719" rIns="45719" anchor="ctr"/>
          <a:lstStyle/>
          <a:p>
            <a:endParaRPr/>
          </a:p>
        </p:txBody>
      </p:sp>
      <p:sp>
        <p:nvSpPr>
          <p:cNvPr id="45" name="Shape 4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1_CAPTION_ONLY">
    <p:spTree>
      <p:nvGrpSpPr>
        <p:cNvPr id="1" name=""/>
        <p:cNvGrpSpPr/>
        <p:nvPr/>
      </p:nvGrpSpPr>
      <p:grpSpPr>
        <a:xfrm>
          <a:off x="0" y="0"/>
          <a:ext cx="0" cy="0"/>
          <a:chOff x="0" y="0"/>
          <a:chExt cx="0" cy="0"/>
        </a:xfrm>
      </p:grpSpPr>
      <p:sp>
        <p:nvSpPr>
          <p:cNvPr id="323" name="Shape 323"/>
          <p:cNvSpPr>
            <a:spLocks noGrp="1"/>
          </p:cNvSpPr>
          <p:nvPr>
            <p:ph type="body" sz="quarter" idx="1"/>
          </p:nvPr>
        </p:nvSpPr>
        <p:spPr>
          <a:xfrm>
            <a:off x="319499" y="4230575"/>
            <a:ext cx="5998803" cy="598804"/>
          </a:xfrm>
          <a:prstGeom prst="rect">
            <a:avLst/>
          </a:prstGeom>
        </p:spPr>
        <p:txBody>
          <a:bodyPr lIns="91399" tIns="91399" rIns="91399" bIns="91399" anchor="ctr">
            <a:normAutofit/>
          </a:bodyPr>
          <a:lstStyle>
            <a:lvl1pPr marL="228600" indent="0">
              <a:spcBef>
                <a:spcPts val="0"/>
              </a:spcBef>
              <a:buClrTx/>
              <a:buSzTx/>
              <a:buFontTx/>
              <a:buNone/>
              <a:defRPr sz="1800">
                <a:solidFill>
                  <a:srgbClr val="434343"/>
                </a:solidFill>
                <a:latin typeface="Roboto"/>
                <a:ea typeface="Roboto"/>
                <a:cs typeface="Roboto"/>
                <a:sym typeface="Roboto"/>
              </a:defRPr>
            </a:lvl1pPr>
            <a:lvl2pPr indent="-342900">
              <a:spcBef>
                <a:spcPts val="0"/>
              </a:spcBef>
              <a:buClrTx/>
              <a:buSzPts val="1800"/>
              <a:buFontTx/>
              <a:buChar char="○"/>
              <a:defRPr sz="1800">
                <a:solidFill>
                  <a:srgbClr val="434343"/>
                </a:solidFill>
                <a:latin typeface="Roboto"/>
                <a:ea typeface="Roboto"/>
                <a:cs typeface="Roboto"/>
                <a:sym typeface="Roboto"/>
              </a:defRPr>
            </a:lvl2pPr>
            <a:lvl3pPr indent="-342900">
              <a:spcBef>
                <a:spcPts val="0"/>
              </a:spcBef>
              <a:buClrTx/>
              <a:buSzPts val="1800"/>
              <a:buFontTx/>
              <a:buChar char="■"/>
              <a:defRPr sz="1800">
                <a:solidFill>
                  <a:srgbClr val="434343"/>
                </a:solidFill>
                <a:latin typeface="Roboto"/>
                <a:ea typeface="Roboto"/>
                <a:cs typeface="Roboto"/>
                <a:sym typeface="Roboto"/>
              </a:defRPr>
            </a:lvl3pPr>
            <a:lvl4pPr indent="-342900">
              <a:spcBef>
                <a:spcPts val="0"/>
              </a:spcBef>
              <a:buClrTx/>
              <a:buSzPts val="1800"/>
              <a:buFontTx/>
              <a:defRPr sz="1800">
                <a:solidFill>
                  <a:srgbClr val="434343"/>
                </a:solidFill>
                <a:latin typeface="Roboto"/>
                <a:ea typeface="Roboto"/>
                <a:cs typeface="Roboto"/>
                <a:sym typeface="Roboto"/>
              </a:defRPr>
            </a:lvl4pPr>
            <a:lvl5pPr indent="-342900">
              <a:spcBef>
                <a:spcPts val="0"/>
              </a:spcBef>
              <a:buClrTx/>
              <a:buSzPts val="1800"/>
              <a:buFontTx/>
              <a:defRPr sz="1800">
                <a:solidFill>
                  <a:srgbClr val="434343"/>
                </a:solidFill>
                <a:latin typeface="Roboto"/>
                <a:ea typeface="Roboto"/>
                <a:cs typeface="Roboto"/>
                <a:sym typeface="Roboto"/>
              </a:defRPr>
            </a:lvl5p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8672368" y="4680390"/>
            <a:ext cx="336764" cy="335201"/>
          </a:xfrm>
          <a:prstGeom prst="rect">
            <a:avLst/>
          </a:prstGeom>
        </p:spPr>
        <p:txBody>
          <a:bodyPr lIns="91399" tIns="91399" rIns="91399" bIns="91399"/>
          <a:lstStyle>
            <a:lvl1pPr algn="r">
              <a:defRPr b="0">
                <a:solidFill>
                  <a:srgbClr val="434343"/>
                </a:solidFill>
                <a:latin typeface="Roboto"/>
                <a:ea typeface="Roboto"/>
                <a:cs typeface="Roboto"/>
                <a:sym typeface="Roboto"/>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331" name="Shape 331"/>
          <p:cNvSpPr>
            <a:spLocks noGrp="1"/>
          </p:cNvSpPr>
          <p:nvPr>
            <p:ph type="title"/>
          </p:nvPr>
        </p:nvSpPr>
        <p:spPr>
          <a:xfrm>
            <a:off x="1485897" y="205977"/>
            <a:ext cx="6172205" cy="857254"/>
          </a:xfrm>
          <a:prstGeom prst="rect">
            <a:avLst/>
          </a:prstGeom>
        </p:spPr>
        <p:txBody>
          <a:bodyPr lIns="34275" tIns="34275" rIns="34275" bIns="34275" anchor="ctr">
            <a:normAutofit/>
          </a:bodyPr>
          <a:lstStyle>
            <a:lvl1pPr algn="ctr">
              <a:defRPr sz="3200" b="0">
                <a:latin typeface="Calibri"/>
                <a:ea typeface="Calibri"/>
                <a:cs typeface="Calibri"/>
                <a:sym typeface="Calibri"/>
              </a:defRPr>
            </a:lvl1pPr>
          </a:lstStyle>
          <a:p>
            <a:r>
              <a:t>Title Text</a:t>
            </a:r>
          </a:p>
        </p:txBody>
      </p:sp>
      <p:sp>
        <p:nvSpPr>
          <p:cNvPr id="332" name="Shape 332"/>
          <p:cNvSpPr>
            <a:spLocks noGrp="1"/>
          </p:cNvSpPr>
          <p:nvPr>
            <p:ph type="body" idx="1"/>
          </p:nvPr>
        </p:nvSpPr>
        <p:spPr>
          <a:xfrm>
            <a:off x="1485897" y="1200147"/>
            <a:ext cx="6172205" cy="3394476"/>
          </a:xfrm>
          <a:prstGeom prst="rect">
            <a:avLst/>
          </a:prstGeom>
        </p:spPr>
        <p:txBody>
          <a:bodyPr lIns="34275" tIns="34275" rIns="34275" bIns="34275">
            <a:normAutofit/>
          </a:bodyPr>
          <a:lstStyle>
            <a:lvl1pPr indent="-368300">
              <a:spcBef>
                <a:spcPts val="400"/>
              </a:spcBef>
              <a:buClr>
                <a:srgbClr val="000000"/>
              </a:buClr>
              <a:buSzPts val="2200"/>
              <a:buFont typeface="Arial"/>
              <a:buChar char="•"/>
              <a:defRPr sz="2200">
                <a:latin typeface="Calibri"/>
                <a:ea typeface="Calibri"/>
                <a:cs typeface="Calibri"/>
                <a:sym typeface="Calibri"/>
              </a:defRPr>
            </a:lvl1pPr>
            <a:lvl2pPr indent="-368300">
              <a:spcBef>
                <a:spcPts val="400"/>
              </a:spcBef>
              <a:buClr>
                <a:srgbClr val="000000"/>
              </a:buClr>
              <a:buSzPts val="2200"/>
              <a:buFont typeface="Arial"/>
              <a:buChar char="–"/>
              <a:defRPr sz="2200">
                <a:latin typeface="Calibri"/>
                <a:ea typeface="Calibri"/>
                <a:cs typeface="Calibri"/>
                <a:sym typeface="Calibri"/>
              </a:defRPr>
            </a:lvl2pPr>
            <a:lvl3pPr indent="-368300">
              <a:spcBef>
                <a:spcPts val="400"/>
              </a:spcBef>
              <a:buClr>
                <a:srgbClr val="000000"/>
              </a:buClr>
              <a:buSzPts val="2200"/>
              <a:buFont typeface="Arial"/>
              <a:buChar char="•"/>
              <a:defRPr sz="2200">
                <a:latin typeface="Calibri"/>
                <a:ea typeface="Calibri"/>
                <a:cs typeface="Calibri"/>
                <a:sym typeface="Calibri"/>
              </a:defRPr>
            </a:lvl3pPr>
            <a:lvl4pPr indent="-368300">
              <a:spcBef>
                <a:spcPts val="400"/>
              </a:spcBef>
              <a:buClr>
                <a:srgbClr val="000000"/>
              </a:buClr>
              <a:buSzPts val="2200"/>
              <a:buFont typeface="Arial"/>
              <a:buChar char="–"/>
              <a:defRPr sz="2200">
                <a:latin typeface="Calibri"/>
                <a:ea typeface="Calibri"/>
                <a:cs typeface="Calibri"/>
                <a:sym typeface="Calibri"/>
              </a:defRPr>
            </a:lvl4pPr>
            <a:lvl5pPr indent="-368300">
              <a:spcBef>
                <a:spcPts val="400"/>
              </a:spcBef>
              <a:buClr>
                <a:srgbClr val="000000"/>
              </a:buClr>
              <a:buSzPts val="2200"/>
              <a:buFont typeface="Arial"/>
              <a:buChar char="»"/>
              <a:defRPr sz="2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3" name="Shape 333"/>
          <p:cNvSpPr>
            <a:spLocks noGrp="1"/>
          </p:cNvSpPr>
          <p:nvPr>
            <p:ph type="sldNum" sz="quarter" idx="2"/>
          </p:nvPr>
        </p:nvSpPr>
        <p:spPr>
          <a:xfrm>
            <a:off x="7473863" y="4817621"/>
            <a:ext cx="184240" cy="173128"/>
          </a:xfrm>
          <a:prstGeom prst="rect">
            <a:avLst/>
          </a:prstGeom>
        </p:spPr>
        <p:txBody>
          <a:bodyPr lIns="34275" tIns="34275" rIns="34275" bIns="34275"/>
          <a:lstStyle>
            <a:lvl1pPr algn="r">
              <a:defRPr sz="800" b="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40" name="Shape 340"/>
          <p:cNvSpPr/>
          <p:nvPr/>
        </p:nvSpPr>
        <p:spPr>
          <a:xfrm>
            <a:off x="763999" y="-1236276"/>
            <a:ext cx="7616102" cy="7616102"/>
          </a:xfrm>
          <a:prstGeom prst="ellipse">
            <a:avLst/>
          </a:prstGeom>
          <a:ln>
            <a:solidFill>
              <a:srgbClr val="E8E8E8"/>
            </a:solidFill>
          </a:ln>
        </p:spPr>
        <p:txBody>
          <a:bodyPr lIns="45719" rIns="45719" anchor="ctr"/>
          <a:lstStyle/>
          <a:p>
            <a:endParaRPr/>
          </a:p>
        </p:txBody>
      </p:sp>
      <p:sp>
        <p:nvSpPr>
          <p:cNvPr id="341" name="Shape 341"/>
          <p:cNvSpPr/>
          <p:nvPr/>
        </p:nvSpPr>
        <p:spPr>
          <a:xfrm>
            <a:off x="1198300" y="-801975"/>
            <a:ext cx="6747000" cy="6747000"/>
          </a:xfrm>
          <a:prstGeom prst="ellipse">
            <a:avLst/>
          </a:prstGeom>
          <a:ln>
            <a:solidFill>
              <a:srgbClr val="E8E8E8"/>
            </a:solidFill>
          </a:ln>
        </p:spPr>
        <p:txBody>
          <a:bodyPr lIns="45719" rIns="45719" anchor="ctr"/>
          <a:lstStyle/>
          <a:p>
            <a:endParaRPr/>
          </a:p>
        </p:txBody>
      </p:sp>
      <p:sp>
        <p:nvSpPr>
          <p:cNvPr id="342" name="Shape 342"/>
          <p:cNvSpPr/>
          <p:nvPr/>
        </p:nvSpPr>
        <p:spPr>
          <a:xfrm>
            <a:off x="2267898" y="267623"/>
            <a:ext cx="4608304" cy="4608304"/>
          </a:xfrm>
          <a:prstGeom prst="ellipse">
            <a:avLst/>
          </a:prstGeom>
          <a:ln>
            <a:solidFill>
              <a:srgbClr val="E8E8E8"/>
            </a:solidFill>
          </a:ln>
        </p:spPr>
        <p:txBody>
          <a:bodyPr lIns="45719" rIns="45719" anchor="ctr"/>
          <a:lstStyle/>
          <a:p>
            <a:endParaRPr/>
          </a:p>
        </p:txBody>
      </p:sp>
      <p:sp>
        <p:nvSpPr>
          <p:cNvPr id="343" name="Shape 343"/>
          <p:cNvSpPr/>
          <p:nvPr/>
        </p:nvSpPr>
        <p:spPr>
          <a:xfrm>
            <a:off x="-704850" y="-2705100"/>
            <a:ext cx="10553701" cy="105537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61" y="10800"/>
                </a:moveTo>
                <a:cubicBezTo>
                  <a:pt x="2261" y="15516"/>
                  <a:pt x="6084" y="19339"/>
                  <a:pt x="10800" y="19339"/>
                </a:cubicBezTo>
                <a:cubicBezTo>
                  <a:pt x="15516" y="19339"/>
                  <a:pt x="19339" y="15516"/>
                  <a:pt x="19339" y="10800"/>
                </a:cubicBezTo>
                <a:cubicBezTo>
                  <a:pt x="19339" y="6084"/>
                  <a:pt x="15516" y="2261"/>
                  <a:pt x="10800" y="2261"/>
                </a:cubicBezTo>
                <a:cubicBezTo>
                  <a:pt x="6084" y="2261"/>
                  <a:pt x="2261" y="6084"/>
                  <a:pt x="2261" y="10800"/>
                </a:cubicBezTo>
                <a:close/>
              </a:path>
            </a:pathLst>
          </a:custGeom>
          <a:solidFill>
            <a:srgbClr val="000000">
              <a:alpha val="5490"/>
            </a:srgbClr>
          </a:solidFill>
          <a:ln w="12700">
            <a:miter lim="400000"/>
          </a:ln>
        </p:spPr>
        <p:txBody>
          <a:bodyPr lIns="45719" rIns="45719" anchor="ctr"/>
          <a:lstStyle/>
          <a:p>
            <a:endParaRPr/>
          </a:p>
        </p:txBody>
      </p:sp>
      <p:sp>
        <p:nvSpPr>
          <p:cNvPr id="344" name="Shape 344"/>
          <p:cNvSpPr/>
          <p:nvPr/>
        </p:nvSpPr>
        <p:spPr>
          <a:xfrm>
            <a:off x="8556000" y="4576450"/>
            <a:ext cx="435601" cy="435601"/>
          </a:xfrm>
          <a:prstGeom prst="ellipse">
            <a:avLst/>
          </a:prstGeom>
          <a:solidFill>
            <a:srgbClr val="000000"/>
          </a:solidFill>
          <a:ln w="12700">
            <a:miter lim="400000"/>
          </a:ln>
        </p:spPr>
        <p:txBody>
          <a:bodyPr lIns="45719" rIns="45719" anchor="ctr"/>
          <a:lstStyle/>
          <a:p>
            <a:endParaRPr/>
          </a:p>
        </p:txBody>
      </p:sp>
      <p:sp>
        <p:nvSpPr>
          <p:cNvPr id="345" name="Shape 345"/>
          <p:cNvSpPr>
            <a:spLocks noGrp="1"/>
          </p:cNvSpPr>
          <p:nvPr>
            <p:ph type="sldNum" sz="quarter" idx="2"/>
          </p:nvPr>
        </p:nvSpPr>
        <p:spPr>
          <a:xfrm>
            <a:off x="8605293" y="4626649"/>
            <a:ext cx="336763" cy="335201"/>
          </a:xfrm>
          <a:prstGeom prst="rect">
            <a:avLst/>
          </a:prstGeom>
        </p:spPr>
        <p:txBody>
          <a:bodyPr lIns="91399" tIns="91399" rIns="91399" bIns="91399"/>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1_TITLE_AND_TWO_COLUMNS">
    <p:spTree>
      <p:nvGrpSpPr>
        <p:cNvPr id="1" name=""/>
        <p:cNvGrpSpPr/>
        <p:nvPr/>
      </p:nvGrpSpPr>
      <p:grpSpPr>
        <a:xfrm>
          <a:off x="0" y="0"/>
          <a:ext cx="0" cy="0"/>
          <a:chOff x="0" y="0"/>
          <a:chExt cx="0" cy="0"/>
        </a:xfrm>
      </p:grpSpPr>
      <p:grpSp>
        <p:nvGrpSpPr>
          <p:cNvPr id="356" name="Group 356"/>
          <p:cNvGrpSpPr/>
          <p:nvPr/>
        </p:nvGrpSpPr>
        <p:grpSpPr>
          <a:xfrm>
            <a:off x="-442733" y="337283"/>
            <a:ext cx="2324704" cy="2324704"/>
            <a:chOff x="0" y="0"/>
            <a:chExt cx="2324702" cy="2324702"/>
          </a:xfrm>
        </p:grpSpPr>
        <p:sp>
          <p:nvSpPr>
            <p:cNvPr id="352" name="Shape 352"/>
            <p:cNvSpPr/>
            <p:nvPr/>
          </p:nvSpPr>
          <p:spPr>
            <a:xfrm>
              <a:off x="-1" y="-1"/>
              <a:ext cx="2324704" cy="2324704"/>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sp>
          <p:nvSpPr>
            <p:cNvPr id="353" name="Shape 353"/>
            <p:cNvSpPr/>
            <p:nvPr/>
          </p:nvSpPr>
          <p:spPr>
            <a:xfrm>
              <a:off x="595624" y="595624"/>
              <a:ext cx="1133403" cy="1133403"/>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sp>
          <p:nvSpPr>
            <p:cNvPr id="354" name="Shape 354"/>
            <p:cNvSpPr/>
            <p:nvPr/>
          </p:nvSpPr>
          <p:spPr>
            <a:xfrm>
              <a:off x="337774" y="337774"/>
              <a:ext cx="1649103" cy="1649103"/>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sp>
          <p:nvSpPr>
            <p:cNvPr id="355" name="Shape 355"/>
            <p:cNvSpPr/>
            <p:nvPr/>
          </p:nvSpPr>
          <p:spPr>
            <a:xfrm>
              <a:off x="788549" y="788549"/>
              <a:ext cx="747603" cy="747603"/>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grpSp>
      <p:sp>
        <p:nvSpPr>
          <p:cNvPr id="357" name="Shape 357"/>
          <p:cNvSpPr/>
          <p:nvPr/>
        </p:nvSpPr>
        <p:spPr>
          <a:xfrm>
            <a:off x="8556000" y="4576450"/>
            <a:ext cx="435601" cy="435601"/>
          </a:xfrm>
          <a:prstGeom prst="ellipse">
            <a:avLst/>
          </a:prstGeom>
          <a:solidFill>
            <a:srgbClr val="000000"/>
          </a:solidFill>
          <a:ln w="12700">
            <a:miter lim="400000"/>
          </a:ln>
        </p:spPr>
        <p:txBody>
          <a:bodyPr lIns="45719" rIns="45719" anchor="ctr"/>
          <a:lstStyle/>
          <a:p>
            <a:endParaRPr/>
          </a:p>
        </p:txBody>
      </p:sp>
      <p:sp>
        <p:nvSpPr>
          <p:cNvPr id="358" name="Shape 358"/>
          <p:cNvSpPr>
            <a:spLocks noGrp="1"/>
          </p:cNvSpPr>
          <p:nvPr>
            <p:ph type="title"/>
          </p:nvPr>
        </p:nvSpPr>
        <p:spPr>
          <a:xfrm>
            <a:off x="457200" y="1166125"/>
            <a:ext cx="5220300" cy="683102"/>
          </a:xfrm>
          <a:prstGeom prst="rect">
            <a:avLst/>
          </a:prstGeom>
        </p:spPr>
        <p:txBody>
          <a:bodyPr lIns="91399" tIns="91399" rIns="91399" bIns="91399">
            <a:normAutofit/>
          </a:bodyPr>
          <a:lstStyle/>
          <a:p>
            <a:r>
              <a:t>Title Text</a:t>
            </a:r>
          </a:p>
        </p:txBody>
      </p:sp>
      <p:sp>
        <p:nvSpPr>
          <p:cNvPr id="359" name="Shape 359"/>
          <p:cNvSpPr>
            <a:spLocks noGrp="1"/>
          </p:cNvSpPr>
          <p:nvPr>
            <p:ph type="body" sz="quarter" idx="1"/>
          </p:nvPr>
        </p:nvSpPr>
        <p:spPr>
          <a:xfrm>
            <a:off x="1069625" y="1958050"/>
            <a:ext cx="2236802" cy="2618402"/>
          </a:xfrm>
          <a:prstGeom prst="rect">
            <a:avLst/>
          </a:prstGeom>
        </p:spPr>
        <p:txBody>
          <a:bodyPr lIns="91399" tIns="91399" rIns="91399" bIns="91399">
            <a:normAutofit/>
          </a:bodyPr>
          <a:lstStyle>
            <a:lvl1pPr indent="-317500">
              <a:buSzPts val="1400"/>
              <a:buFont typeface="Helvetica Neue"/>
              <a:defRPr sz="1400"/>
            </a:lvl1pPr>
            <a:lvl2pPr indent="-317500">
              <a:buSzPts val="1400"/>
              <a:buFont typeface="Helvetica Neue"/>
              <a:defRPr sz="1400"/>
            </a:lvl2pPr>
            <a:lvl3pPr indent="-317500">
              <a:buSzPts val="1400"/>
              <a:buFont typeface="Helvetica Neue"/>
              <a:defRPr sz="1400"/>
            </a:lvl3pPr>
            <a:lvl4pPr indent="-317500">
              <a:buSzPts val="1400"/>
              <a:buFont typeface="Helvetica Neue"/>
              <a:defRPr sz="1400"/>
            </a:lvl4pPr>
            <a:lvl5pPr indent="-317500">
              <a:buSzPts val="1400"/>
              <a:buFont typeface="Helvetica Neue"/>
              <a:defRPr sz="1400"/>
            </a:lvl5p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body" sz="quarter" idx="13"/>
          </p:nvPr>
        </p:nvSpPr>
        <p:spPr>
          <a:xfrm>
            <a:off x="3440857" y="1958050"/>
            <a:ext cx="2236802" cy="2618402"/>
          </a:xfrm>
          <a:prstGeom prst="rect">
            <a:avLst/>
          </a:prstGeom>
        </p:spPr>
        <p:txBody>
          <a:bodyPr lIns="91399" tIns="91399" rIns="91399" bIns="91399">
            <a:normAutofit/>
          </a:bodyPr>
          <a:lstStyle/>
          <a:p>
            <a:pPr indent="-342900">
              <a:lnSpc>
                <a:spcPct val="115000"/>
              </a:lnSpc>
              <a:spcBef>
                <a:spcPts val="0"/>
              </a:spcBef>
              <a:buClr>
                <a:srgbClr val="434343"/>
              </a:buClr>
              <a:buSzPts val="1800"/>
              <a:buFont typeface="Helvetica Neue"/>
              <a:buChar char="●"/>
              <a:defRPr sz="1800">
                <a:solidFill>
                  <a:srgbClr val="434343"/>
                </a:solidFill>
                <a:latin typeface="Roboto"/>
                <a:ea typeface="Roboto"/>
                <a:cs typeface="Roboto"/>
                <a:sym typeface="Roboto"/>
              </a:defRPr>
            </a:pPr>
            <a:endParaRPr/>
          </a:p>
        </p:txBody>
      </p:sp>
      <p:sp>
        <p:nvSpPr>
          <p:cNvPr id="361" name="Shape 361"/>
          <p:cNvSpPr/>
          <p:nvPr/>
        </p:nvSpPr>
        <p:spPr>
          <a:xfrm>
            <a:off x="6081700" y="763998"/>
            <a:ext cx="3615603" cy="3615604"/>
          </a:xfrm>
          <a:prstGeom prst="ellipse">
            <a:avLst/>
          </a:prstGeom>
          <a:ln>
            <a:solidFill>
              <a:srgbClr val="E8E8E8"/>
            </a:solidFill>
          </a:ln>
        </p:spPr>
        <p:txBody>
          <a:bodyPr lIns="45719" rIns="45719" anchor="ctr"/>
          <a:lstStyle/>
          <a:p>
            <a:endParaRPr/>
          </a:p>
        </p:txBody>
      </p:sp>
      <p:sp>
        <p:nvSpPr>
          <p:cNvPr id="362" name="Shape 362"/>
          <p:cNvSpPr/>
          <p:nvPr/>
        </p:nvSpPr>
        <p:spPr>
          <a:xfrm>
            <a:off x="6272900" y="955198"/>
            <a:ext cx="3233103" cy="3233104"/>
          </a:xfrm>
          <a:prstGeom prst="ellipse">
            <a:avLst/>
          </a:prstGeom>
          <a:solidFill>
            <a:srgbClr val="000000">
              <a:alpha val="5490"/>
            </a:srgbClr>
          </a:solidFill>
          <a:ln w="12700">
            <a:miter lim="400000"/>
          </a:ln>
        </p:spPr>
        <p:txBody>
          <a:bodyPr lIns="45719" rIns="45719" anchor="ctr"/>
          <a:lstStyle/>
          <a:p>
            <a:endParaRPr/>
          </a:p>
        </p:txBody>
      </p:sp>
      <p:sp>
        <p:nvSpPr>
          <p:cNvPr id="363" name="Shape 363"/>
          <p:cNvSpPr>
            <a:spLocks noGrp="1"/>
          </p:cNvSpPr>
          <p:nvPr>
            <p:ph type="sldNum" sz="quarter" idx="2"/>
          </p:nvPr>
        </p:nvSpPr>
        <p:spPr>
          <a:xfrm>
            <a:off x="8605293" y="4626649"/>
            <a:ext cx="336763" cy="335201"/>
          </a:xfrm>
          <a:prstGeom prst="rect">
            <a:avLst/>
          </a:prstGeom>
        </p:spPr>
        <p:txBody>
          <a:bodyPr lIns="91399" tIns="91399" rIns="91399" bIns="91399"/>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_1">
    <p:bg>
      <p:bgPr>
        <a:solidFill>
          <a:srgbClr val="000000"/>
        </a:solidFill>
        <a:effectLst/>
      </p:bgPr>
    </p:bg>
    <p:spTree>
      <p:nvGrpSpPr>
        <p:cNvPr id="1" name=""/>
        <p:cNvGrpSpPr/>
        <p:nvPr/>
      </p:nvGrpSpPr>
      <p:grpSpPr>
        <a:xfrm>
          <a:off x="0" y="0"/>
          <a:ext cx="0" cy="0"/>
          <a:chOff x="0" y="0"/>
          <a:chExt cx="0" cy="0"/>
        </a:xfrm>
      </p:grpSpPr>
      <p:sp>
        <p:nvSpPr>
          <p:cNvPr id="370" name="Shape 370"/>
          <p:cNvSpPr/>
          <p:nvPr/>
        </p:nvSpPr>
        <p:spPr>
          <a:xfrm>
            <a:off x="1592398" y="-407852"/>
            <a:ext cx="5959204" cy="5959204"/>
          </a:xfrm>
          <a:prstGeom prst="ellipse">
            <a:avLst/>
          </a:prstGeom>
          <a:solidFill>
            <a:srgbClr val="FFFFFF"/>
          </a:solidFill>
          <a:ln w="12700">
            <a:miter lim="400000"/>
          </a:ln>
        </p:spPr>
        <p:txBody>
          <a:bodyPr lIns="45719" rIns="45719" anchor="ctr"/>
          <a:lstStyle/>
          <a:p>
            <a:endParaRPr/>
          </a:p>
        </p:txBody>
      </p:sp>
      <p:grpSp>
        <p:nvGrpSpPr>
          <p:cNvPr id="375" name="Group 375"/>
          <p:cNvGrpSpPr/>
          <p:nvPr/>
        </p:nvGrpSpPr>
        <p:grpSpPr>
          <a:xfrm>
            <a:off x="6427668" y="2502633"/>
            <a:ext cx="2324703" cy="2324703"/>
            <a:chOff x="0" y="0"/>
            <a:chExt cx="2324702" cy="2324702"/>
          </a:xfrm>
        </p:grpSpPr>
        <p:sp>
          <p:nvSpPr>
            <p:cNvPr id="371" name="Shape 371"/>
            <p:cNvSpPr/>
            <p:nvPr/>
          </p:nvSpPr>
          <p:spPr>
            <a:xfrm>
              <a:off x="-1" y="-1"/>
              <a:ext cx="2324704" cy="2324704"/>
            </a:xfrm>
            <a:prstGeom prst="ellipse">
              <a:avLst/>
            </a:prstGeom>
            <a:noFill/>
            <a:ln w="9525" cap="flat">
              <a:solidFill>
                <a:srgbClr val="CCCCCC"/>
              </a:solidFill>
              <a:prstDash val="solid"/>
              <a:round/>
            </a:ln>
            <a:effectLst/>
          </p:spPr>
          <p:txBody>
            <a:bodyPr wrap="square" lIns="45719" tIns="45719" rIns="45719" bIns="45719" numCol="1" anchor="ctr">
              <a:noAutofit/>
            </a:bodyPr>
            <a:lstStyle/>
            <a:p>
              <a:endParaRPr/>
            </a:p>
          </p:txBody>
        </p:sp>
        <p:sp>
          <p:nvSpPr>
            <p:cNvPr id="372" name="Shape 372"/>
            <p:cNvSpPr/>
            <p:nvPr/>
          </p:nvSpPr>
          <p:spPr>
            <a:xfrm>
              <a:off x="595624" y="595624"/>
              <a:ext cx="1133403" cy="1133403"/>
            </a:xfrm>
            <a:prstGeom prst="ellipse">
              <a:avLst/>
            </a:prstGeom>
            <a:noFill/>
            <a:ln w="9525" cap="flat">
              <a:solidFill>
                <a:srgbClr val="CCCCCC"/>
              </a:solidFill>
              <a:prstDash val="solid"/>
              <a:round/>
            </a:ln>
            <a:effectLst/>
          </p:spPr>
          <p:txBody>
            <a:bodyPr wrap="square" lIns="45719" tIns="45719" rIns="45719" bIns="45719" numCol="1" anchor="ctr">
              <a:noAutofit/>
            </a:bodyPr>
            <a:lstStyle/>
            <a:p>
              <a:endParaRPr/>
            </a:p>
          </p:txBody>
        </p:sp>
        <p:sp>
          <p:nvSpPr>
            <p:cNvPr id="373" name="Shape 373"/>
            <p:cNvSpPr/>
            <p:nvPr/>
          </p:nvSpPr>
          <p:spPr>
            <a:xfrm>
              <a:off x="337774" y="337774"/>
              <a:ext cx="1649103" cy="1649103"/>
            </a:xfrm>
            <a:prstGeom prst="ellipse">
              <a:avLst/>
            </a:prstGeom>
            <a:noFill/>
            <a:ln w="9525" cap="flat">
              <a:solidFill>
                <a:srgbClr val="CCCCCC"/>
              </a:solidFill>
              <a:prstDash val="solid"/>
              <a:round/>
            </a:ln>
            <a:effectLst/>
          </p:spPr>
          <p:txBody>
            <a:bodyPr wrap="square" lIns="45719" tIns="45719" rIns="45719" bIns="45719" numCol="1" anchor="ctr">
              <a:noAutofit/>
            </a:bodyPr>
            <a:lstStyle/>
            <a:p>
              <a:endParaRPr/>
            </a:p>
          </p:txBody>
        </p:sp>
        <p:sp>
          <p:nvSpPr>
            <p:cNvPr id="374" name="Shape 374"/>
            <p:cNvSpPr/>
            <p:nvPr/>
          </p:nvSpPr>
          <p:spPr>
            <a:xfrm>
              <a:off x="788549" y="788549"/>
              <a:ext cx="747603" cy="747603"/>
            </a:xfrm>
            <a:prstGeom prst="ellipse">
              <a:avLst/>
            </a:prstGeom>
            <a:noFill/>
            <a:ln w="9525" cap="flat">
              <a:solidFill>
                <a:srgbClr val="CCCCCC"/>
              </a:solidFill>
              <a:prstDash val="solid"/>
              <a:round/>
            </a:ln>
            <a:effectLst/>
          </p:spPr>
          <p:txBody>
            <a:bodyPr wrap="square" lIns="45719" tIns="45719" rIns="45719" bIns="45719" numCol="1" anchor="ctr">
              <a:noAutofit/>
            </a:bodyPr>
            <a:lstStyle/>
            <a:p>
              <a:endParaRPr/>
            </a:p>
          </p:txBody>
        </p:sp>
      </p:grpSp>
      <p:sp>
        <p:nvSpPr>
          <p:cNvPr id="376" name="Shape 376"/>
          <p:cNvSpPr>
            <a:spLocks noGrp="1"/>
          </p:cNvSpPr>
          <p:nvPr>
            <p:ph type="title"/>
          </p:nvPr>
        </p:nvSpPr>
        <p:spPr>
          <a:xfrm>
            <a:off x="2569798" y="2236800"/>
            <a:ext cx="4004404" cy="956702"/>
          </a:xfrm>
          <a:prstGeom prst="rect">
            <a:avLst/>
          </a:prstGeom>
        </p:spPr>
        <p:txBody>
          <a:bodyPr lIns="91399" tIns="91399" rIns="91399" bIns="91399">
            <a:normAutofit/>
          </a:bodyPr>
          <a:lstStyle>
            <a:lvl1pPr algn="ctr">
              <a:defRPr sz="5200"/>
            </a:lvl1pPr>
          </a:lstStyle>
          <a:p>
            <a:r>
              <a:t>Title Text</a:t>
            </a:r>
          </a:p>
        </p:txBody>
      </p:sp>
      <p:sp>
        <p:nvSpPr>
          <p:cNvPr id="377" name="Shape 377"/>
          <p:cNvSpPr>
            <a:spLocks noGrp="1"/>
          </p:cNvSpPr>
          <p:nvPr>
            <p:ph type="body" sz="quarter" idx="1"/>
          </p:nvPr>
        </p:nvSpPr>
        <p:spPr>
          <a:xfrm>
            <a:off x="2569798" y="3188699"/>
            <a:ext cx="4004404" cy="784802"/>
          </a:xfrm>
          <a:prstGeom prst="rect">
            <a:avLst/>
          </a:prstGeom>
        </p:spPr>
        <p:txBody>
          <a:bodyPr lIns="91399" tIns="91399" rIns="91399" bIns="91399">
            <a:normAutofit/>
          </a:bodyPr>
          <a:lstStyle>
            <a:lvl1pPr marL="228600" indent="0" algn="ctr">
              <a:spcBef>
                <a:spcPts val="0"/>
              </a:spcBef>
              <a:buClrTx/>
              <a:buSzTx/>
              <a:buFontTx/>
              <a:buNone/>
              <a:defRPr sz="1400"/>
            </a:lvl1pPr>
            <a:lvl2pPr marL="228600" indent="457200" algn="ctr">
              <a:spcBef>
                <a:spcPts val="0"/>
              </a:spcBef>
              <a:buClrTx/>
              <a:buSzTx/>
              <a:buFontTx/>
              <a:buNone/>
              <a:defRPr sz="1400"/>
            </a:lvl2pPr>
            <a:lvl3pPr marL="228600" indent="914400" algn="ctr">
              <a:spcBef>
                <a:spcPts val="0"/>
              </a:spcBef>
              <a:buClrTx/>
              <a:buSzTx/>
              <a:buFontTx/>
              <a:buNone/>
              <a:defRPr sz="1400"/>
            </a:lvl3pPr>
            <a:lvl4pPr marL="228600" indent="1371600" algn="ctr">
              <a:spcBef>
                <a:spcPts val="0"/>
              </a:spcBef>
              <a:buClrTx/>
              <a:buSzTx/>
              <a:buFontTx/>
              <a:buNone/>
              <a:defRPr sz="1400"/>
            </a:lvl4pPr>
            <a:lvl5pPr marL="228600" indent="1828800" algn="ctr">
              <a:spcBef>
                <a:spcPts val="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grpSp>
        <p:nvGrpSpPr>
          <p:cNvPr id="381" name="Group 381"/>
          <p:cNvGrpSpPr/>
          <p:nvPr/>
        </p:nvGrpSpPr>
        <p:grpSpPr>
          <a:xfrm>
            <a:off x="764824" y="439374"/>
            <a:ext cx="1924503" cy="1924503"/>
            <a:chOff x="0" y="0"/>
            <a:chExt cx="1924501" cy="1924501"/>
          </a:xfrm>
        </p:grpSpPr>
        <p:sp>
          <p:nvSpPr>
            <p:cNvPr id="378" name="Shape 378"/>
            <p:cNvSpPr/>
            <p:nvPr/>
          </p:nvSpPr>
          <p:spPr>
            <a:xfrm>
              <a:off x="181054" y="181054"/>
              <a:ext cx="1562253" cy="1562253"/>
            </a:xfrm>
            <a:prstGeom prst="ellipse">
              <a:avLst/>
            </a:prstGeom>
            <a:solidFill>
              <a:srgbClr val="666666">
                <a:alpha val="51764"/>
              </a:srgbClr>
            </a:solidFill>
            <a:ln w="12700" cap="flat">
              <a:noFill/>
              <a:miter lim="400000"/>
            </a:ln>
            <a:effectLst/>
          </p:spPr>
          <p:txBody>
            <a:bodyPr wrap="square" lIns="45719" tIns="45719" rIns="45719" bIns="45719" numCol="1" anchor="ctr">
              <a:noAutofit/>
            </a:bodyPr>
            <a:lstStyle/>
            <a:p>
              <a:endParaRPr/>
            </a:p>
          </p:txBody>
        </p:sp>
        <p:sp>
          <p:nvSpPr>
            <p:cNvPr id="379" name="Shape 379"/>
            <p:cNvSpPr/>
            <p:nvPr/>
          </p:nvSpPr>
          <p:spPr>
            <a:xfrm>
              <a:off x="267531" y="267531"/>
              <a:ext cx="1389003" cy="1389003"/>
            </a:xfrm>
            <a:prstGeom prst="ellipse">
              <a:avLst/>
            </a:prstGeom>
            <a:solidFill>
              <a:srgbClr val="666666">
                <a:alpha val="51764"/>
              </a:srgbClr>
            </a:solidFill>
            <a:ln w="12700" cap="flat">
              <a:noFill/>
              <a:miter lim="400000"/>
            </a:ln>
            <a:effectLst/>
          </p:spPr>
          <p:txBody>
            <a:bodyPr wrap="square" lIns="45719" tIns="45719" rIns="45719" bIns="45719" numCol="1" anchor="ctr">
              <a:noAutofit/>
            </a:bodyPr>
            <a:lstStyle/>
            <a:p>
              <a:endParaRPr/>
            </a:p>
          </p:txBody>
        </p:sp>
        <p:sp>
          <p:nvSpPr>
            <p:cNvPr id="380" name="Shape 380"/>
            <p:cNvSpPr/>
            <p:nvPr/>
          </p:nvSpPr>
          <p:spPr>
            <a:xfrm>
              <a:off x="-1" y="-1"/>
              <a:ext cx="1924503" cy="192450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7" y="10800"/>
                  </a:moveTo>
                  <a:cubicBezTo>
                    <a:pt x="107" y="16706"/>
                    <a:pt x="4894" y="21493"/>
                    <a:pt x="10800" y="21493"/>
                  </a:cubicBezTo>
                  <a:cubicBezTo>
                    <a:pt x="16706" y="21493"/>
                    <a:pt x="21493" y="16706"/>
                    <a:pt x="21493" y="10800"/>
                  </a:cubicBezTo>
                  <a:cubicBezTo>
                    <a:pt x="21493" y="4894"/>
                    <a:pt x="16706" y="107"/>
                    <a:pt x="10800" y="107"/>
                  </a:cubicBezTo>
                  <a:cubicBezTo>
                    <a:pt x="4894" y="107"/>
                    <a:pt x="107" y="4894"/>
                    <a:pt x="107" y="10800"/>
                  </a:cubicBezTo>
                  <a:close/>
                </a:path>
              </a:pathLst>
            </a:custGeom>
            <a:solidFill>
              <a:srgbClr val="666666">
                <a:alpha val="51764"/>
              </a:srgbClr>
            </a:solidFill>
            <a:ln w="12700" cap="flat">
              <a:noFill/>
              <a:miter lim="400000"/>
            </a:ln>
            <a:effectLst/>
          </p:spPr>
          <p:txBody>
            <a:bodyPr wrap="square" lIns="45719" tIns="45719" rIns="45719" bIns="45719" numCol="1" anchor="ctr">
              <a:noAutofit/>
            </a:bodyPr>
            <a:lstStyle/>
            <a:p>
              <a:endParaRPr/>
            </a:p>
          </p:txBody>
        </p:sp>
      </p:grpSp>
      <p:sp>
        <p:nvSpPr>
          <p:cNvPr id="382" name="Shape 382"/>
          <p:cNvSpPr>
            <a:spLocks noGrp="1"/>
          </p:cNvSpPr>
          <p:nvPr>
            <p:ph type="sldNum" sz="quarter" idx="2"/>
          </p:nvPr>
        </p:nvSpPr>
        <p:spPr>
          <a:xfrm>
            <a:off x="6216437" y="4608089"/>
            <a:ext cx="336763" cy="318347"/>
          </a:xfrm>
          <a:prstGeom prst="rect">
            <a:avLst/>
          </a:prstGeom>
        </p:spPr>
        <p:txBody>
          <a:bodyPr lIns="91399" tIns="91399" rIns="91399" bIns="91399"/>
          <a:lstStyle>
            <a:lvl1pPr algn="r">
              <a:defRPr b="0">
                <a:solidFill>
                  <a:srgbClr val="595959"/>
                </a:solidFill>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_AND_BODY_1">
    <p:spTree>
      <p:nvGrpSpPr>
        <p:cNvPr id="1" name=""/>
        <p:cNvGrpSpPr/>
        <p:nvPr/>
      </p:nvGrpSpPr>
      <p:grpSpPr>
        <a:xfrm>
          <a:off x="0" y="0"/>
          <a:ext cx="0" cy="0"/>
          <a:chOff x="0" y="0"/>
          <a:chExt cx="0" cy="0"/>
        </a:xfrm>
      </p:grpSpPr>
      <p:sp>
        <p:nvSpPr>
          <p:cNvPr id="389" name="Shape 389"/>
          <p:cNvSpPr/>
          <p:nvPr/>
        </p:nvSpPr>
        <p:spPr>
          <a:xfrm>
            <a:off x="5142674" y="358375"/>
            <a:ext cx="4426802" cy="4426800"/>
          </a:xfrm>
          <a:prstGeom prst="ellipse">
            <a:avLst/>
          </a:prstGeom>
          <a:ln>
            <a:solidFill>
              <a:srgbClr val="E8E8E8"/>
            </a:solidFill>
          </a:ln>
        </p:spPr>
        <p:txBody>
          <a:bodyPr lIns="45719" rIns="45719" anchor="ctr"/>
          <a:lstStyle/>
          <a:p>
            <a:endParaRPr/>
          </a:p>
        </p:txBody>
      </p:sp>
      <p:sp>
        <p:nvSpPr>
          <p:cNvPr id="390" name="Shape 390"/>
          <p:cNvSpPr/>
          <p:nvPr/>
        </p:nvSpPr>
        <p:spPr>
          <a:xfrm>
            <a:off x="5376774" y="592473"/>
            <a:ext cx="3958503" cy="3958504"/>
          </a:xfrm>
          <a:prstGeom prst="ellipse">
            <a:avLst/>
          </a:prstGeom>
          <a:solidFill>
            <a:srgbClr val="000000">
              <a:alpha val="5490"/>
            </a:srgbClr>
          </a:solidFill>
          <a:ln w="12700">
            <a:miter lim="400000"/>
          </a:ln>
        </p:spPr>
        <p:txBody>
          <a:bodyPr lIns="45719" rIns="45719" anchor="ctr"/>
          <a:lstStyle/>
          <a:p>
            <a:endParaRPr/>
          </a:p>
        </p:txBody>
      </p:sp>
      <p:grpSp>
        <p:nvGrpSpPr>
          <p:cNvPr id="395" name="Group 395"/>
          <p:cNvGrpSpPr/>
          <p:nvPr/>
        </p:nvGrpSpPr>
        <p:grpSpPr>
          <a:xfrm>
            <a:off x="-442733" y="337283"/>
            <a:ext cx="2324704" cy="2324704"/>
            <a:chOff x="0" y="0"/>
            <a:chExt cx="2324702" cy="2324702"/>
          </a:xfrm>
        </p:grpSpPr>
        <p:sp>
          <p:nvSpPr>
            <p:cNvPr id="391" name="Shape 391"/>
            <p:cNvSpPr/>
            <p:nvPr/>
          </p:nvSpPr>
          <p:spPr>
            <a:xfrm>
              <a:off x="-1" y="-1"/>
              <a:ext cx="2324704" cy="2324704"/>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sp>
          <p:nvSpPr>
            <p:cNvPr id="392" name="Shape 392"/>
            <p:cNvSpPr/>
            <p:nvPr/>
          </p:nvSpPr>
          <p:spPr>
            <a:xfrm>
              <a:off x="595624" y="595624"/>
              <a:ext cx="1133403" cy="1133403"/>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sp>
          <p:nvSpPr>
            <p:cNvPr id="393" name="Shape 393"/>
            <p:cNvSpPr/>
            <p:nvPr/>
          </p:nvSpPr>
          <p:spPr>
            <a:xfrm>
              <a:off x="337774" y="337774"/>
              <a:ext cx="1649103" cy="1649103"/>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sp>
          <p:nvSpPr>
            <p:cNvPr id="394" name="Shape 394"/>
            <p:cNvSpPr/>
            <p:nvPr/>
          </p:nvSpPr>
          <p:spPr>
            <a:xfrm>
              <a:off x="788549" y="788549"/>
              <a:ext cx="747603" cy="747603"/>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grpSp>
      <p:sp>
        <p:nvSpPr>
          <p:cNvPr id="396" name="Shape 396"/>
          <p:cNvSpPr/>
          <p:nvPr/>
        </p:nvSpPr>
        <p:spPr>
          <a:xfrm>
            <a:off x="8556000" y="4576450"/>
            <a:ext cx="435601" cy="435601"/>
          </a:xfrm>
          <a:prstGeom prst="ellipse">
            <a:avLst/>
          </a:prstGeom>
          <a:solidFill>
            <a:srgbClr val="000000"/>
          </a:solidFill>
          <a:ln w="12700">
            <a:miter lim="400000"/>
          </a:ln>
        </p:spPr>
        <p:txBody>
          <a:bodyPr lIns="45719" rIns="45719" anchor="ctr"/>
          <a:lstStyle/>
          <a:p>
            <a:endParaRPr/>
          </a:p>
        </p:txBody>
      </p:sp>
      <p:sp>
        <p:nvSpPr>
          <p:cNvPr id="397" name="Shape 397"/>
          <p:cNvSpPr>
            <a:spLocks noGrp="1"/>
          </p:cNvSpPr>
          <p:nvPr>
            <p:ph type="title"/>
          </p:nvPr>
        </p:nvSpPr>
        <p:spPr>
          <a:xfrm>
            <a:off x="457200" y="1166125"/>
            <a:ext cx="4504800" cy="683102"/>
          </a:xfrm>
          <a:prstGeom prst="rect">
            <a:avLst/>
          </a:prstGeom>
        </p:spPr>
        <p:txBody>
          <a:bodyPr lIns="91399" tIns="91399" rIns="91399" bIns="91399">
            <a:normAutofit/>
          </a:bodyPr>
          <a:lstStyle/>
          <a:p>
            <a:r>
              <a:t>Title Text</a:t>
            </a:r>
          </a:p>
        </p:txBody>
      </p:sp>
      <p:sp>
        <p:nvSpPr>
          <p:cNvPr id="398" name="Shape 398"/>
          <p:cNvSpPr>
            <a:spLocks noGrp="1"/>
          </p:cNvSpPr>
          <p:nvPr>
            <p:ph type="body" sz="half" idx="1"/>
          </p:nvPr>
        </p:nvSpPr>
        <p:spPr>
          <a:xfrm>
            <a:off x="985678" y="1958050"/>
            <a:ext cx="3976502" cy="2618402"/>
          </a:xfrm>
          <a:prstGeom prst="rect">
            <a:avLst/>
          </a:prstGeom>
        </p:spPr>
        <p:txBody>
          <a:bodyPr lIns="91399" tIns="91399" rIns="91399" bIns="91399">
            <a:normAutofit/>
          </a:bodyPr>
          <a:lstStyle>
            <a:lvl1pPr>
              <a:buFont typeface="Helvetica Neue"/>
            </a:lvl1pPr>
            <a:lvl2pPr>
              <a:buFont typeface="Helvetica Neue"/>
            </a:lvl2pPr>
            <a:lvl3pPr>
              <a:buFont typeface="Helvetica Neue"/>
            </a:lvl3pPr>
            <a:lvl4pPr>
              <a:buFont typeface="Helvetica Neue"/>
            </a:lvl4pPr>
            <a:lvl5pPr>
              <a:buFont typeface="Helvetica Neue"/>
            </a:lvl5pPr>
          </a:lstStyle>
          <a:p>
            <a:r>
              <a:t>Body Level One</a:t>
            </a:r>
          </a:p>
          <a:p>
            <a:pPr lvl="1"/>
            <a:r>
              <a:t>Body Level Two</a:t>
            </a:r>
          </a:p>
          <a:p>
            <a:pPr lvl="2"/>
            <a:r>
              <a:t>Body Level Three</a:t>
            </a:r>
          </a:p>
          <a:p>
            <a:pPr lvl="3"/>
            <a:r>
              <a:t>Body Level Four</a:t>
            </a:r>
          </a:p>
          <a:p>
            <a:pPr lvl="4"/>
            <a:r>
              <a:t>Body Level Five</a:t>
            </a:r>
          </a:p>
        </p:txBody>
      </p:sp>
      <p:sp>
        <p:nvSpPr>
          <p:cNvPr id="399" name="Shape 399"/>
          <p:cNvSpPr>
            <a:spLocks noGrp="1"/>
          </p:cNvSpPr>
          <p:nvPr>
            <p:ph type="sldNum" sz="quarter" idx="2"/>
          </p:nvPr>
        </p:nvSpPr>
        <p:spPr>
          <a:xfrm>
            <a:off x="8605293" y="4626649"/>
            <a:ext cx="336763" cy="335201"/>
          </a:xfrm>
          <a:prstGeom prst="rect">
            <a:avLst/>
          </a:prstGeom>
        </p:spPr>
        <p:txBody>
          <a:bodyPr lIns="91399" tIns="91399" rIns="91399" bIns="91399"/>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2_TITLE_AND_BODY">
    <p:spTree>
      <p:nvGrpSpPr>
        <p:cNvPr id="1" name=""/>
        <p:cNvGrpSpPr/>
        <p:nvPr/>
      </p:nvGrpSpPr>
      <p:grpSpPr>
        <a:xfrm>
          <a:off x="0" y="0"/>
          <a:ext cx="0" cy="0"/>
          <a:chOff x="0" y="0"/>
          <a:chExt cx="0" cy="0"/>
        </a:xfrm>
      </p:grpSpPr>
      <p:sp>
        <p:nvSpPr>
          <p:cNvPr id="406" name="Shape 406"/>
          <p:cNvSpPr/>
          <p:nvPr/>
        </p:nvSpPr>
        <p:spPr>
          <a:xfrm>
            <a:off x="6081700" y="763998"/>
            <a:ext cx="3615603" cy="3615604"/>
          </a:xfrm>
          <a:prstGeom prst="ellipse">
            <a:avLst/>
          </a:prstGeom>
          <a:ln>
            <a:solidFill>
              <a:srgbClr val="E8E8E8"/>
            </a:solidFill>
          </a:ln>
        </p:spPr>
        <p:txBody>
          <a:bodyPr lIns="45719" rIns="45719" anchor="ctr"/>
          <a:lstStyle/>
          <a:p>
            <a:endParaRPr/>
          </a:p>
        </p:txBody>
      </p:sp>
      <p:grpSp>
        <p:nvGrpSpPr>
          <p:cNvPr id="411" name="Group 411"/>
          <p:cNvGrpSpPr/>
          <p:nvPr/>
        </p:nvGrpSpPr>
        <p:grpSpPr>
          <a:xfrm>
            <a:off x="-442733" y="337283"/>
            <a:ext cx="2324704" cy="2324704"/>
            <a:chOff x="0" y="0"/>
            <a:chExt cx="2324702" cy="2324702"/>
          </a:xfrm>
        </p:grpSpPr>
        <p:sp>
          <p:nvSpPr>
            <p:cNvPr id="407" name="Shape 407"/>
            <p:cNvSpPr/>
            <p:nvPr/>
          </p:nvSpPr>
          <p:spPr>
            <a:xfrm>
              <a:off x="-1" y="-1"/>
              <a:ext cx="2324704" cy="2324704"/>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sp>
          <p:nvSpPr>
            <p:cNvPr id="408" name="Shape 408"/>
            <p:cNvSpPr/>
            <p:nvPr/>
          </p:nvSpPr>
          <p:spPr>
            <a:xfrm>
              <a:off x="595624" y="595624"/>
              <a:ext cx="1133403" cy="1133403"/>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sp>
          <p:nvSpPr>
            <p:cNvPr id="409" name="Shape 409"/>
            <p:cNvSpPr/>
            <p:nvPr/>
          </p:nvSpPr>
          <p:spPr>
            <a:xfrm>
              <a:off x="337774" y="337774"/>
              <a:ext cx="1649103" cy="1649103"/>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sp>
          <p:nvSpPr>
            <p:cNvPr id="410" name="Shape 410"/>
            <p:cNvSpPr/>
            <p:nvPr/>
          </p:nvSpPr>
          <p:spPr>
            <a:xfrm>
              <a:off x="788549" y="788549"/>
              <a:ext cx="747603" cy="747603"/>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grpSp>
      <p:sp>
        <p:nvSpPr>
          <p:cNvPr id="412" name="Shape 412"/>
          <p:cNvSpPr/>
          <p:nvPr/>
        </p:nvSpPr>
        <p:spPr>
          <a:xfrm>
            <a:off x="8556000" y="4576450"/>
            <a:ext cx="435601" cy="435601"/>
          </a:xfrm>
          <a:prstGeom prst="ellipse">
            <a:avLst/>
          </a:prstGeom>
          <a:solidFill>
            <a:srgbClr val="000000"/>
          </a:solidFill>
          <a:ln w="12700">
            <a:miter lim="400000"/>
          </a:ln>
        </p:spPr>
        <p:txBody>
          <a:bodyPr lIns="45719" rIns="45719" anchor="ctr"/>
          <a:lstStyle/>
          <a:p>
            <a:endParaRPr/>
          </a:p>
        </p:txBody>
      </p:sp>
      <p:sp>
        <p:nvSpPr>
          <p:cNvPr id="413" name="Shape 413"/>
          <p:cNvSpPr>
            <a:spLocks noGrp="1"/>
          </p:cNvSpPr>
          <p:nvPr>
            <p:ph type="title"/>
          </p:nvPr>
        </p:nvSpPr>
        <p:spPr>
          <a:xfrm>
            <a:off x="457200" y="1166125"/>
            <a:ext cx="5220300" cy="683102"/>
          </a:xfrm>
          <a:prstGeom prst="rect">
            <a:avLst/>
          </a:prstGeom>
        </p:spPr>
        <p:txBody>
          <a:bodyPr lIns="91399" tIns="91399" rIns="91399" bIns="91399">
            <a:normAutofit/>
          </a:bodyPr>
          <a:lstStyle/>
          <a:p>
            <a:r>
              <a:t>Title Text</a:t>
            </a:r>
          </a:p>
        </p:txBody>
      </p:sp>
      <p:sp>
        <p:nvSpPr>
          <p:cNvPr id="414" name="Shape 414"/>
          <p:cNvSpPr>
            <a:spLocks noGrp="1"/>
          </p:cNvSpPr>
          <p:nvPr>
            <p:ph type="body" sz="half" idx="1"/>
          </p:nvPr>
        </p:nvSpPr>
        <p:spPr>
          <a:xfrm>
            <a:off x="1069625" y="1958050"/>
            <a:ext cx="4608001" cy="2618402"/>
          </a:xfrm>
          <a:prstGeom prst="rect">
            <a:avLst/>
          </a:prstGeom>
        </p:spPr>
        <p:txBody>
          <a:bodyPr lIns="91399" tIns="91399" rIns="91399" bIns="91399">
            <a:normAutofit/>
          </a:bodyPr>
          <a:lstStyle>
            <a:lvl1pPr>
              <a:buFont typeface="Helvetica Neue"/>
            </a:lvl1pPr>
            <a:lvl2pPr>
              <a:buFont typeface="Helvetica Neue"/>
            </a:lvl2pPr>
            <a:lvl3pPr>
              <a:buFont typeface="Helvetica Neue"/>
            </a:lvl3pPr>
            <a:lvl4pPr>
              <a:buFont typeface="Helvetica Neue"/>
            </a:lvl4pPr>
            <a:lvl5pPr>
              <a:buFont typeface="Helvetica Neue"/>
            </a:lvl5pPr>
          </a:lstStyle>
          <a:p>
            <a:r>
              <a:t>Body Level One</a:t>
            </a:r>
          </a:p>
          <a:p>
            <a:pPr lvl="1"/>
            <a:r>
              <a:t>Body Level Two</a:t>
            </a:r>
          </a:p>
          <a:p>
            <a:pPr lvl="2"/>
            <a:r>
              <a:t>Body Level Three</a:t>
            </a:r>
          </a:p>
          <a:p>
            <a:pPr lvl="3"/>
            <a:r>
              <a:t>Body Level Four</a:t>
            </a:r>
          </a:p>
          <a:p>
            <a:pPr lvl="4"/>
            <a:r>
              <a:t>Body Level Five</a:t>
            </a:r>
          </a:p>
        </p:txBody>
      </p:sp>
      <p:sp>
        <p:nvSpPr>
          <p:cNvPr id="415" name="Shape 415"/>
          <p:cNvSpPr/>
          <p:nvPr/>
        </p:nvSpPr>
        <p:spPr>
          <a:xfrm>
            <a:off x="6272900" y="955198"/>
            <a:ext cx="3233103" cy="3233104"/>
          </a:xfrm>
          <a:prstGeom prst="ellipse">
            <a:avLst/>
          </a:prstGeom>
          <a:solidFill>
            <a:srgbClr val="000000">
              <a:alpha val="5490"/>
            </a:srgbClr>
          </a:solidFill>
          <a:ln w="12700">
            <a:miter lim="400000"/>
          </a:ln>
        </p:spPr>
        <p:txBody>
          <a:bodyPr lIns="45719" rIns="45719" anchor="ctr"/>
          <a:lstStyle/>
          <a:p>
            <a:endParaRPr/>
          </a:p>
        </p:txBody>
      </p:sp>
      <p:sp>
        <p:nvSpPr>
          <p:cNvPr id="416" name="Shape 416"/>
          <p:cNvSpPr>
            <a:spLocks noGrp="1"/>
          </p:cNvSpPr>
          <p:nvPr>
            <p:ph type="sldNum" sz="quarter" idx="2"/>
          </p:nvPr>
        </p:nvSpPr>
        <p:spPr>
          <a:xfrm>
            <a:off x="8605293" y="4626650"/>
            <a:ext cx="336763" cy="335201"/>
          </a:xfrm>
          <a:prstGeom prst="rect">
            <a:avLst/>
          </a:prstGeom>
        </p:spPr>
        <p:txBody>
          <a:bodyPr lIns="91399" tIns="91399" rIns="91399" bIns="91399"/>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1_TITLE_ONLY">
    <p:spTree>
      <p:nvGrpSpPr>
        <p:cNvPr id="1" name=""/>
        <p:cNvGrpSpPr/>
        <p:nvPr/>
      </p:nvGrpSpPr>
      <p:grpSpPr>
        <a:xfrm>
          <a:off x="0" y="0"/>
          <a:ext cx="0" cy="0"/>
          <a:chOff x="0" y="0"/>
          <a:chExt cx="0" cy="0"/>
        </a:xfrm>
      </p:grpSpPr>
      <p:grpSp>
        <p:nvGrpSpPr>
          <p:cNvPr id="427" name="Group 427"/>
          <p:cNvGrpSpPr/>
          <p:nvPr/>
        </p:nvGrpSpPr>
        <p:grpSpPr>
          <a:xfrm>
            <a:off x="-442733" y="337283"/>
            <a:ext cx="2324704" cy="2324704"/>
            <a:chOff x="0" y="0"/>
            <a:chExt cx="2324702" cy="2324702"/>
          </a:xfrm>
        </p:grpSpPr>
        <p:sp>
          <p:nvSpPr>
            <p:cNvPr id="423" name="Shape 423"/>
            <p:cNvSpPr/>
            <p:nvPr/>
          </p:nvSpPr>
          <p:spPr>
            <a:xfrm>
              <a:off x="-1" y="-1"/>
              <a:ext cx="2324704" cy="2324704"/>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sp>
          <p:nvSpPr>
            <p:cNvPr id="424" name="Shape 424"/>
            <p:cNvSpPr/>
            <p:nvPr/>
          </p:nvSpPr>
          <p:spPr>
            <a:xfrm>
              <a:off x="595624" y="595624"/>
              <a:ext cx="1133403" cy="1133403"/>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sp>
          <p:nvSpPr>
            <p:cNvPr id="425" name="Shape 425"/>
            <p:cNvSpPr/>
            <p:nvPr/>
          </p:nvSpPr>
          <p:spPr>
            <a:xfrm>
              <a:off x="337774" y="337774"/>
              <a:ext cx="1649103" cy="1649103"/>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sp>
          <p:nvSpPr>
            <p:cNvPr id="426" name="Shape 426"/>
            <p:cNvSpPr/>
            <p:nvPr/>
          </p:nvSpPr>
          <p:spPr>
            <a:xfrm>
              <a:off x="788549" y="788549"/>
              <a:ext cx="747603" cy="747603"/>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grpSp>
      <p:sp>
        <p:nvSpPr>
          <p:cNvPr id="428" name="Shape 428"/>
          <p:cNvSpPr/>
          <p:nvPr/>
        </p:nvSpPr>
        <p:spPr>
          <a:xfrm>
            <a:off x="8556000" y="4576450"/>
            <a:ext cx="435601" cy="435601"/>
          </a:xfrm>
          <a:prstGeom prst="ellipse">
            <a:avLst/>
          </a:prstGeom>
          <a:solidFill>
            <a:srgbClr val="000000"/>
          </a:solidFill>
          <a:ln w="12700">
            <a:miter lim="400000"/>
          </a:ln>
        </p:spPr>
        <p:txBody>
          <a:bodyPr lIns="45719" rIns="45719" anchor="ctr"/>
          <a:lstStyle/>
          <a:p>
            <a:endParaRPr/>
          </a:p>
        </p:txBody>
      </p:sp>
      <p:sp>
        <p:nvSpPr>
          <p:cNvPr id="429" name="Shape 429"/>
          <p:cNvSpPr>
            <a:spLocks noGrp="1"/>
          </p:cNvSpPr>
          <p:nvPr>
            <p:ph type="title"/>
          </p:nvPr>
        </p:nvSpPr>
        <p:spPr>
          <a:xfrm>
            <a:off x="457200" y="1166125"/>
            <a:ext cx="5220300" cy="683102"/>
          </a:xfrm>
          <a:prstGeom prst="rect">
            <a:avLst/>
          </a:prstGeom>
        </p:spPr>
        <p:txBody>
          <a:bodyPr lIns="91399" tIns="91399" rIns="91399" bIns="91399">
            <a:normAutofit/>
          </a:bodyPr>
          <a:lstStyle/>
          <a:p>
            <a:r>
              <a:t>Title Text</a:t>
            </a:r>
          </a:p>
        </p:txBody>
      </p:sp>
      <p:sp>
        <p:nvSpPr>
          <p:cNvPr id="430" name="Shape 430"/>
          <p:cNvSpPr>
            <a:spLocks noGrp="1"/>
          </p:cNvSpPr>
          <p:nvPr>
            <p:ph type="sldNum" sz="quarter" idx="2"/>
          </p:nvPr>
        </p:nvSpPr>
        <p:spPr>
          <a:xfrm>
            <a:off x="8605293" y="4626650"/>
            <a:ext cx="336763" cy="335201"/>
          </a:xfrm>
          <a:prstGeom prst="rect">
            <a:avLst/>
          </a:prstGeom>
        </p:spPr>
        <p:txBody>
          <a:bodyPr lIns="91399" tIns="91399" rIns="91399" bIns="91399"/>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p:spTree>
      <p:nvGrpSpPr>
        <p:cNvPr id="1" name=""/>
        <p:cNvGrpSpPr/>
        <p:nvPr/>
      </p:nvGrpSpPr>
      <p:grpSpPr>
        <a:xfrm>
          <a:off x="0" y="0"/>
          <a:ext cx="0" cy="0"/>
          <a:chOff x="0" y="0"/>
          <a:chExt cx="0" cy="0"/>
        </a:xfrm>
      </p:grpSpPr>
      <p:sp>
        <p:nvSpPr>
          <p:cNvPr id="437" name="Shape 437"/>
          <p:cNvSpPr>
            <a:spLocks noGrp="1"/>
          </p:cNvSpPr>
          <p:nvPr>
            <p:ph type="title"/>
          </p:nvPr>
        </p:nvSpPr>
        <p:spPr>
          <a:xfrm>
            <a:off x="685800" y="1597819"/>
            <a:ext cx="7772400" cy="1102520"/>
          </a:xfrm>
          <a:prstGeom prst="rect">
            <a:avLst/>
          </a:prstGeom>
        </p:spPr>
        <p:txBody>
          <a:bodyPr lIns="45699" tIns="45699" rIns="45699" bIns="45699" anchor="ctr">
            <a:normAutofit/>
          </a:bodyPr>
          <a:lstStyle>
            <a:lvl1pPr algn="ctr">
              <a:defRPr sz="4400" b="0">
                <a:latin typeface="Calibri"/>
                <a:ea typeface="Calibri"/>
                <a:cs typeface="Calibri"/>
                <a:sym typeface="Calibri"/>
              </a:defRPr>
            </a:lvl1pPr>
          </a:lstStyle>
          <a:p>
            <a:r>
              <a:t>Title Text</a:t>
            </a:r>
          </a:p>
        </p:txBody>
      </p:sp>
      <p:sp>
        <p:nvSpPr>
          <p:cNvPr id="438" name="Shape 438"/>
          <p:cNvSpPr>
            <a:spLocks noGrp="1"/>
          </p:cNvSpPr>
          <p:nvPr>
            <p:ph type="body" sz="quarter" idx="1"/>
          </p:nvPr>
        </p:nvSpPr>
        <p:spPr>
          <a:xfrm>
            <a:off x="1371600" y="2914650"/>
            <a:ext cx="6400800" cy="1314450"/>
          </a:xfrm>
          <a:prstGeom prst="rect">
            <a:avLst/>
          </a:prstGeom>
        </p:spPr>
        <p:txBody>
          <a:bodyPr lIns="45699" tIns="45699" rIns="45699" bIns="45699">
            <a:normAutofit/>
          </a:bodyPr>
          <a:lstStyle>
            <a:lvl1pPr marL="431800" indent="-406400" algn="ctr">
              <a:buClrTx/>
              <a:buSzTx/>
              <a:buFontTx/>
              <a:buNone/>
              <a:defRPr sz="3200">
                <a:solidFill>
                  <a:srgbClr val="888888"/>
                </a:solidFill>
                <a:latin typeface="Calibri"/>
                <a:ea typeface="Calibri"/>
                <a:cs typeface="Calibri"/>
                <a:sym typeface="Calibri"/>
              </a:defRPr>
            </a:lvl1pPr>
            <a:lvl2pPr marL="431800" indent="76200" algn="ctr">
              <a:buClrTx/>
              <a:buSzTx/>
              <a:buFontTx/>
              <a:buNone/>
              <a:defRPr sz="3200">
                <a:solidFill>
                  <a:srgbClr val="888888"/>
                </a:solidFill>
                <a:latin typeface="Calibri"/>
                <a:ea typeface="Calibri"/>
                <a:cs typeface="Calibri"/>
                <a:sym typeface="Calibri"/>
              </a:defRPr>
            </a:lvl2pPr>
            <a:lvl3pPr marL="431800" indent="558800" algn="ctr">
              <a:buClrTx/>
              <a:buSzTx/>
              <a:buFontTx/>
              <a:buNone/>
              <a:defRPr sz="3200">
                <a:solidFill>
                  <a:srgbClr val="888888"/>
                </a:solidFill>
                <a:latin typeface="Calibri"/>
                <a:ea typeface="Calibri"/>
                <a:cs typeface="Calibri"/>
                <a:sym typeface="Calibri"/>
              </a:defRPr>
            </a:lvl3pPr>
            <a:lvl4pPr marL="431800" indent="1041400" algn="ctr">
              <a:buClrTx/>
              <a:buSzTx/>
              <a:buFontTx/>
              <a:buNone/>
              <a:defRPr sz="3200">
                <a:solidFill>
                  <a:srgbClr val="888888"/>
                </a:solidFill>
                <a:latin typeface="Calibri"/>
                <a:ea typeface="Calibri"/>
                <a:cs typeface="Calibri"/>
                <a:sym typeface="Calibri"/>
              </a:defRPr>
            </a:lvl4pPr>
            <a:lvl5pPr marL="431800" indent="1498600" algn="ctr">
              <a:buClrTx/>
              <a:buSzTx/>
              <a:buFontTx/>
              <a:buNone/>
              <a:defRPr sz="32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39" name="Shape 439"/>
          <p:cNvSpPr>
            <a:spLocks noGrp="1"/>
          </p:cNvSpPr>
          <p:nvPr>
            <p:ph type="sldNum" sz="quarter" idx="2"/>
          </p:nvPr>
        </p:nvSpPr>
        <p:spPr>
          <a:xfrm>
            <a:off x="8428216" y="4780052"/>
            <a:ext cx="258585" cy="248266"/>
          </a:xfrm>
          <a:prstGeom prst="rect">
            <a:avLst/>
          </a:prstGeom>
        </p:spPr>
        <p:txBody>
          <a:bodyPr lIns="45699" tIns="45699" rIns="45699" bIns="45699"/>
          <a:lstStyle>
            <a:lvl1pPr algn="r">
              <a:defRPr sz="1200" b="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OBJECT">
    <p:spTree>
      <p:nvGrpSpPr>
        <p:cNvPr id="1" name=""/>
        <p:cNvGrpSpPr/>
        <p:nvPr/>
      </p:nvGrpSpPr>
      <p:grpSpPr>
        <a:xfrm>
          <a:off x="0" y="0"/>
          <a:ext cx="0" cy="0"/>
          <a:chOff x="0" y="0"/>
          <a:chExt cx="0" cy="0"/>
        </a:xfrm>
      </p:grpSpPr>
      <p:sp>
        <p:nvSpPr>
          <p:cNvPr id="446" name="Shape 446"/>
          <p:cNvSpPr>
            <a:spLocks noGrp="1"/>
          </p:cNvSpPr>
          <p:nvPr>
            <p:ph type="title"/>
          </p:nvPr>
        </p:nvSpPr>
        <p:spPr>
          <a:xfrm>
            <a:off x="457200" y="205978"/>
            <a:ext cx="8229600" cy="857251"/>
          </a:xfrm>
          <a:prstGeom prst="rect">
            <a:avLst/>
          </a:prstGeom>
        </p:spPr>
        <p:txBody>
          <a:bodyPr lIns="45699" tIns="45699" rIns="45699" bIns="45699" anchor="ctr">
            <a:normAutofit/>
          </a:bodyPr>
          <a:lstStyle>
            <a:lvl1pPr algn="ctr">
              <a:defRPr sz="4400" b="0">
                <a:latin typeface="Calibri"/>
                <a:ea typeface="Calibri"/>
                <a:cs typeface="Calibri"/>
                <a:sym typeface="Calibri"/>
              </a:defRPr>
            </a:lvl1pPr>
          </a:lstStyle>
          <a:p>
            <a:r>
              <a:t>Title Text</a:t>
            </a:r>
          </a:p>
        </p:txBody>
      </p:sp>
      <p:sp>
        <p:nvSpPr>
          <p:cNvPr id="447" name="Shape 447"/>
          <p:cNvSpPr>
            <a:spLocks noGrp="1"/>
          </p:cNvSpPr>
          <p:nvPr>
            <p:ph type="body" idx="1"/>
          </p:nvPr>
        </p:nvSpPr>
        <p:spPr>
          <a:xfrm>
            <a:off x="457200" y="1200150"/>
            <a:ext cx="8229600" cy="3394473"/>
          </a:xfrm>
          <a:prstGeom prst="rect">
            <a:avLst/>
          </a:prstGeom>
        </p:spPr>
        <p:txBody>
          <a:bodyPr lIns="45699" tIns="45699" rIns="45699" bIns="45699">
            <a:normAutofit/>
          </a:bodyPr>
          <a:lstStyle>
            <a:lvl1pPr indent="-342900">
              <a:spcBef>
                <a:spcPts val="300"/>
              </a:spcBef>
              <a:buClr>
                <a:srgbClr val="000000"/>
              </a:buClr>
              <a:buSzPts val="3200"/>
              <a:buFont typeface="Arial"/>
              <a:buChar char="•"/>
              <a:defRPr sz="3200">
                <a:latin typeface="Calibri"/>
                <a:ea typeface="Calibri"/>
                <a:cs typeface="Calibri"/>
                <a:sym typeface="Calibri"/>
              </a:defRPr>
            </a:lvl1pPr>
            <a:lvl2pPr marL="963385" indent="-391885">
              <a:spcBef>
                <a:spcPts val="300"/>
              </a:spcBef>
              <a:buClr>
                <a:srgbClr val="000000"/>
              </a:buClr>
              <a:buSzPts val="3200"/>
              <a:buFont typeface="Arial"/>
              <a:buChar char="–"/>
              <a:defRPr sz="3200">
                <a:latin typeface="Calibri"/>
                <a:ea typeface="Calibri"/>
                <a:cs typeface="Calibri"/>
                <a:sym typeface="Calibri"/>
              </a:defRPr>
            </a:lvl2pPr>
            <a:lvl3pPr marL="1485900" indent="-457200">
              <a:spcBef>
                <a:spcPts val="300"/>
              </a:spcBef>
              <a:buClr>
                <a:srgbClr val="000000"/>
              </a:buClr>
              <a:buSzPts val="3200"/>
              <a:buFont typeface="Arial"/>
              <a:buChar char="•"/>
              <a:defRPr sz="3200">
                <a:latin typeface="Calibri"/>
                <a:ea typeface="Calibri"/>
                <a:cs typeface="Calibri"/>
                <a:sym typeface="Calibri"/>
              </a:defRPr>
            </a:lvl3pPr>
            <a:lvl4pPr marL="2034539" indent="-548639">
              <a:spcBef>
                <a:spcPts val="300"/>
              </a:spcBef>
              <a:buClr>
                <a:srgbClr val="000000"/>
              </a:buClr>
              <a:buSzPts val="3200"/>
              <a:buFont typeface="Arial"/>
              <a:buChar char="–"/>
              <a:defRPr sz="3200">
                <a:latin typeface="Calibri"/>
                <a:ea typeface="Calibri"/>
                <a:cs typeface="Calibri"/>
                <a:sym typeface="Calibri"/>
              </a:defRPr>
            </a:lvl4pPr>
            <a:lvl5pPr marL="2491739" indent="-548639">
              <a:spcBef>
                <a:spcPts val="300"/>
              </a:spcBef>
              <a:buClr>
                <a:srgbClr val="000000"/>
              </a:buClr>
              <a:buSzPts val="3200"/>
              <a:buFont typeface="Arial"/>
              <a:buChar char="»"/>
              <a:defRPr sz="3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48" name="Shape 448"/>
          <p:cNvSpPr>
            <a:spLocks noGrp="1"/>
          </p:cNvSpPr>
          <p:nvPr>
            <p:ph type="sldNum" sz="quarter" idx="2"/>
          </p:nvPr>
        </p:nvSpPr>
        <p:spPr>
          <a:xfrm>
            <a:off x="8428216" y="4780052"/>
            <a:ext cx="258585" cy="248266"/>
          </a:xfrm>
          <a:prstGeom prst="rect">
            <a:avLst/>
          </a:prstGeom>
        </p:spPr>
        <p:txBody>
          <a:bodyPr lIns="45699" tIns="45699" rIns="45699" bIns="45699"/>
          <a:lstStyle>
            <a:lvl1pPr algn="r">
              <a:defRPr sz="1200" b="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sp>
        <p:nvSpPr>
          <p:cNvPr id="52" name="Shape 52"/>
          <p:cNvSpPr/>
          <p:nvPr/>
        </p:nvSpPr>
        <p:spPr>
          <a:xfrm>
            <a:off x="6081700" y="763999"/>
            <a:ext cx="3615601" cy="3615602"/>
          </a:xfrm>
          <a:prstGeom prst="ellipse">
            <a:avLst/>
          </a:prstGeom>
          <a:ln>
            <a:solidFill>
              <a:srgbClr val="E8E8E8"/>
            </a:solidFill>
          </a:ln>
        </p:spPr>
        <p:txBody>
          <a:bodyPr lIns="45719" rIns="45719" anchor="ctr"/>
          <a:lstStyle/>
          <a:p>
            <a:endParaRPr/>
          </a:p>
        </p:txBody>
      </p:sp>
      <p:grpSp>
        <p:nvGrpSpPr>
          <p:cNvPr id="57" name="Group 57"/>
          <p:cNvGrpSpPr/>
          <p:nvPr/>
        </p:nvGrpSpPr>
        <p:grpSpPr>
          <a:xfrm>
            <a:off x="-442732" y="337284"/>
            <a:ext cx="2324701" cy="2324700"/>
            <a:chOff x="0" y="0"/>
            <a:chExt cx="2324699" cy="2324699"/>
          </a:xfrm>
        </p:grpSpPr>
        <p:sp>
          <p:nvSpPr>
            <p:cNvPr id="53" name="Shape 53"/>
            <p:cNvSpPr/>
            <p:nvPr/>
          </p:nvSpPr>
          <p:spPr>
            <a:xfrm>
              <a:off x="0" y="0"/>
              <a:ext cx="2324700" cy="2324700"/>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sp>
          <p:nvSpPr>
            <p:cNvPr id="54" name="Shape 54"/>
            <p:cNvSpPr/>
            <p:nvPr/>
          </p:nvSpPr>
          <p:spPr>
            <a:xfrm>
              <a:off x="595624" y="595624"/>
              <a:ext cx="1133401" cy="1133401"/>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sp>
          <p:nvSpPr>
            <p:cNvPr id="55" name="Shape 55"/>
            <p:cNvSpPr/>
            <p:nvPr/>
          </p:nvSpPr>
          <p:spPr>
            <a:xfrm>
              <a:off x="337774" y="337774"/>
              <a:ext cx="1649101" cy="1649101"/>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sp>
          <p:nvSpPr>
            <p:cNvPr id="56" name="Shape 56"/>
            <p:cNvSpPr/>
            <p:nvPr/>
          </p:nvSpPr>
          <p:spPr>
            <a:xfrm>
              <a:off x="788549" y="788549"/>
              <a:ext cx="747601" cy="747601"/>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grpSp>
      <p:sp>
        <p:nvSpPr>
          <p:cNvPr id="58" name="Shape 58"/>
          <p:cNvSpPr/>
          <p:nvPr/>
        </p:nvSpPr>
        <p:spPr>
          <a:xfrm>
            <a:off x="8556000" y="4576450"/>
            <a:ext cx="435601" cy="435601"/>
          </a:xfrm>
          <a:prstGeom prst="ellipse">
            <a:avLst/>
          </a:prstGeom>
          <a:solidFill>
            <a:srgbClr val="000000"/>
          </a:solidFill>
          <a:ln w="12700">
            <a:miter lim="400000"/>
          </a:ln>
        </p:spPr>
        <p:txBody>
          <a:bodyPr lIns="45719" rIns="45719" anchor="ctr"/>
          <a:lstStyle/>
          <a:p>
            <a:endParaRPr/>
          </a:p>
        </p:txBody>
      </p:sp>
      <p:sp>
        <p:nvSpPr>
          <p:cNvPr id="59" name="Shape 59"/>
          <p:cNvSpPr>
            <a:spLocks noGrp="1"/>
          </p:cNvSpPr>
          <p:nvPr>
            <p:ph type="title"/>
          </p:nvPr>
        </p:nvSpPr>
        <p:spPr>
          <a:xfrm>
            <a:off x="457200" y="1166125"/>
            <a:ext cx="5220300" cy="683101"/>
          </a:xfrm>
          <a:prstGeom prst="rect">
            <a:avLst/>
          </a:prstGeom>
        </p:spPr>
        <p:txBody>
          <a:bodyPr>
            <a:normAutofit/>
          </a:bodyPr>
          <a:lstStyle/>
          <a:p>
            <a:r>
              <a:t>Title Text</a:t>
            </a:r>
          </a:p>
        </p:txBody>
      </p:sp>
      <p:sp>
        <p:nvSpPr>
          <p:cNvPr id="60" name="Shape 60"/>
          <p:cNvSpPr>
            <a:spLocks noGrp="1"/>
          </p:cNvSpPr>
          <p:nvPr>
            <p:ph type="body" sz="half" idx="1"/>
          </p:nvPr>
        </p:nvSpPr>
        <p:spPr>
          <a:xfrm>
            <a:off x="1069625" y="1958050"/>
            <a:ext cx="4608001" cy="26184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1" name="Shape 61"/>
          <p:cNvSpPr/>
          <p:nvPr/>
        </p:nvSpPr>
        <p:spPr>
          <a:xfrm>
            <a:off x="6272900" y="955199"/>
            <a:ext cx="3233101" cy="3233102"/>
          </a:xfrm>
          <a:prstGeom prst="ellipse">
            <a:avLst/>
          </a:prstGeom>
          <a:solidFill>
            <a:srgbClr val="000000">
              <a:alpha val="5490"/>
            </a:srgbClr>
          </a:solidFill>
          <a:ln w="12700">
            <a:miter lim="400000"/>
          </a:ln>
        </p:spPr>
        <p:txBody>
          <a:bodyPr lIns="45719" rIns="45719" anchor="ctr"/>
          <a:lstStyle/>
          <a:p>
            <a:endParaRPr/>
          </a:p>
        </p:txBody>
      </p:sp>
      <p:sp>
        <p:nvSpPr>
          <p:cNvPr id="62" name="Shape 6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SECTION_HEADER">
    <p:spTree>
      <p:nvGrpSpPr>
        <p:cNvPr id="1" name=""/>
        <p:cNvGrpSpPr/>
        <p:nvPr/>
      </p:nvGrpSpPr>
      <p:grpSpPr>
        <a:xfrm>
          <a:off x="0" y="0"/>
          <a:ext cx="0" cy="0"/>
          <a:chOff x="0" y="0"/>
          <a:chExt cx="0" cy="0"/>
        </a:xfrm>
      </p:grpSpPr>
      <p:sp>
        <p:nvSpPr>
          <p:cNvPr id="455" name="Shape 455"/>
          <p:cNvSpPr>
            <a:spLocks noGrp="1"/>
          </p:cNvSpPr>
          <p:nvPr>
            <p:ph type="title"/>
          </p:nvPr>
        </p:nvSpPr>
        <p:spPr>
          <a:xfrm>
            <a:off x="722312" y="3305176"/>
            <a:ext cx="7772401" cy="1021557"/>
          </a:xfrm>
          <a:prstGeom prst="rect">
            <a:avLst/>
          </a:prstGeom>
        </p:spPr>
        <p:txBody>
          <a:bodyPr lIns="45699" tIns="45699" rIns="45699" bIns="45699" anchor="t">
            <a:normAutofit/>
          </a:bodyPr>
          <a:lstStyle>
            <a:lvl1pPr>
              <a:defRPr sz="4000">
                <a:latin typeface="Calibri"/>
                <a:ea typeface="Calibri"/>
                <a:cs typeface="Calibri"/>
                <a:sym typeface="Calibri"/>
              </a:defRPr>
            </a:lvl1pPr>
          </a:lstStyle>
          <a:p>
            <a:r>
              <a:t>Title Text</a:t>
            </a:r>
          </a:p>
        </p:txBody>
      </p:sp>
      <p:sp>
        <p:nvSpPr>
          <p:cNvPr id="456" name="Shape 456"/>
          <p:cNvSpPr>
            <a:spLocks noGrp="1"/>
          </p:cNvSpPr>
          <p:nvPr>
            <p:ph type="body" sz="quarter" idx="1"/>
          </p:nvPr>
        </p:nvSpPr>
        <p:spPr>
          <a:xfrm>
            <a:off x="722312" y="2180034"/>
            <a:ext cx="7772401" cy="1125141"/>
          </a:xfrm>
          <a:prstGeom prst="rect">
            <a:avLst/>
          </a:prstGeom>
        </p:spPr>
        <p:txBody>
          <a:bodyPr lIns="45699" tIns="45699" rIns="45699" bIns="45699" anchor="b">
            <a:normAutofit/>
          </a:bodyPr>
          <a:lstStyle>
            <a:lvl1pPr marL="228600" indent="0">
              <a:spcBef>
                <a:spcPts val="400"/>
              </a:spcBef>
              <a:buClrTx/>
              <a:buSzTx/>
              <a:buFontTx/>
              <a:buNone/>
              <a:defRPr sz="2000">
                <a:solidFill>
                  <a:srgbClr val="888888"/>
                </a:solidFill>
                <a:latin typeface="Calibri"/>
                <a:ea typeface="Calibri"/>
                <a:cs typeface="Calibri"/>
                <a:sym typeface="Calibri"/>
              </a:defRPr>
            </a:lvl1pPr>
            <a:lvl2pPr marL="228600" indent="457200">
              <a:spcBef>
                <a:spcPts val="400"/>
              </a:spcBef>
              <a:buClrTx/>
              <a:buSzTx/>
              <a:buFontTx/>
              <a:buNone/>
              <a:defRPr sz="2000">
                <a:solidFill>
                  <a:srgbClr val="888888"/>
                </a:solidFill>
                <a:latin typeface="Calibri"/>
                <a:ea typeface="Calibri"/>
                <a:cs typeface="Calibri"/>
                <a:sym typeface="Calibri"/>
              </a:defRPr>
            </a:lvl2pPr>
            <a:lvl3pPr marL="228600" indent="914400">
              <a:spcBef>
                <a:spcPts val="400"/>
              </a:spcBef>
              <a:buClrTx/>
              <a:buSzTx/>
              <a:buFontTx/>
              <a:buNone/>
              <a:defRPr sz="2000">
                <a:solidFill>
                  <a:srgbClr val="888888"/>
                </a:solidFill>
                <a:latin typeface="Calibri"/>
                <a:ea typeface="Calibri"/>
                <a:cs typeface="Calibri"/>
                <a:sym typeface="Calibri"/>
              </a:defRPr>
            </a:lvl3pPr>
            <a:lvl4pPr marL="228600" indent="1371600">
              <a:spcBef>
                <a:spcPts val="400"/>
              </a:spcBef>
              <a:buClrTx/>
              <a:buSzTx/>
              <a:buFontTx/>
              <a:buNone/>
              <a:defRPr sz="2000">
                <a:solidFill>
                  <a:srgbClr val="888888"/>
                </a:solidFill>
                <a:latin typeface="Calibri"/>
                <a:ea typeface="Calibri"/>
                <a:cs typeface="Calibri"/>
                <a:sym typeface="Calibri"/>
              </a:defRPr>
            </a:lvl4pPr>
            <a:lvl5pPr marL="228600" indent="1828800">
              <a:spcBef>
                <a:spcPts val="400"/>
              </a:spcBef>
              <a:buClrTx/>
              <a:buSzTx/>
              <a:buFont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57" name="Shape 457"/>
          <p:cNvSpPr>
            <a:spLocks noGrp="1"/>
          </p:cNvSpPr>
          <p:nvPr>
            <p:ph type="sldNum" sz="quarter" idx="2"/>
          </p:nvPr>
        </p:nvSpPr>
        <p:spPr>
          <a:xfrm>
            <a:off x="8428216" y="4780052"/>
            <a:ext cx="258585" cy="248266"/>
          </a:xfrm>
          <a:prstGeom prst="rect">
            <a:avLst/>
          </a:prstGeom>
        </p:spPr>
        <p:txBody>
          <a:bodyPr lIns="45699" tIns="45699" rIns="45699" bIns="45699"/>
          <a:lstStyle>
            <a:lvl1pPr algn="r">
              <a:defRPr sz="1200" b="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WO_OBJECTS">
    <p:spTree>
      <p:nvGrpSpPr>
        <p:cNvPr id="1" name=""/>
        <p:cNvGrpSpPr/>
        <p:nvPr/>
      </p:nvGrpSpPr>
      <p:grpSpPr>
        <a:xfrm>
          <a:off x="0" y="0"/>
          <a:ext cx="0" cy="0"/>
          <a:chOff x="0" y="0"/>
          <a:chExt cx="0" cy="0"/>
        </a:xfrm>
      </p:grpSpPr>
      <p:sp>
        <p:nvSpPr>
          <p:cNvPr id="464" name="Shape 464"/>
          <p:cNvSpPr>
            <a:spLocks noGrp="1"/>
          </p:cNvSpPr>
          <p:nvPr>
            <p:ph type="title"/>
          </p:nvPr>
        </p:nvSpPr>
        <p:spPr>
          <a:xfrm>
            <a:off x="457200" y="205978"/>
            <a:ext cx="8229600" cy="857251"/>
          </a:xfrm>
          <a:prstGeom prst="rect">
            <a:avLst/>
          </a:prstGeom>
        </p:spPr>
        <p:txBody>
          <a:bodyPr lIns="45699" tIns="45699" rIns="45699" bIns="45699" anchor="ctr">
            <a:normAutofit/>
          </a:bodyPr>
          <a:lstStyle>
            <a:lvl1pPr algn="ctr">
              <a:defRPr sz="4400" b="0">
                <a:latin typeface="Calibri"/>
                <a:ea typeface="Calibri"/>
                <a:cs typeface="Calibri"/>
                <a:sym typeface="Calibri"/>
              </a:defRPr>
            </a:lvl1pPr>
          </a:lstStyle>
          <a:p>
            <a:r>
              <a:t>Title Text</a:t>
            </a:r>
          </a:p>
        </p:txBody>
      </p:sp>
      <p:sp>
        <p:nvSpPr>
          <p:cNvPr id="465" name="Shape 465"/>
          <p:cNvSpPr>
            <a:spLocks noGrp="1"/>
          </p:cNvSpPr>
          <p:nvPr>
            <p:ph type="body" sz="half" idx="1"/>
          </p:nvPr>
        </p:nvSpPr>
        <p:spPr>
          <a:xfrm>
            <a:off x="457200" y="1200150"/>
            <a:ext cx="4038600" cy="3394473"/>
          </a:xfrm>
          <a:prstGeom prst="rect">
            <a:avLst/>
          </a:prstGeom>
        </p:spPr>
        <p:txBody>
          <a:bodyPr lIns="45699" tIns="45699" rIns="45699" bIns="45699">
            <a:normAutofit/>
          </a:bodyPr>
          <a:lstStyle>
            <a:lvl1pPr indent="-406400">
              <a:spcBef>
                <a:spcPts val="500"/>
              </a:spcBef>
              <a:buClr>
                <a:srgbClr val="000000"/>
              </a:buClr>
              <a:buSzPts val="2800"/>
              <a:buFont typeface="Arial"/>
              <a:buChar char="•"/>
              <a:defRPr sz="2800">
                <a:latin typeface="Calibri"/>
                <a:ea typeface="Calibri"/>
                <a:cs typeface="Calibri"/>
                <a:sym typeface="Calibri"/>
              </a:defRPr>
            </a:lvl1pPr>
            <a:lvl2pPr marL="977900" indent="-444500">
              <a:spcBef>
                <a:spcPts val="500"/>
              </a:spcBef>
              <a:buClr>
                <a:srgbClr val="000000"/>
              </a:buClr>
              <a:buSzPts val="2800"/>
              <a:buFont typeface="Arial"/>
              <a:buChar char="–"/>
              <a:defRPr sz="2800">
                <a:latin typeface="Calibri"/>
                <a:ea typeface="Calibri"/>
                <a:cs typeface="Calibri"/>
                <a:sym typeface="Calibri"/>
              </a:defRPr>
            </a:lvl2pPr>
            <a:lvl3pPr marL="1513839" indent="-497839">
              <a:spcBef>
                <a:spcPts val="500"/>
              </a:spcBef>
              <a:buClr>
                <a:srgbClr val="000000"/>
              </a:buClr>
              <a:buSzPts val="2800"/>
              <a:buFont typeface="Arial"/>
              <a:buChar char="•"/>
              <a:defRPr sz="2800">
                <a:latin typeface="Calibri"/>
                <a:ea typeface="Calibri"/>
                <a:cs typeface="Calibri"/>
                <a:sym typeface="Calibri"/>
              </a:defRPr>
            </a:lvl3pPr>
            <a:lvl4pPr marL="2019300" indent="-533400">
              <a:spcBef>
                <a:spcPts val="500"/>
              </a:spcBef>
              <a:buClr>
                <a:srgbClr val="000000"/>
              </a:buClr>
              <a:buSzPts val="2800"/>
              <a:buFont typeface="Arial"/>
              <a:buChar char="–"/>
              <a:defRPr sz="2800">
                <a:latin typeface="Calibri"/>
                <a:ea typeface="Calibri"/>
                <a:cs typeface="Calibri"/>
                <a:sym typeface="Calibri"/>
              </a:defRPr>
            </a:lvl4pPr>
            <a:lvl5pPr marL="2476500" indent="-533400">
              <a:spcBef>
                <a:spcPts val="500"/>
              </a:spcBef>
              <a:buClr>
                <a:srgbClr val="000000"/>
              </a:buClr>
              <a:buSzPts val="2800"/>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66" name="Shape 466"/>
          <p:cNvSpPr>
            <a:spLocks noGrp="1"/>
          </p:cNvSpPr>
          <p:nvPr>
            <p:ph type="body" sz="half" idx="13"/>
          </p:nvPr>
        </p:nvSpPr>
        <p:spPr>
          <a:xfrm>
            <a:off x="4648200" y="1200151"/>
            <a:ext cx="4038600" cy="3394472"/>
          </a:xfrm>
          <a:prstGeom prst="rect">
            <a:avLst/>
          </a:prstGeom>
        </p:spPr>
        <p:txBody>
          <a:bodyPr lIns="45719" tIns="45719" rIns="45719" bIns="45719">
            <a:normAutofit/>
          </a:bodyPr>
          <a:lstStyle/>
          <a:p>
            <a:pPr indent="-406400">
              <a:spcBef>
                <a:spcPts val="500"/>
              </a:spcBef>
              <a:buClr>
                <a:srgbClr val="000000"/>
              </a:buClr>
              <a:buSzPts val="2800"/>
              <a:buFont typeface="Arial"/>
              <a:buChar char="•"/>
              <a:defRPr sz="2800">
                <a:latin typeface="Calibri"/>
                <a:ea typeface="Calibri"/>
                <a:cs typeface="Calibri"/>
                <a:sym typeface="Calibri"/>
              </a:defRPr>
            </a:pPr>
            <a:endParaRPr/>
          </a:p>
        </p:txBody>
      </p:sp>
      <p:sp>
        <p:nvSpPr>
          <p:cNvPr id="467" name="Shape 467"/>
          <p:cNvSpPr>
            <a:spLocks noGrp="1"/>
          </p:cNvSpPr>
          <p:nvPr>
            <p:ph type="sldNum" sz="quarter" idx="2"/>
          </p:nvPr>
        </p:nvSpPr>
        <p:spPr>
          <a:xfrm>
            <a:off x="8428216" y="4780052"/>
            <a:ext cx="258585" cy="248266"/>
          </a:xfrm>
          <a:prstGeom prst="rect">
            <a:avLst/>
          </a:prstGeom>
        </p:spPr>
        <p:txBody>
          <a:bodyPr lIns="45699" tIns="45699" rIns="45699" bIns="45699"/>
          <a:lstStyle>
            <a:lvl1pPr algn="r">
              <a:defRPr sz="1200" b="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WO_OBJECTS_WITH_TEXT">
    <p:spTree>
      <p:nvGrpSpPr>
        <p:cNvPr id="1" name=""/>
        <p:cNvGrpSpPr/>
        <p:nvPr/>
      </p:nvGrpSpPr>
      <p:grpSpPr>
        <a:xfrm>
          <a:off x="0" y="0"/>
          <a:ext cx="0" cy="0"/>
          <a:chOff x="0" y="0"/>
          <a:chExt cx="0" cy="0"/>
        </a:xfrm>
      </p:grpSpPr>
      <p:sp>
        <p:nvSpPr>
          <p:cNvPr id="474" name="Shape 474"/>
          <p:cNvSpPr>
            <a:spLocks noGrp="1"/>
          </p:cNvSpPr>
          <p:nvPr>
            <p:ph type="title"/>
          </p:nvPr>
        </p:nvSpPr>
        <p:spPr>
          <a:xfrm>
            <a:off x="457200" y="205978"/>
            <a:ext cx="8229600" cy="857251"/>
          </a:xfrm>
          <a:prstGeom prst="rect">
            <a:avLst/>
          </a:prstGeom>
        </p:spPr>
        <p:txBody>
          <a:bodyPr lIns="45699" tIns="45699" rIns="45699" bIns="45699" anchor="ctr">
            <a:normAutofit/>
          </a:bodyPr>
          <a:lstStyle>
            <a:lvl1pPr algn="ctr">
              <a:defRPr sz="4400" b="0">
                <a:latin typeface="Calibri"/>
                <a:ea typeface="Calibri"/>
                <a:cs typeface="Calibri"/>
                <a:sym typeface="Calibri"/>
              </a:defRPr>
            </a:lvl1pPr>
          </a:lstStyle>
          <a:p>
            <a:r>
              <a:t>Title Text</a:t>
            </a:r>
          </a:p>
        </p:txBody>
      </p:sp>
      <p:sp>
        <p:nvSpPr>
          <p:cNvPr id="475" name="Shape 475"/>
          <p:cNvSpPr>
            <a:spLocks noGrp="1"/>
          </p:cNvSpPr>
          <p:nvPr>
            <p:ph type="body" sz="quarter" idx="1"/>
          </p:nvPr>
        </p:nvSpPr>
        <p:spPr>
          <a:xfrm>
            <a:off x="457200" y="1151334"/>
            <a:ext cx="4040188" cy="479823"/>
          </a:xfrm>
          <a:prstGeom prst="rect">
            <a:avLst/>
          </a:prstGeom>
        </p:spPr>
        <p:txBody>
          <a:bodyPr lIns="45699" tIns="45699" rIns="45699" bIns="45699" anchor="b">
            <a:normAutofit/>
          </a:bodyPr>
          <a:lstStyle>
            <a:lvl1pPr marL="228600" indent="0">
              <a:spcBef>
                <a:spcPts val="400"/>
              </a:spcBef>
              <a:buClrTx/>
              <a:buSzTx/>
              <a:buFontTx/>
              <a:buNone/>
              <a:defRPr sz="2400" b="1">
                <a:latin typeface="Calibri"/>
                <a:ea typeface="Calibri"/>
                <a:cs typeface="Calibri"/>
                <a:sym typeface="Calibri"/>
              </a:defRPr>
            </a:lvl1pPr>
            <a:lvl2pPr marL="228600" indent="457200">
              <a:spcBef>
                <a:spcPts val="400"/>
              </a:spcBef>
              <a:buClrTx/>
              <a:buSzTx/>
              <a:buFontTx/>
              <a:buNone/>
              <a:defRPr sz="2400" b="1">
                <a:latin typeface="Calibri"/>
                <a:ea typeface="Calibri"/>
                <a:cs typeface="Calibri"/>
                <a:sym typeface="Calibri"/>
              </a:defRPr>
            </a:lvl2pPr>
            <a:lvl3pPr marL="228600" indent="914400">
              <a:spcBef>
                <a:spcPts val="400"/>
              </a:spcBef>
              <a:buClrTx/>
              <a:buSzTx/>
              <a:buFontTx/>
              <a:buNone/>
              <a:defRPr sz="2400" b="1">
                <a:latin typeface="Calibri"/>
                <a:ea typeface="Calibri"/>
                <a:cs typeface="Calibri"/>
                <a:sym typeface="Calibri"/>
              </a:defRPr>
            </a:lvl3pPr>
            <a:lvl4pPr marL="228600" indent="1371600">
              <a:spcBef>
                <a:spcPts val="400"/>
              </a:spcBef>
              <a:buClrTx/>
              <a:buSzTx/>
              <a:buFontTx/>
              <a:buNone/>
              <a:defRPr sz="2400" b="1">
                <a:latin typeface="Calibri"/>
                <a:ea typeface="Calibri"/>
                <a:cs typeface="Calibri"/>
                <a:sym typeface="Calibri"/>
              </a:defRPr>
            </a:lvl4pPr>
            <a:lvl5pPr marL="228600" indent="1828800">
              <a:spcBef>
                <a:spcPts val="400"/>
              </a:spcBef>
              <a:buClrTx/>
              <a:buSzTx/>
              <a:buFont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76" name="Shape 476"/>
          <p:cNvSpPr>
            <a:spLocks noGrp="1"/>
          </p:cNvSpPr>
          <p:nvPr>
            <p:ph type="body" sz="half" idx="13"/>
          </p:nvPr>
        </p:nvSpPr>
        <p:spPr>
          <a:xfrm>
            <a:off x="457200" y="1631156"/>
            <a:ext cx="4040188" cy="2963467"/>
          </a:xfrm>
          <a:prstGeom prst="rect">
            <a:avLst/>
          </a:prstGeom>
        </p:spPr>
        <p:txBody>
          <a:bodyPr lIns="45719" tIns="45719" rIns="45719" bIns="45719">
            <a:normAutofit/>
          </a:bodyPr>
          <a:lstStyle/>
          <a:p>
            <a:pPr indent="-381000">
              <a:spcBef>
                <a:spcPts val="400"/>
              </a:spcBef>
              <a:buClr>
                <a:srgbClr val="000000"/>
              </a:buClr>
              <a:buSzPts val="2400"/>
              <a:buFont typeface="Arial"/>
              <a:buChar char="•"/>
              <a:defRPr sz="2400">
                <a:latin typeface="Calibri"/>
                <a:ea typeface="Calibri"/>
                <a:cs typeface="Calibri"/>
                <a:sym typeface="Calibri"/>
              </a:defRPr>
            </a:pPr>
            <a:endParaRPr/>
          </a:p>
        </p:txBody>
      </p:sp>
      <p:sp>
        <p:nvSpPr>
          <p:cNvPr id="477" name="Shape 477"/>
          <p:cNvSpPr>
            <a:spLocks noGrp="1"/>
          </p:cNvSpPr>
          <p:nvPr>
            <p:ph type="body" sz="quarter" idx="14"/>
          </p:nvPr>
        </p:nvSpPr>
        <p:spPr>
          <a:xfrm>
            <a:off x="4645026" y="1151334"/>
            <a:ext cx="4041776" cy="479823"/>
          </a:xfrm>
          <a:prstGeom prst="rect">
            <a:avLst/>
          </a:prstGeom>
        </p:spPr>
        <p:txBody>
          <a:bodyPr lIns="45719" tIns="45719" rIns="45719" bIns="45719" anchor="b">
            <a:normAutofit/>
          </a:bodyPr>
          <a:lstStyle/>
          <a:p>
            <a:pPr marL="228600" indent="0">
              <a:spcBef>
                <a:spcPts val="400"/>
              </a:spcBef>
              <a:buClrTx/>
              <a:buSzTx/>
              <a:buFontTx/>
              <a:buNone/>
              <a:defRPr sz="2400" b="1">
                <a:latin typeface="Calibri"/>
                <a:ea typeface="Calibri"/>
                <a:cs typeface="Calibri"/>
                <a:sym typeface="Calibri"/>
              </a:defRPr>
            </a:pPr>
            <a:endParaRPr/>
          </a:p>
        </p:txBody>
      </p:sp>
      <p:sp>
        <p:nvSpPr>
          <p:cNvPr id="478" name="Shape 478"/>
          <p:cNvSpPr>
            <a:spLocks noGrp="1"/>
          </p:cNvSpPr>
          <p:nvPr>
            <p:ph type="body" sz="half" idx="15"/>
          </p:nvPr>
        </p:nvSpPr>
        <p:spPr>
          <a:xfrm>
            <a:off x="4645026" y="1631156"/>
            <a:ext cx="4041776" cy="2963467"/>
          </a:xfrm>
          <a:prstGeom prst="rect">
            <a:avLst/>
          </a:prstGeom>
        </p:spPr>
        <p:txBody>
          <a:bodyPr lIns="45719" tIns="45719" rIns="45719" bIns="45719">
            <a:normAutofit/>
          </a:bodyPr>
          <a:lstStyle/>
          <a:p>
            <a:pPr indent="-381000">
              <a:spcBef>
                <a:spcPts val="400"/>
              </a:spcBef>
              <a:buClr>
                <a:srgbClr val="000000"/>
              </a:buClr>
              <a:buSzPts val="2400"/>
              <a:buFont typeface="Arial"/>
              <a:buChar char="•"/>
              <a:defRPr sz="2400">
                <a:latin typeface="Calibri"/>
                <a:ea typeface="Calibri"/>
                <a:cs typeface="Calibri"/>
                <a:sym typeface="Calibri"/>
              </a:defRPr>
            </a:pPr>
            <a:endParaRPr/>
          </a:p>
        </p:txBody>
      </p:sp>
      <p:sp>
        <p:nvSpPr>
          <p:cNvPr id="479" name="Shape 479"/>
          <p:cNvSpPr>
            <a:spLocks noGrp="1"/>
          </p:cNvSpPr>
          <p:nvPr>
            <p:ph type="sldNum" sz="quarter" idx="2"/>
          </p:nvPr>
        </p:nvSpPr>
        <p:spPr>
          <a:xfrm>
            <a:off x="8428216" y="4780052"/>
            <a:ext cx="258585" cy="248266"/>
          </a:xfrm>
          <a:prstGeom prst="rect">
            <a:avLst/>
          </a:prstGeom>
        </p:spPr>
        <p:txBody>
          <a:bodyPr lIns="45699" tIns="45699" rIns="45699" bIns="45699"/>
          <a:lstStyle>
            <a:lvl1pPr algn="r">
              <a:defRPr sz="1200" b="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_ONLY">
    <p:spTree>
      <p:nvGrpSpPr>
        <p:cNvPr id="1" name=""/>
        <p:cNvGrpSpPr/>
        <p:nvPr/>
      </p:nvGrpSpPr>
      <p:grpSpPr>
        <a:xfrm>
          <a:off x="0" y="0"/>
          <a:ext cx="0" cy="0"/>
          <a:chOff x="0" y="0"/>
          <a:chExt cx="0" cy="0"/>
        </a:xfrm>
      </p:grpSpPr>
      <p:sp>
        <p:nvSpPr>
          <p:cNvPr id="486" name="Shape 486"/>
          <p:cNvSpPr>
            <a:spLocks noGrp="1"/>
          </p:cNvSpPr>
          <p:nvPr>
            <p:ph type="title"/>
          </p:nvPr>
        </p:nvSpPr>
        <p:spPr>
          <a:xfrm>
            <a:off x="457200" y="205978"/>
            <a:ext cx="8229600" cy="857251"/>
          </a:xfrm>
          <a:prstGeom prst="rect">
            <a:avLst/>
          </a:prstGeom>
        </p:spPr>
        <p:txBody>
          <a:bodyPr lIns="45699" tIns="45699" rIns="45699" bIns="45699" anchor="ctr">
            <a:normAutofit/>
          </a:bodyPr>
          <a:lstStyle>
            <a:lvl1pPr algn="ctr">
              <a:defRPr sz="4400" b="0">
                <a:latin typeface="Calibri"/>
                <a:ea typeface="Calibri"/>
                <a:cs typeface="Calibri"/>
                <a:sym typeface="Calibri"/>
              </a:defRPr>
            </a:lvl1pPr>
          </a:lstStyle>
          <a:p>
            <a:r>
              <a:t>Title Text</a:t>
            </a:r>
          </a:p>
        </p:txBody>
      </p:sp>
      <p:sp>
        <p:nvSpPr>
          <p:cNvPr id="487" name="Shape 487"/>
          <p:cNvSpPr>
            <a:spLocks noGrp="1"/>
          </p:cNvSpPr>
          <p:nvPr>
            <p:ph type="sldNum" sz="quarter" idx="2"/>
          </p:nvPr>
        </p:nvSpPr>
        <p:spPr>
          <a:xfrm>
            <a:off x="8428216" y="4780052"/>
            <a:ext cx="258585" cy="248266"/>
          </a:xfrm>
          <a:prstGeom prst="rect">
            <a:avLst/>
          </a:prstGeom>
        </p:spPr>
        <p:txBody>
          <a:bodyPr lIns="45699" tIns="45699" rIns="45699" bIns="45699"/>
          <a:lstStyle>
            <a:lvl1pPr algn="r">
              <a:defRPr sz="1200" b="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494" name="Shape 494"/>
          <p:cNvSpPr>
            <a:spLocks noGrp="1"/>
          </p:cNvSpPr>
          <p:nvPr>
            <p:ph type="sldNum" sz="quarter" idx="2"/>
          </p:nvPr>
        </p:nvSpPr>
        <p:spPr>
          <a:xfrm>
            <a:off x="8428216" y="4780052"/>
            <a:ext cx="258585" cy="248266"/>
          </a:xfrm>
          <a:prstGeom prst="rect">
            <a:avLst/>
          </a:prstGeom>
        </p:spPr>
        <p:txBody>
          <a:bodyPr lIns="45699" tIns="45699" rIns="45699" bIns="45699"/>
          <a:lstStyle>
            <a:lvl1pPr algn="r">
              <a:defRPr sz="1200" b="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OBJECT_WITH_CAPTION_TEXT">
    <p:spTree>
      <p:nvGrpSpPr>
        <p:cNvPr id="1" name=""/>
        <p:cNvGrpSpPr/>
        <p:nvPr/>
      </p:nvGrpSpPr>
      <p:grpSpPr>
        <a:xfrm>
          <a:off x="0" y="0"/>
          <a:ext cx="0" cy="0"/>
          <a:chOff x="0" y="0"/>
          <a:chExt cx="0" cy="0"/>
        </a:xfrm>
      </p:grpSpPr>
      <p:sp>
        <p:nvSpPr>
          <p:cNvPr id="501" name="Shape 501"/>
          <p:cNvSpPr>
            <a:spLocks noGrp="1"/>
          </p:cNvSpPr>
          <p:nvPr>
            <p:ph type="title"/>
          </p:nvPr>
        </p:nvSpPr>
        <p:spPr>
          <a:xfrm>
            <a:off x="457201" y="204786"/>
            <a:ext cx="3008314" cy="871539"/>
          </a:xfrm>
          <a:prstGeom prst="rect">
            <a:avLst/>
          </a:prstGeom>
        </p:spPr>
        <p:txBody>
          <a:bodyPr lIns="45699" tIns="45699" rIns="45699" bIns="45699">
            <a:normAutofit/>
          </a:bodyPr>
          <a:lstStyle>
            <a:lvl1pPr>
              <a:defRPr sz="2000">
                <a:latin typeface="Calibri"/>
                <a:ea typeface="Calibri"/>
                <a:cs typeface="Calibri"/>
                <a:sym typeface="Calibri"/>
              </a:defRPr>
            </a:lvl1pPr>
          </a:lstStyle>
          <a:p>
            <a:r>
              <a:t>Title Text</a:t>
            </a:r>
          </a:p>
        </p:txBody>
      </p:sp>
      <p:sp>
        <p:nvSpPr>
          <p:cNvPr id="502" name="Shape 502"/>
          <p:cNvSpPr>
            <a:spLocks noGrp="1"/>
          </p:cNvSpPr>
          <p:nvPr>
            <p:ph type="body" idx="1"/>
          </p:nvPr>
        </p:nvSpPr>
        <p:spPr>
          <a:xfrm>
            <a:off x="3575050" y="204788"/>
            <a:ext cx="5111750" cy="4389836"/>
          </a:xfrm>
          <a:prstGeom prst="rect">
            <a:avLst/>
          </a:prstGeom>
        </p:spPr>
        <p:txBody>
          <a:bodyPr lIns="45699" tIns="45699" rIns="45699" bIns="45699">
            <a:normAutofit/>
          </a:bodyPr>
          <a:lstStyle>
            <a:lvl1pPr indent="-431800">
              <a:buClr>
                <a:srgbClr val="000000"/>
              </a:buClr>
              <a:buSzPts val="3200"/>
              <a:buFont typeface="Arial"/>
              <a:buChar char="•"/>
              <a:defRPr sz="3200">
                <a:latin typeface="Calibri"/>
                <a:ea typeface="Calibri"/>
                <a:cs typeface="Calibri"/>
                <a:sym typeface="Calibri"/>
              </a:defRPr>
            </a:lvl1pPr>
            <a:lvl2pPr marL="972457" indent="-464457">
              <a:buClr>
                <a:srgbClr val="000000"/>
              </a:buClr>
              <a:buSzPts val="3200"/>
              <a:buFont typeface="Arial"/>
              <a:buChar char="–"/>
              <a:defRPr sz="3200">
                <a:latin typeface="Calibri"/>
                <a:ea typeface="Calibri"/>
                <a:cs typeface="Calibri"/>
                <a:sym typeface="Calibri"/>
              </a:defRPr>
            </a:lvl2pPr>
            <a:lvl3pPr marL="1498600" indent="-508000">
              <a:buClr>
                <a:srgbClr val="000000"/>
              </a:buClr>
              <a:buSzPts val="3200"/>
              <a:buFont typeface="Arial"/>
              <a:buChar char="•"/>
              <a:defRPr sz="3200">
                <a:latin typeface="Calibri"/>
                <a:ea typeface="Calibri"/>
                <a:cs typeface="Calibri"/>
                <a:sym typeface="Calibri"/>
              </a:defRPr>
            </a:lvl3pPr>
            <a:lvl4pPr marL="2042160" indent="-568960">
              <a:buClr>
                <a:srgbClr val="000000"/>
              </a:buClr>
              <a:buSzPts val="3200"/>
              <a:buFont typeface="Arial"/>
              <a:buChar char="–"/>
              <a:defRPr sz="3200">
                <a:latin typeface="Calibri"/>
                <a:ea typeface="Calibri"/>
                <a:cs typeface="Calibri"/>
                <a:sym typeface="Calibri"/>
              </a:defRPr>
            </a:lvl4pPr>
            <a:lvl5pPr marL="2499360" indent="-568960">
              <a:buClr>
                <a:srgbClr val="000000"/>
              </a:buClr>
              <a:buSzPts val="3200"/>
              <a:buFont typeface="Arial"/>
              <a:buChar char="»"/>
              <a:defRPr sz="3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03" name="Shape 503"/>
          <p:cNvSpPr>
            <a:spLocks noGrp="1"/>
          </p:cNvSpPr>
          <p:nvPr>
            <p:ph type="body" sz="half" idx="13"/>
          </p:nvPr>
        </p:nvSpPr>
        <p:spPr>
          <a:xfrm>
            <a:off x="457200" y="1076326"/>
            <a:ext cx="3008315" cy="3518297"/>
          </a:xfrm>
          <a:prstGeom prst="rect">
            <a:avLst/>
          </a:prstGeom>
        </p:spPr>
        <p:txBody>
          <a:bodyPr lIns="45719" tIns="45719" rIns="45719" bIns="45719">
            <a:normAutofit/>
          </a:bodyPr>
          <a:lstStyle/>
          <a:p>
            <a:pPr marL="228600" indent="0">
              <a:spcBef>
                <a:spcPts val="200"/>
              </a:spcBef>
              <a:buClrTx/>
              <a:buSzTx/>
              <a:buFontTx/>
              <a:buNone/>
              <a:defRPr sz="1400">
                <a:latin typeface="Calibri"/>
                <a:ea typeface="Calibri"/>
                <a:cs typeface="Calibri"/>
                <a:sym typeface="Calibri"/>
              </a:defRPr>
            </a:pPr>
            <a:endParaRPr/>
          </a:p>
        </p:txBody>
      </p:sp>
      <p:sp>
        <p:nvSpPr>
          <p:cNvPr id="504" name="Shape 504"/>
          <p:cNvSpPr>
            <a:spLocks noGrp="1"/>
          </p:cNvSpPr>
          <p:nvPr>
            <p:ph type="sldNum" sz="quarter" idx="2"/>
          </p:nvPr>
        </p:nvSpPr>
        <p:spPr>
          <a:xfrm>
            <a:off x="8428216" y="4780052"/>
            <a:ext cx="258585" cy="248266"/>
          </a:xfrm>
          <a:prstGeom prst="rect">
            <a:avLst/>
          </a:prstGeom>
        </p:spPr>
        <p:txBody>
          <a:bodyPr lIns="45699" tIns="45699" rIns="45699" bIns="45699"/>
          <a:lstStyle>
            <a:lvl1pPr algn="r">
              <a:defRPr sz="1200" b="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PICTURE_WITH_CAPTION_TEXT">
    <p:spTree>
      <p:nvGrpSpPr>
        <p:cNvPr id="1" name=""/>
        <p:cNvGrpSpPr/>
        <p:nvPr/>
      </p:nvGrpSpPr>
      <p:grpSpPr>
        <a:xfrm>
          <a:off x="0" y="0"/>
          <a:ext cx="0" cy="0"/>
          <a:chOff x="0" y="0"/>
          <a:chExt cx="0" cy="0"/>
        </a:xfrm>
      </p:grpSpPr>
      <p:sp>
        <p:nvSpPr>
          <p:cNvPr id="511" name="Shape 511"/>
          <p:cNvSpPr>
            <a:spLocks noGrp="1"/>
          </p:cNvSpPr>
          <p:nvPr>
            <p:ph type="title"/>
          </p:nvPr>
        </p:nvSpPr>
        <p:spPr>
          <a:xfrm>
            <a:off x="1792288" y="3600450"/>
            <a:ext cx="5486401" cy="425054"/>
          </a:xfrm>
          <a:prstGeom prst="rect">
            <a:avLst/>
          </a:prstGeom>
        </p:spPr>
        <p:txBody>
          <a:bodyPr lIns="45699" tIns="45699" rIns="45699" bIns="45699">
            <a:normAutofit/>
          </a:bodyPr>
          <a:lstStyle>
            <a:lvl1pPr>
              <a:defRPr sz="2000">
                <a:latin typeface="Calibri"/>
                <a:ea typeface="Calibri"/>
                <a:cs typeface="Calibri"/>
                <a:sym typeface="Calibri"/>
              </a:defRPr>
            </a:lvl1pPr>
          </a:lstStyle>
          <a:p>
            <a:r>
              <a:t>Title Text</a:t>
            </a:r>
          </a:p>
        </p:txBody>
      </p:sp>
      <p:sp>
        <p:nvSpPr>
          <p:cNvPr id="512" name="Shape 512"/>
          <p:cNvSpPr>
            <a:spLocks noGrp="1"/>
          </p:cNvSpPr>
          <p:nvPr>
            <p:ph type="pic" sz="half" idx="13"/>
          </p:nvPr>
        </p:nvSpPr>
        <p:spPr>
          <a:xfrm>
            <a:off x="1792288" y="459581"/>
            <a:ext cx="5486401" cy="3086101"/>
          </a:xfrm>
          <a:prstGeom prst="rect">
            <a:avLst/>
          </a:prstGeom>
        </p:spPr>
        <p:txBody>
          <a:bodyPr lIns="91439" tIns="45719" rIns="91439" bIns="45719"/>
          <a:lstStyle/>
          <a:p>
            <a:endParaRPr/>
          </a:p>
        </p:txBody>
      </p:sp>
      <p:sp>
        <p:nvSpPr>
          <p:cNvPr id="513" name="Shape 513"/>
          <p:cNvSpPr>
            <a:spLocks noGrp="1"/>
          </p:cNvSpPr>
          <p:nvPr>
            <p:ph type="body" sz="quarter" idx="1"/>
          </p:nvPr>
        </p:nvSpPr>
        <p:spPr>
          <a:xfrm>
            <a:off x="1792288" y="4025503"/>
            <a:ext cx="5486401" cy="603648"/>
          </a:xfrm>
          <a:prstGeom prst="rect">
            <a:avLst/>
          </a:prstGeom>
        </p:spPr>
        <p:txBody>
          <a:bodyPr lIns="45699" tIns="45699" rIns="45699" bIns="45699">
            <a:normAutofit/>
          </a:bodyPr>
          <a:lstStyle>
            <a:lvl1pPr marL="228600" indent="0">
              <a:spcBef>
                <a:spcPts val="200"/>
              </a:spcBef>
              <a:buClrTx/>
              <a:buSzTx/>
              <a:buFontTx/>
              <a:buNone/>
              <a:defRPr sz="1400">
                <a:latin typeface="Calibri"/>
                <a:ea typeface="Calibri"/>
                <a:cs typeface="Calibri"/>
                <a:sym typeface="Calibri"/>
              </a:defRPr>
            </a:lvl1pPr>
            <a:lvl2pPr marL="228600" indent="457200">
              <a:spcBef>
                <a:spcPts val="200"/>
              </a:spcBef>
              <a:buClrTx/>
              <a:buSzTx/>
              <a:buFontTx/>
              <a:buNone/>
              <a:defRPr sz="1400">
                <a:latin typeface="Calibri"/>
                <a:ea typeface="Calibri"/>
                <a:cs typeface="Calibri"/>
                <a:sym typeface="Calibri"/>
              </a:defRPr>
            </a:lvl2pPr>
            <a:lvl3pPr marL="228600" indent="914400">
              <a:spcBef>
                <a:spcPts val="200"/>
              </a:spcBef>
              <a:buClrTx/>
              <a:buSzTx/>
              <a:buFontTx/>
              <a:buNone/>
              <a:defRPr sz="1400">
                <a:latin typeface="Calibri"/>
                <a:ea typeface="Calibri"/>
                <a:cs typeface="Calibri"/>
                <a:sym typeface="Calibri"/>
              </a:defRPr>
            </a:lvl3pPr>
            <a:lvl4pPr marL="228600" indent="1371600">
              <a:spcBef>
                <a:spcPts val="200"/>
              </a:spcBef>
              <a:buClrTx/>
              <a:buSzTx/>
              <a:buFontTx/>
              <a:buNone/>
              <a:defRPr sz="1400">
                <a:latin typeface="Calibri"/>
                <a:ea typeface="Calibri"/>
                <a:cs typeface="Calibri"/>
                <a:sym typeface="Calibri"/>
              </a:defRPr>
            </a:lvl4pPr>
            <a:lvl5pPr marL="228600" indent="1828800">
              <a:spcBef>
                <a:spcPts val="200"/>
              </a:spcBef>
              <a:buClrTx/>
              <a:buSzTx/>
              <a:buFont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14" name="Shape 514"/>
          <p:cNvSpPr>
            <a:spLocks noGrp="1"/>
          </p:cNvSpPr>
          <p:nvPr>
            <p:ph type="sldNum" sz="quarter" idx="2"/>
          </p:nvPr>
        </p:nvSpPr>
        <p:spPr>
          <a:xfrm>
            <a:off x="8428216" y="4780052"/>
            <a:ext cx="258585" cy="248266"/>
          </a:xfrm>
          <a:prstGeom prst="rect">
            <a:avLst/>
          </a:prstGeom>
        </p:spPr>
        <p:txBody>
          <a:bodyPr lIns="45699" tIns="45699" rIns="45699" bIns="45699"/>
          <a:lstStyle>
            <a:lvl1pPr algn="r">
              <a:defRPr sz="1200" b="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VERTICAL_TEXT">
    <p:spTree>
      <p:nvGrpSpPr>
        <p:cNvPr id="1" name=""/>
        <p:cNvGrpSpPr/>
        <p:nvPr/>
      </p:nvGrpSpPr>
      <p:grpSpPr>
        <a:xfrm>
          <a:off x="0" y="0"/>
          <a:ext cx="0" cy="0"/>
          <a:chOff x="0" y="0"/>
          <a:chExt cx="0" cy="0"/>
        </a:xfrm>
      </p:grpSpPr>
      <p:sp>
        <p:nvSpPr>
          <p:cNvPr id="521" name="Shape 521"/>
          <p:cNvSpPr>
            <a:spLocks noGrp="1"/>
          </p:cNvSpPr>
          <p:nvPr>
            <p:ph type="title"/>
          </p:nvPr>
        </p:nvSpPr>
        <p:spPr>
          <a:xfrm>
            <a:off x="457200" y="205978"/>
            <a:ext cx="8229600" cy="857251"/>
          </a:xfrm>
          <a:prstGeom prst="rect">
            <a:avLst/>
          </a:prstGeom>
        </p:spPr>
        <p:txBody>
          <a:bodyPr lIns="45699" tIns="45699" rIns="45699" bIns="45699" anchor="ctr">
            <a:normAutofit/>
          </a:bodyPr>
          <a:lstStyle>
            <a:lvl1pPr algn="ctr">
              <a:defRPr sz="4400" b="0">
                <a:latin typeface="Calibri"/>
                <a:ea typeface="Calibri"/>
                <a:cs typeface="Calibri"/>
                <a:sym typeface="Calibri"/>
              </a:defRPr>
            </a:lvl1pPr>
          </a:lstStyle>
          <a:p>
            <a:r>
              <a:t>Title Text</a:t>
            </a:r>
          </a:p>
        </p:txBody>
      </p:sp>
      <p:sp>
        <p:nvSpPr>
          <p:cNvPr id="522" name="Shape 522"/>
          <p:cNvSpPr>
            <a:spLocks noGrp="1"/>
          </p:cNvSpPr>
          <p:nvPr>
            <p:ph type="body" idx="1"/>
          </p:nvPr>
        </p:nvSpPr>
        <p:spPr>
          <a:xfrm rot="5400000">
            <a:off x="2874764" y="-1217413"/>
            <a:ext cx="3394472" cy="8229601"/>
          </a:xfrm>
          <a:prstGeom prst="rect">
            <a:avLst/>
          </a:prstGeom>
        </p:spPr>
        <p:txBody>
          <a:bodyPr lIns="45699" tIns="45699" rIns="45699" bIns="45699">
            <a:normAutofit/>
          </a:bodyPr>
          <a:lstStyle>
            <a:lvl1pPr indent="-342900">
              <a:spcBef>
                <a:spcPts val="300"/>
              </a:spcBef>
              <a:buClr>
                <a:srgbClr val="000000"/>
              </a:buClr>
              <a:buSzPts val="3200"/>
              <a:buFont typeface="Arial"/>
              <a:buChar char="•"/>
              <a:defRPr sz="3200">
                <a:latin typeface="Calibri"/>
                <a:ea typeface="Calibri"/>
                <a:cs typeface="Calibri"/>
                <a:sym typeface="Calibri"/>
              </a:defRPr>
            </a:lvl1pPr>
            <a:lvl2pPr marL="963385" indent="-391885">
              <a:spcBef>
                <a:spcPts val="300"/>
              </a:spcBef>
              <a:buClr>
                <a:srgbClr val="000000"/>
              </a:buClr>
              <a:buSzPts val="3200"/>
              <a:buFont typeface="Arial"/>
              <a:buChar char="–"/>
              <a:defRPr sz="3200">
                <a:latin typeface="Calibri"/>
                <a:ea typeface="Calibri"/>
                <a:cs typeface="Calibri"/>
                <a:sym typeface="Calibri"/>
              </a:defRPr>
            </a:lvl2pPr>
            <a:lvl3pPr marL="1485900" indent="-457200">
              <a:spcBef>
                <a:spcPts val="300"/>
              </a:spcBef>
              <a:buClr>
                <a:srgbClr val="000000"/>
              </a:buClr>
              <a:buSzPts val="3200"/>
              <a:buFont typeface="Arial"/>
              <a:buChar char="•"/>
              <a:defRPr sz="3200">
                <a:latin typeface="Calibri"/>
                <a:ea typeface="Calibri"/>
                <a:cs typeface="Calibri"/>
                <a:sym typeface="Calibri"/>
              </a:defRPr>
            </a:lvl3pPr>
            <a:lvl4pPr marL="2034539" indent="-548639">
              <a:spcBef>
                <a:spcPts val="300"/>
              </a:spcBef>
              <a:buClr>
                <a:srgbClr val="000000"/>
              </a:buClr>
              <a:buSzPts val="3200"/>
              <a:buFont typeface="Arial"/>
              <a:buChar char="–"/>
              <a:defRPr sz="3200">
                <a:latin typeface="Calibri"/>
                <a:ea typeface="Calibri"/>
                <a:cs typeface="Calibri"/>
                <a:sym typeface="Calibri"/>
              </a:defRPr>
            </a:lvl4pPr>
            <a:lvl5pPr marL="2491739" indent="-548639">
              <a:spcBef>
                <a:spcPts val="300"/>
              </a:spcBef>
              <a:buClr>
                <a:srgbClr val="000000"/>
              </a:buClr>
              <a:buSzPts val="3200"/>
              <a:buFont typeface="Arial"/>
              <a:buChar char="»"/>
              <a:defRPr sz="3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23" name="Shape 523"/>
          <p:cNvSpPr>
            <a:spLocks noGrp="1"/>
          </p:cNvSpPr>
          <p:nvPr>
            <p:ph type="sldNum" sz="quarter" idx="2"/>
          </p:nvPr>
        </p:nvSpPr>
        <p:spPr>
          <a:xfrm>
            <a:off x="8428216" y="4780052"/>
            <a:ext cx="258585" cy="248266"/>
          </a:xfrm>
          <a:prstGeom prst="rect">
            <a:avLst/>
          </a:prstGeom>
        </p:spPr>
        <p:txBody>
          <a:bodyPr lIns="45699" tIns="45699" rIns="45699" bIns="45699"/>
          <a:lstStyle>
            <a:lvl1pPr algn="r">
              <a:defRPr sz="1200" b="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VERTICAL_TITLE_AND_VERTICAL_TEXT">
    <p:spTree>
      <p:nvGrpSpPr>
        <p:cNvPr id="1" name=""/>
        <p:cNvGrpSpPr/>
        <p:nvPr/>
      </p:nvGrpSpPr>
      <p:grpSpPr>
        <a:xfrm>
          <a:off x="0" y="0"/>
          <a:ext cx="0" cy="0"/>
          <a:chOff x="0" y="0"/>
          <a:chExt cx="0" cy="0"/>
        </a:xfrm>
      </p:grpSpPr>
      <p:sp>
        <p:nvSpPr>
          <p:cNvPr id="530" name="Shape 530"/>
          <p:cNvSpPr>
            <a:spLocks noGrp="1"/>
          </p:cNvSpPr>
          <p:nvPr>
            <p:ph type="title"/>
          </p:nvPr>
        </p:nvSpPr>
        <p:spPr>
          <a:xfrm rot="5400000">
            <a:off x="5463778" y="1371600"/>
            <a:ext cx="4388645" cy="2057401"/>
          </a:xfrm>
          <a:prstGeom prst="rect">
            <a:avLst/>
          </a:prstGeom>
        </p:spPr>
        <p:txBody>
          <a:bodyPr lIns="45699" tIns="45699" rIns="45699" bIns="45699" anchor="ctr">
            <a:normAutofit/>
          </a:bodyPr>
          <a:lstStyle>
            <a:lvl1pPr algn="ctr">
              <a:defRPr sz="4400" b="0">
                <a:latin typeface="Calibri"/>
                <a:ea typeface="Calibri"/>
                <a:cs typeface="Calibri"/>
                <a:sym typeface="Calibri"/>
              </a:defRPr>
            </a:lvl1pPr>
          </a:lstStyle>
          <a:p>
            <a:r>
              <a:t>Title Text</a:t>
            </a:r>
          </a:p>
        </p:txBody>
      </p:sp>
      <p:sp>
        <p:nvSpPr>
          <p:cNvPr id="531" name="Shape 531"/>
          <p:cNvSpPr>
            <a:spLocks noGrp="1"/>
          </p:cNvSpPr>
          <p:nvPr>
            <p:ph type="body" idx="1"/>
          </p:nvPr>
        </p:nvSpPr>
        <p:spPr>
          <a:xfrm rot="5400000">
            <a:off x="1272778" y="-609599"/>
            <a:ext cx="4388645" cy="6019801"/>
          </a:xfrm>
          <a:prstGeom prst="rect">
            <a:avLst/>
          </a:prstGeom>
        </p:spPr>
        <p:txBody>
          <a:bodyPr lIns="45699" tIns="45699" rIns="45699" bIns="45699">
            <a:normAutofit/>
          </a:bodyPr>
          <a:lstStyle>
            <a:lvl1pPr indent="-342900">
              <a:spcBef>
                <a:spcPts val="300"/>
              </a:spcBef>
              <a:buClr>
                <a:srgbClr val="000000"/>
              </a:buClr>
              <a:buSzPts val="3200"/>
              <a:buFont typeface="Arial"/>
              <a:buChar char="•"/>
              <a:defRPr sz="3200">
                <a:latin typeface="Calibri"/>
                <a:ea typeface="Calibri"/>
                <a:cs typeface="Calibri"/>
                <a:sym typeface="Calibri"/>
              </a:defRPr>
            </a:lvl1pPr>
            <a:lvl2pPr marL="963385" indent="-391885">
              <a:spcBef>
                <a:spcPts val="300"/>
              </a:spcBef>
              <a:buClr>
                <a:srgbClr val="000000"/>
              </a:buClr>
              <a:buSzPts val="3200"/>
              <a:buFont typeface="Arial"/>
              <a:buChar char="–"/>
              <a:defRPr sz="3200">
                <a:latin typeface="Calibri"/>
                <a:ea typeface="Calibri"/>
                <a:cs typeface="Calibri"/>
                <a:sym typeface="Calibri"/>
              </a:defRPr>
            </a:lvl2pPr>
            <a:lvl3pPr marL="1485900" indent="-457200">
              <a:spcBef>
                <a:spcPts val="300"/>
              </a:spcBef>
              <a:buClr>
                <a:srgbClr val="000000"/>
              </a:buClr>
              <a:buSzPts val="3200"/>
              <a:buFont typeface="Arial"/>
              <a:buChar char="•"/>
              <a:defRPr sz="3200">
                <a:latin typeface="Calibri"/>
                <a:ea typeface="Calibri"/>
                <a:cs typeface="Calibri"/>
                <a:sym typeface="Calibri"/>
              </a:defRPr>
            </a:lvl3pPr>
            <a:lvl4pPr marL="2034539" indent="-548639">
              <a:spcBef>
                <a:spcPts val="300"/>
              </a:spcBef>
              <a:buClr>
                <a:srgbClr val="000000"/>
              </a:buClr>
              <a:buSzPts val="3200"/>
              <a:buFont typeface="Arial"/>
              <a:buChar char="–"/>
              <a:defRPr sz="3200">
                <a:latin typeface="Calibri"/>
                <a:ea typeface="Calibri"/>
                <a:cs typeface="Calibri"/>
                <a:sym typeface="Calibri"/>
              </a:defRPr>
            </a:lvl4pPr>
            <a:lvl5pPr marL="2491739" indent="-548639">
              <a:spcBef>
                <a:spcPts val="300"/>
              </a:spcBef>
              <a:buClr>
                <a:srgbClr val="000000"/>
              </a:buClr>
              <a:buSzPts val="3200"/>
              <a:buFont typeface="Arial"/>
              <a:buChar char="»"/>
              <a:defRPr sz="3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2" name="Shape 532"/>
          <p:cNvSpPr>
            <a:spLocks noGrp="1"/>
          </p:cNvSpPr>
          <p:nvPr>
            <p:ph type="sldNum" sz="quarter" idx="2"/>
          </p:nvPr>
        </p:nvSpPr>
        <p:spPr>
          <a:xfrm>
            <a:off x="8428216" y="4780052"/>
            <a:ext cx="258585" cy="248266"/>
          </a:xfrm>
          <a:prstGeom prst="rect">
            <a:avLst/>
          </a:prstGeom>
        </p:spPr>
        <p:txBody>
          <a:bodyPr lIns="45699" tIns="45699" rIns="45699" bIns="45699"/>
          <a:lstStyle>
            <a:lvl1pPr algn="r">
              <a:defRPr sz="1200" b="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sp>
        <p:nvSpPr>
          <p:cNvPr id="539" name="Shape 539"/>
          <p:cNvSpPr>
            <a:spLocks noGrp="1"/>
          </p:cNvSpPr>
          <p:nvPr>
            <p:ph type="body" sz="quarter" idx="1"/>
          </p:nvPr>
        </p:nvSpPr>
        <p:spPr>
          <a:xfrm>
            <a:off x="319499" y="4230575"/>
            <a:ext cx="5998801" cy="598801"/>
          </a:xfrm>
          <a:prstGeom prst="rect">
            <a:avLst/>
          </a:prstGeom>
        </p:spPr>
        <p:txBody>
          <a:bodyPr lIns="91399" tIns="91399" rIns="91399" bIns="91399" anchor="ctr">
            <a:normAutofit/>
          </a:bodyPr>
          <a:lstStyle>
            <a:lvl1pPr marL="228600" indent="0">
              <a:spcBef>
                <a:spcPts val="0"/>
              </a:spcBef>
              <a:buClrTx/>
              <a:buSzTx/>
              <a:buFontTx/>
              <a:buNone/>
              <a:defRPr sz="1800">
                <a:solidFill>
                  <a:srgbClr val="434343"/>
                </a:solidFill>
                <a:latin typeface="Roboto"/>
                <a:ea typeface="Roboto"/>
                <a:cs typeface="Roboto"/>
                <a:sym typeface="Roboto"/>
              </a:defRPr>
            </a:lvl1pPr>
            <a:lvl2pPr indent="-342900">
              <a:spcBef>
                <a:spcPts val="0"/>
              </a:spcBef>
              <a:buClrTx/>
              <a:buSzPts val="1800"/>
              <a:buFontTx/>
              <a:buChar char="○"/>
              <a:defRPr sz="1800">
                <a:solidFill>
                  <a:srgbClr val="434343"/>
                </a:solidFill>
                <a:latin typeface="Roboto"/>
                <a:ea typeface="Roboto"/>
                <a:cs typeface="Roboto"/>
                <a:sym typeface="Roboto"/>
              </a:defRPr>
            </a:lvl2pPr>
            <a:lvl3pPr indent="-342900">
              <a:spcBef>
                <a:spcPts val="0"/>
              </a:spcBef>
              <a:buClrTx/>
              <a:buSzPts val="1800"/>
              <a:buFontTx/>
              <a:buChar char="■"/>
              <a:defRPr sz="1800">
                <a:solidFill>
                  <a:srgbClr val="434343"/>
                </a:solidFill>
                <a:latin typeface="Roboto"/>
                <a:ea typeface="Roboto"/>
                <a:cs typeface="Roboto"/>
                <a:sym typeface="Roboto"/>
              </a:defRPr>
            </a:lvl3pPr>
            <a:lvl4pPr indent="-342900">
              <a:spcBef>
                <a:spcPts val="0"/>
              </a:spcBef>
              <a:buClrTx/>
              <a:buSzPts val="1800"/>
              <a:buFontTx/>
              <a:defRPr sz="1800">
                <a:solidFill>
                  <a:srgbClr val="434343"/>
                </a:solidFill>
                <a:latin typeface="Roboto"/>
                <a:ea typeface="Roboto"/>
                <a:cs typeface="Roboto"/>
                <a:sym typeface="Roboto"/>
              </a:defRPr>
            </a:lvl4pPr>
            <a:lvl5pPr indent="-342900">
              <a:spcBef>
                <a:spcPts val="0"/>
              </a:spcBef>
              <a:buClrTx/>
              <a:buSzPts val="1800"/>
              <a:buFontTx/>
              <a:defRPr sz="1800">
                <a:solidFill>
                  <a:srgbClr val="434343"/>
                </a:solidFill>
                <a:latin typeface="Roboto"/>
                <a:ea typeface="Roboto"/>
                <a:cs typeface="Roboto"/>
                <a:sym typeface="Roboto"/>
              </a:defRPr>
            </a:lvl5p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8672459" y="4680316"/>
            <a:ext cx="336764" cy="335201"/>
          </a:xfrm>
          <a:prstGeom prst="rect">
            <a:avLst/>
          </a:prstGeom>
        </p:spPr>
        <p:txBody>
          <a:bodyPr lIns="91399" tIns="91399" rIns="91399" bIns="91399"/>
          <a:lstStyle>
            <a:lvl1pPr algn="r">
              <a:defRPr b="0">
                <a:solidFill>
                  <a:srgbClr val="434343"/>
                </a:solidFill>
                <a:latin typeface="Roboto"/>
                <a:ea typeface="Roboto"/>
                <a:cs typeface="Roboto"/>
                <a:sym typeface="Roboto"/>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LE_AND_BODY 2">
    <p:spTree>
      <p:nvGrpSpPr>
        <p:cNvPr id="1" name=""/>
        <p:cNvGrpSpPr/>
        <p:nvPr/>
      </p:nvGrpSpPr>
      <p:grpSpPr>
        <a:xfrm>
          <a:off x="0" y="0"/>
          <a:ext cx="0" cy="0"/>
          <a:chOff x="0" y="0"/>
          <a:chExt cx="0" cy="0"/>
        </a:xfrm>
      </p:grpSpPr>
      <p:sp>
        <p:nvSpPr>
          <p:cNvPr id="547" name="Shape 547"/>
          <p:cNvSpPr/>
          <p:nvPr/>
        </p:nvSpPr>
        <p:spPr>
          <a:xfrm>
            <a:off x="6081700" y="763998"/>
            <a:ext cx="3615601" cy="3615602"/>
          </a:xfrm>
          <a:prstGeom prst="ellipse">
            <a:avLst/>
          </a:prstGeom>
          <a:ln>
            <a:solidFill>
              <a:srgbClr val="E8E8E8"/>
            </a:solidFill>
          </a:ln>
        </p:spPr>
        <p:txBody>
          <a:bodyPr lIns="45719" rIns="45719" anchor="ctr"/>
          <a:lstStyle/>
          <a:p>
            <a:pPr>
              <a:defRPr>
                <a:solidFill>
                  <a:srgbClr val="1B212C"/>
                </a:solidFill>
                <a:latin typeface="Helvetica Neue"/>
                <a:ea typeface="Helvetica Neue"/>
                <a:cs typeface="Helvetica Neue"/>
                <a:sym typeface="Helvetica Neue"/>
              </a:defRPr>
            </a:pPr>
            <a:endParaRPr/>
          </a:p>
        </p:txBody>
      </p:sp>
      <p:grpSp>
        <p:nvGrpSpPr>
          <p:cNvPr id="552" name="Group 552"/>
          <p:cNvGrpSpPr/>
          <p:nvPr/>
        </p:nvGrpSpPr>
        <p:grpSpPr>
          <a:xfrm>
            <a:off x="-442732" y="337284"/>
            <a:ext cx="2324700" cy="2324700"/>
            <a:chOff x="0" y="0"/>
            <a:chExt cx="2324699" cy="2324699"/>
          </a:xfrm>
        </p:grpSpPr>
        <p:sp>
          <p:nvSpPr>
            <p:cNvPr id="548" name="Shape 548"/>
            <p:cNvSpPr/>
            <p:nvPr/>
          </p:nvSpPr>
          <p:spPr>
            <a:xfrm>
              <a:off x="0" y="0"/>
              <a:ext cx="2324700" cy="2324700"/>
            </a:xfrm>
            <a:prstGeom prst="ellipse">
              <a:avLst/>
            </a:prstGeom>
            <a:noFill/>
            <a:ln w="9525" cap="flat">
              <a:solidFill>
                <a:srgbClr val="E8E8E8"/>
              </a:solidFill>
              <a:prstDash val="solid"/>
              <a:round/>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549" name="Shape 549"/>
            <p:cNvSpPr/>
            <p:nvPr/>
          </p:nvSpPr>
          <p:spPr>
            <a:xfrm>
              <a:off x="595623" y="595623"/>
              <a:ext cx="1133401" cy="1133401"/>
            </a:xfrm>
            <a:prstGeom prst="ellipse">
              <a:avLst/>
            </a:prstGeom>
            <a:noFill/>
            <a:ln w="9525" cap="flat">
              <a:solidFill>
                <a:srgbClr val="E8E8E8"/>
              </a:solidFill>
              <a:prstDash val="solid"/>
              <a:round/>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550" name="Shape 550"/>
            <p:cNvSpPr/>
            <p:nvPr/>
          </p:nvSpPr>
          <p:spPr>
            <a:xfrm>
              <a:off x="337773" y="337773"/>
              <a:ext cx="1649101" cy="1649101"/>
            </a:xfrm>
            <a:prstGeom prst="ellipse">
              <a:avLst/>
            </a:prstGeom>
            <a:noFill/>
            <a:ln w="9525" cap="flat">
              <a:solidFill>
                <a:srgbClr val="E8E8E8"/>
              </a:solidFill>
              <a:prstDash val="solid"/>
              <a:round/>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551" name="Shape 551"/>
            <p:cNvSpPr/>
            <p:nvPr/>
          </p:nvSpPr>
          <p:spPr>
            <a:xfrm>
              <a:off x="788548" y="788548"/>
              <a:ext cx="747601" cy="747601"/>
            </a:xfrm>
            <a:prstGeom prst="ellipse">
              <a:avLst/>
            </a:prstGeom>
            <a:noFill/>
            <a:ln w="9525" cap="flat">
              <a:solidFill>
                <a:srgbClr val="E8E8E8"/>
              </a:solidFill>
              <a:prstDash val="solid"/>
              <a:round/>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grpSp>
      <p:sp>
        <p:nvSpPr>
          <p:cNvPr id="553" name="Shape 553"/>
          <p:cNvSpPr/>
          <p:nvPr/>
        </p:nvSpPr>
        <p:spPr>
          <a:xfrm>
            <a:off x="8556000" y="4576450"/>
            <a:ext cx="435601" cy="435601"/>
          </a:xfrm>
          <a:prstGeom prst="ellipse">
            <a:avLst/>
          </a:prstGeom>
          <a:solidFill>
            <a:srgbClr val="000000"/>
          </a:solidFill>
          <a:ln w="12700">
            <a:miter lim="400000"/>
          </a:ln>
        </p:spPr>
        <p:txBody>
          <a:bodyPr lIns="45719" rIns="45719" anchor="ctr"/>
          <a:lstStyle/>
          <a:p>
            <a:pPr>
              <a:defRPr>
                <a:solidFill>
                  <a:srgbClr val="1B212C"/>
                </a:solidFill>
                <a:latin typeface="Helvetica Neue"/>
                <a:ea typeface="Helvetica Neue"/>
                <a:cs typeface="Helvetica Neue"/>
                <a:sym typeface="Helvetica Neue"/>
              </a:defRPr>
            </a:pPr>
            <a:endParaRPr/>
          </a:p>
        </p:txBody>
      </p:sp>
      <p:sp>
        <p:nvSpPr>
          <p:cNvPr id="554" name="Shape 554"/>
          <p:cNvSpPr>
            <a:spLocks noGrp="1"/>
          </p:cNvSpPr>
          <p:nvPr>
            <p:ph type="title"/>
          </p:nvPr>
        </p:nvSpPr>
        <p:spPr>
          <a:xfrm>
            <a:off x="457200" y="1166125"/>
            <a:ext cx="5220300" cy="683101"/>
          </a:xfrm>
          <a:prstGeom prst="rect">
            <a:avLst/>
          </a:prstGeom>
        </p:spPr>
        <p:txBody>
          <a:bodyPr lIns="91399" tIns="91399" rIns="91399" bIns="91399">
            <a:normAutofit/>
          </a:bodyPr>
          <a:lstStyle/>
          <a:p>
            <a:r>
              <a:t>Title Text</a:t>
            </a:r>
          </a:p>
        </p:txBody>
      </p:sp>
      <p:sp>
        <p:nvSpPr>
          <p:cNvPr id="555" name="Shape 555"/>
          <p:cNvSpPr>
            <a:spLocks noGrp="1"/>
          </p:cNvSpPr>
          <p:nvPr>
            <p:ph type="body" sz="half" idx="1"/>
          </p:nvPr>
        </p:nvSpPr>
        <p:spPr>
          <a:xfrm>
            <a:off x="1069625" y="1958050"/>
            <a:ext cx="4608001" cy="2618401"/>
          </a:xfrm>
          <a:prstGeom prst="rect">
            <a:avLst/>
          </a:prstGeom>
        </p:spPr>
        <p:txBody>
          <a:bodyPr lIns="91399" tIns="91399" rIns="91399" bIns="91399">
            <a:normAutofit/>
          </a:bodyPr>
          <a:lstStyle>
            <a:lvl1pPr>
              <a:buFont typeface="Helvetica Neue"/>
            </a:lvl1pPr>
            <a:lvl2pPr>
              <a:buFont typeface="Helvetica Neue"/>
            </a:lvl2pPr>
            <a:lvl3pPr>
              <a:buFont typeface="Helvetica Neue"/>
            </a:lvl3pPr>
            <a:lvl4pPr>
              <a:buFont typeface="Helvetica Neue"/>
            </a:lvl4pPr>
            <a:lvl5pPr>
              <a:buFont typeface="Helvetica Neue"/>
            </a:lvl5pPr>
          </a:lstStyle>
          <a:p>
            <a:r>
              <a:t>Body Level One</a:t>
            </a:r>
          </a:p>
          <a:p>
            <a:pPr lvl="1"/>
            <a:r>
              <a:t>Body Level Two</a:t>
            </a:r>
          </a:p>
          <a:p>
            <a:pPr lvl="2"/>
            <a:r>
              <a:t>Body Level Three</a:t>
            </a:r>
          </a:p>
          <a:p>
            <a:pPr lvl="3"/>
            <a:r>
              <a:t>Body Level Four</a:t>
            </a:r>
          </a:p>
          <a:p>
            <a:pPr lvl="4"/>
            <a:r>
              <a:t>Body Level Five</a:t>
            </a:r>
          </a:p>
        </p:txBody>
      </p:sp>
      <p:sp>
        <p:nvSpPr>
          <p:cNvPr id="556" name="Shape 556"/>
          <p:cNvSpPr/>
          <p:nvPr/>
        </p:nvSpPr>
        <p:spPr>
          <a:xfrm>
            <a:off x="6272900" y="955198"/>
            <a:ext cx="3233101" cy="3233102"/>
          </a:xfrm>
          <a:prstGeom prst="ellipse">
            <a:avLst/>
          </a:prstGeom>
          <a:solidFill>
            <a:srgbClr val="000000">
              <a:alpha val="5880"/>
            </a:srgbClr>
          </a:solidFill>
          <a:ln w="12700">
            <a:miter lim="400000"/>
          </a:ln>
        </p:spPr>
        <p:txBody>
          <a:bodyPr lIns="45719" rIns="45719" anchor="ctr"/>
          <a:lstStyle/>
          <a:p>
            <a:pPr>
              <a:defRPr>
                <a:solidFill>
                  <a:srgbClr val="1B212C"/>
                </a:solidFill>
                <a:latin typeface="Helvetica Neue"/>
                <a:ea typeface="Helvetica Neue"/>
                <a:cs typeface="Helvetica Neue"/>
                <a:sym typeface="Helvetica Neue"/>
              </a:defRPr>
            </a:pPr>
            <a:endParaRPr/>
          </a:p>
        </p:txBody>
      </p:sp>
      <p:sp>
        <p:nvSpPr>
          <p:cNvPr id="557" name="Shape 557"/>
          <p:cNvSpPr>
            <a:spLocks noGrp="1"/>
          </p:cNvSpPr>
          <p:nvPr>
            <p:ph type="sldNum" sz="quarter" idx="2"/>
          </p:nvPr>
        </p:nvSpPr>
        <p:spPr>
          <a:xfrm>
            <a:off x="8605336" y="4626724"/>
            <a:ext cx="336764" cy="335201"/>
          </a:xfrm>
          <a:prstGeom prst="rect">
            <a:avLst/>
          </a:prstGeom>
        </p:spPr>
        <p:txBody>
          <a:bodyPr lIns="91399" tIns="91399" rIns="91399" bIns="91399"/>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564" name="Shape 564"/>
          <p:cNvSpPr>
            <a:spLocks noGrp="1"/>
          </p:cNvSpPr>
          <p:nvPr>
            <p:ph type="title"/>
          </p:nvPr>
        </p:nvSpPr>
        <p:spPr>
          <a:xfrm>
            <a:off x="1485897" y="205977"/>
            <a:ext cx="6172201" cy="857401"/>
          </a:xfrm>
          <a:prstGeom prst="rect">
            <a:avLst/>
          </a:prstGeom>
        </p:spPr>
        <p:txBody>
          <a:bodyPr lIns="34275" tIns="34275" rIns="34275" bIns="34275" anchor="ctr">
            <a:normAutofit/>
          </a:bodyPr>
          <a:lstStyle>
            <a:lvl1pPr algn="ctr">
              <a:defRPr sz="3200" b="0">
                <a:latin typeface="Calibri"/>
                <a:ea typeface="Calibri"/>
                <a:cs typeface="Calibri"/>
                <a:sym typeface="Calibri"/>
              </a:defRPr>
            </a:lvl1pPr>
          </a:lstStyle>
          <a:p>
            <a:r>
              <a:t>Title Text</a:t>
            </a:r>
          </a:p>
        </p:txBody>
      </p:sp>
      <p:sp>
        <p:nvSpPr>
          <p:cNvPr id="565" name="Shape 565"/>
          <p:cNvSpPr>
            <a:spLocks noGrp="1"/>
          </p:cNvSpPr>
          <p:nvPr>
            <p:ph type="body" idx="1"/>
          </p:nvPr>
        </p:nvSpPr>
        <p:spPr>
          <a:xfrm>
            <a:off x="1485897" y="1200147"/>
            <a:ext cx="6172201" cy="3394502"/>
          </a:xfrm>
          <a:prstGeom prst="rect">
            <a:avLst/>
          </a:prstGeom>
        </p:spPr>
        <p:txBody>
          <a:bodyPr lIns="34275" tIns="34275" rIns="34275" bIns="34275">
            <a:normAutofit/>
          </a:bodyPr>
          <a:lstStyle>
            <a:lvl1pPr indent="-368300">
              <a:spcBef>
                <a:spcPts val="400"/>
              </a:spcBef>
              <a:buClr>
                <a:srgbClr val="000000"/>
              </a:buClr>
              <a:buSzPts val="2200"/>
              <a:buFont typeface="Arial"/>
              <a:buChar char="•"/>
              <a:defRPr sz="2200">
                <a:latin typeface="Calibri"/>
                <a:ea typeface="Calibri"/>
                <a:cs typeface="Calibri"/>
                <a:sym typeface="Calibri"/>
              </a:defRPr>
            </a:lvl1pPr>
            <a:lvl2pPr indent="-368300">
              <a:spcBef>
                <a:spcPts val="400"/>
              </a:spcBef>
              <a:buClr>
                <a:srgbClr val="000000"/>
              </a:buClr>
              <a:buSzPts val="2200"/>
              <a:buFont typeface="Arial"/>
              <a:buChar char="–"/>
              <a:defRPr sz="2200">
                <a:latin typeface="Calibri"/>
                <a:ea typeface="Calibri"/>
                <a:cs typeface="Calibri"/>
                <a:sym typeface="Calibri"/>
              </a:defRPr>
            </a:lvl2pPr>
            <a:lvl3pPr indent="-368300">
              <a:spcBef>
                <a:spcPts val="400"/>
              </a:spcBef>
              <a:buClr>
                <a:srgbClr val="000000"/>
              </a:buClr>
              <a:buSzPts val="2200"/>
              <a:buFont typeface="Arial"/>
              <a:buChar char="•"/>
              <a:defRPr sz="2200">
                <a:latin typeface="Calibri"/>
                <a:ea typeface="Calibri"/>
                <a:cs typeface="Calibri"/>
                <a:sym typeface="Calibri"/>
              </a:defRPr>
            </a:lvl3pPr>
            <a:lvl4pPr indent="-368300">
              <a:spcBef>
                <a:spcPts val="400"/>
              </a:spcBef>
              <a:buClr>
                <a:srgbClr val="000000"/>
              </a:buClr>
              <a:buSzPts val="2200"/>
              <a:buFont typeface="Arial"/>
              <a:buChar char="–"/>
              <a:defRPr sz="2200">
                <a:latin typeface="Calibri"/>
                <a:ea typeface="Calibri"/>
                <a:cs typeface="Calibri"/>
                <a:sym typeface="Calibri"/>
              </a:defRPr>
            </a:lvl4pPr>
            <a:lvl5pPr indent="-368300">
              <a:spcBef>
                <a:spcPts val="400"/>
              </a:spcBef>
              <a:buClr>
                <a:srgbClr val="000000"/>
              </a:buClr>
              <a:buSzPts val="2200"/>
              <a:buFont typeface="Arial"/>
              <a:buChar char="»"/>
              <a:defRPr sz="2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6" name="Shape 566"/>
          <p:cNvSpPr>
            <a:spLocks noGrp="1"/>
          </p:cNvSpPr>
          <p:nvPr>
            <p:ph type="sldNum" sz="quarter" idx="2"/>
          </p:nvPr>
        </p:nvSpPr>
        <p:spPr>
          <a:xfrm>
            <a:off x="7473795" y="4817594"/>
            <a:ext cx="184240" cy="173128"/>
          </a:xfrm>
          <a:prstGeom prst="rect">
            <a:avLst/>
          </a:prstGeom>
        </p:spPr>
        <p:txBody>
          <a:bodyPr lIns="34275" tIns="34275" rIns="34275" bIns="34275"/>
          <a:lstStyle>
            <a:lvl1pPr algn="r">
              <a:defRPr sz="800" b="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LE_AND_BODY 3">
    <p:bg>
      <p:bgPr>
        <a:solidFill>
          <a:srgbClr val="1B212C"/>
        </a:solidFill>
        <a:effectLst/>
      </p:bgPr>
    </p:bg>
    <p:spTree>
      <p:nvGrpSpPr>
        <p:cNvPr id="1" name=""/>
        <p:cNvGrpSpPr/>
        <p:nvPr/>
      </p:nvGrpSpPr>
      <p:grpSpPr>
        <a:xfrm>
          <a:off x="0" y="0"/>
          <a:ext cx="0" cy="0"/>
          <a:chOff x="0" y="0"/>
          <a:chExt cx="0" cy="0"/>
        </a:xfrm>
      </p:grpSpPr>
      <p:grpSp>
        <p:nvGrpSpPr>
          <p:cNvPr id="575" name="Group 575"/>
          <p:cNvGrpSpPr/>
          <p:nvPr/>
        </p:nvGrpSpPr>
        <p:grpSpPr>
          <a:xfrm>
            <a:off x="-5" y="380992"/>
            <a:ext cx="1037858" cy="1016304"/>
            <a:chOff x="0" y="0"/>
            <a:chExt cx="1037856" cy="1016303"/>
          </a:xfrm>
        </p:grpSpPr>
        <p:sp>
          <p:nvSpPr>
            <p:cNvPr id="573" name="Shape 573"/>
            <p:cNvSpPr/>
            <p:nvPr/>
          </p:nvSpPr>
          <p:spPr>
            <a:xfrm rot="16200000">
              <a:off x="0" y="0"/>
              <a:ext cx="808812"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0145AC"/>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574" name="Shape 574"/>
            <p:cNvSpPr/>
            <p:nvPr/>
          </p:nvSpPr>
          <p:spPr>
            <a:xfrm flipH="1">
              <a:off x="229044" y="207491"/>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82C7A5"/>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grpSp>
      <p:sp>
        <p:nvSpPr>
          <p:cNvPr id="576" name="Shape 576"/>
          <p:cNvSpPr>
            <a:spLocks noGrp="1"/>
          </p:cNvSpPr>
          <p:nvPr>
            <p:ph type="title"/>
          </p:nvPr>
        </p:nvSpPr>
        <p:spPr>
          <a:xfrm>
            <a:off x="1297498" y="393749"/>
            <a:ext cx="7038900" cy="914101"/>
          </a:xfrm>
          <a:prstGeom prst="rect">
            <a:avLst/>
          </a:prstGeom>
        </p:spPr>
        <p:txBody>
          <a:bodyPr lIns="91399" tIns="91399" rIns="91399" bIns="91399" anchor="t">
            <a:normAutofit/>
          </a:bodyPr>
          <a:lstStyle>
            <a:lvl1pPr>
              <a:defRPr sz="2400" b="0">
                <a:solidFill>
                  <a:srgbClr val="FFFFFF"/>
                </a:solidFill>
                <a:latin typeface="Montserrat"/>
                <a:ea typeface="Montserrat"/>
                <a:cs typeface="Montserrat"/>
                <a:sym typeface="Montserrat"/>
              </a:defRPr>
            </a:lvl1pPr>
          </a:lstStyle>
          <a:p>
            <a:r>
              <a:t>Title Text</a:t>
            </a:r>
          </a:p>
        </p:txBody>
      </p:sp>
      <p:sp>
        <p:nvSpPr>
          <p:cNvPr id="577" name="Shape 577"/>
          <p:cNvSpPr>
            <a:spLocks noGrp="1"/>
          </p:cNvSpPr>
          <p:nvPr>
            <p:ph type="body" idx="1"/>
          </p:nvPr>
        </p:nvSpPr>
        <p:spPr>
          <a:xfrm>
            <a:off x="1297498" y="1567548"/>
            <a:ext cx="7038900" cy="2911201"/>
          </a:xfrm>
          <a:prstGeom prst="rect">
            <a:avLst/>
          </a:prstGeom>
        </p:spPr>
        <p:txBody>
          <a:bodyPr lIns="91399" tIns="91399" rIns="91399" bIns="91399">
            <a:normAutofit/>
          </a:bodyPr>
          <a:lstStyle>
            <a:lvl1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1pPr>
            <a:lvl2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2pPr>
            <a:lvl3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3pPr>
            <a:lvl4pPr indent="-311150">
              <a:lnSpc>
                <a:spcPct val="115000"/>
              </a:lnSpc>
              <a:spcBef>
                <a:spcPts val="0"/>
              </a:spcBef>
              <a:buClr>
                <a:srgbClr val="FFFFFF"/>
              </a:buClr>
              <a:buSzPts val="1300"/>
              <a:buFont typeface="Helvetica Neue"/>
              <a:defRPr sz="1300">
                <a:solidFill>
                  <a:srgbClr val="FFFFFF"/>
                </a:solidFill>
                <a:latin typeface="Lato"/>
                <a:ea typeface="Lato"/>
                <a:cs typeface="Lato"/>
                <a:sym typeface="Lato"/>
              </a:defRPr>
            </a:lvl4pPr>
            <a:lvl5pPr indent="-311150">
              <a:lnSpc>
                <a:spcPct val="115000"/>
              </a:lnSpc>
              <a:spcBef>
                <a:spcPts val="0"/>
              </a:spcBef>
              <a:buClr>
                <a:srgbClr val="FFFFFF"/>
              </a:buClr>
              <a:buSzPts val="1300"/>
              <a:buFont typeface="Helvetica Neue"/>
              <a:defRPr sz="1300">
                <a:solidFill>
                  <a:srgbClr val="FFFFFF"/>
                </a:solidFill>
                <a:latin typeface="Lato"/>
                <a:ea typeface="Lato"/>
                <a:cs typeface="Lato"/>
                <a:sym typeface="Lato"/>
              </a:defRPr>
            </a:lvl5pPr>
          </a:lstStyle>
          <a:p>
            <a:r>
              <a:t>Body Level One</a:t>
            </a:r>
          </a:p>
          <a:p>
            <a:pPr lvl="1"/>
            <a:r>
              <a:t>Body Level Two</a:t>
            </a:r>
          </a:p>
          <a:p>
            <a:pPr lvl="2"/>
            <a:r>
              <a:t>Body Level Three</a:t>
            </a:r>
          </a:p>
          <a:p>
            <a:pPr lvl="3"/>
            <a:r>
              <a:t>Body Level Four</a:t>
            </a:r>
          </a:p>
          <a:p>
            <a:pPr lvl="4"/>
            <a:r>
              <a:t>Body Level Five</a:t>
            </a:r>
          </a:p>
        </p:txBody>
      </p:sp>
      <p:sp>
        <p:nvSpPr>
          <p:cNvPr id="578" name="Shape 578"/>
          <p:cNvSpPr>
            <a:spLocks noGrp="1"/>
          </p:cNvSpPr>
          <p:nvPr>
            <p:ph type="sldNum" sz="quarter" idx="2"/>
          </p:nvPr>
        </p:nvSpPr>
        <p:spPr>
          <a:xfrm>
            <a:off x="8684488" y="4692343"/>
            <a:ext cx="336764" cy="335201"/>
          </a:xfrm>
          <a:prstGeom prst="rect">
            <a:avLst/>
          </a:prstGeom>
        </p:spPr>
        <p:txBody>
          <a:bodyPr lIns="91399" tIns="91399" rIns="91399" bIns="91399"/>
          <a:lstStyle>
            <a:lvl1pPr algn="r">
              <a:defRPr b="0">
                <a:latin typeface="Lato"/>
                <a:ea typeface="Lato"/>
                <a:cs typeface="Lato"/>
                <a:sym typeface="Lato"/>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85" name="Shape 585"/>
          <p:cNvSpPr/>
          <p:nvPr/>
        </p:nvSpPr>
        <p:spPr>
          <a:xfrm>
            <a:off x="763998" y="-1236277"/>
            <a:ext cx="7616102" cy="7616102"/>
          </a:xfrm>
          <a:prstGeom prst="ellipse">
            <a:avLst/>
          </a:prstGeom>
          <a:ln>
            <a:solidFill>
              <a:srgbClr val="E8E8E8"/>
            </a:solidFill>
          </a:ln>
        </p:spPr>
        <p:txBody>
          <a:bodyPr lIns="45719" rIns="45719" anchor="ctr"/>
          <a:lstStyle/>
          <a:p>
            <a:pPr>
              <a:defRPr>
                <a:solidFill>
                  <a:srgbClr val="1B212C"/>
                </a:solidFill>
                <a:latin typeface="Helvetica Neue"/>
                <a:ea typeface="Helvetica Neue"/>
                <a:cs typeface="Helvetica Neue"/>
                <a:sym typeface="Helvetica Neue"/>
              </a:defRPr>
            </a:pPr>
            <a:endParaRPr/>
          </a:p>
        </p:txBody>
      </p:sp>
      <p:sp>
        <p:nvSpPr>
          <p:cNvPr id="586" name="Shape 586"/>
          <p:cNvSpPr/>
          <p:nvPr/>
        </p:nvSpPr>
        <p:spPr>
          <a:xfrm>
            <a:off x="1198300" y="-801975"/>
            <a:ext cx="6747000" cy="6747000"/>
          </a:xfrm>
          <a:prstGeom prst="ellipse">
            <a:avLst/>
          </a:prstGeom>
          <a:ln>
            <a:solidFill>
              <a:srgbClr val="E8E8E8"/>
            </a:solidFill>
          </a:ln>
        </p:spPr>
        <p:txBody>
          <a:bodyPr lIns="45719" rIns="45719" anchor="ctr"/>
          <a:lstStyle/>
          <a:p>
            <a:pPr>
              <a:defRPr>
                <a:solidFill>
                  <a:srgbClr val="1B212C"/>
                </a:solidFill>
                <a:latin typeface="Helvetica Neue"/>
                <a:ea typeface="Helvetica Neue"/>
                <a:cs typeface="Helvetica Neue"/>
                <a:sym typeface="Helvetica Neue"/>
              </a:defRPr>
            </a:pPr>
            <a:endParaRPr/>
          </a:p>
        </p:txBody>
      </p:sp>
      <p:sp>
        <p:nvSpPr>
          <p:cNvPr id="587" name="Shape 587"/>
          <p:cNvSpPr/>
          <p:nvPr/>
        </p:nvSpPr>
        <p:spPr>
          <a:xfrm>
            <a:off x="2267898" y="267623"/>
            <a:ext cx="4608302" cy="4608302"/>
          </a:xfrm>
          <a:prstGeom prst="ellipse">
            <a:avLst/>
          </a:prstGeom>
          <a:ln>
            <a:solidFill>
              <a:srgbClr val="E8E8E8"/>
            </a:solidFill>
          </a:ln>
        </p:spPr>
        <p:txBody>
          <a:bodyPr lIns="45719" rIns="45719" anchor="ctr"/>
          <a:lstStyle/>
          <a:p>
            <a:pPr>
              <a:defRPr>
                <a:solidFill>
                  <a:srgbClr val="1B212C"/>
                </a:solidFill>
                <a:latin typeface="Helvetica Neue"/>
                <a:ea typeface="Helvetica Neue"/>
                <a:cs typeface="Helvetica Neue"/>
                <a:sym typeface="Helvetica Neue"/>
              </a:defRPr>
            </a:pPr>
            <a:endParaRPr/>
          </a:p>
        </p:txBody>
      </p:sp>
      <p:sp>
        <p:nvSpPr>
          <p:cNvPr id="588" name="Shape 588"/>
          <p:cNvSpPr/>
          <p:nvPr/>
        </p:nvSpPr>
        <p:spPr>
          <a:xfrm>
            <a:off x="-704851" y="-2705100"/>
            <a:ext cx="10553708" cy="1055370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61" y="10800"/>
                </a:moveTo>
                <a:cubicBezTo>
                  <a:pt x="2261" y="15516"/>
                  <a:pt x="6084" y="19339"/>
                  <a:pt x="10800" y="19339"/>
                </a:cubicBezTo>
                <a:cubicBezTo>
                  <a:pt x="15516" y="19339"/>
                  <a:pt x="19339" y="15516"/>
                  <a:pt x="19339" y="10800"/>
                </a:cubicBezTo>
                <a:cubicBezTo>
                  <a:pt x="19339" y="6084"/>
                  <a:pt x="15516" y="2261"/>
                  <a:pt x="10800" y="2261"/>
                </a:cubicBezTo>
                <a:cubicBezTo>
                  <a:pt x="6084" y="2261"/>
                  <a:pt x="2261" y="6084"/>
                  <a:pt x="2261" y="10800"/>
                </a:cubicBezTo>
                <a:close/>
              </a:path>
            </a:pathLst>
          </a:custGeom>
          <a:solidFill>
            <a:srgbClr val="000000">
              <a:alpha val="5880"/>
            </a:srgbClr>
          </a:solidFill>
          <a:ln w="12700">
            <a:miter lim="400000"/>
          </a:ln>
        </p:spPr>
        <p:txBody>
          <a:bodyPr lIns="45719" rIns="45719" anchor="ctr"/>
          <a:lstStyle/>
          <a:p>
            <a:pPr>
              <a:defRPr>
                <a:solidFill>
                  <a:srgbClr val="1B212C"/>
                </a:solidFill>
                <a:latin typeface="Helvetica Neue"/>
                <a:ea typeface="Helvetica Neue"/>
                <a:cs typeface="Helvetica Neue"/>
                <a:sym typeface="Helvetica Neue"/>
              </a:defRPr>
            </a:pPr>
            <a:endParaRPr/>
          </a:p>
        </p:txBody>
      </p:sp>
      <p:sp>
        <p:nvSpPr>
          <p:cNvPr id="589" name="Shape 589"/>
          <p:cNvSpPr/>
          <p:nvPr/>
        </p:nvSpPr>
        <p:spPr>
          <a:xfrm>
            <a:off x="8556000" y="4576450"/>
            <a:ext cx="435601" cy="435601"/>
          </a:xfrm>
          <a:prstGeom prst="ellipse">
            <a:avLst/>
          </a:prstGeom>
          <a:solidFill>
            <a:srgbClr val="000000"/>
          </a:solidFill>
          <a:ln w="12700">
            <a:miter lim="400000"/>
          </a:ln>
        </p:spPr>
        <p:txBody>
          <a:bodyPr lIns="45719" rIns="45719" anchor="ctr"/>
          <a:lstStyle/>
          <a:p>
            <a:pPr>
              <a:defRPr>
                <a:solidFill>
                  <a:srgbClr val="1B212C"/>
                </a:solidFill>
                <a:latin typeface="Helvetica Neue"/>
                <a:ea typeface="Helvetica Neue"/>
                <a:cs typeface="Helvetica Neue"/>
                <a:sym typeface="Helvetica Neue"/>
              </a:defRPr>
            </a:pPr>
            <a:endParaRPr/>
          </a:p>
        </p:txBody>
      </p:sp>
      <p:sp>
        <p:nvSpPr>
          <p:cNvPr id="590" name="Shape 590"/>
          <p:cNvSpPr>
            <a:spLocks noGrp="1"/>
          </p:cNvSpPr>
          <p:nvPr>
            <p:ph type="sldNum" sz="quarter" idx="2"/>
          </p:nvPr>
        </p:nvSpPr>
        <p:spPr>
          <a:xfrm>
            <a:off x="8605339" y="4626576"/>
            <a:ext cx="336764" cy="335201"/>
          </a:xfrm>
          <a:prstGeom prst="rect">
            <a:avLst/>
          </a:prstGeom>
        </p:spPr>
        <p:txBody>
          <a:bodyPr lIns="91399" tIns="91399" rIns="91399" bIns="91399"/>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LE_AND_TWO_COLUMNS">
    <p:spTree>
      <p:nvGrpSpPr>
        <p:cNvPr id="1" name=""/>
        <p:cNvGrpSpPr/>
        <p:nvPr/>
      </p:nvGrpSpPr>
      <p:grpSpPr>
        <a:xfrm>
          <a:off x="0" y="0"/>
          <a:ext cx="0" cy="0"/>
          <a:chOff x="0" y="0"/>
          <a:chExt cx="0" cy="0"/>
        </a:xfrm>
      </p:grpSpPr>
      <p:grpSp>
        <p:nvGrpSpPr>
          <p:cNvPr id="601" name="Group 601"/>
          <p:cNvGrpSpPr/>
          <p:nvPr/>
        </p:nvGrpSpPr>
        <p:grpSpPr>
          <a:xfrm>
            <a:off x="-442732" y="337284"/>
            <a:ext cx="2324700" cy="2324700"/>
            <a:chOff x="0" y="0"/>
            <a:chExt cx="2324699" cy="2324699"/>
          </a:xfrm>
        </p:grpSpPr>
        <p:sp>
          <p:nvSpPr>
            <p:cNvPr id="597" name="Shape 597"/>
            <p:cNvSpPr/>
            <p:nvPr/>
          </p:nvSpPr>
          <p:spPr>
            <a:xfrm>
              <a:off x="0" y="0"/>
              <a:ext cx="2324700" cy="2324700"/>
            </a:xfrm>
            <a:prstGeom prst="ellipse">
              <a:avLst/>
            </a:prstGeom>
            <a:noFill/>
            <a:ln w="9525" cap="flat">
              <a:solidFill>
                <a:srgbClr val="E8E8E8"/>
              </a:solidFill>
              <a:prstDash val="solid"/>
              <a:round/>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598" name="Shape 598"/>
            <p:cNvSpPr/>
            <p:nvPr/>
          </p:nvSpPr>
          <p:spPr>
            <a:xfrm>
              <a:off x="595623" y="595623"/>
              <a:ext cx="1133401" cy="1133401"/>
            </a:xfrm>
            <a:prstGeom prst="ellipse">
              <a:avLst/>
            </a:prstGeom>
            <a:noFill/>
            <a:ln w="9525" cap="flat">
              <a:solidFill>
                <a:srgbClr val="E8E8E8"/>
              </a:solidFill>
              <a:prstDash val="solid"/>
              <a:round/>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599" name="Shape 599"/>
            <p:cNvSpPr/>
            <p:nvPr/>
          </p:nvSpPr>
          <p:spPr>
            <a:xfrm>
              <a:off x="337773" y="337773"/>
              <a:ext cx="1649101" cy="1649101"/>
            </a:xfrm>
            <a:prstGeom prst="ellipse">
              <a:avLst/>
            </a:prstGeom>
            <a:noFill/>
            <a:ln w="9525" cap="flat">
              <a:solidFill>
                <a:srgbClr val="E8E8E8"/>
              </a:solidFill>
              <a:prstDash val="solid"/>
              <a:round/>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00" name="Shape 600"/>
            <p:cNvSpPr/>
            <p:nvPr/>
          </p:nvSpPr>
          <p:spPr>
            <a:xfrm>
              <a:off x="788548" y="788548"/>
              <a:ext cx="747601" cy="747601"/>
            </a:xfrm>
            <a:prstGeom prst="ellipse">
              <a:avLst/>
            </a:prstGeom>
            <a:noFill/>
            <a:ln w="9525" cap="flat">
              <a:solidFill>
                <a:srgbClr val="E8E8E8"/>
              </a:solidFill>
              <a:prstDash val="solid"/>
              <a:round/>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grpSp>
      <p:sp>
        <p:nvSpPr>
          <p:cNvPr id="602" name="Shape 602"/>
          <p:cNvSpPr/>
          <p:nvPr/>
        </p:nvSpPr>
        <p:spPr>
          <a:xfrm>
            <a:off x="8556000" y="4576450"/>
            <a:ext cx="435601" cy="435601"/>
          </a:xfrm>
          <a:prstGeom prst="ellipse">
            <a:avLst/>
          </a:prstGeom>
          <a:solidFill>
            <a:srgbClr val="000000"/>
          </a:solidFill>
          <a:ln w="12700">
            <a:miter lim="400000"/>
          </a:ln>
        </p:spPr>
        <p:txBody>
          <a:bodyPr lIns="45719" rIns="45719" anchor="ctr"/>
          <a:lstStyle/>
          <a:p>
            <a:pPr>
              <a:defRPr>
                <a:solidFill>
                  <a:srgbClr val="1B212C"/>
                </a:solidFill>
                <a:latin typeface="Helvetica Neue"/>
                <a:ea typeface="Helvetica Neue"/>
                <a:cs typeface="Helvetica Neue"/>
                <a:sym typeface="Helvetica Neue"/>
              </a:defRPr>
            </a:pPr>
            <a:endParaRPr/>
          </a:p>
        </p:txBody>
      </p:sp>
      <p:sp>
        <p:nvSpPr>
          <p:cNvPr id="603" name="Shape 603"/>
          <p:cNvSpPr>
            <a:spLocks noGrp="1"/>
          </p:cNvSpPr>
          <p:nvPr>
            <p:ph type="title"/>
          </p:nvPr>
        </p:nvSpPr>
        <p:spPr>
          <a:xfrm>
            <a:off x="457200" y="1166125"/>
            <a:ext cx="5220300" cy="683101"/>
          </a:xfrm>
          <a:prstGeom prst="rect">
            <a:avLst/>
          </a:prstGeom>
        </p:spPr>
        <p:txBody>
          <a:bodyPr lIns="91399" tIns="91399" rIns="91399" bIns="91399">
            <a:normAutofit/>
          </a:bodyPr>
          <a:lstStyle/>
          <a:p>
            <a:r>
              <a:t>Title Text</a:t>
            </a:r>
          </a:p>
        </p:txBody>
      </p:sp>
      <p:sp>
        <p:nvSpPr>
          <p:cNvPr id="604" name="Shape 604"/>
          <p:cNvSpPr>
            <a:spLocks noGrp="1"/>
          </p:cNvSpPr>
          <p:nvPr>
            <p:ph type="body" sz="quarter" idx="1"/>
          </p:nvPr>
        </p:nvSpPr>
        <p:spPr>
          <a:xfrm>
            <a:off x="1069625" y="1958050"/>
            <a:ext cx="2236801" cy="2618401"/>
          </a:xfrm>
          <a:prstGeom prst="rect">
            <a:avLst/>
          </a:prstGeom>
        </p:spPr>
        <p:txBody>
          <a:bodyPr lIns="91399" tIns="91399" rIns="91399" bIns="91399">
            <a:normAutofit/>
          </a:bodyPr>
          <a:lstStyle>
            <a:lvl1pPr indent="-317500">
              <a:buSzPts val="1400"/>
              <a:buFont typeface="Helvetica Neue"/>
              <a:defRPr sz="1400"/>
            </a:lvl1pPr>
            <a:lvl2pPr indent="-317500">
              <a:buSzPts val="1400"/>
              <a:buFont typeface="Helvetica Neue"/>
              <a:defRPr sz="1400"/>
            </a:lvl2pPr>
            <a:lvl3pPr indent="-317500">
              <a:buSzPts val="1400"/>
              <a:buFont typeface="Helvetica Neue"/>
              <a:defRPr sz="1400"/>
            </a:lvl3pPr>
            <a:lvl4pPr indent="-317500">
              <a:buSzPts val="1400"/>
              <a:buFont typeface="Helvetica Neue"/>
              <a:defRPr sz="1400"/>
            </a:lvl4pPr>
            <a:lvl5pPr indent="-317500">
              <a:buSzPts val="1400"/>
              <a:buFont typeface="Helvetica Neue"/>
              <a:defRPr sz="1400"/>
            </a:lvl5pPr>
          </a:lstStyle>
          <a:p>
            <a:r>
              <a:t>Body Level One</a:t>
            </a:r>
          </a:p>
          <a:p>
            <a:pPr lvl="1"/>
            <a:r>
              <a:t>Body Level Two</a:t>
            </a:r>
          </a:p>
          <a:p>
            <a:pPr lvl="2"/>
            <a:r>
              <a:t>Body Level Three</a:t>
            </a:r>
          </a:p>
          <a:p>
            <a:pPr lvl="3"/>
            <a:r>
              <a:t>Body Level Four</a:t>
            </a:r>
          </a:p>
          <a:p>
            <a:pPr lvl="4"/>
            <a:r>
              <a:t>Body Level Five</a:t>
            </a:r>
          </a:p>
        </p:txBody>
      </p:sp>
      <p:sp>
        <p:nvSpPr>
          <p:cNvPr id="605" name="Shape 605"/>
          <p:cNvSpPr>
            <a:spLocks noGrp="1"/>
          </p:cNvSpPr>
          <p:nvPr>
            <p:ph type="body" sz="quarter" idx="13"/>
          </p:nvPr>
        </p:nvSpPr>
        <p:spPr>
          <a:xfrm>
            <a:off x="3440857" y="1958050"/>
            <a:ext cx="2236801" cy="2618401"/>
          </a:xfrm>
          <a:prstGeom prst="rect">
            <a:avLst/>
          </a:prstGeom>
        </p:spPr>
        <p:txBody>
          <a:bodyPr lIns="91399" tIns="91399" rIns="91399" bIns="91399">
            <a:normAutofit/>
          </a:bodyPr>
          <a:lstStyle/>
          <a:p>
            <a:pPr indent="-342900">
              <a:lnSpc>
                <a:spcPct val="115000"/>
              </a:lnSpc>
              <a:spcBef>
                <a:spcPts val="0"/>
              </a:spcBef>
              <a:buClr>
                <a:srgbClr val="434343"/>
              </a:buClr>
              <a:buSzPts val="1800"/>
              <a:buFont typeface="Helvetica Neue"/>
              <a:buChar char="●"/>
              <a:defRPr sz="1800">
                <a:solidFill>
                  <a:srgbClr val="434343"/>
                </a:solidFill>
                <a:latin typeface="Roboto"/>
                <a:ea typeface="Roboto"/>
                <a:cs typeface="Roboto"/>
                <a:sym typeface="Roboto"/>
              </a:defRPr>
            </a:pPr>
            <a:endParaRPr/>
          </a:p>
        </p:txBody>
      </p:sp>
      <p:sp>
        <p:nvSpPr>
          <p:cNvPr id="606" name="Shape 606"/>
          <p:cNvSpPr/>
          <p:nvPr/>
        </p:nvSpPr>
        <p:spPr>
          <a:xfrm>
            <a:off x="6081700" y="763998"/>
            <a:ext cx="3615601" cy="3615602"/>
          </a:xfrm>
          <a:prstGeom prst="ellipse">
            <a:avLst/>
          </a:prstGeom>
          <a:ln>
            <a:solidFill>
              <a:srgbClr val="E8E8E8"/>
            </a:solidFill>
          </a:ln>
        </p:spPr>
        <p:txBody>
          <a:bodyPr lIns="45719" rIns="45719" anchor="ctr"/>
          <a:lstStyle/>
          <a:p>
            <a:pPr>
              <a:defRPr>
                <a:solidFill>
                  <a:srgbClr val="1B212C"/>
                </a:solidFill>
                <a:latin typeface="Helvetica Neue"/>
                <a:ea typeface="Helvetica Neue"/>
                <a:cs typeface="Helvetica Neue"/>
                <a:sym typeface="Helvetica Neue"/>
              </a:defRPr>
            </a:pPr>
            <a:endParaRPr/>
          </a:p>
        </p:txBody>
      </p:sp>
      <p:sp>
        <p:nvSpPr>
          <p:cNvPr id="607" name="Shape 607"/>
          <p:cNvSpPr/>
          <p:nvPr/>
        </p:nvSpPr>
        <p:spPr>
          <a:xfrm>
            <a:off x="6272900" y="955198"/>
            <a:ext cx="3233101" cy="3233102"/>
          </a:xfrm>
          <a:prstGeom prst="ellipse">
            <a:avLst/>
          </a:prstGeom>
          <a:solidFill>
            <a:srgbClr val="000000">
              <a:alpha val="5880"/>
            </a:srgbClr>
          </a:solidFill>
          <a:ln w="12700">
            <a:miter lim="400000"/>
          </a:ln>
        </p:spPr>
        <p:txBody>
          <a:bodyPr lIns="45719" rIns="45719" anchor="ctr"/>
          <a:lstStyle/>
          <a:p>
            <a:pPr>
              <a:defRPr>
                <a:solidFill>
                  <a:srgbClr val="1B212C"/>
                </a:solidFill>
                <a:latin typeface="Helvetica Neue"/>
                <a:ea typeface="Helvetica Neue"/>
                <a:cs typeface="Helvetica Neue"/>
                <a:sym typeface="Helvetica Neue"/>
              </a:defRPr>
            </a:pPr>
            <a:endParaRPr/>
          </a:p>
        </p:txBody>
      </p:sp>
      <p:sp>
        <p:nvSpPr>
          <p:cNvPr id="608" name="Shape 608"/>
          <p:cNvSpPr>
            <a:spLocks noGrp="1"/>
          </p:cNvSpPr>
          <p:nvPr>
            <p:ph type="sldNum" sz="quarter" idx="2"/>
          </p:nvPr>
        </p:nvSpPr>
        <p:spPr>
          <a:xfrm>
            <a:off x="8605339" y="4626576"/>
            <a:ext cx="336764" cy="335201"/>
          </a:xfrm>
          <a:prstGeom prst="rect">
            <a:avLst/>
          </a:prstGeom>
        </p:spPr>
        <p:txBody>
          <a:bodyPr lIns="91399" tIns="91399" rIns="91399" bIns="91399"/>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_1">
    <p:bg>
      <p:bgPr>
        <a:solidFill>
          <a:srgbClr val="000000"/>
        </a:solidFill>
        <a:effectLst/>
      </p:bgPr>
    </p:bg>
    <p:spTree>
      <p:nvGrpSpPr>
        <p:cNvPr id="1" name=""/>
        <p:cNvGrpSpPr/>
        <p:nvPr/>
      </p:nvGrpSpPr>
      <p:grpSpPr>
        <a:xfrm>
          <a:off x="0" y="0"/>
          <a:ext cx="0" cy="0"/>
          <a:chOff x="0" y="0"/>
          <a:chExt cx="0" cy="0"/>
        </a:xfrm>
      </p:grpSpPr>
      <p:sp>
        <p:nvSpPr>
          <p:cNvPr id="615" name="Shape 615"/>
          <p:cNvSpPr/>
          <p:nvPr/>
        </p:nvSpPr>
        <p:spPr>
          <a:xfrm>
            <a:off x="1592398" y="-407852"/>
            <a:ext cx="5959202" cy="5959202"/>
          </a:xfrm>
          <a:prstGeom prst="ellipse">
            <a:avLst/>
          </a:prstGeom>
          <a:solidFill>
            <a:srgbClr val="FFFFFF"/>
          </a:solidFill>
          <a:ln w="12700">
            <a:miter lim="400000"/>
          </a:ln>
        </p:spPr>
        <p:txBody>
          <a:bodyPr lIns="45719" rIns="45719" anchor="ctr"/>
          <a:lstStyle/>
          <a:p>
            <a:pPr>
              <a:defRPr>
                <a:solidFill>
                  <a:srgbClr val="1B212C"/>
                </a:solidFill>
                <a:latin typeface="Helvetica Neue"/>
                <a:ea typeface="Helvetica Neue"/>
                <a:cs typeface="Helvetica Neue"/>
                <a:sym typeface="Helvetica Neue"/>
              </a:defRPr>
            </a:pPr>
            <a:endParaRPr/>
          </a:p>
        </p:txBody>
      </p:sp>
      <p:grpSp>
        <p:nvGrpSpPr>
          <p:cNvPr id="620" name="Group 620"/>
          <p:cNvGrpSpPr/>
          <p:nvPr/>
        </p:nvGrpSpPr>
        <p:grpSpPr>
          <a:xfrm>
            <a:off x="6427668" y="2502633"/>
            <a:ext cx="2324701" cy="2324701"/>
            <a:chOff x="0" y="0"/>
            <a:chExt cx="2324699" cy="2324699"/>
          </a:xfrm>
        </p:grpSpPr>
        <p:sp>
          <p:nvSpPr>
            <p:cNvPr id="616" name="Shape 616"/>
            <p:cNvSpPr/>
            <p:nvPr/>
          </p:nvSpPr>
          <p:spPr>
            <a:xfrm>
              <a:off x="0" y="0"/>
              <a:ext cx="2324700" cy="2324700"/>
            </a:xfrm>
            <a:prstGeom prst="ellipse">
              <a:avLst/>
            </a:prstGeom>
            <a:noFill/>
            <a:ln w="9525" cap="flat">
              <a:solidFill>
                <a:srgbClr val="CCCCCC"/>
              </a:solidFill>
              <a:prstDash val="solid"/>
              <a:round/>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17" name="Shape 617"/>
            <p:cNvSpPr/>
            <p:nvPr/>
          </p:nvSpPr>
          <p:spPr>
            <a:xfrm>
              <a:off x="595623" y="595623"/>
              <a:ext cx="1133401" cy="1133401"/>
            </a:xfrm>
            <a:prstGeom prst="ellipse">
              <a:avLst/>
            </a:prstGeom>
            <a:noFill/>
            <a:ln w="9525" cap="flat">
              <a:solidFill>
                <a:srgbClr val="CCCCCC"/>
              </a:solidFill>
              <a:prstDash val="solid"/>
              <a:round/>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18" name="Shape 618"/>
            <p:cNvSpPr/>
            <p:nvPr/>
          </p:nvSpPr>
          <p:spPr>
            <a:xfrm>
              <a:off x="337773" y="337773"/>
              <a:ext cx="1649101" cy="1649101"/>
            </a:xfrm>
            <a:prstGeom prst="ellipse">
              <a:avLst/>
            </a:prstGeom>
            <a:noFill/>
            <a:ln w="9525" cap="flat">
              <a:solidFill>
                <a:srgbClr val="CCCCCC"/>
              </a:solidFill>
              <a:prstDash val="solid"/>
              <a:round/>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19" name="Shape 619"/>
            <p:cNvSpPr/>
            <p:nvPr/>
          </p:nvSpPr>
          <p:spPr>
            <a:xfrm>
              <a:off x="788548" y="788548"/>
              <a:ext cx="747601" cy="747601"/>
            </a:xfrm>
            <a:prstGeom prst="ellipse">
              <a:avLst/>
            </a:prstGeom>
            <a:noFill/>
            <a:ln w="9525" cap="flat">
              <a:solidFill>
                <a:srgbClr val="CCCCCC"/>
              </a:solidFill>
              <a:prstDash val="solid"/>
              <a:round/>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grpSp>
      <p:sp>
        <p:nvSpPr>
          <p:cNvPr id="621" name="Shape 621"/>
          <p:cNvSpPr>
            <a:spLocks noGrp="1"/>
          </p:cNvSpPr>
          <p:nvPr>
            <p:ph type="title"/>
          </p:nvPr>
        </p:nvSpPr>
        <p:spPr>
          <a:xfrm>
            <a:off x="2569798" y="2236800"/>
            <a:ext cx="4004402" cy="956701"/>
          </a:xfrm>
          <a:prstGeom prst="rect">
            <a:avLst/>
          </a:prstGeom>
        </p:spPr>
        <p:txBody>
          <a:bodyPr lIns="91399" tIns="91399" rIns="91399" bIns="91399">
            <a:normAutofit/>
          </a:bodyPr>
          <a:lstStyle>
            <a:lvl1pPr algn="ctr">
              <a:defRPr sz="5200"/>
            </a:lvl1pPr>
          </a:lstStyle>
          <a:p>
            <a:r>
              <a:t>Title Text</a:t>
            </a:r>
          </a:p>
        </p:txBody>
      </p:sp>
      <p:sp>
        <p:nvSpPr>
          <p:cNvPr id="622" name="Shape 622"/>
          <p:cNvSpPr>
            <a:spLocks noGrp="1"/>
          </p:cNvSpPr>
          <p:nvPr>
            <p:ph type="body" sz="quarter" idx="1"/>
          </p:nvPr>
        </p:nvSpPr>
        <p:spPr>
          <a:xfrm>
            <a:off x="2569798" y="3188699"/>
            <a:ext cx="4004402" cy="784801"/>
          </a:xfrm>
          <a:prstGeom prst="rect">
            <a:avLst/>
          </a:prstGeom>
        </p:spPr>
        <p:txBody>
          <a:bodyPr lIns="91399" tIns="91399" rIns="91399" bIns="91399">
            <a:normAutofit/>
          </a:bodyPr>
          <a:lstStyle>
            <a:lvl1pPr marL="228600" indent="0" algn="ctr">
              <a:spcBef>
                <a:spcPts val="0"/>
              </a:spcBef>
              <a:buClrTx/>
              <a:buSzTx/>
              <a:buFontTx/>
              <a:buNone/>
              <a:defRPr sz="1400"/>
            </a:lvl1pPr>
            <a:lvl2pPr marL="228600" indent="457200" algn="ctr">
              <a:spcBef>
                <a:spcPts val="0"/>
              </a:spcBef>
              <a:buClrTx/>
              <a:buSzTx/>
              <a:buFontTx/>
              <a:buNone/>
              <a:defRPr sz="1400"/>
            </a:lvl2pPr>
            <a:lvl3pPr marL="228600" indent="914400" algn="ctr">
              <a:spcBef>
                <a:spcPts val="0"/>
              </a:spcBef>
              <a:buClrTx/>
              <a:buSzTx/>
              <a:buFontTx/>
              <a:buNone/>
              <a:defRPr sz="1400"/>
            </a:lvl3pPr>
            <a:lvl4pPr marL="228600" indent="1371600" algn="ctr">
              <a:spcBef>
                <a:spcPts val="0"/>
              </a:spcBef>
              <a:buClrTx/>
              <a:buSzTx/>
              <a:buFontTx/>
              <a:buNone/>
              <a:defRPr sz="1400"/>
            </a:lvl4pPr>
            <a:lvl5pPr marL="228600" indent="1828800" algn="ctr">
              <a:spcBef>
                <a:spcPts val="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grpSp>
        <p:nvGrpSpPr>
          <p:cNvPr id="626" name="Group 626"/>
          <p:cNvGrpSpPr/>
          <p:nvPr/>
        </p:nvGrpSpPr>
        <p:grpSpPr>
          <a:xfrm>
            <a:off x="764824" y="439374"/>
            <a:ext cx="1924507" cy="1924507"/>
            <a:chOff x="0" y="0"/>
            <a:chExt cx="1924505" cy="1924505"/>
          </a:xfrm>
        </p:grpSpPr>
        <p:sp>
          <p:nvSpPr>
            <p:cNvPr id="623" name="Shape 623"/>
            <p:cNvSpPr/>
            <p:nvPr/>
          </p:nvSpPr>
          <p:spPr>
            <a:xfrm>
              <a:off x="181054" y="181054"/>
              <a:ext cx="1562400" cy="1562400"/>
            </a:xfrm>
            <a:prstGeom prst="ellipse">
              <a:avLst/>
            </a:prstGeom>
            <a:solidFill>
              <a:srgbClr val="666666">
                <a:alpha val="521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24" name="Shape 624"/>
            <p:cNvSpPr/>
            <p:nvPr/>
          </p:nvSpPr>
          <p:spPr>
            <a:xfrm>
              <a:off x="267530" y="267530"/>
              <a:ext cx="1389001" cy="1389001"/>
            </a:xfrm>
            <a:prstGeom prst="ellipse">
              <a:avLst/>
            </a:prstGeom>
            <a:solidFill>
              <a:srgbClr val="666666">
                <a:alpha val="521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25" name="Shape 625"/>
            <p:cNvSpPr/>
            <p:nvPr/>
          </p:nvSpPr>
          <p:spPr>
            <a:xfrm>
              <a:off x="-1" y="-1"/>
              <a:ext cx="1924507" cy="192450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7" y="10800"/>
                  </a:moveTo>
                  <a:cubicBezTo>
                    <a:pt x="107" y="16706"/>
                    <a:pt x="4894" y="21493"/>
                    <a:pt x="10800" y="21493"/>
                  </a:cubicBezTo>
                  <a:cubicBezTo>
                    <a:pt x="16706" y="21493"/>
                    <a:pt x="21493" y="16706"/>
                    <a:pt x="21493" y="10800"/>
                  </a:cubicBezTo>
                  <a:cubicBezTo>
                    <a:pt x="21493" y="4894"/>
                    <a:pt x="16706" y="107"/>
                    <a:pt x="10800" y="107"/>
                  </a:cubicBezTo>
                  <a:cubicBezTo>
                    <a:pt x="4894" y="107"/>
                    <a:pt x="107" y="4894"/>
                    <a:pt x="107" y="10800"/>
                  </a:cubicBezTo>
                  <a:close/>
                </a:path>
              </a:pathLst>
            </a:custGeom>
            <a:solidFill>
              <a:srgbClr val="666666">
                <a:alpha val="521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grpSp>
      <p:sp>
        <p:nvSpPr>
          <p:cNvPr id="627" name="Shape 627"/>
          <p:cNvSpPr>
            <a:spLocks noGrp="1"/>
          </p:cNvSpPr>
          <p:nvPr>
            <p:ph type="sldNum" sz="quarter" idx="2"/>
          </p:nvPr>
        </p:nvSpPr>
        <p:spPr>
          <a:xfrm>
            <a:off x="6216437" y="4608044"/>
            <a:ext cx="336763" cy="318346"/>
          </a:xfrm>
          <a:prstGeom prst="rect">
            <a:avLst/>
          </a:prstGeom>
        </p:spPr>
        <p:txBody>
          <a:bodyPr lIns="91399" tIns="91399" rIns="91399" bIns="91399"/>
          <a:lstStyle>
            <a:lvl1pPr algn="r">
              <a:defRPr b="0">
                <a:solidFill>
                  <a:srgbClr val="595959"/>
                </a:solidFill>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_AND_BODY_1">
    <p:spTree>
      <p:nvGrpSpPr>
        <p:cNvPr id="1" name=""/>
        <p:cNvGrpSpPr/>
        <p:nvPr/>
      </p:nvGrpSpPr>
      <p:grpSpPr>
        <a:xfrm>
          <a:off x="0" y="0"/>
          <a:ext cx="0" cy="0"/>
          <a:chOff x="0" y="0"/>
          <a:chExt cx="0" cy="0"/>
        </a:xfrm>
      </p:grpSpPr>
      <p:sp>
        <p:nvSpPr>
          <p:cNvPr id="634" name="Shape 634"/>
          <p:cNvSpPr/>
          <p:nvPr/>
        </p:nvSpPr>
        <p:spPr>
          <a:xfrm>
            <a:off x="5142674" y="358375"/>
            <a:ext cx="4426801" cy="4426800"/>
          </a:xfrm>
          <a:prstGeom prst="ellipse">
            <a:avLst/>
          </a:prstGeom>
          <a:ln>
            <a:solidFill>
              <a:srgbClr val="E8E8E8"/>
            </a:solidFill>
          </a:ln>
        </p:spPr>
        <p:txBody>
          <a:bodyPr lIns="45719" rIns="45719" anchor="ctr"/>
          <a:lstStyle/>
          <a:p>
            <a:pPr>
              <a:defRPr>
                <a:solidFill>
                  <a:srgbClr val="1B212C"/>
                </a:solidFill>
                <a:latin typeface="Helvetica Neue"/>
                <a:ea typeface="Helvetica Neue"/>
                <a:cs typeface="Helvetica Neue"/>
                <a:sym typeface="Helvetica Neue"/>
              </a:defRPr>
            </a:pPr>
            <a:endParaRPr/>
          </a:p>
        </p:txBody>
      </p:sp>
      <p:sp>
        <p:nvSpPr>
          <p:cNvPr id="635" name="Shape 635"/>
          <p:cNvSpPr/>
          <p:nvPr/>
        </p:nvSpPr>
        <p:spPr>
          <a:xfrm>
            <a:off x="5376774" y="592473"/>
            <a:ext cx="3958501" cy="3958502"/>
          </a:xfrm>
          <a:prstGeom prst="ellipse">
            <a:avLst/>
          </a:prstGeom>
          <a:solidFill>
            <a:srgbClr val="000000">
              <a:alpha val="5880"/>
            </a:srgbClr>
          </a:solidFill>
          <a:ln w="12700">
            <a:miter lim="400000"/>
          </a:ln>
        </p:spPr>
        <p:txBody>
          <a:bodyPr lIns="45719" rIns="45719" anchor="ctr"/>
          <a:lstStyle/>
          <a:p>
            <a:pPr>
              <a:defRPr>
                <a:solidFill>
                  <a:srgbClr val="1B212C"/>
                </a:solidFill>
                <a:latin typeface="Helvetica Neue"/>
                <a:ea typeface="Helvetica Neue"/>
                <a:cs typeface="Helvetica Neue"/>
                <a:sym typeface="Helvetica Neue"/>
              </a:defRPr>
            </a:pPr>
            <a:endParaRPr/>
          </a:p>
        </p:txBody>
      </p:sp>
      <p:grpSp>
        <p:nvGrpSpPr>
          <p:cNvPr id="640" name="Group 640"/>
          <p:cNvGrpSpPr/>
          <p:nvPr/>
        </p:nvGrpSpPr>
        <p:grpSpPr>
          <a:xfrm>
            <a:off x="-442732" y="337284"/>
            <a:ext cx="2324700" cy="2324700"/>
            <a:chOff x="0" y="0"/>
            <a:chExt cx="2324699" cy="2324699"/>
          </a:xfrm>
        </p:grpSpPr>
        <p:sp>
          <p:nvSpPr>
            <p:cNvPr id="636" name="Shape 636"/>
            <p:cNvSpPr/>
            <p:nvPr/>
          </p:nvSpPr>
          <p:spPr>
            <a:xfrm>
              <a:off x="0" y="0"/>
              <a:ext cx="2324700" cy="2324700"/>
            </a:xfrm>
            <a:prstGeom prst="ellipse">
              <a:avLst/>
            </a:prstGeom>
            <a:noFill/>
            <a:ln w="9525" cap="flat">
              <a:solidFill>
                <a:srgbClr val="E8E8E8"/>
              </a:solidFill>
              <a:prstDash val="solid"/>
              <a:round/>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37" name="Shape 637"/>
            <p:cNvSpPr/>
            <p:nvPr/>
          </p:nvSpPr>
          <p:spPr>
            <a:xfrm>
              <a:off x="595623" y="595623"/>
              <a:ext cx="1133401" cy="1133401"/>
            </a:xfrm>
            <a:prstGeom prst="ellipse">
              <a:avLst/>
            </a:prstGeom>
            <a:noFill/>
            <a:ln w="9525" cap="flat">
              <a:solidFill>
                <a:srgbClr val="E8E8E8"/>
              </a:solidFill>
              <a:prstDash val="solid"/>
              <a:round/>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38" name="Shape 638"/>
            <p:cNvSpPr/>
            <p:nvPr/>
          </p:nvSpPr>
          <p:spPr>
            <a:xfrm>
              <a:off x="337773" y="337773"/>
              <a:ext cx="1649101" cy="1649101"/>
            </a:xfrm>
            <a:prstGeom prst="ellipse">
              <a:avLst/>
            </a:prstGeom>
            <a:noFill/>
            <a:ln w="9525" cap="flat">
              <a:solidFill>
                <a:srgbClr val="E8E8E8"/>
              </a:solidFill>
              <a:prstDash val="solid"/>
              <a:round/>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39" name="Shape 639"/>
            <p:cNvSpPr/>
            <p:nvPr/>
          </p:nvSpPr>
          <p:spPr>
            <a:xfrm>
              <a:off x="788548" y="788548"/>
              <a:ext cx="747601" cy="747601"/>
            </a:xfrm>
            <a:prstGeom prst="ellipse">
              <a:avLst/>
            </a:prstGeom>
            <a:noFill/>
            <a:ln w="9525" cap="flat">
              <a:solidFill>
                <a:srgbClr val="E8E8E8"/>
              </a:solidFill>
              <a:prstDash val="solid"/>
              <a:round/>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grpSp>
      <p:sp>
        <p:nvSpPr>
          <p:cNvPr id="641" name="Shape 641"/>
          <p:cNvSpPr/>
          <p:nvPr/>
        </p:nvSpPr>
        <p:spPr>
          <a:xfrm>
            <a:off x="8556000" y="4576450"/>
            <a:ext cx="435601" cy="435601"/>
          </a:xfrm>
          <a:prstGeom prst="ellipse">
            <a:avLst/>
          </a:prstGeom>
          <a:solidFill>
            <a:srgbClr val="000000"/>
          </a:solidFill>
          <a:ln w="12700">
            <a:miter lim="400000"/>
          </a:ln>
        </p:spPr>
        <p:txBody>
          <a:bodyPr lIns="45719" rIns="45719" anchor="ctr"/>
          <a:lstStyle/>
          <a:p>
            <a:pPr>
              <a:defRPr>
                <a:solidFill>
                  <a:srgbClr val="1B212C"/>
                </a:solidFill>
                <a:latin typeface="Helvetica Neue"/>
                <a:ea typeface="Helvetica Neue"/>
                <a:cs typeface="Helvetica Neue"/>
                <a:sym typeface="Helvetica Neue"/>
              </a:defRPr>
            </a:pPr>
            <a:endParaRPr/>
          </a:p>
        </p:txBody>
      </p:sp>
      <p:sp>
        <p:nvSpPr>
          <p:cNvPr id="642" name="Shape 642"/>
          <p:cNvSpPr>
            <a:spLocks noGrp="1"/>
          </p:cNvSpPr>
          <p:nvPr>
            <p:ph type="title"/>
          </p:nvPr>
        </p:nvSpPr>
        <p:spPr>
          <a:xfrm>
            <a:off x="457200" y="1166125"/>
            <a:ext cx="4504800" cy="683101"/>
          </a:xfrm>
          <a:prstGeom prst="rect">
            <a:avLst/>
          </a:prstGeom>
        </p:spPr>
        <p:txBody>
          <a:bodyPr lIns="91399" tIns="91399" rIns="91399" bIns="91399">
            <a:normAutofit/>
          </a:bodyPr>
          <a:lstStyle/>
          <a:p>
            <a:r>
              <a:t>Title Text</a:t>
            </a:r>
          </a:p>
        </p:txBody>
      </p:sp>
      <p:sp>
        <p:nvSpPr>
          <p:cNvPr id="643" name="Shape 643"/>
          <p:cNvSpPr>
            <a:spLocks noGrp="1"/>
          </p:cNvSpPr>
          <p:nvPr>
            <p:ph type="body" sz="half" idx="1"/>
          </p:nvPr>
        </p:nvSpPr>
        <p:spPr>
          <a:xfrm>
            <a:off x="985678" y="1958050"/>
            <a:ext cx="3976500" cy="2618401"/>
          </a:xfrm>
          <a:prstGeom prst="rect">
            <a:avLst/>
          </a:prstGeom>
        </p:spPr>
        <p:txBody>
          <a:bodyPr lIns="91399" tIns="91399" rIns="91399" bIns="91399">
            <a:normAutofit/>
          </a:bodyPr>
          <a:lstStyle>
            <a:lvl1pPr>
              <a:buFont typeface="Helvetica Neue"/>
            </a:lvl1pPr>
            <a:lvl2pPr>
              <a:buFont typeface="Helvetica Neue"/>
            </a:lvl2pPr>
            <a:lvl3pPr>
              <a:buFont typeface="Helvetica Neue"/>
            </a:lvl3pPr>
            <a:lvl4pPr>
              <a:buFont typeface="Helvetica Neue"/>
            </a:lvl4pPr>
            <a:lvl5pPr>
              <a:buFont typeface="Helvetica Neue"/>
            </a:lvl5pPr>
          </a:lstStyle>
          <a:p>
            <a:r>
              <a:t>Body Level One</a:t>
            </a:r>
          </a:p>
          <a:p>
            <a:pPr lvl="1"/>
            <a:r>
              <a:t>Body Level Two</a:t>
            </a:r>
          </a:p>
          <a:p>
            <a:pPr lvl="2"/>
            <a:r>
              <a:t>Body Level Three</a:t>
            </a:r>
          </a:p>
          <a:p>
            <a:pPr lvl="3"/>
            <a:r>
              <a:t>Body Level Four</a:t>
            </a:r>
          </a:p>
          <a:p>
            <a:pPr lvl="4"/>
            <a:r>
              <a:t>Body Level Five</a:t>
            </a:r>
          </a:p>
        </p:txBody>
      </p:sp>
      <p:sp>
        <p:nvSpPr>
          <p:cNvPr id="644" name="Shape 644"/>
          <p:cNvSpPr>
            <a:spLocks noGrp="1"/>
          </p:cNvSpPr>
          <p:nvPr>
            <p:ph type="sldNum" sz="quarter" idx="2"/>
          </p:nvPr>
        </p:nvSpPr>
        <p:spPr>
          <a:xfrm>
            <a:off x="8605338" y="4626575"/>
            <a:ext cx="336764" cy="335201"/>
          </a:xfrm>
          <a:prstGeom prst="rect">
            <a:avLst/>
          </a:prstGeom>
        </p:spPr>
        <p:txBody>
          <a:bodyPr lIns="91399" tIns="91399" rIns="91399" bIns="91399"/>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p:bg>
      <p:bgPr>
        <a:solidFill>
          <a:srgbClr val="1B212C"/>
        </a:solidFill>
        <a:effectLst/>
      </p:bgPr>
    </p:bg>
    <p:spTree>
      <p:nvGrpSpPr>
        <p:cNvPr id="1" name=""/>
        <p:cNvGrpSpPr/>
        <p:nvPr/>
      </p:nvGrpSpPr>
      <p:grpSpPr>
        <a:xfrm>
          <a:off x="0" y="0"/>
          <a:ext cx="0" cy="0"/>
          <a:chOff x="0" y="0"/>
          <a:chExt cx="0" cy="0"/>
        </a:xfrm>
      </p:grpSpPr>
      <p:sp>
        <p:nvSpPr>
          <p:cNvPr id="651" name="Shape 651"/>
          <p:cNvSpPr/>
          <p:nvPr/>
        </p:nvSpPr>
        <p:spPr>
          <a:xfrm rot="5400000">
            <a:off x="7500298" y="501"/>
            <a:ext cx="1643707" cy="16437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close/>
              </a:path>
            </a:pathLst>
          </a:custGeom>
          <a:solidFill>
            <a:srgbClr val="FFFFFF">
              <a:alpha val="2745"/>
            </a:srgbClr>
          </a:solidFill>
          <a:ln w="12700">
            <a:miter lim="400000"/>
          </a:ln>
        </p:spPr>
        <p:txBody>
          <a:bodyPr lIns="45719" rIns="45719" anchor="ctr"/>
          <a:lstStyle/>
          <a:p>
            <a:pPr>
              <a:defRPr>
                <a:solidFill>
                  <a:srgbClr val="1B212C"/>
                </a:solidFill>
                <a:latin typeface="Helvetica Neue"/>
                <a:ea typeface="Helvetica Neue"/>
                <a:cs typeface="Helvetica Neue"/>
                <a:sym typeface="Helvetica Neue"/>
              </a:defRPr>
            </a:pPr>
            <a:endParaRPr/>
          </a:p>
        </p:txBody>
      </p:sp>
      <p:grpSp>
        <p:nvGrpSpPr>
          <p:cNvPr id="656" name="Group 656"/>
          <p:cNvGrpSpPr/>
          <p:nvPr/>
        </p:nvGrpSpPr>
        <p:grpSpPr>
          <a:xfrm>
            <a:off x="-8" y="466"/>
            <a:ext cx="5153714" cy="5134426"/>
            <a:chOff x="0" y="0"/>
            <a:chExt cx="5153712" cy="5134425"/>
          </a:xfrm>
        </p:grpSpPr>
        <p:sp>
          <p:nvSpPr>
            <p:cNvPr id="652" name="Shape 652"/>
            <p:cNvSpPr/>
            <p:nvPr/>
          </p:nvSpPr>
          <p:spPr>
            <a:xfrm rot="16200000">
              <a:off x="9725" y="-9562"/>
              <a:ext cx="5134268" cy="515370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2745"/>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53" name="Shape 653"/>
            <p:cNvSpPr/>
            <p:nvPr/>
          </p:nvSpPr>
          <p:spPr>
            <a:xfrm rot="16200000">
              <a:off x="7343" y="1134438"/>
              <a:ext cx="3982232" cy="3996920"/>
            </a:xfrm>
            <a:custGeom>
              <a:avLst/>
              <a:gdLst/>
              <a:ahLst/>
              <a:cxnLst>
                <a:cxn ang="0">
                  <a:pos x="wd2" y="hd2"/>
                </a:cxn>
                <a:cxn ang="5400000">
                  <a:pos x="wd2" y="hd2"/>
                </a:cxn>
                <a:cxn ang="10800000">
                  <a:pos x="wd2" y="hd2"/>
                </a:cxn>
                <a:cxn ang="16200000">
                  <a:pos x="wd2" y="hd2"/>
                </a:cxn>
              </a:cxnLst>
              <a:rect l="0" t="0" r="r" b="b"/>
              <a:pathLst>
                <a:path w="21600" h="21600" extrusionOk="0">
                  <a:moveTo>
                    <a:pt x="0" y="12695"/>
                  </a:moveTo>
                  <a:lnTo>
                    <a:pt x="12695" y="0"/>
                  </a:lnTo>
                  <a:lnTo>
                    <a:pt x="21600" y="0"/>
                  </a:lnTo>
                  <a:lnTo>
                    <a:pt x="0" y="21600"/>
                  </a:lnTo>
                  <a:close/>
                </a:path>
              </a:pathLst>
            </a:custGeom>
            <a:solidFill>
              <a:srgbClr val="FFFFFF">
                <a:alpha val="2745"/>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54" name="Shape 654"/>
            <p:cNvSpPr/>
            <p:nvPr/>
          </p:nvSpPr>
          <p:spPr>
            <a:xfrm rot="16200000">
              <a:off x="5791" y="-4294"/>
              <a:ext cx="2291545" cy="230013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0145AC"/>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55" name="Shape 655"/>
            <p:cNvSpPr/>
            <p:nvPr/>
          </p:nvSpPr>
          <p:spPr>
            <a:xfrm flipH="1">
              <a:off x="652800" y="587856"/>
              <a:ext cx="2300131" cy="229154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82C7A5"/>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grpSp>
      <p:sp>
        <p:nvSpPr>
          <p:cNvPr id="657" name="Shape 657"/>
          <p:cNvSpPr>
            <a:spLocks noGrp="1"/>
          </p:cNvSpPr>
          <p:nvPr>
            <p:ph type="title"/>
          </p:nvPr>
        </p:nvSpPr>
        <p:spPr>
          <a:xfrm>
            <a:off x="3537148" y="1578399"/>
            <a:ext cx="5017500" cy="1578901"/>
          </a:xfrm>
          <a:prstGeom prst="rect">
            <a:avLst/>
          </a:prstGeom>
        </p:spPr>
        <p:txBody>
          <a:bodyPr lIns="91399" tIns="91399" rIns="91399" bIns="91399" anchor="t">
            <a:normAutofit/>
          </a:bodyPr>
          <a:lstStyle>
            <a:lvl1pPr>
              <a:defRPr sz="4000" b="0">
                <a:solidFill>
                  <a:srgbClr val="FFFFFF"/>
                </a:solidFill>
                <a:latin typeface="Montserrat"/>
                <a:ea typeface="Montserrat"/>
                <a:cs typeface="Montserrat"/>
                <a:sym typeface="Montserrat"/>
              </a:defRPr>
            </a:lvl1pPr>
          </a:lstStyle>
          <a:p>
            <a:r>
              <a:t>Title Text</a:t>
            </a:r>
          </a:p>
        </p:txBody>
      </p:sp>
      <p:sp>
        <p:nvSpPr>
          <p:cNvPr id="658" name="Shape 658"/>
          <p:cNvSpPr>
            <a:spLocks noGrp="1"/>
          </p:cNvSpPr>
          <p:nvPr>
            <p:ph type="body" sz="quarter" idx="1"/>
          </p:nvPr>
        </p:nvSpPr>
        <p:spPr>
          <a:xfrm>
            <a:off x="5083950" y="3924925"/>
            <a:ext cx="3470701" cy="506101"/>
          </a:xfrm>
          <a:prstGeom prst="rect">
            <a:avLst/>
          </a:prstGeom>
        </p:spPr>
        <p:txBody>
          <a:bodyPr lIns="91399" tIns="91399" rIns="91399" bIns="91399">
            <a:normAutofit/>
          </a:bodyPr>
          <a:lstStyle>
            <a:lvl1pPr marL="228600" indent="0">
              <a:spcBef>
                <a:spcPts val="0"/>
              </a:spcBef>
              <a:buClrTx/>
              <a:buSzTx/>
              <a:buFontTx/>
              <a:buNone/>
              <a:defRPr sz="1300">
                <a:solidFill>
                  <a:srgbClr val="FFFFFF"/>
                </a:solidFill>
                <a:latin typeface="Lato"/>
                <a:ea typeface="Lato"/>
                <a:cs typeface="Lato"/>
                <a:sym typeface="Lato"/>
              </a:defRPr>
            </a:lvl1pPr>
            <a:lvl2pPr marL="228600" indent="457200">
              <a:spcBef>
                <a:spcPts val="0"/>
              </a:spcBef>
              <a:buClrTx/>
              <a:buSzTx/>
              <a:buFontTx/>
              <a:buNone/>
              <a:defRPr sz="1300">
                <a:solidFill>
                  <a:srgbClr val="FFFFFF"/>
                </a:solidFill>
                <a:latin typeface="Lato"/>
                <a:ea typeface="Lato"/>
                <a:cs typeface="Lato"/>
                <a:sym typeface="Lato"/>
              </a:defRPr>
            </a:lvl2pPr>
            <a:lvl3pPr marL="228600" indent="914400">
              <a:spcBef>
                <a:spcPts val="0"/>
              </a:spcBef>
              <a:buClrTx/>
              <a:buSzTx/>
              <a:buFontTx/>
              <a:buNone/>
              <a:defRPr sz="1300">
                <a:solidFill>
                  <a:srgbClr val="FFFFFF"/>
                </a:solidFill>
                <a:latin typeface="Lato"/>
                <a:ea typeface="Lato"/>
                <a:cs typeface="Lato"/>
                <a:sym typeface="Lato"/>
              </a:defRPr>
            </a:lvl3pPr>
            <a:lvl4pPr marL="228600" indent="1371600">
              <a:spcBef>
                <a:spcPts val="0"/>
              </a:spcBef>
              <a:buClrTx/>
              <a:buSzTx/>
              <a:buFontTx/>
              <a:buNone/>
              <a:defRPr sz="1300">
                <a:solidFill>
                  <a:srgbClr val="FFFFFF"/>
                </a:solidFill>
                <a:latin typeface="Lato"/>
                <a:ea typeface="Lato"/>
                <a:cs typeface="Lato"/>
                <a:sym typeface="Lato"/>
              </a:defRPr>
            </a:lvl4pPr>
            <a:lvl5pPr marL="228600" indent="1828800">
              <a:spcBef>
                <a:spcPts val="0"/>
              </a:spcBef>
              <a:buClrTx/>
              <a:buSzTx/>
              <a:buFontTx/>
              <a:buNone/>
              <a:defRPr sz="1300">
                <a:solidFill>
                  <a:srgbClr val="FFFFFF"/>
                </a:solidFill>
                <a:latin typeface="Lato"/>
                <a:ea typeface="Lato"/>
                <a:cs typeface="Lato"/>
                <a:sym typeface="Lato"/>
              </a:defRPr>
            </a:lvl5pPr>
          </a:lstStyle>
          <a:p>
            <a:r>
              <a:t>Body Level One</a:t>
            </a:r>
          </a:p>
          <a:p>
            <a:pPr lvl="1"/>
            <a:r>
              <a:t>Body Level Two</a:t>
            </a:r>
          </a:p>
          <a:p>
            <a:pPr lvl="2"/>
            <a:r>
              <a:t>Body Level Three</a:t>
            </a:r>
          </a:p>
          <a:p>
            <a:pPr lvl="3"/>
            <a:r>
              <a:t>Body Level Four</a:t>
            </a:r>
          </a:p>
          <a:p>
            <a:pPr lvl="4"/>
            <a:r>
              <a:t>Body Level Five</a:t>
            </a:r>
          </a:p>
        </p:txBody>
      </p:sp>
      <p:sp>
        <p:nvSpPr>
          <p:cNvPr id="659" name="Shape 659"/>
          <p:cNvSpPr>
            <a:spLocks noGrp="1"/>
          </p:cNvSpPr>
          <p:nvPr>
            <p:ph type="sldNum" sz="quarter" idx="2"/>
          </p:nvPr>
        </p:nvSpPr>
        <p:spPr>
          <a:xfrm>
            <a:off x="8684488" y="4692343"/>
            <a:ext cx="336764" cy="335201"/>
          </a:xfrm>
          <a:prstGeom prst="rect">
            <a:avLst/>
          </a:prstGeom>
        </p:spPr>
        <p:txBody>
          <a:bodyPr lIns="91399" tIns="91399" rIns="91399" bIns="91399"/>
          <a:lstStyle>
            <a:lvl1pPr algn="r">
              <a:defRPr b="0">
                <a:latin typeface="Lato"/>
                <a:ea typeface="Lato"/>
                <a:cs typeface="Lato"/>
                <a:sym typeface="Lato"/>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SECTION_HEADER">
    <p:bg>
      <p:bgPr>
        <a:solidFill>
          <a:srgbClr val="1B212C"/>
        </a:solidFill>
        <a:effectLst/>
      </p:bgPr>
    </p:bg>
    <p:spTree>
      <p:nvGrpSpPr>
        <p:cNvPr id="1" name=""/>
        <p:cNvGrpSpPr/>
        <p:nvPr/>
      </p:nvGrpSpPr>
      <p:grpSpPr>
        <a:xfrm>
          <a:off x="0" y="0"/>
          <a:ext cx="0" cy="0"/>
          <a:chOff x="0" y="0"/>
          <a:chExt cx="0" cy="0"/>
        </a:xfrm>
      </p:grpSpPr>
      <p:grpSp>
        <p:nvGrpSpPr>
          <p:cNvPr id="684" name="Group 684"/>
          <p:cNvGrpSpPr/>
          <p:nvPr/>
        </p:nvGrpSpPr>
        <p:grpSpPr>
          <a:xfrm>
            <a:off x="4406420" y="-8"/>
            <a:ext cx="4737584" cy="5143076"/>
            <a:chOff x="0" y="-1"/>
            <a:chExt cx="4737582" cy="5143074"/>
          </a:xfrm>
        </p:grpSpPr>
        <p:sp>
          <p:nvSpPr>
            <p:cNvPr id="666" name="Shape 666"/>
            <p:cNvSpPr/>
            <p:nvPr/>
          </p:nvSpPr>
          <p:spPr>
            <a:xfrm rot="5400000">
              <a:off x="1782" y="-1784"/>
              <a:ext cx="4734018" cy="4737583"/>
            </a:xfrm>
            <a:custGeom>
              <a:avLst/>
              <a:gdLst/>
              <a:ahLst/>
              <a:cxnLst>
                <a:cxn ang="0">
                  <a:pos x="wd2" y="hd2"/>
                </a:cxn>
                <a:cxn ang="5400000">
                  <a:pos x="wd2" y="hd2"/>
                </a:cxn>
                <a:cxn ang="10800000">
                  <a:pos x="wd2" y="hd2"/>
                </a:cxn>
                <a:cxn ang="16200000">
                  <a:pos x="wd2" y="hd2"/>
                </a:cxn>
              </a:cxnLst>
              <a:rect l="0" t="0" r="r" b="b"/>
              <a:pathLst>
                <a:path w="21600" h="21600" extrusionOk="0">
                  <a:moveTo>
                    <a:pt x="0" y="10685"/>
                  </a:moveTo>
                  <a:lnTo>
                    <a:pt x="10685" y="0"/>
                  </a:lnTo>
                  <a:lnTo>
                    <a:pt x="21600" y="0"/>
                  </a:lnTo>
                  <a:lnTo>
                    <a:pt x="0" y="21600"/>
                  </a:lnTo>
                  <a:close/>
                </a:path>
              </a:pathLst>
            </a:custGeom>
            <a:solidFill>
              <a:srgbClr val="FFFFFF">
                <a:alpha val="314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67" name="Shape 667"/>
            <p:cNvSpPr/>
            <p:nvPr/>
          </p:nvSpPr>
          <p:spPr>
            <a:xfrm rot="5400000">
              <a:off x="434701" y="5723"/>
              <a:ext cx="4298130" cy="42866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close/>
                </a:path>
              </a:pathLst>
            </a:custGeom>
            <a:solidFill>
              <a:srgbClr val="FFFFFF">
                <a:alpha val="314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68" name="Shape 668"/>
            <p:cNvSpPr/>
            <p:nvPr/>
          </p:nvSpPr>
          <p:spPr>
            <a:xfrm rot="16200000">
              <a:off x="1211973" y="1236462"/>
              <a:ext cx="808812"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69" name="Shape 669"/>
            <p:cNvSpPr/>
            <p:nvPr/>
          </p:nvSpPr>
          <p:spPr>
            <a:xfrm flipH="1">
              <a:off x="1443423" y="1443957"/>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70" name="Shape 670"/>
            <p:cNvSpPr/>
            <p:nvPr/>
          </p:nvSpPr>
          <p:spPr>
            <a:xfrm rot="16200000">
              <a:off x="1580654" y="2469459"/>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71" name="Shape 671"/>
            <p:cNvSpPr/>
            <p:nvPr/>
          </p:nvSpPr>
          <p:spPr>
            <a:xfrm flipH="1">
              <a:off x="1815683" y="2676955"/>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72" name="Shape 672"/>
            <p:cNvSpPr/>
            <p:nvPr/>
          </p:nvSpPr>
          <p:spPr>
            <a:xfrm rot="16200000">
              <a:off x="2268915" y="1862013"/>
              <a:ext cx="808812"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73" name="Shape 673"/>
            <p:cNvSpPr/>
            <p:nvPr/>
          </p:nvSpPr>
          <p:spPr>
            <a:xfrm flipH="1">
              <a:off x="2501668" y="2069507"/>
              <a:ext cx="808813" cy="80881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82C7A5"/>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74" name="Shape 674"/>
            <p:cNvSpPr/>
            <p:nvPr/>
          </p:nvSpPr>
          <p:spPr>
            <a:xfrm rot="16200000">
              <a:off x="2454716" y="2477804"/>
              <a:ext cx="808813" cy="80881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75" name="Shape 675"/>
            <p:cNvSpPr/>
            <p:nvPr/>
          </p:nvSpPr>
          <p:spPr>
            <a:xfrm flipH="1">
              <a:off x="3558835" y="2692966"/>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76" name="Shape 676"/>
            <p:cNvSpPr/>
            <p:nvPr/>
          </p:nvSpPr>
          <p:spPr>
            <a:xfrm flipH="1">
              <a:off x="3738650" y="3308758"/>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77" name="Shape 677"/>
            <p:cNvSpPr/>
            <p:nvPr/>
          </p:nvSpPr>
          <p:spPr>
            <a:xfrm rot="16200000">
              <a:off x="2641176" y="3095010"/>
              <a:ext cx="808812"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78" name="Shape 678"/>
            <p:cNvSpPr/>
            <p:nvPr/>
          </p:nvSpPr>
          <p:spPr>
            <a:xfrm flipH="1">
              <a:off x="2870218" y="3302505"/>
              <a:ext cx="808813" cy="80881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79" name="Shape 679"/>
            <p:cNvSpPr/>
            <p:nvPr/>
          </p:nvSpPr>
          <p:spPr>
            <a:xfrm rot="16200000">
              <a:off x="2820991" y="3710802"/>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0145AC"/>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80" name="Shape 680"/>
            <p:cNvSpPr/>
            <p:nvPr/>
          </p:nvSpPr>
          <p:spPr>
            <a:xfrm flipH="1">
              <a:off x="3056016" y="3918297"/>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81" name="Shape 681"/>
            <p:cNvSpPr/>
            <p:nvPr/>
          </p:nvSpPr>
          <p:spPr>
            <a:xfrm rot="16200000">
              <a:off x="3696068" y="3718468"/>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82" name="Shape 682"/>
            <p:cNvSpPr/>
            <p:nvPr/>
          </p:nvSpPr>
          <p:spPr>
            <a:xfrm flipH="1">
              <a:off x="3928103" y="3925962"/>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83" name="Shape 683"/>
            <p:cNvSpPr/>
            <p:nvPr/>
          </p:nvSpPr>
          <p:spPr>
            <a:xfrm rot="16200000">
              <a:off x="3881866" y="4334261"/>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grpSp>
      <p:sp>
        <p:nvSpPr>
          <p:cNvPr id="685" name="Shape 685"/>
          <p:cNvSpPr>
            <a:spLocks noGrp="1"/>
          </p:cNvSpPr>
          <p:nvPr>
            <p:ph type="title"/>
          </p:nvPr>
        </p:nvSpPr>
        <p:spPr>
          <a:xfrm>
            <a:off x="823850" y="2053000"/>
            <a:ext cx="4587000" cy="1148701"/>
          </a:xfrm>
          <a:prstGeom prst="rect">
            <a:avLst/>
          </a:prstGeom>
        </p:spPr>
        <p:txBody>
          <a:bodyPr lIns="91399" tIns="91399" rIns="91399" bIns="91399" anchor="ctr">
            <a:normAutofit/>
          </a:bodyPr>
          <a:lstStyle>
            <a:lvl1pPr>
              <a:defRPr sz="2800" b="0">
                <a:solidFill>
                  <a:srgbClr val="FFFFFF"/>
                </a:solidFill>
                <a:latin typeface="Montserrat"/>
                <a:ea typeface="Montserrat"/>
                <a:cs typeface="Montserrat"/>
                <a:sym typeface="Montserrat"/>
              </a:defRPr>
            </a:lvl1pPr>
          </a:lstStyle>
          <a:p>
            <a:r>
              <a:t>Title Text</a:t>
            </a:r>
          </a:p>
        </p:txBody>
      </p:sp>
      <p:sp>
        <p:nvSpPr>
          <p:cNvPr id="686" name="Shape 686"/>
          <p:cNvSpPr>
            <a:spLocks noGrp="1"/>
          </p:cNvSpPr>
          <p:nvPr>
            <p:ph type="sldNum" sz="quarter" idx="2"/>
          </p:nvPr>
        </p:nvSpPr>
        <p:spPr>
          <a:xfrm>
            <a:off x="8684488" y="4692343"/>
            <a:ext cx="336764" cy="335201"/>
          </a:xfrm>
          <a:prstGeom prst="rect">
            <a:avLst/>
          </a:prstGeom>
        </p:spPr>
        <p:txBody>
          <a:bodyPr lIns="91399" tIns="91399" rIns="91399" bIns="91399"/>
          <a:lstStyle>
            <a:lvl1pPr algn="r">
              <a:defRPr b="0">
                <a:latin typeface="Lato"/>
                <a:ea typeface="Lato"/>
                <a:cs typeface="Lato"/>
                <a:sym typeface="Lato"/>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_AND_TWO_COLUMNS 2">
    <p:bg>
      <p:bgPr>
        <a:solidFill>
          <a:srgbClr val="1B212C"/>
        </a:solidFill>
        <a:effectLst/>
      </p:bgPr>
    </p:bg>
    <p:spTree>
      <p:nvGrpSpPr>
        <p:cNvPr id="1" name=""/>
        <p:cNvGrpSpPr/>
        <p:nvPr/>
      </p:nvGrpSpPr>
      <p:grpSpPr>
        <a:xfrm>
          <a:off x="0" y="0"/>
          <a:ext cx="0" cy="0"/>
          <a:chOff x="0" y="0"/>
          <a:chExt cx="0" cy="0"/>
        </a:xfrm>
      </p:grpSpPr>
      <p:grpSp>
        <p:nvGrpSpPr>
          <p:cNvPr id="695" name="Group 695"/>
          <p:cNvGrpSpPr/>
          <p:nvPr/>
        </p:nvGrpSpPr>
        <p:grpSpPr>
          <a:xfrm>
            <a:off x="-5" y="380992"/>
            <a:ext cx="1037858" cy="1016304"/>
            <a:chOff x="0" y="0"/>
            <a:chExt cx="1037856" cy="1016303"/>
          </a:xfrm>
        </p:grpSpPr>
        <p:sp>
          <p:nvSpPr>
            <p:cNvPr id="693" name="Shape 693"/>
            <p:cNvSpPr/>
            <p:nvPr/>
          </p:nvSpPr>
          <p:spPr>
            <a:xfrm rot="16200000">
              <a:off x="0" y="0"/>
              <a:ext cx="808812"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0145AC"/>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694" name="Shape 694"/>
            <p:cNvSpPr/>
            <p:nvPr/>
          </p:nvSpPr>
          <p:spPr>
            <a:xfrm flipH="1">
              <a:off x="229044" y="207491"/>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82C7A5"/>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grpSp>
      <p:sp>
        <p:nvSpPr>
          <p:cNvPr id="696" name="Shape 696"/>
          <p:cNvSpPr>
            <a:spLocks noGrp="1"/>
          </p:cNvSpPr>
          <p:nvPr>
            <p:ph type="title"/>
          </p:nvPr>
        </p:nvSpPr>
        <p:spPr>
          <a:xfrm>
            <a:off x="1297498" y="393749"/>
            <a:ext cx="7038900" cy="914101"/>
          </a:xfrm>
          <a:prstGeom prst="rect">
            <a:avLst/>
          </a:prstGeom>
        </p:spPr>
        <p:txBody>
          <a:bodyPr lIns="91399" tIns="91399" rIns="91399" bIns="91399" anchor="t">
            <a:normAutofit/>
          </a:bodyPr>
          <a:lstStyle>
            <a:lvl1pPr>
              <a:defRPr sz="2400" b="0">
                <a:solidFill>
                  <a:srgbClr val="FFFFFF"/>
                </a:solidFill>
                <a:latin typeface="Montserrat"/>
                <a:ea typeface="Montserrat"/>
                <a:cs typeface="Montserrat"/>
                <a:sym typeface="Montserrat"/>
              </a:defRPr>
            </a:lvl1pPr>
          </a:lstStyle>
          <a:p>
            <a:r>
              <a:t>Title Text</a:t>
            </a:r>
          </a:p>
        </p:txBody>
      </p:sp>
      <p:sp>
        <p:nvSpPr>
          <p:cNvPr id="697" name="Shape 697"/>
          <p:cNvSpPr>
            <a:spLocks noGrp="1"/>
          </p:cNvSpPr>
          <p:nvPr>
            <p:ph type="body" sz="half" idx="1"/>
          </p:nvPr>
        </p:nvSpPr>
        <p:spPr>
          <a:xfrm>
            <a:off x="1297498" y="1567548"/>
            <a:ext cx="3403201" cy="2911201"/>
          </a:xfrm>
          <a:prstGeom prst="rect">
            <a:avLst/>
          </a:prstGeom>
        </p:spPr>
        <p:txBody>
          <a:bodyPr lIns="91399" tIns="91399" rIns="91399" bIns="91399">
            <a:normAutofit/>
          </a:bodyPr>
          <a:lstStyle>
            <a:lvl1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1pPr>
            <a:lvl2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2pPr>
            <a:lvl3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3pPr>
            <a:lvl4pPr indent="-311150">
              <a:lnSpc>
                <a:spcPct val="115000"/>
              </a:lnSpc>
              <a:spcBef>
                <a:spcPts val="0"/>
              </a:spcBef>
              <a:buClr>
                <a:srgbClr val="FFFFFF"/>
              </a:buClr>
              <a:buSzPts val="1300"/>
              <a:buFont typeface="Helvetica Neue"/>
              <a:defRPr sz="1300">
                <a:solidFill>
                  <a:srgbClr val="FFFFFF"/>
                </a:solidFill>
                <a:latin typeface="Lato"/>
                <a:ea typeface="Lato"/>
                <a:cs typeface="Lato"/>
                <a:sym typeface="Lato"/>
              </a:defRPr>
            </a:lvl4pPr>
            <a:lvl5pPr indent="-311150">
              <a:lnSpc>
                <a:spcPct val="115000"/>
              </a:lnSpc>
              <a:spcBef>
                <a:spcPts val="0"/>
              </a:spcBef>
              <a:buClr>
                <a:srgbClr val="FFFFFF"/>
              </a:buClr>
              <a:buSzPts val="1300"/>
              <a:buFont typeface="Helvetica Neue"/>
              <a:defRPr sz="1300">
                <a:solidFill>
                  <a:srgbClr val="FFFFFF"/>
                </a:solidFill>
                <a:latin typeface="Lato"/>
                <a:ea typeface="Lato"/>
                <a:cs typeface="Lato"/>
                <a:sym typeface="Lato"/>
              </a:defRPr>
            </a:lvl5pPr>
          </a:lstStyle>
          <a:p>
            <a:r>
              <a:t>Body Level One</a:t>
            </a:r>
          </a:p>
          <a:p>
            <a:pPr lvl="1"/>
            <a:r>
              <a:t>Body Level Two</a:t>
            </a:r>
          </a:p>
          <a:p>
            <a:pPr lvl="2"/>
            <a:r>
              <a:t>Body Level Three</a:t>
            </a:r>
          </a:p>
          <a:p>
            <a:pPr lvl="3"/>
            <a:r>
              <a:t>Body Level Four</a:t>
            </a:r>
          </a:p>
          <a:p>
            <a:pPr lvl="4"/>
            <a:r>
              <a:t>Body Level Five</a:t>
            </a:r>
          </a:p>
        </p:txBody>
      </p:sp>
      <p:sp>
        <p:nvSpPr>
          <p:cNvPr id="698" name="Shape 698"/>
          <p:cNvSpPr>
            <a:spLocks noGrp="1"/>
          </p:cNvSpPr>
          <p:nvPr>
            <p:ph type="body" sz="half" idx="13"/>
          </p:nvPr>
        </p:nvSpPr>
        <p:spPr>
          <a:xfrm>
            <a:off x="4933219" y="1567548"/>
            <a:ext cx="3403201" cy="2911201"/>
          </a:xfrm>
          <a:prstGeom prst="rect">
            <a:avLst/>
          </a:prstGeom>
        </p:spPr>
        <p:txBody>
          <a:bodyPr lIns="91399" tIns="91399" rIns="91399" bIns="91399">
            <a:normAutofit/>
          </a:bodyPr>
          <a:lstStyle/>
          <a:p>
            <a:pPr indent="-342900">
              <a:lnSpc>
                <a:spcPct val="115000"/>
              </a:lnSpc>
              <a:spcBef>
                <a:spcPts val="0"/>
              </a:spcBef>
              <a:buClr>
                <a:srgbClr val="434343"/>
              </a:buClr>
              <a:buSzPts val="1800"/>
              <a:buFont typeface="Helvetica Neue"/>
              <a:buChar char="●"/>
              <a:defRPr sz="1800">
                <a:solidFill>
                  <a:srgbClr val="434343"/>
                </a:solidFill>
                <a:latin typeface="Roboto"/>
                <a:ea typeface="Roboto"/>
                <a:cs typeface="Roboto"/>
                <a:sym typeface="Roboto"/>
              </a:defRPr>
            </a:pPr>
            <a:endParaRPr/>
          </a:p>
        </p:txBody>
      </p:sp>
      <p:sp>
        <p:nvSpPr>
          <p:cNvPr id="699" name="Shape 699"/>
          <p:cNvSpPr>
            <a:spLocks noGrp="1"/>
          </p:cNvSpPr>
          <p:nvPr>
            <p:ph type="sldNum" sz="quarter" idx="2"/>
          </p:nvPr>
        </p:nvSpPr>
        <p:spPr>
          <a:xfrm>
            <a:off x="8684488" y="4692343"/>
            <a:ext cx="336764" cy="335201"/>
          </a:xfrm>
          <a:prstGeom prst="rect">
            <a:avLst/>
          </a:prstGeom>
        </p:spPr>
        <p:txBody>
          <a:bodyPr lIns="91399" tIns="91399" rIns="91399" bIns="91399"/>
          <a:lstStyle>
            <a:lvl1pPr algn="r">
              <a:defRPr b="0">
                <a:latin typeface="Lato"/>
                <a:ea typeface="Lato"/>
                <a:cs typeface="Lato"/>
                <a:sym typeface="Lato"/>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_1">
    <p:bg>
      <p:bgPr>
        <a:solidFill>
          <a:srgbClr val="000000"/>
        </a:solidFill>
        <a:effectLst/>
      </p:bgPr>
    </p:bg>
    <p:spTree>
      <p:nvGrpSpPr>
        <p:cNvPr id="1" name=""/>
        <p:cNvGrpSpPr/>
        <p:nvPr/>
      </p:nvGrpSpPr>
      <p:grpSpPr>
        <a:xfrm>
          <a:off x="0" y="0"/>
          <a:ext cx="0" cy="0"/>
          <a:chOff x="0" y="0"/>
          <a:chExt cx="0" cy="0"/>
        </a:xfrm>
      </p:grpSpPr>
      <p:sp>
        <p:nvSpPr>
          <p:cNvPr id="76" name="Shape 76"/>
          <p:cNvSpPr/>
          <p:nvPr/>
        </p:nvSpPr>
        <p:spPr>
          <a:xfrm>
            <a:off x="1592399" y="-407851"/>
            <a:ext cx="5959202" cy="5959202"/>
          </a:xfrm>
          <a:prstGeom prst="ellipse">
            <a:avLst/>
          </a:prstGeom>
          <a:solidFill>
            <a:srgbClr val="FFFFFF"/>
          </a:solidFill>
          <a:ln w="12700">
            <a:miter lim="400000"/>
          </a:ln>
        </p:spPr>
        <p:txBody>
          <a:bodyPr lIns="45719" rIns="45719" anchor="ctr"/>
          <a:lstStyle/>
          <a:p>
            <a:endParaRPr/>
          </a:p>
        </p:txBody>
      </p:sp>
      <p:grpSp>
        <p:nvGrpSpPr>
          <p:cNvPr id="81" name="Group 81"/>
          <p:cNvGrpSpPr/>
          <p:nvPr/>
        </p:nvGrpSpPr>
        <p:grpSpPr>
          <a:xfrm>
            <a:off x="6427668" y="2502633"/>
            <a:ext cx="2324701" cy="2324701"/>
            <a:chOff x="0" y="0"/>
            <a:chExt cx="2324699" cy="2324699"/>
          </a:xfrm>
        </p:grpSpPr>
        <p:sp>
          <p:nvSpPr>
            <p:cNvPr id="77" name="Shape 77"/>
            <p:cNvSpPr/>
            <p:nvPr/>
          </p:nvSpPr>
          <p:spPr>
            <a:xfrm>
              <a:off x="0" y="0"/>
              <a:ext cx="2324700" cy="2324700"/>
            </a:xfrm>
            <a:prstGeom prst="ellipse">
              <a:avLst/>
            </a:prstGeom>
            <a:noFill/>
            <a:ln w="9525" cap="flat">
              <a:solidFill>
                <a:srgbClr val="CCCCCC"/>
              </a:solidFill>
              <a:prstDash val="solid"/>
              <a:round/>
            </a:ln>
            <a:effectLst/>
          </p:spPr>
          <p:txBody>
            <a:bodyPr wrap="square" lIns="45719" tIns="45719" rIns="45719" bIns="45719" numCol="1" anchor="ctr">
              <a:noAutofit/>
            </a:bodyPr>
            <a:lstStyle/>
            <a:p>
              <a:endParaRPr/>
            </a:p>
          </p:txBody>
        </p:sp>
        <p:sp>
          <p:nvSpPr>
            <p:cNvPr id="78" name="Shape 78"/>
            <p:cNvSpPr/>
            <p:nvPr/>
          </p:nvSpPr>
          <p:spPr>
            <a:xfrm>
              <a:off x="595624" y="595624"/>
              <a:ext cx="1133401" cy="1133401"/>
            </a:xfrm>
            <a:prstGeom prst="ellipse">
              <a:avLst/>
            </a:prstGeom>
            <a:noFill/>
            <a:ln w="9525" cap="flat">
              <a:solidFill>
                <a:srgbClr val="CCCCCC"/>
              </a:solidFill>
              <a:prstDash val="solid"/>
              <a:round/>
            </a:ln>
            <a:effectLst/>
          </p:spPr>
          <p:txBody>
            <a:bodyPr wrap="square" lIns="45719" tIns="45719" rIns="45719" bIns="45719" numCol="1" anchor="ctr">
              <a:noAutofit/>
            </a:bodyPr>
            <a:lstStyle/>
            <a:p>
              <a:endParaRPr/>
            </a:p>
          </p:txBody>
        </p:sp>
        <p:sp>
          <p:nvSpPr>
            <p:cNvPr id="79" name="Shape 79"/>
            <p:cNvSpPr/>
            <p:nvPr/>
          </p:nvSpPr>
          <p:spPr>
            <a:xfrm>
              <a:off x="337774" y="337774"/>
              <a:ext cx="1649101" cy="1649101"/>
            </a:xfrm>
            <a:prstGeom prst="ellipse">
              <a:avLst/>
            </a:prstGeom>
            <a:noFill/>
            <a:ln w="9525" cap="flat">
              <a:solidFill>
                <a:srgbClr val="CCCCCC"/>
              </a:solidFill>
              <a:prstDash val="solid"/>
              <a:round/>
            </a:ln>
            <a:effectLst/>
          </p:spPr>
          <p:txBody>
            <a:bodyPr wrap="square" lIns="45719" tIns="45719" rIns="45719" bIns="45719" numCol="1" anchor="ctr">
              <a:noAutofit/>
            </a:bodyPr>
            <a:lstStyle/>
            <a:p>
              <a:endParaRPr/>
            </a:p>
          </p:txBody>
        </p:sp>
        <p:sp>
          <p:nvSpPr>
            <p:cNvPr id="80" name="Shape 80"/>
            <p:cNvSpPr/>
            <p:nvPr/>
          </p:nvSpPr>
          <p:spPr>
            <a:xfrm>
              <a:off x="788549" y="788549"/>
              <a:ext cx="747601" cy="747601"/>
            </a:xfrm>
            <a:prstGeom prst="ellipse">
              <a:avLst/>
            </a:prstGeom>
            <a:noFill/>
            <a:ln w="9525" cap="flat">
              <a:solidFill>
                <a:srgbClr val="CCCCCC"/>
              </a:solidFill>
              <a:prstDash val="solid"/>
              <a:round/>
            </a:ln>
            <a:effectLst/>
          </p:spPr>
          <p:txBody>
            <a:bodyPr wrap="square" lIns="45719" tIns="45719" rIns="45719" bIns="45719" numCol="1" anchor="ctr">
              <a:noAutofit/>
            </a:bodyPr>
            <a:lstStyle/>
            <a:p>
              <a:endParaRPr/>
            </a:p>
          </p:txBody>
        </p:sp>
      </p:grpSp>
      <p:sp>
        <p:nvSpPr>
          <p:cNvPr id="82" name="Shape 82"/>
          <p:cNvSpPr>
            <a:spLocks noGrp="1"/>
          </p:cNvSpPr>
          <p:nvPr>
            <p:ph type="title"/>
          </p:nvPr>
        </p:nvSpPr>
        <p:spPr>
          <a:xfrm>
            <a:off x="2569799" y="2236800"/>
            <a:ext cx="4004402" cy="956701"/>
          </a:xfrm>
          <a:prstGeom prst="rect">
            <a:avLst/>
          </a:prstGeom>
        </p:spPr>
        <p:txBody>
          <a:bodyPr>
            <a:normAutofit/>
          </a:bodyPr>
          <a:lstStyle>
            <a:lvl1pPr algn="ctr">
              <a:defRPr sz="5200"/>
            </a:lvl1pPr>
          </a:lstStyle>
          <a:p>
            <a:r>
              <a:t>Title Text</a:t>
            </a:r>
          </a:p>
        </p:txBody>
      </p:sp>
      <p:sp>
        <p:nvSpPr>
          <p:cNvPr id="83" name="Shape 83"/>
          <p:cNvSpPr>
            <a:spLocks noGrp="1"/>
          </p:cNvSpPr>
          <p:nvPr>
            <p:ph type="body" sz="quarter" idx="1"/>
          </p:nvPr>
        </p:nvSpPr>
        <p:spPr>
          <a:xfrm>
            <a:off x="2569799" y="3188700"/>
            <a:ext cx="4004402" cy="784801"/>
          </a:xfrm>
          <a:prstGeom prst="rect">
            <a:avLst/>
          </a:prstGeom>
        </p:spPr>
        <p:txBody>
          <a:bodyPr>
            <a:normAutofit/>
          </a:bodyPr>
          <a:lstStyle>
            <a:lvl1pPr marL="330200" indent="-203200" algn="ctr">
              <a:spcBef>
                <a:spcPts val="0"/>
              </a:spcBef>
              <a:buClrTx/>
              <a:buSzTx/>
              <a:buFontTx/>
              <a:buNone/>
              <a:defRPr sz="1400"/>
            </a:lvl1pPr>
            <a:lvl2pPr marL="330200" indent="254000" algn="ctr">
              <a:spcBef>
                <a:spcPts val="0"/>
              </a:spcBef>
              <a:buClrTx/>
              <a:buSzTx/>
              <a:buFontTx/>
              <a:buNone/>
              <a:defRPr sz="1400"/>
            </a:lvl2pPr>
            <a:lvl3pPr marL="330200" indent="711200" algn="ctr">
              <a:spcBef>
                <a:spcPts val="0"/>
              </a:spcBef>
              <a:buClrTx/>
              <a:buSzTx/>
              <a:buFontTx/>
              <a:buNone/>
              <a:defRPr sz="1400"/>
            </a:lvl3pPr>
            <a:lvl4pPr marL="330200" indent="1168400" algn="ctr">
              <a:spcBef>
                <a:spcPts val="0"/>
              </a:spcBef>
              <a:buClrTx/>
              <a:buSzTx/>
              <a:buFontTx/>
              <a:buNone/>
              <a:defRPr sz="1400"/>
            </a:lvl4pPr>
            <a:lvl5pPr marL="330200" indent="1625600" algn="ctr">
              <a:spcBef>
                <a:spcPts val="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grpSp>
        <p:nvGrpSpPr>
          <p:cNvPr id="87" name="Group 87"/>
          <p:cNvGrpSpPr/>
          <p:nvPr/>
        </p:nvGrpSpPr>
        <p:grpSpPr>
          <a:xfrm>
            <a:off x="764825" y="439375"/>
            <a:ext cx="1924501" cy="1924501"/>
            <a:chOff x="0" y="0"/>
            <a:chExt cx="1924499" cy="1924499"/>
          </a:xfrm>
        </p:grpSpPr>
        <p:sp>
          <p:nvSpPr>
            <p:cNvPr id="84" name="Shape 84"/>
            <p:cNvSpPr/>
            <p:nvPr/>
          </p:nvSpPr>
          <p:spPr>
            <a:xfrm>
              <a:off x="181054" y="181054"/>
              <a:ext cx="1562251" cy="1562251"/>
            </a:xfrm>
            <a:prstGeom prst="ellipse">
              <a:avLst/>
            </a:prstGeom>
            <a:solidFill>
              <a:srgbClr val="666666">
                <a:alpha val="51764"/>
              </a:srgbClr>
            </a:solidFill>
            <a:ln w="12700" cap="flat">
              <a:noFill/>
              <a:miter lim="400000"/>
            </a:ln>
            <a:effectLst/>
          </p:spPr>
          <p:txBody>
            <a:bodyPr wrap="square" lIns="45719" tIns="45719" rIns="45719" bIns="45719" numCol="1" anchor="ctr">
              <a:noAutofit/>
            </a:bodyPr>
            <a:lstStyle/>
            <a:p>
              <a:endParaRPr/>
            </a:p>
          </p:txBody>
        </p:sp>
        <p:sp>
          <p:nvSpPr>
            <p:cNvPr id="85" name="Shape 85"/>
            <p:cNvSpPr/>
            <p:nvPr/>
          </p:nvSpPr>
          <p:spPr>
            <a:xfrm>
              <a:off x="267531" y="267531"/>
              <a:ext cx="1389001" cy="1389001"/>
            </a:xfrm>
            <a:prstGeom prst="ellipse">
              <a:avLst/>
            </a:prstGeom>
            <a:solidFill>
              <a:srgbClr val="666666">
                <a:alpha val="51764"/>
              </a:srgbClr>
            </a:solidFill>
            <a:ln w="12700" cap="flat">
              <a:noFill/>
              <a:miter lim="400000"/>
            </a:ln>
            <a:effectLst/>
          </p:spPr>
          <p:txBody>
            <a:bodyPr wrap="square" lIns="45719" tIns="45719" rIns="45719" bIns="45719" numCol="1" anchor="ctr">
              <a:noAutofit/>
            </a:bodyPr>
            <a:lstStyle/>
            <a:p>
              <a:endParaRPr/>
            </a:p>
          </p:txBody>
        </p:sp>
        <p:sp>
          <p:nvSpPr>
            <p:cNvPr id="86" name="Shape 86"/>
            <p:cNvSpPr/>
            <p:nvPr/>
          </p:nvSpPr>
          <p:spPr>
            <a:xfrm>
              <a:off x="0" y="0"/>
              <a:ext cx="1924500" cy="19245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7" y="10800"/>
                  </a:moveTo>
                  <a:cubicBezTo>
                    <a:pt x="107" y="16706"/>
                    <a:pt x="4894" y="21493"/>
                    <a:pt x="10800" y="21493"/>
                  </a:cubicBezTo>
                  <a:cubicBezTo>
                    <a:pt x="16706" y="21493"/>
                    <a:pt x="21493" y="16706"/>
                    <a:pt x="21493" y="10800"/>
                  </a:cubicBezTo>
                  <a:cubicBezTo>
                    <a:pt x="21493" y="4894"/>
                    <a:pt x="16706" y="107"/>
                    <a:pt x="10800" y="107"/>
                  </a:cubicBezTo>
                  <a:cubicBezTo>
                    <a:pt x="4894" y="107"/>
                    <a:pt x="107" y="4894"/>
                    <a:pt x="107" y="10800"/>
                  </a:cubicBezTo>
                  <a:close/>
                </a:path>
              </a:pathLst>
            </a:custGeom>
            <a:solidFill>
              <a:srgbClr val="666666">
                <a:alpha val="51764"/>
              </a:srgbClr>
            </a:solidFill>
            <a:ln w="12700" cap="flat">
              <a:noFill/>
              <a:miter lim="400000"/>
            </a:ln>
            <a:effectLst/>
          </p:spPr>
          <p:txBody>
            <a:bodyPr wrap="square" lIns="45719" tIns="45719" rIns="45719" bIns="45719" numCol="1" anchor="ctr">
              <a:noAutofit/>
            </a:bodyPr>
            <a:lstStyle/>
            <a:p>
              <a:endParaRPr/>
            </a:p>
          </p:txBody>
        </p:sp>
      </p:grpSp>
      <p:sp>
        <p:nvSpPr>
          <p:cNvPr id="88" name="Shape 88"/>
          <p:cNvSpPr>
            <a:spLocks noGrp="1"/>
          </p:cNvSpPr>
          <p:nvPr>
            <p:ph type="sldNum" sz="quarter" idx="2"/>
          </p:nvPr>
        </p:nvSpPr>
        <p:spPr>
          <a:xfrm>
            <a:off x="5486400" y="4599637"/>
            <a:ext cx="2133600" cy="33525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ITLE_ONLY">
    <p:bg>
      <p:bgPr>
        <a:solidFill>
          <a:srgbClr val="1B212C"/>
        </a:solidFill>
        <a:effectLst/>
      </p:bgPr>
    </p:bg>
    <p:spTree>
      <p:nvGrpSpPr>
        <p:cNvPr id="1" name=""/>
        <p:cNvGrpSpPr/>
        <p:nvPr/>
      </p:nvGrpSpPr>
      <p:grpSpPr>
        <a:xfrm>
          <a:off x="0" y="0"/>
          <a:ext cx="0" cy="0"/>
          <a:chOff x="0" y="0"/>
          <a:chExt cx="0" cy="0"/>
        </a:xfrm>
      </p:grpSpPr>
      <p:grpSp>
        <p:nvGrpSpPr>
          <p:cNvPr id="708" name="Group 708"/>
          <p:cNvGrpSpPr/>
          <p:nvPr/>
        </p:nvGrpSpPr>
        <p:grpSpPr>
          <a:xfrm>
            <a:off x="-5" y="380992"/>
            <a:ext cx="1037858" cy="1016304"/>
            <a:chOff x="0" y="0"/>
            <a:chExt cx="1037856" cy="1016303"/>
          </a:xfrm>
        </p:grpSpPr>
        <p:sp>
          <p:nvSpPr>
            <p:cNvPr id="706" name="Shape 706"/>
            <p:cNvSpPr/>
            <p:nvPr/>
          </p:nvSpPr>
          <p:spPr>
            <a:xfrm rot="16200000">
              <a:off x="0" y="0"/>
              <a:ext cx="808812"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0145AC"/>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07" name="Shape 707"/>
            <p:cNvSpPr/>
            <p:nvPr/>
          </p:nvSpPr>
          <p:spPr>
            <a:xfrm flipH="1">
              <a:off x="229044" y="207491"/>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82C7A5"/>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grpSp>
      <p:sp>
        <p:nvSpPr>
          <p:cNvPr id="709" name="Shape 709"/>
          <p:cNvSpPr>
            <a:spLocks noGrp="1"/>
          </p:cNvSpPr>
          <p:nvPr>
            <p:ph type="title"/>
          </p:nvPr>
        </p:nvSpPr>
        <p:spPr>
          <a:xfrm>
            <a:off x="1297498" y="393749"/>
            <a:ext cx="7038900" cy="914101"/>
          </a:xfrm>
          <a:prstGeom prst="rect">
            <a:avLst/>
          </a:prstGeom>
        </p:spPr>
        <p:txBody>
          <a:bodyPr lIns="91399" tIns="91399" rIns="91399" bIns="91399" anchor="t">
            <a:normAutofit/>
          </a:bodyPr>
          <a:lstStyle>
            <a:lvl1pPr>
              <a:defRPr sz="2400" b="0">
                <a:solidFill>
                  <a:srgbClr val="FFFFFF"/>
                </a:solidFill>
                <a:latin typeface="Montserrat"/>
                <a:ea typeface="Montserrat"/>
                <a:cs typeface="Montserrat"/>
                <a:sym typeface="Montserrat"/>
              </a:defRPr>
            </a:lvl1pPr>
          </a:lstStyle>
          <a:p>
            <a:r>
              <a:t>Title Text</a:t>
            </a:r>
          </a:p>
        </p:txBody>
      </p:sp>
      <p:sp>
        <p:nvSpPr>
          <p:cNvPr id="710" name="Shape 710"/>
          <p:cNvSpPr>
            <a:spLocks noGrp="1"/>
          </p:cNvSpPr>
          <p:nvPr>
            <p:ph type="sldNum" sz="quarter" idx="2"/>
          </p:nvPr>
        </p:nvSpPr>
        <p:spPr>
          <a:xfrm>
            <a:off x="8684488" y="4692343"/>
            <a:ext cx="336764" cy="335201"/>
          </a:xfrm>
          <a:prstGeom prst="rect">
            <a:avLst/>
          </a:prstGeom>
        </p:spPr>
        <p:txBody>
          <a:bodyPr lIns="91399" tIns="91399" rIns="91399" bIns="91399"/>
          <a:lstStyle>
            <a:lvl1pPr algn="r">
              <a:defRPr b="0">
                <a:latin typeface="Lato"/>
                <a:ea typeface="Lato"/>
                <a:cs typeface="Lato"/>
                <a:sym typeface="Lato"/>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ONE_COLUMN_TEXT">
    <p:bg>
      <p:bgPr>
        <a:solidFill>
          <a:srgbClr val="1B212C"/>
        </a:solidFill>
        <a:effectLst/>
      </p:bgPr>
    </p:bg>
    <p:spTree>
      <p:nvGrpSpPr>
        <p:cNvPr id="1" name=""/>
        <p:cNvGrpSpPr/>
        <p:nvPr/>
      </p:nvGrpSpPr>
      <p:grpSpPr>
        <a:xfrm>
          <a:off x="0" y="0"/>
          <a:ext cx="0" cy="0"/>
          <a:chOff x="0" y="0"/>
          <a:chExt cx="0" cy="0"/>
        </a:xfrm>
      </p:grpSpPr>
      <p:grpSp>
        <p:nvGrpSpPr>
          <p:cNvPr id="719" name="Group 719"/>
          <p:cNvGrpSpPr/>
          <p:nvPr/>
        </p:nvGrpSpPr>
        <p:grpSpPr>
          <a:xfrm>
            <a:off x="-5" y="380992"/>
            <a:ext cx="1037858" cy="1016304"/>
            <a:chOff x="0" y="0"/>
            <a:chExt cx="1037856" cy="1016303"/>
          </a:xfrm>
        </p:grpSpPr>
        <p:sp>
          <p:nvSpPr>
            <p:cNvPr id="717" name="Shape 717"/>
            <p:cNvSpPr/>
            <p:nvPr/>
          </p:nvSpPr>
          <p:spPr>
            <a:xfrm rot="16200000">
              <a:off x="0" y="0"/>
              <a:ext cx="808812"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0145AC"/>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18" name="Shape 718"/>
            <p:cNvSpPr/>
            <p:nvPr/>
          </p:nvSpPr>
          <p:spPr>
            <a:xfrm flipH="1">
              <a:off x="229044" y="207491"/>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82C7A5"/>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grpSp>
      <p:sp>
        <p:nvSpPr>
          <p:cNvPr id="720" name="Shape 720"/>
          <p:cNvSpPr>
            <a:spLocks noGrp="1"/>
          </p:cNvSpPr>
          <p:nvPr>
            <p:ph type="title"/>
          </p:nvPr>
        </p:nvSpPr>
        <p:spPr>
          <a:xfrm>
            <a:off x="1297498" y="393749"/>
            <a:ext cx="3798900" cy="1493101"/>
          </a:xfrm>
          <a:prstGeom prst="rect">
            <a:avLst/>
          </a:prstGeom>
        </p:spPr>
        <p:txBody>
          <a:bodyPr lIns="91399" tIns="91399" rIns="91399" bIns="91399" anchor="t">
            <a:normAutofit/>
          </a:bodyPr>
          <a:lstStyle>
            <a:lvl1pPr>
              <a:defRPr sz="2400" b="0">
                <a:solidFill>
                  <a:srgbClr val="FFFFFF"/>
                </a:solidFill>
                <a:latin typeface="Montserrat"/>
                <a:ea typeface="Montserrat"/>
                <a:cs typeface="Montserrat"/>
                <a:sym typeface="Montserrat"/>
              </a:defRPr>
            </a:lvl1pPr>
          </a:lstStyle>
          <a:p>
            <a:r>
              <a:t>Title Text</a:t>
            </a:r>
          </a:p>
        </p:txBody>
      </p:sp>
      <p:sp>
        <p:nvSpPr>
          <p:cNvPr id="721" name="Shape 721"/>
          <p:cNvSpPr>
            <a:spLocks noGrp="1"/>
          </p:cNvSpPr>
          <p:nvPr>
            <p:ph type="body" sz="quarter" idx="1"/>
          </p:nvPr>
        </p:nvSpPr>
        <p:spPr>
          <a:xfrm>
            <a:off x="1297498" y="1972548"/>
            <a:ext cx="3798900" cy="2415901"/>
          </a:xfrm>
          <a:prstGeom prst="rect">
            <a:avLst/>
          </a:prstGeom>
        </p:spPr>
        <p:txBody>
          <a:bodyPr lIns="91399" tIns="91399" rIns="91399" bIns="91399">
            <a:normAutofit/>
          </a:bodyPr>
          <a:lstStyle>
            <a:lvl1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1pPr>
            <a:lvl2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2pPr>
            <a:lvl3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3pPr>
            <a:lvl4pPr indent="-311150">
              <a:lnSpc>
                <a:spcPct val="115000"/>
              </a:lnSpc>
              <a:spcBef>
                <a:spcPts val="0"/>
              </a:spcBef>
              <a:buClr>
                <a:srgbClr val="FFFFFF"/>
              </a:buClr>
              <a:buSzPts val="1300"/>
              <a:buFont typeface="Helvetica Neue"/>
              <a:defRPr sz="1300">
                <a:solidFill>
                  <a:srgbClr val="FFFFFF"/>
                </a:solidFill>
                <a:latin typeface="Lato"/>
                <a:ea typeface="Lato"/>
                <a:cs typeface="Lato"/>
                <a:sym typeface="Lato"/>
              </a:defRPr>
            </a:lvl4pPr>
            <a:lvl5pPr indent="-311150">
              <a:lnSpc>
                <a:spcPct val="115000"/>
              </a:lnSpc>
              <a:spcBef>
                <a:spcPts val="0"/>
              </a:spcBef>
              <a:buClr>
                <a:srgbClr val="FFFFFF"/>
              </a:buClr>
              <a:buSzPts val="1300"/>
              <a:buFont typeface="Helvetica Neue"/>
              <a:defRPr sz="1300">
                <a:solidFill>
                  <a:srgbClr val="FFFFFF"/>
                </a:solidFill>
                <a:latin typeface="Lato"/>
                <a:ea typeface="Lato"/>
                <a:cs typeface="Lato"/>
                <a:sym typeface="Lato"/>
              </a:defRPr>
            </a:lvl5p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8684488" y="4692343"/>
            <a:ext cx="336764" cy="335201"/>
          </a:xfrm>
          <a:prstGeom prst="rect">
            <a:avLst/>
          </a:prstGeom>
        </p:spPr>
        <p:txBody>
          <a:bodyPr lIns="91399" tIns="91399" rIns="91399" bIns="91399"/>
          <a:lstStyle>
            <a:lvl1pPr algn="r">
              <a:defRPr b="0">
                <a:latin typeface="Lato"/>
                <a:ea typeface="Lato"/>
                <a:cs typeface="Lato"/>
                <a:sym typeface="Lato"/>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MAIN_POINT">
    <p:bg>
      <p:bgPr>
        <a:solidFill>
          <a:srgbClr val="1B212C"/>
        </a:solidFill>
        <a:effectLst/>
      </p:bgPr>
    </p:bg>
    <p:spTree>
      <p:nvGrpSpPr>
        <p:cNvPr id="1" name=""/>
        <p:cNvGrpSpPr/>
        <p:nvPr/>
      </p:nvGrpSpPr>
      <p:grpSpPr>
        <a:xfrm>
          <a:off x="0" y="0"/>
          <a:ext cx="0" cy="0"/>
          <a:chOff x="0" y="0"/>
          <a:chExt cx="0" cy="0"/>
        </a:xfrm>
      </p:grpSpPr>
      <p:grpSp>
        <p:nvGrpSpPr>
          <p:cNvPr id="747" name="Group 747"/>
          <p:cNvGrpSpPr/>
          <p:nvPr/>
        </p:nvGrpSpPr>
        <p:grpSpPr>
          <a:xfrm>
            <a:off x="4406420" y="-8"/>
            <a:ext cx="4737584" cy="5143512"/>
            <a:chOff x="0" y="0"/>
            <a:chExt cx="4737582" cy="5143511"/>
          </a:xfrm>
        </p:grpSpPr>
        <p:sp>
          <p:nvSpPr>
            <p:cNvPr id="729" name="Shape 729"/>
            <p:cNvSpPr/>
            <p:nvPr/>
          </p:nvSpPr>
          <p:spPr>
            <a:xfrm rot="5400000">
              <a:off x="1485" y="-1486"/>
              <a:ext cx="4734613" cy="4737583"/>
            </a:xfrm>
            <a:custGeom>
              <a:avLst/>
              <a:gdLst/>
              <a:ahLst/>
              <a:cxnLst>
                <a:cxn ang="0">
                  <a:pos x="wd2" y="hd2"/>
                </a:cxn>
                <a:cxn ang="5400000">
                  <a:pos x="wd2" y="hd2"/>
                </a:cxn>
                <a:cxn ang="10800000">
                  <a:pos x="wd2" y="hd2"/>
                </a:cxn>
                <a:cxn ang="16200000">
                  <a:pos x="wd2" y="hd2"/>
                </a:cxn>
              </a:cxnLst>
              <a:rect l="0" t="0" r="r" b="b"/>
              <a:pathLst>
                <a:path w="21600" h="21600" extrusionOk="0">
                  <a:moveTo>
                    <a:pt x="0" y="10685"/>
                  </a:moveTo>
                  <a:lnTo>
                    <a:pt x="10685" y="0"/>
                  </a:lnTo>
                  <a:lnTo>
                    <a:pt x="21600" y="0"/>
                  </a:lnTo>
                  <a:lnTo>
                    <a:pt x="0" y="21600"/>
                  </a:lnTo>
                  <a:close/>
                </a:path>
              </a:pathLst>
            </a:custGeom>
            <a:solidFill>
              <a:srgbClr val="FFFFFF">
                <a:alpha val="314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30" name="Shape 730"/>
            <p:cNvSpPr/>
            <p:nvPr/>
          </p:nvSpPr>
          <p:spPr>
            <a:xfrm rot="5400000">
              <a:off x="434376" y="5993"/>
              <a:ext cx="4298726" cy="42867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close/>
                </a:path>
              </a:pathLst>
            </a:custGeom>
            <a:solidFill>
              <a:srgbClr val="FFFFFF">
                <a:alpha val="314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31" name="Shape 731"/>
            <p:cNvSpPr/>
            <p:nvPr/>
          </p:nvSpPr>
          <p:spPr>
            <a:xfrm rot="16200000">
              <a:off x="1211973" y="1236634"/>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32" name="Shape 732"/>
            <p:cNvSpPr/>
            <p:nvPr/>
          </p:nvSpPr>
          <p:spPr>
            <a:xfrm flipH="1">
              <a:off x="1443423" y="1444079"/>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33" name="Shape 733"/>
            <p:cNvSpPr/>
            <p:nvPr/>
          </p:nvSpPr>
          <p:spPr>
            <a:xfrm rot="16200000">
              <a:off x="1580654" y="2469740"/>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34" name="Shape 734"/>
            <p:cNvSpPr/>
            <p:nvPr/>
          </p:nvSpPr>
          <p:spPr>
            <a:xfrm flipH="1">
              <a:off x="1815683" y="2677181"/>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35" name="Shape 735"/>
            <p:cNvSpPr/>
            <p:nvPr/>
          </p:nvSpPr>
          <p:spPr>
            <a:xfrm rot="16200000">
              <a:off x="2268914" y="1862240"/>
              <a:ext cx="808814"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36" name="Shape 736"/>
            <p:cNvSpPr/>
            <p:nvPr/>
          </p:nvSpPr>
          <p:spPr>
            <a:xfrm flipH="1">
              <a:off x="2501668" y="2069682"/>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82C7A5"/>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37" name="Shape 737"/>
            <p:cNvSpPr/>
            <p:nvPr/>
          </p:nvSpPr>
          <p:spPr>
            <a:xfrm rot="16200000">
              <a:off x="2454716" y="2478084"/>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38" name="Shape 738"/>
            <p:cNvSpPr/>
            <p:nvPr/>
          </p:nvSpPr>
          <p:spPr>
            <a:xfrm flipH="1">
              <a:off x="3558835" y="2693195"/>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39" name="Shape 739"/>
            <p:cNvSpPr/>
            <p:nvPr/>
          </p:nvSpPr>
          <p:spPr>
            <a:xfrm flipH="1">
              <a:off x="3738650" y="3309041"/>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40" name="Shape 740"/>
            <p:cNvSpPr/>
            <p:nvPr/>
          </p:nvSpPr>
          <p:spPr>
            <a:xfrm rot="16200000">
              <a:off x="2641175" y="3095341"/>
              <a:ext cx="808814"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41" name="Shape 741"/>
            <p:cNvSpPr/>
            <p:nvPr/>
          </p:nvSpPr>
          <p:spPr>
            <a:xfrm flipH="1">
              <a:off x="2870218" y="3302785"/>
              <a:ext cx="808813" cy="80881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42" name="Shape 742"/>
            <p:cNvSpPr/>
            <p:nvPr/>
          </p:nvSpPr>
          <p:spPr>
            <a:xfrm rot="16200000">
              <a:off x="2820990" y="3711185"/>
              <a:ext cx="808814"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0145AC"/>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43" name="Shape 743"/>
            <p:cNvSpPr/>
            <p:nvPr/>
          </p:nvSpPr>
          <p:spPr>
            <a:xfrm flipH="1">
              <a:off x="3056016" y="3918630"/>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44" name="Shape 744"/>
            <p:cNvSpPr/>
            <p:nvPr/>
          </p:nvSpPr>
          <p:spPr>
            <a:xfrm rot="16200000">
              <a:off x="3696068" y="3718852"/>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45" name="Shape 745"/>
            <p:cNvSpPr/>
            <p:nvPr/>
          </p:nvSpPr>
          <p:spPr>
            <a:xfrm flipH="1">
              <a:off x="3928103" y="3926297"/>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46" name="Shape 746"/>
            <p:cNvSpPr/>
            <p:nvPr/>
          </p:nvSpPr>
          <p:spPr>
            <a:xfrm rot="16200000">
              <a:off x="3881866" y="4334698"/>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grpSp>
      <p:sp>
        <p:nvSpPr>
          <p:cNvPr id="748" name="Shape 748"/>
          <p:cNvSpPr>
            <a:spLocks noGrp="1"/>
          </p:cNvSpPr>
          <p:nvPr>
            <p:ph type="title"/>
          </p:nvPr>
        </p:nvSpPr>
        <p:spPr>
          <a:xfrm>
            <a:off x="823850" y="866775"/>
            <a:ext cx="4587000" cy="3521101"/>
          </a:xfrm>
          <a:prstGeom prst="rect">
            <a:avLst/>
          </a:prstGeom>
        </p:spPr>
        <p:txBody>
          <a:bodyPr lIns="91399" tIns="91399" rIns="91399" bIns="91399" anchor="ctr">
            <a:normAutofit/>
          </a:bodyPr>
          <a:lstStyle>
            <a:lvl1pPr>
              <a:defRPr sz="2800" b="0">
                <a:solidFill>
                  <a:srgbClr val="FFFFFF"/>
                </a:solidFill>
                <a:latin typeface="Montserrat"/>
                <a:ea typeface="Montserrat"/>
                <a:cs typeface="Montserrat"/>
                <a:sym typeface="Montserrat"/>
              </a:defRPr>
            </a:lvl1pPr>
          </a:lstStyle>
          <a:p>
            <a:r>
              <a:t>Title Text</a:t>
            </a:r>
          </a:p>
        </p:txBody>
      </p:sp>
      <p:sp>
        <p:nvSpPr>
          <p:cNvPr id="749" name="Shape 749"/>
          <p:cNvSpPr>
            <a:spLocks noGrp="1"/>
          </p:cNvSpPr>
          <p:nvPr>
            <p:ph type="sldNum" sz="quarter" idx="2"/>
          </p:nvPr>
        </p:nvSpPr>
        <p:spPr>
          <a:xfrm>
            <a:off x="8684488" y="4692343"/>
            <a:ext cx="336764" cy="335201"/>
          </a:xfrm>
          <a:prstGeom prst="rect">
            <a:avLst/>
          </a:prstGeom>
        </p:spPr>
        <p:txBody>
          <a:bodyPr lIns="91399" tIns="91399" rIns="91399" bIns="91399"/>
          <a:lstStyle>
            <a:lvl1pPr algn="r">
              <a:defRPr b="0">
                <a:latin typeface="Lato"/>
                <a:ea typeface="Lato"/>
                <a:cs typeface="Lato"/>
                <a:sym typeface="Lato"/>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SECTION_TITLE_AND_DESCRIPTION">
    <p:bg>
      <p:bgPr>
        <a:solidFill>
          <a:srgbClr val="1B212C"/>
        </a:solidFill>
        <a:effectLst/>
      </p:bgPr>
    </p:bg>
    <p:spTree>
      <p:nvGrpSpPr>
        <p:cNvPr id="1" name=""/>
        <p:cNvGrpSpPr/>
        <p:nvPr/>
      </p:nvGrpSpPr>
      <p:grpSpPr>
        <a:xfrm>
          <a:off x="0" y="0"/>
          <a:ext cx="0" cy="0"/>
          <a:chOff x="0" y="0"/>
          <a:chExt cx="0" cy="0"/>
        </a:xfrm>
      </p:grpSpPr>
      <p:grpSp>
        <p:nvGrpSpPr>
          <p:cNvPr id="758" name="Group 758"/>
          <p:cNvGrpSpPr/>
          <p:nvPr/>
        </p:nvGrpSpPr>
        <p:grpSpPr>
          <a:xfrm>
            <a:off x="-5" y="380992"/>
            <a:ext cx="1037858" cy="1016304"/>
            <a:chOff x="0" y="0"/>
            <a:chExt cx="1037856" cy="1016303"/>
          </a:xfrm>
        </p:grpSpPr>
        <p:sp>
          <p:nvSpPr>
            <p:cNvPr id="756" name="Shape 756"/>
            <p:cNvSpPr/>
            <p:nvPr/>
          </p:nvSpPr>
          <p:spPr>
            <a:xfrm rot="16200000">
              <a:off x="0" y="0"/>
              <a:ext cx="808812"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0145AC"/>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57" name="Shape 757"/>
            <p:cNvSpPr/>
            <p:nvPr/>
          </p:nvSpPr>
          <p:spPr>
            <a:xfrm flipH="1">
              <a:off x="229044" y="207491"/>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82C7A5"/>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grpSp>
      <p:sp>
        <p:nvSpPr>
          <p:cNvPr id="759" name="Shape 759"/>
          <p:cNvSpPr>
            <a:spLocks noGrp="1"/>
          </p:cNvSpPr>
          <p:nvPr>
            <p:ph type="title"/>
          </p:nvPr>
        </p:nvSpPr>
        <p:spPr>
          <a:xfrm>
            <a:off x="1297498" y="1658323"/>
            <a:ext cx="3036300" cy="1751701"/>
          </a:xfrm>
          <a:prstGeom prst="rect">
            <a:avLst/>
          </a:prstGeom>
        </p:spPr>
        <p:txBody>
          <a:bodyPr lIns="91399" tIns="91399" rIns="91399" bIns="91399" anchor="t">
            <a:normAutofit/>
          </a:bodyPr>
          <a:lstStyle>
            <a:lvl1pPr>
              <a:defRPr sz="2400" b="0">
                <a:solidFill>
                  <a:srgbClr val="FFFFFF"/>
                </a:solidFill>
                <a:latin typeface="Montserrat"/>
                <a:ea typeface="Montserrat"/>
                <a:cs typeface="Montserrat"/>
                <a:sym typeface="Montserrat"/>
              </a:defRPr>
            </a:lvl1pPr>
          </a:lstStyle>
          <a:p>
            <a:r>
              <a:t>Title Text</a:t>
            </a:r>
          </a:p>
        </p:txBody>
      </p:sp>
      <p:sp>
        <p:nvSpPr>
          <p:cNvPr id="760" name="Shape 760"/>
          <p:cNvSpPr>
            <a:spLocks noGrp="1"/>
          </p:cNvSpPr>
          <p:nvPr>
            <p:ph type="body" sz="quarter" idx="1"/>
          </p:nvPr>
        </p:nvSpPr>
        <p:spPr>
          <a:xfrm>
            <a:off x="1297498" y="3537999"/>
            <a:ext cx="3036300" cy="506101"/>
          </a:xfrm>
          <a:prstGeom prst="rect">
            <a:avLst/>
          </a:prstGeom>
        </p:spPr>
        <p:txBody>
          <a:bodyPr lIns="91399" tIns="91399" rIns="91399" bIns="91399">
            <a:normAutofit/>
          </a:bodyPr>
          <a:lstStyle>
            <a:lvl1pPr marL="228600" indent="0">
              <a:spcBef>
                <a:spcPts val="0"/>
              </a:spcBef>
              <a:buClrTx/>
              <a:buSzTx/>
              <a:buFontTx/>
              <a:buNone/>
              <a:defRPr sz="1300">
                <a:solidFill>
                  <a:srgbClr val="FFFFFF"/>
                </a:solidFill>
                <a:latin typeface="Lato"/>
                <a:ea typeface="Lato"/>
                <a:cs typeface="Lato"/>
                <a:sym typeface="Lato"/>
              </a:defRPr>
            </a:lvl1pPr>
            <a:lvl2pPr marL="228600" indent="457200">
              <a:spcBef>
                <a:spcPts val="0"/>
              </a:spcBef>
              <a:buClrTx/>
              <a:buSzTx/>
              <a:buFontTx/>
              <a:buNone/>
              <a:defRPr sz="1300">
                <a:solidFill>
                  <a:srgbClr val="FFFFFF"/>
                </a:solidFill>
                <a:latin typeface="Lato"/>
                <a:ea typeface="Lato"/>
                <a:cs typeface="Lato"/>
                <a:sym typeface="Lato"/>
              </a:defRPr>
            </a:lvl2pPr>
            <a:lvl3pPr marL="228600" indent="914400">
              <a:spcBef>
                <a:spcPts val="0"/>
              </a:spcBef>
              <a:buClrTx/>
              <a:buSzTx/>
              <a:buFontTx/>
              <a:buNone/>
              <a:defRPr sz="1300">
                <a:solidFill>
                  <a:srgbClr val="FFFFFF"/>
                </a:solidFill>
                <a:latin typeface="Lato"/>
                <a:ea typeface="Lato"/>
                <a:cs typeface="Lato"/>
                <a:sym typeface="Lato"/>
              </a:defRPr>
            </a:lvl3pPr>
            <a:lvl4pPr marL="228600" indent="1371600">
              <a:spcBef>
                <a:spcPts val="0"/>
              </a:spcBef>
              <a:buClrTx/>
              <a:buSzTx/>
              <a:buFontTx/>
              <a:buNone/>
              <a:defRPr sz="1300">
                <a:solidFill>
                  <a:srgbClr val="FFFFFF"/>
                </a:solidFill>
                <a:latin typeface="Lato"/>
                <a:ea typeface="Lato"/>
                <a:cs typeface="Lato"/>
                <a:sym typeface="Lato"/>
              </a:defRPr>
            </a:lvl4pPr>
            <a:lvl5pPr marL="228600" indent="1828800">
              <a:spcBef>
                <a:spcPts val="0"/>
              </a:spcBef>
              <a:buClrTx/>
              <a:buSzTx/>
              <a:buFontTx/>
              <a:buNone/>
              <a:defRPr sz="1300">
                <a:solidFill>
                  <a:srgbClr val="FFFFFF"/>
                </a:solidFill>
                <a:latin typeface="Lato"/>
                <a:ea typeface="Lato"/>
                <a:cs typeface="Lato"/>
                <a:sym typeface="Lato"/>
              </a:defRPr>
            </a:lvl5pPr>
          </a:lstStyle>
          <a:p>
            <a:r>
              <a:t>Body Level One</a:t>
            </a:r>
          </a:p>
          <a:p>
            <a:pPr lvl="1"/>
            <a:r>
              <a:t>Body Level Two</a:t>
            </a:r>
          </a:p>
          <a:p>
            <a:pPr lvl="2"/>
            <a:r>
              <a:t>Body Level Three</a:t>
            </a:r>
          </a:p>
          <a:p>
            <a:pPr lvl="3"/>
            <a:r>
              <a:t>Body Level Four</a:t>
            </a:r>
          </a:p>
          <a:p>
            <a:pPr lvl="4"/>
            <a:r>
              <a:t>Body Level Five</a:t>
            </a:r>
          </a:p>
        </p:txBody>
      </p:sp>
      <p:sp>
        <p:nvSpPr>
          <p:cNvPr id="761" name="Shape 761"/>
          <p:cNvSpPr>
            <a:spLocks noGrp="1"/>
          </p:cNvSpPr>
          <p:nvPr>
            <p:ph type="body" sz="quarter" idx="13"/>
          </p:nvPr>
        </p:nvSpPr>
        <p:spPr>
          <a:xfrm>
            <a:off x="4648200" y="1696597"/>
            <a:ext cx="3676800" cy="2347501"/>
          </a:xfrm>
          <a:prstGeom prst="rect">
            <a:avLst/>
          </a:prstGeom>
        </p:spPr>
        <p:txBody>
          <a:bodyPr lIns="91399" tIns="91399" rIns="91399" bIns="91399">
            <a:normAutofit/>
          </a:bodyPr>
          <a:lstStyle/>
          <a:p>
            <a:pPr indent="-342900">
              <a:lnSpc>
                <a:spcPct val="115000"/>
              </a:lnSpc>
              <a:spcBef>
                <a:spcPts val="0"/>
              </a:spcBef>
              <a:buClr>
                <a:srgbClr val="434343"/>
              </a:buClr>
              <a:buSzPts val="1800"/>
              <a:buFont typeface="Helvetica Neue"/>
              <a:buChar char="●"/>
              <a:defRPr sz="1800">
                <a:solidFill>
                  <a:srgbClr val="434343"/>
                </a:solidFill>
                <a:latin typeface="Roboto"/>
                <a:ea typeface="Roboto"/>
                <a:cs typeface="Roboto"/>
                <a:sym typeface="Roboto"/>
              </a:defRPr>
            </a:pPr>
            <a:endParaRPr/>
          </a:p>
        </p:txBody>
      </p:sp>
      <p:sp>
        <p:nvSpPr>
          <p:cNvPr id="762" name="Shape 762"/>
          <p:cNvSpPr>
            <a:spLocks noGrp="1"/>
          </p:cNvSpPr>
          <p:nvPr>
            <p:ph type="sldNum" sz="quarter" idx="2"/>
          </p:nvPr>
        </p:nvSpPr>
        <p:spPr>
          <a:xfrm>
            <a:off x="8684488" y="4692343"/>
            <a:ext cx="336764" cy="335201"/>
          </a:xfrm>
          <a:prstGeom prst="rect">
            <a:avLst/>
          </a:prstGeom>
        </p:spPr>
        <p:txBody>
          <a:bodyPr lIns="91399" tIns="91399" rIns="91399" bIns="91399"/>
          <a:lstStyle>
            <a:lvl1pPr algn="r">
              <a:defRPr b="0">
                <a:latin typeface="Lato"/>
                <a:ea typeface="Lato"/>
                <a:cs typeface="Lato"/>
                <a:sym typeface="Lato"/>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CAPTION_ONLY">
    <p:bg>
      <p:bgPr>
        <a:solidFill>
          <a:srgbClr val="1B212C"/>
        </a:solidFill>
        <a:effectLst/>
      </p:bgPr>
    </p:bg>
    <p:spTree>
      <p:nvGrpSpPr>
        <p:cNvPr id="1" name=""/>
        <p:cNvGrpSpPr/>
        <p:nvPr/>
      </p:nvGrpSpPr>
      <p:grpSpPr>
        <a:xfrm>
          <a:off x="0" y="0"/>
          <a:ext cx="0" cy="0"/>
          <a:chOff x="0" y="0"/>
          <a:chExt cx="0" cy="0"/>
        </a:xfrm>
      </p:grpSpPr>
      <p:grpSp>
        <p:nvGrpSpPr>
          <p:cNvPr id="771" name="Group 771"/>
          <p:cNvGrpSpPr/>
          <p:nvPr/>
        </p:nvGrpSpPr>
        <p:grpSpPr>
          <a:xfrm>
            <a:off x="-7" y="4128568"/>
            <a:ext cx="698937" cy="684663"/>
            <a:chOff x="0" y="0"/>
            <a:chExt cx="698935" cy="684661"/>
          </a:xfrm>
        </p:grpSpPr>
        <p:sp>
          <p:nvSpPr>
            <p:cNvPr id="769" name="Shape 769"/>
            <p:cNvSpPr/>
            <p:nvPr/>
          </p:nvSpPr>
          <p:spPr>
            <a:xfrm rot="16200000">
              <a:off x="0" y="-1"/>
              <a:ext cx="544807" cy="54480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941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70" name="Shape 770"/>
            <p:cNvSpPr/>
            <p:nvPr/>
          </p:nvSpPr>
          <p:spPr>
            <a:xfrm flipH="1">
              <a:off x="154130" y="139855"/>
              <a:ext cx="544807" cy="54480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941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grpSp>
      <p:sp>
        <p:nvSpPr>
          <p:cNvPr id="772" name="Shape 772"/>
          <p:cNvSpPr>
            <a:spLocks noGrp="1"/>
          </p:cNvSpPr>
          <p:nvPr>
            <p:ph type="body" sz="quarter" idx="1"/>
          </p:nvPr>
        </p:nvSpPr>
        <p:spPr>
          <a:xfrm>
            <a:off x="812725" y="4305375"/>
            <a:ext cx="6936000" cy="523801"/>
          </a:xfrm>
          <a:prstGeom prst="rect">
            <a:avLst/>
          </a:prstGeom>
        </p:spPr>
        <p:txBody>
          <a:bodyPr lIns="91399" tIns="91399" rIns="91399" bIns="91399" anchor="ctr">
            <a:normAutofit/>
          </a:bodyPr>
          <a:lstStyle>
            <a:lvl1pPr marL="228600" indent="0">
              <a:spcBef>
                <a:spcPts val="0"/>
              </a:spcBef>
              <a:buClrTx/>
              <a:buSzTx/>
              <a:buFontTx/>
              <a:buNone/>
              <a:defRPr sz="1300">
                <a:solidFill>
                  <a:srgbClr val="FFFFFF"/>
                </a:solidFill>
                <a:latin typeface="Lato"/>
                <a:ea typeface="Lato"/>
                <a:cs typeface="Lato"/>
                <a:sym typeface="Lato"/>
              </a:defRPr>
            </a:lvl1pPr>
            <a:lvl2pPr marL="819150" indent="-247650">
              <a:spcBef>
                <a:spcPts val="0"/>
              </a:spcBef>
              <a:buClrTx/>
              <a:buSzPts val="1300"/>
              <a:buFontTx/>
              <a:buChar char="○"/>
              <a:defRPr sz="1300">
                <a:solidFill>
                  <a:srgbClr val="FFFFFF"/>
                </a:solidFill>
                <a:latin typeface="Lato"/>
                <a:ea typeface="Lato"/>
                <a:cs typeface="Lato"/>
                <a:sym typeface="Lato"/>
              </a:defRPr>
            </a:lvl2pPr>
            <a:lvl3pPr marL="1276350" indent="-247650">
              <a:spcBef>
                <a:spcPts val="0"/>
              </a:spcBef>
              <a:buClrTx/>
              <a:buSzPts val="1300"/>
              <a:buFontTx/>
              <a:buChar char="■"/>
              <a:defRPr sz="1300">
                <a:solidFill>
                  <a:srgbClr val="FFFFFF"/>
                </a:solidFill>
                <a:latin typeface="Lato"/>
                <a:ea typeface="Lato"/>
                <a:cs typeface="Lato"/>
                <a:sym typeface="Lato"/>
              </a:defRPr>
            </a:lvl3pPr>
            <a:lvl4pPr marL="1733550" indent="-247650">
              <a:spcBef>
                <a:spcPts val="0"/>
              </a:spcBef>
              <a:buClrTx/>
              <a:buSzPts val="1300"/>
              <a:buFontTx/>
              <a:defRPr sz="1300">
                <a:solidFill>
                  <a:srgbClr val="FFFFFF"/>
                </a:solidFill>
                <a:latin typeface="Lato"/>
                <a:ea typeface="Lato"/>
                <a:cs typeface="Lato"/>
                <a:sym typeface="Lato"/>
              </a:defRPr>
            </a:lvl4pPr>
            <a:lvl5pPr marL="2190750" indent="-247650">
              <a:spcBef>
                <a:spcPts val="0"/>
              </a:spcBef>
              <a:buClrTx/>
              <a:buSzPts val="1300"/>
              <a:buFontTx/>
              <a:defRPr sz="1300">
                <a:solidFill>
                  <a:srgbClr val="FFFFFF"/>
                </a:solidFill>
                <a:latin typeface="Lato"/>
                <a:ea typeface="Lato"/>
                <a:cs typeface="Lato"/>
                <a:sym typeface="Lato"/>
              </a:defRPr>
            </a:lvl5pPr>
          </a:lstStyle>
          <a:p>
            <a:r>
              <a:t>Body Level One</a:t>
            </a:r>
          </a:p>
          <a:p>
            <a:pPr lvl="1"/>
            <a:r>
              <a:t>Body Level Two</a:t>
            </a:r>
          </a:p>
          <a:p>
            <a:pPr lvl="2"/>
            <a:r>
              <a:t>Body Level Three</a:t>
            </a:r>
          </a:p>
          <a:p>
            <a:pPr lvl="3"/>
            <a:r>
              <a:t>Body Level Four</a:t>
            </a:r>
          </a:p>
          <a:p>
            <a:pPr lvl="4"/>
            <a:r>
              <a:t>Body Level Five</a:t>
            </a:r>
          </a:p>
        </p:txBody>
      </p:sp>
      <p:sp>
        <p:nvSpPr>
          <p:cNvPr id="773" name="Shape 773"/>
          <p:cNvSpPr>
            <a:spLocks noGrp="1"/>
          </p:cNvSpPr>
          <p:nvPr>
            <p:ph type="sldNum" sz="quarter" idx="2"/>
          </p:nvPr>
        </p:nvSpPr>
        <p:spPr>
          <a:xfrm>
            <a:off x="8684488" y="4692343"/>
            <a:ext cx="336764" cy="335201"/>
          </a:xfrm>
          <a:prstGeom prst="rect">
            <a:avLst/>
          </a:prstGeom>
        </p:spPr>
        <p:txBody>
          <a:bodyPr lIns="91399" tIns="91399" rIns="91399" bIns="91399"/>
          <a:lstStyle>
            <a:lvl1pPr algn="r">
              <a:defRPr b="0">
                <a:latin typeface="Lato"/>
                <a:ea typeface="Lato"/>
                <a:cs typeface="Lato"/>
                <a:sym typeface="Lato"/>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BIG_NUMBER">
    <p:bg>
      <p:bgPr>
        <a:solidFill>
          <a:srgbClr val="1B212C"/>
        </a:solidFill>
        <a:effectLst/>
      </p:bgPr>
    </p:bg>
    <p:spTree>
      <p:nvGrpSpPr>
        <p:cNvPr id="1" name=""/>
        <p:cNvGrpSpPr/>
        <p:nvPr/>
      </p:nvGrpSpPr>
      <p:grpSpPr>
        <a:xfrm>
          <a:off x="0" y="0"/>
          <a:ext cx="0" cy="0"/>
          <a:chOff x="0" y="0"/>
          <a:chExt cx="0" cy="0"/>
        </a:xfrm>
      </p:grpSpPr>
      <p:grpSp>
        <p:nvGrpSpPr>
          <p:cNvPr id="798" name="Group 798"/>
          <p:cNvGrpSpPr/>
          <p:nvPr/>
        </p:nvGrpSpPr>
        <p:grpSpPr>
          <a:xfrm>
            <a:off x="4406420" y="-8"/>
            <a:ext cx="4737584" cy="5143076"/>
            <a:chOff x="0" y="-1"/>
            <a:chExt cx="4737582" cy="5143074"/>
          </a:xfrm>
        </p:grpSpPr>
        <p:sp>
          <p:nvSpPr>
            <p:cNvPr id="780" name="Shape 780"/>
            <p:cNvSpPr/>
            <p:nvPr/>
          </p:nvSpPr>
          <p:spPr>
            <a:xfrm rot="5400000">
              <a:off x="1782" y="-1784"/>
              <a:ext cx="4734018" cy="4737583"/>
            </a:xfrm>
            <a:custGeom>
              <a:avLst/>
              <a:gdLst/>
              <a:ahLst/>
              <a:cxnLst>
                <a:cxn ang="0">
                  <a:pos x="wd2" y="hd2"/>
                </a:cxn>
                <a:cxn ang="5400000">
                  <a:pos x="wd2" y="hd2"/>
                </a:cxn>
                <a:cxn ang="10800000">
                  <a:pos x="wd2" y="hd2"/>
                </a:cxn>
                <a:cxn ang="16200000">
                  <a:pos x="wd2" y="hd2"/>
                </a:cxn>
              </a:cxnLst>
              <a:rect l="0" t="0" r="r" b="b"/>
              <a:pathLst>
                <a:path w="21600" h="21600" extrusionOk="0">
                  <a:moveTo>
                    <a:pt x="0" y="10685"/>
                  </a:moveTo>
                  <a:lnTo>
                    <a:pt x="10685" y="0"/>
                  </a:lnTo>
                  <a:lnTo>
                    <a:pt x="21600" y="0"/>
                  </a:lnTo>
                  <a:lnTo>
                    <a:pt x="0" y="21600"/>
                  </a:lnTo>
                  <a:close/>
                </a:path>
              </a:pathLst>
            </a:custGeom>
            <a:solidFill>
              <a:srgbClr val="FFFFFF">
                <a:alpha val="314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81" name="Shape 781"/>
            <p:cNvSpPr/>
            <p:nvPr/>
          </p:nvSpPr>
          <p:spPr>
            <a:xfrm rot="5400000">
              <a:off x="434701" y="5723"/>
              <a:ext cx="4298130" cy="42866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close/>
                </a:path>
              </a:pathLst>
            </a:custGeom>
            <a:solidFill>
              <a:srgbClr val="FFFFFF">
                <a:alpha val="314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82" name="Shape 782"/>
            <p:cNvSpPr/>
            <p:nvPr/>
          </p:nvSpPr>
          <p:spPr>
            <a:xfrm rot="16200000">
              <a:off x="1211973" y="1236462"/>
              <a:ext cx="808812"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83" name="Shape 783"/>
            <p:cNvSpPr/>
            <p:nvPr/>
          </p:nvSpPr>
          <p:spPr>
            <a:xfrm flipH="1">
              <a:off x="1443423" y="1443957"/>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84" name="Shape 784"/>
            <p:cNvSpPr/>
            <p:nvPr/>
          </p:nvSpPr>
          <p:spPr>
            <a:xfrm rot="16200000">
              <a:off x="1580654" y="2469459"/>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85" name="Shape 785"/>
            <p:cNvSpPr/>
            <p:nvPr/>
          </p:nvSpPr>
          <p:spPr>
            <a:xfrm flipH="1">
              <a:off x="1815683" y="2676955"/>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86" name="Shape 786"/>
            <p:cNvSpPr/>
            <p:nvPr/>
          </p:nvSpPr>
          <p:spPr>
            <a:xfrm rot="16200000">
              <a:off x="2268915" y="1862013"/>
              <a:ext cx="808812"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87" name="Shape 787"/>
            <p:cNvSpPr/>
            <p:nvPr/>
          </p:nvSpPr>
          <p:spPr>
            <a:xfrm flipH="1">
              <a:off x="2501668" y="2069507"/>
              <a:ext cx="808813" cy="80881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82C7A5"/>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88" name="Shape 788"/>
            <p:cNvSpPr/>
            <p:nvPr/>
          </p:nvSpPr>
          <p:spPr>
            <a:xfrm rot="16200000">
              <a:off x="2454716" y="2477804"/>
              <a:ext cx="808813" cy="80881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89" name="Shape 789"/>
            <p:cNvSpPr/>
            <p:nvPr/>
          </p:nvSpPr>
          <p:spPr>
            <a:xfrm flipH="1">
              <a:off x="3558835" y="2692966"/>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90" name="Shape 790"/>
            <p:cNvSpPr/>
            <p:nvPr/>
          </p:nvSpPr>
          <p:spPr>
            <a:xfrm flipH="1">
              <a:off x="3738650" y="3308758"/>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91" name="Shape 791"/>
            <p:cNvSpPr/>
            <p:nvPr/>
          </p:nvSpPr>
          <p:spPr>
            <a:xfrm rot="16200000">
              <a:off x="2641176" y="3095010"/>
              <a:ext cx="808812"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92" name="Shape 792"/>
            <p:cNvSpPr/>
            <p:nvPr/>
          </p:nvSpPr>
          <p:spPr>
            <a:xfrm flipH="1">
              <a:off x="2870218" y="3302505"/>
              <a:ext cx="808813" cy="80881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93" name="Shape 793"/>
            <p:cNvSpPr/>
            <p:nvPr/>
          </p:nvSpPr>
          <p:spPr>
            <a:xfrm rot="16200000">
              <a:off x="2820991" y="3710802"/>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0145AC"/>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94" name="Shape 794"/>
            <p:cNvSpPr/>
            <p:nvPr/>
          </p:nvSpPr>
          <p:spPr>
            <a:xfrm flipH="1">
              <a:off x="3056016" y="3918297"/>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95" name="Shape 795"/>
            <p:cNvSpPr/>
            <p:nvPr/>
          </p:nvSpPr>
          <p:spPr>
            <a:xfrm rot="16200000">
              <a:off x="3696068" y="3718468"/>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96" name="Shape 796"/>
            <p:cNvSpPr/>
            <p:nvPr/>
          </p:nvSpPr>
          <p:spPr>
            <a:xfrm flipH="1">
              <a:off x="3928103" y="3925962"/>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797" name="Shape 797"/>
            <p:cNvSpPr/>
            <p:nvPr/>
          </p:nvSpPr>
          <p:spPr>
            <a:xfrm rot="16200000">
              <a:off x="3881866" y="4334261"/>
              <a:ext cx="808813" cy="8088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7060"/>
              </a:srgbClr>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grpSp>
      <p:sp>
        <p:nvSpPr>
          <p:cNvPr id="799" name="Shape 799"/>
          <p:cNvSpPr>
            <a:spLocks noGrp="1"/>
          </p:cNvSpPr>
          <p:nvPr>
            <p:ph type="title"/>
          </p:nvPr>
        </p:nvSpPr>
        <p:spPr>
          <a:xfrm>
            <a:off x="823850" y="1284674"/>
            <a:ext cx="4776000" cy="1300800"/>
          </a:xfrm>
          <a:prstGeom prst="rect">
            <a:avLst/>
          </a:prstGeom>
        </p:spPr>
        <p:txBody>
          <a:bodyPr lIns="91399" tIns="91399" rIns="91399" bIns="91399" anchor="t">
            <a:normAutofit/>
          </a:bodyPr>
          <a:lstStyle>
            <a:lvl1pPr>
              <a:defRPr sz="8000" b="0">
                <a:solidFill>
                  <a:srgbClr val="FFFFFF"/>
                </a:solidFill>
                <a:latin typeface="Montserrat"/>
                <a:ea typeface="Montserrat"/>
                <a:cs typeface="Montserrat"/>
                <a:sym typeface="Montserrat"/>
              </a:defRPr>
            </a:lvl1pPr>
          </a:lstStyle>
          <a:p>
            <a:r>
              <a:t>Title Text</a:t>
            </a:r>
          </a:p>
        </p:txBody>
      </p:sp>
      <p:sp>
        <p:nvSpPr>
          <p:cNvPr id="800" name="Shape 800"/>
          <p:cNvSpPr>
            <a:spLocks noGrp="1"/>
          </p:cNvSpPr>
          <p:nvPr>
            <p:ph type="body" sz="quarter" idx="1"/>
          </p:nvPr>
        </p:nvSpPr>
        <p:spPr>
          <a:xfrm>
            <a:off x="823850" y="2643122"/>
            <a:ext cx="4776000" cy="1218901"/>
          </a:xfrm>
          <a:prstGeom prst="rect">
            <a:avLst/>
          </a:prstGeom>
        </p:spPr>
        <p:txBody>
          <a:bodyPr lIns="91399" tIns="91399" rIns="91399" bIns="91399">
            <a:normAutofit/>
          </a:bodyPr>
          <a:lstStyle>
            <a:lvl1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1pPr>
            <a:lvl2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2pPr>
            <a:lvl3pPr indent="-311150">
              <a:lnSpc>
                <a:spcPct val="115000"/>
              </a:lnSpc>
              <a:spcBef>
                <a:spcPts val="0"/>
              </a:spcBef>
              <a:buClr>
                <a:srgbClr val="FFFFFF"/>
              </a:buClr>
              <a:buSzPts val="1300"/>
              <a:buFont typeface="Helvetica Neue"/>
              <a:buChar char="■"/>
              <a:defRPr sz="1300">
                <a:solidFill>
                  <a:srgbClr val="FFFFFF"/>
                </a:solidFill>
                <a:latin typeface="Lato"/>
                <a:ea typeface="Lato"/>
                <a:cs typeface="Lato"/>
                <a:sym typeface="Lato"/>
              </a:defRPr>
            </a:lvl3pPr>
            <a:lvl4pPr indent="-311150">
              <a:lnSpc>
                <a:spcPct val="115000"/>
              </a:lnSpc>
              <a:spcBef>
                <a:spcPts val="0"/>
              </a:spcBef>
              <a:buClr>
                <a:srgbClr val="FFFFFF"/>
              </a:buClr>
              <a:buSzPts val="1300"/>
              <a:buFont typeface="Helvetica Neue"/>
              <a:defRPr sz="1300">
                <a:solidFill>
                  <a:srgbClr val="FFFFFF"/>
                </a:solidFill>
                <a:latin typeface="Lato"/>
                <a:ea typeface="Lato"/>
                <a:cs typeface="Lato"/>
                <a:sym typeface="Lato"/>
              </a:defRPr>
            </a:lvl4pPr>
            <a:lvl5pPr indent="-311150">
              <a:lnSpc>
                <a:spcPct val="115000"/>
              </a:lnSpc>
              <a:spcBef>
                <a:spcPts val="0"/>
              </a:spcBef>
              <a:buClr>
                <a:srgbClr val="FFFFFF"/>
              </a:buClr>
              <a:buSzPts val="1300"/>
              <a:buFont typeface="Helvetica Neue"/>
              <a:defRPr sz="1300">
                <a:solidFill>
                  <a:srgbClr val="FFFFFF"/>
                </a:solidFill>
                <a:latin typeface="Lato"/>
                <a:ea typeface="Lato"/>
                <a:cs typeface="Lato"/>
                <a:sym typeface="Lato"/>
              </a:defRPr>
            </a:lvl5pPr>
          </a:lstStyle>
          <a:p>
            <a:r>
              <a:t>Body Level One</a:t>
            </a:r>
          </a:p>
          <a:p>
            <a:pPr lvl="1"/>
            <a:r>
              <a:t>Body Level Two</a:t>
            </a:r>
          </a:p>
          <a:p>
            <a:pPr lvl="2"/>
            <a:r>
              <a:t>Body Level Three</a:t>
            </a:r>
          </a:p>
          <a:p>
            <a:pPr lvl="3"/>
            <a:r>
              <a:t>Body Level Four</a:t>
            </a:r>
          </a:p>
          <a:p>
            <a:pPr lvl="4"/>
            <a:r>
              <a:t>Body Level Five</a:t>
            </a:r>
          </a:p>
        </p:txBody>
      </p:sp>
      <p:sp>
        <p:nvSpPr>
          <p:cNvPr id="801" name="Shape 801"/>
          <p:cNvSpPr>
            <a:spLocks noGrp="1"/>
          </p:cNvSpPr>
          <p:nvPr>
            <p:ph type="sldNum" sz="quarter" idx="2"/>
          </p:nvPr>
        </p:nvSpPr>
        <p:spPr>
          <a:xfrm>
            <a:off x="8684488" y="4692343"/>
            <a:ext cx="336764" cy="335201"/>
          </a:xfrm>
          <a:prstGeom prst="rect">
            <a:avLst/>
          </a:prstGeom>
        </p:spPr>
        <p:txBody>
          <a:bodyPr lIns="91399" tIns="91399" rIns="91399" bIns="91399"/>
          <a:lstStyle>
            <a:lvl1pPr algn="r">
              <a:defRPr b="0">
                <a:latin typeface="Lato"/>
                <a:ea typeface="Lato"/>
                <a:cs typeface="Lato"/>
                <a:sym typeface="Lato"/>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 2">
    <p:bg>
      <p:bgPr>
        <a:solidFill>
          <a:srgbClr val="2A3990"/>
        </a:solidFill>
        <a:effectLst/>
      </p:bgPr>
    </p:bg>
    <p:spTree>
      <p:nvGrpSpPr>
        <p:cNvPr id="1" name=""/>
        <p:cNvGrpSpPr/>
        <p:nvPr/>
      </p:nvGrpSpPr>
      <p:grpSpPr>
        <a:xfrm>
          <a:off x="0" y="0"/>
          <a:ext cx="0" cy="0"/>
          <a:chOff x="0" y="0"/>
          <a:chExt cx="0" cy="0"/>
        </a:xfrm>
      </p:grpSpPr>
      <p:grpSp>
        <p:nvGrpSpPr>
          <p:cNvPr id="813" name="Group 813"/>
          <p:cNvGrpSpPr/>
          <p:nvPr/>
        </p:nvGrpSpPr>
        <p:grpSpPr>
          <a:xfrm>
            <a:off x="6098378" y="-1"/>
            <a:ext cx="3045622" cy="2030580"/>
            <a:chOff x="0" y="0"/>
            <a:chExt cx="3045621" cy="2030578"/>
          </a:xfrm>
        </p:grpSpPr>
        <p:sp>
          <p:nvSpPr>
            <p:cNvPr id="808" name="Shape 808"/>
            <p:cNvSpPr/>
            <p:nvPr/>
          </p:nvSpPr>
          <p:spPr>
            <a:xfrm>
              <a:off x="2030421" y="10"/>
              <a:ext cx="1015201" cy="1015201"/>
            </a:xfrm>
            <a:prstGeom prst="rect">
              <a:avLst/>
            </a:prstGeom>
            <a:solidFill>
              <a:srgbClr val="212D74"/>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809" name="Shape 809"/>
            <p:cNvSpPr/>
            <p:nvPr/>
          </p:nvSpPr>
          <p:spPr>
            <a:xfrm flipH="1">
              <a:off x="1015084" y="-1"/>
              <a:ext cx="1015202" cy="10152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3949AB"/>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810" name="Shape 810"/>
            <p:cNvSpPr/>
            <p:nvPr/>
          </p:nvSpPr>
          <p:spPr>
            <a:xfrm rot="10800000" flipH="1">
              <a:off x="1015206" y="108"/>
              <a:ext cx="1015201" cy="1015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7890CD"/>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811" name="Shape 811"/>
            <p:cNvSpPr/>
            <p:nvPr/>
          </p:nvSpPr>
          <p:spPr>
            <a:xfrm rot="10800000">
              <a:off x="-1" y="98"/>
              <a:ext cx="1015202" cy="1015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212D74"/>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812" name="Shape 812"/>
            <p:cNvSpPr/>
            <p:nvPr/>
          </p:nvSpPr>
          <p:spPr>
            <a:xfrm rot="10800000">
              <a:off x="2030411" y="1015377"/>
              <a:ext cx="1015201" cy="1015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7890CD"/>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grpSp>
      <p:sp>
        <p:nvSpPr>
          <p:cNvPr id="814" name="Shape 814"/>
          <p:cNvSpPr>
            <a:spLocks noGrp="1"/>
          </p:cNvSpPr>
          <p:nvPr>
            <p:ph type="title"/>
          </p:nvPr>
        </p:nvSpPr>
        <p:spPr>
          <a:xfrm>
            <a:off x="598100" y="1775222"/>
            <a:ext cx="8222100" cy="838801"/>
          </a:xfrm>
          <a:prstGeom prst="rect">
            <a:avLst/>
          </a:prstGeom>
        </p:spPr>
        <p:txBody>
          <a:bodyPr lIns="91399" tIns="91399" rIns="91399" bIns="91399">
            <a:normAutofit/>
          </a:bodyPr>
          <a:lstStyle>
            <a:lvl1pPr>
              <a:defRPr sz="4200" b="0">
                <a:solidFill>
                  <a:srgbClr val="FFFFFF"/>
                </a:solidFill>
                <a:latin typeface="Roboto"/>
                <a:ea typeface="Roboto"/>
                <a:cs typeface="Roboto"/>
                <a:sym typeface="Roboto"/>
              </a:defRPr>
            </a:lvl1pPr>
          </a:lstStyle>
          <a:p>
            <a:r>
              <a:t>Title Text</a:t>
            </a:r>
          </a:p>
        </p:txBody>
      </p:sp>
      <p:sp>
        <p:nvSpPr>
          <p:cNvPr id="815" name="Shape 815"/>
          <p:cNvSpPr>
            <a:spLocks noGrp="1"/>
          </p:cNvSpPr>
          <p:nvPr>
            <p:ph type="body" sz="quarter" idx="1"/>
          </p:nvPr>
        </p:nvSpPr>
        <p:spPr>
          <a:xfrm>
            <a:off x="598088" y="2715909"/>
            <a:ext cx="8222100" cy="432901"/>
          </a:xfrm>
          <a:prstGeom prst="rect">
            <a:avLst/>
          </a:prstGeom>
        </p:spPr>
        <p:txBody>
          <a:bodyPr lIns="91399" tIns="91399" rIns="91399" bIns="91399">
            <a:normAutofit/>
          </a:bodyPr>
          <a:lstStyle>
            <a:lvl1pPr marL="228600" indent="0">
              <a:spcBef>
                <a:spcPts val="0"/>
              </a:spcBef>
              <a:buClrTx/>
              <a:buSzTx/>
              <a:buFontTx/>
              <a:buNone/>
              <a:defRPr sz="2100">
                <a:solidFill>
                  <a:srgbClr val="FFFFFF"/>
                </a:solidFill>
                <a:latin typeface="Roboto"/>
                <a:ea typeface="Roboto"/>
                <a:cs typeface="Roboto"/>
                <a:sym typeface="Roboto"/>
              </a:defRPr>
            </a:lvl1pPr>
            <a:lvl2pPr indent="-361950">
              <a:spcBef>
                <a:spcPts val="0"/>
              </a:spcBef>
              <a:buClrTx/>
              <a:buSzPts val="2100"/>
              <a:buFontTx/>
              <a:buChar char="○"/>
              <a:defRPr sz="2100">
                <a:solidFill>
                  <a:srgbClr val="FFFFFF"/>
                </a:solidFill>
                <a:latin typeface="Roboto"/>
                <a:ea typeface="Roboto"/>
                <a:cs typeface="Roboto"/>
                <a:sym typeface="Roboto"/>
              </a:defRPr>
            </a:lvl2pPr>
            <a:lvl3pPr indent="-361950">
              <a:spcBef>
                <a:spcPts val="0"/>
              </a:spcBef>
              <a:buClrTx/>
              <a:buSzPts val="2100"/>
              <a:buFontTx/>
              <a:buChar char="■"/>
              <a:defRPr sz="2100">
                <a:solidFill>
                  <a:srgbClr val="FFFFFF"/>
                </a:solidFill>
                <a:latin typeface="Roboto"/>
                <a:ea typeface="Roboto"/>
                <a:cs typeface="Roboto"/>
                <a:sym typeface="Roboto"/>
              </a:defRPr>
            </a:lvl3pPr>
            <a:lvl4pPr indent="-361950">
              <a:spcBef>
                <a:spcPts val="0"/>
              </a:spcBef>
              <a:buClrTx/>
              <a:buSzPts val="2100"/>
              <a:buFontTx/>
              <a:defRPr sz="2100">
                <a:solidFill>
                  <a:srgbClr val="FFFFFF"/>
                </a:solidFill>
                <a:latin typeface="Roboto"/>
                <a:ea typeface="Roboto"/>
                <a:cs typeface="Roboto"/>
                <a:sym typeface="Roboto"/>
              </a:defRPr>
            </a:lvl4pPr>
            <a:lvl5pPr indent="-361950">
              <a:spcBef>
                <a:spcPts val="0"/>
              </a:spcBef>
              <a:buClrTx/>
              <a:buSzPts val="2100"/>
              <a:buFontTx/>
              <a:defRPr sz="2100">
                <a:solidFill>
                  <a:srgbClr val="FFFFFF"/>
                </a:solidFill>
                <a:latin typeface="Roboto"/>
                <a:ea typeface="Roboto"/>
                <a:cs typeface="Roboto"/>
                <a:sym typeface="Roboto"/>
              </a:defRPr>
            </a:lvl5pPr>
          </a:lstStyle>
          <a:p>
            <a:r>
              <a:t>Body Level One</a:t>
            </a:r>
          </a:p>
          <a:p>
            <a:pPr lvl="1"/>
            <a:r>
              <a:t>Body Level Two</a:t>
            </a:r>
          </a:p>
          <a:p>
            <a:pPr lvl="2"/>
            <a:r>
              <a:t>Body Level Three</a:t>
            </a:r>
          </a:p>
          <a:p>
            <a:pPr lvl="3"/>
            <a:r>
              <a:t>Body Level Four</a:t>
            </a:r>
          </a:p>
          <a:p>
            <a:pPr lvl="4"/>
            <a:r>
              <a:t>Body Level Five</a:t>
            </a:r>
          </a:p>
        </p:txBody>
      </p:sp>
      <p:sp>
        <p:nvSpPr>
          <p:cNvPr id="816" name="Shape 816"/>
          <p:cNvSpPr>
            <a:spLocks noGrp="1"/>
          </p:cNvSpPr>
          <p:nvPr>
            <p:ph type="sldNum" sz="quarter" idx="2"/>
          </p:nvPr>
        </p:nvSpPr>
        <p:spPr>
          <a:xfrm>
            <a:off x="8672461" y="4680318"/>
            <a:ext cx="336764" cy="335201"/>
          </a:xfrm>
          <a:prstGeom prst="rect">
            <a:avLst/>
          </a:prstGeom>
        </p:spPr>
        <p:txBody>
          <a:bodyPr lIns="91399" tIns="91399" rIns="91399" bIns="91399"/>
          <a:lstStyle>
            <a:lvl1pPr algn="r">
              <a:defRPr b="0">
                <a:latin typeface="Roboto"/>
                <a:ea typeface="Roboto"/>
                <a:cs typeface="Roboto"/>
                <a:sym typeface="Roboto"/>
              </a:defRPr>
            </a:lvl1p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ITLE 3">
    <p:bg>
      <p:bgPr>
        <a:solidFill>
          <a:srgbClr val="2A3990"/>
        </a:solidFill>
        <a:effectLst/>
      </p:bgPr>
    </p:bg>
    <p:spTree>
      <p:nvGrpSpPr>
        <p:cNvPr id="1" name=""/>
        <p:cNvGrpSpPr/>
        <p:nvPr/>
      </p:nvGrpSpPr>
      <p:grpSpPr>
        <a:xfrm>
          <a:off x="0" y="0"/>
          <a:ext cx="0" cy="0"/>
          <a:chOff x="0" y="0"/>
          <a:chExt cx="0" cy="0"/>
        </a:xfrm>
      </p:grpSpPr>
      <p:grpSp>
        <p:nvGrpSpPr>
          <p:cNvPr id="828" name="Group 828"/>
          <p:cNvGrpSpPr/>
          <p:nvPr/>
        </p:nvGrpSpPr>
        <p:grpSpPr>
          <a:xfrm>
            <a:off x="6098378" y="-1"/>
            <a:ext cx="3045622" cy="2030580"/>
            <a:chOff x="0" y="0"/>
            <a:chExt cx="3045621" cy="2030578"/>
          </a:xfrm>
        </p:grpSpPr>
        <p:sp>
          <p:nvSpPr>
            <p:cNvPr id="823" name="Shape 823"/>
            <p:cNvSpPr/>
            <p:nvPr/>
          </p:nvSpPr>
          <p:spPr>
            <a:xfrm>
              <a:off x="2030421" y="10"/>
              <a:ext cx="1015201" cy="1015201"/>
            </a:xfrm>
            <a:prstGeom prst="rect">
              <a:avLst/>
            </a:prstGeom>
            <a:solidFill>
              <a:srgbClr val="212D74"/>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824" name="Shape 824"/>
            <p:cNvSpPr/>
            <p:nvPr/>
          </p:nvSpPr>
          <p:spPr>
            <a:xfrm flipH="1">
              <a:off x="1015083" y="-1"/>
              <a:ext cx="1015202" cy="10152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3949AB"/>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825" name="Shape 825"/>
            <p:cNvSpPr/>
            <p:nvPr/>
          </p:nvSpPr>
          <p:spPr>
            <a:xfrm rot="10800000" flipH="1">
              <a:off x="1015206" y="108"/>
              <a:ext cx="1015201" cy="1015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7890CD"/>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826" name="Shape 826"/>
            <p:cNvSpPr/>
            <p:nvPr/>
          </p:nvSpPr>
          <p:spPr>
            <a:xfrm rot="10800000">
              <a:off x="-1" y="98"/>
              <a:ext cx="1015202" cy="1015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212D74"/>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827" name="Shape 827"/>
            <p:cNvSpPr/>
            <p:nvPr/>
          </p:nvSpPr>
          <p:spPr>
            <a:xfrm rot="10800000">
              <a:off x="2030410" y="1015377"/>
              <a:ext cx="1015201" cy="1015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7890CD"/>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grpSp>
      <p:sp>
        <p:nvSpPr>
          <p:cNvPr id="829" name="Shape 829"/>
          <p:cNvSpPr>
            <a:spLocks noGrp="1"/>
          </p:cNvSpPr>
          <p:nvPr>
            <p:ph type="title"/>
          </p:nvPr>
        </p:nvSpPr>
        <p:spPr>
          <a:xfrm>
            <a:off x="598100" y="1775222"/>
            <a:ext cx="8222100" cy="838801"/>
          </a:xfrm>
          <a:prstGeom prst="rect">
            <a:avLst/>
          </a:prstGeom>
        </p:spPr>
        <p:txBody>
          <a:bodyPr lIns="91399" tIns="91399" rIns="91399" bIns="91399">
            <a:normAutofit/>
          </a:bodyPr>
          <a:lstStyle>
            <a:lvl1pPr>
              <a:defRPr sz="4200" b="0">
                <a:solidFill>
                  <a:srgbClr val="FFFFFF"/>
                </a:solidFill>
                <a:latin typeface="Roboto"/>
                <a:ea typeface="Roboto"/>
                <a:cs typeface="Roboto"/>
                <a:sym typeface="Roboto"/>
              </a:defRPr>
            </a:lvl1pPr>
          </a:lstStyle>
          <a:p>
            <a:r>
              <a:t>Title Text</a:t>
            </a:r>
          </a:p>
        </p:txBody>
      </p:sp>
      <p:sp>
        <p:nvSpPr>
          <p:cNvPr id="830" name="Shape 830"/>
          <p:cNvSpPr>
            <a:spLocks noGrp="1"/>
          </p:cNvSpPr>
          <p:nvPr>
            <p:ph type="body" sz="quarter" idx="1"/>
          </p:nvPr>
        </p:nvSpPr>
        <p:spPr>
          <a:xfrm>
            <a:off x="598088" y="2715909"/>
            <a:ext cx="8222100" cy="432901"/>
          </a:xfrm>
          <a:prstGeom prst="rect">
            <a:avLst/>
          </a:prstGeom>
        </p:spPr>
        <p:txBody>
          <a:bodyPr lIns="91399" tIns="91399" rIns="91399" bIns="91399">
            <a:normAutofit/>
          </a:bodyPr>
          <a:lstStyle>
            <a:lvl1pPr marL="228600" indent="0">
              <a:spcBef>
                <a:spcPts val="0"/>
              </a:spcBef>
              <a:buClrTx/>
              <a:buSzTx/>
              <a:buFontTx/>
              <a:buNone/>
              <a:defRPr sz="2100">
                <a:solidFill>
                  <a:srgbClr val="FFFFFF"/>
                </a:solidFill>
                <a:latin typeface="Roboto"/>
                <a:ea typeface="Roboto"/>
                <a:cs typeface="Roboto"/>
                <a:sym typeface="Roboto"/>
              </a:defRPr>
            </a:lvl1pPr>
            <a:lvl2pPr marL="228600" indent="457200">
              <a:spcBef>
                <a:spcPts val="0"/>
              </a:spcBef>
              <a:buClrTx/>
              <a:buSzTx/>
              <a:buFontTx/>
              <a:buNone/>
              <a:defRPr sz="2100">
                <a:solidFill>
                  <a:srgbClr val="FFFFFF"/>
                </a:solidFill>
                <a:latin typeface="Roboto"/>
                <a:ea typeface="Roboto"/>
                <a:cs typeface="Roboto"/>
                <a:sym typeface="Roboto"/>
              </a:defRPr>
            </a:lvl2pPr>
            <a:lvl3pPr marL="228600" indent="914400">
              <a:spcBef>
                <a:spcPts val="0"/>
              </a:spcBef>
              <a:buClrTx/>
              <a:buSzTx/>
              <a:buFontTx/>
              <a:buNone/>
              <a:defRPr sz="2100">
                <a:solidFill>
                  <a:srgbClr val="FFFFFF"/>
                </a:solidFill>
                <a:latin typeface="Roboto"/>
                <a:ea typeface="Roboto"/>
                <a:cs typeface="Roboto"/>
                <a:sym typeface="Roboto"/>
              </a:defRPr>
            </a:lvl3pPr>
            <a:lvl4pPr marL="228600" indent="1371600">
              <a:spcBef>
                <a:spcPts val="0"/>
              </a:spcBef>
              <a:buClrTx/>
              <a:buSzTx/>
              <a:buFontTx/>
              <a:buNone/>
              <a:defRPr sz="2100">
                <a:solidFill>
                  <a:srgbClr val="FFFFFF"/>
                </a:solidFill>
                <a:latin typeface="Roboto"/>
                <a:ea typeface="Roboto"/>
                <a:cs typeface="Roboto"/>
                <a:sym typeface="Roboto"/>
              </a:defRPr>
            </a:lvl4pPr>
            <a:lvl5pPr marL="228600" indent="1828800">
              <a:spcBef>
                <a:spcPts val="0"/>
              </a:spcBef>
              <a:buClrTx/>
              <a:buSzTx/>
              <a:buFontTx/>
              <a:buNone/>
              <a:defRPr sz="2100">
                <a:solidFill>
                  <a:srgbClr val="FFFFFF"/>
                </a:solidFill>
                <a:latin typeface="Roboto"/>
                <a:ea typeface="Roboto"/>
                <a:cs typeface="Roboto"/>
                <a:sym typeface="Roboto"/>
              </a:defRPr>
            </a:lvl5pPr>
          </a:lstStyle>
          <a:p>
            <a:r>
              <a:t>Body Level One</a:t>
            </a:r>
          </a:p>
          <a:p>
            <a:pPr lvl="1"/>
            <a:r>
              <a:t>Body Level Two</a:t>
            </a:r>
          </a:p>
          <a:p>
            <a:pPr lvl="2"/>
            <a:r>
              <a:t>Body Level Three</a:t>
            </a:r>
          </a:p>
          <a:p>
            <a:pPr lvl="3"/>
            <a:r>
              <a:t>Body Level Four</a:t>
            </a:r>
          </a:p>
          <a:p>
            <a:pPr lvl="4"/>
            <a:r>
              <a:t>Body Level Five</a:t>
            </a:r>
          </a:p>
        </p:txBody>
      </p:sp>
      <p:sp>
        <p:nvSpPr>
          <p:cNvPr id="831" name="Shape 831"/>
          <p:cNvSpPr>
            <a:spLocks noGrp="1"/>
          </p:cNvSpPr>
          <p:nvPr>
            <p:ph type="sldNum" sz="quarter" idx="2"/>
          </p:nvPr>
        </p:nvSpPr>
        <p:spPr>
          <a:xfrm>
            <a:off x="8672459" y="4680316"/>
            <a:ext cx="336764" cy="335201"/>
          </a:xfrm>
          <a:prstGeom prst="rect">
            <a:avLst/>
          </a:prstGeom>
        </p:spPr>
        <p:txBody>
          <a:bodyPr lIns="91399" tIns="91399" rIns="91399" bIns="91399"/>
          <a:lstStyle>
            <a:lvl1pPr algn="r">
              <a:defRPr b="0">
                <a:latin typeface="Roboto"/>
                <a:ea typeface="Roboto"/>
                <a:cs typeface="Roboto"/>
                <a:sym typeface="Roboto"/>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ITLE_AND_BODY 4">
    <p:spTree>
      <p:nvGrpSpPr>
        <p:cNvPr id="1" name=""/>
        <p:cNvGrpSpPr/>
        <p:nvPr/>
      </p:nvGrpSpPr>
      <p:grpSpPr>
        <a:xfrm>
          <a:off x="0" y="0"/>
          <a:ext cx="0" cy="0"/>
          <a:chOff x="0" y="0"/>
          <a:chExt cx="0" cy="0"/>
        </a:xfrm>
      </p:grpSpPr>
      <p:grpSp>
        <p:nvGrpSpPr>
          <p:cNvPr id="843" name="Group 843"/>
          <p:cNvGrpSpPr/>
          <p:nvPr/>
        </p:nvGrpSpPr>
        <p:grpSpPr>
          <a:xfrm>
            <a:off x="0" y="3903655"/>
            <a:ext cx="9144014" cy="1239941"/>
            <a:chOff x="0" y="0"/>
            <a:chExt cx="9144013" cy="1239940"/>
          </a:xfrm>
        </p:grpSpPr>
        <p:sp>
          <p:nvSpPr>
            <p:cNvPr id="838" name="Shape 838"/>
            <p:cNvSpPr/>
            <p:nvPr/>
          </p:nvSpPr>
          <p:spPr>
            <a:xfrm>
              <a:off x="8154895" y="11"/>
              <a:ext cx="989119" cy="9879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06292"/>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839" name="Shape 839"/>
            <p:cNvSpPr/>
            <p:nvPr/>
          </p:nvSpPr>
          <p:spPr>
            <a:xfrm flipH="1">
              <a:off x="6181148" y="11"/>
              <a:ext cx="989119" cy="9879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06292"/>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840" name="Shape 840"/>
            <p:cNvSpPr/>
            <p:nvPr/>
          </p:nvSpPr>
          <p:spPr>
            <a:xfrm>
              <a:off x="7170273" y="13"/>
              <a:ext cx="989101" cy="987901"/>
            </a:xfrm>
            <a:prstGeom prst="rect">
              <a:avLst/>
            </a:prstGeom>
            <a:solidFill>
              <a:srgbClr val="D23369"/>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841" name="Shape 841"/>
            <p:cNvSpPr/>
            <p:nvPr/>
          </p:nvSpPr>
          <p:spPr>
            <a:xfrm rot="10800000">
              <a:off x="8154741" y="0"/>
              <a:ext cx="989119" cy="9879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9C254D"/>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842" name="Shape 842"/>
            <p:cNvSpPr/>
            <p:nvPr/>
          </p:nvSpPr>
          <p:spPr>
            <a:xfrm>
              <a:off x="0" y="987939"/>
              <a:ext cx="9144001" cy="252001"/>
            </a:xfrm>
            <a:prstGeom prst="rect">
              <a:avLst/>
            </a:prstGeom>
            <a:solidFill>
              <a:srgbClr val="2A3990"/>
            </a:solidFill>
            <a:ln w="12700" cap="flat">
              <a:noFill/>
              <a:miter lim="400000"/>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grpSp>
      <p:sp>
        <p:nvSpPr>
          <p:cNvPr id="844" name="Shape 844"/>
          <p:cNvSpPr>
            <a:spLocks noGrp="1"/>
          </p:cNvSpPr>
          <p:nvPr>
            <p:ph type="title"/>
          </p:nvPr>
        </p:nvSpPr>
        <p:spPr>
          <a:xfrm>
            <a:off x="311698" y="410000"/>
            <a:ext cx="8520601" cy="607801"/>
          </a:xfrm>
          <a:prstGeom prst="rect">
            <a:avLst/>
          </a:prstGeom>
        </p:spPr>
        <p:txBody>
          <a:bodyPr lIns="91399" tIns="91399" rIns="91399" bIns="91399" anchor="t">
            <a:normAutofit/>
          </a:bodyPr>
          <a:lstStyle>
            <a:lvl1pPr>
              <a:defRPr sz="3000" b="0">
                <a:solidFill>
                  <a:srgbClr val="2A3990"/>
                </a:solidFill>
                <a:latin typeface="Roboto"/>
                <a:ea typeface="Roboto"/>
                <a:cs typeface="Roboto"/>
                <a:sym typeface="Roboto"/>
              </a:defRPr>
            </a:lvl1pPr>
          </a:lstStyle>
          <a:p>
            <a:r>
              <a:t>Title Text</a:t>
            </a:r>
          </a:p>
        </p:txBody>
      </p:sp>
      <p:sp>
        <p:nvSpPr>
          <p:cNvPr id="845" name="Shape 845"/>
          <p:cNvSpPr>
            <a:spLocks noGrp="1"/>
          </p:cNvSpPr>
          <p:nvPr>
            <p:ph type="body" idx="1"/>
          </p:nvPr>
        </p:nvSpPr>
        <p:spPr>
          <a:xfrm>
            <a:off x="311698" y="1229875"/>
            <a:ext cx="8520601" cy="3339001"/>
          </a:xfrm>
          <a:prstGeom prst="rect">
            <a:avLst/>
          </a:prstGeom>
        </p:spPr>
        <p:txBody>
          <a:bodyPr lIns="91399" tIns="91399" rIns="91399" bIns="91399">
            <a:normAutofit/>
          </a:bodyPr>
          <a:lstStyle>
            <a:lvl1pPr indent="-342900">
              <a:lnSpc>
                <a:spcPct val="115000"/>
              </a:lnSpc>
              <a:spcBef>
                <a:spcPts val="0"/>
              </a:spcBef>
              <a:buClr>
                <a:srgbClr val="434343"/>
              </a:buClr>
              <a:buSzPts val="1800"/>
              <a:buFont typeface="Helvetica Neue"/>
              <a:buChar char="●"/>
              <a:defRPr sz="1800">
                <a:solidFill>
                  <a:srgbClr val="434343"/>
                </a:solidFill>
                <a:latin typeface="Roboto"/>
                <a:ea typeface="Roboto"/>
                <a:cs typeface="Roboto"/>
                <a:sym typeface="Roboto"/>
              </a:defRPr>
            </a:lvl1pPr>
            <a:lvl2pPr indent="-342900">
              <a:lnSpc>
                <a:spcPct val="115000"/>
              </a:lnSpc>
              <a:spcBef>
                <a:spcPts val="0"/>
              </a:spcBef>
              <a:buClr>
                <a:srgbClr val="434343"/>
              </a:buClr>
              <a:buSzPts val="1800"/>
              <a:buFont typeface="Helvetica Neue"/>
              <a:buChar char="○"/>
              <a:defRPr sz="1800">
                <a:solidFill>
                  <a:srgbClr val="434343"/>
                </a:solidFill>
                <a:latin typeface="Roboto"/>
                <a:ea typeface="Roboto"/>
                <a:cs typeface="Roboto"/>
                <a:sym typeface="Roboto"/>
              </a:defRPr>
            </a:lvl2pPr>
            <a:lvl3pPr indent="-342900">
              <a:lnSpc>
                <a:spcPct val="115000"/>
              </a:lnSpc>
              <a:spcBef>
                <a:spcPts val="0"/>
              </a:spcBef>
              <a:buClr>
                <a:srgbClr val="434343"/>
              </a:buClr>
              <a:buSzPts val="1800"/>
              <a:buFont typeface="Helvetica Neue"/>
              <a:buChar char="■"/>
              <a:defRPr sz="1800">
                <a:solidFill>
                  <a:srgbClr val="434343"/>
                </a:solidFill>
                <a:latin typeface="Roboto"/>
                <a:ea typeface="Roboto"/>
                <a:cs typeface="Roboto"/>
                <a:sym typeface="Roboto"/>
              </a:defRPr>
            </a:lvl3pPr>
            <a:lvl4pPr indent="-342900">
              <a:lnSpc>
                <a:spcPct val="115000"/>
              </a:lnSpc>
              <a:spcBef>
                <a:spcPts val="0"/>
              </a:spcBef>
              <a:buClr>
                <a:srgbClr val="434343"/>
              </a:buClr>
              <a:buSzPts val="1800"/>
              <a:buFont typeface="Helvetica Neue"/>
              <a:defRPr sz="1800">
                <a:solidFill>
                  <a:srgbClr val="434343"/>
                </a:solidFill>
                <a:latin typeface="Roboto"/>
                <a:ea typeface="Roboto"/>
                <a:cs typeface="Roboto"/>
                <a:sym typeface="Roboto"/>
              </a:defRPr>
            </a:lvl4pPr>
            <a:lvl5pPr indent="-342900">
              <a:lnSpc>
                <a:spcPct val="115000"/>
              </a:lnSpc>
              <a:spcBef>
                <a:spcPts val="0"/>
              </a:spcBef>
              <a:buClr>
                <a:srgbClr val="434343"/>
              </a:buClr>
              <a:buSzPts val="1800"/>
              <a:buFont typeface="Helvetica Neue"/>
              <a:defRPr sz="1800">
                <a:solidFill>
                  <a:srgbClr val="434343"/>
                </a:solidFill>
                <a:latin typeface="Roboto"/>
                <a:ea typeface="Roboto"/>
                <a:cs typeface="Roboto"/>
                <a:sym typeface="Roboto"/>
              </a:defRPr>
            </a:lvl5pPr>
          </a:lstStyle>
          <a:p>
            <a:r>
              <a:t>Body Level One</a:t>
            </a:r>
          </a:p>
          <a:p>
            <a:pPr lvl="1"/>
            <a:r>
              <a:t>Body Level Two</a:t>
            </a:r>
          </a:p>
          <a:p>
            <a:pPr lvl="2"/>
            <a:r>
              <a:t>Body Level Three</a:t>
            </a:r>
          </a:p>
          <a:p>
            <a:pPr lvl="3"/>
            <a:r>
              <a:t>Body Level Four</a:t>
            </a:r>
          </a:p>
          <a:p>
            <a:pPr lvl="4"/>
            <a:r>
              <a:t>Body Level Five</a:t>
            </a:r>
          </a:p>
        </p:txBody>
      </p:sp>
      <p:sp>
        <p:nvSpPr>
          <p:cNvPr id="846" name="Shape 846"/>
          <p:cNvSpPr>
            <a:spLocks noGrp="1"/>
          </p:cNvSpPr>
          <p:nvPr>
            <p:ph type="sldNum" sz="quarter" idx="2"/>
          </p:nvPr>
        </p:nvSpPr>
        <p:spPr>
          <a:xfrm>
            <a:off x="8672461" y="4680318"/>
            <a:ext cx="336764" cy="335201"/>
          </a:xfrm>
          <a:prstGeom prst="rect">
            <a:avLst/>
          </a:prstGeom>
        </p:spPr>
        <p:txBody>
          <a:bodyPr lIns="91399" tIns="91399" rIns="91399" bIns="91399"/>
          <a:lstStyle>
            <a:lvl1pPr algn="r">
              <a:defRPr b="0">
                <a:latin typeface="Roboto"/>
                <a:ea typeface="Roboto"/>
                <a:cs typeface="Roboto"/>
                <a:sym typeface="Roboto"/>
              </a:defRPr>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ITLE_ONLY 2">
    <p:spTree>
      <p:nvGrpSpPr>
        <p:cNvPr id="1" name=""/>
        <p:cNvGrpSpPr/>
        <p:nvPr/>
      </p:nvGrpSpPr>
      <p:grpSpPr>
        <a:xfrm>
          <a:off x="0" y="0"/>
          <a:ext cx="0" cy="0"/>
          <a:chOff x="0" y="0"/>
          <a:chExt cx="0" cy="0"/>
        </a:xfrm>
      </p:grpSpPr>
      <p:grpSp>
        <p:nvGrpSpPr>
          <p:cNvPr id="857" name="Group 857"/>
          <p:cNvGrpSpPr/>
          <p:nvPr/>
        </p:nvGrpSpPr>
        <p:grpSpPr>
          <a:xfrm>
            <a:off x="-442732" y="337284"/>
            <a:ext cx="2324700" cy="2324700"/>
            <a:chOff x="0" y="0"/>
            <a:chExt cx="2324699" cy="2324699"/>
          </a:xfrm>
        </p:grpSpPr>
        <p:sp>
          <p:nvSpPr>
            <p:cNvPr id="853" name="Shape 853"/>
            <p:cNvSpPr/>
            <p:nvPr/>
          </p:nvSpPr>
          <p:spPr>
            <a:xfrm>
              <a:off x="0" y="0"/>
              <a:ext cx="2324700" cy="2324700"/>
            </a:xfrm>
            <a:prstGeom prst="ellipse">
              <a:avLst/>
            </a:prstGeom>
            <a:noFill/>
            <a:ln w="9525" cap="flat">
              <a:solidFill>
                <a:srgbClr val="E8E8E8"/>
              </a:solidFill>
              <a:prstDash val="solid"/>
              <a:round/>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854" name="Shape 854"/>
            <p:cNvSpPr/>
            <p:nvPr/>
          </p:nvSpPr>
          <p:spPr>
            <a:xfrm>
              <a:off x="595623" y="595623"/>
              <a:ext cx="1133401" cy="1133401"/>
            </a:xfrm>
            <a:prstGeom prst="ellipse">
              <a:avLst/>
            </a:prstGeom>
            <a:noFill/>
            <a:ln w="9525" cap="flat">
              <a:solidFill>
                <a:srgbClr val="E8E8E8"/>
              </a:solidFill>
              <a:prstDash val="solid"/>
              <a:round/>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855" name="Shape 855"/>
            <p:cNvSpPr/>
            <p:nvPr/>
          </p:nvSpPr>
          <p:spPr>
            <a:xfrm>
              <a:off x="337773" y="337773"/>
              <a:ext cx="1649101" cy="1649101"/>
            </a:xfrm>
            <a:prstGeom prst="ellipse">
              <a:avLst/>
            </a:prstGeom>
            <a:noFill/>
            <a:ln w="9525" cap="flat">
              <a:solidFill>
                <a:srgbClr val="E8E8E8"/>
              </a:solidFill>
              <a:prstDash val="solid"/>
              <a:round/>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sp>
          <p:nvSpPr>
            <p:cNvPr id="856" name="Shape 856"/>
            <p:cNvSpPr/>
            <p:nvPr/>
          </p:nvSpPr>
          <p:spPr>
            <a:xfrm>
              <a:off x="788548" y="788548"/>
              <a:ext cx="747601" cy="747601"/>
            </a:xfrm>
            <a:prstGeom prst="ellipse">
              <a:avLst/>
            </a:prstGeom>
            <a:noFill/>
            <a:ln w="9525" cap="flat">
              <a:solidFill>
                <a:srgbClr val="E8E8E8"/>
              </a:solidFill>
              <a:prstDash val="solid"/>
              <a:round/>
            </a:ln>
            <a:effectLst/>
          </p:spPr>
          <p:txBody>
            <a:bodyPr wrap="square" lIns="45719" tIns="45719" rIns="45719" bIns="45719" numCol="1" anchor="ctr">
              <a:noAutofit/>
            </a:bodyPr>
            <a:lstStyle/>
            <a:p>
              <a:pPr>
                <a:defRPr>
                  <a:solidFill>
                    <a:srgbClr val="1B212C"/>
                  </a:solidFill>
                  <a:latin typeface="Helvetica Neue"/>
                  <a:ea typeface="Helvetica Neue"/>
                  <a:cs typeface="Helvetica Neue"/>
                  <a:sym typeface="Helvetica Neue"/>
                </a:defRPr>
              </a:pPr>
              <a:endParaRPr/>
            </a:p>
          </p:txBody>
        </p:sp>
      </p:grpSp>
      <p:sp>
        <p:nvSpPr>
          <p:cNvPr id="858" name="Shape 858"/>
          <p:cNvSpPr/>
          <p:nvPr/>
        </p:nvSpPr>
        <p:spPr>
          <a:xfrm>
            <a:off x="8556000" y="4576450"/>
            <a:ext cx="435601" cy="435601"/>
          </a:xfrm>
          <a:prstGeom prst="ellipse">
            <a:avLst/>
          </a:prstGeom>
          <a:solidFill>
            <a:srgbClr val="000000"/>
          </a:solidFill>
          <a:ln w="12700">
            <a:miter lim="400000"/>
          </a:ln>
        </p:spPr>
        <p:txBody>
          <a:bodyPr lIns="45719" rIns="45719" anchor="ctr"/>
          <a:lstStyle/>
          <a:p>
            <a:pPr>
              <a:defRPr>
                <a:solidFill>
                  <a:srgbClr val="1B212C"/>
                </a:solidFill>
                <a:latin typeface="Helvetica Neue"/>
                <a:ea typeface="Helvetica Neue"/>
                <a:cs typeface="Helvetica Neue"/>
                <a:sym typeface="Helvetica Neue"/>
              </a:defRPr>
            </a:pPr>
            <a:endParaRPr/>
          </a:p>
        </p:txBody>
      </p:sp>
      <p:sp>
        <p:nvSpPr>
          <p:cNvPr id="859" name="Shape 859"/>
          <p:cNvSpPr>
            <a:spLocks noGrp="1"/>
          </p:cNvSpPr>
          <p:nvPr>
            <p:ph type="title"/>
          </p:nvPr>
        </p:nvSpPr>
        <p:spPr>
          <a:xfrm>
            <a:off x="457200" y="1166125"/>
            <a:ext cx="5220300" cy="683101"/>
          </a:xfrm>
          <a:prstGeom prst="rect">
            <a:avLst/>
          </a:prstGeom>
        </p:spPr>
        <p:txBody>
          <a:bodyPr lIns="91399" tIns="91399" rIns="91399" bIns="91399">
            <a:normAutofit/>
          </a:bodyPr>
          <a:lstStyle/>
          <a:p>
            <a:r>
              <a:t>Title Text</a:t>
            </a:r>
          </a:p>
        </p:txBody>
      </p:sp>
      <p:sp>
        <p:nvSpPr>
          <p:cNvPr id="860" name="Shape 860"/>
          <p:cNvSpPr>
            <a:spLocks noGrp="1"/>
          </p:cNvSpPr>
          <p:nvPr>
            <p:ph type="sldNum" sz="quarter" idx="2"/>
          </p:nvPr>
        </p:nvSpPr>
        <p:spPr>
          <a:xfrm>
            <a:off x="8605336" y="4626724"/>
            <a:ext cx="336764" cy="335201"/>
          </a:xfrm>
          <a:prstGeom prst="rect">
            <a:avLst/>
          </a:prstGeom>
        </p:spPr>
        <p:txBody>
          <a:bodyPr lIns="91399" tIns="91399" rIns="91399" bIns="91399"/>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_2">
    <p:spTree>
      <p:nvGrpSpPr>
        <p:cNvPr id="1" name=""/>
        <p:cNvGrpSpPr/>
        <p:nvPr/>
      </p:nvGrpSpPr>
      <p:grpSpPr>
        <a:xfrm>
          <a:off x="0" y="0"/>
          <a:ext cx="0" cy="0"/>
          <a:chOff x="0" y="0"/>
          <a:chExt cx="0" cy="0"/>
        </a:xfrm>
      </p:grpSpPr>
      <p:sp>
        <p:nvSpPr>
          <p:cNvPr id="95" name="Shape 95"/>
          <p:cNvSpPr/>
          <p:nvPr/>
        </p:nvSpPr>
        <p:spPr>
          <a:xfrm>
            <a:off x="8556000" y="4576450"/>
            <a:ext cx="435601" cy="435601"/>
          </a:xfrm>
          <a:prstGeom prst="ellipse">
            <a:avLst/>
          </a:prstGeom>
          <a:solidFill>
            <a:srgbClr val="000000"/>
          </a:solidFill>
          <a:ln w="12700">
            <a:miter lim="400000"/>
          </a:ln>
        </p:spPr>
        <p:txBody>
          <a:bodyPr lIns="45719" rIns="45719" anchor="ctr"/>
          <a:lstStyle/>
          <a:p>
            <a:endParaRPr/>
          </a:p>
        </p:txBody>
      </p:sp>
      <p:grpSp>
        <p:nvGrpSpPr>
          <p:cNvPr id="100" name="Group 100"/>
          <p:cNvGrpSpPr/>
          <p:nvPr/>
        </p:nvGrpSpPr>
        <p:grpSpPr>
          <a:xfrm>
            <a:off x="818844" y="502333"/>
            <a:ext cx="2324700" cy="2324700"/>
            <a:chOff x="0" y="0"/>
            <a:chExt cx="2324699" cy="2324699"/>
          </a:xfrm>
        </p:grpSpPr>
        <p:sp>
          <p:nvSpPr>
            <p:cNvPr id="96" name="Shape 96"/>
            <p:cNvSpPr/>
            <p:nvPr/>
          </p:nvSpPr>
          <p:spPr>
            <a:xfrm>
              <a:off x="0" y="0"/>
              <a:ext cx="2324700" cy="2324700"/>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sp>
          <p:nvSpPr>
            <p:cNvPr id="97" name="Shape 97"/>
            <p:cNvSpPr/>
            <p:nvPr/>
          </p:nvSpPr>
          <p:spPr>
            <a:xfrm>
              <a:off x="595624" y="595624"/>
              <a:ext cx="1133401" cy="1133401"/>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sp>
          <p:nvSpPr>
            <p:cNvPr id="98" name="Shape 98"/>
            <p:cNvSpPr/>
            <p:nvPr/>
          </p:nvSpPr>
          <p:spPr>
            <a:xfrm>
              <a:off x="337774" y="337774"/>
              <a:ext cx="1649101" cy="1649101"/>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sp>
          <p:nvSpPr>
            <p:cNvPr id="99" name="Shape 99"/>
            <p:cNvSpPr/>
            <p:nvPr/>
          </p:nvSpPr>
          <p:spPr>
            <a:xfrm>
              <a:off x="788549" y="788549"/>
              <a:ext cx="747601" cy="747601"/>
            </a:xfrm>
            <a:prstGeom prst="ellipse">
              <a:avLst/>
            </a:prstGeom>
            <a:noFill/>
            <a:ln w="9525" cap="flat">
              <a:solidFill>
                <a:srgbClr val="E8E8E8"/>
              </a:solidFill>
              <a:prstDash val="solid"/>
              <a:round/>
            </a:ln>
            <a:effectLst/>
          </p:spPr>
          <p:txBody>
            <a:bodyPr wrap="square" lIns="45719" tIns="45719" rIns="45719" bIns="45719" numCol="1" anchor="ctr">
              <a:noAutofit/>
            </a:bodyPr>
            <a:lstStyle/>
            <a:p>
              <a:endParaRPr/>
            </a:p>
          </p:txBody>
        </p:sp>
      </p:grpSp>
      <p:sp>
        <p:nvSpPr>
          <p:cNvPr id="101" name="Shape 101"/>
          <p:cNvSpPr/>
          <p:nvPr/>
        </p:nvSpPr>
        <p:spPr>
          <a:xfrm>
            <a:off x="1794524" y="-407901"/>
            <a:ext cx="5959201" cy="5959202"/>
          </a:xfrm>
          <a:prstGeom prst="ellipse">
            <a:avLst/>
          </a:prstGeom>
          <a:solidFill>
            <a:srgbClr val="000000">
              <a:alpha val="5490"/>
            </a:srgbClr>
          </a:solidFill>
          <a:ln w="12700">
            <a:miter lim="400000"/>
          </a:ln>
        </p:spPr>
        <p:txBody>
          <a:bodyPr lIns="45719" rIns="45719" anchor="ctr"/>
          <a:lstStyle/>
          <a:p>
            <a:endParaRPr/>
          </a:p>
        </p:txBody>
      </p:sp>
      <p:sp>
        <p:nvSpPr>
          <p:cNvPr id="102" name="Shape 10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1B212C"/>
        </a:solidFill>
        <a:effectLst/>
      </p:bgPr>
    </p:bg>
    <p:spTree>
      <p:nvGrpSpPr>
        <p:cNvPr id="1" name=""/>
        <p:cNvGrpSpPr/>
        <p:nvPr/>
      </p:nvGrpSpPr>
      <p:grpSpPr>
        <a:xfrm>
          <a:off x="0" y="0"/>
          <a:ext cx="0" cy="0"/>
          <a:chOff x="0" y="0"/>
          <a:chExt cx="0" cy="0"/>
        </a:xfrm>
      </p:grpSpPr>
      <p:sp>
        <p:nvSpPr>
          <p:cNvPr id="867" name="Shape 867"/>
          <p:cNvSpPr>
            <a:spLocks noGrp="1"/>
          </p:cNvSpPr>
          <p:nvPr>
            <p:ph type="sldNum" sz="quarter" idx="2"/>
          </p:nvPr>
        </p:nvSpPr>
        <p:spPr>
          <a:xfrm>
            <a:off x="8684395" y="4692416"/>
            <a:ext cx="336763" cy="335201"/>
          </a:xfrm>
          <a:prstGeom prst="rect">
            <a:avLst/>
          </a:prstGeom>
        </p:spPr>
        <p:txBody>
          <a:bodyPr lIns="91399" tIns="91399" rIns="91399" bIns="91399"/>
          <a:lstStyle>
            <a:lvl1pPr algn="r">
              <a:defRPr b="0">
                <a:latin typeface="Lato"/>
                <a:ea typeface="Lato"/>
                <a:cs typeface="Lato"/>
                <a:sym typeface="Lato"/>
              </a:defRPr>
            </a:lvl1p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CAPTION_ONLY">
    <p:spTree>
      <p:nvGrpSpPr>
        <p:cNvPr id="1" name=""/>
        <p:cNvGrpSpPr/>
        <p:nvPr/>
      </p:nvGrpSpPr>
      <p:grpSpPr>
        <a:xfrm>
          <a:off x="0" y="0"/>
          <a:ext cx="0" cy="0"/>
          <a:chOff x="0" y="0"/>
          <a:chExt cx="0" cy="0"/>
        </a:xfrm>
      </p:grpSpPr>
      <p:sp>
        <p:nvSpPr>
          <p:cNvPr id="874" name="Shape 874"/>
          <p:cNvSpPr>
            <a:spLocks noGrp="1"/>
          </p:cNvSpPr>
          <p:nvPr>
            <p:ph type="body" sz="quarter" idx="1"/>
          </p:nvPr>
        </p:nvSpPr>
        <p:spPr>
          <a:xfrm>
            <a:off x="319499" y="4230575"/>
            <a:ext cx="5998803" cy="598803"/>
          </a:xfrm>
          <a:prstGeom prst="rect">
            <a:avLst/>
          </a:prstGeom>
        </p:spPr>
        <p:txBody>
          <a:bodyPr lIns="91399" tIns="91399" rIns="91399" bIns="91399" anchor="ctr">
            <a:normAutofit/>
          </a:bodyPr>
          <a:lstStyle>
            <a:lvl1pPr marL="0" indent="228600">
              <a:spcBef>
                <a:spcPts val="0"/>
              </a:spcBef>
              <a:buClrTx/>
              <a:buSzTx/>
              <a:buFontTx/>
              <a:buNone/>
              <a:defRPr sz="1800">
                <a:solidFill>
                  <a:srgbClr val="434343"/>
                </a:solidFill>
                <a:latin typeface="Roboto"/>
                <a:ea typeface="Roboto"/>
                <a:cs typeface="Roboto"/>
                <a:sym typeface="Roboto"/>
              </a:defRPr>
            </a:lvl1pPr>
            <a:lvl2pPr marL="1233714" indent="-408213">
              <a:spcBef>
                <a:spcPts val="0"/>
              </a:spcBef>
              <a:buClrTx/>
              <a:buSzPts val="1800"/>
              <a:buFontTx/>
              <a:buChar char="○"/>
              <a:defRPr sz="1800">
                <a:solidFill>
                  <a:srgbClr val="434343"/>
                </a:solidFill>
                <a:latin typeface="Roboto"/>
                <a:ea typeface="Roboto"/>
                <a:cs typeface="Roboto"/>
                <a:sym typeface="Roboto"/>
              </a:defRPr>
            </a:lvl2pPr>
            <a:lvl3pPr marL="1690914" indent="-408214">
              <a:spcBef>
                <a:spcPts val="0"/>
              </a:spcBef>
              <a:buClrTx/>
              <a:buSzPts val="1800"/>
              <a:buFontTx/>
              <a:buChar char="■"/>
              <a:defRPr sz="1800">
                <a:solidFill>
                  <a:srgbClr val="434343"/>
                </a:solidFill>
                <a:latin typeface="Roboto"/>
                <a:ea typeface="Roboto"/>
                <a:cs typeface="Roboto"/>
                <a:sym typeface="Roboto"/>
              </a:defRPr>
            </a:lvl3pPr>
            <a:lvl4pPr marL="2148114" indent="-408214">
              <a:spcBef>
                <a:spcPts val="0"/>
              </a:spcBef>
              <a:buClrTx/>
              <a:buSzPts val="1800"/>
              <a:buFontTx/>
              <a:defRPr sz="1800">
                <a:solidFill>
                  <a:srgbClr val="434343"/>
                </a:solidFill>
                <a:latin typeface="Roboto"/>
                <a:ea typeface="Roboto"/>
                <a:cs typeface="Roboto"/>
                <a:sym typeface="Roboto"/>
              </a:defRPr>
            </a:lvl4pPr>
            <a:lvl5pPr marL="2605314" indent="-408214">
              <a:spcBef>
                <a:spcPts val="0"/>
              </a:spcBef>
              <a:buClrTx/>
              <a:buSzPts val="1800"/>
              <a:buFontTx/>
              <a:defRPr sz="1800">
                <a:solidFill>
                  <a:srgbClr val="434343"/>
                </a:solidFill>
                <a:latin typeface="Roboto"/>
                <a:ea typeface="Roboto"/>
                <a:cs typeface="Roboto"/>
                <a:sym typeface="Roboto"/>
              </a:defRPr>
            </a:lvl5pPr>
          </a:lstStyle>
          <a:p>
            <a:r>
              <a:t>Body Level One</a:t>
            </a:r>
          </a:p>
          <a:p>
            <a:pPr lvl="1"/>
            <a:r>
              <a:t>Body Level Two</a:t>
            </a:r>
          </a:p>
          <a:p>
            <a:pPr lvl="2"/>
            <a:r>
              <a:t>Body Level Three</a:t>
            </a:r>
          </a:p>
          <a:p>
            <a:pPr lvl="3"/>
            <a:r>
              <a:t>Body Level Four</a:t>
            </a:r>
          </a:p>
          <a:p>
            <a:pPr lvl="4"/>
            <a:r>
              <a:t>Body Level Five</a:t>
            </a:r>
          </a:p>
        </p:txBody>
      </p:sp>
      <p:sp>
        <p:nvSpPr>
          <p:cNvPr id="875" name="Shape 875"/>
          <p:cNvSpPr>
            <a:spLocks noGrp="1"/>
          </p:cNvSpPr>
          <p:nvPr>
            <p:ph type="sldNum" sz="quarter" idx="2"/>
          </p:nvPr>
        </p:nvSpPr>
        <p:spPr>
          <a:xfrm>
            <a:off x="8672368" y="4680390"/>
            <a:ext cx="336764" cy="335201"/>
          </a:xfrm>
          <a:prstGeom prst="rect">
            <a:avLst/>
          </a:prstGeom>
        </p:spPr>
        <p:txBody>
          <a:bodyPr lIns="91399" tIns="91399" rIns="91399" bIns="91399"/>
          <a:lstStyle>
            <a:lvl1pPr algn="r">
              <a:defRPr b="0">
                <a:solidFill>
                  <a:srgbClr val="434343"/>
                </a:solidFill>
                <a:latin typeface="Roboto"/>
                <a:ea typeface="Roboto"/>
                <a:cs typeface="Roboto"/>
                <a:sym typeface="Roboto"/>
              </a:defRPr>
            </a:lvl1p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TITLE_AND_BODY">
    <p:bg>
      <p:bgPr>
        <a:solidFill>
          <a:srgbClr val="1B212C"/>
        </a:solidFill>
        <a:effectLst/>
      </p:bgPr>
    </p:bg>
    <p:spTree>
      <p:nvGrpSpPr>
        <p:cNvPr id="1" name=""/>
        <p:cNvGrpSpPr/>
        <p:nvPr/>
      </p:nvGrpSpPr>
      <p:grpSpPr>
        <a:xfrm>
          <a:off x="0" y="0"/>
          <a:ext cx="0" cy="0"/>
          <a:chOff x="0" y="0"/>
          <a:chExt cx="0" cy="0"/>
        </a:xfrm>
      </p:grpSpPr>
      <p:grpSp>
        <p:nvGrpSpPr>
          <p:cNvPr id="884" name="Group 884"/>
          <p:cNvGrpSpPr/>
          <p:nvPr/>
        </p:nvGrpSpPr>
        <p:grpSpPr>
          <a:xfrm>
            <a:off x="-3" y="380995"/>
            <a:ext cx="1037857" cy="1016298"/>
            <a:chOff x="-1" y="-1"/>
            <a:chExt cx="1037855" cy="1016296"/>
          </a:xfrm>
        </p:grpSpPr>
        <p:sp>
          <p:nvSpPr>
            <p:cNvPr id="882" name="Shape 882"/>
            <p:cNvSpPr/>
            <p:nvPr/>
          </p:nvSpPr>
          <p:spPr>
            <a:xfrm rot="16200000">
              <a:off x="-3" y="0"/>
              <a:ext cx="808809" cy="80880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0145AC"/>
            </a:solidFill>
            <a:ln w="12700" cap="flat">
              <a:noFill/>
              <a:miter lim="400000"/>
              <a:tailEnd type="triangle" w="med" len="med"/>
            </a:ln>
            <a:effectLst/>
          </p:spPr>
          <p:txBody>
            <a:bodyPr wrap="square" lIns="45719" tIns="45719" rIns="45719" bIns="45719" numCol="1" anchor="ctr">
              <a:noAutofit/>
            </a:bodyPr>
            <a:lstStyle/>
            <a:p>
              <a:endParaRPr/>
            </a:p>
          </p:txBody>
        </p:sp>
        <p:sp>
          <p:nvSpPr>
            <p:cNvPr id="883" name="Shape 883"/>
            <p:cNvSpPr/>
            <p:nvPr/>
          </p:nvSpPr>
          <p:spPr>
            <a:xfrm flipH="1">
              <a:off x="229050" y="207488"/>
              <a:ext cx="808805" cy="808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82C7A5"/>
            </a:solidFill>
            <a:ln w="12700" cap="flat">
              <a:noFill/>
              <a:miter lim="400000"/>
              <a:tailEnd type="triangle" w="med" len="med"/>
            </a:ln>
            <a:effectLst/>
          </p:spPr>
          <p:txBody>
            <a:bodyPr wrap="square" lIns="45719" tIns="45719" rIns="45719" bIns="45719" numCol="1" anchor="ctr">
              <a:noAutofit/>
            </a:bodyPr>
            <a:lstStyle/>
            <a:p>
              <a:endParaRPr/>
            </a:p>
          </p:txBody>
        </p:sp>
      </p:grpSp>
      <p:sp>
        <p:nvSpPr>
          <p:cNvPr id="885" name="Shape 885"/>
          <p:cNvSpPr>
            <a:spLocks noGrp="1"/>
          </p:cNvSpPr>
          <p:nvPr>
            <p:ph type="title"/>
          </p:nvPr>
        </p:nvSpPr>
        <p:spPr>
          <a:xfrm>
            <a:off x="1297498" y="393749"/>
            <a:ext cx="7038903" cy="914102"/>
          </a:xfrm>
          <a:prstGeom prst="rect">
            <a:avLst/>
          </a:prstGeom>
        </p:spPr>
        <p:txBody>
          <a:bodyPr anchor="t">
            <a:normAutofit/>
          </a:bodyPr>
          <a:lstStyle>
            <a:lvl1pPr>
              <a:defRPr sz="2400" b="0">
                <a:solidFill>
                  <a:srgbClr val="FFFFFF"/>
                </a:solidFill>
                <a:latin typeface="Montserrat"/>
                <a:ea typeface="Montserrat"/>
                <a:cs typeface="Montserrat"/>
                <a:sym typeface="Montserrat"/>
              </a:defRPr>
            </a:lvl1pPr>
          </a:lstStyle>
          <a:p>
            <a:r>
              <a:t>Title Text</a:t>
            </a:r>
          </a:p>
        </p:txBody>
      </p:sp>
      <p:sp>
        <p:nvSpPr>
          <p:cNvPr id="886" name="Shape 886"/>
          <p:cNvSpPr>
            <a:spLocks noGrp="1"/>
          </p:cNvSpPr>
          <p:nvPr>
            <p:ph type="body" idx="1"/>
          </p:nvPr>
        </p:nvSpPr>
        <p:spPr>
          <a:xfrm>
            <a:off x="1297498" y="1567548"/>
            <a:ext cx="7038903" cy="2911202"/>
          </a:xfrm>
          <a:prstGeom prst="rect">
            <a:avLst/>
          </a:prstGeom>
        </p:spPr>
        <p:txBody>
          <a:bodyPr>
            <a:normAutofit/>
          </a:bodyPr>
          <a:lstStyle>
            <a:lvl1pPr indent="-311150">
              <a:lnSpc>
                <a:spcPct val="115000"/>
              </a:lnSpc>
              <a:spcBef>
                <a:spcPts val="0"/>
              </a:spcBef>
              <a:buClr>
                <a:srgbClr val="FFFFFF"/>
              </a:buClr>
              <a:buSzPts val="1300"/>
              <a:buChar char="●"/>
              <a:defRPr sz="1300">
                <a:solidFill>
                  <a:srgbClr val="FFFFFF"/>
                </a:solidFill>
                <a:latin typeface="Lato"/>
                <a:ea typeface="Lato"/>
                <a:cs typeface="Lato"/>
                <a:sym typeface="Lato"/>
              </a:defRPr>
            </a:lvl1pPr>
            <a:lvl2pPr marL="968661" indent="-352711">
              <a:lnSpc>
                <a:spcPct val="115000"/>
              </a:lnSpc>
              <a:spcBef>
                <a:spcPts val="0"/>
              </a:spcBef>
              <a:buClr>
                <a:srgbClr val="FFFFFF"/>
              </a:buClr>
              <a:buSzPts val="1300"/>
              <a:buChar char="○"/>
              <a:defRPr sz="1300">
                <a:solidFill>
                  <a:srgbClr val="FFFFFF"/>
                </a:solidFill>
                <a:latin typeface="Lato"/>
                <a:ea typeface="Lato"/>
                <a:cs typeface="Lato"/>
                <a:sym typeface="Lato"/>
              </a:defRPr>
            </a:lvl2pPr>
            <a:lvl3pPr marL="1425861" indent="-352711">
              <a:lnSpc>
                <a:spcPct val="115000"/>
              </a:lnSpc>
              <a:spcBef>
                <a:spcPts val="0"/>
              </a:spcBef>
              <a:buClr>
                <a:srgbClr val="FFFFFF"/>
              </a:buClr>
              <a:buSzPts val="1300"/>
              <a:buChar char="■"/>
              <a:defRPr sz="1300">
                <a:solidFill>
                  <a:srgbClr val="FFFFFF"/>
                </a:solidFill>
                <a:latin typeface="Lato"/>
                <a:ea typeface="Lato"/>
                <a:cs typeface="Lato"/>
                <a:sym typeface="Lato"/>
              </a:defRPr>
            </a:lvl3pPr>
            <a:lvl4pPr marL="1883061" indent="-352711">
              <a:lnSpc>
                <a:spcPct val="115000"/>
              </a:lnSpc>
              <a:spcBef>
                <a:spcPts val="0"/>
              </a:spcBef>
              <a:buClr>
                <a:srgbClr val="FFFFFF"/>
              </a:buClr>
              <a:buSzPts val="1300"/>
              <a:defRPr sz="1300">
                <a:solidFill>
                  <a:srgbClr val="FFFFFF"/>
                </a:solidFill>
                <a:latin typeface="Lato"/>
                <a:ea typeface="Lato"/>
                <a:cs typeface="Lato"/>
                <a:sym typeface="Lato"/>
              </a:defRPr>
            </a:lvl4pPr>
            <a:lvl5pPr marL="2340261" indent="-352711">
              <a:lnSpc>
                <a:spcPct val="115000"/>
              </a:lnSpc>
              <a:spcBef>
                <a:spcPts val="0"/>
              </a:spcBef>
              <a:buClr>
                <a:srgbClr val="FFFFFF"/>
              </a:buClr>
              <a:buSzPts val="1300"/>
              <a:defRPr sz="1300">
                <a:solidFill>
                  <a:srgbClr val="FFFFFF"/>
                </a:solidFill>
                <a:latin typeface="Lato"/>
                <a:ea typeface="Lato"/>
                <a:cs typeface="Lato"/>
                <a:sym typeface="Lato"/>
              </a:defRPr>
            </a:lvl5p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8684345" y="4692391"/>
            <a:ext cx="336813" cy="335251"/>
          </a:xfrm>
          <a:prstGeom prst="rect">
            <a:avLst/>
          </a:prstGeom>
        </p:spPr>
        <p:txBody>
          <a:bodyPr/>
          <a:lstStyle>
            <a:lvl1pPr algn="r">
              <a:defRPr b="0">
                <a:latin typeface="Lato"/>
                <a:ea typeface="Lato"/>
                <a:cs typeface="Lato"/>
                <a:sym typeface="Lato"/>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_AND_BODY">
    <p:bg>
      <p:bgPr>
        <a:solidFill>
          <a:srgbClr val="1B212C"/>
        </a:solidFill>
        <a:effectLst/>
      </p:bgPr>
    </p:bg>
    <p:spTree>
      <p:nvGrpSpPr>
        <p:cNvPr id="1" name=""/>
        <p:cNvGrpSpPr/>
        <p:nvPr/>
      </p:nvGrpSpPr>
      <p:grpSpPr>
        <a:xfrm>
          <a:off x="0" y="0"/>
          <a:ext cx="0" cy="0"/>
          <a:chOff x="0" y="0"/>
          <a:chExt cx="0" cy="0"/>
        </a:xfrm>
      </p:grpSpPr>
      <p:grpSp>
        <p:nvGrpSpPr>
          <p:cNvPr id="111" name="Group 111"/>
          <p:cNvGrpSpPr/>
          <p:nvPr/>
        </p:nvGrpSpPr>
        <p:grpSpPr>
          <a:xfrm>
            <a:off x="-8" y="4128565"/>
            <a:ext cx="698940" cy="684667"/>
            <a:chOff x="0" y="0"/>
            <a:chExt cx="698938" cy="684666"/>
          </a:xfrm>
        </p:grpSpPr>
        <p:sp>
          <p:nvSpPr>
            <p:cNvPr id="109" name="Shape 109"/>
            <p:cNvSpPr/>
            <p:nvPr/>
          </p:nvSpPr>
          <p:spPr>
            <a:xfrm rot="16200000">
              <a:off x="0" y="-1"/>
              <a:ext cx="544811" cy="54481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9019"/>
              </a:srgbClr>
            </a:solidFill>
            <a:ln w="12700" cap="flat">
              <a:noFill/>
              <a:miter lim="400000"/>
            </a:ln>
            <a:effectLst/>
          </p:spPr>
          <p:txBody>
            <a:bodyPr wrap="square" lIns="45719" tIns="45719" rIns="45719" bIns="45719" numCol="1" anchor="ctr">
              <a:noAutofit/>
            </a:bodyPr>
            <a:lstStyle/>
            <a:p>
              <a:endParaRPr/>
            </a:p>
          </p:txBody>
        </p:sp>
        <p:sp>
          <p:nvSpPr>
            <p:cNvPr id="110" name="Shape 110"/>
            <p:cNvSpPr/>
            <p:nvPr/>
          </p:nvSpPr>
          <p:spPr>
            <a:xfrm flipH="1">
              <a:off x="154128" y="139859"/>
              <a:ext cx="544811" cy="544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9019"/>
              </a:srgbClr>
            </a:solidFill>
            <a:ln w="12700" cap="flat">
              <a:noFill/>
              <a:miter lim="400000"/>
            </a:ln>
            <a:effectLst/>
          </p:spPr>
          <p:txBody>
            <a:bodyPr wrap="square" lIns="45719" tIns="45719" rIns="45719" bIns="45719" numCol="1" anchor="ctr">
              <a:noAutofit/>
            </a:bodyPr>
            <a:lstStyle/>
            <a:p>
              <a:endParaRPr/>
            </a:p>
          </p:txBody>
        </p:sp>
      </p:grpSp>
      <p:sp>
        <p:nvSpPr>
          <p:cNvPr id="112" name="Shape 112"/>
          <p:cNvSpPr>
            <a:spLocks noGrp="1"/>
          </p:cNvSpPr>
          <p:nvPr>
            <p:ph type="body" sz="quarter" idx="1"/>
          </p:nvPr>
        </p:nvSpPr>
        <p:spPr>
          <a:xfrm>
            <a:off x="812725" y="4305375"/>
            <a:ext cx="6936000" cy="523805"/>
          </a:xfrm>
          <a:prstGeom prst="rect">
            <a:avLst/>
          </a:prstGeom>
        </p:spPr>
        <p:txBody>
          <a:bodyPr lIns="91399" tIns="91399" rIns="91399" bIns="91399" anchor="ctr">
            <a:normAutofit/>
          </a:bodyPr>
          <a:lstStyle>
            <a:lvl1pPr marL="228600" indent="0">
              <a:spcBef>
                <a:spcPts val="0"/>
              </a:spcBef>
              <a:buClrTx/>
              <a:buSzTx/>
              <a:buFontTx/>
              <a:buNone/>
              <a:defRPr sz="1300">
                <a:solidFill>
                  <a:srgbClr val="FFFFFF"/>
                </a:solidFill>
                <a:latin typeface="Lato"/>
                <a:ea typeface="Lato"/>
                <a:cs typeface="Lato"/>
                <a:sym typeface="Lato"/>
              </a:defRPr>
            </a:lvl1pPr>
            <a:lvl2pPr marL="819150" indent="-247650">
              <a:spcBef>
                <a:spcPts val="0"/>
              </a:spcBef>
              <a:buClrTx/>
              <a:buSzPts val="1300"/>
              <a:buFontTx/>
              <a:buChar char="○"/>
              <a:defRPr sz="1300">
                <a:solidFill>
                  <a:srgbClr val="FFFFFF"/>
                </a:solidFill>
                <a:latin typeface="Lato"/>
                <a:ea typeface="Lato"/>
                <a:cs typeface="Lato"/>
                <a:sym typeface="Lato"/>
              </a:defRPr>
            </a:lvl2pPr>
            <a:lvl3pPr marL="1276350" indent="-247650">
              <a:spcBef>
                <a:spcPts val="0"/>
              </a:spcBef>
              <a:buClrTx/>
              <a:buSzPts val="1300"/>
              <a:buFontTx/>
              <a:buChar char="■"/>
              <a:defRPr sz="1300">
                <a:solidFill>
                  <a:srgbClr val="FFFFFF"/>
                </a:solidFill>
                <a:latin typeface="Lato"/>
                <a:ea typeface="Lato"/>
                <a:cs typeface="Lato"/>
                <a:sym typeface="Lato"/>
              </a:defRPr>
            </a:lvl3pPr>
            <a:lvl4pPr marL="1733550" indent="-247650">
              <a:spcBef>
                <a:spcPts val="0"/>
              </a:spcBef>
              <a:buClrTx/>
              <a:buSzPts val="1300"/>
              <a:buFontTx/>
              <a:defRPr sz="1300">
                <a:solidFill>
                  <a:srgbClr val="FFFFFF"/>
                </a:solidFill>
                <a:latin typeface="Lato"/>
                <a:ea typeface="Lato"/>
                <a:cs typeface="Lato"/>
                <a:sym typeface="Lato"/>
              </a:defRPr>
            </a:lvl4pPr>
            <a:lvl5pPr marL="2190750" indent="-247650">
              <a:spcBef>
                <a:spcPts val="0"/>
              </a:spcBef>
              <a:buClrTx/>
              <a:buSzPts val="1300"/>
              <a:buFontTx/>
              <a:defRPr sz="1300">
                <a:solidFill>
                  <a:srgbClr val="FFFFFF"/>
                </a:solidFill>
                <a:latin typeface="Lato"/>
                <a:ea typeface="Lato"/>
                <a:cs typeface="Lato"/>
                <a:sym typeface="Lato"/>
              </a:defRPr>
            </a:lvl5pPr>
          </a:lstStyle>
          <a:p>
            <a:r>
              <a:t>Body Level One</a:t>
            </a:r>
          </a:p>
          <a:p>
            <a:pPr lvl="1"/>
            <a:r>
              <a:t>Body Level Two</a:t>
            </a:r>
          </a:p>
          <a:p>
            <a:pPr lvl="2"/>
            <a:r>
              <a:t>Body Level Three</a:t>
            </a:r>
          </a:p>
          <a:p>
            <a:pPr lvl="3"/>
            <a:r>
              <a:t>Body Level Four</a:t>
            </a:r>
          </a:p>
          <a:p>
            <a:pPr lvl="4"/>
            <a:r>
              <a:t>Body Level Five</a:t>
            </a:r>
          </a:p>
        </p:txBody>
      </p:sp>
      <p:sp>
        <p:nvSpPr>
          <p:cNvPr id="113" name="Shape 113"/>
          <p:cNvSpPr>
            <a:spLocks noGrp="1"/>
          </p:cNvSpPr>
          <p:nvPr>
            <p:ph type="sldNum" sz="quarter" idx="2"/>
          </p:nvPr>
        </p:nvSpPr>
        <p:spPr>
          <a:xfrm>
            <a:off x="8684395" y="4692416"/>
            <a:ext cx="336764" cy="335201"/>
          </a:xfrm>
          <a:prstGeom prst="rect">
            <a:avLst/>
          </a:prstGeom>
        </p:spPr>
        <p:txBody>
          <a:bodyPr lIns="91399" tIns="91399" rIns="91399" bIns="91399"/>
          <a:lstStyle>
            <a:lvl1pPr algn="r">
              <a:defRPr b="0">
                <a:latin typeface="Lato"/>
                <a:ea typeface="Lato"/>
                <a:cs typeface="Lato"/>
                <a:sym typeface="Lato"/>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p:bg>
      <p:bgPr>
        <a:solidFill>
          <a:srgbClr val="1B212C"/>
        </a:solidFill>
        <a:effectLst/>
      </p:bgPr>
    </p:bg>
    <p:spTree>
      <p:nvGrpSpPr>
        <p:cNvPr id="1" name=""/>
        <p:cNvGrpSpPr/>
        <p:nvPr/>
      </p:nvGrpSpPr>
      <p:grpSpPr>
        <a:xfrm>
          <a:off x="0" y="0"/>
          <a:ext cx="0" cy="0"/>
          <a:chOff x="0" y="0"/>
          <a:chExt cx="0" cy="0"/>
        </a:xfrm>
      </p:grpSpPr>
      <p:sp>
        <p:nvSpPr>
          <p:cNvPr id="120" name="Shape 120"/>
          <p:cNvSpPr/>
          <p:nvPr/>
        </p:nvSpPr>
        <p:spPr>
          <a:xfrm rot="5400000">
            <a:off x="7500300" y="501"/>
            <a:ext cx="1643705" cy="16437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close/>
              </a:path>
            </a:pathLst>
          </a:custGeom>
          <a:solidFill>
            <a:srgbClr val="FFFFFF">
              <a:alpha val="2352"/>
            </a:srgbClr>
          </a:solidFill>
          <a:ln w="12700">
            <a:miter lim="400000"/>
          </a:ln>
        </p:spPr>
        <p:txBody>
          <a:bodyPr lIns="45719" rIns="45719" anchor="ctr"/>
          <a:lstStyle/>
          <a:p>
            <a:endParaRPr/>
          </a:p>
        </p:txBody>
      </p:sp>
      <p:grpSp>
        <p:nvGrpSpPr>
          <p:cNvPr id="125" name="Group 125"/>
          <p:cNvGrpSpPr/>
          <p:nvPr/>
        </p:nvGrpSpPr>
        <p:grpSpPr>
          <a:xfrm>
            <a:off x="-8" y="486"/>
            <a:ext cx="5153718" cy="5134407"/>
            <a:chOff x="0" y="0"/>
            <a:chExt cx="5153716" cy="5134405"/>
          </a:xfrm>
        </p:grpSpPr>
        <p:sp>
          <p:nvSpPr>
            <p:cNvPr id="121" name="Shape 121"/>
            <p:cNvSpPr/>
            <p:nvPr/>
          </p:nvSpPr>
          <p:spPr>
            <a:xfrm rot="16200000">
              <a:off x="9732" y="-9578"/>
              <a:ext cx="5134259" cy="51537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2352"/>
              </a:srgbClr>
            </a:solidFill>
            <a:ln w="12700" cap="flat">
              <a:noFill/>
              <a:miter lim="400000"/>
            </a:ln>
            <a:effectLst/>
          </p:spPr>
          <p:txBody>
            <a:bodyPr wrap="square" lIns="45719" tIns="45719" rIns="45719" bIns="45719" numCol="1" anchor="ctr">
              <a:noAutofit/>
            </a:bodyPr>
            <a:lstStyle/>
            <a:p>
              <a:endParaRPr/>
            </a:p>
          </p:txBody>
        </p:sp>
        <p:sp>
          <p:nvSpPr>
            <p:cNvPr id="122" name="Shape 122"/>
            <p:cNvSpPr/>
            <p:nvPr/>
          </p:nvSpPr>
          <p:spPr>
            <a:xfrm rot="16200000">
              <a:off x="7345" y="1134429"/>
              <a:ext cx="3982220" cy="3996911"/>
            </a:xfrm>
            <a:custGeom>
              <a:avLst/>
              <a:gdLst/>
              <a:ahLst/>
              <a:cxnLst>
                <a:cxn ang="0">
                  <a:pos x="wd2" y="hd2"/>
                </a:cxn>
                <a:cxn ang="5400000">
                  <a:pos x="wd2" y="hd2"/>
                </a:cxn>
                <a:cxn ang="10800000">
                  <a:pos x="wd2" y="hd2"/>
                </a:cxn>
                <a:cxn ang="16200000">
                  <a:pos x="wd2" y="hd2"/>
                </a:cxn>
              </a:cxnLst>
              <a:rect l="0" t="0" r="r" b="b"/>
              <a:pathLst>
                <a:path w="21600" h="21600" extrusionOk="0">
                  <a:moveTo>
                    <a:pt x="0" y="12695"/>
                  </a:moveTo>
                  <a:lnTo>
                    <a:pt x="12695" y="0"/>
                  </a:lnTo>
                  <a:lnTo>
                    <a:pt x="21600" y="0"/>
                  </a:lnTo>
                  <a:lnTo>
                    <a:pt x="0" y="21600"/>
                  </a:lnTo>
                  <a:close/>
                </a:path>
              </a:pathLst>
            </a:custGeom>
            <a:solidFill>
              <a:srgbClr val="FFFFFF">
                <a:alpha val="2352"/>
              </a:srgbClr>
            </a:solidFill>
            <a:ln w="12700" cap="flat">
              <a:noFill/>
              <a:miter lim="400000"/>
            </a:ln>
            <a:effectLst/>
          </p:spPr>
          <p:txBody>
            <a:bodyPr wrap="square" lIns="45719" tIns="45719" rIns="45719" bIns="45719" numCol="1" anchor="ctr">
              <a:noAutofit/>
            </a:bodyPr>
            <a:lstStyle/>
            <a:p>
              <a:endParaRPr/>
            </a:p>
          </p:txBody>
        </p:sp>
        <p:sp>
          <p:nvSpPr>
            <p:cNvPr id="123" name="Shape 123"/>
            <p:cNvSpPr/>
            <p:nvPr/>
          </p:nvSpPr>
          <p:spPr>
            <a:xfrm rot="16200000">
              <a:off x="5789" y="-4292"/>
              <a:ext cx="2291525" cy="23001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0145AC"/>
            </a:solidFill>
            <a:ln w="12700" cap="flat">
              <a:noFill/>
              <a:miter lim="400000"/>
            </a:ln>
            <a:effectLst/>
          </p:spPr>
          <p:txBody>
            <a:bodyPr wrap="square" lIns="45719" tIns="45719" rIns="45719" bIns="45719" numCol="1" anchor="ctr">
              <a:noAutofit/>
            </a:bodyPr>
            <a:lstStyle/>
            <a:p>
              <a:endParaRPr/>
            </a:p>
          </p:txBody>
        </p:sp>
        <p:sp>
          <p:nvSpPr>
            <p:cNvPr id="124" name="Shape 124"/>
            <p:cNvSpPr/>
            <p:nvPr/>
          </p:nvSpPr>
          <p:spPr>
            <a:xfrm flipH="1">
              <a:off x="652824" y="587837"/>
              <a:ext cx="2300107" cy="2291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82C7A5"/>
            </a:solidFill>
            <a:ln w="12700" cap="flat">
              <a:noFill/>
              <a:miter lim="400000"/>
            </a:ln>
            <a:effectLst/>
          </p:spPr>
          <p:txBody>
            <a:bodyPr wrap="square" lIns="45719" tIns="45719" rIns="45719" bIns="45719" numCol="1" anchor="ctr">
              <a:noAutofit/>
            </a:bodyPr>
            <a:lstStyle/>
            <a:p>
              <a:endParaRPr/>
            </a:p>
          </p:txBody>
        </p:sp>
      </p:grpSp>
      <p:sp>
        <p:nvSpPr>
          <p:cNvPr id="126" name="Shape 126"/>
          <p:cNvSpPr>
            <a:spLocks noGrp="1"/>
          </p:cNvSpPr>
          <p:nvPr>
            <p:ph type="title"/>
          </p:nvPr>
        </p:nvSpPr>
        <p:spPr>
          <a:xfrm>
            <a:off x="3537148" y="1578399"/>
            <a:ext cx="5017502" cy="1578902"/>
          </a:xfrm>
          <a:prstGeom prst="rect">
            <a:avLst/>
          </a:prstGeom>
        </p:spPr>
        <p:txBody>
          <a:bodyPr lIns="91399" tIns="91399" rIns="91399" bIns="91399" anchor="t">
            <a:normAutofit/>
          </a:bodyPr>
          <a:lstStyle>
            <a:lvl1pPr>
              <a:defRPr sz="4000" b="0">
                <a:solidFill>
                  <a:srgbClr val="FFFFFF"/>
                </a:solidFill>
                <a:latin typeface="Montserrat"/>
                <a:ea typeface="Montserrat"/>
                <a:cs typeface="Montserrat"/>
                <a:sym typeface="Montserrat"/>
              </a:defRPr>
            </a:lvl1pPr>
          </a:lstStyle>
          <a:p>
            <a:r>
              <a:t>Title Text</a:t>
            </a:r>
          </a:p>
        </p:txBody>
      </p:sp>
      <p:sp>
        <p:nvSpPr>
          <p:cNvPr id="127" name="Shape 127"/>
          <p:cNvSpPr>
            <a:spLocks noGrp="1"/>
          </p:cNvSpPr>
          <p:nvPr>
            <p:ph type="body" sz="quarter" idx="1"/>
          </p:nvPr>
        </p:nvSpPr>
        <p:spPr>
          <a:xfrm>
            <a:off x="5083950" y="3924925"/>
            <a:ext cx="3470705" cy="506105"/>
          </a:xfrm>
          <a:prstGeom prst="rect">
            <a:avLst/>
          </a:prstGeom>
        </p:spPr>
        <p:txBody>
          <a:bodyPr lIns="91399" tIns="91399" rIns="91399" bIns="91399">
            <a:normAutofit/>
          </a:bodyPr>
          <a:lstStyle>
            <a:lvl1pPr marL="228600" indent="0">
              <a:spcBef>
                <a:spcPts val="0"/>
              </a:spcBef>
              <a:buClrTx/>
              <a:buSzTx/>
              <a:buFontTx/>
              <a:buNone/>
              <a:defRPr sz="1300">
                <a:solidFill>
                  <a:srgbClr val="FFFFFF"/>
                </a:solidFill>
                <a:latin typeface="Lato"/>
                <a:ea typeface="Lato"/>
                <a:cs typeface="Lato"/>
                <a:sym typeface="Lato"/>
              </a:defRPr>
            </a:lvl1pPr>
            <a:lvl2pPr marL="228600" indent="457200">
              <a:spcBef>
                <a:spcPts val="0"/>
              </a:spcBef>
              <a:buClrTx/>
              <a:buSzTx/>
              <a:buFontTx/>
              <a:buNone/>
              <a:defRPr sz="1300">
                <a:solidFill>
                  <a:srgbClr val="FFFFFF"/>
                </a:solidFill>
                <a:latin typeface="Lato"/>
                <a:ea typeface="Lato"/>
                <a:cs typeface="Lato"/>
                <a:sym typeface="Lato"/>
              </a:defRPr>
            </a:lvl2pPr>
            <a:lvl3pPr marL="228600" indent="914400">
              <a:spcBef>
                <a:spcPts val="0"/>
              </a:spcBef>
              <a:buClrTx/>
              <a:buSzTx/>
              <a:buFontTx/>
              <a:buNone/>
              <a:defRPr sz="1300">
                <a:solidFill>
                  <a:srgbClr val="FFFFFF"/>
                </a:solidFill>
                <a:latin typeface="Lato"/>
                <a:ea typeface="Lato"/>
                <a:cs typeface="Lato"/>
                <a:sym typeface="Lato"/>
              </a:defRPr>
            </a:lvl3pPr>
            <a:lvl4pPr marL="228600" indent="1371600">
              <a:spcBef>
                <a:spcPts val="0"/>
              </a:spcBef>
              <a:buClrTx/>
              <a:buSzTx/>
              <a:buFontTx/>
              <a:buNone/>
              <a:defRPr sz="1300">
                <a:solidFill>
                  <a:srgbClr val="FFFFFF"/>
                </a:solidFill>
                <a:latin typeface="Lato"/>
                <a:ea typeface="Lato"/>
                <a:cs typeface="Lato"/>
                <a:sym typeface="Lato"/>
              </a:defRPr>
            </a:lvl4pPr>
            <a:lvl5pPr marL="228600" indent="1828800">
              <a:spcBef>
                <a:spcPts val="0"/>
              </a:spcBef>
              <a:buClrTx/>
              <a:buSzTx/>
              <a:buFontTx/>
              <a:buNone/>
              <a:defRPr sz="1300">
                <a:solidFill>
                  <a:srgbClr val="FFFFFF"/>
                </a:solidFill>
                <a:latin typeface="Lato"/>
                <a:ea typeface="Lato"/>
                <a:cs typeface="Lato"/>
                <a:sym typeface="Lato"/>
              </a:defRPr>
            </a:lvl5pPr>
          </a:lstStyle>
          <a:p>
            <a:r>
              <a:t>Body Level One</a:t>
            </a:r>
          </a:p>
          <a:p>
            <a:pPr lvl="1"/>
            <a:r>
              <a:t>Body Level Two</a:t>
            </a:r>
          </a:p>
          <a:p>
            <a:pPr lvl="2"/>
            <a:r>
              <a:t>Body Level Three</a:t>
            </a:r>
          </a:p>
          <a:p>
            <a:pPr lvl="3"/>
            <a:r>
              <a:t>Body Level Four</a:t>
            </a:r>
          </a:p>
          <a:p>
            <a:pPr lvl="4"/>
            <a:r>
              <a:t>Body Level Five</a:t>
            </a:r>
          </a:p>
        </p:txBody>
      </p:sp>
      <p:sp>
        <p:nvSpPr>
          <p:cNvPr id="128" name="Shape 128"/>
          <p:cNvSpPr>
            <a:spLocks noGrp="1"/>
          </p:cNvSpPr>
          <p:nvPr>
            <p:ph type="sldNum" sz="quarter" idx="2"/>
          </p:nvPr>
        </p:nvSpPr>
        <p:spPr>
          <a:xfrm>
            <a:off x="8684395" y="4692416"/>
            <a:ext cx="336764" cy="335201"/>
          </a:xfrm>
          <a:prstGeom prst="rect">
            <a:avLst/>
          </a:prstGeom>
        </p:spPr>
        <p:txBody>
          <a:bodyPr lIns="91399" tIns="91399" rIns="91399" bIns="91399"/>
          <a:lstStyle>
            <a:lvl1pPr algn="r">
              <a:defRPr b="0">
                <a:latin typeface="Lato"/>
                <a:ea typeface="Lato"/>
                <a:cs typeface="Lato"/>
                <a:sym typeface="Lato"/>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ECTION_HEADER">
    <p:bg>
      <p:bgPr>
        <a:solidFill>
          <a:srgbClr val="1B212C"/>
        </a:solidFill>
        <a:effectLst/>
      </p:bgPr>
    </p:bg>
    <p:spTree>
      <p:nvGrpSpPr>
        <p:cNvPr id="1" name=""/>
        <p:cNvGrpSpPr/>
        <p:nvPr/>
      </p:nvGrpSpPr>
      <p:grpSpPr>
        <a:xfrm>
          <a:off x="0" y="0"/>
          <a:ext cx="0" cy="0"/>
          <a:chOff x="0" y="0"/>
          <a:chExt cx="0" cy="0"/>
        </a:xfrm>
      </p:grpSpPr>
      <p:grpSp>
        <p:nvGrpSpPr>
          <p:cNvPr id="153" name="Group 153"/>
          <p:cNvGrpSpPr/>
          <p:nvPr/>
        </p:nvGrpSpPr>
        <p:grpSpPr>
          <a:xfrm>
            <a:off x="4406394" y="-8"/>
            <a:ext cx="4737611" cy="5143078"/>
            <a:chOff x="0" y="0"/>
            <a:chExt cx="4737610" cy="5143077"/>
          </a:xfrm>
        </p:grpSpPr>
        <p:sp>
          <p:nvSpPr>
            <p:cNvPr id="135" name="Shape 135"/>
            <p:cNvSpPr/>
            <p:nvPr/>
          </p:nvSpPr>
          <p:spPr>
            <a:xfrm rot="5400000">
              <a:off x="1799" y="-1801"/>
              <a:ext cx="4734011" cy="4737612"/>
            </a:xfrm>
            <a:custGeom>
              <a:avLst/>
              <a:gdLst/>
              <a:ahLst/>
              <a:cxnLst>
                <a:cxn ang="0">
                  <a:pos x="wd2" y="hd2"/>
                </a:cxn>
                <a:cxn ang="5400000">
                  <a:pos x="wd2" y="hd2"/>
                </a:cxn>
                <a:cxn ang="10800000">
                  <a:pos x="wd2" y="hd2"/>
                </a:cxn>
                <a:cxn ang="16200000">
                  <a:pos x="wd2" y="hd2"/>
                </a:cxn>
              </a:cxnLst>
              <a:rect l="0" t="0" r="r" b="b"/>
              <a:pathLst>
                <a:path w="21600" h="21600" extrusionOk="0">
                  <a:moveTo>
                    <a:pt x="0" y="10685"/>
                  </a:moveTo>
                  <a:lnTo>
                    <a:pt x="10685" y="0"/>
                  </a:lnTo>
                  <a:lnTo>
                    <a:pt x="21600" y="0"/>
                  </a:lnTo>
                  <a:lnTo>
                    <a:pt x="0" y="21600"/>
                  </a:lnTo>
                  <a:close/>
                </a:path>
              </a:pathLst>
            </a:custGeom>
            <a:solidFill>
              <a:srgbClr val="FFFFFF">
                <a:alpha val="2745"/>
              </a:srgbClr>
            </a:solidFill>
            <a:ln w="12700" cap="flat">
              <a:noFill/>
              <a:miter lim="400000"/>
            </a:ln>
            <a:effectLst/>
          </p:spPr>
          <p:txBody>
            <a:bodyPr wrap="square" lIns="45719" tIns="45719" rIns="45719" bIns="45719" numCol="1" anchor="ctr">
              <a:noAutofit/>
            </a:bodyPr>
            <a:lstStyle/>
            <a:p>
              <a:endParaRPr/>
            </a:p>
          </p:txBody>
        </p:sp>
        <p:sp>
          <p:nvSpPr>
            <p:cNvPr id="136" name="Shape 136"/>
            <p:cNvSpPr/>
            <p:nvPr/>
          </p:nvSpPr>
          <p:spPr>
            <a:xfrm rot="5400000">
              <a:off x="434724" y="5700"/>
              <a:ext cx="4298112" cy="42867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close/>
                </a:path>
              </a:pathLst>
            </a:custGeom>
            <a:solidFill>
              <a:srgbClr val="FFFFFF">
                <a:alpha val="2745"/>
              </a:srgbClr>
            </a:solidFill>
            <a:ln w="12700" cap="flat">
              <a:noFill/>
              <a:miter lim="400000"/>
            </a:ln>
            <a:effectLst/>
          </p:spPr>
          <p:txBody>
            <a:bodyPr wrap="square" lIns="45719" tIns="45719" rIns="45719" bIns="45719" numCol="1" anchor="ctr">
              <a:noAutofit/>
            </a:bodyPr>
            <a:lstStyle/>
            <a:p>
              <a:endParaRPr/>
            </a:p>
          </p:txBody>
        </p:sp>
        <p:sp>
          <p:nvSpPr>
            <p:cNvPr id="137" name="Shape 137"/>
            <p:cNvSpPr/>
            <p:nvPr/>
          </p:nvSpPr>
          <p:spPr>
            <a:xfrm rot="16200000">
              <a:off x="1211999" y="1236470"/>
              <a:ext cx="808805"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138" name="Shape 138"/>
            <p:cNvSpPr/>
            <p:nvPr/>
          </p:nvSpPr>
          <p:spPr>
            <a:xfrm flipH="1">
              <a:off x="1443457" y="1443958"/>
              <a:ext cx="808805" cy="80880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139" name="Shape 139"/>
            <p:cNvSpPr/>
            <p:nvPr/>
          </p:nvSpPr>
          <p:spPr>
            <a:xfrm rot="16200000">
              <a:off x="1580681" y="2469468"/>
              <a:ext cx="808806" cy="80880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140" name="Shape 140"/>
            <p:cNvSpPr/>
            <p:nvPr/>
          </p:nvSpPr>
          <p:spPr>
            <a:xfrm flipH="1">
              <a:off x="1815715" y="2676957"/>
              <a:ext cx="808808" cy="80880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141" name="Shape 141"/>
            <p:cNvSpPr/>
            <p:nvPr/>
          </p:nvSpPr>
          <p:spPr>
            <a:xfrm rot="16200000">
              <a:off x="2268941" y="1862020"/>
              <a:ext cx="808808" cy="808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142" name="Shape 142"/>
            <p:cNvSpPr/>
            <p:nvPr/>
          </p:nvSpPr>
          <p:spPr>
            <a:xfrm flipH="1">
              <a:off x="2501703" y="2069507"/>
              <a:ext cx="808805" cy="808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82C7A5"/>
            </a:solidFill>
            <a:ln w="12700" cap="flat">
              <a:noFill/>
              <a:miter lim="400000"/>
            </a:ln>
            <a:effectLst/>
          </p:spPr>
          <p:txBody>
            <a:bodyPr wrap="square" lIns="45719" tIns="45719" rIns="45719" bIns="45719" numCol="1" anchor="ctr">
              <a:noAutofit/>
            </a:bodyPr>
            <a:lstStyle/>
            <a:p>
              <a:endParaRPr/>
            </a:p>
          </p:txBody>
        </p:sp>
        <p:sp>
          <p:nvSpPr>
            <p:cNvPr id="143" name="Shape 143"/>
            <p:cNvSpPr/>
            <p:nvPr/>
          </p:nvSpPr>
          <p:spPr>
            <a:xfrm rot="16200000">
              <a:off x="2454744" y="2477811"/>
              <a:ext cx="808806" cy="808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144" name="Shape 144"/>
            <p:cNvSpPr/>
            <p:nvPr/>
          </p:nvSpPr>
          <p:spPr>
            <a:xfrm flipH="1">
              <a:off x="3558870" y="2692968"/>
              <a:ext cx="808806"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145" name="Shape 145"/>
            <p:cNvSpPr/>
            <p:nvPr/>
          </p:nvSpPr>
          <p:spPr>
            <a:xfrm flipH="1">
              <a:off x="3738685" y="3308760"/>
              <a:ext cx="808806"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146" name="Shape 146"/>
            <p:cNvSpPr/>
            <p:nvPr/>
          </p:nvSpPr>
          <p:spPr>
            <a:xfrm rot="16200000">
              <a:off x="2641203" y="3095020"/>
              <a:ext cx="808805"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147" name="Shape 147"/>
            <p:cNvSpPr/>
            <p:nvPr/>
          </p:nvSpPr>
          <p:spPr>
            <a:xfrm flipH="1">
              <a:off x="2870253" y="3302506"/>
              <a:ext cx="808805"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148" name="Shape 148"/>
            <p:cNvSpPr/>
            <p:nvPr/>
          </p:nvSpPr>
          <p:spPr>
            <a:xfrm rot="16200000">
              <a:off x="2821018" y="3710812"/>
              <a:ext cx="808805"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0145AC"/>
            </a:solidFill>
            <a:ln w="12700" cap="flat">
              <a:noFill/>
              <a:miter lim="400000"/>
            </a:ln>
            <a:effectLst/>
          </p:spPr>
          <p:txBody>
            <a:bodyPr wrap="square" lIns="45719" tIns="45719" rIns="45719" bIns="45719" numCol="1" anchor="ctr">
              <a:noAutofit/>
            </a:bodyPr>
            <a:lstStyle/>
            <a:p>
              <a:endParaRPr/>
            </a:p>
          </p:txBody>
        </p:sp>
        <p:sp>
          <p:nvSpPr>
            <p:cNvPr id="149" name="Shape 149"/>
            <p:cNvSpPr/>
            <p:nvPr/>
          </p:nvSpPr>
          <p:spPr>
            <a:xfrm flipH="1">
              <a:off x="3056051" y="3918299"/>
              <a:ext cx="808805" cy="80880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150" name="Shape 150"/>
            <p:cNvSpPr/>
            <p:nvPr/>
          </p:nvSpPr>
          <p:spPr>
            <a:xfrm rot="16200000">
              <a:off x="3696095" y="3718478"/>
              <a:ext cx="808806"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151" name="Shape 151"/>
            <p:cNvSpPr/>
            <p:nvPr/>
          </p:nvSpPr>
          <p:spPr>
            <a:xfrm flipH="1">
              <a:off x="3928137" y="3925964"/>
              <a:ext cx="808807" cy="808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sp>
          <p:nvSpPr>
            <p:cNvPr id="152" name="Shape 152"/>
            <p:cNvSpPr/>
            <p:nvPr/>
          </p:nvSpPr>
          <p:spPr>
            <a:xfrm rot="16200000">
              <a:off x="3881894" y="4334270"/>
              <a:ext cx="808807" cy="808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0"/>
                  </a:lnTo>
                  <a:lnTo>
                    <a:pt x="0" y="21600"/>
                  </a:lnTo>
                  <a:close/>
                </a:path>
              </a:pathLst>
            </a:custGeom>
            <a:solidFill>
              <a:srgbClr val="FFFFFF">
                <a:alpha val="6666"/>
              </a:srgbClr>
            </a:solidFill>
            <a:ln w="12700" cap="flat">
              <a:noFill/>
              <a:miter lim="400000"/>
            </a:ln>
            <a:effectLst/>
          </p:spPr>
          <p:txBody>
            <a:bodyPr wrap="square" lIns="45719" tIns="45719" rIns="45719" bIns="45719" numCol="1" anchor="ctr">
              <a:noAutofit/>
            </a:bodyPr>
            <a:lstStyle/>
            <a:p>
              <a:endParaRPr/>
            </a:p>
          </p:txBody>
        </p:sp>
      </p:grpSp>
      <p:sp>
        <p:nvSpPr>
          <p:cNvPr id="154" name="Shape 154"/>
          <p:cNvSpPr>
            <a:spLocks noGrp="1"/>
          </p:cNvSpPr>
          <p:nvPr>
            <p:ph type="title"/>
          </p:nvPr>
        </p:nvSpPr>
        <p:spPr>
          <a:xfrm>
            <a:off x="823850" y="2053000"/>
            <a:ext cx="4587000" cy="1148705"/>
          </a:xfrm>
          <a:prstGeom prst="rect">
            <a:avLst/>
          </a:prstGeom>
        </p:spPr>
        <p:txBody>
          <a:bodyPr lIns="91399" tIns="91399" rIns="91399" bIns="91399" anchor="ctr">
            <a:normAutofit/>
          </a:bodyPr>
          <a:lstStyle>
            <a:lvl1pPr>
              <a:defRPr sz="2800" b="0">
                <a:solidFill>
                  <a:srgbClr val="FFFFFF"/>
                </a:solidFill>
                <a:latin typeface="Montserrat"/>
                <a:ea typeface="Montserrat"/>
                <a:cs typeface="Montserrat"/>
                <a:sym typeface="Montserrat"/>
              </a:defRPr>
            </a:lvl1pPr>
          </a:lstStyle>
          <a:p>
            <a:r>
              <a:t>Title Text</a:t>
            </a:r>
          </a:p>
        </p:txBody>
      </p:sp>
      <p:sp>
        <p:nvSpPr>
          <p:cNvPr id="155" name="Shape 155"/>
          <p:cNvSpPr>
            <a:spLocks noGrp="1"/>
          </p:cNvSpPr>
          <p:nvPr>
            <p:ph type="sldNum" sz="quarter" idx="2"/>
          </p:nvPr>
        </p:nvSpPr>
        <p:spPr>
          <a:xfrm>
            <a:off x="8684395" y="4692416"/>
            <a:ext cx="336764" cy="335201"/>
          </a:xfrm>
          <a:prstGeom prst="rect">
            <a:avLst/>
          </a:prstGeom>
        </p:spPr>
        <p:txBody>
          <a:bodyPr lIns="91399" tIns="91399" rIns="91399" bIns="91399"/>
          <a:lstStyle>
            <a:lvl1pPr algn="r">
              <a:defRPr b="0">
                <a:latin typeface="Lato"/>
                <a:ea typeface="Lato"/>
                <a:cs typeface="Lato"/>
                <a:sym typeface="Lato"/>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763999" y="-1236276"/>
            <a:ext cx="7616102" cy="7616102"/>
          </a:xfrm>
          <a:prstGeom prst="ellipse">
            <a:avLst/>
          </a:prstGeom>
          <a:ln>
            <a:solidFill>
              <a:srgbClr val="E8E8E8"/>
            </a:solidFill>
          </a:ln>
        </p:spPr>
        <p:txBody>
          <a:bodyPr lIns="45719" rIns="45719" anchor="ctr"/>
          <a:lstStyle/>
          <a:p>
            <a:endParaRPr/>
          </a:p>
        </p:txBody>
      </p:sp>
      <p:sp>
        <p:nvSpPr>
          <p:cNvPr id="3" name="Shape 3"/>
          <p:cNvSpPr/>
          <p:nvPr/>
        </p:nvSpPr>
        <p:spPr>
          <a:xfrm>
            <a:off x="1198300" y="-801975"/>
            <a:ext cx="6747000" cy="6747000"/>
          </a:xfrm>
          <a:prstGeom prst="ellipse">
            <a:avLst/>
          </a:prstGeom>
          <a:ln>
            <a:solidFill>
              <a:srgbClr val="E8E8E8"/>
            </a:solidFill>
          </a:ln>
        </p:spPr>
        <p:txBody>
          <a:bodyPr lIns="45719" rIns="45719" anchor="ctr"/>
          <a:lstStyle/>
          <a:p>
            <a:endParaRPr/>
          </a:p>
        </p:txBody>
      </p:sp>
      <p:sp>
        <p:nvSpPr>
          <p:cNvPr id="4" name="Shape 4"/>
          <p:cNvSpPr/>
          <p:nvPr/>
        </p:nvSpPr>
        <p:spPr>
          <a:xfrm>
            <a:off x="2267899" y="267624"/>
            <a:ext cx="4608302" cy="4608302"/>
          </a:xfrm>
          <a:prstGeom prst="ellipse">
            <a:avLst/>
          </a:prstGeom>
          <a:ln>
            <a:solidFill>
              <a:srgbClr val="E8E8E8"/>
            </a:solidFill>
          </a:ln>
        </p:spPr>
        <p:txBody>
          <a:bodyPr lIns="45719" rIns="45719" anchor="ctr"/>
          <a:lstStyle/>
          <a:p>
            <a:endParaRPr/>
          </a:p>
        </p:txBody>
      </p:sp>
      <p:sp>
        <p:nvSpPr>
          <p:cNvPr id="5" name="Shape 5"/>
          <p:cNvSpPr/>
          <p:nvPr/>
        </p:nvSpPr>
        <p:spPr>
          <a:xfrm>
            <a:off x="-704850" y="-2705100"/>
            <a:ext cx="10553700" cy="105537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61" y="10800"/>
                </a:moveTo>
                <a:cubicBezTo>
                  <a:pt x="2261" y="15516"/>
                  <a:pt x="6084" y="19339"/>
                  <a:pt x="10800" y="19339"/>
                </a:cubicBezTo>
                <a:cubicBezTo>
                  <a:pt x="15516" y="19339"/>
                  <a:pt x="19339" y="15516"/>
                  <a:pt x="19339" y="10800"/>
                </a:cubicBezTo>
                <a:cubicBezTo>
                  <a:pt x="19339" y="6084"/>
                  <a:pt x="15516" y="2261"/>
                  <a:pt x="10800" y="2261"/>
                </a:cubicBezTo>
                <a:cubicBezTo>
                  <a:pt x="6084" y="2261"/>
                  <a:pt x="2261" y="6084"/>
                  <a:pt x="2261" y="10800"/>
                </a:cubicBezTo>
                <a:close/>
              </a:path>
            </a:pathLst>
          </a:custGeom>
          <a:solidFill>
            <a:srgbClr val="000000">
              <a:alpha val="5490"/>
            </a:srgbClr>
          </a:solidFill>
          <a:ln w="12700">
            <a:miter lim="400000"/>
          </a:ln>
        </p:spPr>
        <p:txBody>
          <a:bodyPr lIns="45719" rIns="45719" anchor="ctr"/>
          <a:lstStyle/>
          <a:p>
            <a:endParaRPr/>
          </a:p>
        </p:txBody>
      </p:sp>
      <p:sp>
        <p:nvSpPr>
          <p:cNvPr id="6" name="Shape 6"/>
          <p:cNvSpPr/>
          <p:nvPr/>
        </p:nvSpPr>
        <p:spPr>
          <a:xfrm>
            <a:off x="8556000" y="4576450"/>
            <a:ext cx="435601" cy="435601"/>
          </a:xfrm>
          <a:prstGeom prst="ellipse">
            <a:avLst/>
          </a:prstGeom>
          <a:solidFill>
            <a:srgbClr val="000000"/>
          </a:solidFill>
          <a:ln w="12700">
            <a:miter lim="400000"/>
          </a:ln>
        </p:spPr>
        <p:txBody>
          <a:bodyPr lIns="45719" rIns="45719" anchor="ctr"/>
          <a:lstStyle/>
          <a:p>
            <a:endParaRPr/>
          </a:p>
        </p:txBody>
      </p:sp>
      <p:sp>
        <p:nvSpPr>
          <p:cNvPr id="7" name="Shape 7"/>
          <p:cNvSpPr>
            <a:spLocks noGrp="1"/>
          </p:cNvSpPr>
          <p:nvPr>
            <p:ph type="title"/>
          </p:nvPr>
        </p:nvSpPr>
        <p:spPr>
          <a:xfrm>
            <a:off x="457200" y="0"/>
            <a:ext cx="8229600" cy="1063229"/>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nchor="b"/>
          <a:lstStyle/>
          <a:p>
            <a:r>
              <a:t>Title Text</a:t>
            </a:r>
          </a:p>
        </p:txBody>
      </p:sp>
      <p:sp>
        <p:nvSpPr>
          <p:cNvPr id="8" name="Shape 8"/>
          <p:cNvSpPr>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lstStyle/>
          <a:p>
            <a:r>
              <a:t>Body Level One</a:t>
            </a:r>
          </a:p>
          <a:p>
            <a:pPr lvl="1"/>
            <a:r>
              <a:t>Body Level Two</a:t>
            </a:r>
          </a:p>
          <a:p>
            <a:pPr lvl="2"/>
            <a:r>
              <a:t>Body Level Three</a:t>
            </a:r>
          </a:p>
          <a:p>
            <a:pPr lvl="3"/>
            <a:r>
              <a:t>Body Level Four</a:t>
            </a:r>
          </a:p>
          <a:p>
            <a:pPr lvl="4"/>
            <a:r>
              <a:t>Body Level Five</a:t>
            </a:r>
          </a:p>
        </p:txBody>
      </p:sp>
      <p:sp>
        <p:nvSpPr>
          <p:cNvPr id="9" name="Shape 9"/>
          <p:cNvSpPr>
            <a:spLocks noGrp="1"/>
          </p:cNvSpPr>
          <p:nvPr>
            <p:ph type="sldNum" sz="quarter" idx="2"/>
          </p:nvPr>
        </p:nvSpPr>
        <p:spPr>
          <a:xfrm>
            <a:off x="8605268" y="4626625"/>
            <a:ext cx="336813" cy="335251"/>
          </a:xfrm>
          <a:prstGeom prst="rect">
            <a:avLst/>
          </a:prstGeom>
          <a:ln w="12700">
            <a:miter lim="400000"/>
          </a:ln>
        </p:spPr>
        <p:txBody>
          <a:bodyPr wrap="none" lIns="91424" tIns="91424" rIns="91424" bIns="91424" anchor="ctr">
            <a:spAutoFit/>
          </a:bodyPr>
          <a:lstStyle>
            <a:lvl1pPr algn="ctr">
              <a:defRPr sz="1000" b="1">
                <a:solidFill>
                  <a:srgbClr val="FFFFFF"/>
                </a:solidFill>
                <a:latin typeface="Poppins"/>
                <a:ea typeface="Poppins"/>
                <a:cs typeface="Poppins"/>
                <a:sym typeface="Poppins"/>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Lst>
  <p:transition spd="med"/>
  <p:txStyles>
    <p:titleStyle>
      <a:lvl1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Poppins"/>
          <a:ea typeface="Poppins"/>
          <a:cs typeface="Poppins"/>
          <a:sym typeface="Poppins"/>
        </a:defRPr>
      </a:lvl1pPr>
      <a:lvl2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Poppins"/>
          <a:ea typeface="Poppins"/>
          <a:cs typeface="Poppins"/>
          <a:sym typeface="Poppins"/>
        </a:defRPr>
      </a:lvl2pPr>
      <a:lvl3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Poppins"/>
          <a:ea typeface="Poppins"/>
          <a:cs typeface="Poppins"/>
          <a:sym typeface="Poppins"/>
        </a:defRPr>
      </a:lvl3pPr>
      <a:lvl4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Poppins"/>
          <a:ea typeface="Poppins"/>
          <a:cs typeface="Poppins"/>
          <a:sym typeface="Poppins"/>
        </a:defRPr>
      </a:lvl4pPr>
      <a:lvl5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Poppins"/>
          <a:ea typeface="Poppins"/>
          <a:cs typeface="Poppins"/>
          <a:sym typeface="Poppins"/>
        </a:defRPr>
      </a:lvl5pPr>
      <a:lvl6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Poppins"/>
          <a:ea typeface="Poppins"/>
          <a:cs typeface="Poppins"/>
          <a:sym typeface="Poppins"/>
        </a:defRPr>
      </a:lvl6pPr>
      <a:lvl7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Poppins"/>
          <a:ea typeface="Poppins"/>
          <a:cs typeface="Poppins"/>
          <a:sym typeface="Poppins"/>
        </a:defRPr>
      </a:lvl7pPr>
      <a:lvl8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Poppins"/>
          <a:ea typeface="Poppins"/>
          <a:cs typeface="Poppins"/>
          <a:sym typeface="Poppins"/>
        </a:defRPr>
      </a:lvl8pPr>
      <a:lvl9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Poppins"/>
          <a:ea typeface="Poppins"/>
          <a:cs typeface="Poppins"/>
          <a:sym typeface="Poppins"/>
        </a:defRPr>
      </a:lvl9pPr>
    </p:titleStyle>
    <p:bodyStyle>
      <a:lvl1pPr marL="457200" marR="0" indent="-330200" algn="l" defTabSz="914400" rtl="0" latinLnBrk="0">
        <a:lnSpc>
          <a:spcPct val="100000"/>
        </a:lnSpc>
        <a:spcBef>
          <a:spcPts val="600"/>
        </a:spcBef>
        <a:spcAft>
          <a:spcPts val="0"/>
        </a:spcAft>
        <a:buClr>
          <a:srgbClr val="CCCCCC"/>
        </a:buClr>
        <a:buSzPts val="1600"/>
        <a:buFont typeface="Helvetica"/>
        <a:buChar char="￮"/>
        <a:tabLst/>
        <a:defRPr sz="1600" b="0" i="0" u="none" strike="noStrike" cap="none" spc="0" baseline="0">
          <a:ln>
            <a:noFill/>
          </a:ln>
          <a:solidFill>
            <a:srgbClr val="000000"/>
          </a:solidFill>
          <a:uFillTx/>
          <a:latin typeface="Poppins Light"/>
          <a:ea typeface="Poppins Light"/>
          <a:cs typeface="Poppins Light"/>
          <a:sym typeface="Poppins Light"/>
        </a:defRPr>
      </a:lvl1pPr>
      <a:lvl2pPr marL="914400" marR="0" indent="-330200" algn="l" defTabSz="914400" rtl="0" latinLnBrk="0">
        <a:lnSpc>
          <a:spcPct val="100000"/>
        </a:lnSpc>
        <a:spcBef>
          <a:spcPts val="600"/>
        </a:spcBef>
        <a:spcAft>
          <a:spcPts val="0"/>
        </a:spcAft>
        <a:buClr>
          <a:srgbClr val="CCCCCC"/>
        </a:buClr>
        <a:buSzPts val="1600"/>
        <a:buFont typeface="Helvetica"/>
        <a:buChar char="￮"/>
        <a:tabLst/>
        <a:defRPr sz="1600" b="0" i="0" u="none" strike="noStrike" cap="none" spc="0" baseline="0">
          <a:ln>
            <a:noFill/>
          </a:ln>
          <a:solidFill>
            <a:srgbClr val="000000"/>
          </a:solidFill>
          <a:uFillTx/>
          <a:latin typeface="Poppins Light"/>
          <a:ea typeface="Poppins Light"/>
          <a:cs typeface="Poppins Light"/>
          <a:sym typeface="Poppins Light"/>
        </a:defRPr>
      </a:lvl2pPr>
      <a:lvl3pPr marL="1371600" marR="0" indent="-330200" algn="l" defTabSz="914400" rtl="0" latinLnBrk="0">
        <a:lnSpc>
          <a:spcPct val="100000"/>
        </a:lnSpc>
        <a:spcBef>
          <a:spcPts val="600"/>
        </a:spcBef>
        <a:spcAft>
          <a:spcPts val="0"/>
        </a:spcAft>
        <a:buClr>
          <a:srgbClr val="CCCCCC"/>
        </a:buClr>
        <a:buSzPts val="1600"/>
        <a:buFont typeface="Helvetica"/>
        <a:buChar char="￮"/>
        <a:tabLst/>
        <a:defRPr sz="1600" b="0" i="0" u="none" strike="noStrike" cap="none" spc="0" baseline="0">
          <a:ln>
            <a:noFill/>
          </a:ln>
          <a:solidFill>
            <a:srgbClr val="000000"/>
          </a:solidFill>
          <a:uFillTx/>
          <a:latin typeface="Poppins Light"/>
          <a:ea typeface="Poppins Light"/>
          <a:cs typeface="Poppins Light"/>
          <a:sym typeface="Poppins Light"/>
        </a:defRPr>
      </a:lvl3pPr>
      <a:lvl4pPr marL="1828800" marR="0" indent="-330200" algn="l" defTabSz="914400" rtl="0" latinLnBrk="0">
        <a:lnSpc>
          <a:spcPct val="100000"/>
        </a:lnSpc>
        <a:spcBef>
          <a:spcPts val="600"/>
        </a:spcBef>
        <a:spcAft>
          <a:spcPts val="0"/>
        </a:spcAft>
        <a:buClr>
          <a:srgbClr val="CCCCCC"/>
        </a:buClr>
        <a:buSzPts val="1600"/>
        <a:buFont typeface="Helvetica"/>
        <a:buChar char="●"/>
        <a:tabLst/>
        <a:defRPr sz="1600" b="0" i="0" u="none" strike="noStrike" cap="none" spc="0" baseline="0">
          <a:ln>
            <a:noFill/>
          </a:ln>
          <a:solidFill>
            <a:srgbClr val="000000"/>
          </a:solidFill>
          <a:uFillTx/>
          <a:latin typeface="Poppins Light"/>
          <a:ea typeface="Poppins Light"/>
          <a:cs typeface="Poppins Light"/>
          <a:sym typeface="Poppins Light"/>
        </a:defRPr>
      </a:lvl4pPr>
      <a:lvl5pPr marL="2286000" marR="0" indent="-330200" algn="l" defTabSz="914400" rtl="0" latinLnBrk="0">
        <a:lnSpc>
          <a:spcPct val="100000"/>
        </a:lnSpc>
        <a:spcBef>
          <a:spcPts val="600"/>
        </a:spcBef>
        <a:spcAft>
          <a:spcPts val="0"/>
        </a:spcAft>
        <a:buClr>
          <a:srgbClr val="CCCCCC"/>
        </a:buClr>
        <a:buSzPts val="1600"/>
        <a:buFont typeface="Helvetica"/>
        <a:buChar char="○"/>
        <a:tabLst/>
        <a:defRPr sz="1600" b="0" i="0" u="none" strike="noStrike" cap="none" spc="0" baseline="0">
          <a:ln>
            <a:noFill/>
          </a:ln>
          <a:solidFill>
            <a:srgbClr val="000000"/>
          </a:solidFill>
          <a:uFillTx/>
          <a:latin typeface="Poppins Light"/>
          <a:ea typeface="Poppins Light"/>
          <a:cs typeface="Poppins Light"/>
          <a:sym typeface="Poppins Light"/>
        </a:defRPr>
      </a:lvl5pPr>
      <a:lvl6pPr marL="2743200" marR="0" indent="-330200" algn="l" defTabSz="914400" rtl="0" latinLnBrk="0">
        <a:lnSpc>
          <a:spcPct val="100000"/>
        </a:lnSpc>
        <a:spcBef>
          <a:spcPts val="600"/>
        </a:spcBef>
        <a:spcAft>
          <a:spcPts val="0"/>
        </a:spcAft>
        <a:buClr>
          <a:srgbClr val="CCCCCC"/>
        </a:buClr>
        <a:buSzPts val="1600"/>
        <a:buFont typeface="Helvetica"/>
        <a:buChar char="■"/>
        <a:tabLst/>
        <a:defRPr sz="1600" b="0" i="0" u="none" strike="noStrike" cap="none" spc="0" baseline="0">
          <a:ln>
            <a:noFill/>
          </a:ln>
          <a:solidFill>
            <a:srgbClr val="000000"/>
          </a:solidFill>
          <a:uFillTx/>
          <a:latin typeface="Poppins Light"/>
          <a:ea typeface="Poppins Light"/>
          <a:cs typeface="Poppins Light"/>
          <a:sym typeface="Poppins Light"/>
        </a:defRPr>
      </a:lvl6pPr>
      <a:lvl7pPr marL="3200400" marR="0" indent="-330200" algn="l" defTabSz="914400" rtl="0" latinLnBrk="0">
        <a:lnSpc>
          <a:spcPct val="100000"/>
        </a:lnSpc>
        <a:spcBef>
          <a:spcPts val="600"/>
        </a:spcBef>
        <a:spcAft>
          <a:spcPts val="0"/>
        </a:spcAft>
        <a:buClr>
          <a:srgbClr val="CCCCCC"/>
        </a:buClr>
        <a:buSzPts val="1600"/>
        <a:buFont typeface="Helvetica"/>
        <a:buChar char="●"/>
        <a:tabLst/>
        <a:defRPr sz="1600" b="0" i="0" u="none" strike="noStrike" cap="none" spc="0" baseline="0">
          <a:ln>
            <a:noFill/>
          </a:ln>
          <a:solidFill>
            <a:srgbClr val="000000"/>
          </a:solidFill>
          <a:uFillTx/>
          <a:latin typeface="Poppins Light"/>
          <a:ea typeface="Poppins Light"/>
          <a:cs typeface="Poppins Light"/>
          <a:sym typeface="Poppins Light"/>
        </a:defRPr>
      </a:lvl7pPr>
      <a:lvl8pPr marL="3657600" marR="0" indent="-330200" algn="l" defTabSz="914400" rtl="0" latinLnBrk="0">
        <a:lnSpc>
          <a:spcPct val="100000"/>
        </a:lnSpc>
        <a:spcBef>
          <a:spcPts val="600"/>
        </a:spcBef>
        <a:spcAft>
          <a:spcPts val="0"/>
        </a:spcAft>
        <a:buClr>
          <a:srgbClr val="CCCCCC"/>
        </a:buClr>
        <a:buSzPts val="1600"/>
        <a:buFont typeface="Helvetica"/>
        <a:buChar char="○"/>
        <a:tabLst/>
        <a:defRPr sz="1600" b="0" i="0" u="none" strike="noStrike" cap="none" spc="0" baseline="0">
          <a:ln>
            <a:noFill/>
          </a:ln>
          <a:solidFill>
            <a:srgbClr val="000000"/>
          </a:solidFill>
          <a:uFillTx/>
          <a:latin typeface="Poppins Light"/>
          <a:ea typeface="Poppins Light"/>
          <a:cs typeface="Poppins Light"/>
          <a:sym typeface="Poppins Light"/>
        </a:defRPr>
      </a:lvl8pPr>
      <a:lvl9pPr marL="4114800" marR="0" indent="-330200" algn="l" defTabSz="914400" rtl="0" latinLnBrk="0">
        <a:lnSpc>
          <a:spcPct val="100000"/>
        </a:lnSpc>
        <a:spcBef>
          <a:spcPts val="600"/>
        </a:spcBef>
        <a:spcAft>
          <a:spcPts val="0"/>
        </a:spcAft>
        <a:buClr>
          <a:srgbClr val="CCCCCC"/>
        </a:buClr>
        <a:buSzPts val="1600"/>
        <a:buFont typeface="Helvetica"/>
        <a:buChar char="■"/>
        <a:tabLst/>
        <a:defRPr sz="1600" b="0" i="0" u="none" strike="noStrike" cap="none" spc="0" baseline="0">
          <a:ln>
            <a:noFill/>
          </a:ln>
          <a:solidFill>
            <a:srgbClr val="000000"/>
          </a:solidFill>
          <a:uFillTx/>
          <a:latin typeface="Poppins Light"/>
          <a:ea typeface="Poppins Light"/>
          <a:cs typeface="Poppins Light"/>
          <a:sym typeface="Poppins Light"/>
        </a:defRPr>
      </a:lvl9pPr>
    </p:bodyStyle>
    <p:otherStyle>
      <a:lvl1pPr marL="0" marR="0" indent="0" algn="ctr" defTabSz="914400" rtl="0" latinLnBrk="0">
        <a:lnSpc>
          <a:spcPct val="100000"/>
        </a:lnSpc>
        <a:spcBef>
          <a:spcPts val="0"/>
        </a:spcBef>
        <a:spcAft>
          <a:spcPts val="0"/>
        </a:spcAft>
        <a:buClrTx/>
        <a:buSzTx/>
        <a:buFontTx/>
        <a:buNone/>
        <a:tabLst/>
        <a:defRPr sz="1000" b="1" i="0" u="none" strike="noStrike" cap="none" spc="0" baseline="0">
          <a:ln>
            <a:noFill/>
          </a:ln>
          <a:solidFill>
            <a:schemeClr val="tx1"/>
          </a:solidFill>
          <a:uFillTx/>
          <a:latin typeface="+mn-lt"/>
          <a:ea typeface="+mn-ea"/>
          <a:cs typeface="+mn-cs"/>
          <a:sym typeface="Poppins"/>
        </a:defRPr>
      </a:lvl1pPr>
      <a:lvl2pPr marL="0" marR="0" indent="0" algn="ctr" defTabSz="914400" rtl="0" latinLnBrk="0">
        <a:lnSpc>
          <a:spcPct val="100000"/>
        </a:lnSpc>
        <a:spcBef>
          <a:spcPts val="0"/>
        </a:spcBef>
        <a:spcAft>
          <a:spcPts val="0"/>
        </a:spcAft>
        <a:buClrTx/>
        <a:buSzTx/>
        <a:buFontTx/>
        <a:buNone/>
        <a:tabLst/>
        <a:defRPr sz="1000" b="1" i="0" u="none" strike="noStrike" cap="none" spc="0" baseline="0">
          <a:ln>
            <a:noFill/>
          </a:ln>
          <a:solidFill>
            <a:schemeClr val="tx1"/>
          </a:solidFill>
          <a:uFillTx/>
          <a:latin typeface="+mn-lt"/>
          <a:ea typeface="+mn-ea"/>
          <a:cs typeface="+mn-cs"/>
          <a:sym typeface="Poppins"/>
        </a:defRPr>
      </a:lvl2pPr>
      <a:lvl3pPr marL="0" marR="0" indent="0" algn="ctr" defTabSz="914400" rtl="0" latinLnBrk="0">
        <a:lnSpc>
          <a:spcPct val="100000"/>
        </a:lnSpc>
        <a:spcBef>
          <a:spcPts val="0"/>
        </a:spcBef>
        <a:spcAft>
          <a:spcPts val="0"/>
        </a:spcAft>
        <a:buClrTx/>
        <a:buSzTx/>
        <a:buFontTx/>
        <a:buNone/>
        <a:tabLst/>
        <a:defRPr sz="1000" b="1" i="0" u="none" strike="noStrike" cap="none" spc="0" baseline="0">
          <a:ln>
            <a:noFill/>
          </a:ln>
          <a:solidFill>
            <a:schemeClr val="tx1"/>
          </a:solidFill>
          <a:uFillTx/>
          <a:latin typeface="+mn-lt"/>
          <a:ea typeface="+mn-ea"/>
          <a:cs typeface="+mn-cs"/>
          <a:sym typeface="Poppins"/>
        </a:defRPr>
      </a:lvl3pPr>
      <a:lvl4pPr marL="0" marR="0" indent="0" algn="ctr" defTabSz="914400" rtl="0" latinLnBrk="0">
        <a:lnSpc>
          <a:spcPct val="100000"/>
        </a:lnSpc>
        <a:spcBef>
          <a:spcPts val="0"/>
        </a:spcBef>
        <a:spcAft>
          <a:spcPts val="0"/>
        </a:spcAft>
        <a:buClrTx/>
        <a:buSzTx/>
        <a:buFontTx/>
        <a:buNone/>
        <a:tabLst/>
        <a:defRPr sz="1000" b="1" i="0" u="none" strike="noStrike" cap="none" spc="0" baseline="0">
          <a:ln>
            <a:noFill/>
          </a:ln>
          <a:solidFill>
            <a:schemeClr val="tx1"/>
          </a:solidFill>
          <a:uFillTx/>
          <a:latin typeface="+mn-lt"/>
          <a:ea typeface="+mn-ea"/>
          <a:cs typeface="+mn-cs"/>
          <a:sym typeface="Poppins"/>
        </a:defRPr>
      </a:lvl4pPr>
      <a:lvl5pPr marL="0" marR="0" indent="0" algn="ctr" defTabSz="914400" rtl="0" latinLnBrk="0">
        <a:lnSpc>
          <a:spcPct val="100000"/>
        </a:lnSpc>
        <a:spcBef>
          <a:spcPts val="0"/>
        </a:spcBef>
        <a:spcAft>
          <a:spcPts val="0"/>
        </a:spcAft>
        <a:buClrTx/>
        <a:buSzTx/>
        <a:buFontTx/>
        <a:buNone/>
        <a:tabLst/>
        <a:defRPr sz="1000" b="1" i="0" u="none" strike="noStrike" cap="none" spc="0" baseline="0">
          <a:ln>
            <a:noFill/>
          </a:ln>
          <a:solidFill>
            <a:schemeClr val="tx1"/>
          </a:solidFill>
          <a:uFillTx/>
          <a:latin typeface="+mn-lt"/>
          <a:ea typeface="+mn-ea"/>
          <a:cs typeface="+mn-cs"/>
          <a:sym typeface="Poppins"/>
        </a:defRPr>
      </a:lvl5pPr>
      <a:lvl6pPr marL="0" marR="0" indent="0" algn="ctr" defTabSz="914400" rtl="0" latinLnBrk="0">
        <a:lnSpc>
          <a:spcPct val="100000"/>
        </a:lnSpc>
        <a:spcBef>
          <a:spcPts val="0"/>
        </a:spcBef>
        <a:spcAft>
          <a:spcPts val="0"/>
        </a:spcAft>
        <a:buClrTx/>
        <a:buSzTx/>
        <a:buFontTx/>
        <a:buNone/>
        <a:tabLst/>
        <a:defRPr sz="1000" b="1" i="0" u="none" strike="noStrike" cap="none" spc="0" baseline="0">
          <a:ln>
            <a:noFill/>
          </a:ln>
          <a:solidFill>
            <a:schemeClr val="tx1"/>
          </a:solidFill>
          <a:uFillTx/>
          <a:latin typeface="+mn-lt"/>
          <a:ea typeface="+mn-ea"/>
          <a:cs typeface="+mn-cs"/>
          <a:sym typeface="Poppins"/>
        </a:defRPr>
      </a:lvl6pPr>
      <a:lvl7pPr marL="0" marR="0" indent="0" algn="ctr" defTabSz="914400" rtl="0" latinLnBrk="0">
        <a:lnSpc>
          <a:spcPct val="100000"/>
        </a:lnSpc>
        <a:spcBef>
          <a:spcPts val="0"/>
        </a:spcBef>
        <a:spcAft>
          <a:spcPts val="0"/>
        </a:spcAft>
        <a:buClrTx/>
        <a:buSzTx/>
        <a:buFontTx/>
        <a:buNone/>
        <a:tabLst/>
        <a:defRPr sz="1000" b="1" i="0" u="none" strike="noStrike" cap="none" spc="0" baseline="0">
          <a:ln>
            <a:noFill/>
          </a:ln>
          <a:solidFill>
            <a:schemeClr val="tx1"/>
          </a:solidFill>
          <a:uFillTx/>
          <a:latin typeface="+mn-lt"/>
          <a:ea typeface="+mn-ea"/>
          <a:cs typeface="+mn-cs"/>
          <a:sym typeface="Poppins"/>
        </a:defRPr>
      </a:lvl7pPr>
      <a:lvl8pPr marL="0" marR="0" indent="0" algn="ctr" defTabSz="914400" rtl="0" latinLnBrk="0">
        <a:lnSpc>
          <a:spcPct val="100000"/>
        </a:lnSpc>
        <a:spcBef>
          <a:spcPts val="0"/>
        </a:spcBef>
        <a:spcAft>
          <a:spcPts val="0"/>
        </a:spcAft>
        <a:buClrTx/>
        <a:buSzTx/>
        <a:buFontTx/>
        <a:buNone/>
        <a:tabLst/>
        <a:defRPr sz="1000" b="1" i="0" u="none" strike="noStrike" cap="none" spc="0" baseline="0">
          <a:ln>
            <a:noFill/>
          </a:ln>
          <a:solidFill>
            <a:schemeClr val="tx1"/>
          </a:solidFill>
          <a:uFillTx/>
          <a:latin typeface="+mn-lt"/>
          <a:ea typeface="+mn-ea"/>
          <a:cs typeface="+mn-cs"/>
          <a:sym typeface="Poppins"/>
        </a:defRPr>
      </a:lvl8pPr>
      <a:lvl9pPr marL="0" marR="0" indent="0" algn="ctr" defTabSz="914400" rtl="0" latinLnBrk="0">
        <a:lnSpc>
          <a:spcPct val="100000"/>
        </a:lnSpc>
        <a:spcBef>
          <a:spcPts val="0"/>
        </a:spcBef>
        <a:spcAft>
          <a:spcPts val="0"/>
        </a:spcAft>
        <a:buClrTx/>
        <a:buSzTx/>
        <a:buFontTx/>
        <a:buNone/>
        <a:tabLst/>
        <a:defRPr sz="1000" b="1" i="0" u="none" strike="noStrike" cap="none" spc="0" baseline="0">
          <a:ln>
            <a:noFill/>
          </a:ln>
          <a:solidFill>
            <a:schemeClr val="tx1"/>
          </a:solidFill>
          <a:uFillTx/>
          <a:latin typeface="+mn-lt"/>
          <a:ea typeface="+mn-ea"/>
          <a:cs typeface="+mn-cs"/>
          <a:sym typeface="Poppin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4E5F5"/>
            </a:gs>
            <a:gs pos="100000">
              <a:srgbClr val="70A4D5"/>
            </a:gs>
          </a:gsLst>
          <a:lin ang="5400011" scaled="0"/>
        </a:gradFill>
        <a:effectLst/>
      </p:bgPr>
    </p:bg>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319498" y="4230575"/>
            <a:ext cx="5998802" cy="598801"/>
          </a:xfrm>
          <a:prstGeom prst="rect">
            <a:avLst/>
          </a:prstGeom>
        </p:spPr>
        <p:txBody>
          <a:bodyPr/>
          <a:lstStyle/>
          <a:p>
            <a:pPr marL="0" indent="128014">
              <a:defRPr sz="800" b="1"/>
            </a:pPr>
            <a:r>
              <a:t> </a:t>
            </a:r>
            <a:endParaRPr sz="400"/>
          </a:p>
          <a:p>
            <a:pPr marL="0" indent="128014">
              <a:defRPr sz="400"/>
            </a:pPr>
            <a:r>
              <a:t> </a:t>
            </a:r>
          </a:p>
        </p:txBody>
      </p:sp>
      <p:sp>
        <p:nvSpPr>
          <p:cNvPr id="897" name="Shape 897"/>
          <p:cNvSpPr/>
          <p:nvPr/>
        </p:nvSpPr>
        <p:spPr>
          <a:xfrm>
            <a:off x="405800" y="380685"/>
            <a:ext cx="7330200" cy="3677841"/>
          </a:xfrm>
          <a:prstGeom prst="rect">
            <a:avLst/>
          </a:prstGeom>
          <a:ln w="12700">
            <a:miter lim="400000"/>
          </a:ln>
          <a:extLst>
            <a:ext uri="{C572A759-6A51-4108-AA02-DFA0A04FC94B}">
              <ma14:wrappingTextBoxFlag xmlns:ma14="http://schemas.microsoft.com/office/mac/drawingml/2011/main" xmlns="" val="1"/>
            </a:ext>
          </a:extLst>
        </p:spPr>
        <p:txBody>
          <a:bodyPr lIns="91399" tIns="91399" rIns="91399" bIns="91399" anchor="b">
            <a:spAutoFit/>
          </a:bodyPr>
          <a:lstStyle/>
          <a:p>
            <a:pPr>
              <a:lnSpc>
                <a:spcPct val="90000"/>
              </a:lnSpc>
              <a:defRPr sz="3600" b="1">
                <a:latin typeface="Montserrat"/>
                <a:ea typeface="Montserrat"/>
                <a:cs typeface="Montserrat"/>
                <a:sym typeface="Montserrat"/>
              </a:defRPr>
            </a:pPr>
            <a:r>
              <a:t>AAOU International Accreditation System for</a:t>
            </a:r>
          </a:p>
          <a:p>
            <a:pPr>
              <a:lnSpc>
                <a:spcPct val="90000"/>
              </a:lnSpc>
              <a:defRPr sz="3600" b="1">
                <a:latin typeface="Montserrat"/>
                <a:ea typeface="Montserrat"/>
                <a:cs typeface="Montserrat"/>
                <a:sym typeface="Montserrat"/>
              </a:defRPr>
            </a:pPr>
            <a:r>
              <a:t>Quality Assurance of</a:t>
            </a:r>
          </a:p>
          <a:p>
            <a:pPr>
              <a:lnSpc>
                <a:spcPct val="90000"/>
              </a:lnSpc>
              <a:defRPr sz="3600" b="1">
                <a:latin typeface="Montserrat"/>
                <a:ea typeface="Montserrat"/>
                <a:cs typeface="Montserrat"/>
                <a:sym typeface="Montserrat"/>
              </a:defRPr>
            </a:pPr>
            <a:r>
              <a:t>Technology Mediated</a:t>
            </a:r>
          </a:p>
          <a:p>
            <a:pPr>
              <a:lnSpc>
                <a:spcPct val="90000"/>
              </a:lnSpc>
              <a:defRPr sz="3600" b="1">
                <a:latin typeface="Montserrat"/>
                <a:ea typeface="Montserrat"/>
                <a:cs typeface="Montserrat"/>
                <a:sym typeface="Montserrat"/>
              </a:defRPr>
            </a:pPr>
            <a:r>
              <a:t> and Technology Enhanced Education in Times of</a:t>
            </a:r>
          </a:p>
          <a:p>
            <a:pPr>
              <a:lnSpc>
                <a:spcPct val="90000"/>
              </a:lnSpc>
              <a:defRPr sz="3600" b="1">
                <a:latin typeface="Montserrat"/>
                <a:ea typeface="Montserrat"/>
                <a:cs typeface="Montserrat"/>
                <a:sym typeface="Montserrat"/>
              </a:defRPr>
            </a:pPr>
            <a:r>
              <a:t>Openness in the Digital Age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 name="image2.jpg"/>
          <p:cNvPicPr>
            <a:picLocks noChangeAspect="1"/>
          </p:cNvPicPr>
          <p:nvPr/>
        </p:nvPicPr>
        <p:blipFill>
          <a:blip r:embed="rId3">
            <a:extLst/>
          </a:blip>
          <a:stretch>
            <a:fillRect/>
          </a:stretch>
        </p:blipFill>
        <p:spPr>
          <a:xfrm>
            <a:off x="5795" y="-571156"/>
            <a:ext cx="9132414" cy="6086789"/>
          </a:xfrm>
          <a:prstGeom prst="rect">
            <a:avLst/>
          </a:prstGeom>
          <a:ln w="12700">
            <a:miter lim="400000"/>
          </a:ln>
        </p:spPr>
      </p:pic>
      <p:pic>
        <p:nvPicPr>
          <p:cNvPr id="902" name="image3.png"/>
          <p:cNvPicPr>
            <a:picLocks noChangeAspect="1"/>
          </p:cNvPicPr>
          <p:nvPr/>
        </p:nvPicPr>
        <p:blipFill>
          <a:blip r:embed="rId4">
            <a:extLst/>
          </a:blip>
          <a:stretch>
            <a:fillRect/>
          </a:stretch>
        </p:blipFill>
        <p:spPr>
          <a:xfrm>
            <a:off x="4691426" y="921869"/>
            <a:ext cx="3319823" cy="1226187"/>
          </a:xfrm>
          <a:prstGeom prst="rect">
            <a:avLst/>
          </a:prstGeom>
          <a:ln w="12700">
            <a:miter lim="400000"/>
          </a:ln>
        </p:spPr>
      </p:pic>
      <p:pic>
        <p:nvPicPr>
          <p:cNvPr id="903" name="image4.png"/>
          <p:cNvPicPr>
            <a:picLocks noChangeAspect="1"/>
          </p:cNvPicPr>
          <p:nvPr/>
        </p:nvPicPr>
        <p:blipFill>
          <a:blip r:embed="rId5">
            <a:extLst/>
          </a:blip>
          <a:srcRect r="7875" b="3830"/>
          <a:stretch>
            <a:fillRect/>
          </a:stretch>
        </p:blipFill>
        <p:spPr>
          <a:xfrm>
            <a:off x="-1" y="-24494"/>
            <a:ext cx="9292627" cy="5453994"/>
          </a:xfrm>
          <a:prstGeom prst="rect">
            <a:avLst/>
          </a:prstGeom>
          <a:ln w="12700">
            <a:miter lim="400000"/>
          </a:ln>
        </p:spPr>
      </p:pic>
      <p:grpSp>
        <p:nvGrpSpPr>
          <p:cNvPr id="906" name="Group 906"/>
          <p:cNvGrpSpPr/>
          <p:nvPr/>
        </p:nvGrpSpPr>
        <p:grpSpPr>
          <a:xfrm>
            <a:off x="3186400" y="121250"/>
            <a:ext cx="5649001" cy="1148001"/>
            <a:chOff x="0" y="0"/>
            <a:chExt cx="5649000" cy="1147999"/>
          </a:xfrm>
        </p:grpSpPr>
        <p:sp>
          <p:nvSpPr>
            <p:cNvPr id="904" name="Shape 904"/>
            <p:cNvSpPr/>
            <p:nvPr/>
          </p:nvSpPr>
          <p:spPr>
            <a:xfrm>
              <a:off x="0" y="0"/>
              <a:ext cx="5649001" cy="1106700"/>
            </a:xfrm>
            <a:prstGeom prst="rect">
              <a:avLst/>
            </a:prstGeom>
            <a:solidFill>
              <a:srgbClr val="1C4587"/>
            </a:solidFill>
            <a:ln w="12700" cap="flat">
              <a:noFill/>
              <a:miter lim="400000"/>
            </a:ln>
            <a:effectLst/>
          </p:spPr>
          <p:txBody>
            <a:bodyPr wrap="square" lIns="45719" tIns="45719" rIns="45719" bIns="45719" numCol="1" anchor="t">
              <a:noAutofit/>
            </a:bodyPr>
            <a:lstStyle/>
            <a:p>
              <a:endParaRPr/>
            </a:p>
          </p:txBody>
        </p:sp>
        <p:sp>
          <p:nvSpPr>
            <p:cNvPr id="905" name="Shape 905"/>
            <p:cNvSpPr/>
            <p:nvPr/>
          </p:nvSpPr>
          <p:spPr>
            <a:xfrm>
              <a:off x="0" y="0"/>
              <a:ext cx="5649001" cy="1148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399" tIns="91399" rIns="91399" bIns="91399" numCol="1" anchor="t">
              <a:spAutoFit/>
            </a:bodyPr>
            <a:lstStyle/>
            <a:p>
              <a:pPr algn="ctr">
                <a:defRPr sz="1600" b="1">
                  <a:solidFill>
                    <a:srgbClr val="FFFFFF"/>
                  </a:solidFill>
                  <a:latin typeface="Roboto"/>
                  <a:ea typeface="Roboto"/>
                  <a:cs typeface="Roboto"/>
                  <a:sym typeface="Roboto"/>
                </a:defRPr>
              </a:pPr>
              <a:r>
                <a:t>PHASE I </a:t>
              </a:r>
            </a:p>
            <a:p>
              <a:pPr>
                <a:defRPr sz="1600" b="1">
                  <a:solidFill>
                    <a:srgbClr val="FFFFFF"/>
                  </a:solidFill>
                  <a:latin typeface="Roboto"/>
                  <a:ea typeface="Roboto"/>
                  <a:cs typeface="Roboto"/>
                  <a:sym typeface="Roboto"/>
                </a:defRPr>
              </a:pPr>
              <a:r>
                <a:t>AAOU Task Force on  Feasibility Study in Offering Accreditation Services for Technology-Mediated Education and The Expanded Experts Team</a:t>
              </a:r>
            </a:p>
          </p:txBody>
        </p:sp>
      </p:grpSp>
      <p:pic>
        <p:nvPicPr>
          <p:cNvPr id="907" name="image3.png"/>
          <p:cNvPicPr>
            <a:picLocks noChangeAspect="1"/>
          </p:cNvPicPr>
          <p:nvPr/>
        </p:nvPicPr>
        <p:blipFill>
          <a:blip r:embed="rId4">
            <a:extLst/>
          </a:blip>
          <a:stretch>
            <a:fillRect/>
          </a:stretch>
        </p:blipFill>
        <p:spPr>
          <a:xfrm>
            <a:off x="190399" y="121260"/>
            <a:ext cx="2996012" cy="1106588"/>
          </a:xfrm>
          <a:prstGeom prst="rect">
            <a:avLst/>
          </a:prstGeom>
          <a:ln w="12700">
            <a:miter lim="400000"/>
          </a:ln>
        </p:spPr>
      </p:pic>
      <p:sp>
        <p:nvSpPr>
          <p:cNvPr id="908" name="Shape 908"/>
          <p:cNvSpPr/>
          <p:nvPr/>
        </p:nvSpPr>
        <p:spPr>
          <a:xfrm>
            <a:off x="2912202" y="3303516"/>
            <a:ext cx="6303216" cy="2050305"/>
          </a:xfrm>
          <a:prstGeom prst="rect">
            <a:avLst/>
          </a:prstGeom>
          <a:solidFill>
            <a:schemeClr val="tx1">
              <a:lumMod val="65000"/>
              <a:lumOff val="35000"/>
            </a:schemeClr>
          </a:solidFill>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nSpc>
                <a:spcPct val="115000"/>
              </a:lnSpc>
              <a:defRPr sz="1800" b="1">
                <a:solidFill>
                  <a:srgbClr val="FFFFFF"/>
                </a:solidFill>
              </a:defRPr>
            </a:pPr>
            <a:r>
              <a:rPr sz="1600" dirty="0"/>
              <a:t> AAOU formed a Task Force composed of: </a:t>
            </a:r>
          </a:p>
          <a:p>
            <a:pPr algn="just">
              <a:lnSpc>
                <a:spcPct val="115000"/>
              </a:lnSpc>
              <a:defRPr sz="1800" b="1">
                <a:solidFill>
                  <a:srgbClr val="FFFFFF"/>
                </a:solidFill>
              </a:defRPr>
            </a:pPr>
            <a:r>
              <a:rPr sz="1600" dirty="0"/>
              <a:t>Prof. Drs. </a:t>
            </a:r>
            <a:r>
              <a:rPr sz="1600" dirty="0" err="1"/>
              <a:t>Ojat</a:t>
            </a:r>
            <a:r>
              <a:rPr sz="1600" dirty="0"/>
              <a:t> </a:t>
            </a:r>
            <a:r>
              <a:rPr sz="1600" dirty="0" err="1"/>
              <a:t>Darojat</a:t>
            </a:r>
            <a:r>
              <a:rPr sz="1600" dirty="0"/>
              <a:t> of </a:t>
            </a:r>
            <a:r>
              <a:rPr sz="1600" dirty="0" err="1"/>
              <a:t>Universitas</a:t>
            </a:r>
            <a:r>
              <a:rPr sz="1600" dirty="0"/>
              <a:t> Terbuka, Prof. Dr. Samuel </a:t>
            </a:r>
            <a:r>
              <a:rPr sz="1600" dirty="0" err="1"/>
              <a:t>Anbahan</a:t>
            </a:r>
            <a:r>
              <a:rPr sz="1600" dirty="0"/>
              <a:t> </a:t>
            </a:r>
            <a:r>
              <a:rPr sz="1600" dirty="0" err="1"/>
              <a:t>Ariadurai</a:t>
            </a:r>
            <a:r>
              <a:rPr sz="1600" dirty="0"/>
              <a:t> Open University of Bangladesh, Prof. Shin </a:t>
            </a:r>
            <a:r>
              <a:rPr sz="1600" dirty="0" err="1"/>
              <a:t>Kisugi</a:t>
            </a:r>
            <a:r>
              <a:rPr sz="1600" dirty="0"/>
              <a:t> Of Open University of Japan, Dr. Melinda </a:t>
            </a:r>
            <a:r>
              <a:rPr sz="1600" dirty="0" err="1"/>
              <a:t>dP</a:t>
            </a:r>
            <a:r>
              <a:rPr sz="1600" dirty="0"/>
              <a:t>. </a:t>
            </a:r>
            <a:r>
              <a:rPr sz="1600" dirty="0" err="1"/>
              <a:t>Bandalaria</a:t>
            </a:r>
            <a:r>
              <a:rPr sz="1600" dirty="0"/>
              <a:t>,  and Dr. Grace </a:t>
            </a:r>
            <a:r>
              <a:rPr sz="1600" dirty="0" err="1"/>
              <a:t>Alfonsoof</a:t>
            </a:r>
            <a:r>
              <a:rPr sz="1600" dirty="0"/>
              <a:t> UP Open </a:t>
            </a:r>
            <a:r>
              <a:rPr sz="1600" dirty="0" err="1"/>
              <a:t>Unversity</a:t>
            </a:r>
            <a:r>
              <a:rPr sz="1600" dirty="0"/>
              <a:t>, we conducted a </a:t>
            </a:r>
            <a:r>
              <a:rPr sz="1600" i="1" dirty="0"/>
              <a:t>FEASIBILITY STUDY ON OFFERING OPEN EDUCATION ACCREDITATION SERVICES</a:t>
            </a:r>
            <a:r>
              <a:rPr sz="1600" dirty="0"/>
              <a:t>. </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 name="pasted-image.png"/>
          <p:cNvPicPr>
            <a:picLocks noChangeAspect="1"/>
          </p:cNvPicPr>
          <p:nvPr/>
        </p:nvPicPr>
        <p:blipFill>
          <a:blip r:embed="rId3">
            <a:extLst/>
          </a:blip>
          <a:stretch>
            <a:fillRect/>
          </a:stretch>
        </p:blipFill>
        <p:spPr>
          <a:xfrm>
            <a:off x="73570" y="1240438"/>
            <a:ext cx="4838480" cy="2662624"/>
          </a:xfrm>
          <a:prstGeom prst="rect">
            <a:avLst/>
          </a:prstGeom>
          <a:ln w="12700">
            <a:miter lim="400000"/>
          </a:ln>
        </p:spPr>
      </p:pic>
      <p:pic>
        <p:nvPicPr>
          <p:cNvPr id="913" name="pasted-image.png"/>
          <p:cNvPicPr>
            <a:picLocks noChangeAspect="1"/>
          </p:cNvPicPr>
          <p:nvPr/>
        </p:nvPicPr>
        <p:blipFill>
          <a:blip r:embed="rId4">
            <a:extLst/>
          </a:blip>
          <a:stretch>
            <a:fillRect/>
          </a:stretch>
        </p:blipFill>
        <p:spPr>
          <a:xfrm>
            <a:off x="176521" y="4103495"/>
            <a:ext cx="1635287" cy="1185309"/>
          </a:xfrm>
          <a:prstGeom prst="rect">
            <a:avLst/>
          </a:prstGeom>
          <a:ln w="12700">
            <a:miter lim="400000"/>
          </a:ln>
        </p:spPr>
      </p:pic>
      <p:pic>
        <p:nvPicPr>
          <p:cNvPr id="914" name="pasted-image.png"/>
          <p:cNvPicPr>
            <a:picLocks noChangeAspect="1"/>
          </p:cNvPicPr>
          <p:nvPr/>
        </p:nvPicPr>
        <p:blipFill>
          <a:blip r:embed="rId5">
            <a:extLst/>
          </a:blip>
          <a:stretch>
            <a:fillRect/>
          </a:stretch>
        </p:blipFill>
        <p:spPr>
          <a:xfrm>
            <a:off x="1819575" y="4066290"/>
            <a:ext cx="1743692" cy="1259720"/>
          </a:xfrm>
          <a:prstGeom prst="rect">
            <a:avLst/>
          </a:prstGeom>
          <a:ln w="12700">
            <a:miter lim="400000"/>
          </a:ln>
        </p:spPr>
      </p:pic>
      <p:pic>
        <p:nvPicPr>
          <p:cNvPr id="915" name="pasted-image.png"/>
          <p:cNvPicPr>
            <a:picLocks noChangeAspect="1"/>
          </p:cNvPicPr>
          <p:nvPr/>
        </p:nvPicPr>
        <p:blipFill>
          <a:blip r:embed="rId6">
            <a:extLst/>
          </a:blip>
          <a:stretch>
            <a:fillRect/>
          </a:stretch>
        </p:blipFill>
        <p:spPr>
          <a:xfrm>
            <a:off x="3497479" y="4120329"/>
            <a:ext cx="1635286" cy="1151641"/>
          </a:xfrm>
          <a:prstGeom prst="rect">
            <a:avLst/>
          </a:prstGeom>
          <a:ln w="12700">
            <a:miter lim="400000"/>
          </a:ln>
        </p:spPr>
      </p:pic>
      <p:sp>
        <p:nvSpPr>
          <p:cNvPr id="916" name="Shape 916"/>
          <p:cNvSpPr/>
          <p:nvPr/>
        </p:nvSpPr>
        <p:spPr>
          <a:xfrm>
            <a:off x="-314325" y="200325"/>
            <a:ext cx="9258894" cy="501675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914400" lvl="1" indent="-355600" algn="just">
              <a:buClr>
                <a:srgbClr val="000000"/>
              </a:buClr>
              <a:buSzPts val="2000"/>
              <a:buFont typeface="Calibri"/>
              <a:buChar char="○"/>
              <a:defRPr sz="2000" b="1">
                <a:latin typeface="Calibri"/>
                <a:ea typeface="Calibri"/>
                <a:cs typeface="Calibri"/>
                <a:sym typeface="Calibri"/>
              </a:defRPr>
            </a:pPr>
            <a:r>
              <a:rPr dirty="0"/>
              <a:t> surveys, in-depth interviews, and focus group discussions were conducted among officials, faculty, and senior members of different administrations of open universities, traditional universities, and cyber universities.</a:t>
            </a:r>
            <a:r>
              <a:rPr sz="900" dirty="0"/>
              <a:t>                                                                                                                  </a:t>
            </a:r>
          </a:p>
          <a:p>
            <a:pPr marL="718819" lvl="1" indent="-160019" algn="just">
              <a:buClr>
                <a:srgbClr val="000000"/>
              </a:buClr>
              <a:buSzPts val="900"/>
              <a:buFont typeface="Calibri"/>
              <a:buChar char="○"/>
              <a:defRPr sz="2000" b="1">
                <a:latin typeface="Calibri"/>
                <a:ea typeface="Calibri"/>
                <a:cs typeface="Calibri"/>
                <a:sym typeface="Calibri"/>
              </a:defRPr>
            </a:pPr>
            <a:r>
              <a:rPr sz="900" dirty="0"/>
              <a:t>                                                                                                                                                                           </a:t>
            </a:r>
            <a:r>
              <a:rPr dirty="0"/>
              <a:t>t</a:t>
            </a:r>
            <a:r>
              <a:rPr lang="en-US" dirty="0"/>
              <a:t>  t</a:t>
            </a:r>
            <a:r>
              <a:rPr dirty="0"/>
              <a:t>here was a  strong  interest   among</a:t>
            </a:r>
          </a:p>
          <a:p>
            <a:pPr marL="914400" lvl="1" indent="-355600">
              <a:buClr>
                <a:srgbClr val="000000"/>
              </a:buClr>
              <a:buSzPts val="2000"/>
              <a:buFont typeface="Calibri"/>
              <a:buChar char="○"/>
              <a:defRPr sz="2000" b="1">
                <a:latin typeface="Calibri"/>
                <a:ea typeface="Calibri"/>
                <a:cs typeface="Calibri"/>
                <a:sym typeface="Calibri"/>
              </a:defRPr>
            </a:pPr>
            <a:r>
              <a:rPr dirty="0"/>
              <a:t>                                                                                universities and among open   </a:t>
            </a:r>
          </a:p>
          <a:p>
            <a:pPr marL="914400" lvl="1" indent="-355600">
              <a:buClr>
                <a:srgbClr val="000000"/>
              </a:buClr>
              <a:buSzPts val="2000"/>
              <a:buFont typeface="Calibri"/>
              <a:buChar char="○"/>
              <a:defRPr sz="2000" b="1">
                <a:latin typeface="Calibri"/>
                <a:ea typeface="Calibri"/>
                <a:cs typeface="Calibri"/>
                <a:sym typeface="Calibri"/>
              </a:defRPr>
            </a:pPr>
            <a:r>
              <a:rPr dirty="0"/>
              <a:t>                                                                                universities, traditional </a:t>
            </a:r>
          </a:p>
          <a:p>
            <a:pPr marL="914400" lvl="1" indent="-355600">
              <a:buClr>
                <a:srgbClr val="000000"/>
              </a:buClr>
              <a:buSzPts val="2000"/>
              <a:buFont typeface="Calibri"/>
              <a:buChar char="○"/>
              <a:defRPr sz="2000" b="1">
                <a:latin typeface="Calibri"/>
                <a:ea typeface="Calibri"/>
                <a:cs typeface="Calibri"/>
                <a:sym typeface="Calibri"/>
              </a:defRPr>
            </a:pPr>
            <a:r>
              <a:rPr dirty="0"/>
              <a:t>                                                                                universities,   and cyber univ. </a:t>
            </a:r>
          </a:p>
          <a:p>
            <a:pPr marL="914400" lvl="1" indent="-355600">
              <a:buClr>
                <a:srgbClr val="000000"/>
              </a:buClr>
              <a:buSzPts val="2000"/>
              <a:buFont typeface="Calibri"/>
              <a:buChar char="○"/>
              <a:defRPr sz="2000" b="1">
                <a:latin typeface="Calibri"/>
                <a:ea typeface="Calibri"/>
                <a:cs typeface="Calibri"/>
                <a:sym typeface="Calibri"/>
              </a:defRPr>
            </a:pPr>
            <a:r>
              <a:rPr dirty="0"/>
              <a:t>                                                                                to avail of the services of an</a:t>
            </a:r>
          </a:p>
          <a:p>
            <a:pPr marL="914400" lvl="1" indent="-355600">
              <a:buClr>
                <a:srgbClr val="000000"/>
              </a:buClr>
              <a:buSzPts val="2000"/>
              <a:buFont typeface="Calibri"/>
              <a:buChar char="○"/>
              <a:defRPr sz="2000" b="1">
                <a:latin typeface="Calibri"/>
                <a:ea typeface="Calibri"/>
                <a:cs typeface="Calibri"/>
                <a:sym typeface="Calibri"/>
              </a:defRPr>
            </a:pPr>
            <a:r>
              <a:rPr dirty="0"/>
              <a:t>                                                                                Open Education  accreditation   </a:t>
            </a:r>
          </a:p>
          <a:p>
            <a:pPr marL="914400" lvl="1" indent="-355600">
              <a:buClr>
                <a:srgbClr val="000000"/>
              </a:buClr>
              <a:buSzPts val="2000"/>
              <a:buFont typeface="Calibri"/>
              <a:buChar char="○"/>
              <a:defRPr sz="2000" b="1">
                <a:latin typeface="Calibri"/>
                <a:ea typeface="Calibri"/>
                <a:cs typeface="Calibri"/>
                <a:sym typeface="Calibri"/>
              </a:defRPr>
            </a:pPr>
            <a:r>
              <a:rPr dirty="0"/>
              <a:t>                                                                                process    with this evident      </a:t>
            </a:r>
          </a:p>
          <a:p>
            <a:pPr marL="914400" lvl="1" indent="-355600">
              <a:buClr>
                <a:srgbClr val="000000"/>
              </a:buClr>
              <a:buSzPts val="2000"/>
              <a:buFont typeface="Calibri"/>
              <a:buChar char="○"/>
              <a:defRPr sz="2000" b="1">
                <a:latin typeface="Calibri"/>
                <a:ea typeface="Calibri"/>
                <a:cs typeface="Calibri"/>
                <a:sym typeface="Calibri"/>
              </a:defRPr>
            </a:pPr>
            <a:r>
              <a:rPr dirty="0"/>
              <a:t>                                                                                demand we proceeded</a:t>
            </a:r>
          </a:p>
          <a:p>
            <a:pPr marL="914400" lvl="1" indent="-355600">
              <a:buClr>
                <a:srgbClr val="000000"/>
              </a:buClr>
              <a:buSzPts val="2000"/>
              <a:buFont typeface="Calibri"/>
              <a:buChar char="○"/>
              <a:defRPr sz="2000" b="1">
                <a:latin typeface="Calibri"/>
                <a:ea typeface="Calibri"/>
                <a:cs typeface="Calibri"/>
                <a:sym typeface="Calibri"/>
              </a:defRPr>
            </a:pPr>
            <a:r>
              <a:rPr dirty="0"/>
              <a:t>                                                                                 with the Phase II of the</a:t>
            </a:r>
          </a:p>
          <a:p>
            <a:pPr marL="914400" lvl="1" indent="-355600">
              <a:buClr>
                <a:srgbClr val="000000"/>
              </a:buClr>
              <a:buSzPts val="2000"/>
              <a:buFont typeface="Calibri"/>
              <a:buChar char="○"/>
              <a:defRPr sz="2000" b="1">
                <a:latin typeface="Calibri"/>
                <a:ea typeface="Calibri"/>
                <a:cs typeface="Calibri"/>
                <a:sym typeface="Calibri"/>
              </a:defRPr>
            </a:pPr>
            <a:r>
              <a:rPr dirty="0"/>
              <a:t>                                                                                 Accreditation System. </a:t>
            </a:r>
            <a:endParaRPr dirty="0">
              <a:latin typeface="Poppins"/>
              <a:ea typeface="Poppins"/>
              <a:cs typeface="Poppins"/>
              <a:sym typeface="Poppins"/>
            </a:endParaRPr>
          </a:p>
          <a:p>
            <a:pPr marL="914400" lvl="1" indent="-355600">
              <a:buClr>
                <a:srgbClr val="000000"/>
              </a:buClr>
              <a:buSzPts val="2000"/>
              <a:buFont typeface="Calibri"/>
              <a:buChar char="○"/>
              <a:defRPr sz="2000" b="1">
                <a:latin typeface="Calibri"/>
                <a:ea typeface="Calibri"/>
                <a:cs typeface="Calibri"/>
                <a:sym typeface="Calibri"/>
              </a:defRPr>
            </a:pPr>
            <a:endParaRPr dirty="0">
              <a:latin typeface="Poppins"/>
              <a:ea typeface="Poppins"/>
              <a:cs typeface="Poppins"/>
              <a:sym typeface="Poppins"/>
            </a:endParaRPr>
          </a:p>
          <a:p>
            <a:pPr marL="914400" lvl="1" indent="-355600">
              <a:buClr>
                <a:srgbClr val="000000"/>
              </a:buClr>
              <a:buSzPts val="2000"/>
              <a:buFont typeface="Calibri"/>
              <a:buChar char="○"/>
              <a:defRPr sz="2000" b="1">
                <a:latin typeface="Calibri"/>
                <a:ea typeface="Calibri"/>
                <a:cs typeface="Calibri"/>
                <a:sym typeface="Calibri"/>
              </a:defRPr>
            </a:pPr>
            <a:r>
              <a:rPr dirty="0"/>
              <a:t>                                                                                                                                                             </a:t>
            </a:r>
          </a:p>
          <a:p>
            <a:pPr marL="914400" lvl="1" indent="-355600">
              <a:buClr>
                <a:srgbClr val="000000"/>
              </a:buClr>
              <a:buSzPts val="2000"/>
              <a:buFont typeface="Calibri"/>
              <a:buChar char="○"/>
              <a:defRPr sz="2000" b="1">
                <a:latin typeface="Calibri"/>
                <a:ea typeface="Calibri"/>
                <a:cs typeface="Calibri"/>
                <a:sym typeface="Calibri"/>
              </a:defRPr>
            </a:pPr>
            <a:r>
              <a:rPr dirty="0"/>
              <a:t>                                                                               </a:t>
            </a:r>
          </a:p>
        </p:txBody>
      </p:sp>
      <p:sp>
        <p:nvSpPr>
          <p:cNvPr id="917" name="Shape 917"/>
          <p:cNvSpPr/>
          <p:nvPr/>
        </p:nvSpPr>
        <p:spPr>
          <a:xfrm>
            <a:off x="4837325" y="4156083"/>
            <a:ext cx="4209824" cy="12065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marL="457200" indent="-368300" algn="just">
              <a:buClr>
                <a:srgbClr val="000000"/>
              </a:buClr>
              <a:buSzPts val="1900"/>
              <a:buFont typeface="Calibri"/>
              <a:buChar char="●"/>
              <a:defRPr sz="1900" b="1">
                <a:latin typeface="Calibri"/>
                <a:ea typeface="Calibri"/>
                <a:cs typeface="Calibri"/>
                <a:sym typeface="Calibri"/>
              </a:defRPr>
            </a:lvl1pPr>
          </a:lstStyle>
          <a:p>
            <a:r>
              <a:t>FEASIBILITY STUDY ON OFFERING OPEN EDUCATION ACCREDITATION SERVICES</a:t>
            </a: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Shape 921"/>
          <p:cNvSpPr>
            <a:spLocks noGrp="1"/>
          </p:cNvSpPr>
          <p:nvPr>
            <p:ph type="body" sz="quarter" idx="1"/>
          </p:nvPr>
        </p:nvSpPr>
        <p:spPr>
          <a:xfrm>
            <a:off x="2785198" y="4018474"/>
            <a:ext cx="5998806" cy="598804"/>
          </a:xfrm>
          <a:prstGeom prst="rect">
            <a:avLst/>
          </a:prstGeom>
        </p:spPr>
        <p:txBody>
          <a:bodyPr/>
          <a:lstStyle>
            <a:lvl1pPr marL="0" algn="r">
              <a:defRPr b="1"/>
            </a:lvl1pPr>
          </a:lstStyle>
          <a:p>
            <a:r>
              <a:t>AAOU Task Force on Accreditation</a:t>
            </a:r>
          </a:p>
        </p:txBody>
      </p:sp>
      <p:pic>
        <p:nvPicPr>
          <p:cNvPr id="922" name="image4.png"/>
          <p:cNvPicPr>
            <a:picLocks noChangeAspect="1"/>
          </p:cNvPicPr>
          <p:nvPr/>
        </p:nvPicPr>
        <p:blipFill>
          <a:blip r:embed="rId3">
            <a:extLst/>
          </a:blip>
          <a:srcRect r="7875" b="3830"/>
          <a:stretch>
            <a:fillRect/>
          </a:stretch>
        </p:blipFill>
        <p:spPr>
          <a:xfrm>
            <a:off x="0" y="-24494"/>
            <a:ext cx="9292626" cy="5453994"/>
          </a:xfrm>
          <a:prstGeom prst="rect">
            <a:avLst/>
          </a:prstGeom>
          <a:ln w="12700">
            <a:miter lim="400000"/>
          </a:ln>
        </p:spPr>
      </p:pic>
      <p:sp>
        <p:nvSpPr>
          <p:cNvPr id="923" name="Shape 923"/>
          <p:cNvSpPr/>
          <p:nvPr/>
        </p:nvSpPr>
        <p:spPr>
          <a:xfrm>
            <a:off x="2968175" y="121249"/>
            <a:ext cx="6293101" cy="1097201"/>
          </a:xfrm>
          <a:prstGeom prst="rect">
            <a:avLst/>
          </a:prstGeom>
          <a:solidFill>
            <a:srgbClr val="1C4587"/>
          </a:solidFill>
          <a:ln w="12700">
            <a:miter lim="400000"/>
          </a:ln>
          <a:extLst>
            <a:ext uri="{C572A759-6A51-4108-AA02-DFA0A04FC94B}">
              <ma14:wrappingTextBoxFlag xmlns:ma14="http://schemas.microsoft.com/office/mac/drawingml/2011/main" xmlns="" val="1"/>
            </a:ext>
          </a:extLst>
        </p:spPr>
        <p:txBody>
          <a:bodyPr lIns="91399" tIns="91399" rIns="91399" bIns="91399">
            <a:spAutoFit/>
          </a:bodyPr>
          <a:lstStyle/>
          <a:p>
            <a:pPr algn="ctr">
              <a:defRPr sz="2000" b="1">
                <a:solidFill>
                  <a:srgbClr val="FFFFFF"/>
                </a:solidFill>
                <a:latin typeface="Poppins"/>
                <a:ea typeface="Poppins"/>
                <a:cs typeface="Poppins"/>
                <a:sym typeface="Poppins"/>
              </a:defRPr>
            </a:pPr>
            <a:r>
              <a:t>Expanded Experts  Meeting in </a:t>
            </a:r>
          </a:p>
          <a:p>
            <a:pPr algn="ctr">
              <a:defRPr sz="2000" b="1">
                <a:solidFill>
                  <a:srgbClr val="FFFFFF"/>
                </a:solidFill>
                <a:latin typeface="Poppins"/>
                <a:ea typeface="Poppins"/>
                <a:cs typeface="Poppins"/>
                <a:sym typeface="Poppins"/>
              </a:defRPr>
            </a:pPr>
            <a:r>
              <a:t>Surabaya, Indonesia</a:t>
            </a:r>
          </a:p>
          <a:p>
            <a:pPr algn="ctr">
              <a:defRPr sz="2000" b="1">
                <a:solidFill>
                  <a:srgbClr val="FFFFFF"/>
                </a:solidFill>
                <a:latin typeface="Poppins"/>
                <a:ea typeface="Poppins"/>
                <a:cs typeface="Poppins"/>
                <a:sym typeface="Poppins"/>
              </a:defRPr>
            </a:pPr>
            <a:r>
              <a:t>24-25 July 2019</a:t>
            </a:r>
          </a:p>
        </p:txBody>
      </p:sp>
      <p:pic>
        <p:nvPicPr>
          <p:cNvPr id="924" name="image3.png"/>
          <p:cNvPicPr>
            <a:picLocks noChangeAspect="1"/>
          </p:cNvPicPr>
          <p:nvPr/>
        </p:nvPicPr>
        <p:blipFill>
          <a:blip r:embed="rId4">
            <a:extLst/>
          </a:blip>
          <a:stretch>
            <a:fillRect/>
          </a:stretch>
        </p:blipFill>
        <p:spPr>
          <a:xfrm>
            <a:off x="0" y="121249"/>
            <a:ext cx="3051508" cy="1127102"/>
          </a:xfrm>
          <a:prstGeom prst="rect">
            <a:avLst/>
          </a:prstGeom>
          <a:ln w="12700">
            <a:miter lim="400000"/>
          </a:ln>
        </p:spPr>
      </p:pic>
      <p:pic>
        <p:nvPicPr>
          <p:cNvPr id="925" name="image8.png"/>
          <p:cNvPicPr>
            <a:picLocks noChangeAspect="1"/>
          </p:cNvPicPr>
          <p:nvPr/>
        </p:nvPicPr>
        <p:blipFill>
          <a:blip r:embed="rId5">
            <a:extLst/>
          </a:blip>
          <a:srcRect t="10591" b="20932"/>
          <a:stretch>
            <a:fillRect/>
          </a:stretch>
        </p:blipFill>
        <p:spPr>
          <a:xfrm>
            <a:off x="7680752" y="3838364"/>
            <a:ext cx="1473864" cy="1345636"/>
          </a:xfrm>
          <a:prstGeom prst="rect">
            <a:avLst/>
          </a:prstGeom>
          <a:ln w="12700">
            <a:miter lim="400000"/>
          </a:ln>
        </p:spPr>
      </p:pic>
      <p:pic>
        <p:nvPicPr>
          <p:cNvPr id="926" name="image9.png"/>
          <p:cNvPicPr>
            <a:picLocks noChangeAspect="1"/>
          </p:cNvPicPr>
          <p:nvPr/>
        </p:nvPicPr>
        <p:blipFill>
          <a:blip r:embed="rId6">
            <a:extLst/>
          </a:blip>
          <a:srcRect b="31919"/>
          <a:stretch>
            <a:fillRect/>
          </a:stretch>
        </p:blipFill>
        <p:spPr>
          <a:xfrm>
            <a:off x="6131352" y="3846021"/>
            <a:ext cx="1473864" cy="1337892"/>
          </a:xfrm>
          <a:prstGeom prst="rect">
            <a:avLst/>
          </a:prstGeom>
          <a:ln w="12700">
            <a:miter lim="400000"/>
          </a:ln>
        </p:spPr>
      </p:pic>
      <p:pic>
        <p:nvPicPr>
          <p:cNvPr id="927" name="image10.png"/>
          <p:cNvPicPr>
            <a:picLocks noChangeAspect="1"/>
          </p:cNvPicPr>
          <p:nvPr/>
        </p:nvPicPr>
        <p:blipFill>
          <a:blip r:embed="rId7">
            <a:extLst/>
          </a:blip>
          <a:srcRect t="898" b="30625"/>
          <a:stretch>
            <a:fillRect/>
          </a:stretch>
        </p:blipFill>
        <p:spPr>
          <a:xfrm>
            <a:off x="4581952" y="3842248"/>
            <a:ext cx="1473864" cy="1345635"/>
          </a:xfrm>
          <a:prstGeom prst="rect">
            <a:avLst/>
          </a:prstGeom>
          <a:ln w="12700">
            <a:miter lim="400000"/>
          </a:ln>
        </p:spPr>
      </p:pic>
      <p:pic>
        <p:nvPicPr>
          <p:cNvPr id="928" name="image11.jpeg"/>
          <p:cNvPicPr>
            <a:picLocks noChangeAspect="1"/>
          </p:cNvPicPr>
          <p:nvPr/>
        </p:nvPicPr>
        <p:blipFill>
          <a:blip r:embed="rId8">
            <a:extLst/>
          </a:blip>
          <a:srcRect t="1822" b="1822"/>
          <a:stretch>
            <a:fillRect/>
          </a:stretch>
        </p:blipFill>
        <p:spPr>
          <a:xfrm>
            <a:off x="3109848" y="3838369"/>
            <a:ext cx="1396572" cy="1345636"/>
          </a:xfrm>
          <a:prstGeom prst="rect">
            <a:avLst/>
          </a:prstGeom>
          <a:ln w="12700">
            <a:miter lim="400000"/>
          </a:ln>
        </p:spPr>
      </p:pic>
      <p:pic>
        <p:nvPicPr>
          <p:cNvPr id="929" name="image12.jpg"/>
          <p:cNvPicPr>
            <a:picLocks noChangeAspect="1"/>
          </p:cNvPicPr>
          <p:nvPr/>
        </p:nvPicPr>
        <p:blipFill>
          <a:blip r:embed="rId9">
            <a:extLst/>
          </a:blip>
          <a:srcRect l="16706" r="20652"/>
          <a:stretch>
            <a:fillRect/>
          </a:stretch>
        </p:blipFill>
        <p:spPr>
          <a:xfrm rot="5400000">
            <a:off x="1582222" y="3686556"/>
            <a:ext cx="1324998" cy="1586381"/>
          </a:xfrm>
          <a:prstGeom prst="rect">
            <a:avLst/>
          </a:prstGeom>
          <a:ln w="12700">
            <a:miter lim="400000"/>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EBB0"/>
            </a:gs>
            <a:gs pos="35000">
              <a:srgbClr val="FFF1C9"/>
            </a:gs>
            <a:gs pos="100000">
              <a:srgbClr val="FFF8E8"/>
            </a:gs>
          </a:gsLst>
          <a:lin ang="16200000" scaled="0"/>
        </a:gradFill>
        <a:effectLst/>
      </p:bgPr>
    </p:bg>
    <p:spTree>
      <p:nvGrpSpPr>
        <p:cNvPr id="1" name=""/>
        <p:cNvGrpSpPr/>
        <p:nvPr/>
      </p:nvGrpSpPr>
      <p:grpSpPr>
        <a:xfrm>
          <a:off x="0" y="0"/>
          <a:ext cx="0" cy="0"/>
          <a:chOff x="0" y="0"/>
          <a:chExt cx="0" cy="0"/>
        </a:xfrm>
      </p:grpSpPr>
      <p:sp>
        <p:nvSpPr>
          <p:cNvPr id="933" name="Shape 933"/>
          <p:cNvSpPr/>
          <p:nvPr/>
        </p:nvSpPr>
        <p:spPr>
          <a:xfrm>
            <a:off x="349974" y="0"/>
            <a:ext cx="8291102" cy="491859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just">
              <a:lnSpc>
                <a:spcPct val="150000"/>
              </a:lnSpc>
              <a:defRPr sz="1300" b="1"/>
            </a:pPr>
            <a:endParaRPr/>
          </a:p>
          <a:p>
            <a:pPr algn="just">
              <a:lnSpc>
                <a:spcPct val="150000"/>
              </a:lnSpc>
              <a:defRPr sz="1800" b="1"/>
            </a:pPr>
            <a:r>
              <a:t>TASK FORCE MEMBERS  and EXPANDED EXPERTS TEAM</a:t>
            </a:r>
          </a:p>
          <a:p>
            <a:pPr algn="just">
              <a:lnSpc>
                <a:spcPct val="150000"/>
              </a:lnSpc>
              <a:defRPr sz="1300" b="1"/>
            </a:pPr>
            <a:endParaRPr/>
          </a:p>
          <a:p>
            <a:pPr marL="457200" indent="-311150" algn="just">
              <a:lnSpc>
                <a:spcPct val="150000"/>
              </a:lnSpc>
              <a:buClr>
                <a:srgbClr val="000000"/>
              </a:buClr>
              <a:buSzPts val="1300"/>
              <a:buFont typeface="Arial"/>
              <a:buChar char="●"/>
              <a:defRPr sz="1300" b="1"/>
            </a:pPr>
            <a:r>
              <a:t>Prof. Dr. Ojat Darojat (Rector, UT) </a:t>
            </a:r>
          </a:p>
          <a:p>
            <a:pPr marL="457200" indent="-311150" algn="just">
              <a:lnSpc>
                <a:spcPct val="150000"/>
              </a:lnSpc>
              <a:buClr>
                <a:srgbClr val="000000"/>
              </a:buClr>
              <a:buSzPts val="1300"/>
              <a:buFont typeface="Arial"/>
              <a:buChar char="●"/>
              <a:defRPr sz="1300" b="1"/>
            </a:pPr>
            <a:r>
              <a:t>Prof. Dr. Samuel Anbahan Ariadurai (Vice-Chancellor, OUSL) </a:t>
            </a:r>
          </a:p>
          <a:p>
            <a:pPr marL="457200" indent="-311150" algn="just">
              <a:lnSpc>
                <a:spcPct val="150000"/>
              </a:lnSpc>
              <a:buClr>
                <a:srgbClr val="000000"/>
              </a:buClr>
              <a:buSzPts val="1300"/>
              <a:buFont typeface="Arial"/>
              <a:buChar char="●"/>
              <a:defRPr sz="1300" b="1"/>
            </a:pPr>
            <a:r>
              <a:t>Prof. Shin Kisugi (President, OUJ)</a:t>
            </a:r>
          </a:p>
          <a:p>
            <a:pPr marL="457200" indent="-311150" algn="just">
              <a:lnSpc>
                <a:spcPct val="150000"/>
              </a:lnSpc>
              <a:buClr>
                <a:srgbClr val="000000"/>
              </a:buClr>
              <a:buSzPts val="1300"/>
              <a:buFont typeface="Arial"/>
              <a:buChar char="●"/>
              <a:defRPr sz="1300" b="1"/>
            </a:pPr>
            <a:r>
              <a:t>Prof. Dr. Melinda dP. Bandalaria (Chancellor, UPOU)</a:t>
            </a:r>
          </a:p>
          <a:p>
            <a:pPr marL="457200" indent="-311150" algn="just">
              <a:lnSpc>
                <a:spcPct val="150000"/>
              </a:lnSpc>
              <a:buClr>
                <a:srgbClr val="000000"/>
              </a:buClr>
              <a:buSzPts val="1300"/>
              <a:buFont typeface="Arial"/>
              <a:buChar char="●"/>
              <a:defRPr sz="1300" b="1"/>
            </a:pPr>
            <a:r>
              <a:t>Prof. Dr. Grace Javier Alfonso (Professor, UPOU) (Chair)</a:t>
            </a:r>
          </a:p>
          <a:p>
            <a:pPr marL="457200" indent="-311150" algn="just">
              <a:lnSpc>
                <a:spcPct val="150000"/>
              </a:lnSpc>
              <a:buClr>
                <a:srgbClr val="000000"/>
              </a:buClr>
              <a:buSzPts val="1300"/>
              <a:buFont typeface="Arial"/>
              <a:buChar char="●"/>
              <a:defRPr sz="1300" b="1"/>
            </a:pPr>
            <a:r>
              <a:t>Prof. Dr. Melinda Lumanta (Vice Chancellor for Academic Affairs, UPOU)</a:t>
            </a:r>
          </a:p>
          <a:p>
            <a:pPr marL="457200" indent="-311150" algn="just">
              <a:lnSpc>
                <a:spcPct val="150000"/>
              </a:lnSpc>
              <a:buClr>
                <a:srgbClr val="000000"/>
              </a:buClr>
              <a:buSzPts val="1300"/>
              <a:buFont typeface="Arial"/>
              <a:buChar char="●"/>
              <a:defRPr sz="1300" b="1"/>
            </a:pPr>
            <a:r>
              <a:t>Dr. Li Kam-Cheong (Director of Research Office, The Open University of Hong Kong)</a:t>
            </a:r>
          </a:p>
          <a:p>
            <a:pPr marL="457200" indent="-311150" algn="just">
              <a:lnSpc>
                <a:spcPct val="150000"/>
              </a:lnSpc>
              <a:buClr>
                <a:srgbClr val="000000"/>
              </a:buClr>
              <a:buSzPts val="1300"/>
              <a:buFont typeface="Arial"/>
              <a:buChar char="●"/>
              <a:defRPr sz="1300" b="1"/>
            </a:pPr>
            <a:r>
              <a:t>Prof. Dr. Alyssa Alampay (UP Assistant Vice President for Q.A.)</a:t>
            </a:r>
          </a:p>
          <a:p>
            <a:pPr marL="457200" indent="-311150" algn="just">
              <a:lnSpc>
                <a:spcPct val="150000"/>
              </a:lnSpc>
              <a:buClr>
                <a:srgbClr val="000000"/>
              </a:buClr>
              <a:buSzPts val="1300"/>
              <a:buFont typeface="Arial"/>
              <a:buChar char="●"/>
              <a:defRPr sz="1300" b="1"/>
            </a:pPr>
            <a:r>
              <a:t>Dir. Dr. Mary Sylvette Gunigundo (OIC, Director IV, OPS of Commission on Higher Education, Philippines)</a:t>
            </a:r>
          </a:p>
          <a:p>
            <a:pPr marL="457200" indent="-311150" algn="just">
              <a:lnSpc>
                <a:spcPct val="150000"/>
              </a:lnSpc>
              <a:buClr>
                <a:srgbClr val="000000"/>
              </a:buClr>
              <a:buSzPts val="1300"/>
              <a:buFont typeface="Arial"/>
              <a:buChar char="●"/>
              <a:defRPr sz="1300" b="1"/>
            </a:pPr>
            <a:r>
              <a:t>Prof. Dr. Paulina  Pannen (Ministry of Research, Technology and Higher Education of Indonesia)</a:t>
            </a:r>
          </a:p>
          <a:p>
            <a:pPr marL="457200" indent="-311150" algn="just">
              <a:lnSpc>
                <a:spcPct val="150000"/>
              </a:lnSpc>
              <a:buClr>
                <a:srgbClr val="000000"/>
              </a:buClr>
              <a:buSzPts val="1300"/>
              <a:buFont typeface="Arial"/>
              <a:buChar char="●"/>
              <a:defRPr sz="1300" b="1"/>
            </a:pPr>
            <a:r>
              <a:t>Dr. Ir. Kristanti Ambar Puspitasari (Head of the Education Quality Assurance Center at LPPMP-UT)</a:t>
            </a:r>
          </a:p>
          <a:p>
            <a:pPr marL="457200" indent="-311150" algn="just">
              <a:lnSpc>
                <a:spcPct val="150000"/>
              </a:lnSpc>
              <a:buClr>
                <a:srgbClr val="000000"/>
              </a:buClr>
              <a:buSzPts val="1300"/>
              <a:buFont typeface="Arial"/>
              <a:buChar char="●"/>
              <a:defRPr sz="1300" b="1"/>
            </a:pPr>
            <a:r>
              <a:t>Ms. Shaira Tanay (Research Assistant)</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 name="Shape 937"/>
          <p:cNvSpPr>
            <a:spLocks noGrp="1"/>
          </p:cNvSpPr>
          <p:nvPr>
            <p:ph type="sldNum" sz="quarter" idx="4294967295"/>
          </p:nvPr>
        </p:nvSpPr>
        <p:spPr>
          <a:xfrm>
            <a:off x="8640583" y="4626625"/>
            <a:ext cx="266183" cy="33525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a:t>
            </a:fld>
            <a:endParaRPr/>
          </a:p>
        </p:txBody>
      </p:sp>
      <p:pic>
        <p:nvPicPr>
          <p:cNvPr id="938" name="image7.jpg"/>
          <p:cNvPicPr>
            <a:picLocks noChangeAspect="1"/>
          </p:cNvPicPr>
          <p:nvPr/>
        </p:nvPicPr>
        <p:blipFill>
          <a:blip r:embed="rId3">
            <a:extLst/>
          </a:blip>
          <a:stretch>
            <a:fillRect/>
          </a:stretch>
        </p:blipFill>
        <p:spPr>
          <a:xfrm>
            <a:off x="6372149" y="1054449"/>
            <a:ext cx="3034501" cy="30345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p:spPr>
      </p:pic>
      <p:sp>
        <p:nvSpPr>
          <p:cNvPr id="939" name="Shape 939"/>
          <p:cNvSpPr/>
          <p:nvPr/>
        </p:nvSpPr>
        <p:spPr>
          <a:xfrm>
            <a:off x="419101" y="778509"/>
            <a:ext cx="5600700" cy="358251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nSpc>
                <a:spcPct val="90000"/>
              </a:lnSpc>
              <a:defRPr sz="3600" b="1">
                <a:latin typeface="Montserrat"/>
                <a:ea typeface="Montserrat"/>
                <a:cs typeface="Montserrat"/>
                <a:sym typeface="Montserrat"/>
              </a:defRPr>
            </a:pPr>
            <a:r>
              <a:rPr dirty="0"/>
              <a:t>AAOU International Accreditation System for Quality Assurance of</a:t>
            </a:r>
            <a:r>
              <a:rPr lang="en-US" dirty="0"/>
              <a:t> </a:t>
            </a:r>
            <a:r>
              <a:rPr dirty="0"/>
              <a:t>Technology Mediated and Technology Enhanced Education in these </a:t>
            </a:r>
            <a:endParaRPr lang="en-US" dirty="0"/>
          </a:p>
          <a:p>
            <a:pPr>
              <a:lnSpc>
                <a:spcPct val="90000"/>
              </a:lnSpc>
              <a:defRPr sz="3600" b="1">
                <a:latin typeface="Montserrat"/>
                <a:ea typeface="Montserrat"/>
                <a:cs typeface="Montserrat"/>
                <a:sym typeface="Montserrat"/>
              </a:defRPr>
            </a:pPr>
            <a:r>
              <a:rPr dirty="0"/>
              <a:t>Digital Age</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Shape 943"/>
          <p:cNvSpPr>
            <a:spLocks noGrp="1"/>
          </p:cNvSpPr>
          <p:nvPr>
            <p:ph type="title" idx="4294967295"/>
          </p:nvPr>
        </p:nvSpPr>
        <p:spPr>
          <a:xfrm>
            <a:off x="2351788" y="1180486"/>
            <a:ext cx="4608001" cy="1159801"/>
          </a:xfrm>
          <a:prstGeom prst="rect">
            <a:avLst/>
          </a:prstGeom>
        </p:spPr>
        <p:txBody>
          <a:bodyPr>
            <a:normAutofit/>
          </a:bodyPr>
          <a:lstStyle>
            <a:lvl1pPr>
              <a:defRPr sz="3000"/>
            </a:lvl1pPr>
          </a:lstStyle>
          <a:p>
            <a:r>
              <a:t>Thank you!</a:t>
            </a:r>
          </a:p>
        </p:txBody>
      </p:sp>
      <p:grpSp>
        <p:nvGrpSpPr>
          <p:cNvPr id="946" name="Group 946"/>
          <p:cNvGrpSpPr/>
          <p:nvPr/>
        </p:nvGrpSpPr>
        <p:grpSpPr>
          <a:xfrm>
            <a:off x="1812549" y="1460677"/>
            <a:ext cx="345951" cy="325464"/>
            <a:chOff x="0" y="21"/>
            <a:chExt cx="345950" cy="325462"/>
          </a:xfrm>
        </p:grpSpPr>
        <p:sp>
          <p:nvSpPr>
            <p:cNvPr id="944" name="Shape 944"/>
            <p:cNvSpPr/>
            <p:nvPr/>
          </p:nvSpPr>
          <p:spPr>
            <a:xfrm>
              <a:off x="-1" y="123343"/>
              <a:ext cx="82392" cy="1847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3282" y="5923"/>
                  </a:moveTo>
                  <a:lnTo>
                    <a:pt x="12477" y="5864"/>
                  </a:lnTo>
                  <a:lnTo>
                    <a:pt x="11805" y="5805"/>
                  </a:lnTo>
                  <a:lnTo>
                    <a:pt x="11139" y="5626"/>
                  </a:lnTo>
                  <a:lnTo>
                    <a:pt x="10599" y="5444"/>
                  </a:lnTo>
                  <a:lnTo>
                    <a:pt x="10065" y="5147"/>
                  </a:lnTo>
                  <a:lnTo>
                    <a:pt x="9662" y="4847"/>
                  </a:lnTo>
                  <a:lnTo>
                    <a:pt x="9525" y="4547"/>
                  </a:lnTo>
                  <a:lnTo>
                    <a:pt x="9393" y="4189"/>
                  </a:lnTo>
                  <a:lnTo>
                    <a:pt x="9525" y="3830"/>
                  </a:lnTo>
                  <a:lnTo>
                    <a:pt x="9662" y="3530"/>
                  </a:lnTo>
                  <a:lnTo>
                    <a:pt x="10065" y="3231"/>
                  </a:lnTo>
                  <a:lnTo>
                    <a:pt x="11139" y="2752"/>
                  </a:lnTo>
                  <a:lnTo>
                    <a:pt x="11805" y="2634"/>
                  </a:lnTo>
                  <a:lnTo>
                    <a:pt x="12477" y="2513"/>
                  </a:lnTo>
                  <a:lnTo>
                    <a:pt x="13282" y="2454"/>
                  </a:lnTo>
                  <a:lnTo>
                    <a:pt x="14086" y="2513"/>
                  </a:lnTo>
                  <a:lnTo>
                    <a:pt x="14758" y="2634"/>
                  </a:lnTo>
                  <a:lnTo>
                    <a:pt x="15430" y="2752"/>
                  </a:lnTo>
                  <a:lnTo>
                    <a:pt x="15964" y="2992"/>
                  </a:lnTo>
                  <a:lnTo>
                    <a:pt x="16504" y="3231"/>
                  </a:lnTo>
                  <a:lnTo>
                    <a:pt x="16907" y="3530"/>
                  </a:lnTo>
                  <a:lnTo>
                    <a:pt x="17039" y="3830"/>
                  </a:lnTo>
                  <a:lnTo>
                    <a:pt x="17176" y="4189"/>
                  </a:lnTo>
                  <a:lnTo>
                    <a:pt x="17039" y="4547"/>
                  </a:lnTo>
                  <a:lnTo>
                    <a:pt x="16907" y="4847"/>
                  </a:lnTo>
                  <a:lnTo>
                    <a:pt x="16504" y="5147"/>
                  </a:lnTo>
                  <a:lnTo>
                    <a:pt x="15964" y="5444"/>
                  </a:lnTo>
                  <a:lnTo>
                    <a:pt x="15430" y="5626"/>
                  </a:lnTo>
                  <a:lnTo>
                    <a:pt x="14758" y="5805"/>
                  </a:lnTo>
                  <a:lnTo>
                    <a:pt x="14086" y="5864"/>
                  </a:lnTo>
                  <a:lnTo>
                    <a:pt x="13282" y="5923"/>
                  </a:lnTo>
                  <a:close/>
                </a:path>
              </a:pathLst>
            </a:custGeom>
            <a:noFill/>
            <a:ln w="12175" cap="rnd">
              <a:solidFill>
                <a:srgbClr val="000000"/>
              </a:solidFill>
              <a:prstDash val="solid"/>
              <a:round/>
            </a:ln>
            <a:effectLst/>
          </p:spPr>
          <p:txBody>
            <a:bodyPr wrap="square" lIns="45719" tIns="45719" rIns="45719" bIns="45719" numCol="1" anchor="ctr">
              <a:noAutofit/>
            </a:bodyPr>
            <a:lstStyle/>
            <a:p>
              <a:endParaRPr/>
            </a:p>
          </p:txBody>
        </p:sp>
        <p:sp>
          <p:nvSpPr>
            <p:cNvPr id="945" name="Shape 945"/>
            <p:cNvSpPr/>
            <p:nvPr/>
          </p:nvSpPr>
          <p:spPr>
            <a:xfrm>
              <a:off x="88546" y="21"/>
              <a:ext cx="257405" cy="325463"/>
            </a:xfrm>
            <a:custGeom>
              <a:avLst/>
              <a:gdLst/>
              <a:ahLst/>
              <a:cxnLst>
                <a:cxn ang="0">
                  <a:pos x="wd2" y="hd2"/>
                </a:cxn>
                <a:cxn ang="5400000">
                  <a:pos x="wd2" y="hd2"/>
                </a:cxn>
                <a:cxn ang="10800000">
                  <a:pos x="wd2" y="hd2"/>
                </a:cxn>
                <a:cxn ang="16200000">
                  <a:pos x="wd2" y="hd2"/>
                </a:cxn>
              </a:cxnLst>
              <a:rect l="0" t="0" r="r" b="b"/>
              <a:pathLst>
                <a:path w="21600" h="21600" extrusionOk="0">
                  <a:moveTo>
                    <a:pt x="0" y="18680"/>
                  </a:moveTo>
                  <a:lnTo>
                    <a:pt x="2663" y="18680"/>
                  </a:lnTo>
                  <a:lnTo>
                    <a:pt x="3521" y="19019"/>
                  </a:lnTo>
                  <a:lnTo>
                    <a:pt x="4724" y="19427"/>
                  </a:lnTo>
                  <a:lnTo>
                    <a:pt x="6268" y="19903"/>
                  </a:lnTo>
                  <a:lnTo>
                    <a:pt x="7988" y="20412"/>
                  </a:lnTo>
                  <a:lnTo>
                    <a:pt x="9834" y="20854"/>
                  </a:lnTo>
                  <a:lnTo>
                    <a:pt x="10779" y="21058"/>
                  </a:lnTo>
                  <a:lnTo>
                    <a:pt x="11724" y="21226"/>
                  </a:lnTo>
                  <a:lnTo>
                    <a:pt x="12625" y="21396"/>
                  </a:lnTo>
                  <a:lnTo>
                    <a:pt x="13526" y="21498"/>
                  </a:lnTo>
                  <a:lnTo>
                    <a:pt x="14342" y="21567"/>
                  </a:lnTo>
                  <a:lnTo>
                    <a:pt x="15159" y="21600"/>
                  </a:lnTo>
                  <a:lnTo>
                    <a:pt x="16532" y="21600"/>
                  </a:lnTo>
                  <a:lnTo>
                    <a:pt x="17262" y="21567"/>
                  </a:lnTo>
                  <a:lnTo>
                    <a:pt x="17950" y="21498"/>
                  </a:lnTo>
                  <a:lnTo>
                    <a:pt x="18551" y="21363"/>
                  </a:lnTo>
                  <a:lnTo>
                    <a:pt x="18851" y="21295"/>
                  </a:lnTo>
                  <a:lnTo>
                    <a:pt x="19066" y="21226"/>
                  </a:lnTo>
                  <a:lnTo>
                    <a:pt x="19281" y="21124"/>
                  </a:lnTo>
                  <a:lnTo>
                    <a:pt x="19452" y="20989"/>
                  </a:lnTo>
                  <a:lnTo>
                    <a:pt x="19539" y="20854"/>
                  </a:lnTo>
                  <a:lnTo>
                    <a:pt x="19625" y="20684"/>
                  </a:lnTo>
                  <a:lnTo>
                    <a:pt x="19754" y="19698"/>
                  </a:lnTo>
                  <a:lnTo>
                    <a:pt x="19712" y="19461"/>
                  </a:lnTo>
                  <a:lnTo>
                    <a:pt x="19625" y="19257"/>
                  </a:lnTo>
                  <a:lnTo>
                    <a:pt x="19452" y="19054"/>
                  </a:lnTo>
                  <a:lnTo>
                    <a:pt x="19195" y="18883"/>
                  </a:lnTo>
                  <a:lnTo>
                    <a:pt x="19410" y="18850"/>
                  </a:lnTo>
                  <a:lnTo>
                    <a:pt x="19840" y="18713"/>
                  </a:lnTo>
                  <a:lnTo>
                    <a:pt x="20011" y="18578"/>
                  </a:lnTo>
                  <a:lnTo>
                    <a:pt x="20140" y="18441"/>
                  </a:lnTo>
                  <a:lnTo>
                    <a:pt x="20269" y="18273"/>
                  </a:lnTo>
                  <a:lnTo>
                    <a:pt x="20355" y="18068"/>
                  </a:lnTo>
                  <a:lnTo>
                    <a:pt x="20397" y="17899"/>
                  </a:lnTo>
                  <a:lnTo>
                    <a:pt x="20526" y="16676"/>
                  </a:lnTo>
                  <a:lnTo>
                    <a:pt x="20526" y="16370"/>
                  </a:lnTo>
                  <a:lnTo>
                    <a:pt x="20484" y="16200"/>
                  </a:lnTo>
                  <a:lnTo>
                    <a:pt x="20397" y="16065"/>
                  </a:lnTo>
                  <a:lnTo>
                    <a:pt x="20182" y="15827"/>
                  </a:lnTo>
                  <a:lnTo>
                    <a:pt x="19925" y="15623"/>
                  </a:lnTo>
                  <a:lnTo>
                    <a:pt x="20140" y="15590"/>
                  </a:lnTo>
                  <a:lnTo>
                    <a:pt x="20313" y="15521"/>
                  </a:lnTo>
                  <a:lnTo>
                    <a:pt x="20484" y="15419"/>
                  </a:lnTo>
                  <a:lnTo>
                    <a:pt x="20655" y="15283"/>
                  </a:lnTo>
                  <a:lnTo>
                    <a:pt x="20784" y="15147"/>
                  </a:lnTo>
                  <a:lnTo>
                    <a:pt x="20870" y="15012"/>
                  </a:lnTo>
                  <a:lnTo>
                    <a:pt x="20956" y="14842"/>
                  </a:lnTo>
                  <a:lnTo>
                    <a:pt x="20999" y="14638"/>
                  </a:lnTo>
                  <a:lnTo>
                    <a:pt x="21127" y="13449"/>
                  </a:lnTo>
                  <a:lnTo>
                    <a:pt x="21127" y="13110"/>
                  </a:lnTo>
                  <a:lnTo>
                    <a:pt x="21085" y="12940"/>
                  </a:lnTo>
                  <a:lnTo>
                    <a:pt x="20999" y="12803"/>
                  </a:lnTo>
                  <a:lnTo>
                    <a:pt x="20912" y="12668"/>
                  </a:lnTo>
                  <a:lnTo>
                    <a:pt x="20655" y="12464"/>
                  </a:lnTo>
                  <a:lnTo>
                    <a:pt x="20484" y="12363"/>
                  </a:lnTo>
                  <a:lnTo>
                    <a:pt x="20655" y="12328"/>
                  </a:lnTo>
                  <a:lnTo>
                    <a:pt x="20828" y="12226"/>
                  </a:lnTo>
                  <a:lnTo>
                    <a:pt x="20999" y="12124"/>
                  </a:lnTo>
                  <a:lnTo>
                    <a:pt x="21127" y="12022"/>
                  </a:lnTo>
                  <a:lnTo>
                    <a:pt x="21256" y="11887"/>
                  </a:lnTo>
                  <a:lnTo>
                    <a:pt x="21343" y="11750"/>
                  </a:lnTo>
                  <a:lnTo>
                    <a:pt x="21385" y="11582"/>
                  </a:lnTo>
                  <a:lnTo>
                    <a:pt x="21429" y="11412"/>
                  </a:lnTo>
                  <a:lnTo>
                    <a:pt x="21600" y="10188"/>
                  </a:lnTo>
                  <a:lnTo>
                    <a:pt x="21558" y="10018"/>
                  </a:lnTo>
                  <a:lnTo>
                    <a:pt x="21514" y="9850"/>
                  </a:lnTo>
                  <a:lnTo>
                    <a:pt x="21429" y="9713"/>
                  </a:lnTo>
                  <a:lnTo>
                    <a:pt x="21343" y="9578"/>
                  </a:lnTo>
                  <a:lnTo>
                    <a:pt x="21214" y="9441"/>
                  </a:lnTo>
                  <a:lnTo>
                    <a:pt x="21043" y="9339"/>
                  </a:lnTo>
                  <a:lnTo>
                    <a:pt x="20655" y="9136"/>
                  </a:lnTo>
                  <a:lnTo>
                    <a:pt x="20226" y="8965"/>
                  </a:lnTo>
                  <a:lnTo>
                    <a:pt x="19712" y="8830"/>
                  </a:lnTo>
                  <a:lnTo>
                    <a:pt x="19153" y="8728"/>
                  </a:lnTo>
                  <a:lnTo>
                    <a:pt x="18594" y="8660"/>
                  </a:lnTo>
                  <a:lnTo>
                    <a:pt x="17391" y="8525"/>
                  </a:lnTo>
                  <a:lnTo>
                    <a:pt x="15545" y="8388"/>
                  </a:lnTo>
                  <a:lnTo>
                    <a:pt x="13355" y="8286"/>
                  </a:lnTo>
                  <a:lnTo>
                    <a:pt x="11123" y="8185"/>
                  </a:lnTo>
                  <a:lnTo>
                    <a:pt x="11422" y="7777"/>
                  </a:lnTo>
                  <a:lnTo>
                    <a:pt x="11680" y="7302"/>
                  </a:lnTo>
                  <a:lnTo>
                    <a:pt x="11937" y="6793"/>
                  </a:lnTo>
                  <a:lnTo>
                    <a:pt x="12110" y="6249"/>
                  </a:lnTo>
                  <a:lnTo>
                    <a:pt x="12281" y="5705"/>
                  </a:lnTo>
                  <a:lnTo>
                    <a:pt x="12454" y="5128"/>
                  </a:lnTo>
                  <a:lnTo>
                    <a:pt x="12625" y="4008"/>
                  </a:lnTo>
                  <a:lnTo>
                    <a:pt x="12754" y="2988"/>
                  </a:lnTo>
                  <a:lnTo>
                    <a:pt x="12840" y="2139"/>
                  </a:lnTo>
                  <a:lnTo>
                    <a:pt x="12840" y="1120"/>
                  </a:lnTo>
                  <a:lnTo>
                    <a:pt x="12711" y="848"/>
                  </a:lnTo>
                  <a:lnTo>
                    <a:pt x="12583" y="644"/>
                  </a:lnTo>
                  <a:lnTo>
                    <a:pt x="12368" y="441"/>
                  </a:lnTo>
                  <a:lnTo>
                    <a:pt x="12110" y="237"/>
                  </a:lnTo>
                  <a:lnTo>
                    <a:pt x="11809" y="135"/>
                  </a:lnTo>
                  <a:lnTo>
                    <a:pt x="11465" y="33"/>
                  </a:lnTo>
                  <a:lnTo>
                    <a:pt x="11123" y="0"/>
                  </a:lnTo>
                  <a:lnTo>
                    <a:pt x="10477" y="33"/>
                  </a:lnTo>
                  <a:lnTo>
                    <a:pt x="10049" y="102"/>
                  </a:lnTo>
                  <a:lnTo>
                    <a:pt x="9705" y="204"/>
                  </a:lnTo>
                  <a:lnTo>
                    <a:pt x="9448" y="305"/>
                  </a:lnTo>
                  <a:lnTo>
                    <a:pt x="8760" y="2037"/>
                  </a:lnTo>
                  <a:lnTo>
                    <a:pt x="8416" y="2818"/>
                  </a:lnTo>
                  <a:lnTo>
                    <a:pt x="8072" y="3532"/>
                  </a:lnTo>
                  <a:lnTo>
                    <a:pt x="7730" y="4177"/>
                  </a:lnTo>
                  <a:lnTo>
                    <a:pt x="7386" y="4721"/>
                  </a:lnTo>
                  <a:lnTo>
                    <a:pt x="7085" y="5128"/>
                  </a:lnTo>
                  <a:lnTo>
                    <a:pt x="6827" y="5468"/>
                  </a:lnTo>
                  <a:lnTo>
                    <a:pt x="5840" y="6249"/>
                  </a:lnTo>
                  <a:lnTo>
                    <a:pt x="4422" y="7302"/>
                  </a:lnTo>
                  <a:lnTo>
                    <a:pt x="2534" y="8660"/>
                  </a:lnTo>
                  <a:lnTo>
                    <a:pt x="0" y="8660"/>
                  </a:lnTo>
                </a:path>
              </a:pathLst>
            </a:custGeom>
            <a:noFill/>
            <a:ln w="12175" cap="rnd">
              <a:solidFill>
                <a:srgbClr val="000000"/>
              </a:solidFill>
              <a:prstDash val="solid"/>
              <a:round/>
            </a:ln>
            <a:effectLst/>
          </p:spPr>
          <p:txBody>
            <a:bodyPr wrap="square" lIns="45719" tIns="45719" rIns="45719" bIns="45719" numCol="1" anchor="ctr">
              <a:noAutofit/>
            </a:bodyPr>
            <a:lstStyle/>
            <a:p>
              <a:endParaRPr/>
            </a:p>
          </p:txBody>
        </p:sp>
      </p:grpSp>
    </p:spTree>
  </p:cSld>
  <p:clrMapOvr>
    <a:masterClrMapping/>
  </p:clrMapOvr>
  <p:transition spd="slow"/>
</p:sld>
</file>

<file path=ppt/theme/theme1.xml><?xml version="1.0" encoding="utf-8"?>
<a:theme xmlns:a="http://schemas.openxmlformats.org/drawingml/2006/main" name="Cymbeline template">
  <a:themeElements>
    <a:clrScheme name="Cymbeline template">
      <a:dk1>
        <a:srgbClr val="000000"/>
      </a:dk1>
      <a:lt1>
        <a:srgbClr val="FFFFFF"/>
      </a:lt1>
      <a:dk2>
        <a:srgbClr val="A7A7A7"/>
      </a:dk2>
      <a:lt2>
        <a:srgbClr val="535353"/>
      </a:lt2>
      <a:accent1>
        <a:srgbClr val="3A81BA"/>
      </a:accent1>
      <a:accent2>
        <a:srgbClr val="D89F39"/>
      </a:accent2>
      <a:accent3>
        <a:srgbClr val="8BAB42"/>
      </a:accent3>
      <a:accent4>
        <a:srgbClr val="57A7B5"/>
      </a:accent4>
      <a:accent5>
        <a:srgbClr val="8B81D2"/>
      </a:accent5>
      <a:accent6>
        <a:srgbClr val="963334"/>
      </a:accent6>
      <a:hlink>
        <a:srgbClr val="0000FF"/>
      </a:hlink>
      <a:folHlink>
        <a:srgbClr val="FF00FF"/>
      </a:folHlink>
    </a:clrScheme>
    <a:fontScheme name="Cymbeline template">
      <a:majorFont>
        <a:latin typeface="Helvetica"/>
        <a:ea typeface="Helvetica"/>
        <a:cs typeface="Helvetica"/>
      </a:majorFont>
      <a:minorFont>
        <a:latin typeface="Arial"/>
        <a:ea typeface="Arial"/>
        <a:cs typeface="Arial"/>
      </a:minorFont>
    </a:fontScheme>
    <a:fmtScheme name="Cymbeline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ymbeline template">
  <a:themeElements>
    <a:clrScheme name="Cymbeline template">
      <a:dk1>
        <a:srgbClr val="000000"/>
      </a:dk1>
      <a:lt1>
        <a:srgbClr val="FFFFFF"/>
      </a:lt1>
      <a:dk2>
        <a:srgbClr val="A7A7A7"/>
      </a:dk2>
      <a:lt2>
        <a:srgbClr val="535353"/>
      </a:lt2>
      <a:accent1>
        <a:srgbClr val="3A81BA"/>
      </a:accent1>
      <a:accent2>
        <a:srgbClr val="D89F39"/>
      </a:accent2>
      <a:accent3>
        <a:srgbClr val="8BAB42"/>
      </a:accent3>
      <a:accent4>
        <a:srgbClr val="57A7B5"/>
      </a:accent4>
      <a:accent5>
        <a:srgbClr val="8B81D2"/>
      </a:accent5>
      <a:accent6>
        <a:srgbClr val="963334"/>
      </a:accent6>
      <a:hlink>
        <a:srgbClr val="0000FF"/>
      </a:hlink>
      <a:folHlink>
        <a:srgbClr val="FF00FF"/>
      </a:folHlink>
    </a:clrScheme>
    <a:fontScheme name="Cymbeline template">
      <a:majorFont>
        <a:latin typeface="Helvetica"/>
        <a:ea typeface="Helvetica"/>
        <a:cs typeface="Helvetica"/>
      </a:majorFont>
      <a:minorFont>
        <a:latin typeface="Arial"/>
        <a:ea typeface="Arial"/>
        <a:cs typeface="Arial"/>
      </a:minorFont>
    </a:fontScheme>
    <a:fmtScheme name="Cymbeline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TotalTime>
  <Words>745</Words>
  <Application>Microsoft Office PowerPoint</Application>
  <PresentationFormat>On-screen Show (16:9)</PresentationFormat>
  <Paragraphs>65</Paragraphs>
  <Slides>7</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vt:i4>
      </vt:variant>
    </vt:vector>
  </HeadingPairs>
  <TitlesOfParts>
    <vt:vector size="17" baseType="lpstr">
      <vt:lpstr>Arial</vt:lpstr>
      <vt:lpstr>Calibri</vt:lpstr>
      <vt:lpstr>Helvetica</vt:lpstr>
      <vt:lpstr>Helvetica Neue</vt:lpstr>
      <vt:lpstr>Lato</vt:lpstr>
      <vt:lpstr>Montserrat</vt:lpstr>
      <vt:lpstr>Poppins</vt:lpstr>
      <vt:lpstr>Poppins Light</vt:lpstr>
      <vt:lpstr>Roboto</vt:lpstr>
      <vt:lpstr>Cymbeline template</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UP Open University</dc:creator>
  <cp:lastModifiedBy>User</cp:lastModifiedBy>
  <cp:revision>3</cp:revision>
  <cp:lastPrinted>2019-10-16T03:44:15Z</cp:lastPrinted>
  <dcterms:modified xsi:type="dcterms:W3CDTF">2019-10-16T04:22:42Z</dcterms:modified>
</cp:coreProperties>
</file>