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15"/>
  </p:notesMasterIdLst>
  <p:sldIdLst>
    <p:sldId id="256" r:id="rId2"/>
    <p:sldId id="258" r:id="rId3"/>
    <p:sldId id="259" r:id="rId4"/>
    <p:sldId id="273" r:id="rId5"/>
    <p:sldId id="466" r:id="rId6"/>
    <p:sldId id="274" r:id="rId7"/>
    <p:sldId id="262" r:id="rId8"/>
    <p:sldId id="469" r:id="rId9"/>
    <p:sldId id="260" r:id="rId10"/>
    <p:sldId id="266" r:id="rId11"/>
    <p:sldId id="467" r:id="rId12"/>
    <p:sldId id="264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0F6864-F0CE-6A47-A2D0-A91D67A8100B}">
          <p14:sldIdLst>
            <p14:sldId id="256"/>
            <p14:sldId id="258"/>
            <p14:sldId id="259"/>
            <p14:sldId id="273"/>
            <p14:sldId id="466"/>
            <p14:sldId id="274"/>
            <p14:sldId id="262"/>
            <p14:sldId id="469"/>
            <p14:sldId id="260"/>
            <p14:sldId id="266"/>
            <p14:sldId id="467"/>
            <p14:sldId id="264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4"/>
    <p:restoredTop sz="94675"/>
  </p:normalViewPr>
  <p:slideViewPr>
    <p:cSldViewPr snapToGrid="0" snapToObjects="1">
      <p:cViewPr>
        <p:scale>
          <a:sx n="87" d="100"/>
          <a:sy n="87" d="100"/>
        </p:scale>
        <p:origin x="800" y="-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263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91EC3-01F7-7743-A023-D3E1A06CF650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FEE475-202B-D84A-8A62-573720C06322}">
      <dgm:prSet phldrT="[Text]"/>
      <dgm:spPr>
        <a:solidFill>
          <a:schemeClr val="accent5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Genesis: 2016</a:t>
          </a:r>
        </a:p>
      </dgm:t>
    </dgm:pt>
    <dgm:pt modelId="{62CE3033-4A97-8341-9CC1-3506DE8C80BB}" type="parTrans" cxnId="{11613499-6E7F-EE49-A0A8-C88C456CB52E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44629ADA-F988-D445-B091-112366E5643F}" type="sibTrans" cxnId="{11613499-6E7F-EE49-A0A8-C88C456CB52E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7CB27D71-F94C-0A4C-94BD-F1B8115FB598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Tsuneo YAMADA</a:t>
          </a:r>
        </a:p>
      </dgm:t>
    </dgm:pt>
    <dgm:pt modelId="{288B96D4-2501-804E-A80A-B19EC193EAF2}" type="parTrans" cxnId="{CC1F5AD7-A5D4-624D-BE58-A1F72A569F10}">
      <dgm:prSet/>
      <dgm:spPr>
        <a:ln>
          <a:solidFill>
            <a:schemeClr val="bg1"/>
          </a:solidFill>
        </a:ln>
      </dgm:spPr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B889204E-4AC2-2C4E-91DB-BCCA5F61029B}" type="sibTrans" cxnId="{CC1F5AD7-A5D4-624D-BE58-A1F72A569F10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F6063901-EC15-A743-A8F9-2E158E8F9CAA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dirty="0" err="1">
              <a:solidFill>
                <a:schemeClr val="tx1"/>
              </a:solidFill>
            </a:rPr>
            <a:t>Kandarpa</a:t>
          </a:r>
          <a:r>
            <a:rPr lang="en-US" dirty="0">
              <a:solidFill>
                <a:schemeClr val="tx1"/>
              </a:solidFill>
            </a:rPr>
            <a:t> DAS</a:t>
          </a:r>
        </a:p>
      </dgm:t>
    </dgm:pt>
    <dgm:pt modelId="{8C83F418-0610-1643-B6AD-DA844BF5DA06}" type="parTrans" cxnId="{B5E9457E-2FE4-E348-A88D-9A86A5D41BBD}">
      <dgm:prSet/>
      <dgm:spPr>
        <a:ln>
          <a:solidFill>
            <a:schemeClr val="bg1"/>
          </a:solidFill>
        </a:ln>
      </dgm:spPr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8CBD0B41-7E10-F945-98BF-44462DED7879}" type="sibTrans" cxnId="{B5E9457E-2FE4-E348-A88D-9A86A5D41BBD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3955DBFE-E713-3A4D-A7F8-F4B4FFAD35D0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Melinda BANDALARIA</a:t>
          </a:r>
        </a:p>
      </dgm:t>
    </dgm:pt>
    <dgm:pt modelId="{28DBEE37-B0A0-194C-8951-200907440E4A}" type="sibTrans" cxnId="{709B71FB-86EF-D14D-BCA3-047BF1CEF979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8630CBD3-CBE0-644C-832F-03DFDC7C2220}" type="parTrans" cxnId="{709B71FB-86EF-D14D-BCA3-047BF1CEF979}">
      <dgm:prSet/>
      <dgm:spPr>
        <a:ln>
          <a:solidFill>
            <a:schemeClr val="bg1"/>
          </a:solidFill>
        </a:ln>
      </dgm:spPr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03F51C8D-948F-7641-B44E-F612624E8696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dirty="0" err="1">
              <a:solidFill>
                <a:schemeClr val="tx1"/>
              </a:solidFill>
            </a:rPr>
            <a:t>Daryono</a:t>
          </a:r>
          <a:r>
            <a:rPr lang="en-US" dirty="0">
              <a:solidFill>
                <a:schemeClr val="tx1"/>
              </a:solidFill>
            </a:rPr>
            <a:t> DARYONO</a:t>
          </a:r>
        </a:p>
      </dgm:t>
    </dgm:pt>
    <dgm:pt modelId="{5043A596-5772-1B4A-B564-1AE551D874AF}" type="parTrans" cxnId="{6187866B-934A-B34C-B11B-0545A326C933}">
      <dgm:prSet/>
      <dgm:spPr>
        <a:ln>
          <a:solidFill>
            <a:schemeClr val="bg1"/>
          </a:solidFill>
        </a:ln>
      </dgm:spPr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7FDC324A-E191-4347-985B-218BB90EC71F}" type="sibTrans" cxnId="{6187866B-934A-B34C-B11B-0545A326C933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0F51BDB7-7494-7E4E-8CF9-FDBF266FA0F3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TRAN </a:t>
          </a:r>
          <a:r>
            <a:rPr lang="en-US" dirty="0" err="1">
              <a:solidFill>
                <a:schemeClr val="tx1"/>
              </a:solidFill>
            </a:rPr>
            <a:t>Thi</a:t>
          </a:r>
          <a:r>
            <a:rPr lang="en-US" dirty="0">
              <a:solidFill>
                <a:schemeClr val="tx1"/>
              </a:solidFill>
            </a:rPr>
            <a:t> Lan Thu </a:t>
          </a:r>
        </a:p>
      </dgm:t>
    </dgm:pt>
    <dgm:pt modelId="{B671531B-598D-EE4D-BCF9-A6C09C675D44}" type="parTrans" cxnId="{17567606-1545-EE45-90AB-0210772A6245}">
      <dgm:prSet/>
      <dgm:spPr>
        <a:ln>
          <a:solidFill>
            <a:schemeClr val="bg1"/>
          </a:solidFill>
        </a:ln>
      </dgm:spPr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328C23B4-AAF1-D141-B214-ECCE2430C233}" type="sibTrans" cxnId="{17567606-1545-EE45-90AB-0210772A6245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5511EB34-7742-2645-A93B-1FFF2DA97B18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Kam Cheong LI</a:t>
          </a:r>
        </a:p>
      </dgm:t>
    </dgm:pt>
    <dgm:pt modelId="{1B23A2F5-9D11-1746-8BDC-332AD45D9E93}" type="parTrans" cxnId="{9A23179B-8385-3047-8962-360B83E61133}">
      <dgm:prSet/>
      <dgm:spPr>
        <a:ln>
          <a:solidFill>
            <a:schemeClr val="bg1"/>
          </a:solidFill>
        </a:ln>
      </dgm:spPr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3A7B5206-CABA-A146-8460-0FBA82FC70C9}" type="sibTrans" cxnId="{9A23179B-8385-3047-8962-360B83E61133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97F72A63-668D-B34E-B84F-E79651F24C22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Andy LIEW</a:t>
          </a:r>
        </a:p>
      </dgm:t>
    </dgm:pt>
    <dgm:pt modelId="{6E075D21-8C9B-EA40-AA8D-7C6F0E83B253}" type="parTrans" cxnId="{78E7CA06-9004-4143-94C7-5D000C4F318A}">
      <dgm:prSet/>
      <dgm:spPr>
        <a:ln>
          <a:solidFill>
            <a:schemeClr val="bg1"/>
          </a:solidFill>
        </a:ln>
      </dgm:spPr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BA3639EE-8EC9-E04A-BD56-03D63C72D8F7}" type="sibTrans" cxnId="{78E7CA06-9004-4143-94C7-5D000C4F318A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</a:endParaRPr>
        </a:p>
      </dgm:t>
    </dgm:pt>
    <dgm:pt modelId="{0853094D-D958-6E4B-B401-45ACDF6B6231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UPOU</a:t>
          </a:r>
        </a:p>
      </dgm:t>
    </dgm:pt>
    <dgm:pt modelId="{08A3CA08-F2C2-EA4E-8CB1-E6ADDB2015BA}" type="parTrans" cxnId="{A647FFE6-8D2E-084D-9C17-CCED9802E4F8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09AD8B4-7095-6540-9439-DEC574A4116F}" type="sibTrans" cxnId="{A647FFE6-8D2E-084D-9C17-CCED9802E4F8}">
      <dgm:prSet/>
      <dgm:spPr/>
      <dgm:t>
        <a:bodyPr/>
        <a:lstStyle/>
        <a:p>
          <a:endParaRPr lang="en-US"/>
        </a:p>
      </dgm:t>
    </dgm:pt>
    <dgm:pt modelId="{6CF6DB1C-FE14-2447-ABFD-962F4EFA5F47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OUJ</a:t>
          </a:r>
        </a:p>
      </dgm:t>
    </dgm:pt>
    <dgm:pt modelId="{CE1CAB8C-5856-6F48-96D5-41FD52D7922D}" type="parTrans" cxnId="{99D66388-0B7D-CD43-92C2-1F7A0B23A168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EEE9B66-D2F0-E141-9789-DAA0DAC4030D}" type="sibTrans" cxnId="{99D66388-0B7D-CD43-92C2-1F7A0B23A168}">
      <dgm:prSet/>
      <dgm:spPr/>
      <dgm:t>
        <a:bodyPr/>
        <a:lstStyle/>
        <a:p>
          <a:endParaRPr lang="en-US"/>
        </a:p>
      </dgm:t>
    </dgm:pt>
    <dgm:pt modelId="{3DDC21FE-65FD-B347-97D6-001E320802DB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IODL</a:t>
          </a:r>
        </a:p>
      </dgm:t>
    </dgm:pt>
    <dgm:pt modelId="{1DFAB3D5-16EC-E443-AFA4-8C58D05F354C}" type="parTrans" cxnId="{84A16773-A6E1-C749-90FA-AA549F5EFAF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080A7FD-FDC8-8C48-B37E-3C01A384D20F}" type="sibTrans" cxnId="{84A16773-A6E1-C749-90FA-AA549F5EFAF9}">
      <dgm:prSet/>
      <dgm:spPr/>
      <dgm:t>
        <a:bodyPr/>
        <a:lstStyle/>
        <a:p>
          <a:endParaRPr lang="en-US"/>
        </a:p>
      </dgm:t>
    </dgm:pt>
    <dgm:pt modelId="{2075D456-5B41-454A-92C5-5FFBB97C4D72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HOU</a:t>
          </a:r>
        </a:p>
      </dgm:t>
    </dgm:pt>
    <dgm:pt modelId="{4E92B7F4-B5B8-0746-8B42-C506ED281411}" type="parTrans" cxnId="{0DC9B713-6719-D545-B665-3CD193A46CD1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EFF6830-9DD4-DE4B-9BF3-461995277C65}" type="sibTrans" cxnId="{0DC9B713-6719-D545-B665-3CD193A46CD1}">
      <dgm:prSet/>
      <dgm:spPr/>
      <dgm:t>
        <a:bodyPr/>
        <a:lstStyle/>
        <a:p>
          <a:endParaRPr lang="en-US"/>
        </a:p>
      </dgm:t>
    </dgm:pt>
    <dgm:pt modelId="{01D1BC43-9AE0-4242-BEE3-8EDD4E65439E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OUHK</a:t>
          </a:r>
        </a:p>
      </dgm:t>
    </dgm:pt>
    <dgm:pt modelId="{69B24F7F-E9FD-D64B-9EC9-911829035D30}" type="parTrans" cxnId="{C5A6A81F-63E6-5E4D-B312-1C55306302DE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51BCB4-C082-754D-8DAE-9FD10F667FA9}" type="sibTrans" cxnId="{C5A6A81F-63E6-5E4D-B312-1C55306302DE}">
      <dgm:prSet/>
      <dgm:spPr/>
      <dgm:t>
        <a:bodyPr/>
        <a:lstStyle/>
        <a:p>
          <a:endParaRPr lang="en-US"/>
        </a:p>
      </dgm:t>
    </dgm:pt>
    <dgm:pt modelId="{F253956A-9ADD-4740-8130-DF99BC6A49F0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WOU</a:t>
          </a:r>
        </a:p>
      </dgm:t>
    </dgm:pt>
    <dgm:pt modelId="{5BD22445-6CE1-6A41-B550-0DE12A350CC3}" type="parTrans" cxnId="{16895C86-E0DE-D844-9B2F-5051247929C3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DBEEFFF-A543-1E42-8566-7DB1A152365A}" type="sibTrans" cxnId="{16895C86-E0DE-D844-9B2F-5051247929C3}">
      <dgm:prSet/>
      <dgm:spPr/>
      <dgm:t>
        <a:bodyPr/>
        <a:lstStyle/>
        <a:p>
          <a:endParaRPr lang="en-US"/>
        </a:p>
      </dgm:t>
    </dgm:pt>
    <dgm:pt modelId="{AFA5656B-9C95-C543-9A2D-258DECA2D3D3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UT</a:t>
          </a:r>
        </a:p>
      </dgm:t>
    </dgm:pt>
    <dgm:pt modelId="{4BB61A76-5580-D647-9C20-F88E7F5C814D}" type="parTrans" cxnId="{15905C9E-C822-9D4F-91D8-8FFDB4A47625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B7A0EF-4268-0B41-AF3B-3E1D7C93660E}" type="sibTrans" cxnId="{15905C9E-C822-9D4F-91D8-8FFDB4A47625}">
      <dgm:prSet/>
      <dgm:spPr/>
      <dgm:t>
        <a:bodyPr/>
        <a:lstStyle/>
        <a:p>
          <a:endParaRPr lang="en-US"/>
        </a:p>
      </dgm:t>
    </dgm:pt>
    <dgm:pt modelId="{82BF22C1-8ED5-8742-AD77-E1B707771E92}" type="pres">
      <dgm:prSet presAssocID="{EC391EC3-01F7-7743-A023-D3E1A06CF65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F00ECB6-C0C2-3A42-A9E8-D38666E27304}" type="pres">
      <dgm:prSet presAssocID="{73FEE475-202B-D84A-8A62-573720C06322}" presName="root1" presStyleCnt="0"/>
      <dgm:spPr/>
    </dgm:pt>
    <dgm:pt modelId="{C7113352-0F37-ED4F-832C-486D94C64F8D}" type="pres">
      <dgm:prSet presAssocID="{73FEE475-202B-D84A-8A62-573720C06322}" presName="LevelOneTextNode" presStyleLbl="node0" presStyleIdx="0" presStyleCnt="1">
        <dgm:presLayoutVars>
          <dgm:chPref val="3"/>
        </dgm:presLayoutVars>
      </dgm:prSet>
      <dgm:spPr/>
    </dgm:pt>
    <dgm:pt modelId="{54BCFAA3-0439-5A43-B059-AEBD3FF3C5EB}" type="pres">
      <dgm:prSet presAssocID="{73FEE475-202B-D84A-8A62-573720C06322}" presName="level2hierChild" presStyleCnt="0"/>
      <dgm:spPr/>
    </dgm:pt>
    <dgm:pt modelId="{B1A9F052-A2DF-BA4F-AE21-AC5E1D6F4337}" type="pres">
      <dgm:prSet presAssocID="{8630CBD3-CBE0-644C-832F-03DFDC7C2220}" presName="conn2-1" presStyleLbl="parChTrans1D2" presStyleIdx="0" presStyleCnt="7"/>
      <dgm:spPr/>
    </dgm:pt>
    <dgm:pt modelId="{685AB0F7-9FC0-3A47-9079-4B8161963BCD}" type="pres">
      <dgm:prSet presAssocID="{8630CBD3-CBE0-644C-832F-03DFDC7C2220}" presName="connTx" presStyleLbl="parChTrans1D2" presStyleIdx="0" presStyleCnt="7"/>
      <dgm:spPr/>
    </dgm:pt>
    <dgm:pt modelId="{44CF37B7-411E-764C-A784-C6E0D37AA383}" type="pres">
      <dgm:prSet presAssocID="{3955DBFE-E713-3A4D-A7F8-F4B4FFAD35D0}" presName="root2" presStyleCnt="0"/>
      <dgm:spPr/>
    </dgm:pt>
    <dgm:pt modelId="{A4B6A0F8-3134-BD48-B306-1A4D025D6D3D}" type="pres">
      <dgm:prSet presAssocID="{3955DBFE-E713-3A4D-A7F8-F4B4FFAD35D0}" presName="LevelTwoTextNode" presStyleLbl="node2" presStyleIdx="0" presStyleCnt="7" custScaleX="157799">
        <dgm:presLayoutVars>
          <dgm:chPref val="3"/>
        </dgm:presLayoutVars>
      </dgm:prSet>
      <dgm:spPr/>
    </dgm:pt>
    <dgm:pt modelId="{EBA4C68D-BEA1-5947-A04E-F84D570BE0C6}" type="pres">
      <dgm:prSet presAssocID="{3955DBFE-E713-3A4D-A7F8-F4B4FFAD35D0}" presName="level3hierChild" presStyleCnt="0"/>
      <dgm:spPr/>
    </dgm:pt>
    <dgm:pt modelId="{52BAA629-E6D1-3E4E-ACA8-198A758D9DEC}" type="pres">
      <dgm:prSet presAssocID="{08A3CA08-F2C2-EA4E-8CB1-E6ADDB2015BA}" presName="conn2-1" presStyleLbl="parChTrans1D3" presStyleIdx="0" presStyleCnt="7"/>
      <dgm:spPr/>
    </dgm:pt>
    <dgm:pt modelId="{AF9855E4-DFEC-254C-9945-A1D60D471C62}" type="pres">
      <dgm:prSet presAssocID="{08A3CA08-F2C2-EA4E-8CB1-E6ADDB2015BA}" presName="connTx" presStyleLbl="parChTrans1D3" presStyleIdx="0" presStyleCnt="7"/>
      <dgm:spPr/>
    </dgm:pt>
    <dgm:pt modelId="{9EE0D8A2-DC96-614B-AA96-98F4726A6B11}" type="pres">
      <dgm:prSet presAssocID="{0853094D-D958-6E4B-B401-45ACDF6B6231}" presName="root2" presStyleCnt="0"/>
      <dgm:spPr/>
    </dgm:pt>
    <dgm:pt modelId="{879F696F-6FC9-5B43-8EE1-115DD17BDBED}" type="pres">
      <dgm:prSet presAssocID="{0853094D-D958-6E4B-B401-45ACDF6B6231}" presName="LevelTwoTextNode" presStyleLbl="node3" presStyleIdx="0" presStyleCnt="7">
        <dgm:presLayoutVars>
          <dgm:chPref val="3"/>
        </dgm:presLayoutVars>
      </dgm:prSet>
      <dgm:spPr/>
    </dgm:pt>
    <dgm:pt modelId="{A8161252-059B-B54E-A6C1-7ACD3A46CE9C}" type="pres">
      <dgm:prSet presAssocID="{0853094D-D958-6E4B-B401-45ACDF6B6231}" presName="level3hierChild" presStyleCnt="0"/>
      <dgm:spPr/>
    </dgm:pt>
    <dgm:pt modelId="{F2783331-A6B3-8F42-93ED-F9FB9160C707}" type="pres">
      <dgm:prSet presAssocID="{288B96D4-2501-804E-A80A-B19EC193EAF2}" presName="conn2-1" presStyleLbl="parChTrans1D2" presStyleIdx="1" presStyleCnt="7"/>
      <dgm:spPr/>
    </dgm:pt>
    <dgm:pt modelId="{009D07DE-7E39-AE43-852A-046E262FB5D5}" type="pres">
      <dgm:prSet presAssocID="{288B96D4-2501-804E-A80A-B19EC193EAF2}" presName="connTx" presStyleLbl="parChTrans1D2" presStyleIdx="1" presStyleCnt="7"/>
      <dgm:spPr/>
    </dgm:pt>
    <dgm:pt modelId="{CAFCCB64-F437-804F-9898-4BD6339960FE}" type="pres">
      <dgm:prSet presAssocID="{7CB27D71-F94C-0A4C-94BD-F1B8115FB598}" presName="root2" presStyleCnt="0"/>
      <dgm:spPr/>
    </dgm:pt>
    <dgm:pt modelId="{B4237039-A2EE-3B43-AB70-2ECCB4D34B2D}" type="pres">
      <dgm:prSet presAssocID="{7CB27D71-F94C-0A4C-94BD-F1B8115FB598}" presName="LevelTwoTextNode" presStyleLbl="node2" presStyleIdx="1" presStyleCnt="7" custScaleX="157799">
        <dgm:presLayoutVars>
          <dgm:chPref val="3"/>
        </dgm:presLayoutVars>
      </dgm:prSet>
      <dgm:spPr/>
    </dgm:pt>
    <dgm:pt modelId="{1EF7FD62-EF03-BB46-80C9-247AB74252D7}" type="pres">
      <dgm:prSet presAssocID="{7CB27D71-F94C-0A4C-94BD-F1B8115FB598}" presName="level3hierChild" presStyleCnt="0"/>
      <dgm:spPr/>
    </dgm:pt>
    <dgm:pt modelId="{B26B143C-B87B-FB46-B3B0-2ADFFB66CE6B}" type="pres">
      <dgm:prSet presAssocID="{CE1CAB8C-5856-6F48-96D5-41FD52D7922D}" presName="conn2-1" presStyleLbl="parChTrans1D3" presStyleIdx="1" presStyleCnt="7"/>
      <dgm:spPr/>
    </dgm:pt>
    <dgm:pt modelId="{C25A57F6-23AA-FC4B-ABA3-96E7F5A02E12}" type="pres">
      <dgm:prSet presAssocID="{CE1CAB8C-5856-6F48-96D5-41FD52D7922D}" presName="connTx" presStyleLbl="parChTrans1D3" presStyleIdx="1" presStyleCnt="7"/>
      <dgm:spPr/>
    </dgm:pt>
    <dgm:pt modelId="{7B96C0E2-FA04-144B-BD1B-69E23FD7C373}" type="pres">
      <dgm:prSet presAssocID="{6CF6DB1C-FE14-2447-ABFD-962F4EFA5F47}" presName="root2" presStyleCnt="0"/>
      <dgm:spPr/>
    </dgm:pt>
    <dgm:pt modelId="{8DDF50F1-06AF-3D4C-8724-C380A4834F87}" type="pres">
      <dgm:prSet presAssocID="{6CF6DB1C-FE14-2447-ABFD-962F4EFA5F47}" presName="LevelTwoTextNode" presStyleLbl="node3" presStyleIdx="1" presStyleCnt="7">
        <dgm:presLayoutVars>
          <dgm:chPref val="3"/>
        </dgm:presLayoutVars>
      </dgm:prSet>
      <dgm:spPr/>
    </dgm:pt>
    <dgm:pt modelId="{80CB6A5B-6309-3D4F-81F6-5D22CDEF2B44}" type="pres">
      <dgm:prSet presAssocID="{6CF6DB1C-FE14-2447-ABFD-962F4EFA5F47}" presName="level3hierChild" presStyleCnt="0"/>
      <dgm:spPr/>
    </dgm:pt>
    <dgm:pt modelId="{8246235A-CCB3-4043-9A8E-982A6A3DD4C0}" type="pres">
      <dgm:prSet presAssocID="{8C83F418-0610-1643-B6AD-DA844BF5DA06}" presName="conn2-1" presStyleLbl="parChTrans1D2" presStyleIdx="2" presStyleCnt="7"/>
      <dgm:spPr/>
    </dgm:pt>
    <dgm:pt modelId="{E5B7E367-4773-324A-BF4F-2E65791DDEB1}" type="pres">
      <dgm:prSet presAssocID="{8C83F418-0610-1643-B6AD-DA844BF5DA06}" presName="connTx" presStyleLbl="parChTrans1D2" presStyleIdx="2" presStyleCnt="7"/>
      <dgm:spPr/>
    </dgm:pt>
    <dgm:pt modelId="{73F8AF01-C993-0D4E-A463-1BFF0C23DB1B}" type="pres">
      <dgm:prSet presAssocID="{F6063901-EC15-A743-A8F9-2E158E8F9CAA}" presName="root2" presStyleCnt="0"/>
      <dgm:spPr/>
    </dgm:pt>
    <dgm:pt modelId="{6476CA77-ADDA-2F4B-A067-A391F970C08F}" type="pres">
      <dgm:prSet presAssocID="{F6063901-EC15-A743-A8F9-2E158E8F9CAA}" presName="LevelTwoTextNode" presStyleLbl="node2" presStyleIdx="2" presStyleCnt="7" custScaleX="157799">
        <dgm:presLayoutVars>
          <dgm:chPref val="3"/>
        </dgm:presLayoutVars>
      </dgm:prSet>
      <dgm:spPr/>
    </dgm:pt>
    <dgm:pt modelId="{E5F49A89-EA71-2B4B-AF13-5A52AC5FF945}" type="pres">
      <dgm:prSet presAssocID="{F6063901-EC15-A743-A8F9-2E158E8F9CAA}" presName="level3hierChild" presStyleCnt="0"/>
      <dgm:spPr/>
    </dgm:pt>
    <dgm:pt modelId="{0FFA30C6-364C-DE4B-8D49-442A8776D685}" type="pres">
      <dgm:prSet presAssocID="{1DFAB3D5-16EC-E443-AFA4-8C58D05F354C}" presName="conn2-1" presStyleLbl="parChTrans1D3" presStyleIdx="2" presStyleCnt="7"/>
      <dgm:spPr/>
    </dgm:pt>
    <dgm:pt modelId="{F16E38CA-0D0B-0A4B-9346-521DDA536B87}" type="pres">
      <dgm:prSet presAssocID="{1DFAB3D5-16EC-E443-AFA4-8C58D05F354C}" presName="connTx" presStyleLbl="parChTrans1D3" presStyleIdx="2" presStyleCnt="7"/>
      <dgm:spPr/>
    </dgm:pt>
    <dgm:pt modelId="{89D73892-DE47-D74D-9DF7-12E338046674}" type="pres">
      <dgm:prSet presAssocID="{3DDC21FE-65FD-B347-97D6-001E320802DB}" presName="root2" presStyleCnt="0"/>
      <dgm:spPr/>
    </dgm:pt>
    <dgm:pt modelId="{5E34D89F-271F-F54D-BBB6-81CF6083BF50}" type="pres">
      <dgm:prSet presAssocID="{3DDC21FE-65FD-B347-97D6-001E320802DB}" presName="LevelTwoTextNode" presStyleLbl="node3" presStyleIdx="2" presStyleCnt="7">
        <dgm:presLayoutVars>
          <dgm:chPref val="3"/>
        </dgm:presLayoutVars>
      </dgm:prSet>
      <dgm:spPr/>
    </dgm:pt>
    <dgm:pt modelId="{A508A978-D76D-3B42-9523-9BADBF822034}" type="pres">
      <dgm:prSet presAssocID="{3DDC21FE-65FD-B347-97D6-001E320802DB}" presName="level3hierChild" presStyleCnt="0"/>
      <dgm:spPr/>
    </dgm:pt>
    <dgm:pt modelId="{57790511-E3F2-5445-96CA-DF8F12DF9038}" type="pres">
      <dgm:prSet presAssocID="{B671531B-598D-EE4D-BCF9-A6C09C675D44}" presName="conn2-1" presStyleLbl="parChTrans1D2" presStyleIdx="3" presStyleCnt="7"/>
      <dgm:spPr/>
    </dgm:pt>
    <dgm:pt modelId="{6EF2E10A-7840-A04F-808D-24C19D48B307}" type="pres">
      <dgm:prSet presAssocID="{B671531B-598D-EE4D-BCF9-A6C09C675D44}" presName="connTx" presStyleLbl="parChTrans1D2" presStyleIdx="3" presStyleCnt="7"/>
      <dgm:spPr/>
    </dgm:pt>
    <dgm:pt modelId="{D29BABF4-9CB3-F943-A814-8E314871E3F6}" type="pres">
      <dgm:prSet presAssocID="{0F51BDB7-7494-7E4E-8CF9-FDBF266FA0F3}" presName="root2" presStyleCnt="0"/>
      <dgm:spPr/>
    </dgm:pt>
    <dgm:pt modelId="{3BCF9909-456C-4C42-9298-F451C1C78E60}" type="pres">
      <dgm:prSet presAssocID="{0F51BDB7-7494-7E4E-8CF9-FDBF266FA0F3}" presName="LevelTwoTextNode" presStyleLbl="node2" presStyleIdx="3" presStyleCnt="7" custScaleX="157799">
        <dgm:presLayoutVars>
          <dgm:chPref val="3"/>
        </dgm:presLayoutVars>
      </dgm:prSet>
      <dgm:spPr/>
    </dgm:pt>
    <dgm:pt modelId="{EF09A054-6A56-434F-AAAE-D4E95D9AC4CE}" type="pres">
      <dgm:prSet presAssocID="{0F51BDB7-7494-7E4E-8CF9-FDBF266FA0F3}" presName="level3hierChild" presStyleCnt="0"/>
      <dgm:spPr/>
    </dgm:pt>
    <dgm:pt modelId="{1A626B00-8E82-5D4E-8881-FA0F1B25A489}" type="pres">
      <dgm:prSet presAssocID="{4E92B7F4-B5B8-0746-8B42-C506ED281411}" presName="conn2-1" presStyleLbl="parChTrans1D3" presStyleIdx="3" presStyleCnt="7"/>
      <dgm:spPr/>
    </dgm:pt>
    <dgm:pt modelId="{010C4092-FF9F-2840-90CC-7D6E828595E7}" type="pres">
      <dgm:prSet presAssocID="{4E92B7F4-B5B8-0746-8B42-C506ED281411}" presName="connTx" presStyleLbl="parChTrans1D3" presStyleIdx="3" presStyleCnt="7"/>
      <dgm:spPr/>
    </dgm:pt>
    <dgm:pt modelId="{2879D8D9-627F-794E-96CE-428F5458D135}" type="pres">
      <dgm:prSet presAssocID="{2075D456-5B41-454A-92C5-5FFBB97C4D72}" presName="root2" presStyleCnt="0"/>
      <dgm:spPr/>
    </dgm:pt>
    <dgm:pt modelId="{5EDD9E65-0E2B-3B47-92B2-59D846715E71}" type="pres">
      <dgm:prSet presAssocID="{2075D456-5B41-454A-92C5-5FFBB97C4D72}" presName="LevelTwoTextNode" presStyleLbl="node3" presStyleIdx="3" presStyleCnt="7">
        <dgm:presLayoutVars>
          <dgm:chPref val="3"/>
        </dgm:presLayoutVars>
      </dgm:prSet>
      <dgm:spPr/>
    </dgm:pt>
    <dgm:pt modelId="{51DCD2EF-8ED9-D943-B498-53C2A3C53058}" type="pres">
      <dgm:prSet presAssocID="{2075D456-5B41-454A-92C5-5FFBB97C4D72}" presName="level3hierChild" presStyleCnt="0"/>
      <dgm:spPr/>
    </dgm:pt>
    <dgm:pt modelId="{D71F6EE1-EA2C-3D4A-8D79-E403CBE53A91}" type="pres">
      <dgm:prSet presAssocID="{1B23A2F5-9D11-1746-8BDC-332AD45D9E93}" presName="conn2-1" presStyleLbl="parChTrans1D2" presStyleIdx="4" presStyleCnt="7"/>
      <dgm:spPr/>
    </dgm:pt>
    <dgm:pt modelId="{DDE50396-DA07-3048-98BD-A925A423E95F}" type="pres">
      <dgm:prSet presAssocID="{1B23A2F5-9D11-1746-8BDC-332AD45D9E93}" presName="connTx" presStyleLbl="parChTrans1D2" presStyleIdx="4" presStyleCnt="7"/>
      <dgm:spPr/>
    </dgm:pt>
    <dgm:pt modelId="{6507576C-9749-CE4D-AC03-3DAC90DB4645}" type="pres">
      <dgm:prSet presAssocID="{5511EB34-7742-2645-A93B-1FFF2DA97B18}" presName="root2" presStyleCnt="0"/>
      <dgm:spPr/>
    </dgm:pt>
    <dgm:pt modelId="{FD5DE8A0-EBD8-3A44-8AA0-0C3D58DC5420}" type="pres">
      <dgm:prSet presAssocID="{5511EB34-7742-2645-A93B-1FFF2DA97B18}" presName="LevelTwoTextNode" presStyleLbl="node2" presStyleIdx="4" presStyleCnt="7" custScaleX="157799">
        <dgm:presLayoutVars>
          <dgm:chPref val="3"/>
        </dgm:presLayoutVars>
      </dgm:prSet>
      <dgm:spPr/>
    </dgm:pt>
    <dgm:pt modelId="{34EB6681-C4D7-6B46-B7F4-1C66ADB9AE68}" type="pres">
      <dgm:prSet presAssocID="{5511EB34-7742-2645-A93B-1FFF2DA97B18}" presName="level3hierChild" presStyleCnt="0"/>
      <dgm:spPr/>
    </dgm:pt>
    <dgm:pt modelId="{A95CDF0D-BD38-A447-B0C4-3942B9FC377E}" type="pres">
      <dgm:prSet presAssocID="{69B24F7F-E9FD-D64B-9EC9-911829035D30}" presName="conn2-1" presStyleLbl="parChTrans1D3" presStyleIdx="4" presStyleCnt="7"/>
      <dgm:spPr/>
    </dgm:pt>
    <dgm:pt modelId="{5BA15164-E62C-B147-9558-ED7F981E461E}" type="pres">
      <dgm:prSet presAssocID="{69B24F7F-E9FD-D64B-9EC9-911829035D30}" presName="connTx" presStyleLbl="parChTrans1D3" presStyleIdx="4" presStyleCnt="7"/>
      <dgm:spPr/>
    </dgm:pt>
    <dgm:pt modelId="{E5D39B86-D47A-244A-8C14-3E5210D9F7FF}" type="pres">
      <dgm:prSet presAssocID="{01D1BC43-9AE0-4242-BEE3-8EDD4E65439E}" presName="root2" presStyleCnt="0"/>
      <dgm:spPr/>
    </dgm:pt>
    <dgm:pt modelId="{681757F5-0665-E448-883C-93CC7C2A2748}" type="pres">
      <dgm:prSet presAssocID="{01D1BC43-9AE0-4242-BEE3-8EDD4E65439E}" presName="LevelTwoTextNode" presStyleLbl="node3" presStyleIdx="4" presStyleCnt="7">
        <dgm:presLayoutVars>
          <dgm:chPref val="3"/>
        </dgm:presLayoutVars>
      </dgm:prSet>
      <dgm:spPr/>
    </dgm:pt>
    <dgm:pt modelId="{19DE5574-8257-2D44-9700-0349440019BB}" type="pres">
      <dgm:prSet presAssocID="{01D1BC43-9AE0-4242-BEE3-8EDD4E65439E}" presName="level3hierChild" presStyleCnt="0"/>
      <dgm:spPr/>
    </dgm:pt>
    <dgm:pt modelId="{9227586A-CF24-B043-B78F-623EEEA5A6D5}" type="pres">
      <dgm:prSet presAssocID="{6E075D21-8C9B-EA40-AA8D-7C6F0E83B253}" presName="conn2-1" presStyleLbl="parChTrans1D2" presStyleIdx="5" presStyleCnt="7"/>
      <dgm:spPr/>
    </dgm:pt>
    <dgm:pt modelId="{9D455CCC-2EC4-1744-8F27-BEACAAEBA15F}" type="pres">
      <dgm:prSet presAssocID="{6E075D21-8C9B-EA40-AA8D-7C6F0E83B253}" presName="connTx" presStyleLbl="parChTrans1D2" presStyleIdx="5" presStyleCnt="7"/>
      <dgm:spPr/>
    </dgm:pt>
    <dgm:pt modelId="{97DF6A4D-5435-8443-A295-60450FA6C524}" type="pres">
      <dgm:prSet presAssocID="{97F72A63-668D-B34E-B84F-E79651F24C22}" presName="root2" presStyleCnt="0"/>
      <dgm:spPr/>
    </dgm:pt>
    <dgm:pt modelId="{6A06076E-3645-5A4C-9AC4-8EC17FB5F38B}" type="pres">
      <dgm:prSet presAssocID="{97F72A63-668D-B34E-B84F-E79651F24C22}" presName="LevelTwoTextNode" presStyleLbl="node2" presStyleIdx="5" presStyleCnt="7" custScaleX="157799">
        <dgm:presLayoutVars>
          <dgm:chPref val="3"/>
        </dgm:presLayoutVars>
      </dgm:prSet>
      <dgm:spPr/>
    </dgm:pt>
    <dgm:pt modelId="{8E292C34-0110-6244-B931-07717B9F9C64}" type="pres">
      <dgm:prSet presAssocID="{97F72A63-668D-B34E-B84F-E79651F24C22}" presName="level3hierChild" presStyleCnt="0"/>
      <dgm:spPr/>
    </dgm:pt>
    <dgm:pt modelId="{527ADF66-DE27-F340-9459-837C82F77B57}" type="pres">
      <dgm:prSet presAssocID="{5BD22445-6CE1-6A41-B550-0DE12A350CC3}" presName="conn2-1" presStyleLbl="parChTrans1D3" presStyleIdx="5" presStyleCnt="7"/>
      <dgm:spPr/>
    </dgm:pt>
    <dgm:pt modelId="{947D22A9-9522-9F43-B72E-CE6BE9656759}" type="pres">
      <dgm:prSet presAssocID="{5BD22445-6CE1-6A41-B550-0DE12A350CC3}" presName="connTx" presStyleLbl="parChTrans1D3" presStyleIdx="5" presStyleCnt="7"/>
      <dgm:spPr/>
    </dgm:pt>
    <dgm:pt modelId="{6EACEAA8-90F9-794F-8F9B-0405936CE9AB}" type="pres">
      <dgm:prSet presAssocID="{F253956A-9ADD-4740-8130-DF99BC6A49F0}" presName="root2" presStyleCnt="0"/>
      <dgm:spPr/>
    </dgm:pt>
    <dgm:pt modelId="{8ED3C793-A962-3E45-BE1C-1438C67D7E16}" type="pres">
      <dgm:prSet presAssocID="{F253956A-9ADD-4740-8130-DF99BC6A49F0}" presName="LevelTwoTextNode" presStyleLbl="node3" presStyleIdx="5" presStyleCnt="7">
        <dgm:presLayoutVars>
          <dgm:chPref val="3"/>
        </dgm:presLayoutVars>
      </dgm:prSet>
      <dgm:spPr/>
    </dgm:pt>
    <dgm:pt modelId="{DFCDC936-E2E4-1742-A85E-313C66D836B1}" type="pres">
      <dgm:prSet presAssocID="{F253956A-9ADD-4740-8130-DF99BC6A49F0}" presName="level3hierChild" presStyleCnt="0"/>
      <dgm:spPr/>
    </dgm:pt>
    <dgm:pt modelId="{D20701F0-816E-D441-8AA4-6AEB64D38F2C}" type="pres">
      <dgm:prSet presAssocID="{5043A596-5772-1B4A-B564-1AE551D874AF}" presName="conn2-1" presStyleLbl="parChTrans1D2" presStyleIdx="6" presStyleCnt="7"/>
      <dgm:spPr/>
    </dgm:pt>
    <dgm:pt modelId="{5E06D3BE-1C30-AD4E-BC79-391A07D16E41}" type="pres">
      <dgm:prSet presAssocID="{5043A596-5772-1B4A-B564-1AE551D874AF}" presName="connTx" presStyleLbl="parChTrans1D2" presStyleIdx="6" presStyleCnt="7"/>
      <dgm:spPr/>
    </dgm:pt>
    <dgm:pt modelId="{CEF4FC65-A890-944E-9AD8-E150C94B44EA}" type="pres">
      <dgm:prSet presAssocID="{03F51C8D-948F-7641-B44E-F612624E8696}" presName="root2" presStyleCnt="0"/>
      <dgm:spPr/>
    </dgm:pt>
    <dgm:pt modelId="{4778BF29-C8E1-5943-87D9-2DA3E57AA4CF}" type="pres">
      <dgm:prSet presAssocID="{03F51C8D-948F-7641-B44E-F612624E8696}" presName="LevelTwoTextNode" presStyleLbl="node2" presStyleIdx="6" presStyleCnt="7" custScaleX="157799">
        <dgm:presLayoutVars>
          <dgm:chPref val="3"/>
        </dgm:presLayoutVars>
      </dgm:prSet>
      <dgm:spPr/>
    </dgm:pt>
    <dgm:pt modelId="{4E7F4EC6-CB98-2F40-A995-94D983F4680A}" type="pres">
      <dgm:prSet presAssocID="{03F51C8D-948F-7641-B44E-F612624E8696}" presName="level3hierChild" presStyleCnt="0"/>
      <dgm:spPr/>
    </dgm:pt>
    <dgm:pt modelId="{0AC83645-4291-EC48-A04F-78939425406B}" type="pres">
      <dgm:prSet presAssocID="{4BB61A76-5580-D647-9C20-F88E7F5C814D}" presName="conn2-1" presStyleLbl="parChTrans1D3" presStyleIdx="6" presStyleCnt="7"/>
      <dgm:spPr/>
    </dgm:pt>
    <dgm:pt modelId="{6FE3B836-FCA9-A44E-81E6-4AAF8CBA9629}" type="pres">
      <dgm:prSet presAssocID="{4BB61A76-5580-D647-9C20-F88E7F5C814D}" presName="connTx" presStyleLbl="parChTrans1D3" presStyleIdx="6" presStyleCnt="7"/>
      <dgm:spPr/>
    </dgm:pt>
    <dgm:pt modelId="{8FD1BCFC-4225-6C4D-A8C5-506FE03559CB}" type="pres">
      <dgm:prSet presAssocID="{AFA5656B-9C95-C543-9A2D-258DECA2D3D3}" presName="root2" presStyleCnt="0"/>
      <dgm:spPr/>
    </dgm:pt>
    <dgm:pt modelId="{6407EEAA-0A1F-684A-A845-C9FC61062C6A}" type="pres">
      <dgm:prSet presAssocID="{AFA5656B-9C95-C543-9A2D-258DECA2D3D3}" presName="LevelTwoTextNode" presStyleLbl="node3" presStyleIdx="6" presStyleCnt="7">
        <dgm:presLayoutVars>
          <dgm:chPref val="3"/>
        </dgm:presLayoutVars>
      </dgm:prSet>
      <dgm:spPr/>
    </dgm:pt>
    <dgm:pt modelId="{246AEDD7-E4C1-674B-A0A0-258EE27CC585}" type="pres">
      <dgm:prSet presAssocID="{AFA5656B-9C95-C543-9A2D-258DECA2D3D3}" presName="level3hierChild" presStyleCnt="0"/>
      <dgm:spPr/>
    </dgm:pt>
  </dgm:ptLst>
  <dgm:cxnLst>
    <dgm:cxn modelId="{FF9B2D01-315C-D647-8D17-1728A55E405A}" type="presOf" srcId="{6CF6DB1C-FE14-2447-ABFD-962F4EFA5F47}" destId="{8DDF50F1-06AF-3D4C-8724-C380A4834F87}" srcOrd="0" destOrd="0" presId="urn:microsoft.com/office/officeart/2008/layout/HorizontalMultiLevelHierarchy"/>
    <dgm:cxn modelId="{46365302-D529-374B-AF4A-59AE476C30DB}" type="presOf" srcId="{5BD22445-6CE1-6A41-B550-0DE12A350CC3}" destId="{947D22A9-9522-9F43-B72E-CE6BE9656759}" srcOrd="1" destOrd="0" presId="urn:microsoft.com/office/officeart/2008/layout/HorizontalMultiLevelHierarchy"/>
    <dgm:cxn modelId="{17567606-1545-EE45-90AB-0210772A6245}" srcId="{73FEE475-202B-D84A-8A62-573720C06322}" destId="{0F51BDB7-7494-7E4E-8CF9-FDBF266FA0F3}" srcOrd="3" destOrd="0" parTransId="{B671531B-598D-EE4D-BCF9-A6C09C675D44}" sibTransId="{328C23B4-AAF1-D141-B214-ECCE2430C233}"/>
    <dgm:cxn modelId="{8649AF06-12A1-6249-B4EB-F17EDDCFD0BF}" type="presOf" srcId="{5511EB34-7742-2645-A93B-1FFF2DA97B18}" destId="{FD5DE8A0-EBD8-3A44-8AA0-0C3D58DC5420}" srcOrd="0" destOrd="0" presId="urn:microsoft.com/office/officeart/2008/layout/HorizontalMultiLevelHierarchy"/>
    <dgm:cxn modelId="{78E7CA06-9004-4143-94C7-5D000C4F318A}" srcId="{73FEE475-202B-D84A-8A62-573720C06322}" destId="{97F72A63-668D-B34E-B84F-E79651F24C22}" srcOrd="5" destOrd="0" parTransId="{6E075D21-8C9B-EA40-AA8D-7C6F0E83B253}" sibTransId="{BA3639EE-8EC9-E04A-BD56-03D63C72D8F7}"/>
    <dgm:cxn modelId="{0DC9B713-6719-D545-B665-3CD193A46CD1}" srcId="{0F51BDB7-7494-7E4E-8CF9-FDBF266FA0F3}" destId="{2075D456-5B41-454A-92C5-5FFBB97C4D72}" srcOrd="0" destOrd="0" parTransId="{4E92B7F4-B5B8-0746-8B42-C506ED281411}" sibTransId="{6EFF6830-9DD4-DE4B-9BF3-461995277C65}"/>
    <dgm:cxn modelId="{BD631316-58F9-7644-B195-66BFDF35A3A6}" type="presOf" srcId="{1B23A2F5-9D11-1746-8BDC-332AD45D9E93}" destId="{D71F6EE1-EA2C-3D4A-8D79-E403CBE53A91}" srcOrd="0" destOrd="0" presId="urn:microsoft.com/office/officeart/2008/layout/HorizontalMultiLevelHierarchy"/>
    <dgm:cxn modelId="{0D923C1A-831D-2E49-8B9E-63D72067ACFE}" type="presOf" srcId="{4BB61A76-5580-D647-9C20-F88E7F5C814D}" destId="{6FE3B836-FCA9-A44E-81E6-4AAF8CBA9629}" srcOrd="1" destOrd="0" presId="urn:microsoft.com/office/officeart/2008/layout/HorizontalMultiLevelHierarchy"/>
    <dgm:cxn modelId="{C5A6A81F-63E6-5E4D-B312-1C55306302DE}" srcId="{5511EB34-7742-2645-A93B-1FFF2DA97B18}" destId="{01D1BC43-9AE0-4242-BEE3-8EDD4E65439E}" srcOrd="0" destOrd="0" parTransId="{69B24F7F-E9FD-D64B-9EC9-911829035D30}" sibTransId="{2951BCB4-C082-754D-8DAE-9FD10F667FA9}"/>
    <dgm:cxn modelId="{0061A422-2056-FD40-98A7-E3D212BD62B9}" type="presOf" srcId="{03F51C8D-948F-7641-B44E-F612624E8696}" destId="{4778BF29-C8E1-5943-87D9-2DA3E57AA4CF}" srcOrd="0" destOrd="0" presId="urn:microsoft.com/office/officeart/2008/layout/HorizontalMultiLevelHierarchy"/>
    <dgm:cxn modelId="{2292A324-8238-BB49-871C-DBDBED2A0FCD}" type="presOf" srcId="{08A3CA08-F2C2-EA4E-8CB1-E6ADDB2015BA}" destId="{AF9855E4-DFEC-254C-9945-A1D60D471C62}" srcOrd="1" destOrd="0" presId="urn:microsoft.com/office/officeart/2008/layout/HorizontalMultiLevelHierarchy"/>
    <dgm:cxn modelId="{2985D22A-229F-4E4C-90AA-D8AC20BFB673}" type="presOf" srcId="{3DDC21FE-65FD-B347-97D6-001E320802DB}" destId="{5E34D89F-271F-F54D-BBB6-81CF6083BF50}" srcOrd="0" destOrd="0" presId="urn:microsoft.com/office/officeart/2008/layout/HorizontalMultiLevelHierarchy"/>
    <dgm:cxn modelId="{C8C1BC2C-10B6-AC47-84CD-1E38C9861025}" type="presOf" srcId="{4E92B7F4-B5B8-0746-8B42-C506ED281411}" destId="{1A626B00-8E82-5D4E-8881-FA0F1B25A489}" srcOrd="0" destOrd="0" presId="urn:microsoft.com/office/officeart/2008/layout/HorizontalMultiLevelHierarchy"/>
    <dgm:cxn modelId="{DDB2C230-2B37-094D-80E8-BF28B859270A}" type="presOf" srcId="{CE1CAB8C-5856-6F48-96D5-41FD52D7922D}" destId="{B26B143C-B87B-FB46-B3B0-2ADFFB66CE6B}" srcOrd="0" destOrd="0" presId="urn:microsoft.com/office/officeart/2008/layout/HorizontalMultiLevelHierarchy"/>
    <dgm:cxn modelId="{9D75AB32-31C5-F94D-8DB8-8A843F19C78B}" type="presOf" srcId="{01D1BC43-9AE0-4242-BEE3-8EDD4E65439E}" destId="{681757F5-0665-E448-883C-93CC7C2A2748}" srcOrd="0" destOrd="0" presId="urn:microsoft.com/office/officeart/2008/layout/HorizontalMultiLevelHierarchy"/>
    <dgm:cxn modelId="{659D9345-1D07-B84F-ACDA-BF8EBB9475D0}" type="presOf" srcId="{F253956A-9ADD-4740-8130-DF99BC6A49F0}" destId="{8ED3C793-A962-3E45-BE1C-1438C67D7E16}" srcOrd="0" destOrd="0" presId="urn:microsoft.com/office/officeart/2008/layout/HorizontalMultiLevelHierarchy"/>
    <dgm:cxn modelId="{3BD29155-10EE-1041-ADA2-D7537C453902}" type="presOf" srcId="{1B23A2F5-9D11-1746-8BDC-332AD45D9E93}" destId="{DDE50396-DA07-3048-98BD-A925A423E95F}" srcOrd="1" destOrd="0" presId="urn:microsoft.com/office/officeart/2008/layout/HorizontalMultiLevelHierarchy"/>
    <dgm:cxn modelId="{40F03758-1765-AD49-A9A0-56D134E892F1}" type="presOf" srcId="{73FEE475-202B-D84A-8A62-573720C06322}" destId="{C7113352-0F37-ED4F-832C-486D94C64F8D}" srcOrd="0" destOrd="0" presId="urn:microsoft.com/office/officeart/2008/layout/HorizontalMultiLevelHierarchy"/>
    <dgm:cxn modelId="{3088AB5F-DEA8-DB46-9D4C-6DF2CCB1B137}" type="presOf" srcId="{8C83F418-0610-1643-B6AD-DA844BF5DA06}" destId="{E5B7E367-4773-324A-BF4F-2E65791DDEB1}" srcOrd="1" destOrd="0" presId="urn:microsoft.com/office/officeart/2008/layout/HorizontalMultiLevelHierarchy"/>
    <dgm:cxn modelId="{18D2D361-18A3-634F-9643-E426B8ED0A95}" type="presOf" srcId="{288B96D4-2501-804E-A80A-B19EC193EAF2}" destId="{009D07DE-7E39-AE43-852A-046E262FB5D5}" srcOrd="1" destOrd="0" presId="urn:microsoft.com/office/officeart/2008/layout/HorizontalMultiLevelHierarchy"/>
    <dgm:cxn modelId="{6187866B-934A-B34C-B11B-0545A326C933}" srcId="{73FEE475-202B-D84A-8A62-573720C06322}" destId="{03F51C8D-948F-7641-B44E-F612624E8696}" srcOrd="6" destOrd="0" parTransId="{5043A596-5772-1B4A-B564-1AE551D874AF}" sibTransId="{7FDC324A-E191-4347-985B-218BB90EC71F}"/>
    <dgm:cxn modelId="{83EB346D-CF19-D645-8F86-C919E7118F34}" type="presOf" srcId="{B671531B-598D-EE4D-BCF9-A6C09C675D44}" destId="{57790511-E3F2-5445-96CA-DF8F12DF9038}" srcOrd="0" destOrd="0" presId="urn:microsoft.com/office/officeart/2008/layout/HorizontalMultiLevelHierarchy"/>
    <dgm:cxn modelId="{33E5726D-AF2A-3145-92AB-35D2022E2759}" type="presOf" srcId="{6E075D21-8C9B-EA40-AA8D-7C6F0E83B253}" destId="{9227586A-CF24-B043-B78F-623EEEA5A6D5}" srcOrd="0" destOrd="0" presId="urn:microsoft.com/office/officeart/2008/layout/HorizontalMultiLevelHierarchy"/>
    <dgm:cxn modelId="{84A16773-A6E1-C749-90FA-AA549F5EFAF9}" srcId="{F6063901-EC15-A743-A8F9-2E158E8F9CAA}" destId="{3DDC21FE-65FD-B347-97D6-001E320802DB}" srcOrd="0" destOrd="0" parTransId="{1DFAB3D5-16EC-E443-AFA4-8C58D05F354C}" sibTransId="{4080A7FD-FDC8-8C48-B37E-3C01A384D20F}"/>
    <dgm:cxn modelId="{B23CF17A-1651-1946-BD22-1B657D5E7110}" type="presOf" srcId="{69B24F7F-E9FD-D64B-9EC9-911829035D30}" destId="{5BA15164-E62C-B147-9558-ED7F981E461E}" srcOrd="1" destOrd="0" presId="urn:microsoft.com/office/officeart/2008/layout/HorizontalMultiLevelHierarchy"/>
    <dgm:cxn modelId="{B5E9457E-2FE4-E348-A88D-9A86A5D41BBD}" srcId="{73FEE475-202B-D84A-8A62-573720C06322}" destId="{F6063901-EC15-A743-A8F9-2E158E8F9CAA}" srcOrd="2" destOrd="0" parTransId="{8C83F418-0610-1643-B6AD-DA844BF5DA06}" sibTransId="{8CBD0B41-7E10-F945-98BF-44462DED7879}"/>
    <dgm:cxn modelId="{3F44117F-1721-A241-9476-DFC2391CEA65}" type="presOf" srcId="{5043A596-5772-1B4A-B564-1AE551D874AF}" destId="{D20701F0-816E-D441-8AA4-6AEB64D38F2C}" srcOrd="0" destOrd="0" presId="urn:microsoft.com/office/officeart/2008/layout/HorizontalMultiLevelHierarchy"/>
    <dgm:cxn modelId="{16A79B85-033B-3347-B202-DE8ADCA48674}" type="presOf" srcId="{288B96D4-2501-804E-A80A-B19EC193EAF2}" destId="{F2783331-A6B3-8F42-93ED-F9FB9160C707}" srcOrd="0" destOrd="0" presId="urn:microsoft.com/office/officeart/2008/layout/HorizontalMultiLevelHierarchy"/>
    <dgm:cxn modelId="{16895C86-E0DE-D844-9B2F-5051247929C3}" srcId="{97F72A63-668D-B34E-B84F-E79651F24C22}" destId="{F253956A-9ADD-4740-8130-DF99BC6A49F0}" srcOrd="0" destOrd="0" parTransId="{5BD22445-6CE1-6A41-B550-0DE12A350CC3}" sibTransId="{7DBEEFFF-A543-1E42-8566-7DB1A152365A}"/>
    <dgm:cxn modelId="{99D66388-0B7D-CD43-92C2-1F7A0B23A168}" srcId="{7CB27D71-F94C-0A4C-94BD-F1B8115FB598}" destId="{6CF6DB1C-FE14-2447-ABFD-962F4EFA5F47}" srcOrd="0" destOrd="0" parTransId="{CE1CAB8C-5856-6F48-96D5-41FD52D7922D}" sibTransId="{EEEE9B66-D2F0-E141-9789-DAA0DAC4030D}"/>
    <dgm:cxn modelId="{34B7518B-A1BA-D14F-9D3A-E8FF4B4CCC4A}" type="presOf" srcId="{F6063901-EC15-A743-A8F9-2E158E8F9CAA}" destId="{6476CA77-ADDA-2F4B-A067-A391F970C08F}" srcOrd="0" destOrd="0" presId="urn:microsoft.com/office/officeart/2008/layout/HorizontalMultiLevelHierarchy"/>
    <dgm:cxn modelId="{5D889195-380B-F14A-998C-FE8349C74C6F}" type="presOf" srcId="{8630CBD3-CBE0-644C-832F-03DFDC7C2220}" destId="{685AB0F7-9FC0-3A47-9079-4B8161963BCD}" srcOrd="1" destOrd="0" presId="urn:microsoft.com/office/officeart/2008/layout/HorizontalMultiLevelHierarchy"/>
    <dgm:cxn modelId="{9AD8C195-921F-A345-A352-843C35CEE220}" type="presOf" srcId="{EC391EC3-01F7-7743-A023-D3E1A06CF650}" destId="{82BF22C1-8ED5-8742-AD77-E1B707771E92}" srcOrd="0" destOrd="0" presId="urn:microsoft.com/office/officeart/2008/layout/HorizontalMultiLevelHierarchy"/>
    <dgm:cxn modelId="{11613499-6E7F-EE49-A0A8-C88C456CB52E}" srcId="{EC391EC3-01F7-7743-A023-D3E1A06CF650}" destId="{73FEE475-202B-D84A-8A62-573720C06322}" srcOrd="0" destOrd="0" parTransId="{62CE3033-4A97-8341-9CC1-3506DE8C80BB}" sibTransId="{44629ADA-F988-D445-B091-112366E5643F}"/>
    <dgm:cxn modelId="{9A23179B-8385-3047-8962-360B83E61133}" srcId="{73FEE475-202B-D84A-8A62-573720C06322}" destId="{5511EB34-7742-2645-A93B-1FFF2DA97B18}" srcOrd="4" destOrd="0" parTransId="{1B23A2F5-9D11-1746-8BDC-332AD45D9E93}" sibTransId="{3A7B5206-CABA-A146-8460-0FBA82FC70C9}"/>
    <dgm:cxn modelId="{15905C9E-C822-9D4F-91D8-8FFDB4A47625}" srcId="{03F51C8D-948F-7641-B44E-F612624E8696}" destId="{AFA5656B-9C95-C543-9A2D-258DECA2D3D3}" srcOrd="0" destOrd="0" parTransId="{4BB61A76-5580-D647-9C20-F88E7F5C814D}" sibTransId="{BBB7A0EF-4268-0B41-AF3B-3E1D7C93660E}"/>
    <dgm:cxn modelId="{32360DA0-346F-734F-86F4-D89306081CCB}" type="presOf" srcId="{B671531B-598D-EE4D-BCF9-A6C09C675D44}" destId="{6EF2E10A-7840-A04F-808D-24C19D48B307}" srcOrd="1" destOrd="0" presId="urn:microsoft.com/office/officeart/2008/layout/HorizontalMultiLevelHierarchy"/>
    <dgm:cxn modelId="{AC59DFA0-0B1D-9A44-A7F6-BB9D16C6519F}" type="presOf" srcId="{0853094D-D958-6E4B-B401-45ACDF6B6231}" destId="{879F696F-6FC9-5B43-8EE1-115DD17BDBED}" srcOrd="0" destOrd="0" presId="urn:microsoft.com/office/officeart/2008/layout/HorizontalMultiLevelHierarchy"/>
    <dgm:cxn modelId="{7DA8EDA6-858B-DE4B-9620-2D3B96DD880F}" type="presOf" srcId="{5BD22445-6CE1-6A41-B550-0DE12A350CC3}" destId="{527ADF66-DE27-F340-9459-837C82F77B57}" srcOrd="0" destOrd="0" presId="urn:microsoft.com/office/officeart/2008/layout/HorizontalMultiLevelHierarchy"/>
    <dgm:cxn modelId="{831241AD-2240-F843-8AC6-A71BC9B0517F}" type="presOf" srcId="{6E075D21-8C9B-EA40-AA8D-7C6F0E83B253}" destId="{9D455CCC-2EC4-1744-8F27-BEACAAEBA15F}" srcOrd="1" destOrd="0" presId="urn:microsoft.com/office/officeart/2008/layout/HorizontalMultiLevelHierarchy"/>
    <dgm:cxn modelId="{EA3CC9AD-10ED-F545-9A0F-D23FB3E77C20}" type="presOf" srcId="{CE1CAB8C-5856-6F48-96D5-41FD52D7922D}" destId="{C25A57F6-23AA-FC4B-ABA3-96E7F5A02E12}" srcOrd="1" destOrd="0" presId="urn:microsoft.com/office/officeart/2008/layout/HorizontalMultiLevelHierarchy"/>
    <dgm:cxn modelId="{8F21CABD-1E40-EC46-A808-E01D16D44F48}" type="presOf" srcId="{AFA5656B-9C95-C543-9A2D-258DECA2D3D3}" destId="{6407EEAA-0A1F-684A-A845-C9FC61062C6A}" srcOrd="0" destOrd="0" presId="urn:microsoft.com/office/officeart/2008/layout/HorizontalMultiLevelHierarchy"/>
    <dgm:cxn modelId="{481170BE-238C-AC41-BF2C-DCEC2E25055C}" type="presOf" srcId="{2075D456-5B41-454A-92C5-5FFBB97C4D72}" destId="{5EDD9E65-0E2B-3B47-92B2-59D846715E71}" srcOrd="0" destOrd="0" presId="urn:microsoft.com/office/officeart/2008/layout/HorizontalMultiLevelHierarchy"/>
    <dgm:cxn modelId="{3843D3C5-98DB-BB42-BB08-70EBC69F7DE6}" type="presOf" srcId="{8C83F418-0610-1643-B6AD-DA844BF5DA06}" destId="{8246235A-CCB3-4043-9A8E-982A6A3DD4C0}" srcOrd="0" destOrd="0" presId="urn:microsoft.com/office/officeart/2008/layout/HorizontalMultiLevelHierarchy"/>
    <dgm:cxn modelId="{4855B9C6-FB90-8340-9BFE-1FEE80BCC00C}" type="presOf" srcId="{5043A596-5772-1B4A-B564-1AE551D874AF}" destId="{5E06D3BE-1C30-AD4E-BC79-391A07D16E41}" srcOrd="1" destOrd="0" presId="urn:microsoft.com/office/officeart/2008/layout/HorizontalMultiLevelHierarchy"/>
    <dgm:cxn modelId="{3B65E6C7-A175-7E4D-9730-5D8B62E06CCB}" type="presOf" srcId="{08A3CA08-F2C2-EA4E-8CB1-E6ADDB2015BA}" destId="{52BAA629-E6D1-3E4E-ACA8-198A758D9DEC}" srcOrd="0" destOrd="0" presId="urn:microsoft.com/office/officeart/2008/layout/HorizontalMultiLevelHierarchy"/>
    <dgm:cxn modelId="{2124A7C8-55BD-4247-8167-2860527CF51A}" type="presOf" srcId="{69B24F7F-E9FD-D64B-9EC9-911829035D30}" destId="{A95CDF0D-BD38-A447-B0C4-3942B9FC377E}" srcOrd="0" destOrd="0" presId="urn:microsoft.com/office/officeart/2008/layout/HorizontalMultiLevelHierarchy"/>
    <dgm:cxn modelId="{D300E0C8-8680-A743-AC33-817AF5BB4A08}" type="presOf" srcId="{1DFAB3D5-16EC-E443-AFA4-8C58D05F354C}" destId="{F16E38CA-0D0B-0A4B-9346-521DDA536B87}" srcOrd="1" destOrd="0" presId="urn:microsoft.com/office/officeart/2008/layout/HorizontalMultiLevelHierarchy"/>
    <dgm:cxn modelId="{D62F11CB-C076-9B46-9343-5EFC82B4CD8F}" type="presOf" srcId="{1DFAB3D5-16EC-E443-AFA4-8C58D05F354C}" destId="{0FFA30C6-364C-DE4B-8D49-442A8776D685}" srcOrd="0" destOrd="0" presId="urn:microsoft.com/office/officeart/2008/layout/HorizontalMultiLevelHierarchy"/>
    <dgm:cxn modelId="{DA5CCDCF-0E2F-E647-886D-02E8F1DBD359}" type="presOf" srcId="{7CB27D71-F94C-0A4C-94BD-F1B8115FB598}" destId="{B4237039-A2EE-3B43-AB70-2ECCB4D34B2D}" srcOrd="0" destOrd="0" presId="urn:microsoft.com/office/officeart/2008/layout/HorizontalMultiLevelHierarchy"/>
    <dgm:cxn modelId="{1DC5BFD6-287A-B041-AFB9-579C3CC957D6}" type="presOf" srcId="{4E92B7F4-B5B8-0746-8B42-C506ED281411}" destId="{010C4092-FF9F-2840-90CC-7D6E828595E7}" srcOrd="1" destOrd="0" presId="urn:microsoft.com/office/officeart/2008/layout/HorizontalMultiLevelHierarchy"/>
    <dgm:cxn modelId="{CC1F5AD7-A5D4-624D-BE58-A1F72A569F10}" srcId="{73FEE475-202B-D84A-8A62-573720C06322}" destId="{7CB27D71-F94C-0A4C-94BD-F1B8115FB598}" srcOrd="1" destOrd="0" parTransId="{288B96D4-2501-804E-A80A-B19EC193EAF2}" sibTransId="{B889204E-4AC2-2C4E-91DB-BCCA5F61029B}"/>
    <dgm:cxn modelId="{94B8FDD8-C0C4-3549-8D31-E65CD90B1D5A}" type="presOf" srcId="{0F51BDB7-7494-7E4E-8CF9-FDBF266FA0F3}" destId="{3BCF9909-456C-4C42-9298-F451C1C78E60}" srcOrd="0" destOrd="0" presId="urn:microsoft.com/office/officeart/2008/layout/HorizontalMultiLevelHierarchy"/>
    <dgm:cxn modelId="{2F0AE7E5-408F-D249-A5AF-7CFBDB8FEFA9}" type="presOf" srcId="{97F72A63-668D-B34E-B84F-E79651F24C22}" destId="{6A06076E-3645-5A4C-9AC4-8EC17FB5F38B}" srcOrd="0" destOrd="0" presId="urn:microsoft.com/office/officeart/2008/layout/HorizontalMultiLevelHierarchy"/>
    <dgm:cxn modelId="{A647FFE6-8D2E-084D-9C17-CCED9802E4F8}" srcId="{3955DBFE-E713-3A4D-A7F8-F4B4FFAD35D0}" destId="{0853094D-D958-6E4B-B401-45ACDF6B6231}" srcOrd="0" destOrd="0" parTransId="{08A3CA08-F2C2-EA4E-8CB1-E6ADDB2015BA}" sibTransId="{809AD8B4-7095-6540-9439-DEC574A4116F}"/>
    <dgm:cxn modelId="{F011A8F3-1FF2-F445-813F-7D8F9E4DEF8E}" type="presOf" srcId="{8630CBD3-CBE0-644C-832F-03DFDC7C2220}" destId="{B1A9F052-A2DF-BA4F-AE21-AC5E1D6F4337}" srcOrd="0" destOrd="0" presId="urn:microsoft.com/office/officeart/2008/layout/HorizontalMultiLevelHierarchy"/>
    <dgm:cxn modelId="{D7DDBEF5-1574-AE46-ADC2-CFEF04711D27}" type="presOf" srcId="{4BB61A76-5580-D647-9C20-F88E7F5C814D}" destId="{0AC83645-4291-EC48-A04F-78939425406B}" srcOrd="0" destOrd="0" presId="urn:microsoft.com/office/officeart/2008/layout/HorizontalMultiLevelHierarchy"/>
    <dgm:cxn modelId="{709B71FB-86EF-D14D-BCA3-047BF1CEF979}" srcId="{73FEE475-202B-D84A-8A62-573720C06322}" destId="{3955DBFE-E713-3A4D-A7F8-F4B4FFAD35D0}" srcOrd="0" destOrd="0" parTransId="{8630CBD3-CBE0-644C-832F-03DFDC7C2220}" sibTransId="{28DBEE37-B0A0-194C-8951-200907440E4A}"/>
    <dgm:cxn modelId="{352DBDFC-5FBB-1340-8ABB-DB5A23D20D2C}" type="presOf" srcId="{3955DBFE-E713-3A4D-A7F8-F4B4FFAD35D0}" destId="{A4B6A0F8-3134-BD48-B306-1A4D025D6D3D}" srcOrd="0" destOrd="0" presId="urn:microsoft.com/office/officeart/2008/layout/HorizontalMultiLevelHierarchy"/>
    <dgm:cxn modelId="{2F1DA496-E5D8-484C-99A2-7AA6997DE230}" type="presParOf" srcId="{82BF22C1-8ED5-8742-AD77-E1B707771E92}" destId="{4F00ECB6-C0C2-3A42-A9E8-D38666E27304}" srcOrd="0" destOrd="0" presId="urn:microsoft.com/office/officeart/2008/layout/HorizontalMultiLevelHierarchy"/>
    <dgm:cxn modelId="{3FFFBD68-A44C-4C41-B2FB-34E98E85A97E}" type="presParOf" srcId="{4F00ECB6-C0C2-3A42-A9E8-D38666E27304}" destId="{C7113352-0F37-ED4F-832C-486D94C64F8D}" srcOrd="0" destOrd="0" presId="urn:microsoft.com/office/officeart/2008/layout/HorizontalMultiLevelHierarchy"/>
    <dgm:cxn modelId="{0A67C324-D893-E545-A9C1-03859FFEE2B4}" type="presParOf" srcId="{4F00ECB6-C0C2-3A42-A9E8-D38666E27304}" destId="{54BCFAA3-0439-5A43-B059-AEBD3FF3C5EB}" srcOrd="1" destOrd="0" presId="urn:microsoft.com/office/officeart/2008/layout/HorizontalMultiLevelHierarchy"/>
    <dgm:cxn modelId="{1377DD46-892B-7F4E-8D85-24D52A7B4A78}" type="presParOf" srcId="{54BCFAA3-0439-5A43-B059-AEBD3FF3C5EB}" destId="{B1A9F052-A2DF-BA4F-AE21-AC5E1D6F4337}" srcOrd="0" destOrd="0" presId="urn:microsoft.com/office/officeart/2008/layout/HorizontalMultiLevelHierarchy"/>
    <dgm:cxn modelId="{36F600C6-0FE6-964D-9DAC-A98288291813}" type="presParOf" srcId="{B1A9F052-A2DF-BA4F-AE21-AC5E1D6F4337}" destId="{685AB0F7-9FC0-3A47-9079-4B8161963BCD}" srcOrd="0" destOrd="0" presId="urn:microsoft.com/office/officeart/2008/layout/HorizontalMultiLevelHierarchy"/>
    <dgm:cxn modelId="{E155D9F1-B556-D740-BBF8-6FAF383A5CD8}" type="presParOf" srcId="{54BCFAA3-0439-5A43-B059-AEBD3FF3C5EB}" destId="{44CF37B7-411E-764C-A784-C6E0D37AA383}" srcOrd="1" destOrd="0" presId="urn:microsoft.com/office/officeart/2008/layout/HorizontalMultiLevelHierarchy"/>
    <dgm:cxn modelId="{24B90841-52C8-E542-8661-520646ACBBAC}" type="presParOf" srcId="{44CF37B7-411E-764C-A784-C6E0D37AA383}" destId="{A4B6A0F8-3134-BD48-B306-1A4D025D6D3D}" srcOrd="0" destOrd="0" presId="urn:microsoft.com/office/officeart/2008/layout/HorizontalMultiLevelHierarchy"/>
    <dgm:cxn modelId="{CC3B4640-0670-914A-98D8-4013B82C33BB}" type="presParOf" srcId="{44CF37B7-411E-764C-A784-C6E0D37AA383}" destId="{EBA4C68D-BEA1-5947-A04E-F84D570BE0C6}" srcOrd="1" destOrd="0" presId="urn:microsoft.com/office/officeart/2008/layout/HorizontalMultiLevelHierarchy"/>
    <dgm:cxn modelId="{9C99A77D-3AC1-5149-B5C8-3A4A43138D1D}" type="presParOf" srcId="{EBA4C68D-BEA1-5947-A04E-F84D570BE0C6}" destId="{52BAA629-E6D1-3E4E-ACA8-198A758D9DEC}" srcOrd="0" destOrd="0" presId="urn:microsoft.com/office/officeart/2008/layout/HorizontalMultiLevelHierarchy"/>
    <dgm:cxn modelId="{6808309B-9231-6540-A0B7-445C9B77BD43}" type="presParOf" srcId="{52BAA629-E6D1-3E4E-ACA8-198A758D9DEC}" destId="{AF9855E4-DFEC-254C-9945-A1D60D471C62}" srcOrd="0" destOrd="0" presId="urn:microsoft.com/office/officeart/2008/layout/HorizontalMultiLevelHierarchy"/>
    <dgm:cxn modelId="{1DE7E558-D557-A04B-A13C-E2973323F0C1}" type="presParOf" srcId="{EBA4C68D-BEA1-5947-A04E-F84D570BE0C6}" destId="{9EE0D8A2-DC96-614B-AA96-98F4726A6B11}" srcOrd="1" destOrd="0" presId="urn:microsoft.com/office/officeart/2008/layout/HorizontalMultiLevelHierarchy"/>
    <dgm:cxn modelId="{8DBB9FBC-8E15-3E44-B0FD-D543874C1B17}" type="presParOf" srcId="{9EE0D8A2-DC96-614B-AA96-98F4726A6B11}" destId="{879F696F-6FC9-5B43-8EE1-115DD17BDBED}" srcOrd="0" destOrd="0" presId="urn:microsoft.com/office/officeart/2008/layout/HorizontalMultiLevelHierarchy"/>
    <dgm:cxn modelId="{F3CAD029-47BA-4941-A0A6-CADC78F4EB4B}" type="presParOf" srcId="{9EE0D8A2-DC96-614B-AA96-98F4726A6B11}" destId="{A8161252-059B-B54E-A6C1-7ACD3A46CE9C}" srcOrd="1" destOrd="0" presId="urn:microsoft.com/office/officeart/2008/layout/HorizontalMultiLevelHierarchy"/>
    <dgm:cxn modelId="{1E759DF2-797F-9D4E-A8AD-A0C745E6E731}" type="presParOf" srcId="{54BCFAA3-0439-5A43-B059-AEBD3FF3C5EB}" destId="{F2783331-A6B3-8F42-93ED-F9FB9160C707}" srcOrd="2" destOrd="0" presId="urn:microsoft.com/office/officeart/2008/layout/HorizontalMultiLevelHierarchy"/>
    <dgm:cxn modelId="{2DCC7CCA-3DFF-6A41-8068-EF4352170736}" type="presParOf" srcId="{F2783331-A6B3-8F42-93ED-F9FB9160C707}" destId="{009D07DE-7E39-AE43-852A-046E262FB5D5}" srcOrd="0" destOrd="0" presId="urn:microsoft.com/office/officeart/2008/layout/HorizontalMultiLevelHierarchy"/>
    <dgm:cxn modelId="{2C7DE75B-605C-634E-AD79-7BABC92323CA}" type="presParOf" srcId="{54BCFAA3-0439-5A43-B059-AEBD3FF3C5EB}" destId="{CAFCCB64-F437-804F-9898-4BD6339960FE}" srcOrd="3" destOrd="0" presId="urn:microsoft.com/office/officeart/2008/layout/HorizontalMultiLevelHierarchy"/>
    <dgm:cxn modelId="{86D0E794-A7DE-5A44-9C51-B6ED2E95AC0A}" type="presParOf" srcId="{CAFCCB64-F437-804F-9898-4BD6339960FE}" destId="{B4237039-A2EE-3B43-AB70-2ECCB4D34B2D}" srcOrd="0" destOrd="0" presId="urn:microsoft.com/office/officeart/2008/layout/HorizontalMultiLevelHierarchy"/>
    <dgm:cxn modelId="{DEB54896-C601-8946-822C-7EA5AE0950C5}" type="presParOf" srcId="{CAFCCB64-F437-804F-9898-4BD6339960FE}" destId="{1EF7FD62-EF03-BB46-80C9-247AB74252D7}" srcOrd="1" destOrd="0" presId="urn:microsoft.com/office/officeart/2008/layout/HorizontalMultiLevelHierarchy"/>
    <dgm:cxn modelId="{7EF26D79-8D5E-924B-81D4-BB35AD6B27D9}" type="presParOf" srcId="{1EF7FD62-EF03-BB46-80C9-247AB74252D7}" destId="{B26B143C-B87B-FB46-B3B0-2ADFFB66CE6B}" srcOrd="0" destOrd="0" presId="urn:microsoft.com/office/officeart/2008/layout/HorizontalMultiLevelHierarchy"/>
    <dgm:cxn modelId="{0E63BB8B-F110-F04C-B92C-57E5D58A8673}" type="presParOf" srcId="{B26B143C-B87B-FB46-B3B0-2ADFFB66CE6B}" destId="{C25A57F6-23AA-FC4B-ABA3-96E7F5A02E12}" srcOrd="0" destOrd="0" presId="urn:microsoft.com/office/officeart/2008/layout/HorizontalMultiLevelHierarchy"/>
    <dgm:cxn modelId="{D55B15EB-AE14-FF4C-9956-6144E6B14FC9}" type="presParOf" srcId="{1EF7FD62-EF03-BB46-80C9-247AB74252D7}" destId="{7B96C0E2-FA04-144B-BD1B-69E23FD7C373}" srcOrd="1" destOrd="0" presId="urn:microsoft.com/office/officeart/2008/layout/HorizontalMultiLevelHierarchy"/>
    <dgm:cxn modelId="{3C591F3C-490A-A446-8D8F-9C9F379028FC}" type="presParOf" srcId="{7B96C0E2-FA04-144B-BD1B-69E23FD7C373}" destId="{8DDF50F1-06AF-3D4C-8724-C380A4834F87}" srcOrd="0" destOrd="0" presId="urn:microsoft.com/office/officeart/2008/layout/HorizontalMultiLevelHierarchy"/>
    <dgm:cxn modelId="{548AEC46-084D-BB46-A537-572E34819827}" type="presParOf" srcId="{7B96C0E2-FA04-144B-BD1B-69E23FD7C373}" destId="{80CB6A5B-6309-3D4F-81F6-5D22CDEF2B44}" srcOrd="1" destOrd="0" presId="urn:microsoft.com/office/officeart/2008/layout/HorizontalMultiLevelHierarchy"/>
    <dgm:cxn modelId="{B10C4422-5BC5-4249-8E7F-C4CAB0348AA0}" type="presParOf" srcId="{54BCFAA3-0439-5A43-B059-AEBD3FF3C5EB}" destId="{8246235A-CCB3-4043-9A8E-982A6A3DD4C0}" srcOrd="4" destOrd="0" presId="urn:microsoft.com/office/officeart/2008/layout/HorizontalMultiLevelHierarchy"/>
    <dgm:cxn modelId="{9B862B05-3519-EB4A-9626-4212ADAE9882}" type="presParOf" srcId="{8246235A-CCB3-4043-9A8E-982A6A3DD4C0}" destId="{E5B7E367-4773-324A-BF4F-2E65791DDEB1}" srcOrd="0" destOrd="0" presId="urn:microsoft.com/office/officeart/2008/layout/HorizontalMultiLevelHierarchy"/>
    <dgm:cxn modelId="{F70C08F2-6FED-1748-BCDC-D71F38BA8EE2}" type="presParOf" srcId="{54BCFAA3-0439-5A43-B059-AEBD3FF3C5EB}" destId="{73F8AF01-C993-0D4E-A463-1BFF0C23DB1B}" srcOrd="5" destOrd="0" presId="urn:microsoft.com/office/officeart/2008/layout/HorizontalMultiLevelHierarchy"/>
    <dgm:cxn modelId="{EF625283-FA0E-984D-9FC1-7FAC0B6F7FA2}" type="presParOf" srcId="{73F8AF01-C993-0D4E-A463-1BFF0C23DB1B}" destId="{6476CA77-ADDA-2F4B-A067-A391F970C08F}" srcOrd="0" destOrd="0" presId="urn:microsoft.com/office/officeart/2008/layout/HorizontalMultiLevelHierarchy"/>
    <dgm:cxn modelId="{0277F2B7-1895-B242-AED4-6C8FEA3271DE}" type="presParOf" srcId="{73F8AF01-C993-0D4E-A463-1BFF0C23DB1B}" destId="{E5F49A89-EA71-2B4B-AF13-5A52AC5FF945}" srcOrd="1" destOrd="0" presId="urn:microsoft.com/office/officeart/2008/layout/HorizontalMultiLevelHierarchy"/>
    <dgm:cxn modelId="{974020E2-1D27-554D-B988-679207DB5742}" type="presParOf" srcId="{E5F49A89-EA71-2B4B-AF13-5A52AC5FF945}" destId="{0FFA30C6-364C-DE4B-8D49-442A8776D685}" srcOrd="0" destOrd="0" presId="urn:microsoft.com/office/officeart/2008/layout/HorizontalMultiLevelHierarchy"/>
    <dgm:cxn modelId="{5A2520CB-F188-104C-B7FF-70BBB91BD0C2}" type="presParOf" srcId="{0FFA30C6-364C-DE4B-8D49-442A8776D685}" destId="{F16E38CA-0D0B-0A4B-9346-521DDA536B87}" srcOrd="0" destOrd="0" presId="urn:microsoft.com/office/officeart/2008/layout/HorizontalMultiLevelHierarchy"/>
    <dgm:cxn modelId="{6BB02474-B7D3-8B41-9C38-7B1F34D4DBF2}" type="presParOf" srcId="{E5F49A89-EA71-2B4B-AF13-5A52AC5FF945}" destId="{89D73892-DE47-D74D-9DF7-12E338046674}" srcOrd="1" destOrd="0" presId="urn:microsoft.com/office/officeart/2008/layout/HorizontalMultiLevelHierarchy"/>
    <dgm:cxn modelId="{DE178B4D-D95D-2843-BE03-EFA90156ECF2}" type="presParOf" srcId="{89D73892-DE47-D74D-9DF7-12E338046674}" destId="{5E34D89F-271F-F54D-BBB6-81CF6083BF50}" srcOrd="0" destOrd="0" presId="urn:microsoft.com/office/officeart/2008/layout/HorizontalMultiLevelHierarchy"/>
    <dgm:cxn modelId="{72501301-FA87-C44C-9AB5-6CFD4A792BDC}" type="presParOf" srcId="{89D73892-DE47-D74D-9DF7-12E338046674}" destId="{A508A978-D76D-3B42-9523-9BADBF822034}" srcOrd="1" destOrd="0" presId="urn:microsoft.com/office/officeart/2008/layout/HorizontalMultiLevelHierarchy"/>
    <dgm:cxn modelId="{6D875E2D-1294-BE45-AE18-1250668D76B5}" type="presParOf" srcId="{54BCFAA3-0439-5A43-B059-AEBD3FF3C5EB}" destId="{57790511-E3F2-5445-96CA-DF8F12DF9038}" srcOrd="6" destOrd="0" presId="urn:microsoft.com/office/officeart/2008/layout/HorizontalMultiLevelHierarchy"/>
    <dgm:cxn modelId="{D4F0C011-F066-5043-9B99-85598FFD02B3}" type="presParOf" srcId="{57790511-E3F2-5445-96CA-DF8F12DF9038}" destId="{6EF2E10A-7840-A04F-808D-24C19D48B307}" srcOrd="0" destOrd="0" presId="urn:microsoft.com/office/officeart/2008/layout/HorizontalMultiLevelHierarchy"/>
    <dgm:cxn modelId="{23AD8EB3-9049-974B-A292-F3FD76130424}" type="presParOf" srcId="{54BCFAA3-0439-5A43-B059-AEBD3FF3C5EB}" destId="{D29BABF4-9CB3-F943-A814-8E314871E3F6}" srcOrd="7" destOrd="0" presId="urn:microsoft.com/office/officeart/2008/layout/HorizontalMultiLevelHierarchy"/>
    <dgm:cxn modelId="{F8520859-5542-4D44-A8E1-C51D09ACC4F2}" type="presParOf" srcId="{D29BABF4-9CB3-F943-A814-8E314871E3F6}" destId="{3BCF9909-456C-4C42-9298-F451C1C78E60}" srcOrd="0" destOrd="0" presId="urn:microsoft.com/office/officeart/2008/layout/HorizontalMultiLevelHierarchy"/>
    <dgm:cxn modelId="{892F5937-4582-6449-9445-D25821A2857E}" type="presParOf" srcId="{D29BABF4-9CB3-F943-A814-8E314871E3F6}" destId="{EF09A054-6A56-434F-AAAE-D4E95D9AC4CE}" srcOrd="1" destOrd="0" presId="urn:microsoft.com/office/officeart/2008/layout/HorizontalMultiLevelHierarchy"/>
    <dgm:cxn modelId="{810F0A74-C8CD-C348-B310-6F20A5E6D003}" type="presParOf" srcId="{EF09A054-6A56-434F-AAAE-D4E95D9AC4CE}" destId="{1A626B00-8E82-5D4E-8881-FA0F1B25A489}" srcOrd="0" destOrd="0" presId="urn:microsoft.com/office/officeart/2008/layout/HorizontalMultiLevelHierarchy"/>
    <dgm:cxn modelId="{CD2925B3-42F6-C54D-B9C4-17F4FF405330}" type="presParOf" srcId="{1A626B00-8E82-5D4E-8881-FA0F1B25A489}" destId="{010C4092-FF9F-2840-90CC-7D6E828595E7}" srcOrd="0" destOrd="0" presId="urn:microsoft.com/office/officeart/2008/layout/HorizontalMultiLevelHierarchy"/>
    <dgm:cxn modelId="{BFB353DA-0885-0E47-8036-2D34A9F26505}" type="presParOf" srcId="{EF09A054-6A56-434F-AAAE-D4E95D9AC4CE}" destId="{2879D8D9-627F-794E-96CE-428F5458D135}" srcOrd="1" destOrd="0" presId="urn:microsoft.com/office/officeart/2008/layout/HorizontalMultiLevelHierarchy"/>
    <dgm:cxn modelId="{CB08761F-1ACC-2946-8B99-C79BFB9A3D9B}" type="presParOf" srcId="{2879D8D9-627F-794E-96CE-428F5458D135}" destId="{5EDD9E65-0E2B-3B47-92B2-59D846715E71}" srcOrd="0" destOrd="0" presId="urn:microsoft.com/office/officeart/2008/layout/HorizontalMultiLevelHierarchy"/>
    <dgm:cxn modelId="{28BE4FC3-2663-924A-A752-48AAD97D8754}" type="presParOf" srcId="{2879D8D9-627F-794E-96CE-428F5458D135}" destId="{51DCD2EF-8ED9-D943-B498-53C2A3C53058}" srcOrd="1" destOrd="0" presId="urn:microsoft.com/office/officeart/2008/layout/HorizontalMultiLevelHierarchy"/>
    <dgm:cxn modelId="{A741672E-7548-CE43-A3D7-3ED371F83A2F}" type="presParOf" srcId="{54BCFAA3-0439-5A43-B059-AEBD3FF3C5EB}" destId="{D71F6EE1-EA2C-3D4A-8D79-E403CBE53A91}" srcOrd="8" destOrd="0" presId="urn:microsoft.com/office/officeart/2008/layout/HorizontalMultiLevelHierarchy"/>
    <dgm:cxn modelId="{16713B29-CD63-4441-AC7F-93A3F230C165}" type="presParOf" srcId="{D71F6EE1-EA2C-3D4A-8D79-E403CBE53A91}" destId="{DDE50396-DA07-3048-98BD-A925A423E95F}" srcOrd="0" destOrd="0" presId="urn:microsoft.com/office/officeart/2008/layout/HorizontalMultiLevelHierarchy"/>
    <dgm:cxn modelId="{F37C80C4-E61C-964C-B9EE-676AA4AA690F}" type="presParOf" srcId="{54BCFAA3-0439-5A43-B059-AEBD3FF3C5EB}" destId="{6507576C-9749-CE4D-AC03-3DAC90DB4645}" srcOrd="9" destOrd="0" presId="urn:microsoft.com/office/officeart/2008/layout/HorizontalMultiLevelHierarchy"/>
    <dgm:cxn modelId="{D4668DFF-C2D6-CF4F-A3B6-7DAAF44D13ED}" type="presParOf" srcId="{6507576C-9749-CE4D-AC03-3DAC90DB4645}" destId="{FD5DE8A0-EBD8-3A44-8AA0-0C3D58DC5420}" srcOrd="0" destOrd="0" presId="urn:microsoft.com/office/officeart/2008/layout/HorizontalMultiLevelHierarchy"/>
    <dgm:cxn modelId="{80E0DF53-50A4-514F-A286-E4C2E26EEEE5}" type="presParOf" srcId="{6507576C-9749-CE4D-AC03-3DAC90DB4645}" destId="{34EB6681-C4D7-6B46-B7F4-1C66ADB9AE68}" srcOrd="1" destOrd="0" presId="urn:microsoft.com/office/officeart/2008/layout/HorizontalMultiLevelHierarchy"/>
    <dgm:cxn modelId="{D069E553-5923-B643-81AC-85B59AE3A390}" type="presParOf" srcId="{34EB6681-C4D7-6B46-B7F4-1C66ADB9AE68}" destId="{A95CDF0D-BD38-A447-B0C4-3942B9FC377E}" srcOrd="0" destOrd="0" presId="urn:microsoft.com/office/officeart/2008/layout/HorizontalMultiLevelHierarchy"/>
    <dgm:cxn modelId="{10D57CCC-FB6E-644C-8E36-0B769A62167C}" type="presParOf" srcId="{A95CDF0D-BD38-A447-B0C4-3942B9FC377E}" destId="{5BA15164-E62C-B147-9558-ED7F981E461E}" srcOrd="0" destOrd="0" presId="urn:microsoft.com/office/officeart/2008/layout/HorizontalMultiLevelHierarchy"/>
    <dgm:cxn modelId="{9462DE5F-C7CD-E24F-842B-C1D28F079BEA}" type="presParOf" srcId="{34EB6681-C4D7-6B46-B7F4-1C66ADB9AE68}" destId="{E5D39B86-D47A-244A-8C14-3E5210D9F7FF}" srcOrd="1" destOrd="0" presId="urn:microsoft.com/office/officeart/2008/layout/HorizontalMultiLevelHierarchy"/>
    <dgm:cxn modelId="{4B6E34C5-EFD0-624C-9415-B258F8A27A17}" type="presParOf" srcId="{E5D39B86-D47A-244A-8C14-3E5210D9F7FF}" destId="{681757F5-0665-E448-883C-93CC7C2A2748}" srcOrd="0" destOrd="0" presId="urn:microsoft.com/office/officeart/2008/layout/HorizontalMultiLevelHierarchy"/>
    <dgm:cxn modelId="{50629BF2-3BE4-9A43-839A-8370919DC386}" type="presParOf" srcId="{E5D39B86-D47A-244A-8C14-3E5210D9F7FF}" destId="{19DE5574-8257-2D44-9700-0349440019BB}" srcOrd="1" destOrd="0" presId="urn:microsoft.com/office/officeart/2008/layout/HorizontalMultiLevelHierarchy"/>
    <dgm:cxn modelId="{3D66414F-9537-A447-966C-3EF5C4EED37D}" type="presParOf" srcId="{54BCFAA3-0439-5A43-B059-AEBD3FF3C5EB}" destId="{9227586A-CF24-B043-B78F-623EEEA5A6D5}" srcOrd="10" destOrd="0" presId="urn:microsoft.com/office/officeart/2008/layout/HorizontalMultiLevelHierarchy"/>
    <dgm:cxn modelId="{2CFA527F-7511-704A-8148-079658271BE9}" type="presParOf" srcId="{9227586A-CF24-B043-B78F-623EEEA5A6D5}" destId="{9D455CCC-2EC4-1744-8F27-BEACAAEBA15F}" srcOrd="0" destOrd="0" presId="urn:microsoft.com/office/officeart/2008/layout/HorizontalMultiLevelHierarchy"/>
    <dgm:cxn modelId="{4E2900D1-1142-514B-B59B-E624B1B552DA}" type="presParOf" srcId="{54BCFAA3-0439-5A43-B059-AEBD3FF3C5EB}" destId="{97DF6A4D-5435-8443-A295-60450FA6C524}" srcOrd="11" destOrd="0" presId="urn:microsoft.com/office/officeart/2008/layout/HorizontalMultiLevelHierarchy"/>
    <dgm:cxn modelId="{6D10FB00-1CD0-1548-9C7C-FEE06D1C52CB}" type="presParOf" srcId="{97DF6A4D-5435-8443-A295-60450FA6C524}" destId="{6A06076E-3645-5A4C-9AC4-8EC17FB5F38B}" srcOrd="0" destOrd="0" presId="urn:microsoft.com/office/officeart/2008/layout/HorizontalMultiLevelHierarchy"/>
    <dgm:cxn modelId="{ECEFA88E-338C-2F45-9F6C-654B3A105A20}" type="presParOf" srcId="{97DF6A4D-5435-8443-A295-60450FA6C524}" destId="{8E292C34-0110-6244-B931-07717B9F9C64}" srcOrd="1" destOrd="0" presId="urn:microsoft.com/office/officeart/2008/layout/HorizontalMultiLevelHierarchy"/>
    <dgm:cxn modelId="{D50250C4-F258-FE47-8AF3-824091AD3CE7}" type="presParOf" srcId="{8E292C34-0110-6244-B931-07717B9F9C64}" destId="{527ADF66-DE27-F340-9459-837C82F77B57}" srcOrd="0" destOrd="0" presId="urn:microsoft.com/office/officeart/2008/layout/HorizontalMultiLevelHierarchy"/>
    <dgm:cxn modelId="{74B353A1-5B56-AB4D-B7D9-726052E41D4B}" type="presParOf" srcId="{527ADF66-DE27-F340-9459-837C82F77B57}" destId="{947D22A9-9522-9F43-B72E-CE6BE9656759}" srcOrd="0" destOrd="0" presId="urn:microsoft.com/office/officeart/2008/layout/HorizontalMultiLevelHierarchy"/>
    <dgm:cxn modelId="{45557606-3A15-DF4E-B16B-3AB7EC34FA91}" type="presParOf" srcId="{8E292C34-0110-6244-B931-07717B9F9C64}" destId="{6EACEAA8-90F9-794F-8F9B-0405936CE9AB}" srcOrd="1" destOrd="0" presId="urn:microsoft.com/office/officeart/2008/layout/HorizontalMultiLevelHierarchy"/>
    <dgm:cxn modelId="{36AF57B0-143D-9B43-BEA8-56BB5980731C}" type="presParOf" srcId="{6EACEAA8-90F9-794F-8F9B-0405936CE9AB}" destId="{8ED3C793-A962-3E45-BE1C-1438C67D7E16}" srcOrd="0" destOrd="0" presId="urn:microsoft.com/office/officeart/2008/layout/HorizontalMultiLevelHierarchy"/>
    <dgm:cxn modelId="{9F4204C8-8F92-A648-9185-273ADE1FD1BF}" type="presParOf" srcId="{6EACEAA8-90F9-794F-8F9B-0405936CE9AB}" destId="{DFCDC936-E2E4-1742-A85E-313C66D836B1}" srcOrd="1" destOrd="0" presId="urn:microsoft.com/office/officeart/2008/layout/HorizontalMultiLevelHierarchy"/>
    <dgm:cxn modelId="{1E46526B-5CBD-1947-BDA2-D46C4BE62D1F}" type="presParOf" srcId="{54BCFAA3-0439-5A43-B059-AEBD3FF3C5EB}" destId="{D20701F0-816E-D441-8AA4-6AEB64D38F2C}" srcOrd="12" destOrd="0" presId="urn:microsoft.com/office/officeart/2008/layout/HorizontalMultiLevelHierarchy"/>
    <dgm:cxn modelId="{00B71753-95AE-0645-939C-336014B362D0}" type="presParOf" srcId="{D20701F0-816E-D441-8AA4-6AEB64D38F2C}" destId="{5E06D3BE-1C30-AD4E-BC79-391A07D16E41}" srcOrd="0" destOrd="0" presId="urn:microsoft.com/office/officeart/2008/layout/HorizontalMultiLevelHierarchy"/>
    <dgm:cxn modelId="{F19CD051-C665-BD45-B458-ABA08C588B1A}" type="presParOf" srcId="{54BCFAA3-0439-5A43-B059-AEBD3FF3C5EB}" destId="{CEF4FC65-A890-944E-9AD8-E150C94B44EA}" srcOrd="13" destOrd="0" presId="urn:microsoft.com/office/officeart/2008/layout/HorizontalMultiLevelHierarchy"/>
    <dgm:cxn modelId="{A21DAFE7-4882-0040-B79C-355C2F36404D}" type="presParOf" srcId="{CEF4FC65-A890-944E-9AD8-E150C94B44EA}" destId="{4778BF29-C8E1-5943-87D9-2DA3E57AA4CF}" srcOrd="0" destOrd="0" presId="urn:microsoft.com/office/officeart/2008/layout/HorizontalMultiLevelHierarchy"/>
    <dgm:cxn modelId="{1AE8DD41-B725-9640-A927-20C17AB1D94D}" type="presParOf" srcId="{CEF4FC65-A890-944E-9AD8-E150C94B44EA}" destId="{4E7F4EC6-CB98-2F40-A995-94D983F4680A}" srcOrd="1" destOrd="0" presId="urn:microsoft.com/office/officeart/2008/layout/HorizontalMultiLevelHierarchy"/>
    <dgm:cxn modelId="{61D57DDB-78E4-4049-A5C9-6F34E0D3B966}" type="presParOf" srcId="{4E7F4EC6-CB98-2F40-A995-94D983F4680A}" destId="{0AC83645-4291-EC48-A04F-78939425406B}" srcOrd="0" destOrd="0" presId="urn:microsoft.com/office/officeart/2008/layout/HorizontalMultiLevelHierarchy"/>
    <dgm:cxn modelId="{9C5FC714-9F1D-2043-A179-D1FB0376C383}" type="presParOf" srcId="{0AC83645-4291-EC48-A04F-78939425406B}" destId="{6FE3B836-FCA9-A44E-81E6-4AAF8CBA9629}" srcOrd="0" destOrd="0" presId="urn:microsoft.com/office/officeart/2008/layout/HorizontalMultiLevelHierarchy"/>
    <dgm:cxn modelId="{C2DEAF46-09DC-D843-AB88-6151DB37955D}" type="presParOf" srcId="{4E7F4EC6-CB98-2F40-A995-94D983F4680A}" destId="{8FD1BCFC-4225-6C4D-A8C5-506FE03559CB}" srcOrd="1" destOrd="0" presId="urn:microsoft.com/office/officeart/2008/layout/HorizontalMultiLevelHierarchy"/>
    <dgm:cxn modelId="{A6DBEE40-A155-204B-B35F-33A14F7D48E6}" type="presParOf" srcId="{8FD1BCFC-4225-6C4D-A8C5-506FE03559CB}" destId="{6407EEAA-0A1F-684A-A845-C9FC61062C6A}" srcOrd="0" destOrd="0" presId="urn:microsoft.com/office/officeart/2008/layout/HorizontalMultiLevelHierarchy"/>
    <dgm:cxn modelId="{8DE6DCC0-B6C0-1E4E-B5D9-8B90233AAB78}" type="presParOf" srcId="{8FD1BCFC-4225-6C4D-A8C5-506FE03559CB}" destId="{246AEDD7-E4C1-674B-A0A0-258EE27CC585}" srcOrd="1" destOrd="0" presId="urn:microsoft.com/office/officeart/2008/layout/HorizontalMultiLevel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3B73E7-C89F-3A41-8B6F-FE528DE170FB}" type="doc">
      <dgm:prSet loTypeId="urn:microsoft.com/office/officeart/2008/layout/VerticalCurved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2DD38C-1BC5-CD4A-8D19-CFC267B55F9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2016</a:t>
          </a:r>
          <a:r>
            <a:rPr lang="en-US" sz="2100" b="1" dirty="0">
              <a:solidFill>
                <a:schemeClr val="tx1"/>
              </a:solidFill>
            </a:rPr>
            <a:t>: Development and launch of the Asian MOOCs portal</a:t>
          </a:r>
        </a:p>
        <a:p>
          <a:r>
            <a:rPr lang="en-US" sz="2100" b="1" i="1" dirty="0">
              <a:solidFill>
                <a:schemeClr val="tx1"/>
              </a:solidFill>
            </a:rPr>
            <a:t>             (</a:t>
          </a:r>
          <a:r>
            <a:rPr lang="en-US" sz="2100" b="1" i="1" dirty="0" err="1">
              <a:solidFill>
                <a:schemeClr val="tx1"/>
              </a:solidFill>
            </a:rPr>
            <a:t>conceptualised</a:t>
          </a:r>
          <a:r>
            <a:rPr lang="en-US" sz="2100" b="1" i="1" dirty="0">
              <a:solidFill>
                <a:schemeClr val="tx1"/>
              </a:solidFill>
            </a:rPr>
            <a:t> as LMS for MOOCs – members)</a:t>
          </a:r>
        </a:p>
      </dgm:t>
    </dgm:pt>
    <dgm:pt modelId="{2BBAF5F2-558D-1049-9812-FE36581B07DF}" type="parTrans" cxnId="{0C5FB7B9-DEF1-804B-A42E-6A5F855B8DC1}">
      <dgm:prSet/>
      <dgm:spPr/>
      <dgm:t>
        <a:bodyPr/>
        <a:lstStyle/>
        <a:p>
          <a:endParaRPr lang="en-US"/>
        </a:p>
      </dgm:t>
    </dgm:pt>
    <dgm:pt modelId="{3C57E638-DB07-644E-9001-74BBF9C42F2C}" type="sibTrans" cxnId="{0C5FB7B9-DEF1-804B-A42E-6A5F855B8DC1}">
      <dgm:prSet/>
      <dgm:spPr/>
      <dgm:t>
        <a:bodyPr/>
        <a:lstStyle/>
        <a:p>
          <a:endParaRPr lang="en-US"/>
        </a:p>
      </dgm:t>
    </dgm:pt>
    <dgm:pt modelId="{739587A9-9EF1-7543-8057-ED851F02B7F6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2017</a:t>
          </a:r>
          <a:r>
            <a:rPr lang="en-US" sz="2100" b="1" dirty="0">
              <a:solidFill>
                <a:schemeClr val="tx1"/>
              </a:solidFill>
            </a:rPr>
            <a:t>: Two research initiatives</a:t>
          </a:r>
        </a:p>
        <a:p>
          <a:r>
            <a:rPr lang="en-US" sz="2100" b="1" dirty="0">
              <a:solidFill>
                <a:schemeClr val="tx1"/>
              </a:solidFill>
            </a:rPr>
            <a:t>(a) QA for MOOCs 	(b) Credit transfer for MOOCs</a:t>
          </a:r>
        </a:p>
      </dgm:t>
    </dgm:pt>
    <dgm:pt modelId="{0F30CF07-0A33-8F48-88BC-CDEBB4241E1C}" type="parTrans" cxnId="{63DD5727-17CB-2540-8B70-7C92DDBF2928}">
      <dgm:prSet/>
      <dgm:spPr/>
      <dgm:t>
        <a:bodyPr/>
        <a:lstStyle/>
        <a:p>
          <a:endParaRPr lang="en-US"/>
        </a:p>
      </dgm:t>
    </dgm:pt>
    <dgm:pt modelId="{34594B83-5F85-A045-AEBD-D43E71897710}" type="sibTrans" cxnId="{63DD5727-17CB-2540-8B70-7C92DDBF2928}">
      <dgm:prSet/>
      <dgm:spPr/>
      <dgm:t>
        <a:bodyPr/>
        <a:lstStyle/>
        <a:p>
          <a:endParaRPr lang="en-US"/>
        </a:p>
      </dgm:t>
    </dgm:pt>
    <dgm:pt modelId="{337D5C13-8AB6-E84F-9177-B24E86DA0A9C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/>
          <a:r>
            <a:rPr lang="en-US" sz="3200" dirty="0">
              <a:solidFill>
                <a:schemeClr val="tx1"/>
              </a:solidFill>
            </a:rPr>
            <a:t>2018</a:t>
          </a:r>
          <a:r>
            <a:rPr lang="en-US" sz="2100" dirty="0">
              <a:solidFill>
                <a:schemeClr val="tx1"/>
              </a:solidFill>
            </a:rPr>
            <a:t>: </a:t>
          </a:r>
        </a:p>
        <a:p>
          <a:pPr marL="314325" indent="-314325">
            <a:tabLst/>
          </a:pPr>
          <a:r>
            <a:rPr lang="en-US" sz="2100" dirty="0">
              <a:solidFill>
                <a:schemeClr val="tx1"/>
              </a:solidFill>
            </a:rPr>
            <a:t>a) Call for active participation in the offering of MOOCs from AAOU member institutions</a:t>
          </a:r>
        </a:p>
        <a:p>
          <a:pPr marL="314325" indent="-314325">
            <a:tabLst/>
          </a:pPr>
          <a:r>
            <a:rPr lang="en-US" sz="2100" dirty="0">
              <a:solidFill>
                <a:schemeClr val="tx1"/>
              </a:solidFill>
            </a:rPr>
            <a:t>b)  Development of the Asian MOOCs Learning Portal (LMS4Asian MOOCs) </a:t>
          </a:r>
        </a:p>
      </dgm:t>
    </dgm:pt>
    <dgm:pt modelId="{88430C1D-4237-BA41-9998-84FFEB98F7B7}" type="parTrans" cxnId="{DEB6CB86-CC6A-7A48-9136-CDFBB0DCB212}">
      <dgm:prSet/>
      <dgm:spPr/>
      <dgm:t>
        <a:bodyPr/>
        <a:lstStyle/>
        <a:p>
          <a:endParaRPr lang="en-US"/>
        </a:p>
      </dgm:t>
    </dgm:pt>
    <dgm:pt modelId="{7B399E7B-5DB9-BF41-B0C1-2EF6866B72EC}" type="sibTrans" cxnId="{DEB6CB86-CC6A-7A48-9136-CDFBB0DCB212}">
      <dgm:prSet/>
      <dgm:spPr/>
      <dgm:t>
        <a:bodyPr/>
        <a:lstStyle/>
        <a:p>
          <a:endParaRPr lang="en-US"/>
        </a:p>
      </dgm:t>
    </dgm:pt>
    <dgm:pt modelId="{318E7A19-DF59-9549-A309-76F4E3EAF04F}" type="pres">
      <dgm:prSet presAssocID="{413B73E7-C89F-3A41-8B6F-FE528DE170FB}" presName="Name0" presStyleCnt="0">
        <dgm:presLayoutVars>
          <dgm:chMax val="7"/>
          <dgm:chPref val="7"/>
          <dgm:dir/>
        </dgm:presLayoutVars>
      </dgm:prSet>
      <dgm:spPr/>
    </dgm:pt>
    <dgm:pt modelId="{E37F1C07-F450-BF47-AB45-F7C34971FACA}" type="pres">
      <dgm:prSet presAssocID="{413B73E7-C89F-3A41-8B6F-FE528DE170FB}" presName="Name1" presStyleCnt="0"/>
      <dgm:spPr/>
    </dgm:pt>
    <dgm:pt modelId="{93E284A9-695B-4146-86C4-5BDE5891AA79}" type="pres">
      <dgm:prSet presAssocID="{413B73E7-C89F-3A41-8B6F-FE528DE170FB}" presName="cycle" presStyleCnt="0"/>
      <dgm:spPr/>
    </dgm:pt>
    <dgm:pt modelId="{FC32B43E-C535-444D-AAEA-BA7E68E1C3A6}" type="pres">
      <dgm:prSet presAssocID="{413B73E7-C89F-3A41-8B6F-FE528DE170FB}" presName="srcNode" presStyleLbl="node1" presStyleIdx="0" presStyleCnt="3"/>
      <dgm:spPr/>
    </dgm:pt>
    <dgm:pt modelId="{BE5189FC-601D-3348-AE37-9B6CD272D9E5}" type="pres">
      <dgm:prSet presAssocID="{413B73E7-C89F-3A41-8B6F-FE528DE170FB}" presName="conn" presStyleLbl="parChTrans1D2" presStyleIdx="0" presStyleCnt="1"/>
      <dgm:spPr/>
    </dgm:pt>
    <dgm:pt modelId="{8D178425-85EE-904D-863B-B46269418E16}" type="pres">
      <dgm:prSet presAssocID="{413B73E7-C89F-3A41-8B6F-FE528DE170FB}" presName="extraNode" presStyleLbl="node1" presStyleIdx="0" presStyleCnt="3"/>
      <dgm:spPr/>
    </dgm:pt>
    <dgm:pt modelId="{765399DE-040A-774C-AFF5-1643064EB940}" type="pres">
      <dgm:prSet presAssocID="{413B73E7-C89F-3A41-8B6F-FE528DE170FB}" presName="dstNode" presStyleLbl="node1" presStyleIdx="0" presStyleCnt="3"/>
      <dgm:spPr/>
    </dgm:pt>
    <dgm:pt modelId="{D6ACD1B3-6CC3-6748-9B87-691F5D69A508}" type="pres">
      <dgm:prSet presAssocID="{5C2DD38C-1BC5-CD4A-8D19-CFC267B55F97}" presName="text_1" presStyleLbl="node1" presStyleIdx="0" presStyleCnt="3" custLinFactNeighborY="-26124">
        <dgm:presLayoutVars>
          <dgm:bulletEnabled val="1"/>
        </dgm:presLayoutVars>
      </dgm:prSet>
      <dgm:spPr/>
    </dgm:pt>
    <dgm:pt modelId="{64877E4D-928F-FB42-811A-4F7BC6D962F2}" type="pres">
      <dgm:prSet presAssocID="{5C2DD38C-1BC5-CD4A-8D19-CFC267B55F97}" presName="accent_1" presStyleCnt="0"/>
      <dgm:spPr/>
    </dgm:pt>
    <dgm:pt modelId="{D8878CC7-54E9-3648-B595-C89731584937}" type="pres">
      <dgm:prSet presAssocID="{5C2DD38C-1BC5-CD4A-8D19-CFC267B55F97}" presName="accentRepeatNode" presStyleLbl="solidFgAcc1" presStyleIdx="0" presStyleCnt="3" custScaleX="71766" custScaleY="68748" custLinFactNeighborY="-22885"/>
      <dgm:spPr/>
    </dgm:pt>
    <dgm:pt modelId="{0BAA482F-0764-5C45-B7C1-542B76093036}" type="pres">
      <dgm:prSet presAssocID="{739587A9-9EF1-7543-8057-ED851F02B7F6}" presName="text_2" presStyleLbl="node1" presStyleIdx="1" presStyleCnt="3" custScaleY="133822" custLinFactNeighborY="-39808">
        <dgm:presLayoutVars>
          <dgm:bulletEnabled val="1"/>
        </dgm:presLayoutVars>
      </dgm:prSet>
      <dgm:spPr/>
    </dgm:pt>
    <dgm:pt modelId="{21DA537D-6F98-904F-BBC6-0FD9041FAB54}" type="pres">
      <dgm:prSet presAssocID="{739587A9-9EF1-7543-8057-ED851F02B7F6}" presName="accent_2" presStyleCnt="0"/>
      <dgm:spPr/>
    </dgm:pt>
    <dgm:pt modelId="{8D3DF576-8FB4-5546-BEDF-9680BA2A2045}" type="pres">
      <dgm:prSet presAssocID="{739587A9-9EF1-7543-8057-ED851F02B7F6}" presName="accentRepeatNode" presStyleLbl="solidFgAcc1" presStyleIdx="1" presStyleCnt="3" custScaleX="83009" custScaleY="75513" custLinFactNeighborX="-3980" custLinFactNeighborY="-31840"/>
      <dgm:spPr/>
    </dgm:pt>
    <dgm:pt modelId="{442521BE-E8D3-FF4C-85A1-6D0A004296D9}" type="pres">
      <dgm:prSet presAssocID="{337D5C13-8AB6-E84F-9177-B24E86DA0A9C}" presName="text_3" presStyleLbl="node1" presStyleIdx="2" presStyleCnt="3" custScaleX="99639" custScaleY="193169">
        <dgm:presLayoutVars>
          <dgm:bulletEnabled val="1"/>
        </dgm:presLayoutVars>
      </dgm:prSet>
      <dgm:spPr/>
    </dgm:pt>
    <dgm:pt modelId="{D8C8095A-B8AC-DD42-9F0F-CCD35C465782}" type="pres">
      <dgm:prSet presAssocID="{337D5C13-8AB6-E84F-9177-B24E86DA0A9C}" presName="accent_3" presStyleCnt="0"/>
      <dgm:spPr/>
    </dgm:pt>
    <dgm:pt modelId="{58C3AE0B-F089-A349-9DBA-92A20D4A97C1}" type="pres">
      <dgm:prSet presAssocID="{337D5C13-8AB6-E84F-9177-B24E86DA0A9C}" presName="accentRepeatNode" presStyleLbl="solidFgAcc1" presStyleIdx="2" presStyleCnt="3"/>
      <dgm:spPr/>
    </dgm:pt>
  </dgm:ptLst>
  <dgm:cxnLst>
    <dgm:cxn modelId="{4E4DDE0E-B852-2043-B684-6A0BC787F90E}" type="presOf" srcId="{337D5C13-8AB6-E84F-9177-B24E86DA0A9C}" destId="{442521BE-E8D3-FF4C-85A1-6D0A004296D9}" srcOrd="0" destOrd="0" presId="urn:microsoft.com/office/officeart/2008/layout/VerticalCurvedList"/>
    <dgm:cxn modelId="{63DD5727-17CB-2540-8B70-7C92DDBF2928}" srcId="{413B73E7-C89F-3A41-8B6F-FE528DE170FB}" destId="{739587A9-9EF1-7543-8057-ED851F02B7F6}" srcOrd="1" destOrd="0" parTransId="{0F30CF07-0A33-8F48-88BC-CDEBB4241E1C}" sibTransId="{34594B83-5F85-A045-AEBD-D43E71897710}"/>
    <dgm:cxn modelId="{0BFFE245-0361-2844-A378-A5AD70A4A6BD}" type="presOf" srcId="{5C2DD38C-1BC5-CD4A-8D19-CFC267B55F97}" destId="{D6ACD1B3-6CC3-6748-9B87-691F5D69A508}" srcOrd="0" destOrd="0" presId="urn:microsoft.com/office/officeart/2008/layout/VerticalCurvedList"/>
    <dgm:cxn modelId="{1074FE55-46BE-E24A-A5C5-7A3425ADF2E6}" type="presOf" srcId="{413B73E7-C89F-3A41-8B6F-FE528DE170FB}" destId="{318E7A19-DF59-9549-A309-76F4E3EAF04F}" srcOrd="0" destOrd="0" presId="urn:microsoft.com/office/officeart/2008/layout/VerticalCurvedList"/>
    <dgm:cxn modelId="{DEB6CB86-CC6A-7A48-9136-CDFBB0DCB212}" srcId="{413B73E7-C89F-3A41-8B6F-FE528DE170FB}" destId="{337D5C13-8AB6-E84F-9177-B24E86DA0A9C}" srcOrd="2" destOrd="0" parTransId="{88430C1D-4237-BA41-9998-84FFEB98F7B7}" sibTransId="{7B399E7B-5DB9-BF41-B0C1-2EF6866B72EC}"/>
    <dgm:cxn modelId="{F841AEA7-40A0-E642-9B9E-8851BF37F1D8}" type="presOf" srcId="{739587A9-9EF1-7543-8057-ED851F02B7F6}" destId="{0BAA482F-0764-5C45-B7C1-542B76093036}" srcOrd="0" destOrd="0" presId="urn:microsoft.com/office/officeart/2008/layout/VerticalCurvedList"/>
    <dgm:cxn modelId="{0C5FB7B9-DEF1-804B-A42E-6A5F855B8DC1}" srcId="{413B73E7-C89F-3A41-8B6F-FE528DE170FB}" destId="{5C2DD38C-1BC5-CD4A-8D19-CFC267B55F97}" srcOrd="0" destOrd="0" parTransId="{2BBAF5F2-558D-1049-9812-FE36581B07DF}" sibTransId="{3C57E638-DB07-644E-9001-74BBF9C42F2C}"/>
    <dgm:cxn modelId="{28CAFFE4-C9AE-C542-BBEE-509845AC828A}" type="presOf" srcId="{3C57E638-DB07-644E-9001-74BBF9C42F2C}" destId="{BE5189FC-601D-3348-AE37-9B6CD272D9E5}" srcOrd="0" destOrd="0" presId="urn:microsoft.com/office/officeart/2008/layout/VerticalCurvedList"/>
    <dgm:cxn modelId="{B2900E7D-3D53-664B-BFF1-0ED808DFC2CF}" type="presParOf" srcId="{318E7A19-DF59-9549-A309-76F4E3EAF04F}" destId="{E37F1C07-F450-BF47-AB45-F7C34971FACA}" srcOrd="0" destOrd="0" presId="urn:microsoft.com/office/officeart/2008/layout/VerticalCurvedList"/>
    <dgm:cxn modelId="{1AB5BD2F-2E1F-B048-945A-AB9FFCBA218F}" type="presParOf" srcId="{E37F1C07-F450-BF47-AB45-F7C34971FACA}" destId="{93E284A9-695B-4146-86C4-5BDE5891AA79}" srcOrd="0" destOrd="0" presId="urn:microsoft.com/office/officeart/2008/layout/VerticalCurvedList"/>
    <dgm:cxn modelId="{FA9746B7-4252-BA4A-9F49-D043E41898BC}" type="presParOf" srcId="{93E284A9-695B-4146-86C4-5BDE5891AA79}" destId="{FC32B43E-C535-444D-AAEA-BA7E68E1C3A6}" srcOrd="0" destOrd="0" presId="urn:microsoft.com/office/officeart/2008/layout/VerticalCurvedList"/>
    <dgm:cxn modelId="{5CE1D96D-8B1C-4D4D-9D75-63E9FA0FDEAE}" type="presParOf" srcId="{93E284A9-695B-4146-86C4-5BDE5891AA79}" destId="{BE5189FC-601D-3348-AE37-9B6CD272D9E5}" srcOrd="1" destOrd="0" presId="urn:microsoft.com/office/officeart/2008/layout/VerticalCurvedList"/>
    <dgm:cxn modelId="{7DEEC18B-C312-7444-9DA4-3B53382E60D9}" type="presParOf" srcId="{93E284A9-695B-4146-86C4-5BDE5891AA79}" destId="{8D178425-85EE-904D-863B-B46269418E16}" srcOrd="2" destOrd="0" presId="urn:microsoft.com/office/officeart/2008/layout/VerticalCurvedList"/>
    <dgm:cxn modelId="{DB818B57-DA78-BE43-9101-C801278B10CB}" type="presParOf" srcId="{93E284A9-695B-4146-86C4-5BDE5891AA79}" destId="{765399DE-040A-774C-AFF5-1643064EB940}" srcOrd="3" destOrd="0" presId="urn:microsoft.com/office/officeart/2008/layout/VerticalCurvedList"/>
    <dgm:cxn modelId="{574C2605-6A4C-CA48-A356-E554AA5E77D7}" type="presParOf" srcId="{E37F1C07-F450-BF47-AB45-F7C34971FACA}" destId="{D6ACD1B3-6CC3-6748-9B87-691F5D69A508}" srcOrd="1" destOrd="0" presId="urn:microsoft.com/office/officeart/2008/layout/VerticalCurvedList"/>
    <dgm:cxn modelId="{54ABCE2D-ACFE-664F-938C-B12F1CDBEE4C}" type="presParOf" srcId="{E37F1C07-F450-BF47-AB45-F7C34971FACA}" destId="{64877E4D-928F-FB42-811A-4F7BC6D962F2}" srcOrd="2" destOrd="0" presId="urn:microsoft.com/office/officeart/2008/layout/VerticalCurvedList"/>
    <dgm:cxn modelId="{7EF49D16-326E-D04B-B4D9-41C483FA3BCB}" type="presParOf" srcId="{64877E4D-928F-FB42-811A-4F7BC6D962F2}" destId="{D8878CC7-54E9-3648-B595-C89731584937}" srcOrd="0" destOrd="0" presId="urn:microsoft.com/office/officeart/2008/layout/VerticalCurvedList"/>
    <dgm:cxn modelId="{C57D9339-ACFA-2340-A391-6D1631431295}" type="presParOf" srcId="{E37F1C07-F450-BF47-AB45-F7C34971FACA}" destId="{0BAA482F-0764-5C45-B7C1-542B76093036}" srcOrd="3" destOrd="0" presId="urn:microsoft.com/office/officeart/2008/layout/VerticalCurvedList"/>
    <dgm:cxn modelId="{FA51DE14-B567-D941-9F12-1AC551112D3E}" type="presParOf" srcId="{E37F1C07-F450-BF47-AB45-F7C34971FACA}" destId="{21DA537D-6F98-904F-BBC6-0FD9041FAB54}" srcOrd="4" destOrd="0" presId="urn:microsoft.com/office/officeart/2008/layout/VerticalCurvedList"/>
    <dgm:cxn modelId="{CDB7BAC1-35C6-224E-A255-DE06838DB2C4}" type="presParOf" srcId="{21DA537D-6F98-904F-BBC6-0FD9041FAB54}" destId="{8D3DF576-8FB4-5546-BEDF-9680BA2A2045}" srcOrd="0" destOrd="0" presId="urn:microsoft.com/office/officeart/2008/layout/VerticalCurvedList"/>
    <dgm:cxn modelId="{19C2C352-8F83-F54C-9A71-12E05DB180AA}" type="presParOf" srcId="{E37F1C07-F450-BF47-AB45-F7C34971FACA}" destId="{442521BE-E8D3-FF4C-85A1-6D0A004296D9}" srcOrd="5" destOrd="0" presId="urn:microsoft.com/office/officeart/2008/layout/VerticalCurvedList"/>
    <dgm:cxn modelId="{124314AE-2C5C-474E-BB9A-5ACE6D9BACAD}" type="presParOf" srcId="{E37F1C07-F450-BF47-AB45-F7C34971FACA}" destId="{D8C8095A-B8AC-DD42-9F0F-CCD35C465782}" srcOrd="6" destOrd="0" presId="urn:microsoft.com/office/officeart/2008/layout/VerticalCurvedList"/>
    <dgm:cxn modelId="{39136FDD-6214-B24A-817A-D78A7B5C2590}" type="presParOf" srcId="{D8C8095A-B8AC-DD42-9F0F-CCD35C465782}" destId="{58C3AE0B-F089-A349-9DBA-92A20D4A97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62CE04-44E9-3E42-AC45-CC4D6EA8A8E1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E1810E-948B-AD49-B1C4-0416A0110610}">
      <dgm:prSet phldrT="[Text]"/>
      <dgm:spPr/>
      <dgm:t>
        <a:bodyPr/>
        <a:lstStyle/>
        <a:p>
          <a:r>
            <a:rPr lang="en-US" b="1" dirty="0"/>
            <a:t>Maintenance of the portal</a:t>
          </a:r>
        </a:p>
      </dgm:t>
    </dgm:pt>
    <dgm:pt modelId="{704C3C92-C0D4-B449-B3D7-4DD904DA218B}" type="parTrans" cxnId="{E7133D03-1EBA-744C-B63C-A53AACF4B581}">
      <dgm:prSet/>
      <dgm:spPr/>
      <dgm:t>
        <a:bodyPr/>
        <a:lstStyle/>
        <a:p>
          <a:endParaRPr lang="en-US"/>
        </a:p>
      </dgm:t>
    </dgm:pt>
    <dgm:pt modelId="{B1BAF397-6981-D04A-9EC8-DBF9DD5D7FA9}" type="sibTrans" cxnId="{E7133D03-1EBA-744C-B63C-A53AACF4B581}">
      <dgm:prSet/>
      <dgm:spPr/>
      <dgm:t>
        <a:bodyPr/>
        <a:lstStyle/>
        <a:p>
          <a:endParaRPr lang="en-US"/>
        </a:p>
      </dgm:t>
    </dgm:pt>
    <dgm:pt modelId="{37998969-97CE-454F-A6F7-C37F37FB781C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Asian MOOCs</a:t>
          </a:r>
        </a:p>
      </dgm:t>
    </dgm:pt>
    <dgm:pt modelId="{BF3AAA15-A999-BC42-B10D-34C51B00881C}" type="parTrans" cxnId="{FAF7CEAA-6B70-824B-82C7-80DE62B8FC3C}">
      <dgm:prSet/>
      <dgm:spPr/>
      <dgm:t>
        <a:bodyPr/>
        <a:lstStyle/>
        <a:p>
          <a:endParaRPr lang="en-US"/>
        </a:p>
      </dgm:t>
    </dgm:pt>
    <dgm:pt modelId="{B610A3CC-0867-8540-9206-B6B8A45FF004}" type="sibTrans" cxnId="{FAF7CEAA-6B70-824B-82C7-80DE62B8FC3C}">
      <dgm:prSet/>
      <dgm:spPr/>
      <dgm:t>
        <a:bodyPr/>
        <a:lstStyle/>
        <a:p>
          <a:endParaRPr lang="en-US"/>
        </a:p>
      </dgm:t>
    </dgm:pt>
    <dgm:pt modelId="{DA541E0B-2BDB-D545-A75B-54E42B3D8B1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Asian MOOCs Learning Portal </a:t>
          </a:r>
        </a:p>
      </dgm:t>
    </dgm:pt>
    <dgm:pt modelId="{7E39CEC4-329A-7C43-A6BB-31EF5F6DAF41}" type="parTrans" cxnId="{BA7F8EA9-92B1-374C-B6D4-15EDB5D47087}">
      <dgm:prSet/>
      <dgm:spPr/>
      <dgm:t>
        <a:bodyPr/>
        <a:lstStyle/>
        <a:p>
          <a:endParaRPr lang="en-US"/>
        </a:p>
      </dgm:t>
    </dgm:pt>
    <dgm:pt modelId="{4A442549-0880-4C42-AE4C-8C4687F58F92}" type="sibTrans" cxnId="{BA7F8EA9-92B1-374C-B6D4-15EDB5D47087}">
      <dgm:prSet/>
      <dgm:spPr/>
      <dgm:t>
        <a:bodyPr/>
        <a:lstStyle/>
        <a:p>
          <a:endParaRPr lang="en-US"/>
        </a:p>
      </dgm:t>
    </dgm:pt>
    <dgm:pt modelId="{75B209B5-9A50-6A4A-BDC0-A650E9A1A78C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rgbClr val="C00000"/>
              </a:solidFill>
            </a:rPr>
            <a:t>Digital badge</a:t>
          </a:r>
        </a:p>
      </dgm:t>
    </dgm:pt>
    <dgm:pt modelId="{00F8C4AE-0D7B-C649-A3B0-561C6E1930AE}" type="parTrans" cxnId="{39F60280-C31D-194F-B6AD-F76363C64E11}">
      <dgm:prSet/>
      <dgm:spPr/>
      <dgm:t>
        <a:bodyPr/>
        <a:lstStyle/>
        <a:p>
          <a:endParaRPr lang="en-US"/>
        </a:p>
      </dgm:t>
    </dgm:pt>
    <dgm:pt modelId="{E3FDB861-DF29-3D4B-9306-5143A88D81DB}" type="sibTrans" cxnId="{39F60280-C31D-194F-B6AD-F76363C64E11}">
      <dgm:prSet/>
      <dgm:spPr/>
      <dgm:t>
        <a:bodyPr/>
        <a:lstStyle/>
        <a:p>
          <a:endParaRPr lang="en-US"/>
        </a:p>
      </dgm:t>
    </dgm:pt>
    <dgm:pt modelId="{1DA8BF02-F1CB-3D40-88F0-5C322015E35F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MOOCs offered by respective institutions </a:t>
          </a:r>
        </a:p>
      </dgm:t>
    </dgm:pt>
    <dgm:pt modelId="{F8A77400-13E2-774E-A1B9-E961DDFBB2A9}" type="parTrans" cxnId="{AD7FE362-3811-DE49-BB94-E2AE175DE424}">
      <dgm:prSet/>
      <dgm:spPr/>
      <dgm:t>
        <a:bodyPr/>
        <a:lstStyle/>
        <a:p>
          <a:endParaRPr lang="en-US"/>
        </a:p>
      </dgm:t>
    </dgm:pt>
    <dgm:pt modelId="{17030858-8F6C-CA42-AB5D-B4635FD892CC}" type="sibTrans" cxnId="{AD7FE362-3811-DE49-BB94-E2AE175DE424}">
      <dgm:prSet/>
      <dgm:spPr/>
      <dgm:t>
        <a:bodyPr/>
        <a:lstStyle/>
        <a:p>
          <a:endParaRPr lang="en-US"/>
        </a:p>
      </dgm:t>
    </dgm:pt>
    <dgm:pt modelId="{4D6DAAF6-975F-2341-AE87-77ABC2521F20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Accredited courses by AAOU </a:t>
          </a:r>
        </a:p>
        <a:p>
          <a:r>
            <a:rPr lang="en-US" sz="2400" dirty="0">
              <a:solidFill>
                <a:schemeClr val="tx1"/>
              </a:solidFill>
            </a:rPr>
            <a:t>(AAOU certified)</a:t>
          </a:r>
        </a:p>
      </dgm:t>
    </dgm:pt>
    <dgm:pt modelId="{DE7B5C44-1C01-4C48-A4F7-739635751B11}" type="parTrans" cxnId="{CB63FA7F-EB83-2A42-B832-EE3F7DE4F026}">
      <dgm:prSet/>
      <dgm:spPr/>
      <dgm:t>
        <a:bodyPr/>
        <a:lstStyle/>
        <a:p>
          <a:endParaRPr lang="en-US"/>
        </a:p>
      </dgm:t>
    </dgm:pt>
    <dgm:pt modelId="{D5233ED2-D7DA-5042-B17A-410F3A2D3287}" type="sibTrans" cxnId="{CB63FA7F-EB83-2A42-B832-EE3F7DE4F026}">
      <dgm:prSet/>
      <dgm:spPr/>
      <dgm:t>
        <a:bodyPr/>
        <a:lstStyle/>
        <a:p>
          <a:endParaRPr lang="en-US"/>
        </a:p>
      </dgm:t>
    </dgm:pt>
    <dgm:pt modelId="{2154FB53-31C7-6749-9A21-96699C7D9174}">
      <dgm:prSet phldrT="[Text]"/>
      <dgm:spPr/>
      <dgm:t>
        <a:bodyPr/>
        <a:lstStyle/>
        <a:p>
          <a:r>
            <a:rPr lang="en-US" b="1" dirty="0"/>
            <a:t>AAOU MOOCs Certification </a:t>
          </a:r>
          <a:r>
            <a:rPr lang="en-US" b="1" dirty="0" err="1"/>
            <a:t>Programmes</a:t>
          </a:r>
          <a:endParaRPr lang="en-US" b="1" dirty="0"/>
        </a:p>
      </dgm:t>
    </dgm:pt>
    <dgm:pt modelId="{F3CDC261-39D9-AE4A-8695-8C4922942C44}" type="parTrans" cxnId="{06C785B2-3F5B-7C40-AFA2-32115BD2E3E0}">
      <dgm:prSet/>
      <dgm:spPr/>
      <dgm:t>
        <a:bodyPr/>
        <a:lstStyle/>
        <a:p>
          <a:endParaRPr lang="en-US"/>
        </a:p>
      </dgm:t>
    </dgm:pt>
    <dgm:pt modelId="{7ECC30CA-0CF4-2341-9DB1-31CD2297B539}" type="sibTrans" cxnId="{06C785B2-3F5B-7C40-AFA2-32115BD2E3E0}">
      <dgm:prSet/>
      <dgm:spPr/>
      <dgm:t>
        <a:bodyPr/>
        <a:lstStyle/>
        <a:p>
          <a:endParaRPr lang="en-US"/>
        </a:p>
      </dgm:t>
    </dgm:pt>
    <dgm:pt modelId="{72F76FEE-FAA8-114D-9675-63BFD5FDE59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An agreed structure</a:t>
          </a:r>
        </a:p>
      </dgm:t>
    </dgm:pt>
    <dgm:pt modelId="{BD551CE6-C7CA-2547-981E-07ADD0D1FBA7}" type="parTrans" cxnId="{CB79D9D2-B005-3E48-BE11-0A8FB63A4C04}">
      <dgm:prSet/>
      <dgm:spPr/>
      <dgm:t>
        <a:bodyPr/>
        <a:lstStyle/>
        <a:p>
          <a:endParaRPr lang="en-US"/>
        </a:p>
      </dgm:t>
    </dgm:pt>
    <dgm:pt modelId="{E3393D1B-E9F7-554F-8BE3-7CEE3D528A44}" type="sibTrans" cxnId="{CB79D9D2-B005-3E48-BE11-0A8FB63A4C04}">
      <dgm:prSet/>
      <dgm:spPr/>
      <dgm:t>
        <a:bodyPr/>
        <a:lstStyle/>
        <a:p>
          <a:endParaRPr lang="en-US"/>
        </a:p>
      </dgm:t>
    </dgm:pt>
    <dgm:pt modelId="{2ECF1BA6-3676-EC43-BB7E-E75E573E1A5D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Delivered as MOOCs</a:t>
          </a:r>
        </a:p>
      </dgm:t>
    </dgm:pt>
    <dgm:pt modelId="{94571BE8-563A-E947-A52F-9DC98CB4785F}" type="parTrans" cxnId="{FBD592B4-F80E-B140-BAA9-C1FC3B620811}">
      <dgm:prSet/>
      <dgm:spPr/>
      <dgm:t>
        <a:bodyPr/>
        <a:lstStyle/>
        <a:p>
          <a:endParaRPr lang="en-US"/>
        </a:p>
      </dgm:t>
    </dgm:pt>
    <dgm:pt modelId="{BF4BB0A9-0B16-CF42-940A-B9B9AA65DFCB}" type="sibTrans" cxnId="{FBD592B4-F80E-B140-BAA9-C1FC3B620811}">
      <dgm:prSet/>
      <dgm:spPr/>
      <dgm:t>
        <a:bodyPr/>
        <a:lstStyle/>
        <a:p>
          <a:endParaRPr lang="en-US"/>
        </a:p>
      </dgm:t>
    </dgm:pt>
    <dgm:pt modelId="{FBA2E3DD-95C5-504C-BA3B-A56A427BC248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Consortium of OUs</a:t>
          </a:r>
        </a:p>
      </dgm:t>
    </dgm:pt>
    <dgm:pt modelId="{653B3D35-44EB-CA44-8C95-9218A70CA754}" type="parTrans" cxnId="{E9D383F6-A1D4-8C4A-A322-50D9AA464AFA}">
      <dgm:prSet/>
      <dgm:spPr/>
      <dgm:t>
        <a:bodyPr/>
        <a:lstStyle/>
        <a:p>
          <a:endParaRPr lang="en-US"/>
        </a:p>
      </dgm:t>
    </dgm:pt>
    <dgm:pt modelId="{76C7BED2-3E60-C943-B357-441F257CD48D}" type="sibTrans" cxnId="{E9D383F6-A1D4-8C4A-A322-50D9AA464AFA}">
      <dgm:prSet/>
      <dgm:spPr/>
      <dgm:t>
        <a:bodyPr/>
        <a:lstStyle/>
        <a:p>
          <a:endParaRPr lang="en-US"/>
        </a:p>
      </dgm:t>
    </dgm:pt>
    <dgm:pt modelId="{1D5F0C75-B206-3548-B4BE-16892EF0C9A4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e.g. Graduate Certificate in Distance Education (ODL core competency)</a:t>
          </a:r>
        </a:p>
      </dgm:t>
    </dgm:pt>
    <dgm:pt modelId="{244C7AB9-3579-5E46-A545-3832BCF45D2F}" type="parTrans" cxnId="{8E2B9D2A-66F0-0E42-B6EE-405DFB095D22}">
      <dgm:prSet/>
      <dgm:spPr/>
      <dgm:t>
        <a:bodyPr/>
        <a:lstStyle/>
        <a:p>
          <a:endParaRPr lang="en-US"/>
        </a:p>
      </dgm:t>
    </dgm:pt>
    <dgm:pt modelId="{012F2918-5E57-0046-BA89-E1DFCA6B92F1}" type="sibTrans" cxnId="{8E2B9D2A-66F0-0E42-B6EE-405DFB095D22}">
      <dgm:prSet/>
      <dgm:spPr/>
      <dgm:t>
        <a:bodyPr/>
        <a:lstStyle/>
        <a:p>
          <a:endParaRPr lang="en-US"/>
        </a:p>
      </dgm:t>
    </dgm:pt>
    <dgm:pt modelId="{34580E0F-119E-2F43-B23B-2D468DD31B8A}" type="pres">
      <dgm:prSet presAssocID="{D462CE04-44E9-3E42-AC45-CC4D6EA8A8E1}" presName="theList" presStyleCnt="0">
        <dgm:presLayoutVars>
          <dgm:dir/>
          <dgm:animLvl val="lvl"/>
          <dgm:resizeHandles val="exact"/>
        </dgm:presLayoutVars>
      </dgm:prSet>
      <dgm:spPr/>
    </dgm:pt>
    <dgm:pt modelId="{3A0DE3E7-C48E-BF47-B32D-E899B15A0251}" type="pres">
      <dgm:prSet presAssocID="{5AE1810E-948B-AD49-B1C4-0416A0110610}" presName="compNode" presStyleCnt="0"/>
      <dgm:spPr/>
    </dgm:pt>
    <dgm:pt modelId="{DD583D27-62AC-454F-9F88-315E00E69146}" type="pres">
      <dgm:prSet presAssocID="{5AE1810E-948B-AD49-B1C4-0416A0110610}" presName="aNode" presStyleLbl="bgShp" presStyleIdx="0" presStyleCnt="3"/>
      <dgm:spPr/>
    </dgm:pt>
    <dgm:pt modelId="{BBE2000E-6CE1-0548-A7C4-06CE02068A15}" type="pres">
      <dgm:prSet presAssocID="{5AE1810E-948B-AD49-B1C4-0416A0110610}" presName="textNode" presStyleLbl="bgShp" presStyleIdx="0" presStyleCnt="3"/>
      <dgm:spPr/>
    </dgm:pt>
    <dgm:pt modelId="{4E552689-A362-4244-99A4-DC0E756BCA7D}" type="pres">
      <dgm:prSet presAssocID="{5AE1810E-948B-AD49-B1C4-0416A0110610}" presName="compChildNode" presStyleCnt="0"/>
      <dgm:spPr/>
    </dgm:pt>
    <dgm:pt modelId="{170355C2-7777-C544-9666-908ACF33C6DD}" type="pres">
      <dgm:prSet presAssocID="{5AE1810E-948B-AD49-B1C4-0416A0110610}" presName="theInnerList" presStyleCnt="0"/>
      <dgm:spPr/>
    </dgm:pt>
    <dgm:pt modelId="{017135F9-1640-B345-8787-0A6DC70456BE}" type="pres">
      <dgm:prSet presAssocID="{37998969-97CE-454F-A6F7-C37F37FB781C}" presName="childNode" presStyleLbl="node1" presStyleIdx="0" presStyleCnt="8">
        <dgm:presLayoutVars>
          <dgm:bulletEnabled val="1"/>
        </dgm:presLayoutVars>
      </dgm:prSet>
      <dgm:spPr/>
    </dgm:pt>
    <dgm:pt modelId="{CB1BF273-98EA-794E-BBCB-A7F5C5D0213E}" type="pres">
      <dgm:prSet presAssocID="{37998969-97CE-454F-A6F7-C37F37FB781C}" presName="aSpace2" presStyleCnt="0"/>
      <dgm:spPr/>
    </dgm:pt>
    <dgm:pt modelId="{77B4BD72-F40D-624C-B677-2FA0CBB5E586}" type="pres">
      <dgm:prSet presAssocID="{DA541E0B-2BDB-D545-A75B-54E42B3D8B17}" presName="childNode" presStyleLbl="node1" presStyleIdx="1" presStyleCnt="8">
        <dgm:presLayoutVars>
          <dgm:bulletEnabled val="1"/>
        </dgm:presLayoutVars>
      </dgm:prSet>
      <dgm:spPr/>
    </dgm:pt>
    <dgm:pt modelId="{DE4B401B-3D0B-7B4D-95CE-8CDCDA320C50}" type="pres">
      <dgm:prSet presAssocID="{5AE1810E-948B-AD49-B1C4-0416A0110610}" presName="aSpace" presStyleCnt="0"/>
      <dgm:spPr/>
    </dgm:pt>
    <dgm:pt modelId="{D7DEF9A1-73DF-A246-B39F-B84AACD3D5BD}" type="pres">
      <dgm:prSet presAssocID="{75B209B5-9A50-6A4A-BDC0-A650E9A1A78C}" presName="compNode" presStyleCnt="0"/>
      <dgm:spPr/>
    </dgm:pt>
    <dgm:pt modelId="{F4D42426-2632-A64D-A156-718F0B56EAD5}" type="pres">
      <dgm:prSet presAssocID="{75B209B5-9A50-6A4A-BDC0-A650E9A1A78C}" presName="aNode" presStyleLbl="bgShp" presStyleIdx="1" presStyleCnt="3"/>
      <dgm:spPr/>
    </dgm:pt>
    <dgm:pt modelId="{8666001F-4493-FE4E-9BB2-6ECEE056E54D}" type="pres">
      <dgm:prSet presAssocID="{75B209B5-9A50-6A4A-BDC0-A650E9A1A78C}" presName="textNode" presStyleLbl="bgShp" presStyleIdx="1" presStyleCnt="3"/>
      <dgm:spPr/>
    </dgm:pt>
    <dgm:pt modelId="{6A91ABFB-7EDB-B54F-961E-D2CF7CEDF7DC}" type="pres">
      <dgm:prSet presAssocID="{75B209B5-9A50-6A4A-BDC0-A650E9A1A78C}" presName="compChildNode" presStyleCnt="0"/>
      <dgm:spPr/>
    </dgm:pt>
    <dgm:pt modelId="{8880A0E5-6291-3741-9F31-198F60230939}" type="pres">
      <dgm:prSet presAssocID="{75B209B5-9A50-6A4A-BDC0-A650E9A1A78C}" presName="theInnerList" presStyleCnt="0"/>
      <dgm:spPr/>
    </dgm:pt>
    <dgm:pt modelId="{5C326D8B-FB61-B44D-9A5E-DEF03F63D568}" type="pres">
      <dgm:prSet presAssocID="{1DA8BF02-F1CB-3D40-88F0-5C322015E35F}" presName="childNode" presStyleLbl="node1" presStyleIdx="2" presStyleCnt="8">
        <dgm:presLayoutVars>
          <dgm:bulletEnabled val="1"/>
        </dgm:presLayoutVars>
      </dgm:prSet>
      <dgm:spPr/>
    </dgm:pt>
    <dgm:pt modelId="{C8AAF03E-F247-804F-9FFF-69B3FAFB5EEC}" type="pres">
      <dgm:prSet presAssocID="{1DA8BF02-F1CB-3D40-88F0-5C322015E35F}" presName="aSpace2" presStyleCnt="0"/>
      <dgm:spPr/>
    </dgm:pt>
    <dgm:pt modelId="{1E0D33D4-E209-5B49-9598-9CFA3F16D756}" type="pres">
      <dgm:prSet presAssocID="{4D6DAAF6-975F-2341-AE87-77ABC2521F20}" presName="childNode" presStyleLbl="node1" presStyleIdx="3" presStyleCnt="8">
        <dgm:presLayoutVars>
          <dgm:bulletEnabled val="1"/>
        </dgm:presLayoutVars>
      </dgm:prSet>
      <dgm:spPr/>
    </dgm:pt>
    <dgm:pt modelId="{13A17674-9BAC-E640-A343-2DF234833CB8}" type="pres">
      <dgm:prSet presAssocID="{75B209B5-9A50-6A4A-BDC0-A650E9A1A78C}" presName="aSpace" presStyleCnt="0"/>
      <dgm:spPr/>
    </dgm:pt>
    <dgm:pt modelId="{6562F77B-912A-CC4D-8280-CEB2CAE7FD93}" type="pres">
      <dgm:prSet presAssocID="{2154FB53-31C7-6749-9A21-96699C7D9174}" presName="compNode" presStyleCnt="0"/>
      <dgm:spPr/>
    </dgm:pt>
    <dgm:pt modelId="{07041F99-B62C-7B43-BC18-4FF2C81040CC}" type="pres">
      <dgm:prSet presAssocID="{2154FB53-31C7-6749-9A21-96699C7D9174}" presName="aNode" presStyleLbl="bgShp" presStyleIdx="2" presStyleCnt="3"/>
      <dgm:spPr/>
    </dgm:pt>
    <dgm:pt modelId="{2DBED36A-0908-4B44-9BBE-8FE924C0CD7A}" type="pres">
      <dgm:prSet presAssocID="{2154FB53-31C7-6749-9A21-96699C7D9174}" presName="textNode" presStyleLbl="bgShp" presStyleIdx="2" presStyleCnt="3"/>
      <dgm:spPr/>
    </dgm:pt>
    <dgm:pt modelId="{4B23E1D0-02A9-B348-9A09-98A004A8024B}" type="pres">
      <dgm:prSet presAssocID="{2154FB53-31C7-6749-9A21-96699C7D9174}" presName="compChildNode" presStyleCnt="0"/>
      <dgm:spPr/>
    </dgm:pt>
    <dgm:pt modelId="{3BD1DCBE-B4AB-8F4A-8F91-9A8BB9CB09D8}" type="pres">
      <dgm:prSet presAssocID="{2154FB53-31C7-6749-9A21-96699C7D9174}" presName="theInnerList" presStyleCnt="0"/>
      <dgm:spPr/>
    </dgm:pt>
    <dgm:pt modelId="{B7D6E809-75E9-1745-9CBD-D22E2307C545}" type="pres">
      <dgm:prSet presAssocID="{72F76FEE-FAA8-114D-9675-63BFD5FDE593}" presName="childNode" presStyleLbl="node1" presStyleIdx="4" presStyleCnt="8">
        <dgm:presLayoutVars>
          <dgm:bulletEnabled val="1"/>
        </dgm:presLayoutVars>
      </dgm:prSet>
      <dgm:spPr/>
    </dgm:pt>
    <dgm:pt modelId="{5750A6B0-EB6D-5D4C-9589-15BD0753D334}" type="pres">
      <dgm:prSet presAssocID="{72F76FEE-FAA8-114D-9675-63BFD5FDE593}" presName="aSpace2" presStyleCnt="0"/>
      <dgm:spPr/>
    </dgm:pt>
    <dgm:pt modelId="{46E3D669-FCC1-2A49-AD5A-9E171ED8CF3F}" type="pres">
      <dgm:prSet presAssocID="{2ECF1BA6-3676-EC43-BB7E-E75E573E1A5D}" presName="childNode" presStyleLbl="node1" presStyleIdx="5" presStyleCnt="8">
        <dgm:presLayoutVars>
          <dgm:bulletEnabled val="1"/>
        </dgm:presLayoutVars>
      </dgm:prSet>
      <dgm:spPr/>
    </dgm:pt>
    <dgm:pt modelId="{D31804AA-E4F3-6C46-9937-AD702445839A}" type="pres">
      <dgm:prSet presAssocID="{2ECF1BA6-3676-EC43-BB7E-E75E573E1A5D}" presName="aSpace2" presStyleCnt="0"/>
      <dgm:spPr/>
    </dgm:pt>
    <dgm:pt modelId="{83089E1A-E178-6D43-BCAE-17C7D61F2C26}" type="pres">
      <dgm:prSet presAssocID="{FBA2E3DD-95C5-504C-BA3B-A56A427BC248}" presName="childNode" presStyleLbl="node1" presStyleIdx="6" presStyleCnt="8">
        <dgm:presLayoutVars>
          <dgm:bulletEnabled val="1"/>
        </dgm:presLayoutVars>
      </dgm:prSet>
      <dgm:spPr/>
    </dgm:pt>
    <dgm:pt modelId="{4B4293F4-E43A-2F47-8F24-012539BD4E28}" type="pres">
      <dgm:prSet presAssocID="{FBA2E3DD-95C5-504C-BA3B-A56A427BC248}" presName="aSpace2" presStyleCnt="0"/>
      <dgm:spPr/>
    </dgm:pt>
    <dgm:pt modelId="{0DCCCB67-276E-6141-9776-A764EC5B3F31}" type="pres">
      <dgm:prSet presAssocID="{1D5F0C75-B206-3548-B4BE-16892EF0C9A4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E7133D03-1EBA-744C-B63C-A53AACF4B581}" srcId="{D462CE04-44E9-3E42-AC45-CC4D6EA8A8E1}" destId="{5AE1810E-948B-AD49-B1C4-0416A0110610}" srcOrd="0" destOrd="0" parTransId="{704C3C92-C0D4-B449-B3D7-4DD904DA218B}" sibTransId="{B1BAF397-6981-D04A-9EC8-DBF9DD5D7FA9}"/>
    <dgm:cxn modelId="{277DB824-09FB-9C40-ABB8-CEB5FBEE71D3}" type="presOf" srcId="{72F76FEE-FAA8-114D-9675-63BFD5FDE593}" destId="{B7D6E809-75E9-1745-9CBD-D22E2307C545}" srcOrd="0" destOrd="0" presId="urn:microsoft.com/office/officeart/2005/8/layout/lProcess2"/>
    <dgm:cxn modelId="{8E2B9D2A-66F0-0E42-B6EE-405DFB095D22}" srcId="{2154FB53-31C7-6749-9A21-96699C7D9174}" destId="{1D5F0C75-B206-3548-B4BE-16892EF0C9A4}" srcOrd="3" destOrd="0" parTransId="{244C7AB9-3579-5E46-A545-3832BCF45D2F}" sibTransId="{012F2918-5E57-0046-BA89-E1DFCA6B92F1}"/>
    <dgm:cxn modelId="{9D528135-7288-0445-A56C-56D669F22096}" type="presOf" srcId="{75B209B5-9A50-6A4A-BDC0-A650E9A1A78C}" destId="{8666001F-4493-FE4E-9BB2-6ECEE056E54D}" srcOrd="1" destOrd="0" presId="urn:microsoft.com/office/officeart/2005/8/layout/lProcess2"/>
    <dgm:cxn modelId="{D62A444B-9B86-8541-BB4B-710322B8EE0B}" type="presOf" srcId="{37998969-97CE-454F-A6F7-C37F37FB781C}" destId="{017135F9-1640-B345-8787-0A6DC70456BE}" srcOrd="0" destOrd="0" presId="urn:microsoft.com/office/officeart/2005/8/layout/lProcess2"/>
    <dgm:cxn modelId="{AD7FE362-3811-DE49-BB94-E2AE175DE424}" srcId="{75B209B5-9A50-6A4A-BDC0-A650E9A1A78C}" destId="{1DA8BF02-F1CB-3D40-88F0-5C322015E35F}" srcOrd="0" destOrd="0" parTransId="{F8A77400-13E2-774E-A1B9-E961DDFBB2A9}" sibTransId="{17030858-8F6C-CA42-AB5D-B4635FD892CC}"/>
    <dgm:cxn modelId="{7B10C864-5703-E140-985E-195EEEBED444}" type="presOf" srcId="{5AE1810E-948B-AD49-B1C4-0416A0110610}" destId="{DD583D27-62AC-454F-9F88-315E00E69146}" srcOrd="0" destOrd="0" presId="urn:microsoft.com/office/officeart/2005/8/layout/lProcess2"/>
    <dgm:cxn modelId="{B2E9156E-F252-854E-A7D2-A0C34F26E53D}" type="presOf" srcId="{2154FB53-31C7-6749-9A21-96699C7D9174}" destId="{2DBED36A-0908-4B44-9BBE-8FE924C0CD7A}" srcOrd="1" destOrd="0" presId="urn:microsoft.com/office/officeart/2005/8/layout/lProcess2"/>
    <dgm:cxn modelId="{FBC48971-9EDC-7E41-B3BA-2D410AE77C67}" type="presOf" srcId="{75B209B5-9A50-6A4A-BDC0-A650E9A1A78C}" destId="{F4D42426-2632-A64D-A156-718F0B56EAD5}" srcOrd="0" destOrd="0" presId="urn:microsoft.com/office/officeart/2005/8/layout/lProcess2"/>
    <dgm:cxn modelId="{CB63FA7F-EB83-2A42-B832-EE3F7DE4F026}" srcId="{75B209B5-9A50-6A4A-BDC0-A650E9A1A78C}" destId="{4D6DAAF6-975F-2341-AE87-77ABC2521F20}" srcOrd="1" destOrd="0" parTransId="{DE7B5C44-1C01-4C48-A4F7-739635751B11}" sibTransId="{D5233ED2-D7DA-5042-B17A-410F3A2D3287}"/>
    <dgm:cxn modelId="{39F60280-C31D-194F-B6AD-F76363C64E11}" srcId="{D462CE04-44E9-3E42-AC45-CC4D6EA8A8E1}" destId="{75B209B5-9A50-6A4A-BDC0-A650E9A1A78C}" srcOrd="1" destOrd="0" parTransId="{00F8C4AE-0D7B-C649-A3B0-561C6E1930AE}" sibTransId="{E3FDB861-DF29-3D4B-9306-5143A88D81DB}"/>
    <dgm:cxn modelId="{A1814585-EFD2-234A-9C7E-6F9188F955D4}" type="presOf" srcId="{2ECF1BA6-3676-EC43-BB7E-E75E573E1A5D}" destId="{46E3D669-FCC1-2A49-AD5A-9E171ED8CF3F}" srcOrd="0" destOrd="0" presId="urn:microsoft.com/office/officeart/2005/8/layout/lProcess2"/>
    <dgm:cxn modelId="{E264AB86-BE71-0C42-A706-1485722B94D7}" type="presOf" srcId="{5AE1810E-948B-AD49-B1C4-0416A0110610}" destId="{BBE2000E-6CE1-0548-A7C4-06CE02068A15}" srcOrd="1" destOrd="0" presId="urn:microsoft.com/office/officeart/2005/8/layout/lProcess2"/>
    <dgm:cxn modelId="{221D4DA5-8C53-D24E-8288-E2909F774F86}" type="presOf" srcId="{1DA8BF02-F1CB-3D40-88F0-5C322015E35F}" destId="{5C326D8B-FB61-B44D-9A5E-DEF03F63D568}" srcOrd="0" destOrd="0" presId="urn:microsoft.com/office/officeart/2005/8/layout/lProcess2"/>
    <dgm:cxn modelId="{BA7F8EA9-92B1-374C-B6D4-15EDB5D47087}" srcId="{5AE1810E-948B-AD49-B1C4-0416A0110610}" destId="{DA541E0B-2BDB-D545-A75B-54E42B3D8B17}" srcOrd="1" destOrd="0" parTransId="{7E39CEC4-329A-7C43-A6BB-31EF5F6DAF41}" sibTransId="{4A442549-0880-4C42-AE4C-8C4687F58F92}"/>
    <dgm:cxn modelId="{FAF7CEAA-6B70-824B-82C7-80DE62B8FC3C}" srcId="{5AE1810E-948B-AD49-B1C4-0416A0110610}" destId="{37998969-97CE-454F-A6F7-C37F37FB781C}" srcOrd="0" destOrd="0" parTransId="{BF3AAA15-A999-BC42-B10D-34C51B00881C}" sibTransId="{B610A3CC-0867-8540-9206-B6B8A45FF004}"/>
    <dgm:cxn modelId="{8D0653AC-067A-4543-A8E2-9D01866BFFBF}" type="presOf" srcId="{D462CE04-44E9-3E42-AC45-CC4D6EA8A8E1}" destId="{34580E0F-119E-2F43-B23B-2D468DD31B8A}" srcOrd="0" destOrd="0" presId="urn:microsoft.com/office/officeart/2005/8/layout/lProcess2"/>
    <dgm:cxn modelId="{E27EA7AF-5C6C-8743-85CC-FB8BF7E64DC8}" type="presOf" srcId="{FBA2E3DD-95C5-504C-BA3B-A56A427BC248}" destId="{83089E1A-E178-6D43-BCAE-17C7D61F2C26}" srcOrd="0" destOrd="0" presId="urn:microsoft.com/office/officeart/2005/8/layout/lProcess2"/>
    <dgm:cxn modelId="{06C785B2-3F5B-7C40-AFA2-32115BD2E3E0}" srcId="{D462CE04-44E9-3E42-AC45-CC4D6EA8A8E1}" destId="{2154FB53-31C7-6749-9A21-96699C7D9174}" srcOrd="2" destOrd="0" parTransId="{F3CDC261-39D9-AE4A-8695-8C4922942C44}" sibTransId="{7ECC30CA-0CF4-2341-9DB1-31CD2297B539}"/>
    <dgm:cxn modelId="{FBD592B4-F80E-B140-BAA9-C1FC3B620811}" srcId="{2154FB53-31C7-6749-9A21-96699C7D9174}" destId="{2ECF1BA6-3676-EC43-BB7E-E75E573E1A5D}" srcOrd="1" destOrd="0" parTransId="{94571BE8-563A-E947-A52F-9DC98CB4785F}" sibTransId="{BF4BB0A9-0B16-CF42-940A-B9B9AA65DFCB}"/>
    <dgm:cxn modelId="{747EDBB9-ED9C-AA4A-9C18-BFE845A9726E}" type="presOf" srcId="{2154FB53-31C7-6749-9A21-96699C7D9174}" destId="{07041F99-B62C-7B43-BC18-4FF2C81040CC}" srcOrd="0" destOrd="0" presId="urn:microsoft.com/office/officeart/2005/8/layout/lProcess2"/>
    <dgm:cxn modelId="{BDC8AEC7-C856-3C43-8967-990ED0E34D77}" type="presOf" srcId="{4D6DAAF6-975F-2341-AE87-77ABC2521F20}" destId="{1E0D33D4-E209-5B49-9598-9CFA3F16D756}" srcOrd="0" destOrd="0" presId="urn:microsoft.com/office/officeart/2005/8/layout/lProcess2"/>
    <dgm:cxn modelId="{CB79D9D2-B005-3E48-BE11-0A8FB63A4C04}" srcId="{2154FB53-31C7-6749-9A21-96699C7D9174}" destId="{72F76FEE-FAA8-114D-9675-63BFD5FDE593}" srcOrd="0" destOrd="0" parTransId="{BD551CE6-C7CA-2547-981E-07ADD0D1FBA7}" sibTransId="{E3393D1B-E9F7-554F-8BE3-7CEE3D528A44}"/>
    <dgm:cxn modelId="{A50DE1E7-FCEE-A947-9898-8AA4EC98FF51}" type="presOf" srcId="{1D5F0C75-B206-3548-B4BE-16892EF0C9A4}" destId="{0DCCCB67-276E-6141-9776-A764EC5B3F31}" srcOrd="0" destOrd="0" presId="urn:microsoft.com/office/officeart/2005/8/layout/lProcess2"/>
    <dgm:cxn modelId="{0ECC77EF-F8AA-E849-988D-19E02780C67C}" type="presOf" srcId="{DA541E0B-2BDB-D545-A75B-54E42B3D8B17}" destId="{77B4BD72-F40D-624C-B677-2FA0CBB5E586}" srcOrd="0" destOrd="0" presId="urn:microsoft.com/office/officeart/2005/8/layout/lProcess2"/>
    <dgm:cxn modelId="{E9D383F6-A1D4-8C4A-A322-50D9AA464AFA}" srcId="{2154FB53-31C7-6749-9A21-96699C7D9174}" destId="{FBA2E3DD-95C5-504C-BA3B-A56A427BC248}" srcOrd="2" destOrd="0" parTransId="{653B3D35-44EB-CA44-8C95-9218A70CA754}" sibTransId="{76C7BED2-3E60-C943-B357-441F257CD48D}"/>
    <dgm:cxn modelId="{D52CC146-FD97-764A-B00A-13012847C939}" type="presParOf" srcId="{34580E0F-119E-2F43-B23B-2D468DD31B8A}" destId="{3A0DE3E7-C48E-BF47-B32D-E899B15A0251}" srcOrd="0" destOrd="0" presId="urn:microsoft.com/office/officeart/2005/8/layout/lProcess2"/>
    <dgm:cxn modelId="{379D4B31-213D-AE4C-871B-C7FBC638D5EB}" type="presParOf" srcId="{3A0DE3E7-C48E-BF47-B32D-E899B15A0251}" destId="{DD583D27-62AC-454F-9F88-315E00E69146}" srcOrd="0" destOrd="0" presId="urn:microsoft.com/office/officeart/2005/8/layout/lProcess2"/>
    <dgm:cxn modelId="{B2517AB6-E4CC-9243-B268-551BAF1C4301}" type="presParOf" srcId="{3A0DE3E7-C48E-BF47-B32D-E899B15A0251}" destId="{BBE2000E-6CE1-0548-A7C4-06CE02068A15}" srcOrd="1" destOrd="0" presId="urn:microsoft.com/office/officeart/2005/8/layout/lProcess2"/>
    <dgm:cxn modelId="{DA8C3C06-085E-164D-94FE-D5B229CA8D6F}" type="presParOf" srcId="{3A0DE3E7-C48E-BF47-B32D-E899B15A0251}" destId="{4E552689-A362-4244-99A4-DC0E756BCA7D}" srcOrd="2" destOrd="0" presId="urn:microsoft.com/office/officeart/2005/8/layout/lProcess2"/>
    <dgm:cxn modelId="{468068DD-D721-B447-8736-E326A04C88DB}" type="presParOf" srcId="{4E552689-A362-4244-99A4-DC0E756BCA7D}" destId="{170355C2-7777-C544-9666-908ACF33C6DD}" srcOrd="0" destOrd="0" presId="urn:microsoft.com/office/officeart/2005/8/layout/lProcess2"/>
    <dgm:cxn modelId="{1A31038F-7CE9-A643-9FC3-F2F4C312AAD8}" type="presParOf" srcId="{170355C2-7777-C544-9666-908ACF33C6DD}" destId="{017135F9-1640-B345-8787-0A6DC70456BE}" srcOrd="0" destOrd="0" presId="urn:microsoft.com/office/officeart/2005/8/layout/lProcess2"/>
    <dgm:cxn modelId="{EE75B300-482E-CB49-9543-6E87A9DB9A27}" type="presParOf" srcId="{170355C2-7777-C544-9666-908ACF33C6DD}" destId="{CB1BF273-98EA-794E-BBCB-A7F5C5D0213E}" srcOrd="1" destOrd="0" presId="urn:microsoft.com/office/officeart/2005/8/layout/lProcess2"/>
    <dgm:cxn modelId="{F872A84B-F307-6F46-B079-862EC42DAB38}" type="presParOf" srcId="{170355C2-7777-C544-9666-908ACF33C6DD}" destId="{77B4BD72-F40D-624C-B677-2FA0CBB5E586}" srcOrd="2" destOrd="0" presId="urn:microsoft.com/office/officeart/2005/8/layout/lProcess2"/>
    <dgm:cxn modelId="{7803FFF7-28AC-4649-A234-E82279338179}" type="presParOf" srcId="{34580E0F-119E-2F43-B23B-2D468DD31B8A}" destId="{DE4B401B-3D0B-7B4D-95CE-8CDCDA320C50}" srcOrd="1" destOrd="0" presId="urn:microsoft.com/office/officeart/2005/8/layout/lProcess2"/>
    <dgm:cxn modelId="{3556259F-0C08-B140-A6DF-8CCE88789BDC}" type="presParOf" srcId="{34580E0F-119E-2F43-B23B-2D468DD31B8A}" destId="{D7DEF9A1-73DF-A246-B39F-B84AACD3D5BD}" srcOrd="2" destOrd="0" presId="urn:microsoft.com/office/officeart/2005/8/layout/lProcess2"/>
    <dgm:cxn modelId="{30CA7FB4-7F80-6D4B-9186-1F07F64B8D60}" type="presParOf" srcId="{D7DEF9A1-73DF-A246-B39F-B84AACD3D5BD}" destId="{F4D42426-2632-A64D-A156-718F0B56EAD5}" srcOrd="0" destOrd="0" presId="urn:microsoft.com/office/officeart/2005/8/layout/lProcess2"/>
    <dgm:cxn modelId="{BDD4BAC1-EC57-9245-817D-A27594BA623E}" type="presParOf" srcId="{D7DEF9A1-73DF-A246-B39F-B84AACD3D5BD}" destId="{8666001F-4493-FE4E-9BB2-6ECEE056E54D}" srcOrd="1" destOrd="0" presId="urn:microsoft.com/office/officeart/2005/8/layout/lProcess2"/>
    <dgm:cxn modelId="{C4469D47-0631-234E-A7CD-A1DEA40B50B4}" type="presParOf" srcId="{D7DEF9A1-73DF-A246-B39F-B84AACD3D5BD}" destId="{6A91ABFB-7EDB-B54F-961E-D2CF7CEDF7DC}" srcOrd="2" destOrd="0" presId="urn:microsoft.com/office/officeart/2005/8/layout/lProcess2"/>
    <dgm:cxn modelId="{6FEB8A3C-B1CA-6F45-B83A-C4DADD7FF96E}" type="presParOf" srcId="{6A91ABFB-7EDB-B54F-961E-D2CF7CEDF7DC}" destId="{8880A0E5-6291-3741-9F31-198F60230939}" srcOrd="0" destOrd="0" presId="urn:microsoft.com/office/officeart/2005/8/layout/lProcess2"/>
    <dgm:cxn modelId="{6ED3F197-FC6F-1D43-8EFC-B63C4965BC3E}" type="presParOf" srcId="{8880A0E5-6291-3741-9F31-198F60230939}" destId="{5C326D8B-FB61-B44D-9A5E-DEF03F63D568}" srcOrd="0" destOrd="0" presId="urn:microsoft.com/office/officeart/2005/8/layout/lProcess2"/>
    <dgm:cxn modelId="{7CDEB120-C254-CE40-8EE6-9B12DA535170}" type="presParOf" srcId="{8880A0E5-6291-3741-9F31-198F60230939}" destId="{C8AAF03E-F247-804F-9FFF-69B3FAFB5EEC}" srcOrd="1" destOrd="0" presId="urn:microsoft.com/office/officeart/2005/8/layout/lProcess2"/>
    <dgm:cxn modelId="{FFA89BF3-81BD-4747-B475-963348E3E1EE}" type="presParOf" srcId="{8880A0E5-6291-3741-9F31-198F60230939}" destId="{1E0D33D4-E209-5B49-9598-9CFA3F16D756}" srcOrd="2" destOrd="0" presId="urn:microsoft.com/office/officeart/2005/8/layout/lProcess2"/>
    <dgm:cxn modelId="{0CE678FA-C9CE-254B-A316-06923F9D2062}" type="presParOf" srcId="{34580E0F-119E-2F43-B23B-2D468DD31B8A}" destId="{13A17674-9BAC-E640-A343-2DF234833CB8}" srcOrd="3" destOrd="0" presId="urn:microsoft.com/office/officeart/2005/8/layout/lProcess2"/>
    <dgm:cxn modelId="{1FD42B77-833E-DA4E-AB79-477B02528C5F}" type="presParOf" srcId="{34580E0F-119E-2F43-B23B-2D468DD31B8A}" destId="{6562F77B-912A-CC4D-8280-CEB2CAE7FD93}" srcOrd="4" destOrd="0" presId="urn:microsoft.com/office/officeart/2005/8/layout/lProcess2"/>
    <dgm:cxn modelId="{6795847C-C4A4-A548-8618-B4D5F3907F5D}" type="presParOf" srcId="{6562F77B-912A-CC4D-8280-CEB2CAE7FD93}" destId="{07041F99-B62C-7B43-BC18-4FF2C81040CC}" srcOrd="0" destOrd="0" presId="urn:microsoft.com/office/officeart/2005/8/layout/lProcess2"/>
    <dgm:cxn modelId="{F369EC34-7241-A442-87AE-543908FC37B2}" type="presParOf" srcId="{6562F77B-912A-CC4D-8280-CEB2CAE7FD93}" destId="{2DBED36A-0908-4B44-9BBE-8FE924C0CD7A}" srcOrd="1" destOrd="0" presId="urn:microsoft.com/office/officeart/2005/8/layout/lProcess2"/>
    <dgm:cxn modelId="{8212C507-4342-DF4C-BD57-BD1A1BD34F0B}" type="presParOf" srcId="{6562F77B-912A-CC4D-8280-CEB2CAE7FD93}" destId="{4B23E1D0-02A9-B348-9A09-98A004A8024B}" srcOrd="2" destOrd="0" presId="urn:microsoft.com/office/officeart/2005/8/layout/lProcess2"/>
    <dgm:cxn modelId="{B2D2E19A-AC1A-4D40-A3DE-C9980D546B6E}" type="presParOf" srcId="{4B23E1D0-02A9-B348-9A09-98A004A8024B}" destId="{3BD1DCBE-B4AB-8F4A-8F91-9A8BB9CB09D8}" srcOrd="0" destOrd="0" presId="urn:microsoft.com/office/officeart/2005/8/layout/lProcess2"/>
    <dgm:cxn modelId="{AE9B043D-BFA6-E84A-9101-F68575601F02}" type="presParOf" srcId="{3BD1DCBE-B4AB-8F4A-8F91-9A8BB9CB09D8}" destId="{B7D6E809-75E9-1745-9CBD-D22E2307C545}" srcOrd="0" destOrd="0" presId="urn:microsoft.com/office/officeart/2005/8/layout/lProcess2"/>
    <dgm:cxn modelId="{0E8E01F5-09F2-934B-9117-1B1F8028532E}" type="presParOf" srcId="{3BD1DCBE-B4AB-8F4A-8F91-9A8BB9CB09D8}" destId="{5750A6B0-EB6D-5D4C-9589-15BD0753D334}" srcOrd="1" destOrd="0" presId="urn:microsoft.com/office/officeart/2005/8/layout/lProcess2"/>
    <dgm:cxn modelId="{40B634DB-C69E-EF4C-AF57-1B51D6E372BC}" type="presParOf" srcId="{3BD1DCBE-B4AB-8F4A-8F91-9A8BB9CB09D8}" destId="{46E3D669-FCC1-2A49-AD5A-9E171ED8CF3F}" srcOrd="2" destOrd="0" presId="urn:microsoft.com/office/officeart/2005/8/layout/lProcess2"/>
    <dgm:cxn modelId="{B5507735-441B-C040-A15B-2864B9449D02}" type="presParOf" srcId="{3BD1DCBE-B4AB-8F4A-8F91-9A8BB9CB09D8}" destId="{D31804AA-E4F3-6C46-9937-AD702445839A}" srcOrd="3" destOrd="0" presId="urn:microsoft.com/office/officeart/2005/8/layout/lProcess2"/>
    <dgm:cxn modelId="{80AB3496-A864-C04A-8E45-F076268A74B9}" type="presParOf" srcId="{3BD1DCBE-B4AB-8F4A-8F91-9A8BB9CB09D8}" destId="{83089E1A-E178-6D43-BCAE-17C7D61F2C26}" srcOrd="4" destOrd="0" presId="urn:microsoft.com/office/officeart/2005/8/layout/lProcess2"/>
    <dgm:cxn modelId="{43EAC2B3-0E2C-8F48-9148-44552BD0A545}" type="presParOf" srcId="{3BD1DCBE-B4AB-8F4A-8F91-9A8BB9CB09D8}" destId="{4B4293F4-E43A-2F47-8F24-012539BD4E28}" srcOrd="5" destOrd="0" presId="urn:microsoft.com/office/officeart/2005/8/layout/lProcess2"/>
    <dgm:cxn modelId="{63139442-A9E3-4544-B9E4-9D40A6A3FF6E}" type="presParOf" srcId="{3BD1DCBE-B4AB-8F4A-8F91-9A8BB9CB09D8}" destId="{0DCCCB67-276E-6141-9776-A764EC5B3F31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83645-4291-EC48-A04F-78939425406B}">
      <dsp:nvSpPr>
        <dsp:cNvPr id="0" name=""/>
        <dsp:cNvSpPr/>
      </dsp:nvSpPr>
      <dsp:spPr>
        <a:xfrm>
          <a:off x="5791203" y="3946396"/>
          <a:ext cx="3273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33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5946689" y="3983933"/>
        <a:ext cx="16366" cy="16366"/>
      </dsp:txXfrm>
    </dsp:sp>
    <dsp:sp modelId="{D20701F0-816E-D441-8AA4-6AEB64D38F2C}">
      <dsp:nvSpPr>
        <dsp:cNvPr id="0" name=""/>
        <dsp:cNvSpPr/>
      </dsp:nvSpPr>
      <dsp:spPr>
        <a:xfrm>
          <a:off x="2881182" y="2120899"/>
          <a:ext cx="327338" cy="1871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669" y="0"/>
              </a:lnTo>
              <a:lnTo>
                <a:pt x="163669" y="1871217"/>
              </a:lnTo>
              <a:lnTo>
                <a:pt x="327338" y="1871217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solidFill>
              <a:schemeClr val="bg1"/>
            </a:solidFill>
          </a:endParaRPr>
        </a:p>
      </dsp:txBody>
      <dsp:txXfrm>
        <a:off x="2997360" y="3009017"/>
        <a:ext cx="94981" cy="94981"/>
      </dsp:txXfrm>
    </dsp:sp>
    <dsp:sp modelId="{527ADF66-DE27-F340-9459-837C82F77B57}">
      <dsp:nvSpPr>
        <dsp:cNvPr id="0" name=""/>
        <dsp:cNvSpPr/>
      </dsp:nvSpPr>
      <dsp:spPr>
        <a:xfrm>
          <a:off x="5791203" y="3322657"/>
          <a:ext cx="3273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33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5946689" y="3360194"/>
        <a:ext cx="16366" cy="16366"/>
      </dsp:txXfrm>
    </dsp:sp>
    <dsp:sp modelId="{9227586A-CF24-B043-B78F-623EEEA5A6D5}">
      <dsp:nvSpPr>
        <dsp:cNvPr id="0" name=""/>
        <dsp:cNvSpPr/>
      </dsp:nvSpPr>
      <dsp:spPr>
        <a:xfrm>
          <a:off x="2881182" y="2120899"/>
          <a:ext cx="327338" cy="1247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669" y="0"/>
              </a:lnTo>
              <a:lnTo>
                <a:pt x="163669" y="1247478"/>
              </a:lnTo>
              <a:lnTo>
                <a:pt x="327338" y="124747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012608" y="2712395"/>
        <a:ext cx="64485" cy="64485"/>
      </dsp:txXfrm>
    </dsp:sp>
    <dsp:sp modelId="{A95CDF0D-BD38-A447-B0C4-3942B9FC377E}">
      <dsp:nvSpPr>
        <dsp:cNvPr id="0" name=""/>
        <dsp:cNvSpPr/>
      </dsp:nvSpPr>
      <dsp:spPr>
        <a:xfrm>
          <a:off x="5791203" y="2698918"/>
          <a:ext cx="3273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33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5946689" y="2736455"/>
        <a:ext cx="16366" cy="16366"/>
      </dsp:txXfrm>
    </dsp:sp>
    <dsp:sp modelId="{D71F6EE1-EA2C-3D4A-8D79-E403CBE53A91}">
      <dsp:nvSpPr>
        <dsp:cNvPr id="0" name=""/>
        <dsp:cNvSpPr/>
      </dsp:nvSpPr>
      <dsp:spPr>
        <a:xfrm>
          <a:off x="2881182" y="2120899"/>
          <a:ext cx="327338" cy="623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669" y="0"/>
              </a:lnTo>
              <a:lnTo>
                <a:pt x="163669" y="623739"/>
              </a:lnTo>
              <a:lnTo>
                <a:pt x="327338" y="62373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027240" y="2415158"/>
        <a:ext cx="35220" cy="35220"/>
      </dsp:txXfrm>
    </dsp:sp>
    <dsp:sp modelId="{1A626B00-8E82-5D4E-8881-FA0F1B25A489}">
      <dsp:nvSpPr>
        <dsp:cNvPr id="0" name=""/>
        <dsp:cNvSpPr/>
      </dsp:nvSpPr>
      <dsp:spPr>
        <a:xfrm>
          <a:off x="5791203" y="2075179"/>
          <a:ext cx="3273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33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5946689" y="2112716"/>
        <a:ext cx="16366" cy="16366"/>
      </dsp:txXfrm>
    </dsp:sp>
    <dsp:sp modelId="{57790511-E3F2-5445-96CA-DF8F12DF9038}">
      <dsp:nvSpPr>
        <dsp:cNvPr id="0" name=""/>
        <dsp:cNvSpPr/>
      </dsp:nvSpPr>
      <dsp:spPr>
        <a:xfrm>
          <a:off x="2881182" y="2075179"/>
          <a:ext cx="3273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33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036667" y="2112716"/>
        <a:ext cx="16366" cy="16366"/>
      </dsp:txXfrm>
    </dsp:sp>
    <dsp:sp modelId="{0FFA30C6-364C-DE4B-8D49-442A8776D685}">
      <dsp:nvSpPr>
        <dsp:cNvPr id="0" name=""/>
        <dsp:cNvSpPr/>
      </dsp:nvSpPr>
      <dsp:spPr>
        <a:xfrm>
          <a:off x="5791203" y="1451440"/>
          <a:ext cx="3273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33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5946689" y="1488976"/>
        <a:ext cx="16366" cy="16366"/>
      </dsp:txXfrm>
    </dsp:sp>
    <dsp:sp modelId="{8246235A-CCB3-4043-9A8E-982A6A3DD4C0}">
      <dsp:nvSpPr>
        <dsp:cNvPr id="0" name=""/>
        <dsp:cNvSpPr/>
      </dsp:nvSpPr>
      <dsp:spPr>
        <a:xfrm>
          <a:off x="2881182" y="1497160"/>
          <a:ext cx="327338" cy="623739"/>
        </a:xfrm>
        <a:custGeom>
          <a:avLst/>
          <a:gdLst/>
          <a:ahLst/>
          <a:cxnLst/>
          <a:rect l="0" t="0" r="0" b="0"/>
          <a:pathLst>
            <a:path>
              <a:moveTo>
                <a:pt x="0" y="623739"/>
              </a:moveTo>
              <a:lnTo>
                <a:pt x="163669" y="623739"/>
              </a:lnTo>
              <a:lnTo>
                <a:pt x="163669" y="0"/>
              </a:lnTo>
              <a:lnTo>
                <a:pt x="327338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027240" y="1791419"/>
        <a:ext cx="35220" cy="35220"/>
      </dsp:txXfrm>
    </dsp:sp>
    <dsp:sp modelId="{B26B143C-B87B-FB46-B3B0-2ADFFB66CE6B}">
      <dsp:nvSpPr>
        <dsp:cNvPr id="0" name=""/>
        <dsp:cNvSpPr/>
      </dsp:nvSpPr>
      <dsp:spPr>
        <a:xfrm>
          <a:off x="5791203" y="827701"/>
          <a:ext cx="3273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33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5946689" y="865237"/>
        <a:ext cx="16366" cy="16366"/>
      </dsp:txXfrm>
    </dsp:sp>
    <dsp:sp modelId="{F2783331-A6B3-8F42-93ED-F9FB9160C707}">
      <dsp:nvSpPr>
        <dsp:cNvPr id="0" name=""/>
        <dsp:cNvSpPr/>
      </dsp:nvSpPr>
      <dsp:spPr>
        <a:xfrm>
          <a:off x="2881182" y="873421"/>
          <a:ext cx="327338" cy="1247478"/>
        </a:xfrm>
        <a:custGeom>
          <a:avLst/>
          <a:gdLst/>
          <a:ahLst/>
          <a:cxnLst/>
          <a:rect l="0" t="0" r="0" b="0"/>
          <a:pathLst>
            <a:path>
              <a:moveTo>
                <a:pt x="0" y="1247478"/>
              </a:moveTo>
              <a:lnTo>
                <a:pt x="163669" y="1247478"/>
              </a:lnTo>
              <a:lnTo>
                <a:pt x="163669" y="0"/>
              </a:lnTo>
              <a:lnTo>
                <a:pt x="327338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012608" y="1464917"/>
        <a:ext cx="64485" cy="64485"/>
      </dsp:txXfrm>
    </dsp:sp>
    <dsp:sp modelId="{52BAA629-E6D1-3E4E-ACA8-198A758D9DEC}">
      <dsp:nvSpPr>
        <dsp:cNvPr id="0" name=""/>
        <dsp:cNvSpPr/>
      </dsp:nvSpPr>
      <dsp:spPr>
        <a:xfrm>
          <a:off x="5791203" y="203962"/>
          <a:ext cx="3273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33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5946689" y="241498"/>
        <a:ext cx="16366" cy="16366"/>
      </dsp:txXfrm>
    </dsp:sp>
    <dsp:sp modelId="{B1A9F052-A2DF-BA4F-AE21-AC5E1D6F4337}">
      <dsp:nvSpPr>
        <dsp:cNvPr id="0" name=""/>
        <dsp:cNvSpPr/>
      </dsp:nvSpPr>
      <dsp:spPr>
        <a:xfrm>
          <a:off x="2881182" y="249682"/>
          <a:ext cx="327338" cy="1871217"/>
        </a:xfrm>
        <a:custGeom>
          <a:avLst/>
          <a:gdLst/>
          <a:ahLst/>
          <a:cxnLst/>
          <a:rect l="0" t="0" r="0" b="0"/>
          <a:pathLst>
            <a:path>
              <a:moveTo>
                <a:pt x="0" y="1871217"/>
              </a:moveTo>
              <a:lnTo>
                <a:pt x="163669" y="1871217"/>
              </a:lnTo>
              <a:lnTo>
                <a:pt x="163669" y="0"/>
              </a:lnTo>
              <a:lnTo>
                <a:pt x="327338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solidFill>
              <a:schemeClr val="bg1"/>
            </a:solidFill>
          </a:endParaRPr>
        </a:p>
      </dsp:txBody>
      <dsp:txXfrm>
        <a:off x="2997360" y="1137799"/>
        <a:ext cx="94981" cy="94981"/>
      </dsp:txXfrm>
    </dsp:sp>
    <dsp:sp modelId="{C7113352-0F37-ED4F-832C-486D94C64F8D}">
      <dsp:nvSpPr>
        <dsp:cNvPr id="0" name=""/>
        <dsp:cNvSpPr/>
      </dsp:nvSpPr>
      <dsp:spPr>
        <a:xfrm rot="16200000">
          <a:off x="1318551" y="1871403"/>
          <a:ext cx="2626270" cy="49899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Genesis: 2016</a:t>
          </a:r>
        </a:p>
      </dsp:txBody>
      <dsp:txXfrm>
        <a:off x="1318551" y="1871403"/>
        <a:ext cx="2626270" cy="498991"/>
      </dsp:txXfrm>
    </dsp:sp>
    <dsp:sp modelId="{A4B6A0F8-3134-BD48-B306-1A4D025D6D3D}">
      <dsp:nvSpPr>
        <dsp:cNvPr id="0" name=""/>
        <dsp:cNvSpPr/>
      </dsp:nvSpPr>
      <dsp:spPr>
        <a:xfrm>
          <a:off x="3208520" y="186"/>
          <a:ext cx="2582682" cy="49899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Melinda BANDALARIA</a:t>
          </a:r>
        </a:p>
      </dsp:txBody>
      <dsp:txXfrm>
        <a:off x="3208520" y="186"/>
        <a:ext cx="2582682" cy="498991"/>
      </dsp:txXfrm>
    </dsp:sp>
    <dsp:sp modelId="{879F696F-6FC9-5B43-8EE1-115DD17BDBED}">
      <dsp:nvSpPr>
        <dsp:cNvPr id="0" name=""/>
        <dsp:cNvSpPr/>
      </dsp:nvSpPr>
      <dsp:spPr>
        <a:xfrm>
          <a:off x="6118541" y="186"/>
          <a:ext cx="1636691" cy="49899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UPOU</a:t>
          </a:r>
        </a:p>
      </dsp:txBody>
      <dsp:txXfrm>
        <a:off x="6118541" y="186"/>
        <a:ext cx="1636691" cy="498991"/>
      </dsp:txXfrm>
    </dsp:sp>
    <dsp:sp modelId="{B4237039-A2EE-3B43-AB70-2ECCB4D34B2D}">
      <dsp:nvSpPr>
        <dsp:cNvPr id="0" name=""/>
        <dsp:cNvSpPr/>
      </dsp:nvSpPr>
      <dsp:spPr>
        <a:xfrm>
          <a:off x="3208520" y="623925"/>
          <a:ext cx="2582682" cy="49899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Tsuneo YAMADA</a:t>
          </a:r>
        </a:p>
      </dsp:txBody>
      <dsp:txXfrm>
        <a:off x="3208520" y="623925"/>
        <a:ext cx="2582682" cy="498991"/>
      </dsp:txXfrm>
    </dsp:sp>
    <dsp:sp modelId="{8DDF50F1-06AF-3D4C-8724-C380A4834F87}">
      <dsp:nvSpPr>
        <dsp:cNvPr id="0" name=""/>
        <dsp:cNvSpPr/>
      </dsp:nvSpPr>
      <dsp:spPr>
        <a:xfrm>
          <a:off x="6118541" y="623925"/>
          <a:ext cx="1636691" cy="49899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OUJ</a:t>
          </a:r>
        </a:p>
      </dsp:txBody>
      <dsp:txXfrm>
        <a:off x="6118541" y="623925"/>
        <a:ext cx="1636691" cy="498991"/>
      </dsp:txXfrm>
    </dsp:sp>
    <dsp:sp modelId="{6476CA77-ADDA-2F4B-A067-A391F970C08F}">
      <dsp:nvSpPr>
        <dsp:cNvPr id="0" name=""/>
        <dsp:cNvSpPr/>
      </dsp:nvSpPr>
      <dsp:spPr>
        <a:xfrm>
          <a:off x="3208520" y="1247664"/>
          <a:ext cx="2582682" cy="49899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tx1"/>
              </a:solidFill>
            </a:rPr>
            <a:t>Kandarpa</a:t>
          </a:r>
          <a:r>
            <a:rPr lang="en-US" sz="1900" kern="1200" dirty="0">
              <a:solidFill>
                <a:schemeClr val="tx1"/>
              </a:solidFill>
            </a:rPr>
            <a:t> DAS</a:t>
          </a:r>
        </a:p>
      </dsp:txBody>
      <dsp:txXfrm>
        <a:off x="3208520" y="1247664"/>
        <a:ext cx="2582682" cy="498991"/>
      </dsp:txXfrm>
    </dsp:sp>
    <dsp:sp modelId="{5E34D89F-271F-F54D-BBB6-81CF6083BF50}">
      <dsp:nvSpPr>
        <dsp:cNvPr id="0" name=""/>
        <dsp:cNvSpPr/>
      </dsp:nvSpPr>
      <dsp:spPr>
        <a:xfrm>
          <a:off x="6118541" y="1247664"/>
          <a:ext cx="1636691" cy="49899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IODL</a:t>
          </a:r>
        </a:p>
      </dsp:txBody>
      <dsp:txXfrm>
        <a:off x="6118541" y="1247664"/>
        <a:ext cx="1636691" cy="498991"/>
      </dsp:txXfrm>
    </dsp:sp>
    <dsp:sp modelId="{3BCF9909-456C-4C42-9298-F451C1C78E60}">
      <dsp:nvSpPr>
        <dsp:cNvPr id="0" name=""/>
        <dsp:cNvSpPr/>
      </dsp:nvSpPr>
      <dsp:spPr>
        <a:xfrm>
          <a:off x="3208520" y="1871403"/>
          <a:ext cx="2582682" cy="49899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TRAN </a:t>
          </a:r>
          <a:r>
            <a:rPr lang="en-US" sz="1800" kern="1200" dirty="0" err="1">
              <a:solidFill>
                <a:schemeClr val="tx1"/>
              </a:solidFill>
            </a:rPr>
            <a:t>Thi</a:t>
          </a:r>
          <a:r>
            <a:rPr lang="en-US" sz="1800" kern="1200" dirty="0">
              <a:solidFill>
                <a:schemeClr val="tx1"/>
              </a:solidFill>
            </a:rPr>
            <a:t> Lan Thu </a:t>
          </a:r>
        </a:p>
      </dsp:txBody>
      <dsp:txXfrm>
        <a:off x="3208520" y="1871403"/>
        <a:ext cx="2582682" cy="498991"/>
      </dsp:txXfrm>
    </dsp:sp>
    <dsp:sp modelId="{5EDD9E65-0E2B-3B47-92B2-59D846715E71}">
      <dsp:nvSpPr>
        <dsp:cNvPr id="0" name=""/>
        <dsp:cNvSpPr/>
      </dsp:nvSpPr>
      <dsp:spPr>
        <a:xfrm>
          <a:off x="6118541" y="1871403"/>
          <a:ext cx="1636691" cy="49899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HOU</a:t>
          </a:r>
        </a:p>
      </dsp:txBody>
      <dsp:txXfrm>
        <a:off x="6118541" y="1871403"/>
        <a:ext cx="1636691" cy="498991"/>
      </dsp:txXfrm>
    </dsp:sp>
    <dsp:sp modelId="{FD5DE8A0-EBD8-3A44-8AA0-0C3D58DC5420}">
      <dsp:nvSpPr>
        <dsp:cNvPr id="0" name=""/>
        <dsp:cNvSpPr/>
      </dsp:nvSpPr>
      <dsp:spPr>
        <a:xfrm>
          <a:off x="3208520" y="2495142"/>
          <a:ext cx="2582682" cy="49899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Kam Cheong LI</a:t>
          </a:r>
        </a:p>
      </dsp:txBody>
      <dsp:txXfrm>
        <a:off x="3208520" y="2495142"/>
        <a:ext cx="2582682" cy="498991"/>
      </dsp:txXfrm>
    </dsp:sp>
    <dsp:sp modelId="{681757F5-0665-E448-883C-93CC7C2A2748}">
      <dsp:nvSpPr>
        <dsp:cNvPr id="0" name=""/>
        <dsp:cNvSpPr/>
      </dsp:nvSpPr>
      <dsp:spPr>
        <a:xfrm>
          <a:off x="6118541" y="2495142"/>
          <a:ext cx="1636691" cy="49899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OUHK</a:t>
          </a:r>
        </a:p>
      </dsp:txBody>
      <dsp:txXfrm>
        <a:off x="6118541" y="2495142"/>
        <a:ext cx="1636691" cy="498991"/>
      </dsp:txXfrm>
    </dsp:sp>
    <dsp:sp modelId="{6A06076E-3645-5A4C-9AC4-8EC17FB5F38B}">
      <dsp:nvSpPr>
        <dsp:cNvPr id="0" name=""/>
        <dsp:cNvSpPr/>
      </dsp:nvSpPr>
      <dsp:spPr>
        <a:xfrm>
          <a:off x="3208520" y="3118882"/>
          <a:ext cx="2582682" cy="49899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Andy LIEW</a:t>
          </a:r>
        </a:p>
      </dsp:txBody>
      <dsp:txXfrm>
        <a:off x="3208520" y="3118882"/>
        <a:ext cx="2582682" cy="498991"/>
      </dsp:txXfrm>
    </dsp:sp>
    <dsp:sp modelId="{8ED3C793-A962-3E45-BE1C-1438C67D7E16}">
      <dsp:nvSpPr>
        <dsp:cNvPr id="0" name=""/>
        <dsp:cNvSpPr/>
      </dsp:nvSpPr>
      <dsp:spPr>
        <a:xfrm>
          <a:off x="6118541" y="3118882"/>
          <a:ext cx="1636691" cy="49899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WOU</a:t>
          </a:r>
        </a:p>
      </dsp:txBody>
      <dsp:txXfrm>
        <a:off x="6118541" y="3118882"/>
        <a:ext cx="1636691" cy="498991"/>
      </dsp:txXfrm>
    </dsp:sp>
    <dsp:sp modelId="{4778BF29-C8E1-5943-87D9-2DA3E57AA4CF}">
      <dsp:nvSpPr>
        <dsp:cNvPr id="0" name=""/>
        <dsp:cNvSpPr/>
      </dsp:nvSpPr>
      <dsp:spPr>
        <a:xfrm>
          <a:off x="3208520" y="3742621"/>
          <a:ext cx="2582682" cy="49899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Daryono</a:t>
          </a:r>
          <a:r>
            <a:rPr lang="en-US" sz="1800" kern="1200" dirty="0">
              <a:solidFill>
                <a:schemeClr val="tx1"/>
              </a:solidFill>
            </a:rPr>
            <a:t> DARYONO</a:t>
          </a:r>
        </a:p>
      </dsp:txBody>
      <dsp:txXfrm>
        <a:off x="3208520" y="3742621"/>
        <a:ext cx="2582682" cy="498991"/>
      </dsp:txXfrm>
    </dsp:sp>
    <dsp:sp modelId="{6407EEAA-0A1F-684A-A845-C9FC61062C6A}">
      <dsp:nvSpPr>
        <dsp:cNvPr id="0" name=""/>
        <dsp:cNvSpPr/>
      </dsp:nvSpPr>
      <dsp:spPr>
        <a:xfrm>
          <a:off x="6118541" y="3742621"/>
          <a:ext cx="1636691" cy="49899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UT</a:t>
          </a:r>
        </a:p>
      </dsp:txBody>
      <dsp:txXfrm>
        <a:off x="6118541" y="3742621"/>
        <a:ext cx="1636691" cy="498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189FC-601D-3348-AE37-9B6CD272D9E5}">
      <dsp:nvSpPr>
        <dsp:cNvPr id="0" name=""/>
        <dsp:cNvSpPr/>
      </dsp:nvSpPr>
      <dsp:spPr>
        <a:xfrm>
          <a:off x="-6312262" y="-1007142"/>
          <a:ext cx="7516124" cy="7516124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CD1B3-6CC3-6748-9B87-691F5D69A508}">
      <dsp:nvSpPr>
        <dsp:cNvPr id="0" name=""/>
        <dsp:cNvSpPr/>
      </dsp:nvSpPr>
      <dsp:spPr>
        <a:xfrm>
          <a:off x="775103" y="225422"/>
          <a:ext cx="9663432" cy="111686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51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2016</a:t>
          </a:r>
          <a:r>
            <a:rPr lang="en-US" sz="2100" b="1" kern="1200" dirty="0">
              <a:solidFill>
                <a:schemeClr val="tx1"/>
              </a:solidFill>
            </a:rPr>
            <a:t>: Development and launch of the Asian MOOCs portal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1" kern="1200" dirty="0">
              <a:solidFill>
                <a:schemeClr val="tx1"/>
              </a:solidFill>
            </a:rPr>
            <a:t>             (</a:t>
          </a:r>
          <a:r>
            <a:rPr lang="en-US" sz="2100" b="1" i="1" kern="1200" dirty="0" err="1">
              <a:solidFill>
                <a:schemeClr val="tx1"/>
              </a:solidFill>
            </a:rPr>
            <a:t>conceptualised</a:t>
          </a:r>
          <a:r>
            <a:rPr lang="en-US" sz="2100" b="1" i="1" kern="1200" dirty="0">
              <a:solidFill>
                <a:schemeClr val="tx1"/>
              </a:solidFill>
            </a:rPr>
            <a:t> as LMS for MOOCs – members)</a:t>
          </a:r>
        </a:p>
      </dsp:txBody>
      <dsp:txXfrm>
        <a:off x="775103" y="225422"/>
        <a:ext cx="9663432" cy="1116863"/>
      </dsp:txXfrm>
    </dsp:sp>
    <dsp:sp modelId="{D8878CC7-54E9-3648-B595-C89731584937}">
      <dsp:nvSpPr>
        <dsp:cNvPr id="0" name=""/>
        <dsp:cNvSpPr/>
      </dsp:nvSpPr>
      <dsp:spPr>
        <a:xfrm>
          <a:off x="274148" y="276242"/>
          <a:ext cx="1001910" cy="9597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A482F-0764-5C45-B7C1-542B76093036}">
      <dsp:nvSpPr>
        <dsp:cNvPr id="0" name=""/>
        <dsp:cNvSpPr/>
      </dsp:nvSpPr>
      <dsp:spPr>
        <a:xfrm>
          <a:off x="1181083" y="1559013"/>
          <a:ext cx="9257452" cy="14946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51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2017</a:t>
          </a:r>
          <a:r>
            <a:rPr lang="en-US" sz="2100" b="1" kern="1200" dirty="0">
              <a:solidFill>
                <a:schemeClr val="tx1"/>
              </a:solidFill>
            </a:rPr>
            <a:t>: Two research initiatives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(a) QA for MOOCs 	(b) Credit transfer for MOOCs</a:t>
          </a:r>
        </a:p>
      </dsp:txBody>
      <dsp:txXfrm>
        <a:off x="1181083" y="1559013"/>
        <a:ext cx="9257452" cy="1494609"/>
      </dsp:txXfrm>
    </dsp:sp>
    <dsp:sp modelId="{8D3DF576-8FB4-5546-BEDF-9680BA2A2045}">
      <dsp:nvSpPr>
        <dsp:cNvPr id="0" name=""/>
        <dsp:cNvSpPr/>
      </dsp:nvSpPr>
      <dsp:spPr>
        <a:xfrm>
          <a:off x="546083" y="1779296"/>
          <a:ext cx="1158871" cy="1054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521BE-E8D3-FF4C-85A1-6D0A004296D9}">
      <dsp:nvSpPr>
        <dsp:cNvPr id="0" name=""/>
        <dsp:cNvSpPr/>
      </dsp:nvSpPr>
      <dsp:spPr>
        <a:xfrm>
          <a:off x="792545" y="3347497"/>
          <a:ext cx="9628547" cy="215743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511" tIns="81280" rIns="81280" bIns="81280" numCol="1" spcCol="1270" anchor="ctr" anchorCtr="0">
          <a:noAutofit/>
        </a:bodyPr>
        <a:lstStyle/>
        <a:p>
          <a:pPr marL="0"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2018</a:t>
          </a:r>
          <a:r>
            <a:rPr lang="en-US" sz="2100" kern="1200" dirty="0">
              <a:solidFill>
                <a:schemeClr val="tx1"/>
              </a:solidFill>
            </a:rPr>
            <a:t>: </a:t>
          </a:r>
        </a:p>
        <a:p>
          <a:pPr marL="314325" lvl="0" indent="-314325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2100" kern="1200" dirty="0">
              <a:solidFill>
                <a:schemeClr val="tx1"/>
              </a:solidFill>
            </a:rPr>
            <a:t>a) Call for active participation in the offering of MOOCs from AAOU member institutions</a:t>
          </a:r>
        </a:p>
        <a:p>
          <a:pPr marL="314325" lvl="0" indent="-314325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2100" kern="1200" dirty="0">
              <a:solidFill>
                <a:schemeClr val="tx1"/>
              </a:solidFill>
            </a:rPr>
            <a:t>b)  Development of the Asian MOOCs Learning Portal (LMS4Asian MOOCs) </a:t>
          </a:r>
        </a:p>
      </dsp:txBody>
      <dsp:txXfrm>
        <a:off x="792545" y="3347497"/>
        <a:ext cx="9628547" cy="2157434"/>
      </dsp:txXfrm>
    </dsp:sp>
    <dsp:sp modelId="{58C3AE0B-F089-A349-9DBA-92A20D4A97C1}">
      <dsp:nvSpPr>
        <dsp:cNvPr id="0" name=""/>
        <dsp:cNvSpPr/>
      </dsp:nvSpPr>
      <dsp:spPr>
        <a:xfrm>
          <a:off x="77063" y="3728175"/>
          <a:ext cx="1396079" cy="13960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83D27-62AC-454F-9F88-315E00E69146}">
      <dsp:nvSpPr>
        <dsp:cNvPr id="0" name=""/>
        <dsp:cNvSpPr/>
      </dsp:nvSpPr>
      <dsp:spPr>
        <a:xfrm>
          <a:off x="1211" y="0"/>
          <a:ext cx="3149368" cy="45381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Maintenance of the portal</a:t>
          </a:r>
        </a:p>
      </dsp:txBody>
      <dsp:txXfrm>
        <a:off x="1211" y="0"/>
        <a:ext cx="3149368" cy="1361439"/>
      </dsp:txXfrm>
    </dsp:sp>
    <dsp:sp modelId="{017135F9-1640-B345-8787-0A6DC70456BE}">
      <dsp:nvSpPr>
        <dsp:cNvPr id="0" name=""/>
        <dsp:cNvSpPr/>
      </dsp:nvSpPr>
      <dsp:spPr>
        <a:xfrm>
          <a:off x="316148" y="1362769"/>
          <a:ext cx="2519494" cy="136830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Asian MOOCs</a:t>
          </a:r>
        </a:p>
      </dsp:txBody>
      <dsp:txXfrm>
        <a:off x="356224" y="1402845"/>
        <a:ext cx="2439342" cy="1288157"/>
      </dsp:txXfrm>
    </dsp:sp>
    <dsp:sp modelId="{77B4BD72-F40D-624C-B677-2FA0CBB5E586}">
      <dsp:nvSpPr>
        <dsp:cNvPr id="0" name=""/>
        <dsp:cNvSpPr/>
      </dsp:nvSpPr>
      <dsp:spPr>
        <a:xfrm>
          <a:off x="316148" y="2941587"/>
          <a:ext cx="2519494" cy="136830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Asian MOOCs Learning Portal </a:t>
          </a:r>
        </a:p>
      </dsp:txBody>
      <dsp:txXfrm>
        <a:off x="356224" y="2981663"/>
        <a:ext cx="2439342" cy="1288157"/>
      </dsp:txXfrm>
    </dsp:sp>
    <dsp:sp modelId="{F4D42426-2632-A64D-A156-718F0B56EAD5}">
      <dsp:nvSpPr>
        <dsp:cNvPr id="0" name=""/>
        <dsp:cNvSpPr/>
      </dsp:nvSpPr>
      <dsp:spPr>
        <a:xfrm>
          <a:off x="3386782" y="0"/>
          <a:ext cx="3149368" cy="4538133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C00000"/>
              </a:solidFill>
            </a:rPr>
            <a:t>Digital badge</a:t>
          </a:r>
        </a:p>
      </dsp:txBody>
      <dsp:txXfrm>
        <a:off x="3386782" y="0"/>
        <a:ext cx="3149368" cy="1361439"/>
      </dsp:txXfrm>
    </dsp:sp>
    <dsp:sp modelId="{5C326D8B-FB61-B44D-9A5E-DEF03F63D568}">
      <dsp:nvSpPr>
        <dsp:cNvPr id="0" name=""/>
        <dsp:cNvSpPr/>
      </dsp:nvSpPr>
      <dsp:spPr>
        <a:xfrm>
          <a:off x="3701719" y="1362769"/>
          <a:ext cx="2519494" cy="136830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MOOCs offered by respective institutions </a:t>
          </a:r>
        </a:p>
      </dsp:txBody>
      <dsp:txXfrm>
        <a:off x="3741795" y="1402845"/>
        <a:ext cx="2439342" cy="1288157"/>
      </dsp:txXfrm>
    </dsp:sp>
    <dsp:sp modelId="{1E0D33D4-E209-5B49-9598-9CFA3F16D756}">
      <dsp:nvSpPr>
        <dsp:cNvPr id="0" name=""/>
        <dsp:cNvSpPr/>
      </dsp:nvSpPr>
      <dsp:spPr>
        <a:xfrm>
          <a:off x="3701719" y="2941587"/>
          <a:ext cx="2519494" cy="136830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Accredited courses by AAOU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(AAOU certified)</a:t>
          </a:r>
        </a:p>
      </dsp:txBody>
      <dsp:txXfrm>
        <a:off x="3741795" y="2981663"/>
        <a:ext cx="2439342" cy="1288157"/>
      </dsp:txXfrm>
    </dsp:sp>
    <dsp:sp modelId="{07041F99-B62C-7B43-BC18-4FF2C81040CC}">
      <dsp:nvSpPr>
        <dsp:cNvPr id="0" name=""/>
        <dsp:cNvSpPr/>
      </dsp:nvSpPr>
      <dsp:spPr>
        <a:xfrm>
          <a:off x="6772353" y="0"/>
          <a:ext cx="3149368" cy="45381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AAOU MOOCs Certification </a:t>
          </a:r>
          <a:r>
            <a:rPr lang="en-US" sz="2700" b="1" kern="1200" dirty="0" err="1"/>
            <a:t>Programmes</a:t>
          </a:r>
          <a:endParaRPr lang="en-US" sz="2700" b="1" kern="1200" dirty="0"/>
        </a:p>
      </dsp:txBody>
      <dsp:txXfrm>
        <a:off x="6772353" y="0"/>
        <a:ext cx="3149368" cy="1361439"/>
      </dsp:txXfrm>
    </dsp:sp>
    <dsp:sp modelId="{B7D6E809-75E9-1745-9CBD-D22E2307C545}">
      <dsp:nvSpPr>
        <dsp:cNvPr id="0" name=""/>
        <dsp:cNvSpPr/>
      </dsp:nvSpPr>
      <dsp:spPr>
        <a:xfrm>
          <a:off x="7087290" y="1361550"/>
          <a:ext cx="2519494" cy="66110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An agreed structure</a:t>
          </a:r>
        </a:p>
      </dsp:txBody>
      <dsp:txXfrm>
        <a:off x="7106653" y="1380913"/>
        <a:ext cx="2480768" cy="622383"/>
      </dsp:txXfrm>
    </dsp:sp>
    <dsp:sp modelId="{46E3D669-FCC1-2A49-AD5A-9E171ED8CF3F}">
      <dsp:nvSpPr>
        <dsp:cNvPr id="0" name=""/>
        <dsp:cNvSpPr/>
      </dsp:nvSpPr>
      <dsp:spPr>
        <a:xfrm>
          <a:off x="7087290" y="2124369"/>
          <a:ext cx="2519494" cy="66110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Delivered as MOOCs</a:t>
          </a:r>
        </a:p>
      </dsp:txBody>
      <dsp:txXfrm>
        <a:off x="7106653" y="2143732"/>
        <a:ext cx="2480768" cy="622383"/>
      </dsp:txXfrm>
    </dsp:sp>
    <dsp:sp modelId="{83089E1A-E178-6D43-BCAE-17C7D61F2C26}">
      <dsp:nvSpPr>
        <dsp:cNvPr id="0" name=""/>
        <dsp:cNvSpPr/>
      </dsp:nvSpPr>
      <dsp:spPr>
        <a:xfrm>
          <a:off x="7087290" y="2887187"/>
          <a:ext cx="2519494" cy="66110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Consortium of OUs</a:t>
          </a:r>
        </a:p>
      </dsp:txBody>
      <dsp:txXfrm>
        <a:off x="7106653" y="2906550"/>
        <a:ext cx="2480768" cy="622383"/>
      </dsp:txXfrm>
    </dsp:sp>
    <dsp:sp modelId="{0DCCCB67-276E-6141-9776-A764EC5B3F31}">
      <dsp:nvSpPr>
        <dsp:cNvPr id="0" name=""/>
        <dsp:cNvSpPr/>
      </dsp:nvSpPr>
      <dsp:spPr>
        <a:xfrm>
          <a:off x="7087290" y="3650006"/>
          <a:ext cx="2519494" cy="66110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e.g. Graduate Certificate in Distance Education (ODL core competency)</a:t>
          </a:r>
        </a:p>
      </dsp:txBody>
      <dsp:txXfrm>
        <a:off x="7106653" y="3669369"/>
        <a:ext cx="2480768" cy="622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4109F-FD86-804C-BB76-E535C1162922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65C6C-7682-1E4F-90FB-EFA2DA43C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1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144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*asianmoocs.org domain is no longer available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501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23f49937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523f49937d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*asianmoocs.org domain is no longer available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523f49937d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417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681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10/14/19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10/14/19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3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10/14/19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2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73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9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10/14/19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2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10/14/19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10/14/19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5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10/14/19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1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10/14/19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1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10/14/19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4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10/14/19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2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A92D7-D103-3646-8757-E8834B7CE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734" y="2543271"/>
            <a:ext cx="8144134" cy="1373070"/>
          </a:xfrm>
        </p:spPr>
        <p:txBody>
          <a:bodyPr/>
          <a:lstStyle/>
          <a:p>
            <a:r>
              <a:rPr lang="en-US" sz="4400" b="1" dirty="0"/>
              <a:t>ASIAN MOOCs </a:t>
            </a:r>
            <a:br>
              <a:rPr lang="en-US" sz="4400" b="1" dirty="0"/>
            </a:br>
            <a:r>
              <a:rPr lang="en-US" sz="4400" b="1" dirty="0"/>
              <a:t>(Massive Open Online Courses)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819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idx="1"/>
          </p:nvPr>
        </p:nvSpPr>
        <p:spPr>
          <a:xfrm>
            <a:off x="1371600" y="254975"/>
            <a:ext cx="5627100" cy="56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r>
              <a:rPr lang="en-US" sz="3200" b="1" i="0" u="none" strike="noStrike" cap="none" dirty="0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List of MOOCs</a:t>
            </a:r>
            <a:endParaRPr sz="20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Total number of courses: 43</a:t>
            </a:r>
            <a:endParaRPr sz="2400" b="1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7465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Source Sans Pro"/>
              <a:buAutoNum type="arabicPeriod"/>
            </a:pPr>
            <a:r>
              <a:rPr lang="en-US" sz="2300" dirty="0"/>
              <a:t>Al-Quds Open University (3)</a:t>
            </a:r>
            <a:endParaRPr sz="2300" dirty="0"/>
          </a:p>
          <a:p>
            <a:pPr marL="457200" lvl="0" indent="-37465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Source Sans Pro"/>
              <a:buAutoNum type="arabicPeriod"/>
            </a:pPr>
            <a:r>
              <a:rPr lang="en-US" sz="2300" dirty="0"/>
              <a:t>The Cyber University of Korea (1)</a:t>
            </a:r>
            <a:endParaRPr sz="2300" dirty="0"/>
          </a:p>
          <a:p>
            <a:pPr marL="457200" lvl="0" indent="-37465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Source Sans Pro"/>
              <a:buAutoNum type="arabicPeriod"/>
            </a:pPr>
            <a:r>
              <a:rPr lang="en-US" sz="2300" dirty="0"/>
              <a:t>The Open University of Japan (1)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Source Sans Pro"/>
              <a:buAutoNum type="arabicPeriod"/>
            </a:pPr>
            <a:r>
              <a:rPr lang="en-US" sz="2300" dirty="0" err="1"/>
              <a:t>Universitas</a:t>
            </a:r>
            <a:r>
              <a:rPr lang="en-US" sz="2300" dirty="0"/>
              <a:t> Terbuka (9)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Source Sans Pro"/>
              <a:buAutoNum type="arabicPeriod"/>
            </a:pPr>
            <a:r>
              <a:rPr lang="en-US" sz="2300" dirty="0"/>
              <a:t>University of Mumbai (1)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Source Sans Pro"/>
              <a:buAutoNum type="arabicPeriod"/>
            </a:pPr>
            <a:r>
              <a:rPr lang="en-US" sz="2300" dirty="0"/>
              <a:t>University of the Philippines Open University (19)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Source Sans Pro"/>
              <a:buAutoNum type="arabicPeriod"/>
            </a:pPr>
            <a:r>
              <a:rPr lang="en-US" sz="2300" dirty="0"/>
              <a:t>Uttarakhand Open University (1)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Source Sans Pro"/>
              <a:buAutoNum type="arabicPeriod"/>
            </a:pPr>
            <a:r>
              <a:rPr lang="en-US" sz="2300" dirty="0" err="1"/>
              <a:t>Sukhothai</a:t>
            </a:r>
            <a:r>
              <a:rPr lang="en-US" sz="2300" dirty="0"/>
              <a:t> </a:t>
            </a:r>
            <a:r>
              <a:rPr lang="en-US" sz="2300" dirty="0" err="1"/>
              <a:t>Thammathirat</a:t>
            </a:r>
            <a:r>
              <a:rPr lang="en-US" sz="2300" dirty="0"/>
              <a:t> Open University (7)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Source Sans Pro"/>
              <a:buAutoNum type="arabicPeriod"/>
            </a:pPr>
            <a:r>
              <a:rPr lang="en-US" sz="2300" dirty="0" err="1"/>
              <a:t>Wawasan</a:t>
            </a:r>
            <a:r>
              <a:rPr lang="en-US" sz="2300" dirty="0"/>
              <a:t> Open University (2)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Source Sans Pro"/>
              <a:buAutoNum type="arabicPeriod"/>
            </a:pPr>
            <a:r>
              <a:rPr lang="en-US" sz="2300" dirty="0"/>
              <a:t>Hanoi Open University (1)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Source Sans Pro"/>
              <a:buAutoNum type="arabicPeriod"/>
            </a:pPr>
            <a:r>
              <a:rPr lang="en-US" sz="2300" dirty="0"/>
              <a:t>The Open University of Sri Lanka (4)</a:t>
            </a:r>
            <a:endParaRPr sz="2300" dirty="0"/>
          </a:p>
          <a:p>
            <a:pPr marL="45720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384048" marR="0" lvl="0" indent="0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0" indent="-2062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</a:pPr>
            <a:endParaRPr sz="28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14350" marR="0" lvl="0" indent="-33655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</a:pPr>
            <a:endParaRPr sz="28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1" indent="-2570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1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1" indent="-2570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1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1206775"/>
            <a:ext cx="4495801" cy="438714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540502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53E49-78A7-B44A-AE77-0DDB35FC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Moving forward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B7282CD-805E-7849-A8F0-561532601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213572"/>
              </p:ext>
            </p:extLst>
          </p:nvPr>
        </p:nvGraphicFramePr>
        <p:xfrm>
          <a:off x="237067" y="2077156"/>
          <a:ext cx="9922933" cy="453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5051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E0C3DA-72A1-4DEC-B887-FED9C0CE4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Invitation/Call for Participation: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50B7F8-7541-435D-844D-AD7346301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AAOU Member Institutions to</a:t>
            </a:r>
            <a:r>
              <a:rPr kumimoji="1"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enrolling in Asian MOOCs as mechanism for professional development program of faculty and staff</a:t>
            </a:r>
          </a:p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developing MOOCs in area of expertise</a:t>
            </a:r>
          </a:p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offering MOOCs already, consider inclusion of MOOCs in the Asian MOOCs portal to increase visibility of the courses and invite more learners to enroll</a:t>
            </a:r>
          </a:p>
          <a:p>
            <a:pPr marL="0" indent="0">
              <a:buNone/>
            </a:pPr>
            <a:endParaRPr kumimoji="1"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 </a:t>
            </a:r>
            <a:r>
              <a:rPr kumimoji="1" lang="en-US" altLang="ja-JP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aaou@upou.</a:t>
            </a:r>
            <a:r>
              <a:rPr kumimoji="1" lang="en-US" altLang="ja-JP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kumimoji="1" lang="en-US" altLang="ja-JP" sz="3200">
                <a:latin typeface="Times New Roman" panose="02020603050405020304" pitchFamily="18" charset="0"/>
                <a:cs typeface="Times New Roman" panose="02020603050405020304" pitchFamily="18" charset="0"/>
              </a:rPr>
              <a:t>.ph</a:t>
            </a:r>
            <a:endParaRPr kumimoji="1"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19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0ABF-D57D-6047-BFCF-F4E46836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7623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EAE1C9-B77C-2F47-80A0-E22F7ED8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Asian MOOCs Steering Committee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579AE30-4B1B-284F-AA89-D04DA07F57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853757"/>
              </p:ext>
            </p:extLst>
          </p:nvPr>
        </p:nvGraphicFramePr>
        <p:xfrm>
          <a:off x="-2032005" y="2156177"/>
          <a:ext cx="10137424" cy="424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4758B3-B25A-C148-BE93-72B9DCC9EE7A}"/>
              </a:ext>
            </a:extLst>
          </p:cNvPr>
          <p:cNvSpPr txBox="1"/>
          <p:nvPr/>
        </p:nvSpPr>
        <p:spPr>
          <a:xfrm>
            <a:off x="6996776" y="3945672"/>
            <a:ext cx="50235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ASIAN MOOCs Committee 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0B1CF27F-9D15-D141-A9B8-3CEC0435EC21}"/>
              </a:ext>
            </a:extLst>
          </p:cNvPr>
          <p:cNvSpPr/>
          <p:nvPr/>
        </p:nvSpPr>
        <p:spPr>
          <a:xfrm>
            <a:off x="6152444" y="2156176"/>
            <a:ext cx="576000" cy="4248000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6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53E49-78A7-B44A-AE77-0DDB35FCD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325369"/>
            <a:ext cx="10515600" cy="728179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Milestones</a:t>
            </a:r>
            <a:endParaRPr lang="en-US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1DF333F-4059-2442-9540-0DD90A3B60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3645925"/>
              </p:ext>
            </p:extLst>
          </p:nvPr>
        </p:nvGraphicFramePr>
        <p:xfrm>
          <a:off x="680322" y="1053548"/>
          <a:ext cx="10515600" cy="5584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683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0F95C0-9F9C-234B-8EDF-1E1DDBDE8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80" y="167315"/>
            <a:ext cx="9335663" cy="6390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49E850-F663-ED40-8D97-74E354FEA487}"/>
              </a:ext>
            </a:extLst>
          </p:cNvPr>
          <p:cNvSpPr txBox="1"/>
          <p:nvPr/>
        </p:nvSpPr>
        <p:spPr>
          <a:xfrm>
            <a:off x="9899374" y="2393055"/>
            <a:ext cx="190831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Asian</a:t>
            </a:r>
          </a:p>
          <a:p>
            <a:r>
              <a:rPr lang="en-US" sz="4000" b="1" dirty="0">
                <a:solidFill>
                  <a:srgbClr val="C00000"/>
                </a:solidFill>
              </a:rPr>
              <a:t>MOOCs</a:t>
            </a:r>
          </a:p>
          <a:p>
            <a:r>
              <a:rPr lang="en-US" sz="4000" b="1" dirty="0">
                <a:solidFill>
                  <a:srgbClr val="C00000"/>
                </a:solidFill>
              </a:rPr>
              <a:t>Portal</a:t>
            </a:r>
          </a:p>
        </p:txBody>
      </p:sp>
    </p:spTree>
    <p:extLst>
      <p:ext uri="{BB962C8B-B14F-4D97-AF65-F5344CB8AC3E}">
        <p14:creationId xmlns:p14="http://schemas.microsoft.com/office/powerpoint/2010/main" val="18056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3BAF1B-841A-C44C-A6D7-564156111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80" y="270934"/>
            <a:ext cx="8996412" cy="614985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931EEDD-99B8-4F41-82AE-5F1C8CCD077D}"/>
              </a:ext>
            </a:extLst>
          </p:cNvPr>
          <p:cNvSpPr/>
          <p:nvPr/>
        </p:nvSpPr>
        <p:spPr>
          <a:xfrm>
            <a:off x="496710" y="1682044"/>
            <a:ext cx="5949245" cy="13095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F71E50-D5AF-F644-92C0-03E24336C2E1}"/>
              </a:ext>
            </a:extLst>
          </p:cNvPr>
          <p:cNvCxnSpPr/>
          <p:nvPr/>
        </p:nvCxnSpPr>
        <p:spPr>
          <a:xfrm flipV="1">
            <a:off x="767644" y="3115733"/>
            <a:ext cx="1682045" cy="22464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4F26DC4-81CB-6649-BD12-0A6555D67154}"/>
              </a:ext>
            </a:extLst>
          </p:cNvPr>
          <p:cNvSpPr txBox="1"/>
          <p:nvPr/>
        </p:nvSpPr>
        <p:spPr>
          <a:xfrm>
            <a:off x="9601200" y="1682044"/>
            <a:ext cx="22661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LMS</a:t>
            </a:r>
          </a:p>
          <a:p>
            <a:r>
              <a:rPr lang="en-US" sz="4800" b="1" dirty="0"/>
              <a:t>For</a:t>
            </a:r>
          </a:p>
          <a:p>
            <a:r>
              <a:rPr lang="en-US" sz="5400" b="1" dirty="0">
                <a:solidFill>
                  <a:srgbClr val="C00000"/>
                </a:solidFill>
              </a:rPr>
              <a:t>Asian </a:t>
            </a:r>
          </a:p>
          <a:p>
            <a:r>
              <a:rPr lang="en-US" sz="4800" b="1" dirty="0">
                <a:solidFill>
                  <a:srgbClr val="C00000"/>
                </a:solidFill>
              </a:rPr>
              <a:t>MOOCs</a:t>
            </a:r>
          </a:p>
        </p:txBody>
      </p:sp>
    </p:spTree>
    <p:extLst>
      <p:ext uri="{BB962C8B-B14F-4D97-AF65-F5344CB8AC3E}">
        <p14:creationId xmlns:p14="http://schemas.microsoft.com/office/powerpoint/2010/main" val="107045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27DD5A-2189-4A42-A040-E428CF17C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9" y="214398"/>
            <a:ext cx="11638844" cy="637073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2E41B66-D6D2-5848-B379-582632C01F37}"/>
              </a:ext>
            </a:extLst>
          </p:cNvPr>
          <p:cNvSpPr/>
          <p:nvPr/>
        </p:nvSpPr>
        <p:spPr>
          <a:xfrm>
            <a:off x="5542844" y="677331"/>
            <a:ext cx="5949245" cy="8015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476FF0-FAC3-6B4C-80EA-8E7BDB4F335A}"/>
              </a:ext>
            </a:extLst>
          </p:cNvPr>
          <p:cNvCxnSpPr/>
          <p:nvPr/>
        </p:nvCxnSpPr>
        <p:spPr>
          <a:xfrm flipV="1">
            <a:off x="3149600" y="1072442"/>
            <a:ext cx="2201333" cy="2370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2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idx="1"/>
          </p:nvPr>
        </p:nvSpPr>
        <p:spPr>
          <a:xfrm>
            <a:off x="7089350" y="3377675"/>
            <a:ext cx="4143600" cy="29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1" indent="-358648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Nihonggo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Starter A1 Part 1</a:t>
            </a:r>
            <a:endParaRPr sz="2400" b="1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4290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-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Japanese Language Primer Course is comprised of 10 lessons with target </a:t>
            </a:r>
            <a:r>
              <a:rPr lang="en-US" sz="1800" dirty="0"/>
              <a:t>1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lesson per week </a:t>
            </a:r>
            <a:endParaRPr sz="18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4290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-"/>
            </a:pPr>
            <a:r>
              <a:rPr lang="en-US" sz="1800" dirty="0"/>
              <a:t>Course Duration: 1 Mar - 19 May 2019 (10 weeks)</a:t>
            </a:r>
            <a:endParaRPr sz="18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4290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-"/>
            </a:pPr>
            <a:r>
              <a:rPr lang="en-US" sz="1800" dirty="0"/>
              <a:t>Platform to pilot the Open Badge System</a:t>
            </a:r>
          </a:p>
          <a:p>
            <a:pPr marL="457200" marR="0" lvl="0" indent="-34290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-"/>
            </a:pPr>
            <a:r>
              <a:rPr lang="en-US" sz="1800" dirty="0"/>
              <a:t>No. of students: 1,423</a:t>
            </a:r>
            <a:endParaRPr sz="1800" dirty="0"/>
          </a:p>
          <a:p>
            <a:pPr marL="384048" marR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1400" b="1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1" indent="0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ource Sans Pro"/>
              <a:buNone/>
            </a:pPr>
            <a:endParaRPr sz="1400" b="1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2" indent="-218948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ource Sans Pro"/>
              <a:buNone/>
            </a:pPr>
            <a:endParaRPr sz="1400" b="1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2" indent="-269748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</a:pPr>
            <a:endParaRPr sz="1400" b="1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1" indent="-257048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1400" b="0" i="1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1" indent="-257048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1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1" indent="-206248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</a:pPr>
            <a:endParaRPr sz="2800" b="0" i="1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1" indent="-257048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1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1" indent="-257048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1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0" indent="-257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962985" y="4527955"/>
            <a:ext cx="3482400" cy="176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1" indent="-38404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Basic Thai Language</a:t>
            </a:r>
          </a:p>
          <a:p>
            <a:pPr marL="384048" marR="0" lvl="1" indent="-38404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</a:pPr>
            <a:r>
              <a:rPr lang="en-US" sz="30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Vietnamese</a:t>
            </a:r>
          </a:p>
          <a:p>
            <a:pPr marL="384048" marR="0" lvl="1" indent="-38404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Bahasa</a:t>
            </a:r>
            <a:endParaRPr sz="3000" b="1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2" indent="-278320" algn="l" rtl="0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65"/>
              <a:buFont typeface="Source Sans Pro"/>
              <a:buNone/>
            </a:pPr>
            <a:endParaRPr sz="1665" b="1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1" indent="-266573" algn="l" rtl="0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None/>
            </a:pPr>
            <a:endParaRPr sz="1850" b="0" i="1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1" indent="-266573" algn="l" rtl="0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None/>
            </a:pPr>
            <a:endParaRPr sz="1850" b="0" i="1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1" indent="-219583" algn="l" rtl="0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590"/>
              <a:buFont typeface="Source Sans Pro"/>
              <a:buNone/>
            </a:pPr>
            <a:endParaRPr sz="2590" b="0" i="1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1" indent="-266573" algn="l" rtl="0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None/>
            </a:pPr>
            <a:endParaRPr sz="1850" b="0" i="1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1" indent="-266573" algn="l" rtl="0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None/>
            </a:pPr>
            <a:endParaRPr sz="1850" b="0" i="1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0" indent="-266573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None/>
            </a:pPr>
            <a:endParaRPr sz="185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9525" y="469749"/>
            <a:ext cx="2417675" cy="27377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D353E2-0250-BA42-9A52-3AB63F504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296" y="469749"/>
            <a:ext cx="5260505" cy="30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8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idx="1"/>
          </p:nvPr>
        </p:nvSpPr>
        <p:spPr>
          <a:xfrm>
            <a:off x="2916800" y="6010950"/>
            <a:ext cx="60999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4048" marR="0" lvl="2" indent="-2189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ource Sans Pro"/>
              <a:buNone/>
            </a:pPr>
            <a:endParaRPr sz="2600" b="1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2" indent="-2697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</a:pPr>
            <a:endParaRPr sz="1800" b="1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1" indent="-2570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1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1" indent="-2570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1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1" indent="-2062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</a:pPr>
            <a:endParaRPr sz="2800" b="0" i="1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1" indent="-2570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1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1" indent="-2570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1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2298950" y="354300"/>
            <a:ext cx="3787500" cy="6282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Total No. of Registered Users: 2</a:t>
            </a:r>
            <a:r>
              <a:rPr lang="en-US" sz="2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,182</a:t>
            </a:r>
            <a:endParaRPr sz="2400" b="1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Philippines - 1</a:t>
            </a: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,877</a:t>
            </a:r>
            <a:endParaRPr sz="24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Iran - 1</a:t>
            </a:r>
            <a:endParaRPr sz="24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India - </a:t>
            </a: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sz="24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Indonesia - 6</a:t>
            </a: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Lebanon - 1</a:t>
            </a: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Korea - </a:t>
            </a: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sz="24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Pakistan - </a:t>
            </a: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sz="24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State of Palestine - 1</a:t>
            </a:r>
            <a:endParaRPr sz="24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Vietnam - 1</a:t>
            </a:r>
            <a:endParaRPr sz="24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Japan - </a:t>
            </a: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31</a:t>
            </a:r>
            <a:endParaRPr sz="24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Sri Lanka - 1</a:t>
            </a:r>
            <a:endParaRPr sz="24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Turkey - 1</a:t>
            </a: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6659700" y="354300"/>
            <a:ext cx="4131300" cy="6282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China - 1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 - 19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UAE - 17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Thailand - 6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France - 2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Argentina - 2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Australia -  9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Finland - 1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Canada - 3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Saudi Arabia - 14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Hong Kong - 2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Romania - 1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Kazakhstan - 1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Qatar - 2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Greece - 1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7235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idx="1"/>
          </p:nvPr>
        </p:nvSpPr>
        <p:spPr>
          <a:xfrm>
            <a:off x="2916800" y="6010950"/>
            <a:ext cx="60999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4048" marR="0" lvl="2" indent="-2189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ource Sans Pro"/>
              <a:buNone/>
            </a:pPr>
            <a:endParaRPr sz="2600" b="1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2" indent="-2697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</a:pPr>
            <a:endParaRPr sz="1800" b="1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1" indent="-2570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1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1" indent="-2570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1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1" indent="-2062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</a:pPr>
            <a:endParaRPr sz="2800" b="0" i="1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1" indent="-2570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1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1" indent="-2570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1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2298950" y="354300"/>
            <a:ext cx="3787500" cy="6282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Total No. of Registered Users: 2</a:t>
            </a:r>
            <a:r>
              <a:rPr lang="en-US" sz="2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,182</a:t>
            </a:r>
            <a:endParaRPr sz="2400" b="1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Cambodia - 1</a:t>
            </a: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Malaysia - 1</a:t>
            </a: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Singapore -  7</a:t>
            </a: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Brazil - 1</a:t>
            </a: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Pakistan - 2</a:t>
            </a: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Peru - 1</a:t>
            </a: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Nepal - 1</a:t>
            </a: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Ireland - 3</a:t>
            </a: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Zealand - 1</a:t>
            </a: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United Kingdom - 3</a:t>
            </a: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Bangladesh - 2</a:t>
            </a: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Egypt - 2</a:t>
            </a: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6819225" y="4812750"/>
            <a:ext cx="3787500" cy="1747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Admin - </a:t>
            </a:r>
            <a:r>
              <a:rPr lang="en-US" sz="3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</a:t>
            </a:r>
            <a:endParaRPr sz="30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Teachers - </a:t>
            </a:r>
            <a:r>
              <a:rPr lang="en-US" sz="3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endParaRPr sz="30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Students/Guests - </a:t>
            </a:r>
            <a:r>
              <a:rPr lang="en-US" sz="3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2173</a:t>
            </a:r>
            <a:endParaRPr sz="30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6758850" y="354300"/>
            <a:ext cx="3787500" cy="418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Northern Mariana Islands - 1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Macao - 1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Russian Federation - 1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02710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2545</TotalTime>
  <Words>551</Words>
  <Application>Microsoft Macintosh PowerPoint</Application>
  <PresentationFormat>Widescreen</PresentationFormat>
  <Paragraphs>170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游ゴシック</vt:lpstr>
      <vt:lpstr>游ゴシック Light</vt:lpstr>
      <vt:lpstr>Arial</vt:lpstr>
      <vt:lpstr>Calibri</vt:lpstr>
      <vt:lpstr>Calibri Light</vt:lpstr>
      <vt:lpstr>Source Sans Pro</vt:lpstr>
      <vt:lpstr>Times New Roman</vt:lpstr>
      <vt:lpstr>Office Theme</vt:lpstr>
      <vt:lpstr>ASIAN MOOCs  (Massive Open Online Courses)</vt:lpstr>
      <vt:lpstr>Asian MOOCs Steering Committee</vt:lpstr>
      <vt:lpstr>Milestones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Moving forward</vt:lpstr>
      <vt:lpstr>An Invitation/Call for Participation: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specific quality standards</dc:title>
  <dc:creator>Microsoft Office User</dc:creator>
  <cp:lastModifiedBy>Microsoft Office User</cp:lastModifiedBy>
  <cp:revision>73</cp:revision>
  <dcterms:created xsi:type="dcterms:W3CDTF">2018-10-14T16:57:34Z</dcterms:created>
  <dcterms:modified xsi:type="dcterms:W3CDTF">2019-10-15T17:22:12Z</dcterms:modified>
</cp:coreProperties>
</file>