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5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4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7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4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3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0625-947E-48CB-AB2F-1EE31935188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4E87-9757-4356-9FD9-691DE962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7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An evaluation of online students’ persistence intentions using theory of planned behavior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467600" cy="3429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24986"/>
            <a:ext cx="3352800" cy="21852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Asifa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Ilyas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Department of Management Sciences,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Virtual University of Pakistan, Lahore.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224986"/>
            <a:ext cx="3352800" cy="21852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Kashif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Zaman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Freelance writer and independent researcher,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Lahore,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Pakistan.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5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Prediction of students’ persistence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Multifaceted phenomenon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Antecedents of students’ persistence decisions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Opinion of others matter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Closed circle people’s opinion exert strongest influence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Important findings of the study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Thank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Online education – a revolution</a:t>
            </a:r>
          </a:p>
          <a:p>
            <a:endParaRPr lang="en-US" dirty="0"/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Student dropout – a serious issue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Early identification may help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6629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Greater flexibility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Unprecedented convenience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Proliferation of online degrees and programs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1" y="3849469"/>
            <a:ext cx="662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Lower rate of completion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Serious concern of policymakers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491" y="5068669"/>
            <a:ext cx="6629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Identification of potential student dropouts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Reasons for the dropout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Designing of effective interventions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2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Students’ dropout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The dropout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involves a set of diverse and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complex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factors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	excluding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knowledge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	which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interact to result in students’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	success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or failure (Park &amp; Choi, 2009).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Previous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studies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77270"/>
            <a:ext cx="7467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Data mining techniques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Social and academic integration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No consideration of influence others can exert.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Intentions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Application of TPB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Theory of planned behavior (TPB)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190" y="2096869"/>
            <a:ext cx="662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Predictor of human behavior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Attitude, subjective norms &amp; perceived behavioral control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99472"/>
            <a:ext cx="66294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Technology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Entrepreneurship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Consumer choice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Healthcare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Environment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82499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influence online students’ closed circle people’s opinion exerts on shaping their study persistence decisions?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it possible to predict persistence of students enrolled in the online study programs?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Research questions of the study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0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Variable involved in the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Independent variables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Dependent variable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6190" y="2133600"/>
            <a:ext cx="6629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Personal attitude towards behavior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ubjective norms &amp;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Perceived behavioral control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77270"/>
            <a:ext cx="662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Students’ persistence intentions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Theoretical model of the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2362200"/>
            <a:ext cx="1143000" cy="3657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05600" y="2438401"/>
            <a:ext cx="492443" cy="35813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Students’ persistence intentions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19200" y="2362200"/>
            <a:ext cx="5029200" cy="3657600"/>
            <a:chOff x="838200" y="2362200"/>
            <a:chExt cx="5029200" cy="358140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2362200"/>
              <a:ext cx="16764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Attitude</a:t>
              </a:r>
            </a:p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3581400"/>
              <a:ext cx="16764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Subjective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norms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5020270"/>
              <a:ext cx="1676400" cy="9233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Perceived behavioral control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2823865"/>
              <a:ext cx="3352800" cy="12909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514600" y="4043065"/>
              <a:ext cx="3352800" cy="109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514600" y="4159826"/>
              <a:ext cx="3352800" cy="1329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48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Population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collection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Research design of the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662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Students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Convenience sampling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886200"/>
            <a:ext cx="662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Questionnaires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Google Docs</a:t>
            </a:r>
          </a:p>
        </p:txBody>
      </p:sp>
    </p:spTree>
    <p:extLst>
      <p:ext uri="{BB962C8B-B14F-4D97-AF65-F5344CB8AC3E}">
        <p14:creationId xmlns:p14="http://schemas.microsoft.com/office/powerpoint/2010/main" val="33713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Correlations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Regression 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Data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66294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 variables are related to each other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Subjective norms exhibits strongest relation with intentions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Perceived behavioral control shows a weak relation with intentions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960674"/>
            <a:ext cx="66294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Subjective norms with </a:t>
            </a:r>
            <a:r>
              <a:rPr lang="en-US" i="1" dirty="0"/>
              <a:t>B=</a:t>
            </a:r>
            <a:r>
              <a:rPr lang="en-US" dirty="0"/>
              <a:t>.617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 the largest contributor to persistence intentions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Personal attitude with </a:t>
            </a:r>
            <a:r>
              <a:rPr lang="en-US" i="1" dirty="0"/>
              <a:t>B</a:t>
            </a:r>
            <a:r>
              <a:rPr lang="en-US" dirty="0"/>
              <a:t> =.</a:t>
            </a:r>
            <a:r>
              <a:rPr lang="en-US" dirty="0" smtClean="0"/>
              <a:t>247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 the second largest contributor to persistence intentions.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Perceived behavioral control accounts for the </a:t>
            </a:r>
            <a:r>
              <a:rPr lang="en-US" dirty="0" smtClean="0"/>
              <a:t>.213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unit change in the persistence indentions.</a:t>
            </a:r>
          </a:p>
        </p:txBody>
      </p:sp>
    </p:spTree>
    <p:extLst>
      <p:ext uri="{BB962C8B-B14F-4D97-AF65-F5344CB8AC3E}">
        <p14:creationId xmlns:p14="http://schemas.microsoft.com/office/powerpoint/2010/main" val="9264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332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 evaluation of online students’ persistence intentions using theory of planned behavior </vt:lpstr>
      <vt:lpstr>Introduction</vt:lpstr>
      <vt:lpstr>Students’ dropout</vt:lpstr>
      <vt:lpstr>Rationale of the study</vt:lpstr>
      <vt:lpstr>Research questions of the study</vt:lpstr>
      <vt:lpstr>Variable involved in the study</vt:lpstr>
      <vt:lpstr>Theoretical model of the study</vt:lpstr>
      <vt:lpstr>Research design of the study</vt:lpstr>
      <vt:lpstr>Data analysis</vt:lpstr>
      <vt:lpstr>Important findings of the study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Bilal Aslam</dc:creator>
  <cp:lastModifiedBy>Bilal Aslam</cp:lastModifiedBy>
  <cp:revision>44</cp:revision>
  <dcterms:created xsi:type="dcterms:W3CDTF">2019-10-08T05:11:08Z</dcterms:created>
  <dcterms:modified xsi:type="dcterms:W3CDTF">2019-10-14T16:29:27Z</dcterms:modified>
</cp:coreProperties>
</file>