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0"/>
  </p:notesMasterIdLst>
  <p:sldIdLst>
    <p:sldId id="274" r:id="rId3"/>
    <p:sldId id="276" r:id="rId4"/>
    <p:sldId id="278" r:id="rId5"/>
    <p:sldId id="279" r:id="rId6"/>
    <p:sldId id="268" r:id="rId7"/>
    <p:sldId id="289" r:id="rId8"/>
    <p:sldId id="29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9D1"/>
    <a:srgbClr val="DDF8C8"/>
    <a:srgbClr val="E3E5E7"/>
    <a:srgbClr val="F1EE87"/>
    <a:srgbClr val="EFEC79"/>
    <a:srgbClr val="EAE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21B5C-9861-41B6-8E3A-22C36F9E3D0C}" type="datetimeFigureOut">
              <a:rPr lang="en-US" smtClean="0"/>
              <a:t>10/15/2019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963B3-D16D-4627-B4F2-BCB01825CFBD}" type="slidenum">
              <a:rPr lang="en-US" smtClean="0"/>
              <a:t>‹#›</a:t>
            </a:fld>
            <a:endParaRPr lang="en-US"/>
          </a:p>
        </p:txBody>
      </p:sp>
    </p:spTree>
    <p:extLst>
      <p:ext uri="{BB962C8B-B14F-4D97-AF65-F5344CB8AC3E}">
        <p14:creationId xmlns:p14="http://schemas.microsoft.com/office/powerpoint/2010/main" val="47957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9E1EC0-01A8-4685-9727-4588FE220A1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52674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9E1EC0-01A8-4685-9727-4588FE220A1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242654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9E1EC0-01A8-4685-9727-4588FE220A1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331905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733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2728913" y="354330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 xmlns:a16="http://schemas.microsoft.com/office/drawing/2014/main" id="{EA5E7C78-B7FD-4905-970D-675E6D396175}"/>
              </a:ext>
            </a:extLst>
          </p:cNvPr>
          <p:cNvSpPr>
            <a:spLocks noGrp="1"/>
          </p:cNvSpPr>
          <p:nvPr>
            <p:ph type="pic" sz="quarter" idx="11" hasCustomPrompt="1"/>
          </p:nvPr>
        </p:nvSpPr>
        <p:spPr>
          <a:xfrm>
            <a:off x="2728913" y="56918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 xmlns:a16="http://schemas.microsoft.com/office/drawing/2014/main" id="{01CFBF6C-8D5A-4D48-ACE1-2D979A60A21D}"/>
              </a:ext>
            </a:extLst>
          </p:cNvPr>
          <p:cNvSpPr>
            <a:spLocks noGrp="1"/>
          </p:cNvSpPr>
          <p:nvPr>
            <p:ph type="pic" sz="quarter" idx="12" hasCustomPrompt="1"/>
          </p:nvPr>
        </p:nvSpPr>
        <p:spPr>
          <a:xfrm>
            <a:off x="492919" y="3543300"/>
            <a:ext cx="2057400" cy="27432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 xmlns:a16="http://schemas.microsoft.com/office/drawing/2014/main" id="{2F26D5AB-D725-405F-B143-0753C3C45DCD}"/>
              </a:ext>
            </a:extLst>
          </p:cNvPr>
          <p:cNvSpPr/>
          <p:nvPr userDrawn="1"/>
        </p:nvSpPr>
        <p:spPr>
          <a:xfrm>
            <a:off x="-1" y="0"/>
            <a:ext cx="2550319"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69062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90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8BE861D7-D457-4F0C-825B-4CDA97FB39DE}"/>
              </a:ext>
            </a:extLst>
          </p:cNvPr>
          <p:cNvGrpSpPr/>
          <p:nvPr userDrawn="1"/>
        </p:nvGrpSpPr>
        <p:grpSpPr>
          <a:xfrm flipV="1">
            <a:off x="147123" y="4434413"/>
            <a:ext cx="2085974" cy="2281190"/>
            <a:chOff x="160070" y="163202"/>
            <a:chExt cx="2781298" cy="2281190"/>
          </a:xfrm>
          <a:solidFill>
            <a:srgbClr val="FFFFFF">
              <a:alpha val="40000"/>
            </a:srgbClr>
          </a:solidFill>
        </p:grpSpPr>
        <p:sp>
          <p:nvSpPr>
            <p:cNvPr id="4" name="Freeform: Shape 3">
              <a:extLst>
                <a:ext uri="{FF2B5EF4-FFF2-40B4-BE49-F238E27FC236}">
                  <a16:creationId xmlns="" xmlns:a16="http://schemas.microsoft.com/office/drawing/2014/main" id="{7E407CA1-5FD4-44EE-81DD-190588A1B548}"/>
                </a:ext>
              </a:extLst>
            </p:cNvPr>
            <p:cNvSpPr/>
            <p:nvPr/>
          </p:nvSpPr>
          <p:spPr>
            <a:xfrm>
              <a:off x="160070" y="163845"/>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 xmlns:a16="http://schemas.microsoft.com/office/drawing/2014/main" id="{037A0D61-F27B-4FE6-8B57-11E3B6AE2525}"/>
                </a:ext>
              </a:extLst>
            </p:cNvPr>
            <p:cNvSpPr/>
            <p:nvPr/>
          </p:nvSpPr>
          <p:spPr>
            <a:xfrm>
              <a:off x="491721" y="163202"/>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 name="Freeform: Shape 5">
              <a:extLst>
                <a:ext uri="{FF2B5EF4-FFF2-40B4-BE49-F238E27FC236}">
                  <a16:creationId xmlns="" xmlns:a16="http://schemas.microsoft.com/office/drawing/2014/main" id="{C630F3AB-9F61-4C4A-AB33-0EB2973B7942}"/>
                </a:ext>
              </a:extLst>
            </p:cNvPr>
            <p:cNvSpPr/>
            <p:nvPr/>
          </p:nvSpPr>
          <p:spPr>
            <a:xfrm>
              <a:off x="821614" y="163202"/>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7" name="Freeform: Shape 6">
              <a:extLst>
                <a:ext uri="{FF2B5EF4-FFF2-40B4-BE49-F238E27FC236}">
                  <a16:creationId xmlns="" xmlns:a16="http://schemas.microsoft.com/office/drawing/2014/main" id="{3D87576C-71E7-471B-9B76-0B559E7D1CFF}"/>
                </a:ext>
              </a:extLst>
            </p:cNvPr>
            <p:cNvSpPr/>
            <p:nvPr/>
          </p:nvSpPr>
          <p:spPr>
            <a:xfrm>
              <a:off x="1151509" y="163202"/>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 xmlns:a16="http://schemas.microsoft.com/office/drawing/2014/main" id="{587A641C-0AEB-43AD-A1C0-3E3DB6BD4DB5}"/>
                </a:ext>
              </a:extLst>
            </p:cNvPr>
            <p:cNvSpPr/>
            <p:nvPr/>
          </p:nvSpPr>
          <p:spPr>
            <a:xfrm>
              <a:off x="1481405" y="163202"/>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9" name="Freeform: Shape 8">
              <a:extLst>
                <a:ext uri="{FF2B5EF4-FFF2-40B4-BE49-F238E27FC236}">
                  <a16:creationId xmlns="" xmlns:a16="http://schemas.microsoft.com/office/drawing/2014/main" id="{24B4F603-5763-4124-9C65-63C757024D0D}"/>
                </a:ext>
              </a:extLst>
            </p:cNvPr>
            <p:cNvSpPr/>
            <p:nvPr/>
          </p:nvSpPr>
          <p:spPr>
            <a:xfrm>
              <a:off x="1813055" y="163202"/>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0" name="Freeform: Shape 9">
              <a:extLst>
                <a:ext uri="{FF2B5EF4-FFF2-40B4-BE49-F238E27FC236}">
                  <a16:creationId xmlns="" xmlns:a16="http://schemas.microsoft.com/office/drawing/2014/main" id="{975612D3-A761-4DCD-A5BD-F1103F92ABD5}"/>
                </a:ext>
              </a:extLst>
            </p:cNvPr>
            <p:cNvSpPr/>
            <p:nvPr/>
          </p:nvSpPr>
          <p:spPr>
            <a:xfrm>
              <a:off x="2142951" y="163202"/>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1" name="Freeform: Shape 10">
              <a:extLst>
                <a:ext uri="{FF2B5EF4-FFF2-40B4-BE49-F238E27FC236}">
                  <a16:creationId xmlns="" xmlns:a16="http://schemas.microsoft.com/office/drawing/2014/main" id="{E0CC9D82-7080-4E2E-9EBC-90DE06E02CD3}"/>
                </a:ext>
              </a:extLst>
            </p:cNvPr>
            <p:cNvSpPr/>
            <p:nvPr/>
          </p:nvSpPr>
          <p:spPr>
            <a:xfrm>
              <a:off x="2472846" y="163202"/>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2" name="Freeform: Shape 11">
              <a:extLst>
                <a:ext uri="{FF2B5EF4-FFF2-40B4-BE49-F238E27FC236}">
                  <a16:creationId xmlns="" xmlns:a16="http://schemas.microsoft.com/office/drawing/2014/main" id="{12977C22-797D-4DE0-934A-6606EF805FBD}"/>
                </a:ext>
              </a:extLst>
            </p:cNvPr>
            <p:cNvSpPr/>
            <p:nvPr/>
          </p:nvSpPr>
          <p:spPr>
            <a:xfrm>
              <a:off x="2800987" y="163202"/>
              <a:ext cx="140381" cy="140381"/>
            </a:xfrm>
            <a:custGeom>
              <a:avLst/>
              <a:gdLst>
                <a:gd name="connsiteX0" fmla="*/ 53340 w 76200"/>
                <a:gd name="connsiteY0" fmla="*/ 11430 h 76200"/>
                <a:gd name="connsiteX1" fmla="*/ 42862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3340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430"/>
                  </a:moveTo>
                  <a:lnTo>
                    <a:pt x="42862"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7628" y="6668"/>
                    <a:pt x="59055" y="6668"/>
                    <a:pt x="53340"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3" name="Freeform: Shape 12">
              <a:extLst>
                <a:ext uri="{FF2B5EF4-FFF2-40B4-BE49-F238E27FC236}">
                  <a16:creationId xmlns="" xmlns:a16="http://schemas.microsoft.com/office/drawing/2014/main" id="{3EFDEEDE-4A33-4C0F-B2D4-558856E8C3B6}"/>
                </a:ext>
              </a:extLst>
            </p:cNvPr>
            <p:cNvSpPr/>
            <p:nvPr/>
          </p:nvSpPr>
          <p:spPr>
            <a:xfrm>
              <a:off x="161824" y="431681"/>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3343 w 76200"/>
                <a:gd name="connsiteY14" fmla="*/ 31432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8" y="5715"/>
                    <a:pt x="16193" y="5715"/>
                    <a:pt x="11430" y="11430"/>
                  </a:cubicBezTo>
                  <a:cubicBezTo>
                    <a:pt x="6668" y="17145"/>
                    <a:pt x="5715" y="26670"/>
                    <a:pt x="11430" y="31432"/>
                  </a:cubicBezTo>
                  <a:lnTo>
                    <a:pt x="21908" y="41910"/>
                  </a:lnTo>
                  <a:lnTo>
                    <a:pt x="11430" y="52387"/>
                  </a:lnTo>
                  <a:cubicBezTo>
                    <a:pt x="5715" y="58103"/>
                    <a:pt x="5715" y="67628"/>
                    <a:pt x="11430" y="72390"/>
                  </a:cubicBezTo>
                  <a:cubicBezTo>
                    <a:pt x="17145" y="77153"/>
                    <a:pt x="26670" y="78105"/>
                    <a:pt x="31433" y="72390"/>
                  </a:cubicBezTo>
                  <a:lnTo>
                    <a:pt x="41910" y="61912"/>
                  </a:lnTo>
                  <a:lnTo>
                    <a:pt x="52388" y="72390"/>
                  </a:lnTo>
                  <a:cubicBezTo>
                    <a:pt x="58103" y="78105"/>
                    <a:pt x="67628" y="78105"/>
                    <a:pt x="72390" y="72390"/>
                  </a:cubicBezTo>
                  <a:cubicBezTo>
                    <a:pt x="77153" y="66675"/>
                    <a:pt x="78105" y="57150"/>
                    <a:pt x="72390" y="52387"/>
                  </a:cubicBezTo>
                  <a:lnTo>
                    <a:pt x="61913" y="41910"/>
                  </a:lnTo>
                  <a:lnTo>
                    <a:pt x="73343" y="31432"/>
                  </a:lnTo>
                  <a:cubicBezTo>
                    <a:pt x="79058" y="25718"/>
                    <a:pt x="79058" y="16193"/>
                    <a:pt x="73343" y="11430"/>
                  </a:cubicBezTo>
                  <a:cubicBezTo>
                    <a:pt x="67628"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4" name="Freeform: Shape 13">
              <a:extLst>
                <a:ext uri="{FF2B5EF4-FFF2-40B4-BE49-F238E27FC236}">
                  <a16:creationId xmlns="" xmlns:a16="http://schemas.microsoft.com/office/drawing/2014/main" id="{109B993E-8613-40BB-9EBB-AC078F29EE77}"/>
                </a:ext>
              </a:extLst>
            </p:cNvPr>
            <p:cNvSpPr/>
            <p:nvPr/>
          </p:nvSpPr>
          <p:spPr>
            <a:xfrm>
              <a:off x="491721" y="431681"/>
              <a:ext cx="140381" cy="140381"/>
            </a:xfrm>
            <a:custGeom>
              <a:avLst/>
              <a:gdLst>
                <a:gd name="connsiteX0" fmla="*/ 52388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2387 h 76200"/>
                <a:gd name="connsiteX7" fmla="*/ 11430 w 76200"/>
                <a:gd name="connsiteY7" fmla="*/ 72390 h 76200"/>
                <a:gd name="connsiteX8" fmla="*/ 31432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2" y="11430"/>
                  </a:lnTo>
                  <a:cubicBezTo>
                    <a:pt x="25717" y="5715"/>
                    <a:pt x="16192" y="5715"/>
                    <a:pt x="11430" y="11430"/>
                  </a:cubicBezTo>
                  <a:cubicBezTo>
                    <a:pt x="5715" y="17145"/>
                    <a:pt x="5715" y="26670"/>
                    <a:pt x="11430" y="31432"/>
                  </a:cubicBezTo>
                  <a:lnTo>
                    <a:pt x="21907" y="41910"/>
                  </a:lnTo>
                  <a:lnTo>
                    <a:pt x="11430" y="52387"/>
                  </a:lnTo>
                  <a:cubicBezTo>
                    <a:pt x="5715" y="58103"/>
                    <a:pt x="5715" y="67628"/>
                    <a:pt x="11430" y="72390"/>
                  </a:cubicBezTo>
                  <a:cubicBezTo>
                    <a:pt x="17145" y="78105"/>
                    <a:pt x="26670" y="78105"/>
                    <a:pt x="31432" y="72390"/>
                  </a:cubicBezTo>
                  <a:lnTo>
                    <a:pt x="41910" y="61912"/>
                  </a:lnTo>
                  <a:lnTo>
                    <a:pt x="52388" y="72390"/>
                  </a:lnTo>
                  <a:cubicBezTo>
                    <a:pt x="58103" y="78105"/>
                    <a:pt x="67628" y="78105"/>
                    <a:pt x="72390" y="72390"/>
                  </a:cubicBezTo>
                  <a:cubicBezTo>
                    <a:pt x="77153" y="66675"/>
                    <a:pt x="78105" y="57150"/>
                    <a:pt x="72390" y="52387"/>
                  </a:cubicBezTo>
                  <a:lnTo>
                    <a:pt x="61913" y="41910"/>
                  </a:lnTo>
                  <a:lnTo>
                    <a:pt x="72390" y="31432"/>
                  </a:lnTo>
                  <a:cubicBezTo>
                    <a:pt x="78105" y="25718"/>
                    <a:pt x="78105" y="16193"/>
                    <a:pt x="72390" y="11430"/>
                  </a:cubicBezTo>
                  <a:cubicBezTo>
                    <a:pt x="66675"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5" name="Freeform: Shape 14">
              <a:extLst>
                <a:ext uri="{FF2B5EF4-FFF2-40B4-BE49-F238E27FC236}">
                  <a16:creationId xmlns="" xmlns:a16="http://schemas.microsoft.com/office/drawing/2014/main" id="{AABB02F0-8D23-4D7C-9940-354089982420}"/>
                </a:ext>
              </a:extLst>
            </p:cNvPr>
            <p:cNvSpPr/>
            <p:nvPr/>
          </p:nvSpPr>
          <p:spPr>
            <a:xfrm>
              <a:off x="821614" y="431681"/>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7" y="5715"/>
                    <a:pt x="16192" y="5715"/>
                    <a:pt x="11430" y="11430"/>
                  </a:cubicBezTo>
                  <a:cubicBezTo>
                    <a:pt x="6667" y="17145"/>
                    <a:pt x="5715" y="26670"/>
                    <a:pt x="11430" y="31432"/>
                  </a:cubicBezTo>
                  <a:lnTo>
                    <a:pt x="21908" y="41910"/>
                  </a:lnTo>
                  <a:lnTo>
                    <a:pt x="11430" y="52387"/>
                  </a:lnTo>
                  <a:cubicBezTo>
                    <a:pt x="5715" y="58103"/>
                    <a:pt x="5715" y="67628"/>
                    <a:pt x="11430" y="72390"/>
                  </a:cubicBezTo>
                  <a:cubicBezTo>
                    <a:pt x="17145" y="77153"/>
                    <a:pt x="26670" y="78105"/>
                    <a:pt x="31433" y="72390"/>
                  </a:cubicBezTo>
                  <a:lnTo>
                    <a:pt x="41910" y="61912"/>
                  </a:lnTo>
                  <a:lnTo>
                    <a:pt x="52388" y="72390"/>
                  </a:lnTo>
                  <a:cubicBezTo>
                    <a:pt x="58103" y="78105"/>
                    <a:pt x="67628" y="78105"/>
                    <a:pt x="72390" y="72390"/>
                  </a:cubicBezTo>
                  <a:cubicBezTo>
                    <a:pt x="77153" y="66675"/>
                    <a:pt x="78105" y="57150"/>
                    <a:pt x="72390" y="52387"/>
                  </a:cubicBezTo>
                  <a:lnTo>
                    <a:pt x="61913" y="41910"/>
                  </a:lnTo>
                  <a:lnTo>
                    <a:pt x="72390" y="31432"/>
                  </a:lnTo>
                  <a:cubicBezTo>
                    <a:pt x="78105" y="25718"/>
                    <a:pt x="78105" y="16193"/>
                    <a:pt x="72390" y="11430"/>
                  </a:cubicBezTo>
                  <a:cubicBezTo>
                    <a:pt x="67628" y="5715"/>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6" name="Freeform: Shape 15">
              <a:extLst>
                <a:ext uri="{FF2B5EF4-FFF2-40B4-BE49-F238E27FC236}">
                  <a16:creationId xmlns="" xmlns:a16="http://schemas.microsoft.com/office/drawing/2014/main" id="{E4DB76EE-8105-4B73-A57D-DE1A3E874018}"/>
                </a:ext>
              </a:extLst>
            </p:cNvPr>
            <p:cNvSpPr/>
            <p:nvPr/>
          </p:nvSpPr>
          <p:spPr>
            <a:xfrm>
              <a:off x="1151509" y="431681"/>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8" y="5715"/>
                    <a:pt x="16193" y="5715"/>
                    <a:pt x="11430" y="11430"/>
                  </a:cubicBezTo>
                  <a:cubicBezTo>
                    <a:pt x="6668" y="17145"/>
                    <a:pt x="5715" y="26670"/>
                    <a:pt x="11430" y="31432"/>
                  </a:cubicBezTo>
                  <a:lnTo>
                    <a:pt x="21908" y="41910"/>
                  </a:lnTo>
                  <a:lnTo>
                    <a:pt x="11430" y="52387"/>
                  </a:lnTo>
                  <a:cubicBezTo>
                    <a:pt x="5715" y="58103"/>
                    <a:pt x="5715" y="67628"/>
                    <a:pt x="11430" y="72390"/>
                  </a:cubicBezTo>
                  <a:cubicBezTo>
                    <a:pt x="17145" y="77153"/>
                    <a:pt x="26670" y="78105"/>
                    <a:pt x="31433" y="72390"/>
                  </a:cubicBezTo>
                  <a:lnTo>
                    <a:pt x="41910" y="61912"/>
                  </a:lnTo>
                  <a:lnTo>
                    <a:pt x="52388" y="72390"/>
                  </a:lnTo>
                  <a:cubicBezTo>
                    <a:pt x="58102" y="78105"/>
                    <a:pt x="67627" y="78105"/>
                    <a:pt x="72390" y="72390"/>
                  </a:cubicBezTo>
                  <a:cubicBezTo>
                    <a:pt x="78105" y="66675"/>
                    <a:pt x="78105" y="57150"/>
                    <a:pt x="72390" y="52387"/>
                  </a:cubicBezTo>
                  <a:lnTo>
                    <a:pt x="61913" y="41910"/>
                  </a:lnTo>
                  <a:lnTo>
                    <a:pt x="72390" y="31432"/>
                  </a:lnTo>
                  <a:cubicBezTo>
                    <a:pt x="78105" y="25718"/>
                    <a:pt x="78105" y="16193"/>
                    <a:pt x="72390" y="11430"/>
                  </a:cubicBezTo>
                  <a:cubicBezTo>
                    <a:pt x="67627" y="5715"/>
                    <a:pt x="58102"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7" name="Freeform: Shape 16">
              <a:extLst>
                <a:ext uri="{FF2B5EF4-FFF2-40B4-BE49-F238E27FC236}">
                  <a16:creationId xmlns="" xmlns:a16="http://schemas.microsoft.com/office/drawing/2014/main" id="{10B5642A-685F-4C9B-98E5-0363F7A98967}"/>
                </a:ext>
              </a:extLst>
            </p:cNvPr>
            <p:cNvSpPr/>
            <p:nvPr/>
          </p:nvSpPr>
          <p:spPr>
            <a:xfrm>
              <a:off x="1481405" y="431681"/>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7" y="5715"/>
                    <a:pt x="16192" y="5715"/>
                    <a:pt x="11430" y="11430"/>
                  </a:cubicBezTo>
                  <a:cubicBezTo>
                    <a:pt x="5715" y="17145"/>
                    <a:pt x="5715" y="26670"/>
                    <a:pt x="11430" y="31432"/>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3" y="78105"/>
                    <a:pt x="67628" y="78105"/>
                    <a:pt x="72390" y="72390"/>
                  </a:cubicBezTo>
                  <a:cubicBezTo>
                    <a:pt x="77153" y="66675"/>
                    <a:pt x="78105" y="57150"/>
                    <a:pt x="72390" y="52387"/>
                  </a:cubicBezTo>
                  <a:lnTo>
                    <a:pt x="61913" y="41910"/>
                  </a:lnTo>
                  <a:lnTo>
                    <a:pt x="72390" y="31432"/>
                  </a:lnTo>
                  <a:cubicBezTo>
                    <a:pt x="78105" y="25718"/>
                    <a:pt x="78105" y="16193"/>
                    <a:pt x="72390" y="11430"/>
                  </a:cubicBezTo>
                  <a:cubicBezTo>
                    <a:pt x="66675"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8" name="Freeform: Shape 17">
              <a:extLst>
                <a:ext uri="{FF2B5EF4-FFF2-40B4-BE49-F238E27FC236}">
                  <a16:creationId xmlns="" xmlns:a16="http://schemas.microsoft.com/office/drawing/2014/main" id="{43FF590F-A53E-4C7F-BF29-1FC182CAB35D}"/>
                </a:ext>
              </a:extLst>
            </p:cNvPr>
            <p:cNvSpPr/>
            <p:nvPr/>
          </p:nvSpPr>
          <p:spPr>
            <a:xfrm>
              <a:off x="1813055" y="431681"/>
              <a:ext cx="140381" cy="140381"/>
            </a:xfrm>
            <a:custGeom>
              <a:avLst/>
              <a:gdLst>
                <a:gd name="connsiteX0" fmla="*/ 52388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2387 h 76200"/>
                <a:gd name="connsiteX7" fmla="*/ 11430 w 76200"/>
                <a:gd name="connsiteY7" fmla="*/ 72390 h 76200"/>
                <a:gd name="connsiteX8" fmla="*/ 31432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2" y="11430"/>
                  </a:lnTo>
                  <a:cubicBezTo>
                    <a:pt x="25717" y="5715"/>
                    <a:pt x="16192" y="5715"/>
                    <a:pt x="11430" y="11430"/>
                  </a:cubicBezTo>
                  <a:cubicBezTo>
                    <a:pt x="6667" y="17145"/>
                    <a:pt x="5715" y="26670"/>
                    <a:pt x="11430" y="31432"/>
                  </a:cubicBezTo>
                  <a:lnTo>
                    <a:pt x="21907" y="41910"/>
                  </a:lnTo>
                  <a:lnTo>
                    <a:pt x="11430" y="52387"/>
                  </a:lnTo>
                  <a:cubicBezTo>
                    <a:pt x="5715" y="58103"/>
                    <a:pt x="5715" y="67628"/>
                    <a:pt x="11430" y="72390"/>
                  </a:cubicBezTo>
                  <a:cubicBezTo>
                    <a:pt x="17145" y="78105"/>
                    <a:pt x="26670" y="78105"/>
                    <a:pt x="31432" y="72390"/>
                  </a:cubicBezTo>
                  <a:lnTo>
                    <a:pt x="41910" y="61912"/>
                  </a:lnTo>
                  <a:lnTo>
                    <a:pt x="52388" y="72390"/>
                  </a:lnTo>
                  <a:cubicBezTo>
                    <a:pt x="58103" y="78105"/>
                    <a:pt x="67628" y="78105"/>
                    <a:pt x="72390" y="72390"/>
                  </a:cubicBezTo>
                  <a:cubicBezTo>
                    <a:pt x="77153" y="66675"/>
                    <a:pt x="78105" y="57150"/>
                    <a:pt x="72390" y="52387"/>
                  </a:cubicBezTo>
                  <a:lnTo>
                    <a:pt x="61913" y="41910"/>
                  </a:lnTo>
                  <a:lnTo>
                    <a:pt x="72390" y="31432"/>
                  </a:lnTo>
                  <a:cubicBezTo>
                    <a:pt x="78105" y="25718"/>
                    <a:pt x="78105" y="16193"/>
                    <a:pt x="72390" y="11430"/>
                  </a:cubicBezTo>
                  <a:cubicBezTo>
                    <a:pt x="66675" y="6667"/>
                    <a:pt x="57150"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19" name="Freeform: Shape 18">
              <a:extLst>
                <a:ext uri="{FF2B5EF4-FFF2-40B4-BE49-F238E27FC236}">
                  <a16:creationId xmlns="" xmlns:a16="http://schemas.microsoft.com/office/drawing/2014/main" id="{16B710DD-98B8-4820-BA3B-08D07F2F82F5}"/>
                </a:ext>
              </a:extLst>
            </p:cNvPr>
            <p:cNvSpPr/>
            <p:nvPr/>
          </p:nvSpPr>
          <p:spPr>
            <a:xfrm>
              <a:off x="2142951" y="431681"/>
              <a:ext cx="140381" cy="140381"/>
            </a:xfrm>
            <a:custGeom>
              <a:avLst/>
              <a:gdLst>
                <a:gd name="connsiteX0" fmla="*/ 52387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2387 h 76200"/>
                <a:gd name="connsiteX7" fmla="*/ 11430 w 76200"/>
                <a:gd name="connsiteY7" fmla="*/ 72390 h 76200"/>
                <a:gd name="connsiteX8" fmla="*/ 31432 w 76200"/>
                <a:gd name="connsiteY8" fmla="*/ 72390 h 76200"/>
                <a:gd name="connsiteX9" fmla="*/ 41910 w 76200"/>
                <a:gd name="connsiteY9" fmla="*/ 61912 h 76200"/>
                <a:gd name="connsiteX10" fmla="*/ 52387 w 76200"/>
                <a:gd name="connsiteY10" fmla="*/ 72390 h 76200"/>
                <a:gd name="connsiteX11" fmla="*/ 72390 w 76200"/>
                <a:gd name="connsiteY11" fmla="*/ 72390 h 76200"/>
                <a:gd name="connsiteX12" fmla="*/ 72390 w 76200"/>
                <a:gd name="connsiteY12" fmla="*/ 52387 h 76200"/>
                <a:gd name="connsiteX13" fmla="*/ 61912 w 76200"/>
                <a:gd name="connsiteY13" fmla="*/ 41910 h 76200"/>
                <a:gd name="connsiteX14" fmla="*/ 72390 w 76200"/>
                <a:gd name="connsiteY14" fmla="*/ 31432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7"/>
                  </a:lnTo>
                  <a:lnTo>
                    <a:pt x="31432" y="11430"/>
                  </a:lnTo>
                  <a:cubicBezTo>
                    <a:pt x="25717" y="5715"/>
                    <a:pt x="16192" y="5715"/>
                    <a:pt x="11430" y="11430"/>
                  </a:cubicBezTo>
                  <a:cubicBezTo>
                    <a:pt x="5715" y="17145"/>
                    <a:pt x="5715" y="26670"/>
                    <a:pt x="11430" y="31432"/>
                  </a:cubicBezTo>
                  <a:lnTo>
                    <a:pt x="21907" y="41910"/>
                  </a:lnTo>
                  <a:lnTo>
                    <a:pt x="11430" y="52387"/>
                  </a:lnTo>
                  <a:cubicBezTo>
                    <a:pt x="5715" y="58103"/>
                    <a:pt x="5715" y="67628"/>
                    <a:pt x="11430" y="72390"/>
                  </a:cubicBezTo>
                  <a:cubicBezTo>
                    <a:pt x="17145" y="78105"/>
                    <a:pt x="26670" y="78105"/>
                    <a:pt x="31432" y="72390"/>
                  </a:cubicBezTo>
                  <a:lnTo>
                    <a:pt x="41910" y="61912"/>
                  </a:lnTo>
                  <a:lnTo>
                    <a:pt x="52387" y="72390"/>
                  </a:lnTo>
                  <a:cubicBezTo>
                    <a:pt x="58103" y="78105"/>
                    <a:pt x="67628" y="78105"/>
                    <a:pt x="72390" y="72390"/>
                  </a:cubicBezTo>
                  <a:cubicBezTo>
                    <a:pt x="78105" y="66675"/>
                    <a:pt x="78105" y="57150"/>
                    <a:pt x="72390" y="52387"/>
                  </a:cubicBezTo>
                  <a:lnTo>
                    <a:pt x="61912" y="41910"/>
                  </a:lnTo>
                  <a:lnTo>
                    <a:pt x="72390" y="31432"/>
                  </a:lnTo>
                  <a:cubicBezTo>
                    <a:pt x="78105" y="25718"/>
                    <a:pt x="78105" y="16193"/>
                    <a:pt x="72390" y="11430"/>
                  </a:cubicBezTo>
                  <a:cubicBezTo>
                    <a:pt x="66675" y="5715"/>
                    <a:pt x="58103" y="5715"/>
                    <a:pt x="52387"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0" name="Freeform: Shape 19">
              <a:extLst>
                <a:ext uri="{FF2B5EF4-FFF2-40B4-BE49-F238E27FC236}">
                  <a16:creationId xmlns="" xmlns:a16="http://schemas.microsoft.com/office/drawing/2014/main" id="{70C2DB0F-294E-4BE0-9796-FFD452B698E6}"/>
                </a:ext>
              </a:extLst>
            </p:cNvPr>
            <p:cNvSpPr/>
            <p:nvPr/>
          </p:nvSpPr>
          <p:spPr>
            <a:xfrm>
              <a:off x="2472846" y="431681"/>
              <a:ext cx="140381" cy="140381"/>
            </a:xfrm>
            <a:custGeom>
              <a:avLst/>
              <a:gdLst>
                <a:gd name="connsiteX0" fmla="*/ 52387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2387 h 76200"/>
                <a:gd name="connsiteX7" fmla="*/ 11430 w 76200"/>
                <a:gd name="connsiteY7" fmla="*/ 72390 h 76200"/>
                <a:gd name="connsiteX8" fmla="*/ 31432 w 76200"/>
                <a:gd name="connsiteY8" fmla="*/ 72390 h 76200"/>
                <a:gd name="connsiteX9" fmla="*/ 41910 w 76200"/>
                <a:gd name="connsiteY9" fmla="*/ 61912 h 76200"/>
                <a:gd name="connsiteX10" fmla="*/ 52387 w 76200"/>
                <a:gd name="connsiteY10" fmla="*/ 72390 h 76200"/>
                <a:gd name="connsiteX11" fmla="*/ 72390 w 76200"/>
                <a:gd name="connsiteY11" fmla="*/ 72390 h 76200"/>
                <a:gd name="connsiteX12" fmla="*/ 72390 w 76200"/>
                <a:gd name="connsiteY12" fmla="*/ 52387 h 76200"/>
                <a:gd name="connsiteX13" fmla="*/ 61912 w 76200"/>
                <a:gd name="connsiteY13" fmla="*/ 41910 h 76200"/>
                <a:gd name="connsiteX14" fmla="*/ 72390 w 76200"/>
                <a:gd name="connsiteY14" fmla="*/ 31432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7"/>
                  </a:lnTo>
                  <a:lnTo>
                    <a:pt x="31432" y="11430"/>
                  </a:lnTo>
                  <a:cubicBezTo>
                    <a:pt x="25717" y="5715"/>
                    <a:pt x="16192" y="5715"/>
                    <a:pt x="11430" y="11430"/>
                  </a:cubicBezTo>
                  <a:cubicBezTo>
                    <a:pt x="5715" y="17145"/>
                    <a:pt x="5715" y="26670"/>
                    <a:pt x="11430" y="31432"/>
                  </a:cubicBezTo>
                  <a:lnTo>
                    <a:pt x="21907" y="41910"/>
                  </a:lnTo>
                  <a:lnTo>
                    <a:pt x="11430" y="52387"/>
                  </a:lnTo>
                  <a:cubicBezTo>
                    <a:pt x="5715" y="58103"/>
                    <a:pt x="5715" y="67628"/>
                    <a:pt x="11430" y="72390"/>
                  </a:cubicBezTo>
                  <a:cubicBezTo>
                    <a:pt x="17145" y="78105"/>
                    <a:pt x="26670" y="78105"/>
                    <a:pt x="31432" y="72390"/>
                  </a:cubicBezTo>
                  <a:lnTo>
                    <a:pt x="41910" y="61912"/>
                  </a:lnTo>
                  <a:lnTo>
                    <a:pt x="52387" y="72390"/>
                  </a:lnTo>
                  <a:cubicBezTo>
                    <a:pt x="58103" y="78105"/>
                    <a:pt x="67628" y="78105"/>
                    <a:pt x="72390" y="72390"/>
                  </a:cubicBezTo>
                  <a:cubicBezTo>
                    <a:pt x="78105" y="66675"/>
                    <a:pt x="78105" y="57150"/>
                    <a:pt x="72390" y="52387"/>
                  </a:cubicBezTo>
                  <a:lnTo>
                    <a:pt x="61912" y="41910"/>
                  </a:lnTo>
                  <a:lnTo>
                    <a:pt x="72390" y="31432"/>
                  </a:lnTo>
                  <a:cubicBezTo>
                    <a:pt x="78105" y="25718"/>
                    <a:pt x="78105" y="16193"/>
                    <a:pt x="72390" y="11430"/>
                  </a:cubicBezTo>
                  <a:cubicBezTo>
                    <a:pt x="66675" y="5715"/>
                    <a:pt x="58103" y="5715"/>
                    <a:pt x="52387"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1" name="Freeform: Shape 20">
              <a:extLst>
                <a:ext uri="{FF2B5EF4-FFF2-40B4-BE49-F238E27FC236}">
                  <a16:creationId xmlns="" xmlns:a16="http://schemas.microsoft.com/office/drawing/2014/main" id="{92766DA7-4247-4A42-BAE8-C2F833AE5E4D}"/>
                </a:ext>
              </a:extLst>
            </p:cNvPr>
            <p:cNvSpPr/>
            <p:nvPr/>
          </p:nvSpPr>
          <p:spPr>
            <a:xfrm>
              <a:off x="161824" y="69840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3343 w 76200"/>
                <a:gd name="connsiteY11" fmla="*/ 74295 h 76200"/>
                <a:gd name="connsiteX12" fmla="*/ 73343 w 76200"/>
                <a:gd name="connsiteY12" fmla="*/ 54293 h 76200"/>
                <a:gd name="connsiteX13" fmla="*/ 62865 w 76200"/>
                <a:gd name="connsiteY13" fmla="*/ 43815 h 76200"/>
                <a:gd name="connsiteX14" fmla="*/ 73343 w 76200"/>
                <a:gd name="connsiteY14" fmla="*/ 32385 h 76200"/>
                <a:gd name="connsiteX15" fmla="*/ 73343 w 76200"/>
                <a:gd name="connsiteY15" fmla="*/ 12383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2390"/>
                  </a:lnTo>
                  <a:cubicBezTo>
                    <a:pt x="58103" y="79058"/>
                    <a:pt x="67628" y="79058"/>
                    <a:pt x="73343" y="74295"/>
                  </a:cubicBezTo>
                  <a:cubicBezTo>
                    <a:pt x="79058" y="69533"/>
                    <a:pt x="79058" y="59055"/>
                    <a:pt x="73343" y="54293"/>
                  </a:cubicBezTo>
                  <a:lnTo>
                    <a:pt x="62865" y="43815"/>
                  </a:lnTo>
                  <a:lnTo>
                    <a:pt x="73343" y="32385"/>
                  </a:lnTo>
                  <a:cubicBezTo>
                    <a:pt x="79058" y="26670"/>
                    <a:pt x="79058" y="17145"/>
                    <a:pt x="73343" y="12383"/>
                  </a:cubicBezTo>
                  <a:cubicBezTo>
                    <a:pt x="67628" y="7620"/>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2" name="Freeform: Shape 21">
              <a:extLst>
                <a:ext uri="{FF2B5EF4-FFF2-40B4-BE49-F238E27FC236}">
                  <a16:creationId xmlns="" xmlns:a16="http://schemas.microsoft.com/office/drawing/2014/main" id="{273DFE95-5802-47A9-965E-AD63BFC6C1D6}"/>
                </a:ext>
              </a:extLst>
            </p:cNvPr>
            <p:cNvSpPr/>
            <p:nvPr/>
          </p:nvSpPr>
          <p:spPr>
            <a:xfrm>
              <a:off x="491721" y="698403"/>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6675"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3" name="Freeform: Shape 22">
              <a:extLst>
                <a:ext uri="{FF2B5EF4-FFF2-40B4-BE49-F238E27FC236}">
                  <a16:creationId xmlns="" xmlns:a16="http://schemas.microsoft.com/office/drawing/2014/main" id="{D3A7B14B-26D1-4AB9-A34C-6564B833B1A1}"/>
                </a:ext>
              </a:extLst>
            </p:cNvPr>
            <p:cNvSpPr/>
            <p:nvPr/>
          </p:nvSpPr>
          <p:spPr>
            <a:xfrm>
              <a:off x="821614" y="69840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7628" y="5715"/>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4" name="Freeform: Shape 23">
              <a:extLst>
                <a:ext uri="{FF2B5EF4-FFF2-40B4-BE49-F238E27FC236}">
                  <a16:creationId xmlns="" xmlns:a16="http://schemas.microsoft.com/office/drawing/2014/main" id="{472B42C1-BCB0-40C3-A16B-77502F644F86}"/>
                </a:ext>
              </a:extLst>
            </p:cNvPr>
            <p:cNvSpPr/>
            <p:nvPr/>
          </p:nvSpPr>
          <p:spPr>
            <a:xfrm>
              <a:off x="1151509" y="69840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2390"/>
                  </a:lnTo>
                  <a:cubicBezTo>
                    <a:pt x="58102" y="78105"/>
                    <a:pt x="67627" y="78105"/>
                    <a:pt x="72390" y="72390"/>
                  </a:cubicBezTo>
                  <a:cubicBezTo>
                    <a:pt x="78105" y="66675"/>
                    <a:pt x="78105" y="57150"/>
                    <a:pt x="72390" y="52388"/>
                  </a:cubicBezTo>
                  <a:lnTo>
                    <a:pt x="61913" y="41910"/>
                  </a:lnTo>
                  <a:lnTo>
                    <a:pt x="72390" y="31433"/>
                  </a:lnTo>
                  <a:cubicBezTo>
                    <a:pt x="78105" y="25718"/>
                    <a:pt x="78105" y="16193"/>
                    <a:pt x="72390" y="11430"/>
                  </a:cubicBezTo>
                  <a:cubicBezTo>
                    <a:pt x="67627" y="5715"/>
                    <a:pt x="58102"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5" name="Freeform: Shape 24">
              <a:extLst>
                <a:ext uri="{FF2B5EF4-FFF2-40B4-BE49-F238E27FC236}">
                  <a16:creationId xmlns="" xmlns:a16="http://schemas.microsoft.com/office/drawing/2014/main" id="{D1F30ECE-28B2-4CB0-82BA-977A5BBEF08D}"/>
                </a:ext>
              </a:extLst>
            </p:cNvPr>
            <p:cNvSpPr/>
            <p:nvPr/>
          </p:nvSpPr>
          <p:spPr>
            <a:xfrm>
              <a:off x="1481405" y="69840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6675"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6" name="Freeform: Shape 25">
              <a:extLst>
                <a:ext uri="{FF2B5EF4-FFF2-40B4-BE49-F238E27FC236}">
                  <a16:creationId xmlns="" xmlns:a16="http://schemas.microsoft.com/office/drawing/2014/main" id="{625B4573-4AD1-4B81-B783-08D57B7BFD5D}"/>
                </a:ext>
              </a:extLst>
            </p:cNvPr>
            <p:cNvSpPr/>
            <p:nvPr/>
          </p:nvSpPr>
          <p:spPr>
            <a:xfrm>
              <a:off x="1811302" y="698403"/>
              <a:ext cx="140381" cy="140381"/>
            </a:xfrm>
            <a:custGeom>
              <a:avLst/>
              <a:gdLst>
                <a:gd name="connsiteX0" fmla="*/ 53340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3340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6675" y="6668"/>
                    <a:pt x="58103" y="5715"/>
                    <a:pt x="53340"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7" name="Freeform: Shape 26">
              <a:extLst>
                <a:ext uri="{FF2B5EF4-FFF2-40B4-BE49-F238E27FC236}">
                  <a16:creationId xmlns="" xmlns:a16="http://schemas.microsoft.com/office/drawing/2014/main" id="{BCBFDB14-4422-456C-97BB-62B02E9BA642}"/>
                </a:ext>
              </a:extLst>
            </p:cNvPr>
            <p:cNvSpPr/>
            <p:nvPr/>
          </p:nvSpPr>
          <p:spPr>
            <a:xfrm>
              <a:off x="2142951" y="698403"/>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5715"/>
                    <a:pt x="58103" y="5715"/>
                    <a:pt x="52387"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8" name="Freeform: Shape 27">
              <a:extLst>
                <a:ext uri="{FF2B5EF4-FFF2-40B4-BE49-F238E27FC236}">
                  <a16:creationId xmlns="" xmlns:a16="http://schemas.microsoft.com/office/drawing/2014/main" id="{F35623C5-8E6C-4045-B3DF-30216FEC4B09}"/>
                </a:ext>
              </a:extLst>
            </p:cNvPr>
            <p:cNvSpPr/>
            <p:nvPr/>
          </p:nvSpPr>
          <p:spPr>
            <a:xfrm>
              <a:off x="161824" y="96688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3343 w 76200"/>
                <a:gd name="connsiteY14" fmla="*/ 31433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1910"/>
                  </a:lnTo>
                  <a:lnTo>
                    <a:pt x="11430" y="52388"/>
                  </a:lnTo>
                  <a:cubicBezTo>
                    <a:pt x="5715" y="58102"/>
                    <a:pt x="5715" y="67627"/>
                    <a:pt x="11430" y="72390"/>
                  </a:cubicBezTo>
                  <a:cubicBezTo>
                    <a:pt x="17145" y="77152"/>
                    <a:pt x="26670" y="78105"/>
                    <a:pt x="31433" y="72390"/>
                  </a:cubicBezTo>
                  <a:lnTo>
                    <a:pt x="41910" y="61913"/>
                  </a:lnTo>
                  <a:lnTo>
                    <a:pt x="52388" y="72390"/>
                  </a:lnTo>
                  <a:cubicBezTo>
                    <a:pt x="58103" y="78105"/>
                    <a:pt x="67628" y="78105"/>
                    <a:pt x="72390" y="72390"/>
                  </a:cubicBezTo>
                  <a:cubicBezTo>
                    <a:pt x="77153" y="66675"/>
                    <a:pt x="78105" y="57150"/>
                    <a:pt x="72390" y="52388"/>
                  </a:cubicBezTo>
                  <a:lnTo>
                    <a:pt x="61913" y="41910"/>
                  </a:lnTo>
                  <a:lnTo>
                    <a:pt x="73343" y="31433"/>
                  </a:lnTo>
                  <a:cubicBezTo>
                    <a:pt x="79058" y="25718"/>
                    <a:pt x="79058" y="16193"/>
                    <a:pt x="73343" y="11430"/>
                  </a:cubicBezTo>
                  <a:cubicBezTo>
                    <a:pt x="67628"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29" name="Freeform: Shape 28">
              <a:extLst>
                <a:ext uri="{FF2B5EF4-FFF2-40B4-BE49-F238E27FC236}">
                  <a16:creationId xmlns="" xmlns:a16="http://schemas.microsoft.com/office/drawing/2014/main" id="{B5AD1962-0F7F-49AF-BEAE-5A57053A2A2A}"/>
                </a:ext>
              </a:extLst>
            </p:cNvPr>
            <p:cNvSpPr/>
            <p:nvPr/>
          </p:nvSpPr>
          <p:spPr>
            <a:xfrm>
              <a:off x="491721" y="966883"/>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2"/>
                    <a:pt x="5715" y="67627"/>
                    <a:pt x="11430" y="72390"/>
                  </a:cubicBezTo>
                  <a:cubicBezTo>
                    <a:pt x="17145" y="78105"/>
                    <a:pt x="26670" y="78105"/>
                    <a:pt x="31432"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6675"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0" name="Freeform: Shape 29">
              <a:extLst>
                <a:ext uri="{FF2B5EF4-FFF2-40B4-BE49-F238E27FC236}">
                  <a16:creationId xmlns="" xmlns:a16="http://schemas.microsoft.com/office/drawing/2014/main" id="{C773899E-0AE2-4F17-AC46-8025FE31E028}"/>
                </a:ext>
              </a:extLst>
            </p:cNvPr>
            <p:cNvSpPr/>
            <p:nvPr/>
          </p:nvSpPr>
          <p:spPr>
            <a:xfrm>
              <a:off x="821614" y="96688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2"/>
                    <a:pt x="5715" y="67627"/>
                    <a:pt x="11430" y="72390"/>
                  </a:cubicBezTo>
                  <a:cubicBezTo>
                    <a:pt x="17145" y="77152"/>
                    <a:pt x="26670" y="78105"/>
                    <a:pt x="31433"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7628" y="5715"/>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1" name="Freeform: Shape 30">
              <a:extLst>
                <a:ext uri="{FF2B5EF4-FFF2-40B4-BE49-F238E27FC236}">
                  <a16:creationId xmlns="" xmlns:a16="http://schemas.microsoft.com/office/drawing/2014/main" id="{8D735054-8238-4577-9B4B-9DE571C72F56}"/>
                </a:ext>
              </a:extLst>
            </p:cNvPr>
            <p:cNvSpPr/>
            <p:nvPr/>
          </p:nvSpPr>
          <p:spPr>
            <a:xfrm>
              <a:off x="1151509" y="96688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1910"/>
                  </a:lnTo>
                  <a:lnTo>
                    <a:pt x="11430" y="52388"/>
                  </a:lnTo>
                  <a:cubicBezTo>
                    <a:pt x="5715" y="58102"/>
                    <a:pt x="5715" y="67627"/>
                    <a:pt x="11430" y="72390"/>
                  </a:cubicBezTo>
                  <a:cubicBezTo>
                    <a:pt x="17145" y="77152"/>
                    <a:pt x="26670" y="78105"/>
                    <a:pt x="31433" y="72390"/>
                  </a:cubicBezTo>
                  <a:lnTo>
                    <a:pt x="41910" y="61913"/>
                  </a:lnTo>
                  <a:lnTo>
                    <a:pt x="52388" y="72390"/>
                  </a:lnTo>
                  <a:cubicBezTo>
                    <a:pt x="58102" y="78105"/>
                    <a:pt x="67627" y="78105"/>
                    <a:pt x="72390" y="72390"/>
                  </a:cubicBezTo>
                  <a:cubicBezTo>
                    <a:pt x="78105" y="66675"/>
                    <a:pt x="78105" y="57150"/>
                    <a:pt x="72390" y="52388"/>
                  </a:cubicBezTo>
                  <a:lnTo>
                    <a:pt x="61913" y="41910"/>
                  </a:lnTo>
                  <a:lnTo>
                    <a:pt x="72390" y="31433"/>
                  </a:lnTo>
                  <a:cubicBezTo>
                    <a:pt x="78105" y="25718"/>
                    <a:pt x="78105" y="16193"/>
                    <a:pt x="72390" y="11430"/>
                  </a:cubicBezTo>
                  <a:cubicBezTo>
                    <a:pt x="67627" y="5715"/>
                    <a:pt x="58102"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2" name="Freeform: Shape 31">
              <a:extLst>
                <a:ext uri="{FF2B5EF4-FFF2-40B4-BE49-F238E27FC236}">
                  <a16:creationId xmlns="" xmlns:a16="http://schemas.microsoft.com/office/drawing/2014/main" id="{C32778BE-09C1-4C8E-BD9E-289BC958BF42}"/>
                </a:ext>
              </a:extLst>
            </p:cNvPr>
            <p:cNvSpPr/>
            <p:nvPr/>
          </p:nvSpPr>
          <p:spPr>
            <a:xfrm>
              <a:off x="1481405" y="966883"/>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2"/>
                    <a:pt x="5715" y="67627"/>
                    <a:pt x="11430" y="72390"/>
                  </a:cubicBezTo>
                  <a:cubicBezTo>
                    <a:pt x="17145" y="78105"/>
                    <a:pt x="26670" y="78105"/>
                    <a:pt x="31433"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6675"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3" name="Freeform: Shape 32">
              <a:extLst>
                <a:ext uri="{FF2B5EF4-FFF2-40B4-BE49-F238E27FC236}">
                  <a16:creationId xmlns="" xmlns:a16="http://schemas.microsoft.com/office/drawing/2014/main" id="{1B01113E-AC78-49F9-8443-F1B62CE29184}"/>
                </a:ext>
              </a:extLst>
            </p:cNvPr>
            <p:cNvSpPr/>
            <p:nvPr/>
          </p:nvSpPr>
          <p:spPr>
            <a:xfrm>
              <a:off x="1813055" y="966883"/>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2"/>
                    <a:pt x="5715" y="67627"/>
                    <a:pt x="11430" y="72390"/>
                  </a:cubicBezTo>
                  <a:cubicBezTo>
                    <a:pt x="17145" y="78105"/>
                    <a:pt x="26670" y="78105"/>
                    <a:pt x="31432" y="72390"/>
                  </a:cubicBezTo>
                  <a:lnTo>
                    <a:pt x="41910" y="61913"/>
                  </a:lnTo>
                  <a:lnTo>
                    <a:pt x="52388" y="72390"/>
                  </a:lnTo>
                  <a:cubicBezTo>
                    <a:pt x="58103" y="78105"/>
                    <a:pt x="67628" y="78105"/>
                    <a:pt x="72390" y="72390"/>
                  </a:cubicBezTo>
                  <a:cubicBezTo>
                    <a:pt x="77153" y="66675"/>
                    <a:pt x="78105" y="57150"/>
                    <a:pt x="72390" y="52388"/>
                  </a:cubicBezTo>
                  <a:lnTo>
                    <a:pt x="61913" y="41910"/>
                  </a:lnTo>
                  <a:lnTo>
                    <a:pt x="72390" y="31433"/>
                  </a:lnTo>
                  <a:cubicBezTo>
                    <a:pt x="78105" y="25718"/>
                    <a:pt x="78105" y="16193"/>
                    <a:pt x="72390" y="11430"/>
                  </a:cubicBezTo>
                  <a:cubicBezTo>
                    <a:pt x="66675" y="6668"/>
                    <a:pt x="57150"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4" name="Freeform: Shape 33">
              <a:extLst>
                <a:ext uri="{FF2B5EF4-FFF2-40B4-BE49-F238E27FC236}">
                  <a16:creationId xmlns="" xmlns:a16="http://schemas.microsoft.com/office/drawing/2014/main" id="{844729B5-03E9-49F1-BC8F-4184572456FD}"/>
                </a:ext>
              </a:extLst>
            </p:cNvPr>
            <p:cNvSpPr/>
            <p:nvPr/>
          </p:nvSpPr>
          <p:spPr>
            <a:xfrm>
              <a:off x="161824" y="1233607"/>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3343 w 76200"/>
                <a:gd name="connsiteY14" fmla="*/ 32385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3" y="78105"/>
                    <a:pt x="67628" y="78105"/>
                    <a:pt x="72390" y="72390"/>
                  </a:cubicBezTo>
                  <a:cubicBezTo>
                    <a:pt x="78105" y="66675"/>
                    <a:pt x="78105" y="57150"/>
                    <a:pt x="72390" y="52387"/>
                  </a:cubicBezTo>
                  <a:lnTo>
                    <a:pt x="61913" y="41910"/>
                  </a:lnTo>
                  <a:lnTo>
                    <a:pt x="73343" y="32385"/>
                  </a:lnTo>
                  <a:cubicBezTo>
                    <a:pt x="79058" y="26670"/>
                    <a:pt x="79058" y="17145"/>
                    <a:pt x="73343" y="11430"/>
                  </a:cubicBezTo>
                  <a:cubicBezTo>
                    <a:pt x="67628" y="5715"/>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5" name="Freeform: Shape 34">
              <a:extLst>
                <a:ext uri="{FF2B5EF4-FFF2-40B4-BE49-F238E27FC236}">
                  <a16:creationId xmlns="" xmlns:a16="http://schemas.microsoft.com/office/drawing/2014/main" id="{90569BE3-8F9A-4BB6-A554-2B76C56FCD32}"/>
                </a:ext>
              </a:extLst>
            </p:cNvPr>
            <p:cNvSpPr/>
            <p:nvPr/>
          </p:nvSpPr>
          <p:spPr>
            <a:xfrm>
              <a:off x="491721" y="1233607"/>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7 h 76200"/>
                <a:gd name="connsiteX7" fmla="*/ 11430 w 76200"/>
                <a:gd name="connsiteY7" fmla="*/ 72390 h 76200"/>
                <a:gd name="connsiteX8" fmla="*/ 31432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7"/>
                  </a:lnTo>
                  <a:cubicBezTo>
                    <a:pt x="5715" y="58103"/>
                    <a:pt x="5715" y="67628"/>
                    <a:pt x="11430" y="72390"/>
                  </a:cubicBezTo>
                  <a:cubicBezTo>
                    <a:pt x="17145" y="78105"/>
                    <a:pt x="26670" y="78105"/>
                    <a:pt x="31432" y="72390"/>
                  </a:cubicBezTo>
                  <a:lnTo>
                    <a:pt x="41910" y="61912"/>
                  </a:lnTo>
                  <a:lnTo>
                    <a:pt x="52388" y="72390"/>
                  </a:lnTo>
                  <a:cubicBezTo>
                    <a:pt x="58103" y="78105"/>
                    <a:pt x="67628" y="78105"/>
                    <a:pt x="72390" y="72390"/>
                  </a:cubicBezTo>
                  <a:cubicBezTo>
                    <a:pt x="78105" y="66675"/>
                    <a:pt x="78105" y="57150"/>
                    <a:pt x="72390" y="52387"/>
                  </a:cubicBezTo>
                  <a:lnTo>
                    <a:pt x="61913" y="41910"/>
                  </a:lnTo>
                  <a:lnTo>
                    <a:pt x="72390" y="31433"/>
                  </a:lnTo>
                  <a:cubicBezTo>
                    <a:pt x="78105" y="25718"/>
                    <a:pt x="78105" y="16193"/>
                    <a:pt x="72390" y="11430"/>
                  </a:cubicBezTo>
                  <a:cubicBezTo>
                    <a:pt x="66675"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6" name="Freeform: Shape 35">
              <a:extLst>
                <a:ext uri="{FF2B5EF4-FFF2-40B4-BE49-F238E27FC236}">
                  <a16:creationId xmlns="" xmlns:a16="http://schemas.microsoft.com/office/drawing/2014/main" id="{3FB716A3-248A-49B7-BD3F-300E1F30ADDD}"/>
                </a:ext>
              </a:extLst>
            </p:cNvPr>
            <p:cNvSpPr/>
            <p:nvPr/>
          </p:nvSpPr>
          <p:spPr>
            <a:xfrm>
              <a:off x="821614" y="1233607"/>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3" y="78105"/>
                    <a:pt x="67628" y="78105"/>
                    <a:pt x="72390" y="72390"/>
                  </a:cubicBezTo>
                  <a:cubicBezTo>
                    <a:pt x="78105" y="66675"/>
                    <a:pt x="78105" y="57150"/>
                    <a:pt x="72390" y="52387"/>
                  </a:cubicBezTo>
                  <a:lnTo>
                    <a:pt x="61913" y="41910"/>
                  </a:lnTo>
                  <a:lnTo>
                    <a:pt x="72390" y="31433"/>
                  </a:lnTo>
                  <a:cubicBezTo>
                    <a:pt x="78105" y="25718"/>
                    <a:pt x="78105" y="16193"/>
                    <a:pt x="72390" y="11430"/>
                  </a:cubicBezTo>
                  <a:cubicBezTo>
                    <a:pt x="67628" y="5715"/>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7" name="Freeform: Shape 36">
              <a:extLst>
                <a:ext uri="{FF2B5EF4-FFF2-40B4-BE49-F238E27FC236}">
                  <a16:creationId xmlns="" xmlns:a16="http://schemas.microsoft.com/office/drawing/2014/main" id="{4E20E4E1-9AD6-4786-AAC1-ADCB74B1F077}"/>
                </a:ext>
              </a:extLst>
            </p:cNvPr>
            <p:cNvSpPr/>
            <p:nvPr/>
          </p:nvSpPr>
          <p:spPr>
            <a:xfrm>
              <a:off x="1151509" y="1233607"/>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2" y="78105"/>
                    <a:pt x="67627" y="78105"/>
                    <a:pt x="72390" y="72390"/>
                  </a:cubicBezTo>
                  <a:cubicBezTo>
                    <a:pt x="78105" y="66675"/>
                    <a:pt x="78105" y="57150"/>
                    <a:pt x="72390" y="52387"/>
                  </a:cubicBezTo>
                  <a:lnTo>
                    <a:pt x="61913" y="41910"/>
                  </a:lnTo>
                  <a:lnTo>
                    <a:pt x="72390" y="31433"/>
                  </a:lnTo>
                  <a:cubicBezTo>
                    <a:pt x="78105" y="25718"/>
                    <a:pt x="78105" y="16193"/>
                    <a:pt x="72390" y="11430"/>
                  </a:cubicBezTo>
                  <a:cubicBezTo>
                    <a:pt x="67627" y="5715"/>
                    <a:pt x="58102"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8" name="Freeform: Shape 37">
              <a:extLst>
                <a:ext uri="{FF2B5EF4-FFF2-40B4-BE49-F238E27FC236}">
                  <a16:creationId xmlns="" xmlns:a16="http://schemas.microsoft.com/office/drawing/2014/main" id="{D4111B8D-134D-44F5-9E25-69F3194525A2}"/>
                </a:ext>
              </a:extLst>
            </p:cNvPr>
            <p:cNvSpPr/>
            <p:nvPr/>
          </p:nvSpPr>
          <p:spPr>
            <a:xfrm>
              <a:off x="1481405" y="1233607"/>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3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3" y="78105"/>
                    <a:pt x="67628" y="78105"/>
                    <a:pt x="72390" y="72390"/>
                  </a:cubicBezTo>
                  <a:cubicBezTo>
                    <a:pt x="78105" y="66675"/>
                    <a:pt x="78105" y="57150"/>
                    <a:pt x="72390" y="52387"/>
                  </a:cubicBezTo>
                  <a:lnTo>
                    <a:pt x="61913" y="41910"/>
                  </a:lnTo>
                  <a:lnTo>
                    <a:pt x="72390" y="31433"/>
                  </a:lnTo>
                  <a:cubicBezTo>
                    <a:pt x="78105" y="25718"/>
                    <a:pt x="78105" y="16193"/>
                    <a:pt x="72390" y="11430"/>
                  </a:cubicBezTo>
                  <a:cubicBezTo>
                    <a:pt x="66675" y="6668"/>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39" name="Freeform: Shape 38">
              <a:extLst>
                <a:ext uri="{FF2B5EF4-FFF2-40B4-BE49-F238E27FC236}">
                  <a16:creationId xmlns="" xmlns:a16="http://schemas.microsoft.com/office/drawing/2014/main" id="{8D501F4A-7750-43BB-9DCA-46E389080FE1}"/>
                </a:ext>
              </a:extLst>
            </p:cNvPr>
            <p:cNvSpPr/>
            <p:nvPr/>
          </p:nvSpPr>
          <p:spPr>
            <a:xfrm>
              <a:off x="160070" y="1500330"/>
              <a:ext cx="140381" cy="140381"/>
            </a:xfrm>
            <a:custGeom>
              <a:avLst/>
              <a:gdLst>
                <a:gd name="connsiteX0" fmla="*/ 53340 w 76200"/>
                <a:gd name="connsiteY0" fmla="*/ 11430 h 76200"/>
                <a:gd name="connsiteX1" fmla="*/ 42863 w 76200"/>
                <a:gd name="connsiteY1" fmla="*/ 21907 h 76200"/>
                <a:gd name="connsiteX2" fmla="*/ 32385 w 76200"/>
                <a:gd name="connsiteY2" fmla="*/ 11430 h 76200"/>
                <a:gd name="connsiteX3" fmla="*/ 12383 w 76200"/>
                <a:gd name="connsiteY3" fmla="*/ 11430 h 76200"/>
                <a:gd name="connsiteX4" fmla="*/ 12383 w 76200"/>
                <a:gd name="connsiteY4" fmla="*/ 31432 h 76200"/>
                <a:gd name="connsiteX5" fmla="*/ 22860 w 76200"/>
                <a:gd name="connsiteY5" fmla="*/ 41910 h 76200"/>
                <a:gd name="connsiteX6" fmla="*/ 11430 w 76200"/>
                <a:gd name="connsiteY6" fmla="*/ 53340 h 76200"/>
                <a:gd name="connsiteX7" fmla="*/ 11430 w 76200"/>
                <a:gd name="connsiteY7" fmla="*/ 73342 h 76200"/>
                <a:gd name="connsiteX8" fmla="*/ 31433 w 76200"/>
                <a:gd name="connsiteY8" fmla="*/ 73342 h 76200"/>
                <a:gd name="connsiteX9" fmla="*/ 41910 w 76200"/>
                <a:gd name="connsiteY9" fmla="*/ 62865 h 76200"/>
                <a:gd name="connsiteX10" fmla="*/ 52388 w 76200"/>
                <a:gd name="connsiteY10" fmla="*/ 73342 h 76200"/>
                <a:gd name="connsiteX11" fmla="*/ 72390 w 76200"/>
                <a:gd name="connsiteY11" fmla="*/ 73342 h 76200"/>
                <a:gd name="connsiteX12" fmla="*/ 72390 w 76200"/>
                <a:gd name="connsiteY12" fmla="*/ 53340 h 76200"/>
                <a:gd name="connsiteX13" fmla="*/ 61913 w 76200"/>
                <a:gd name="connsiteY13" fmla="*/ 42863 h 76200"/>
                <a:gd name="connsiteX14" fmla="*/ 74295 w 76200"/>
                <a:gd name="connsiteY14" fmla="*/ 32385 h 76200"/>
                <a:gd name="connsiteX15" fmla="*/ 74295 w 76200"/>
                <a:gd name="connsiteY15" fmla="*/ 12382 h 76200"/>
                <a:gd name="connsiteX16" fmla="*/ 53340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430"/>
                  </a:moveTo>
                  <a:lnTo>
                    <a:pt x="42863" y="21907"/>
                  </a:lnTo>
                  <a:lnTo>
                    <a:pt x="32385" y="11430"/>
                  </a:lnTo>
                  <a:cubicBezTo>
                    <a:pt x="26670" y="5715"/>
                    <a:pt x="17145" y="5715"/>
                    <a:pt x="12383" y="11430"/>
                  </a:cubicBezTo>
                  <a:cubicBezTo>
                    <a:pt x="7620" y="17145"/>
                    <a:pt x="6668" y="26670"/>
                    <a:pt x="12383" y="31432"/>
                  </a:cubicBezTo>
                  <a:lnTo>
                    <a:pt x="22860" y="41910"/>
                  </a:lnTo>
                  <a:lnTo>
                    <a:pt x="11430" y="53340"/>
                  </a:lnTo>
                  <a:cubicBezTo>
                    <a:pt x="5715" y="59055"/>
                    <a:pt x="5715" y="68580"/>
                    <a:pt x="11430" y="73342"/>
                  </a:cubicBezTo>
                  <a:cubicBezTo>
                    <a:pt x="17145" y="79057"/>
                    <a:pt x="26670" y="79057"/>
                    <a:pt x="31433" y="73342"/>
                  </a:cubicBezTo>
                  <a:lnTo>
                    <a:pt x="41910" y="62865"/>
                  </a:lnTo>
                  <a:lnTo>
                    <a:pt x="52388" y="73342"/>
                  </a:lnTo>
                  <a:cubicBezTo>
                    <a:pt x="58103" y="79057"/>
                    <a:pt x="67628" y="79057"/>
                    <a:pt x="72390" y="73342"/>
                  </a:cubicBezTo>
                  <a:cubicBezTo>
                    <a:pt x="78105" y="67628"/>
                    <a:pt x="78105" y="58103"/>
                    <a:pt x="72390" y="53340"/>
                  </a:cubicBezTo>
                  <a:lnTo>
                    <a:pt x="61913" y="42863"/>
                  </a:lnTo>
                  <a:lnTo>
                    <a:pt x="74295" y="32385"/>
                  </a:lnTo>
                  <a:cubicBezTo>
                    <a:pt x="80010" y="26670"/>
                    <a:pt x="80010" y="17145"/>
                    <a:pt x="74295" y="12382"/>
                  </a:cubicBezTo>
                  <a:cubicBezTo>
                    <a:pt x="68580" y="7620"/>
                    <a:pt x="59055" y="6667"/>
                    <a:pt x="53340"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0" name="Freeform: Shape 39">
              <a:extLst>
                <a:ext uri="{FF2B5EF4-FFF2-40B4-BE49-F238E27FC236}">
                  <a16:creationId xmlns="" xmlns:a16="http://schemas.microsoft.com/office/drawing/2014/main" id="{E9AAFD71-4155-4EC3-BABF-1B6CF32C6A33}"/>
                </a:ext>
              </a:extLst>
            </p:cNvPr>
            <p:cNvSpPr/>
            <p:nvPr/>
          </p:nvSpPr>
          <p:spPr>
            <a:xfrm>
              <a:off x="491721" y="1500330"/>
              <a:ext cx="140381" cy="140381"/>
            </a:xfrm>
            <a:custGeom>
              <a:avLst/>
              <a:gdLst>
                <a:gd name="connsiteX0" fmla="*/ 52388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3340 h 76200"/>
                <a:gd name="connsiteX7" fmla="*/ 11430 w 76200"/>
                <a:gd name="connsiteY7" fmla="*/ 73342 h 76200"/>
                <a:gd name="connsiteX8" fmla="*/ 31432 w 76200"/>
                <a:gd name="connsiteY8" fmla="*/ 73342 h 76200"/>
                <a:gd name="connsiteX9" fmla="*/ 41910 w 76200"/>
                <a:gd name="connsiteY9" fmla="*/ 62865 h 76200"/>
                <a:gd name="connsiteX10" fmla="*/ 52388 w 76200"/>
                <a:gd name="connsiteY10" fmla="*/ 73342 h 76200"/>
                <a:gd name="connsiteX11" fmla="*/ 72390 w 76200"/>
                <a:gd name="connsiteY11" fmla="*/ 73342 h 76200"/>
                <a:gd name="connsiteX12" fmla="*/ 72390 w 76200"/>
                <a:gd name="connsiteY12" fmla="*/ 53340 h 76200"/>
                <a:gd name="connsiteX13" fmla="*/ 61913 w 76200"/>
                <a:gd name="connsiteY13" fmla="*/ 42863 h 76200"/>
                <a:gd name="connsiteX14" fmla="*/ 72390 w 76200"/>
                <a:gd name="connsiteY14" fmla="*/ 32385 h 76200"/>
                <a:gd name="connsiteX15" fmla="*/ 72390 w 76200"/>
                <a:gd name="connsiteY15" fmla="*/ 12382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2" y="11430"/>
                  </a:lnTo>
                  <a:cubicBezTo>
                    <a:pt x="25717" y="5715"/>
                    <a:pt x="16192" y="5715"/>
                    <a:pt x="11430" y="11430"/>
                  </a:cubicBezTo>
                  <a:cubicBezTo>
                    <a:pt x="5715" y="17145"/>
                    <a:pt x="5715" y="26670"/>
                    <a:pt x="11430" y="31432"/>
                  </a:cubicBezTo>
                  <a:lnTo>
                    <a:pt x="21907" y="41910"/>
                  </a:lnTo>
                  <a:lnTo>
                    <a:pt x="11430" y="53340"/>
                  </a:lnTo>
                  <a:cubicBezTo>
                    <a:pt x="5715" y="59055"/>
                    <a:pt x="5715" y="68580"/>
                    <a:pt x="11430" y="73342"/>
                  </a:cubicBezTo>
                  <a:cubicBezTo>
                    <a:pt x="17145" y="79057"/>
                    <a:pt x="26670" y="79057"/>
                    <a:pt x="31432" y="73342"/>
                  </a:cubicBezTo>
                  <a:lnTo>
                    <a:pt x="41910" y="62865"/>
                  </a:lnTo>
                  <a:lnTo>
                    <a:pt x="52388" y="73342"/>
                  </a:lnTo>
                  <a:cubicBezTo>
                    <a:pt x="58103" y="79057"/>
                    <a:pt x="67628" y="79057"/>
                    <a:pt x="72390" y="73342"/>
                  </a:cubicBezTo>
                  <a:cubicBezTo>
                    <a:pt x="78105" y="67628"/>
                    <a:pt x="78105" y="58103"/>
                    <a:pt x="72390" y="53340"/>
                  </a:cubicBezTo>
                  <a:lnTo>
                    <a:pt x="61913" y="42863"/>
                  </a:lnTo>
                  <a:lnTo>
                    <a:pt x="72390" y="32385"/>
                  </a:lnTo>
                  <a:cubicBezTo>
                    <a:pt x="78105" y="26670"/>
                    <a:pt x="78105" y="17145"/>
                    <a:pt x="72390" y="12382"/>
                  </a:cubicBezTo>
                  <a:cubicBezTo>
                    <a:pt x="66675" y="7620"/>
                    <a:pt x="58103" y="6667"/>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1" name="Freeform: Shape 40">
              <a:extLst>
                <a:ext uri="{FF2B5EF4-FFF2-40B4-BE49-F238E27FC236}">
                  <a16:creationId xmlns="" xmlns:a16="http://schemas.microsoft.com/office/drawing/2014/main" id="{37E51961-41BD-4DAE-8CB2-DF3644AD7104}"/>
                </a:ext>
              </a:extLst>
            </p:cNvPr>
            <p:cNvSpPr/>
            <p:nvPr/>
          </p:nvSpPr>
          <p:spPr>
            <a:xfrm>
              <a:off x="821614" y="1500330"/>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3340 h 76200"/>
                <a:gd name="connsiteX7" fmla="*/ 11430 w 76200"/>
                <a:gd name="connsiteY7" fmla="*/ 73342 h 76200"/>
                <a:gd name="connsiteX8" fmla="*/ 31433 w 76200"/>
                <a:gd name="connsiteY8" fmla="*/ 73342 h 76200"/>
                <a:gd name="connsiteX9" fmla="*/ 41910 w 76200"/>
                <a:gd name="connsiteY9" fmla="*/ 62865 h 76200"/>
                <a:gd name="connsiteX10" fmla="*/ 52388 w 76200"/>
                <a:gd name="connsiteY10" fmla="*/ 73342 h 76200"/>
                <a:gd name="connsiteX11" fmla="*/ 72390 w 76200"/>
                <a:gd name="connsiteY11" fmla="*/ 73342 h 76200"/>
                <a:gd name="connsiteX12" fmla="*/ 72390 w 76200"/>
                <a:gd name="connsiteY12" fmla="*/ 53340 h 76200"/>
                <a:gd name="connsiteX13" fmla="*/ 61913 w 76200"/>
                <a:gd name="connsiteY13" fmla="*/ 42863 h 76200"/>
                <a:gd name="connsiteX14" fmla="*/ 72390 w 76200"/>
                <a:gd name="connsiteY14" fmla="*/ 32385 h 76200"/>
                <a:gd name="connsiteX15" fmla="*/ 72390 w 76200"/>
                <a:gd name="connsiteY15" fmla="*/ 12382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7" y="5715"/>
                    <a:pt x="16192" y="5715"/>
                    <a:pt x="11430" y="11430"/>
                  </a:cubicBezTo>
                  <a:cubicBezTo>
                    <a:pt x="6667" y="17145"/>
                    <a:pt x="5715" y="26670"/>
                    <a:pt x="11430" y="31432"/>
                  </a:cubicBezTo>
                  <a:lnTo>
                    <a:pt x="21908" y="41910"/>
                  </a:lnTo>
                  <a:lnTo>
                    <a:pt x="11430" y="53340"/>
                  </a:lnTo>
                  <a:cubicBezTo>
                    <a:pt x="5715" y="59055"/>
                    <a:pt x="5715" y="68580"/>
                    <a:pt x="11430" y="73342"/>
                  </a:cubicBezTo>
                  <a:cubicBezTo>
                    <a:pt x="17145" y="79057"/>
                    <a:pt x="26670" y="79057"/>
                    <a:pt x="31433" y="73342"/>
                  </a:cubicBezTo>
                  <a:lnTo>
                    <a:pt x="41910" y="62865"/>
                  </a:lnTo>
                  <a:lnTo>
                    <a:pt x="52388" y="73342"/>
                  </a:lnTo>
                  <a:cubicBezTo>
                    <a:pt x="58103" y="79057"/>
                    <a:pt x="67628" y="79057"/>
                    <a:pt x="72390" y="73342"/>
                  </a:cubicBezTo>
                  <a:cubicBezTo>
                    <a:pt x="78105" y="67628"/>
                    <a:pt x="78105" y="58103"/>
                    <a:pt x="72390" y="53340"/>
                  </a:cubicBezTo>
                  <a:lnTo>
                    <a:pt x="61913" y="42863"/>
                  </a:lnTo>
                  <a:lnTo>
                    <a:pt x="72390" y="32385"/>
                  </a:lnTo>
                  <a:cubicBezTo>
                    <a:pt x="78105" y="26670"/>
                    <a:pt x="78105" y="17145"/>
                    <a:pt x="72390" y="12382"/>
                  </a:cubicBezTo>
                  <a:cubicBezTo>
                    <a:pt x="67628" y="6667"/>
                    <a:pt x="58103" y="6667"/>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2" name="Freeform: Shape 41">
              <a:extLst>
                <a:ext uri="{FF2B5EF4-FFF2-40B4-BE49-F238E27FC236}">
                  <a16:creationId xmlns="" xmlns:a16="http://schemas.microsoft.com/office/drawing/2014/main" id="{58313E7A-C893-4524-9065-66A370B6B398}"/>
                </a:ext>
              </a:extLst>
            </p:cNvPr>
            <p:cNvSpPr/>
            <p:nvPr/>
          </p:nvSpPr>
          <p:spPr>
            <a:xfrm>
              <a:off x="1151509" y="1500330"/>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3340 h 76200"/>
                <a:gd name="connsiteX7" fmla="*/ 11430 w 76200"/>
                <a:gd name="connsiteY7" fmla="*/ 73342 h 76200"/>
                <a:gd name="connsiteX8" fmla="*/ 31433 w 76200"/>
                <a:gd name="connsiteY8" fmla="*/ 73342 h 76200"/>
                <a:gd name="connsiteX9" fmla="*/ 41910 w 76200"/>
                <a:gd name="connsiteY9" fmla="*/ 62865 h 76200"/>
                <a:gd name="connsiteX10" fmla="*/ 52388 w 76200"/>
                <a:gd name="connsiteY10" fmla="*/ 73342 h 76200"/>
                <a:gd name="connsiteX11" fmla="*/ 72390 w 76200"/>
                <a:gd name="connsiteY11" fmla="*/ 73342 h 76200"/>
                <a:gd name="connsiteX12" fmla="*/ 72390 w 76200"/>
                <a:gd name="connsiteY12" fmla="*/ 53340 h 76200"/>
                <a:gd name="connsiteX13" fmla="*/ 61913 w 76200"/>
                <a:gd name="connsiteY13" fmla="*/ 42863 h 76200"/>
                <a:gd name="connsiteX14" fmla="*/ 72390 w 76200"/>
                <a:gd name="connsiteY14" fmla="*/ 32385 h 76200"/>
                <a:gd name="connsiteX15" fmla="*/ 72390 w 76200"/>
                <a:gd name="connsiteY15" fmla="*/ 12382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8" y="5715"/>
                    <a:pt x="16193" y="5715"/>
                    <a:pt x="11430" y="11430"/>
                  </a:cubicBezTo>
                  <a:cubicBezTo>
                    <a:pt x="6668" y="17145"/>
                    <a:pt x="5715" y="26670"/>
                    <a:pt x="11430" y="31432"/>
                  </a:cubicBezTo>
                  <a:lnTo>
                    <a:pt x="21908" y="41910"/>
                  </a:lnTo>
                  <a:lnTo>
                    <a:pt x="11430" y="53340"/>
                  </a:lnTo>
                  <a:cubicBezTo>
                    <a:pt x="5715" y="59055"/>
                    <a:pt x="5715" y="68580"/>
                    <a:pt x="11430" y="73342"/>
                  </a:cubicBezTo>
                  <a:cubicBezTo>
                    <a:pt x="17145" y="79057"/>
                    <a:pt x="26670" y="79057"/>
                    <a:pt x="31433" y="73342"/>
                  </a:cubicBezTo>
                  <a:lnTo>
                    <a:pt x="41910" y="62865"/>
                  </a:lnTo>
                  <a:lnTo>
                    <a:pt x="52388" y="73342"/>
                  </a:lnTo>
                  <a:cubicBezTo>
                    <a:pt x="58102" y="79057"/>
                    <a:pt x="67627" y="79057"/>
                    <a:pt x="72390" y="73342"/>
                  </a:cubicBezTo>
                  <a:cubicBezTo>
                    <a:pt x="78105" y="67628"/>
                    <a:pt x="78105" y="58103"/>
                    <a:pt x="72390" y="53340"/>
                  </a:cubicBezTo>
                  <a:lnTo>
                    <a:pt x="61913" y="42863"/>
                  </a:lnTo>
                  <a:lnTo>
                    <a:pt x="72390" y="32385"/>
                  </a:lnTo>
                  <a:cubicBezTo>
                    <a:pt x="78105" y="26670"/>
                    <a:pt x="78105" y="17145"/>
                    <a:pt x="72390" y="12382"/>
                  </a:cubicBezTo>
                  <a:cubicBezTo>
                    <a:pt x="67627" y="6667"/>
                    <a:pt x="58102" y="6667"/>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3" name="Freeform: Shape 42">
              <a:extLst>
                <a:ext uri="{FF2B5EF4-FFF2-40B4-BE49-F238E27FC236}">
                  <a16:creationId xmlns="" xmlns:a16="http://schemas.microsoft.com/office/drawing/2014/main" id="{9161303E-AB66-4320-9BD3-CD639353E3A4}"/>
                </a:ext>
              </a:extLst>
            </p:cNvPr>
            <p:cNvSpPr/>
            <p:nvPr/>
          </p:nvSpPr>
          <p:spPr>
            <a:xfrm>
              <a:off x="161824" y="1768810"/>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3342 h 76200"/>
                <a:gd name="connsiteX9" fmla="*/ 41910 w 76200"/>
                <a:gd name="connsiteY9" fmla="*/ 62865 h 76200"/>
                <a:gd name="connsiteX10" fmla="*/ 52388 w 76200"/>
                <a:gd name="connsiteY10" fmla="*/ 73342 h 76200"/>
                <a:gd name="connsiteX11" fmla="*/ 73343 w 76200"/>
                <a:gd name="connsiteY11" fmla="*/ 73342 h 76200"/>
                <a:gd name="connsiteX12" fmla="*/ 73343 w 76200"/>
                <a:gd name="connsiteY12" fmla="*/ 53340 h 76200"/>
                <a:gd name="connsiteX13" fmla="*/ 62865 w 76200"/>
                <a:gd name="connsiteY13" fmla="*/ 42862 h 76200"/>
                <a:gd name="connsiteX14" fmla="*/ 73343 w 76200"/>
                <a:gd name="connsiteY14" fmla="*/ 31432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8" y="5715"/>
                    <a:pt x="16193" y="5715"/>
                    <a:pt x="11430" y="11430"/>
                  </a:cubicBezTo>
                  <a:cubicBezTo>
                    <a:pt x="6668" y="17145"/>
                    <a:pt x="5715" y="26670"/>
                    <a:pt x="11430" y="31432"/>
                  </a:cubicBezTo>
                  <a:lnTo>
                    <a:pt x="21908" y="41910"/>
                  </a:lnTo>
                  <a:lnTo>
                    <a:pt x="11430" y="52387"/>
                  </a:lnTo>
                  <a:cubicBezTo>
                    <a:pt x="5715" y="58103"/>
                    <a:pt x="5715" y="67628"/>
                    <a:pt x="11430" y="72390"/>
                  </a:cubicBezTo>
                  <a:cubicBezTo>
                    <a:pt x="16193" y="79057"/>
                    <a:pt x="25718" y="79057"/>
                    <a:pt x="31433" y="73342"/>
                  </a:cubicBezTo>
                  <a:lnTo>
                    <a:pt x="41910" y="62865"/>
                  </a:lnTo>
                  <a:lnTo>
                    <a:pt x="52388" y="73342"/>
                  </a:lnTo>
                  <a:cubicBezTo>
                    <a:pt x="58103" y="79057"/>
                    <a:pt x="67628" y="79057"/>
                    <a:pt x="73343" y="73342"/>
                  </a:cubicBezTo>
                  <a:cubicBezTo>
                    <a:pt x="79058" y="67628"/>
                    <a:pt x="79058" y="58103"/>
                    <a:pt x="73343" y="53340"/>
                  </a:cubicBezTo>
                  <a:lnTo>
                    <a:pt x="62865" y="42862"/>
                  </a:lnTo>
                  <a:lnTo>
                    <a:pt x="73343" y="31432"/>
                  </a:lnTo>
                  <a:cubicBezTo>
                    <a:pt x="79058" y="25717"/>
                    <a:pt x="79058" y="16192"/>
                    <a:pt x="73343" y="11430"/>
                  </a:cubicBezTo>
                  <a:cubicBezTo>
                    <a:pt x="67628"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4" name="Freeform: Shape 43">
              <a:extLst>
                <a:ext uri="{FF2B5EF4-FFF2-40B4-BE49-F238E27FC236}">
                  <a16:creationId xmlns="" xmlns:a16="http://schemas.microsoft.com/office/drawing/2014/main" id="{6A95D5EF-8E76-4EA8-8236-5ED44A1164B5}"/>
                </a:ext>
              </a:extLst>
            </p:cNvPr>
            <p:cNvSpPr/>
            <p:nvPr/>
          </p:nvSpPr>
          <p:spPr>
            <a:xfrm>
              <a:off x="491721" y="1768810"/>
              <a:ext cx="140381" cy="140381"/>
            </a:xfrm>
            <a:custGeom>
              <a:avLst/>
              <a:gdLst>
                <a:gd name="connsiteX0" fmla="*/ 52388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2387 h 76200"/>
                <a:gd name="connsiteX7" fmla="*/ 11430 w 76200"/>
                <a:gd name="connsiteY7" fmla="*/ 72390 h 76200"/>
                <a:gd name="connsiteX8" fmla="*/ 31432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2" y="11430"/>
                  </a:lnTo>
                  <a:cubicBezTo>
                    <a:pt x="25717" y="5715"/>
                    <a:pt x="16192" y="5715"/>
                    <a:pt x="11430" y="11430"/>
                  </a:cubicBezTo>
                  <a:cubicBezTo>
                    <a:pt x="5715" y="17145"/>
                    <a:pt x="5715" y="26670"/>
                    <a:pt x="11430" y="31432"/>
                  </a:cubicBezTo>
                  <a:lnTo>
                    <a:pt x="21907" y="41910"/>
                  </a:lnTo>
                  <a:lnTo>
                    <a:pt x="11430" y="52387"/>
                  </a:lnTo>
                  <a:cubicBezTo>
                    <a:pt x="5715" y="58103"/>
                    <a:pt x="5715" y="67628"/>
                    <a:pt x="11430" y="72390"/>
                  </a:cubicBezTo>
                  <a:cubicBezTo>
                    <a:pt x="17145" y="78105"/>
                    <a:pt x="26670" y="78105"/>
                    <a:pt x="31432" y="72390"/>
                  </a:cubicBezTo>
                  <a:lnTo>
                    <a:pt x="41910" y="61912"/>
                  </a:lnTo>
                  <a:lnTo>
                    <a:pt x="52388" y="72390"/>
                  </a:lnTo>
                  <a:cubicBezTo>
                    <a:pt x="58103" y="78105"/>
                    <a:pt x="67628" y="78105"/>
                    <a:pt x="72390" y="72390"/>
                  </a:cubicBezTo>
                  <a:cubicBezTo>
                    <a:pt x="78105" y="66675"/>
                    <a:pt x="78105" y="57150"/>
                    <a:pt x="72390" y="52387"/>
                  </a:cubicBezTo>
                  <a:lnTo>
                    <a:pt x="61913" y="41910"/>
                  </a:lnTo>
                  <a:lnTo>
                    <a:pt x="72390" y="31432"/>
                  </a:lnTo>
                  <a:cubicBezTo>
                    <a:pt x="78105" y="25717"/>
                    <a:pt x="78105" y="16192"/>
                    <a:pt x="72390" y="11430"/>
                  </a:cubicBezTo>
                  <a:cubicBezTo>
                    <a:pt x="66675"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5" name="Freeform: Shape 44">
              <a:extLst>
                <a:ext uri="{FF2B5EF4-FFF2-40B4-BE49-F238E27FC236}">
                  <a16:creationId xmlns="" xmlns:a16="http://schemas.microsoft.com/office/drawing/2014/main" id="{E417D918-F196-4D72-A905-38275F5859FC}"/>
                </a:ext>
              </a:extLst>
            </p:cNvPr>
            <p:cNvSpPr/>
            <p:nvPr/>
          </p:nvSpPr>
          <p:spPr>
            <a:xfrm>
              <a:off x="821614" y="1768810"/>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7" y="5715"/>
                    <a:pt x="16192" y="5715"/>
                    <a:pt x="11430" y="11430"/>
                  </a:cubicBezTo>
                  <a:cubicBezTo>
                    <a:pt x="6667" y="17145"/>
                    <a:pt x="5715" y="26670"/>
                    <a:pt x="11430" y="31432"/>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3" y="78105"/>
                    <a:pt x="67628" y="78105"/>
                    <a:pt x="72390" y="72390"/>
                  </a:cubicBezTo>
                  <a:cubicBezTo>
                    <a:pt x="78105" y="66675"/>
                    <a:pt x="78105" y="57150"/>
                    <a:pt x="72390" y="52387"/>
                  </a:cubicBezTo>
                  <a:lnTo>
                    <a:pt x="61913" y="41910"/>
                  </a:lnTo>
                  <a:lnTo>
                    <a:pt x="72390" y="31432"/>
                  </a:lnTo>
                  <a:cubicBezTo>
                    <a:pt x="78105" y="25717"/>
                    <a:pt x="78105" y="16192"/>
                    <a:pt x="72390" y="11430"/>
                  </a:cubicBezTo>
                  <a:cubicBezTo>
                    <a:pt x="67628" y="5715"/>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6" name="Freeform: Shape 45">
              <a:extLst>
                <a:ext uri="{FF2B5EF4-FFF2-40B4-BE49-F238E27FC236}">
                  <a16:creationId xmlns="" xmlns:a16="http://schemas.microsoft.com/office/drawing/2014/main" id="{A60B4CE2-A3C1-4F1A-95B7-DC54980EA31F}"/>
                </a:ext>
              </a:extLst>
            </p:cNvPr>
            <p:cNvSpPr/>
            <p:nvPr/>
          </p:nvSpPr>
          <p:spPr>
            <a:xfrm>
              <a:off x="161824" y="2035532"/>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8" y="5715"/>
                    <a:pt x="16193" y="5715"/>
                    <a:pt x="11430" y="11430"/>
                  </a:cubicBezTo>
                  <a:cubicBezTo>
                    <a:pt x="6668" y="17145"/>
                    <a:pt x="5715" y="26670"/>
                    <a:pt x="11430" y="31432"/>
                  </a:cubicBezTo>
                  <a:lnTo>
                    <a:pt x="21908" y="41910"/>
                  </a:lnTo>
                  <a:lnTo>
                    <a:pt x="11430" y="52388"/>
                  </a:lnTo>
                  <a:cubicBezTo>
                    <a:pt x="5715" y="58103"/>
                    <a:pt x="5715" y="67628"/>
                    <a:pt x="11430" y="72390"/>
                  </a:cubicBezTo>
                  <a:cubicBezTo>
                    <a:pt x="17145" y="78105"/>
                    <a:pt x="26670" y="78105"/>
                    <a:pt x="31433" y="72390"/>
                  </a:cubicBezTo>
                  <a:lnTo>
                    <a:pt x="41910" y="61913"/>
                  </a:lnTo>
                  <a:lnTo>
                    <a:pt x="52388" y="72390"/>
                  </a:lnTo>
                  <a:cubicBezTo>
                    <a:pt x="58103" y="78105"/>
                    <a:pt x="67628" y="78105"/>
                    <a:pt x="72390" y="72390"/>
                  </a:cubicBezTo>
                  <a:cubicBezTo>
                    <a:pt x="78105" y="66675"/>
                    <a:pt x="78105" y="57150"/>
                    <a:pt x="72390" y="52388"/>
                  </a:cubicBezTo>
                  <a:lnTo>
                    <a:pt x="61913" y="41910"/>
                  </a:lnTo>
                  <a:lnTo>
                    <a:pt x="72390" y="31432"/>
                  </a:lnTo>
                  <a:cubicBezTo>
                    <a:pt x="78105" y="25717"/>
                    <a:pt x="78105" y="16192"/>
                    <a:pt x="72390" y="11430"/>
                  </a:cubicBezTo>
                  <a:cubicBezTo>
                    <a:pt x="66675"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7" name="Freeform: Shape 46">
              <a:extLst>
                <a:ext uri="{FF2B5EF4-FFF2-40B4-BE49-F238E27FC236}">
                  <a16:creationId xmlns="" xmlns:a16="http://schemas.microsoft.com/office/drawing/2014/main" id="{8A154771-C65F-4258-9F61-2AE328CBB21D}"/>
                </a:ext>
              </a:extLst>
            </p:cNvPr>
            <p:cNvSpPr/>
            <p:nvPr/>
          </p:nvSpPr>
          <p:spPr>
            <a:xfrm>
              <a:off x="491721" y="2035532"/>
              <a:ext cx="140381" cy="140381"/>
            </a:xfrm>
            <a:custGeom>
              <a:avLst/>
              <a:gdLst>
                <a:gd name="connsiteX0" fmla="*/ 52388 w 76200"/>
                <a:gd name="connsiteY0" fmla="*/ 11430 h 76200"/>
                <a:gd name="connsiteX1" fmla="*/ 41910 w 76200"/>
                <a:gd name="connsiteY1" fmla="*/ 21907 h 76200"/>
                <a:gd name="connsiteX2" fmla="*/ 31432 w 76200"/>
                <a:gd name="connsiteY2" fmla="*/ 11430 h 76200"/>
                <a:gd name="connsiteX3" fmla="*/ 11430 w 76200"/>
                <a:gd name="connsiteY3" fmla="*/ 11430 h 76200"/>
                <a:gd name="connsiteX4" fmla="*/ 11430 w 76200"/>
                <a:gd name="connsiteY4" fmla="*/ 31432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2390 h 76200"/>
                <a:gd name="connsiteX11" fmla="*/ 72390 w 76200"/>
                <a:gd name="connsiteY11" fmla="*/ 72390 h 76200"/>
                <a:gd name="connsiteX12" fmla="*/ 72390 w 76200"/>
                <a:gd name="connsiteY12" fmla="*/ 52388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2" y="11430"/>
                  </a:lnTo>
                  <a:cubicBezTo>
                    <a:pt x="25717" y="5715"/>
                    <a:pt x="16192" y="5715"/>
                    <a:pt x="11430" y="11430"/>
                  </a:cubicBezTo>
                  <a:cubicBezTo>
                    <a:pt x="5715" y="17145"/>
                    <a:pt x="5715" y="26670"/>
                    <a:pt x="11430" y="31432"/>
                  </a:cubicBezTo>
                  <a:lnTo>
                    <a:pt x="21907" y="41910"/>
                  </a:lnTo>
                  <a:lnTo>
                    <a:pt x="11430" y="52388"/>
                  </a:lnTo>
                  <a:cubicBezTo>
                    <a:pt x="5715" y="58103"/>
                    <a:pt x="5715" y="67628"/>
                    <a:pt x="11430" y="72390"/>
                  </a:cubicBezTo>
                  <a:cubicBezTo>
                    <a:pt x="17145" y="78105"/>
                    <a:pt x="26670" y="78105"/>
                    <a:pt x="31432" y="72390"/>
                  </a:cubicBezTo>
                  <a:lnTo>
                    <a:pt x="41910" y="61913"/>
                  </a:lnTo>
                  <a:lnTo>
                    <a:pt x="52388" y="72390"/>
                  </a:lnTo>
                  <a:cubicBezTo>
                    <a:pt x="58103" y="78105"/>
                    <a:pt x="67628" y="78105"/>
                    <a:pt x="72390" y="72390"/>
                  </a:cubicBezTo>
                  <a:cubicBezTo>
                    <a:pt x="78105" y="66675"/>
                    <a:pt x="78105" y="57150"/>
                    <a:pt x="72390" y="52388"/>
                  </a:cubicBezTo>
                  <a:lnTo>
                    <a:pt x="61913" y="41910"/>
                  </a:lnTo>
                  <a:lnTo>
                    <a:pt x="72390" y="31432"/>
                  </a:lnTo>
                  <a:cubicBezTo>
                    <a:pt x="78105" y="25717"/>
                    <a:pt x="78105" y="16192"/>
                    <a:pt x="72390" y="11430"/>
                  </a:cubicBezTo>
                  <a:cubicBezTo>
                    <a:pt x="66675"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48" name="Freeform: Shape 47">
              <a:extLst>
                <a:ext uri="{FF2B5EF4-FFF2-40B4-BE49-F238E27FC236}">
                  <a16:creationId xmlns="" xmlns:a16="http://schemas.microsoft.com/office/drawing/2014/main" id="{281D7A70-8BA5-4413-B7D4-DC8784A69039}"/>
                </a:ext>
              </a:extLst>
            </p:cNvPr>
            <p:cNvSpPr/>
            <p:nvPr/>
          </p:nvSpPr>
          <p:spPr>
            <a:xfrm>
              <a:off x="161824" y="2304011"/>
              <a:ext cx="140381" cy="140381"/>
            </a:xfrm>
            <a:custGeom>
              <a:avLst/>
              <a:gdLst>
                <a:gd name="connsiteX0" fmla="*/ 52388 w 76200"/>
                <a:gd name="connsiteY0" fmla="*/ 11430 h 76200"/>
                <a:gd name="connsiteX1" fmla="*/ 41910 w 76200"/>
                <a:gd name="connsiteY1" fmla="*/ 21907 h 76200"/>
                <a:gd name="connsiteX2" fmla="*/ 31433 w 76200"/>
                <a:gd name="connsiteY2" fmla="*/ 11430 h 76200"/>
                <a:gd name="connsiteX3" fmla="*/ 11430 w 76200"/>
                <a:gd name="connsiteY3" fmla="*/ 11430 h 76200"/>
                <a:gd name="connsiteX4" fmla="*/ 11430 w 76200"/>
                <a:gd name="connsiteY4" fmla="*/ 31432 h 76200"/>
                <a:gd name="connsiteX5" fmla="*/ 21908 w 76200"/>
                <a:gd name="connsiteY5" fmla="*/ 41910 h 76200"/>
                <a:gd name="connsiteX6" fmla="*/ 11430 w 76200"/>
                <a:gd name="connsiteY6" fmla="*/ 52387 h 76200"/>
                <a:gd name="connsiteX7" fmla="*/ 11430 w 76200"/>
                <a:gd name="connsiteY7" fmla="*/ 72390 h 76200"/>
                <a:gd name="connsiteX8" fmla="*/ 31433 w 76200"/>
                <a:gd name="connsiteY8" fmla="*/ 72390 h 76200"/>
                <a:gd name="connsiteX9" fmla="*/ 41910 w 76200"/>
                <a:gd name="connsiteY9" fmla="*/ 61912 h 76200"/>
                <a:gd name="connsiteX10" fmla="*/ 52388 w 76200"/>
                <a:gd name="connsiteY10" fmla="*/ 72390 h 76200"/>
                <a:gd name="connsiteX11" fmla="*/ 72390 w 76200"/>
                <a:gd name="connsiteY11" fmla="*/ 72390 h 76200"/>
                <a:gd name="connsiteX12" fmla="*/ 72390 w 76200"/>
                <a:gd name="connsiteY12" fmla="*/ 52387 h 76200"/>
                <a:gd name="connsiteX13" fmla="*/ 61913 w 76200"/>
                <a:gd name="connsiteY13" fmla="*/ 41910 h 76200"/>
                <a:gd name="connsiteX14" fmla="*/ 72390 w 76200"/>
                <a:gd name="connsiteY14" fmla="*/ 31432 h 76200"/>
                <a:gd name="connsiteX15" fmla="*/ 72390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7"/>
                  </a:lnTo>
                  <a:lnTo>
                    <a:pt x="31433" y="11430"/>
                  </a:lnTo>
                  <a:cubicBezTo>
                    <a:pt x="25718" y="5715"/>
                    <a:pt x="16193" y="5715"/>
                    <a:pt x="11430" y="11430"/>
                  </a:cubicBezTo>
                  <a:cubicBezTo>
                    <a:pt x="6668" y="17145"/>
                    <a:pt x="5715" y="26670"/>
                    <a:pt x="11430" y="31432"/>
                  </a:cubicBezTo>
                  <a:lnTo>
                    <a:pt x="21908" y="41910"/>
                  </a:lnTo>
                  <a:lnTo>
                    <a:pt x="11430" y="52387"/>
                  </a:lnTo>
                  <a:cubicBezTo>
                    <a:pt x="5715" y="58103"/>
                    <a:pt x="5715" y="67628"/>
                    <a:pt x="11430" y="72390"/>
                  </a:cubicBezTo>
                  <a:cubicBezTo>
                    <a:pt x="17145" y="78105"/>
                    <a:pt x="26670" y="78105"/>
                    <a:pt x="31433" y="72390"/>
                  </a:cubicBezTo>
                  <a:lnTo>
                    <a:pt x="41910" y="61912"/>
                  </a:lnTo>
                  <a:lnTo>
                    <a:pt x="52388" y="72390"/>
                  </a:lnTo>
                  <a:cubicBezTo>
                    <a:pt x="58103" y="78105"/>
                    <a:pt x="67628" y="78105"/>
                    <a:pt x="72390" y="72390"/>
                  </a:cubicBezTo>
                  <a:cubicBezTo>
                    <a:pt x="78105" y="66675"/>
                    <a:pt x="78105" y="57150"/>
                    <a:pt x="72390" y="52387"/>
                  </a:cubicBezTo>
                  <a:lnTo>
                    <a:pt x="61913" y="41910"/>
                  </a:lnTo>
                  <a:lnTo>
                    <a:pt x="72390" y="31432"/>
                  </a:lnTo>
                  <a:cubicBezTo>
                    <a:pt x="78105" y="25717"/>
                    <a:pt x="78105" y="16192"/>
                    <a:pt x="72390" y="11430"/>
                  </a:cubicBezTo>
                  <a:cubicBezTo>
                    <a:pt x="66675" y="6667"/>
                    <a:pt x="58103" y="5715"/>
                    <a:pt x="52388" y="11430"/>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sp>
        <p:nvSpPr>
          <p:cNvPr id="61" name="Cross 60">
            <a:extLst>
              <a:ext uri="{FF2B5EF4-FFF2-40B4-BE49-F238E27FC236}">
                <a16:creationId xmlns="" xmlns:a16="http://schemas.microsoft.com/office/drawing/2014/main" id="{3356327B-4E3D-4425-8362-67669C730965}"/>
              </a:ext>
            </a:extLst>
          </p:cNvPr>
          <p:cNvSpPr/>
          <p:nvPr userDrawn="1"/>
        </p:nvSpPr>
        <p:spPr>
          <a:xfrm rot="1642289">
            <a:off x="1920316" y="2113960"/>
            <a:ext cx="222030" cy="296040"/>
          </a:xfrm>
          <a:prstGeom prst="plus">
            <a:avLst>
              <a:gd name="adj" fmla="val 43777"/>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62" name="Isosceles Triangle 61">
            <a:extLst>
              <a:ext uri="{FF2B5EF4-FFF2-40B4-BE49-F238E27FC236}">
                <a16:creationId xmlns="" xmlns:a16="http://schemas.microsoft.com/office/drawing/2014/main" id="{B2831007-0DB3-47F9-9372-F4DE5449A9AE}"/>
              </a:ext>
            </a:extLst>
          </p:cNvPr>
          <p:cNvSpPr/>
          <p:nvPr userDrawn="1"/>
        </p:nvSpPr>
        <p:spPr>
          <a:xfrm rot="12056913">
            <a:off x="5469515" y="6518110"/>
            <a:ext cx="188402" cy="216553"/>
          </a:xfrm>
          <a:prstGeom prst="triangle">
            <a:avLst/>
          </a:prstGeom>
          <a:solidFill>
            <a:schemeClr val="bg1">
              <a:alpha val="72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grpSp>
        <p:nvGrpSpPr>
          <p:cNvPr id="63" name="Graphic 185">
            <a:extLst>
              <a:ext uri="{FF2B5EF4-FFF2-40B4-BE49-F238E27FC236}">
                <a16:creationId xmlns="" xmlns:a16="http://schemas.microsoft.com/office/drawing/2014/main" id="{4A133698-AC3D-4BED-A5AF-FBD24FC5D1F9}"/>
              </a:ext>
            </a:extLst>
          </p:cNvPr>
          <p:cNvGrpSpPr/>
          <p:nvPr userDrawn="1"/>
        </p:nvGrpSpPr>
        <p:grpSpPr>
          <a:xfrm rot="16200000">
            <a:off x="-321443" y="3071194"/>
            <a:ext cx="1668051" cy="259956"/>
            <a:chOff x="1542378" y="3369742"/>
            <a:chExt cx="1668051" cy="346608"/>
          </a:xfrm>
          <a:solidFill>
            <a:srgbClr val="FFFFFF">
              <a:alpha val="44000"/>
            </a:srgbClr>
          </a:solidFill>
        </p:grpSpPr>
        <p:sp>
          <p:nvSpPr>
            <p:cNvPr id="64" name="Freeform: Shape 63">
              <a:extLst>
                <a:ext uri="{FF2B5EF4-FFF2-40B4-BE49-F238E27FC236}">
                  <a16:creationId xmlns="" xmlns:a16="http://schemas.microsoft.com/office/drawing/2014/main" id="{F244FEF8-E2A9-4CCD-BCAA-04273F12F234}"/>
                </a:ext>
              </a:extLst>
            </p:cNvPr>
            <p:cNvSpPr/>
            <p:nvPr/>
          </p:nvSpPr>
          <p:spPr>
            <a:xfrm>
              <a:off x="3003006" y="3378949"/>
              <a:ext cx="216630" cy="346608"/>
            </a:xfrm>
            <a:custGeom>
              <a:avLst/>
              <a:gdLst>
                <a:gd name="connsiteX0" fmla="*/ 170596 w 216630"/>
                <a:gd name="connsiteY0" fmla="*/ 330902 h 346608"/>
                <a:gd name="connsiteX1" fmla="*/ 142434 w 216630"/>
                <a:gd name="connsiteY1" fmla="*/ 317905 h 346608"/>
                <a:gd name="connsiteX2" fmla="*/ 27620 w 216630"/>
                <a:gd name="connsiteY2" fmla="*/ 198758 h 346608"/>
                <a:gd name="connsiteX3" fmla="*/ 27620 w 216630"/>
                <a:gd name="connsiteY3" fmla="*/ 142434 h 346608"/>
                <a:gd name="connsiteX4" fmla="*/ 146767 w 216630"/>
                <a:gd name="connsiteY4" fmla="*/ 27620 h 346608"/>
                <a:gd name="connsiteX5" fmla="*/ 205257 w 216630"/>
                <a:gd name="connsiteY5" fmla="*/ 27620 h 346608"/>
                <a:gd name="connsiteX6" fmla="*/ 205257 w 216630"/>
                <a:gd name="connsiteY6" fmla="*/ 86110 h 346608"/>
                <a:gd name="connsiteX7" fmla="*/ 116439 w 216630"/>
                <a:gd name="connsiteY7" fmla="*/ 172762 h 346608"/>
                <a:gd name="connsiteX8" fmla="*/ 203091 w 216630"/>
                <a:gd name="connsiteY8" fmla="*/ 261581 h 346608"/>
                <a:gd name="connsiteX9" fmla="*/ 203091 w 216630"/>
                <a:gd name="connsiteY9" fmla="*/ 320071 h 346608"/>
                <a:gd name="connsiteX10" fmla="*/ 170596 w 216630"/>
                <a:gd name="connsiteY10" fmla="*/ 330902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30" h="346608">
                  <a:moveTo>
                    <a:pt x="170596" y="330902"/>
                  </a:moveTo>
                  <a:cubicBezTo>
                    <a:pt x="159765" y="330902"/>
                    <a:pt x="148933" y="326570"/>
                    <a:pt x="142434" y="317905"/>
                  </a:cubicBezTo>
                  <a:lnTo>
                    <a:pt x="27620" y="198758"/>
                  </a:lnTo>
                  <a:cubicBezTo>
                    <a:pt x="12456" y="183594"/>
                    <a:pt x="12456" y="157598"/>
                    <a:pt x="27620" y="142434"/>
                  </a:cubicBezTo>
                  <a:lnTo>
                    <a:pt x="146767" y="27620"/>
                  </a:lnTo>
                  <a:cubicBezTo>
                    <a:pt x="161931" y="12456"/>
                    <a:pt x="187927" y="12456"/>
                    <a:pt x="205257" y="27620"/>
                  </a:cubicBezTo>
                  <a:cubicBezTo>
                    <a:pt x="220421" y="42784"/>
                    <a:pt x="220421" y="68780"/>
                    <a:pt x="205257" y="86110"/>
                  </a:cubicBezTo>
                  <a:lnTo>
                    <a:pt x="116439" y="172762"/>
                  </a:lnTo>
                  <a:lnTo>
                    <a:pt x="203091" y="261581"/>
                  </a:lnTo>
                  <a:cubicBezTo>
                    <a:pt x="218255" y="276745"/>
                    <a:pt x="218255" y="302740"/>
                    <a:pt x="203091" y="320071"/>
                  </a:cubicBezTo>
                  <a:cubicBezTo>
                    <a:pt x="192259" y="326570"/>
                    <a:pt x="181428" y="330902"/>
                    <a:pt x="170596" y="330902"/>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5" name="Freeform: Shape 64">
              <a:extLst>
                <a:ext uri="{FF2B5EF4-FFF2-40B4-BE49-F238E27FC236}">
                  <a16:creationId xmlns="" xmlns:a16="http://schemas.microsoft.com/office/drawing/2014/main" id="{386D6B39-BA6E-4DAD-9295-957FC74C8C66}"/>
                </a:ext>
              </a:extLst>
            </p:cNvPr>
            <p:cNvSpPr/>
            <p:nvPr/>
          </p:nvSpPr>
          <p:spPr>
            <a:xfrm>
              <a:off x="2792875" y="3374616"/>
              <a:ext cx="216630" cy="346608"/>
            </a:xfrm>
            <a:custGeom>
              <a:avLst/>
              <a:gdLst>
                <a:gd name="connsiteX0" fmla="*/ 170596 w 216630"/>
                <a:gd name="connsiteY0" fmla="*/ 330902 h 346608"/>
                <a:gd name="connsiteX1" fmla="*/ 142434 w 216630"/>
                <a:gd name="connsiteY1" fmla="*/ 317905 h 346608"/>
                <a:gd name="connsiteX2" fmla="*/ 27620 w 216630"/>
                <a:gd name="connsiteY2" fmla="*/ 200924 h 346608"/>
                <a:gd name="connsiteX3" fmla="*/ 27620 w 216630"/>
                <a:gd name="connsiteY3" fmla="*/ 142434 h 346608"/>
                <a:gd name="connsiteX4" fmla="*/ 146767 w 216630"/>
                <a:gd name="connsiteY4" fmla="*/ 27620 h 346608"/>
                <a:gd name="connsiteX5" fmla="*/ 205257 w 216630"/>
                <a:gd name="connsiteY5" fmla="*/ 27620 h 346608"/>
                <a:gd name="connsiteX6" fmla="*/ 205257 w 216630"/>
                <a:gd name="connsiteY6" fmla="*/ 86110 h 346608"/>
                <a:gd name="connsiteX7" fmla="*/ 116439 w 216630"/>
                <a:gd name="connsiteY7" fmla="*/ 172762 h 346608"/>
                <a:gd name="connsiteX8" fmla="*/ 203091 w 216630"/>
                <a:gd name="connsiteY8" fmla="*/ 261581 h 346608"/>
                <a:gd name="connsiteX9" fmla="*/ 203091 w 216630"/>
                <a:gd name="connsiteY9" fmla="*/ 320071 h 346608"/>
                <a:gd name="connsiteX10" fmla="*/ 170596 w 216630"/>
                <a:gd name="connsiteY10" fmla="*/ 330902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30" h="346608">
                  <a:moveTo>
                    <a:pt x="170596" y="330902"/>
                  </a:moveTo>
                  <a:cubicBezTo>
                    <a:pt x="159765" y="330902"/>
                    <a:pt x="148933" y="326570"/>
                    <a:pt x="142434" y="317905"/>
                  </a:cubicBezTo>
                  <a:lnTo>
                    <a:pt x="27620" y="200924"/>
                  </a:lnTo>
                  <a:cubicBezTo>
                    <a:pt x="12456" y="185760"/>
                    <a:pt x="12456" y="159765"/>
                    <a:pt x="27620" y="142434"/>
                  </a:cubicBezTo>
                  <a:lnTo>
                    <a:pt x="146767" y="27620"/>
                  </a:lnTo>
                  <a:cubicBezTo>
                    <a:pt x="161931" y="12456"/>
                    <a:pt x="187927" y="12456"/>
                    <a:pt x="205257" y="27620"/>
                  </a:cubicBezTo>
                  <a:cubicBezTo>
                    <a:pt x="220421" y="42784"/>
                    <a:pt x="220421" y="68780"/>
                    <a:pt x="205257" y="86110"/>
                  </a:cubicBezTo>
                  <a:lnTo>
                    <a:pt x="116439" y="172762"/>
                  </a:lnTo>
                  <a:lnTo>
                    <a:pt x="203091" y="261581"/>
                  </a:lnTo>
                  <a:cubicBezTo>
                    <a:pt x="218255" y="276745"/>
                    <a:pt x="218255" y="302740"/>
                    <a:pt x="203091" y="320071"/>
                  </a:cubicBezTo>
                  <a:cubicBezTo>
                    <a:pt x="192259" y="326570"/>
                    <a:pt x="181428" y="330902"/>
                    <a:pt x="170596" y="330902"/>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6" name="Freeform: Shape 65">
              <a:extLst>
                <a:ext uri="{FF2B5EF4-FFF2-40B4-BE49-F238E27FC236}">
                  <a16:creationId xmlns="" xmlns:a16="http://schemas.microsoft.com/office/drawing/2014/main" id="{8B519F53-FA40-497E-8B96-702772E42F9B}"/>
                </a:ext>
              </a:extLst>
            </p:cNvPr>
            <p:cNvSpPr/>
            <p:nvPr/>
          </p:nvSpPr>
          <p:spPr>
            <a:xfrm>
              <a:off x="2582744" y="3370284"/>
              <a:ext cx="216630" cy="346608"/>
            </a:xfrm>
            <a:custGeom>
              <a:avLst/>
              <a:gdLst>
                <a:gd name="connsiteX0" fmla="*/ 170596 w 216630"/>
                <a:gd name="connsiteY0" fmla="*/ 333069 h 346608"/>
                <a:gd name="connsiteX1" fmla="*/ 142434 w 216630"/>
                <a:gd name="connsiteY1" fmla="*/ 320071 h 346608"/>
                <a:gd name="connsiteX2" fmla="*/ 27620 w 216630"/>
                <a:gd name="connsiteY2" fmla="*/ 200924 h 346608"/>
                <a:gd name="connsiteX3" fmla="*/ 27620 w 216630"/>
                <a:gd name="connsiteY3" fmla="*/ 142434 h 346608"/>
                <a:gd name="connsiteX4" fmla="*/ 146767 w 216630"/>
                <a:gd name="connsiteY4" fmla="*/ 27620 h 346608"/>
                <a:gd name="connsiteX5" fmla="*/ 205257 w 216630"/>
                <a:gd name="connsiteY5" fmla="*/ 27620 h 346608"/>
                <a:gd name="connsiteX6" fmla="*/ 205257 w 216630"/>
                <a:gd name="connsiteY6" fmla="*/ 86110 h 346608"/>
                <a:gd name="connsiteX7" fmla="*/ 116439 w 216630"/>
                <a:gd name="connsiteY7" fmla="*/ 172762 h 346608"/>
                <a:gd name="connsiteX8" fmla="*/ 203091 w 216630"/>
                <a:gd name="connsiteY8" fmla="*/ 261581 h 346608"/>
                <a:gd name="connsiteX9" fmla="*/ 203091 w 216630"/>
                <a:gd name="connsiteY9" fmla="*/ 320071 h 346608"/>
                <a:gd name="connsiteX10" fmla="*/ 170596 w 216630"/>
                <a:gd name="connsiteY10" fmla="*/ 333069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30" h="346608">
                  <a:moveTo>
                    <a:pt x="170596" y="333069"/>
                  </a:moveTo>
                  <a:cubicBezTo>
                    <a:pt x="159765" y="333069"/>
                    <a:pt x="148933" y="328736"/>
                    <a:pt x="142434" y="320071"/>
                  </a:cubicBezTo>
                  <a:lnTo>
                    <a:pt x="27620" y="200924"/>
                  </a:lnTo>
                  <a:cubicBezTo>
                    <a:pt x="12456" y="185760"/>
                    <a:pt x="12456" y="159765"/>
                    <a:pt x="27620" y="142434"/>
                  </a:cubicBezTo>
                  <a:lnTo>
                    <a:pt x="146767" y="27620"/>
                  </a:lnTo>
                  <a:cubicBezTo>
                    <a:pt x="161931" y="12456"/>
                    <a:pt x="187927" y="12456"/>
                    <a:pt x="205257" y="27620"/>
                  </a:cubicBezTo>
                  <a:cubicBezTo>
                    <a:pt x="220421" y="42784"/>
                    <a:pt x="220421" y="68780"/>
                    <a:pt x="205257" y="86110"/>
                  </a:cubicBezTo>
                  <a:lnTo>
                    <a:pt x="116439" y="172762"/>
                  </a:lnTo>
                  <a:lnTo>
                    <a:pt x="203091" y="261581"/>
                  </a:lnTo>
                  <a:cubicBezTo>
                    <a:pt x="218255" y="276745"/>
                    <a:pt x="218255" y="302740"/>
                    <a:pt x="203091" y="320071"/>
                  </a:cubicBezTo>
                  <a:cubicBezTo>
                    <a:pt x="190093" y="328736"/>
                    <a:pt x="179261" y="333069"/>
                    <a:pt x="170596" y="333069"/>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7" name="Freeform: Shape 66">
              <a:extLst>
                <a:ext uri="{FF2B5EF4-FFF2-40B4-BE49-F238E27FC236}">
                  <a16:creationId xmlns="" xmlns:a16="http://schemas.microsoft.com/office/drawing/2014/main" id="{C1BA0337-42CD-4570-8DBB-CB35C623A3E5}"/>
                </a:ext>
              </a:extLst>
            </p:cNvPr>
            <p:cNvSpPr/>
            <p:nvPr/>
          </p:nvSpPr>
          <p:spPr>
            <a:xfrm>
              <a:off x="2370446" y="3368117"/>
              <a:ext cx="216630" cy="346608"/>
            </a:xfrm>
            <a:custGeom>
              <a:avLst/>
              <a:gdLst>
                <a:gd name="connsiteX0" fmla="*/ 170596 w 216630"/>
                <a:gd name="connsiteY0" fmla="*/ 330902 h 346608"/>
                <a:gd name="connsiteX1" fmla="*/ 142434 w 216630"/>
                <a:gd name="connsiteY1" fmla="*/ 317905 h 346608"/>
                <a:gd name="connsiteX2" fmla="*/ 27620 w 216630"/>
                <a:gd name="connsiteY2" fmla="*/ 198758 h 346608"/>
                <a:gd name="connsiteX3" fmla="*/ 27620 w 216630"/>
                <a:gd name="connsiteY3" fmla="*/ 140268 h 346608"/>
                <a:gd name="connsiteX4" fmla="*/ 146767 w 216630"/>
                <a:gd name="connsiteY4" fmla="*/ 27620 h 346608"/>
                <a:gd name="connsiteX5" fmla="*/ 205257 w 216630"/>
                <a:gd name="connsiteY5" fmla="*/ 27620 h 346608"/>
                <a:gd name="connsiteX6" fmla="*/ 205257 w 216630"/>
                <a:gd name="connsiteY6" fmla="*/ 86110 h 346608"/>
                <a:gd name="connsiteX7" fmla="*/ 116439 w 216630"/>
                <a:gd name="connsiteY7" fmla="*/ 172762 h 346608"/>
                <a:gd name="connsiteX8" fmla="*/ 203091 w 216630"/>
                <a:gd name="connsiteY8" fmla="*/ 261581 h 346608"/>
                <a:gd name="connsiteX9" fmla="*/ 203091 w 216630"/>
                <a:gd name="connsiteY9" fmla="*/ 320071 h 346608"/>
                <a:gd name="connsiteX10" fmla="*/ 170596 w 216630"/>
                <a:gd name="connsiteY10" fmla="*/ 330902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30" h="346608">
                  <a:moveTo>
                    <a:pt x="170596" y="330902"/>
                  </a:moveTo>
                  <a:cubicBezTo>
                    <a:pt x="159765" y="330902"/>
                    <a:pt x="148933" y="326570"/>
                    <a:pt x="142434" y="317905"/>
                  </a:cubicBezTo>
                  <a:lnTo>
                    <a:pt x="27620" y="198758"/>
                  </a:lnTo>
                  <a:cubicBezTo>
                    <a:pt x="12456" y="183594"/>
                    <a:pt x="12456" y="157598"/>
                    <a:pt x="27620" y="140268"/>
                  </a:cubicBezTo>
                  <a:lnTo>
                    <a:pt x="146767" y="27620"/>
                  </a:lnTo>
                  <a:cubicBezTo>
                    <a:pt x="161931" y="12456"/>
                    <a:pt x="187927" y="12456"/>
                    <a:pt x="205257" y="27620"/>
                  </a:cubicBezTo>
                  <a:cubicBezTo>
                    <a:pt x="220421" y="42784"/>
                    <a:pt x="220421" y="68780"/>
                    <a:pt x="205257" y="86110"/>
                  </a:cubicBezTo>
                  <a:lnTo>
                    <a:pt x="116439" y="172762"/>
                  </a:lnTo>
                  <a:lnTo>
                    <a:pt x="203091" y="261581"/>
                  </a:lnTo>
                  <a:cubicBezTo>
                    <a:pt x="218255" y="276745"/>
                    <a:pt x="218255" y="302740"/>
                    <a:pt x="203091" y="320071"/>
                  </a:cubicBezTo>
                  <a:cubicBezTo>
                    <a:pt x="192259" y="326570"/>
                    <a:pt x="181428" y="330902"/>
                    <a:pt x="170596" y="330902"/>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8" name="Freeform: Shape 67">
              <a:extLst>
                <a:ext uri="{FF2B5EF4-FFF2-40B4-BE49-F238E27FC236}">
                  <a16:creationId xmlns="" xmlns:a16="http://schemas.microsoft.com/office/drawing/2014/main" id="{E043C0E8-D423-4BDD-9B98-7195E71A657E}"/>
                </a:ext>
              </a:extLst>
            </p:cNvPr>
            <p:cNvSpPr/>
            <p:nvPr/>
          </p:nvSpPr>
          <p:spPr>
            <a:xfrm>
              <a:off x="2158406" y="3363785"/>
              <a:ext cx="216630" cy="346608"/>
            </a:xfrm>
            <a:custGeom>
              <a:avLst/>
              <a:gdLst>
                <a:gd name="connsiteX0" fmla="*/ 172505 w 216630"/>
                <a:gd name="connsiteY0" fmla="*/ 330902 h 346608"/>
                <a:gd name="connsiteX1" fmla="*/ 144343 w 216630"/>
                <a:gd name="connsiteY1" fmla="*/ 317905 h 346608"/>
                <a:gd name="connsiteX2" fmla="*/ 27363 w 216630"/>
                <a:gd name="connsiteY2" fmla="*/ 200924 h 346608"/>
                <a:gd name="connsiteX3" fmla="*/ 29529 w 216630"/>
                <a:gd name="connsiteY3" fmla="*/ 142434 h 346608"/>
                <a:gd name="connsiteX4" fmla="*/ 148676 w 216630"/>
                <a:gd name="connsiteY4" fmla="*/ 27620 h 346608"/>
                <a:gd name="connsiteX5" fmla="*/ 207166 w 216630"/>
                <a:gd name="connsiteY5" fmla="*/ 27620 h 346608"/>
                <a:gd name="connsiteX6" fmla="*/ 207166 w 216630"/>
                <a:gd name="connsiteY6" fmla="*/ 86110 h 346608"/>
                <a:gd name="connsiteX7" fmla="*/ 118348 w 216630"/>
                <a:gd name="connsiteY7" fmla="*/ 172762 h 346608"/>
                <a:gd name="connsiteX8" fmla="*/ 205000 w 216630"/>
                <a:gd name="connsiteY8" fmla="*/ 261581 h 346608"/>
                <a:gd name="connsiteX9" fmla="*/ 205000 w 216630"/>
                <a:gd name="connsiteY9" fmla="*/ 320071 h 346608"/>
                <a:gd name="connsiteX10" fmla="*/ 172505 w 216630"/>
                <a:gd name="connsiteY10" fmla="*/ 330902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30" h="346608">
                  <a:moveTo>
                    <a:pt x="172505" y="330902"/>
                  </a:moveTo>
                  <a:cubicBezTo>
                    <a:pt x="161674" y="330902"/>
                    <a:pt x="150842" y="326570"/>
                    <a:pt x="144343" y="317905"/>
                  </a:cubicBezTo>
                  <a:lnTo>
                    <a:pt x="27363" y="200924"/>
                  </a:lnTo>
                  <a:cubicBezTo>
                    <a:pt x="12199" y="183594"/>
                    <a:pt x="12199" y="157598"/>
                    <a:pt x="29529" y="142434"/>
                  </a:cubicBezTo>
                  <a:lnTo>
                    <a:pt x="148676" y="27620"/>
                  </a:lnTo>
                  <a:cubicBezTo>
                    <a:pt x="163840" y="12456"/>
                    <a:pt x="189836" y="12456"/>
                    <a:pt x="207166" y="27620"/>
                  </a:cubicBezTo>
                  <a:cubicBezTo>
                    <a:pt x="222330" y="42784"/>
                    <a:pt x="222330" y="68780"/>
                    <a:pt x="207166" y="86110"/>
                  </a:cubicBezTo>
                  <a:lnTo>
                    <a:pt x="118348" y="172762"/>
                  </a:lnTo>
                  <a:lnTo>
                    <a:pt x="205000" y="261581"/>
                  </a:lnTo>
                  <a:cubicBezTo>
                    <a:pt x="220164" y="276745"/>
                    <a:pt x="220164" y="302740"/>
                    <a:pt x="205000" y="320071"/>
                  </a:cubicBezTo>
                  <a:cubicBezTo>
                    <a:pt x="192002" y="328736"/>
                    <a:pt x="183337" y="330902"/>
                    <a:pt x="172505" y="330902"/>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69" name="Freeform: Shape 68">
              <a:extLst>
                <a:ext uri="{FF2B5EF4-FFF2-40B4-BE49-F238E27FC236}">
                  <a16:creationId xmlns="" xmlns:a16="http://schemas.microsoft.com/office/drawing/2014/main" id="{6A7669E2-7AFA-4A3B-B86E-15DCFD8F819B}"/>
                </a:ext>
              </a:extLst>
            </p:cNvPr>
            <p:cNvSpPr/>
            <p:nvPr/>
          </p:nvSpPr>
          <p:spPr>
            <a:xfrm>
              <a:off x="1948559" y="3361618"/>
              <a:ext cx="216630" cy="346608"/>
            </a:xfrm>
            <a:custGeom>
              <a:avLst/>
              <a:gdLst>
                <a:gd name="connsiteX0" fmla="*/ 172221 w 216630"/>
                <a:gd name="connsiteY0" fmla="*/ 330902 h 346608"/>
                <a:gd name="connsiteX1" fmla="*/ 144059 w 216630"/>
                <a:gd name="connsiteY1" fmla="*/ 317905 h 346608"/>
                <a:gd name="connsiteX2" fmla="*/ 27079 w 216630"/>
                <a:gd name="connsiteY2" fmla="*/ 198758 h 346608"/>
                <a:gd name="connsiteX3" fmla="*/ 16247 w 216630"/>
                <a:gd name="connsiteY3" fmla="*/ 170596 h 346608"/>
                <a:gd name="connsiteX4" fmla="*/ 29245 w 216630"/>
                <a:gd name="connsiteY4" fmla="*/ 142434 h 346608"/>
                <a:gd name="connsiteX5" fmla="*/ 148392 w 216630"/>
                <a:gd name="connsiteY5" fmla="*/ 27620 h 346608"/>
                <a:gd name="connsiteX6" fmla="*/ 206882 w 216630"/>
                <a:gd name="connsiteY6" fmla="*/ 27620 h 346608"/>
                <a:gd name="connsiteX7" fmla="*/ 206882 w 216630"/>
                <a:gd name="connsiteY7" fmla="*/ 86110 h 346608"/>
                <a:gd name="connsiteX8" fmla="*/ 118063 w 216630"/>
                <a:gd name="connsiteY8" fmla="*/ 172762 h 346608"/>
                <a:gd name="connsiteX9" fmla="*/ 204715 w 216630"/>
                <a:gd name="connsiteY9" fmla="*/ 261581 h 346608"/>
                <a:gd name="connsiteX10" fmla="*/ 204715 w 216630"/>
                <a:gd name="connsiteY10" fmla="*/ 320071 h 346608"/>
                <a:gd name="connsiteX11" fmla="*/ 172221 w 216630"/>
                <a:gd name="connsiteY11" fmla="*/ 330902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0" h="346608">
                  <a:moveTo>
                    <a:pt x="172221" y="330902"/>
                  </a:moveTo>
                  <a:cubicBezTo>
                    <a:pt x="161389" y="330902"/>
                    <a:pt x="150558" y="326570"/>
                    <a:pt x="144059" y="317905"/>
                  </a:cubicBezTo>
                  <a:lnTo>
                    <a:pt x="27079" y="198758"/>
                  </a:lnTo>
                  <a:cubicBezTo>
                    <a:pt x="20580" y="190093"/>
                    <a:pt x="16247" y="181428"/>
                    <a:pt x="16247" y="170596"/>
                  </a:cubicBezTo>
                  <a:cubicBezTo>
                    <a:pt x="16247" y="159765"/>
                    <a:pt x="20580" y="148933"/>
                    <a:pt x="29245" y="142434"/>
                  </a:cubicBezTo>
                  <a:lnTo>
                    <a:pt x="148392" y="27620"/>
                  </a:lnTo>
                  <a:cubicBezTo>
                    <a:pt x="163556" y="12456"/>
                    <a:pt x="189551" y="12456"/>
                    <a:pt x="206882" y="27620"/>
                  </a:cubicBezTo>
                  <a:cubicBezTo>
                    <a:pt x="222046" y="42784"/>
                    <a:pt x="222046" y="68780"/>
                    <a:pt x="206882" y="86110"/>
                  </a:cubicBezTo>
                  <a:lnTo>
                    <a:pt x="118063" y="172762"/>
                  </a:lnTo>
                  <a:lnTo>
                    <a:pt x="204715" y="261581"/>
                  </a:lnTo>
                  <a:cubicBezTo>
                    <a:pt x="219879" y="276745"/>
                    <a:pt x="219879" y="302740"/>
                    <a:pt x="204715" y="320071"/>
                  </a:cubicBezTo>
                  <a:cubicBezTo>
                    <a:pt x="191718" y="326570"/>
                    <a:pt x="180886" y="330902"/>
                    <a:pt x="172221" y="330902"/>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70" name="Freeform: Shape 69">
              <a:extLst>
                <a:ext uri="{FF2B5EF4-FFF2-40B4-BE49-F238E27FC236}">
                  <a16:creationId xmlns="" xmlns:a16="http://schemas.microsoft.com/office/drawing/2014/main" id="{197457BF-5368-4ADC-85CC-D1CED3221FDA}"/>
                </a:ext>
              </a:extLst>
            </p:cNvPr>
            <p:cNvSpPr/>
            <p:nvPr/>
          </p:nvSpPr>
          <p:spPr>
            <a:xfrm>
              <a:off x="1737887" y="3355119"/>
              <a:ext cx="216630" cy="346608"/>
            </a:xfrm>
            <a:custGeom>
              <a:avLst/>
              <a:gdLst>
                <a:gd name="connsiteX0" fmla="*/ 170596 w 216630"/>
                <a:gd name="connsiteY0" fmla="*/ 333069 h 346608"/>
                <a:gd name="connsiteX1" fmla="*/ 142434 w 216630"/>
                <a:gd name="connsiteY1" fmla="*/ 320071 h 346608"/>
                <a:gd name="connsiteX2" fmla="*/ 27620 w 216630"/>
                <a:gd name="connsiteY2" fmla="*/ 200924 h 346608"/>
                <a:gd name="connsiteX3" fmla="*/ 27620 w 216630"/>
                <a:gd name="connsiteY3" fmla="*/ 142434 h 346608"/>
                <a:gd name="connsiteX4" fmla="*/ 146767 w 216630"/>
                <a:gd name="connsiteY4" fmla="*/ 27620 h 346608"/>
                <a:gd name="connsiteX5" fmla="*/ 205257 w 216630"/>
                <a:gd name="connsiteY5" fmla="*/ 27620 h 346608"/>
                <a:gd name="connsiteX6" fmla="*/ 205257 w 216630"/>
                <a:gd name="connsiteY6" fmla="*/ 86110 h 346608"/>
                <a:gd name="connsiteX7" fmla="*/ 116439 w 216630"/>
                <a:gd name="connsiteY7" fmla="*/ 172762 h 346608"/>
                <a:gd name="connsiteX8" fmla="*/ 203091 w 216630"/>
                <a:gd name="connsiteY8" fmla="*/ 261581 h 346608"/>
                <a:gd name="connsiteX9" fmla="*/ 203091 w 216630"/>
                <a:gd name="connsiteY9" fmla="*/ 320071 h 346608"/>
                <a:gd name="connsiteX10" fmla="*/ 170596 w 216630"/>
                <a:gd name="connsiteY10" fmla="*/ 333069 h 3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30" h="346608">
                  <a:moveTo>
                    <a:pt x="170596" y="333069"/>
                  </a:moveTo>
                  <a:cubicBezTo>
                    <a:pt x="159765" y="333069"/>
                    <a:pt x="148933" y="328736"/>
                    <a:pt x="142434" y="320071"/>
                  </a:cubicBezTo>
                  <a:lnTo>
                    <a:pt x="27620" y="200924"/>
                  </a:lnTo>
                  <a:cubicBezTo>
                    <a:pt x="12456" y="185760"/>
                    <a:pt x="12456" y="159765"/>
                    <a:pt x="27620" y="142434"/>
                  </a:cubicBezTo>
                  <a:lnTo>
                    <a:pt x="146767" y="27620"/>
                  </a:lnTo>
                  <a:cubicBezTo>
                    <a:pt x="161931" y="12456"/>
                    <a:pt x="187927" y="12456"/>
                    <a:pt x="205257" y="27620"/>
                  </a:cubicBezTo>
                  <a:cubicBezTo>
                    <a:pt x="220421" y="42784"/>
                    <a:pt x="220421" y="68780"/>
                    <a:pt x="205257" y="86110"/>
                  </a:cubicBezTo>
                  <a:lnTo>
                    <a:pt x="116439" y="172762"/>
                  </a:lnTo>
                  <a:lnTo>
                    <a:pt x="203091" y="261581"/>
                  </a:lnTo>
                  <a:cubicBezTo>
                    <a:pt x="218255" y="276745"/>
                    <a:pt x="218255" y="302740"/>
                    <a:pt x="203091" y="320071"/>
                  </a:cubicBezTo>
                  <a:cubicBezTo>
                    <a:pt x="192259" y="328736"/>
                    <a:pt x="181428" y="333069"/>
                    <a:pt x="170596" y="333069"/>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sp>
          <p:nvSpPr>
            <p:cNvPr id="71" name="Freeform: Shape 70">
              <a:extLst>
                <a:ext uri="{FF2B5EF4-FFF2-40B4-BE49-F238E27FC236}">
                  <a16:creationId xmlns="" xmlns:a16="http://schemas.microsoft.com/office/drawing/2014/main" id="{754FDA1B-3DE4-4CEA-8889-7FE9D21F242D}"/>
                </a:ext>
              </a:extLst>
            </p:cNvPr>
            <p:cNvSpPr/>
            <p:nvPr/>
          </p:nvSpPr>
          <p:spPr>
            <a:xfrm>
              <a:off x="1526131" y="3355119"/>
              <a:ext cx="216630" cy="324945"/>
            </a:xfrm>
            <a:custGeom>
              <a:avLst/>
              <a:gdLst>
                <a:gd name="connsiteX0" fmla="*/ 172221 w 216630"/>
                <a:gd name="connsiteY0" fmla="*/ 328736 h 324945"/>
                <a:gd name="connsiteX1" fmla="*/ 144059 w 216630"/>
                <a:gd name="connsiteY1" fmla="*/ 315738 h 324945"/>
                <a:gd name="connsiteX2" fmla="*/ 27079 w 216630"/>
                <a:gd name="connsiteY2" fmla="*/ 198758 h 324945"/>
                <a:gd name="connsiteX3" fmla="*/ 16247 w 216630"/>
                <a:gd name="connsiteY3" fmla="*/ 170596 h 324945"/>
                <a:gd name="connsiteX4" fmla="*/ 29245 w 216630"/>
                <a:gd name="connsiteY4" fmla="*/ 142434 h 324945"/>
                <a:gd name="connsiteX5" fmla="*/ 148392 w 216630"/>
                <a:gd name="connsiteY5" fmla="*/ 27620 h 324945"/>
                <a:gd name="connsiteX6" fmla="*/ 206882 w 216630"/>
                <a:gd name="connsiteY6" fmla="*/ 27620 h 324945"/>
                <a:gd name="connsiteX7" fmla="*/ 206882 w 216630"/>
                <a:gd name="connsiteY7" fmla="*/ 86110 h 324945"/>
                <a:gd name="connsiteX8" fmla="*/ 118063 w 216630"/>
                <a:gd name="connsiteY8" fmla="*/ 172762 h 324945"/>
                <a:gd name="connsiteX9" fmla="*/ 204715 w 216630"/>
                <a:gd name="connsiteY9" fmla="*/ 261581 h 324945"/>
                <a:gd name="connsiteX10" fmla="*/ 204715 w 216630"/>
                <a:gd name="connsiteY10" fmla="*/ 320071 h 324945"/>
                <a:gd name="connsiteX11" fmla="*/ 172221 w 216630"/>
                <a:gd name="connsiteY11" fmla="*/ 328736 h 32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0" h="324945">
                  <a:moveTo>
                    <a:pt x="172221" y="328736"/>
                  </a:moveTo>
                  <a:cubicBezTo>
                    <a:pt x="161389" y="328736"/>
                    <a:pt x="150558" y="324403"/>
                    <a:pt x="144059" y="315738"/>
                  </a:cubicBezTo>
                  <a:lnTo>
                    <a:pt x="27079" y="198758"/>
                  </a:lnTo>
                  <a:cubicBezTo>
                    <a:pt x="20580" y="190093"/>
                    <a:pt x="16247" y="181428"/>
                    <a:pt x="16247" y="170596"/>
                  </a:cubicBezTo>
                  <a:cubicBezTo>
                    <a:pt x="16247" y="159765"/>
                    <a:pt x="20580" y="148933"/>
                    <a:pt x="29245" y="142434"/>
                  </a:cubicBezTo>
                  <a:lnTo>
                    <a:pt x="148392" y="27620"/>
                  </a:lnTo>
                  <a:cubicBezTo>
                    <a:pt x="163556" y="12456"/>
                    <a:pt x="189551" y="12456"/>
                    <a:pt x="206882" y="27620"/>
                  </a:cubicBezTo>
                  <a:cubicBezTo>
                    <a:pt x="222046" y="42784"/>
                    <a:pt x="222046" y="68780"/>
                    <a:pt x="206882" y="86110"/>
                  </a:cubicBezTo>
                  <a:lnTo>
                    <a:pt x="118063" y="172762"/>
                  </a:lnTo>
                  <a:lnTo>
                    <a:pt x="204715" y="261581"/>
                  </a:lnTo>
                  <a:cubicBezTo>
                    <a:pt x="219879" y="276745"/>
                    <a:pt x="219879" y="302740"/>
                    <a:pt x="204715" y="320071"/>
                  </a:cubicBezTo>
                  <a:cubicBezTo>
                    <a:pt x="191718" y="326570"/>
                    <a:pt x="183052" y="328736"/>
                    <a:pt x="172221" y="328736"/>
                  </a:cubicBezTo>
                  <a:close/>
                </a:path>
              </a:pathLst>
            </a:custGeom>
            <a:grp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cs typeface="+mn-cs"/>
              </a:endParaRPr>
            </a:p>
          </p:txBody>
        </p:sp>
      </p:grpSp>
      <p:sp>
        <p:nvSpPr>
          <p:cNvPr id="72" name="Oval 71">
            <a:extLst>
              <a:ext uri="{FF2B5EF4-FFF2-40B4-BE49-F238E27FC236}">
                <a16:creationId xmlns="" xmlns:a16="http://schemas.microsoft.com/office/drawing/2014/main" id="{87DF7429-ED1D-4EB3-848E-8836359F7293}"/>
              </a:ext>
            </a:extLst>
          </p:cNvPr>
          <p:cNvSpPr/>
          <p:nvPr userDrawn="1"/>
        </p:nvSpPr>
        <p:spPr>
          <a:xfrm>
            <a:off x="1490833" y="4775696"/>
            <a:ext cx="138080" cy="193919"/>
          </a:xfrm>
          <a:prstGeom prst="ellipse">
            <a:avLst/>
          </a:prstGeom>
          <a:solidFill>
            <a:schemeClr val="bg1">
              <a:alpha val="72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77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40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759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80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9E1EC0-01A8-4685-9727-4588FE220A1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316742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16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497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80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713D27F-7316-4797-B82F-8DD4FB0B0214}"/>
              </a:ext>
            </a:extLst>
          </p:cNvPr>
          <p:cNvSpPr/>
          <p:nvPr userDrawn="1"/>
        </p:nvSpPr>
        <p:spPr>
          <a:xfrm>
            <a:off x="0" y="0"/>
            <a:ext cx="9144000" cy="6858000"/>
          </a:xfrm>
          <a:prstGeom prst="rect">
            <a:avLst/>
          </a:pr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695713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9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 xmlns:a16="http://schemas.microsoft.com/office/drawing/2014/main" id="{998FE523-7D8F-49D3-B3C8-D765F17E5730}"/>
              </a:ext>
            </a:extLst>
          </p:cNvPr>
          <p:cNvSpPr>
            <a:spLocks noGrp="1"/>
          </p:cNvSpPr>
          <p:nvPr>
            <p:ph type="body" sz="quarter" idx="11"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 name="Picture Placeholder 2">
            <a:extLst>
              <a:ext uri="{FF2B5EF4-FFF2-40B4-BE49-F238E27FC236}">
                <a16:creationId xmlns="" xmlns:a16="http://schemas.microsoft.com/office/drawing/2014/main" id="{FBBC140C-1AD4-4629-8A14-AC31F16CE717}"/>
              </a:ext>
            </a:extLst>
          </p:cNvPr>
          <p:cNvSpPr>
            <a:spLocks noGrp="1"/>
          </p:cNvSpPr>
          <p:nvPr>
            <p:ph type="pic" idx="10" hasCustomPrompt="1"/>
          </p:nvPr>
        </p:nvSpPr>
        <p:spPr>
          <a:xfrm>
            <a:off x="734785" y="2449525"/>
            <a:ext cx="1123406" cy="1958951"/>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B5DC2D75-DE02-4638-98F1-B47C5CD2DD3B}"/>
              </a:ext>
            </a:extLst>
          </p:cNvPr>
          <p:cNvSpPr>
            <a:spLocks noGrp="1"/>
          </p:cNvSpPr>
          <p:nvPr>
            <p:ph type="pic" idx="12" hasCustomPrompt="1"/>
          </p:nvPr>
        </p:nvSpPr>
        <p:spPr>
          <a:xfrm>
            <a:off x="7285808" y="2449525"/>
            <a:ext cx="1123406" cy="1958951"/>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61598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Style slide layout">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B5DC2D75-DE02-4638-98F1-B47C5CD2DD3B}"/>
              </a:ext>
            </a:extLst>
          </p:cNvPr>
          <p:cNvSpPr>
            <a:spLocks noGrp="1"/>
          </p:cNvSpPr>
          <p:nvPr>
            <p:ph type="pic" idx="12" hasCustomPrompt="1"/>
          </p:nvPr>
        </p:nvSpPr>
        <p:spPr>
          <a:xfrm>
            <a:off x="3571875" y="-1"/>
            <a:ext cx="5572125" cy="6857999"/>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865682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Style slide layout">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B5DC2D75-DE02-4638-98F1-B47C5CD2DD3B}"/>
              </a:ext>
            </a:extLst>
          </p:cNvPr>
          <p:cNvSpPr>
            <a:spLocks noGrp="1"/>
          </p:cNvSpPr>
          <p:nvPr>
            <p:ph type="pic" idx="12" hasCustomPrompt="1"/>
          </p:nvPr>
        </p:nvSpPr>
        <p:spPr>
          <a:xfrm>
            <a:off x="0" y="-1"/>
            <a:ext cx="9144000" cy="6857999"/>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&amp; Send to Back</a:t>
            </a:r>
            <a:endParaRPr lang="ko-KR" altLang="en-US" dirty="0"/>
          </a:p>
        </p:txBody>
      </p:sp>
    </p:spTree>
    <p:extLst>
      <p:ext uri="{BB962C8B-B14F-4D97-AF65-F5344CB8AC3E}">
        <p14:creationId xmlns:p14="http://schemas.microsoft.com/office/powerpoint/2010/main" val="18071080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Style slide layout">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730D5DCC-30E8-4340-8B7F-AD657534302E}"/>
              </a:ext>
            </a:extLst>
          </p:cNvPr>
          <p:cNvSpPr>
            <a:spLocks noGrp="1"/>
          </p:cNvSpPr>
          <p:nvPr>
            <p:ph type="pic" idx="12" hasCustomPrompt="1"/>
          </p:nvPr>
        </p:nvSpPr>
        <p:spPr>
          <a:xfrm>
            <a:off x="2507014" y="0"/>
            <a:ext cx="6374378" cy="6278992"/>
          </a:xfrm>
          <a:custGeom>
            <a:avLst/>
            <a:gdLst>
              <a:gd name="connsiteX0" fmla="*/ 7205323 w 8499171"/>
              <a:gd name="connsiteY0" fmla="*/ 0 h 6278992"/>
              <a:gd name="connsiteX1" fmla="*/ 8122757 w 8499171"/>
              <a:gd name="connsiteY1" fmla="*/ 0 h 6278992"/>
              <a:gd name="connsiteX2" fmla="*/ 8289051 w 8499171"/>
              <a:gd name="connsiteY2" fmla="*/ 214263 h 6278992"/>
              <a:gd name="connsiteX3" fmla="*/ 8224961 w 8499171"/>
              <a:gd name="connsiteY3" fmla="*/ 722722 h 6278992"/>
              <a:gd name="connsiteX4" fmla="*/ 7716503 w 8499171"/>
              <a:gd name="connsiteY4" fmla="*/ 658632 h 6278992"/>
              <a:gd name="connsiteX5" fmla="*/ 6175504 w 8499171"/>
              <a:gd name="connsiteY5" fmla="*/ 0 h 6278992"/>
              <a:gd name="connsiteX6" fmla="*/ 7092939 w 8499171"/>
              <a:gd name="connsiteY6" fmla="*/ 0 h 6278992"/>
              <a:gd name="connsiteX7" fmla="*/ 8312069 w 8499171"/>
              <a:gd name="connsiteY7" fmla="*/ 1570793 h 6278992"/>
              <a:gd name="connsiteX8" fmla="*/ 8247979 w 8499171"/>
              <a:gd name="connsiteY8" fmla="*/ 2079253 h 6278992"/>
              <a:gd name="connsiteX9" fmla="*/ 7739520 w 8499171"/>
              <a:gd name="connsiteY9" fmla="*/ 2015163 h 6278992"/>
              <a:gd name="connsiteX10" fmla="*/ 5145685 w 8499171"/>
              <a:gd name="connsiteY10" fmla="*/ 0 h 6278992"/>
              <a:gd name="connsiteX11" fmla="*/ 6063120 w 8499171"/>
              <a:gd name="connsiteY11" fmla="*/ 0 h 6278992"/>
              <a:gd name="connsiteX12" fmla="*/ 7974345 w 8499171"/>
              <a:gd name="connsiteY12" fmla="*/ 2462526 h 6278992"/>
              <a:gd name="connsiteX13" fmla="*/ 7910255 w 8499171"/>
              <a:gd name="connsiteY13" fmla="*/ 2970985 h 6278992"/>
              <a:gd name="connsiteX14" fmla="*/ 7401796 w 8499171"/>
              <a:gd name="connsiteY14" fmla="*/ 2906895 h 6278992"/>
              <a:gd name="connsiteX15" fmla="*/ 4115864 w 8499171"/>
              <a:gd name="connsiteY15" fmla="*/ 0 h 6278992"/>
              <a:gd name="connsiteX16" fmla="*/ 5033299 w 8499171"/>
              <a:gd name="connsiteY16" fmla="*/ 0 h 6278992"/>
              <a:gd name="connsiteX17" fmla="*/ 8378363 w 8499171"/>
              <a:gd name="connsiteY17" fmla="*/ 4309960 h 6278992"/>
              <a:gd name="connsiteX18" fmla="*/ 8314273 w 8499171"/>
              <a:gd name="connsiteY18" fmla="*/ 4818420 h 6278992"/>
              <a:gd name="connsiteX19" fmla="*/ 7805814 w 8499171"/>
              <a:gd name="connsiteY19" fmla="*/ 4754329 h 6278992"/>
              <a:gd name="connsiteX20" fmla="*/ 3086046 w 8499171"/>
              <a:gd name="connsiteY20" fmla="*/ 0 h 6278992"/>
              <a:gd name="connsiteX21" fmla="*/ 4003481 w 8499171"/>
              <a:gd name="connsiteY21" fmla="*/ 0 h 6278992"/>
              <a:gd name="connsiteX22" fmla="*/ 8423050 w 8499171"/>
              <a:gd name="connsiteY22" fmla="*/ 5694411 h 6278992"/>
              <a:gd name="connsiteX23" fmla="*/ 8358960 w 8499171"/>
              <a:gd name="connsiteY23" fmla="*/ 6202870 h 6278992"/>
              <a:gd name="connsiteX24" fmla="*/ 7850501 w 8499171"/>
              <a:gd name="connsiteY24" fmla="*/ 6138780 h 6278992"/>
              <a:gd name="connsiteX25" fmla="*/ 2056226 w 8499171"/>
              <a:gd name="connsiteY25" fmla="*/ 0 h 6278992"/>
              <a:gd name="connsiteX26" fmla="*/ 2973662 w 8499171"/>
              <a:gd name="connsiteY26" fmla="*/ 0 h 6278992"/>
              <a:gd name="connsiteX27" fmla="*/ 6599031 w 8499171"/>
              <a:gd name="connsiteY27" fmla="*/ 4671122 h 6278992"/>
              <a:gd name="connsiteX28" fmla="*/ 6534941 w 8499171"/>
              <a:gd name="connsiteY28" fmla="*/ 5179581 h 6278992"/>
              <a:gd name="connsiteX29" fmla="*/ 6026482 w 8499171"/>
              <a:gd name="connsiteY29" fmla="*/ 5115492 h 6278992"/>
              <a:gd name="connsiteX30" fmla="*/ 1026407 w 8499171"/>
              <a:gd name="connsiteY30" fmla="*/ 0 h 6278992"/>
              <a:gd name="connsiteX31" fmla="*/ 1943842 w 8499171"/>
              <a:gd name="connsiteY31" fmla="*/ 0 h 6278992"/>
              <a:gd name="connsiteX32" fmla="*/ 6054015 w 8499171"/>
              <a:gd name="connsiteY32" fmla="*/ 5295770 h 6278992"/>
              <a:gd name="connsiteX33" fmla="*/ 5989925 w 8499171"/>
              <a:gd name="connsiteY33" fmla="*/ 5804229 h 6278992"/>
              <a:gd name="connsiteX34" fmla="*/ 5481466 w 8499171"/>
              <a:gd name="connsiteY34" fmla="*/ 5740139 h 6278992"/>
              <a:gd name="connsiteX35" fmla="*/ 0 w 8499171"/>
              <a:gd name="connsiteY35" fmla="*/ 0 h 6278992"/>
              <a:gd name="connsiteX36" fmla="*/ 914022 w 8499171"/>
              <a:gd name="connsiteY36" fmla="*/ 0 h 6278992"/>
              <a:gd name="connsiteX37" fmla="*/ 4100249 w 8499171"/>
              <a:gd name="connsiteY37" fmla="*/ 4105307 h 6278992"/>
              <a:gd name="connsiteX38" fmla="*/ 4036159 w 8499171"/>
              <a:gd name="connsiteY38" fmla="*/ 4613766 h 6278992"/>
              <a:gd name="connsiteX39" fmla="*/ 3527699 w 8499171"/>
              <a:gd name="connsiteY39" fmla="*/ 4549677 h 6278992"/>
              <a:gd name="connsiteX40" fmla="*/ 14270 w 8499171"/>
              <a:gd name="connsiteY40" fmla="*/ 22784 h 62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99171" h="6278992">
                <a:moveTo>
                  <a:pt x="7205323" y="0"/>
                </a:moveTo>
                <a:lnTo>
                  <a:pt x="8122757" y="0"/>
                </a:lnTo>
                <a:lnTo>
                  <a:pt x="8289051" y="214263"/>
                </a:lnTo>
                <a:cubicBezTo>
                  <a:pt x="8411762" y="372368"/>
                  <a:pt x="8383068" y="600013"/>
                  <a:pt x="8224961" y="722722"/>
                </a:cubicBezTo>
                <a:cubicBezTo>
                  <a:pt x="8066857" y="845432"/>
                  <a:pt x="7839212" y="816738"/>
                  <a:pt x="7716503" y="658632"/>
                </a:cubicBezTo>
                <a:close/>
                <a:moveTo>
                  <a:pt x="6175504" y="0"/>
                </a:moveTo>
                <a:lnTo>
                  <a:pt x="7092939" y="0"/>
                </a:lnTo>
                <a:lnTo>
                  <a:pt x="8312069" y="1570793"/>
                </a:lnTo>
                <a:cubicBezTo>
                  <a:pt x="8434779" y="1728899"/>
                  <a:pt x="8406085" y="1956544"/>
                  <a:pt x="8247979" y="2079253"/>
                </a:cubicBezTo>
                <a:cubicBezTo>
                  <a:pt x="8089874" y="2201963"/>
                  <a:pt x="7862229" y="2173268"/>
                  <a:pt x="7739520" y="2015163"/>
                </a:cubicBezTo>
                <a:close/>
                <a:moveTo>
                  <a:pt x="5145685" y="0"/>
                </a:moveTo>
                <a:lnTo>
                  <a:pt x="6063120" y="0"/>
                </a:lnTo>
                <a:lnTo>
                  <a:pt x="7974345" y="2462526"/>
                </a:lnTo>
                <a:cubicBezTo>
                  <a:pt x="8097055" y="2620631"/>
                  <a:pt x="8068361" y="2848276"/>
                  <a:pt x="7910255" y="2970985"/>
                </a:cubicBezTo>
                <a:cubicBezTo>
                  <a:pt x="7752150" y="3093694"/>
                  <a:pt x="7524505" y="3065000"/>
                  <a:pt x="7401796" y="2906895"/>
                </a:cubicBezTo>
                <a:close/>
                <a:moveTo>
                  <a:pt x="4115864" y="0"/>
                </a:moveTo>
                <a:lnTo>
                  <a:pt x="5033299" y="0"/>
                </a:lnTo>
                <a:lnTo>
                  <a:pt x="8378363" y="4309960"/>
                </a:lnTo>
                <a:cubicBezTo>
                  <a:pt x="8501072" y="4468065"/>
                  <a:pt x="8472377" y="4695710"/>
                  <a:pt x="8314273" y="4818420"/>
                </a:cubicBezTo>
                <a:cubicBezTo>
                  <a:pt x="8156168" y="4941128"/>
                  <a:pt x="7928523" y="4912434"/>
                  <a:pt x="7805814" y="4754329"/>
                </a:cubicBezTo>
                <a:close/>
                <a:moveTo>
                  <a:pt x="3086046" y="0"/>
                </a:moveTo>
                <a:lnTo>
                  <a:pt x="4003481" y="0"/>
                </a:lnTo>
                <a:lnTo>
                  <a:pt x="8423050" y="5694411"/>
                </a:lnTo>
                <a:cubicBezTo>
                  <a:pt x="8545758" y="5852515"/>
                  <a:pt x="8517064" y="6080160"/>
                  <a:pt x="8358960" y="6202870"/>
                </a:cubicBezTo>
                <a:cubicBezTo>
                  <a:pt x="8200855" y="6325579"/>
                  <a:pt x="7973210" y="6296885"/>
                  <a:pt x="7850501" y="6138780"/>
                </a:cubicBezTo>
                <a:close/>
                <a:moveTo>
                  <a:pt x="2056226" y="0"/>
                </a:moveTo>
                <a:lnTo>
                  <a:pt x="2973662" y="0"/>
                </a:lnTo>
                <a:lnTo>
                  <a:pt x="6599031" y="4671122"/>
                </a:lnTo>
                <a:cubicBezTo>
                  <a:pt x="6721740" y="4829227"/>
                  <a:pt x="6693046" y="5056872"/>
                  <a:pt x="6534941" y="5179581"/>
                </a:cubicBezTo>
                <a:cubicBezTo>
                  <a:pt x="6376836" y="5302290"/>
                  <a:pt x="6149191" y="5273596"/>
                  <a:pt x="6026482" y="5115492"/>
                </a:cubicBezTo>
                <a:close/>
                <a:moveTo>
                  <a:pt x="1026407" y="0"/>
                </a:moveTo>
                <a:lnTo>
                  <a:pt x="1943842" y="0"/>
                </a:lnTo>
                <a:lnTo>
                  <a:pt x="6054015" y="5295770"/>
                </a:lnTo>
                <a:cubicBezTo>
                  <a:pt x="6176725" y="5453875"/>
                  <a:pt x="6148031" y="5681520"/>
                  <a:pt x="5989925" y="5804229"/>
                </a:cubicBezTo>
                <a:cubicBezTo>
                  <a:pt x="5831821" y="5926939"/>
                  <a:pt x="5604176" y="5898245"/>
                  <a:pt x="5481466" y="5740139"/>
                </a:cubicBezTo>
                <a:close/>
                <a:moveTo>
                  <a:pt x="0" y="0"/>
                </a:moveTo>
                <a:lnTo>
                  <a:pt x="914022" y="0"/>
                </a:lnTo>
                <a:lnTo>
                  <a:pt x="4100249" y="4105307"/>
                </a:lnTo>
                <a:cubicBezTo>
                  <a:pt x="4222958" y="4263412"/>
                  <a:pt x="4194264" y="4491057"/>
                  <a:pt x="4036159" y="4613766"/>
                </a:cubicBezTo>
                <a:cubicBezTo>
                  <a:pt x="3878054" y="4736476"/>
                  <a:pt x="3650409" y="4707782"/>
                  <a:pt x="3527699" y="4549677"/>
                </a:cubicBezTo>
                <a:lnTo>
                  <a:pt x="14270" y="22784"/>
                </a:ln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&amp; Sand to Back</a:t>
            </a:r>
            <a:endParaRPr lang="ko-KR" altLang="en-US" dirty="0"/>
          </a:p>
        </p:txBody>
      </p:sp>
    </p:spTree>
    <p:extLst>
      <p:ext uri="{BB962C8B-B14F-4D97-AF65-F5344CB8AC3E}">
        <p14:creationId xmlns:p14="http://schemas.microsoft.com/office/powerpoint/2010/main" val="22054454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9E1EC0-01A8-4685-9727-4588FE220A17}"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2902859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Style slide layout">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 xmlns:a16="http://schemas.microsoft.com/office/drawing/2014/main" id="{B5DC2D75-DE02-4638-98F1-B47C5CD2DD3B}"/>
              </a:ext>
            </a:extLst>
          </p:cNvPr>
          <p:cNvSpPr>
            <a:spLocks noGrp="1"/>
          </p:cNvSpPr>
          <p:nvPr>
            <p:ph type="pic" idx="12" hasCustomPrompt="1"/>
          </p:nvPr>
        </p:nvSpPr>
        <p:spPr>
          <a:xfrm>
            <a:off x="4367213" y="831850"/>
            <a:ext cx="3981450" cy="5194300"/>
          </a:xfrm>
          <a:prstGeom prst="roundRect">
            <a:avLst>
              <a:gd name="adj" fmla="val 5377"/>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802627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Style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 xmlns:a16="http://schemas.microsoft.com/office/drawing/2014/main" id="{998FE523-7D8F-49D3-B3C8-D765F17E5730}"/>
              </a:ext>
            </a:extLst>
          </p:cNvPr>
          <p:cNvSpPr>
            <a:spLocks noGrp="1"/>
          </p:cNvSpPr>
          <p:nvPr>
            <p:ph type="body" sz="quarter" idx="11"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6" name="Freeform: Shape 15">
            <a:extLst>
              <a:ext uri="{FF2B5EF4-FFF2-40B4-BE49-F238E27FC236}">
                <a16:creationId xmlns="" xmlns:a16="http://schemas.microsoft.com/office/drawing/2014/main" id="{725221F0-AD4C-417D-9787-3683D50755A1}"/>
              </a:ext>
            </a:extLst>
          </p:cNvPr>
          <p:cNvSpPr/>
          <p:nvPr userDrawn="1"/>
        </p:nvSpPr>
        <p:spPr>
          <a:xfrm rot="18902381">
            <a:off x="1416010" y="2649338"/>
            <a:ext cx="6327731" cy="8425297"/>
          </a:xfrm>
          <a:custGeom>
            <a:avLst/>
            <a:gdLst>
              <a:gd name="connsiteX0" fmla="*/ 8260241 w 8436975"/>
              <a:gd name="connsiteY0" fmla="*/ 176734 h 8425297"/>
              <a:gd name="connsiteX1" fmla="*/ 8436975 w 8436975"/>
              <a:gd name="connsiteY1" fmla="*/ 603408 h 8425297"/>
              <a:gd name="connsiteX2" fmla="*/ 8436975 w 8436975"/>
              <a:gd name="connsiteY2" fmla="*/ 8425297 h 8425297"/>
              <a:gd name="connsiteX3" fmla="*/ 0 w 8436975"/>
              <a:gd name="connsiteY3" fmla="*/ 0 h 8425297"/>
              <a:gd name="connsiteX4" fmla="*/ 7833567 w 8436975"/>
              <a:gd name="connsiteY4" fmla="*/ 0 h 8425297"/>
              <a:gd name="connsiteX5" fmla="*/ 8260241 w 8436975"/>
              <a:gd name="connsiteY5" fmla="*/ 176734 h 84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6975" h="8425297">
                <a:moveTo>
                  <a:pt x="8260241" y="176734"/>
                </a:moveTo>
                <a:cubicBezTo>
                  <a:pt x="8369436" y="285930"/>
                  <a:pt x="8436975" y="436782"/>
                  <a:pt x="8436975" y="603408"/>
                </a:cubicBezTo>
                <a:lnTo>
                  <a:pt x="8436975" y="8425297"/>
                </a:lnTo>
                <a:lnTo>
                  <a:pt x="0" y="0"/>
                </a:lnTo>
                <a:lnTo>
                  <a:pt x="7833567" y="0"/>
                </a:lnTo>
                <a:cubicBezTo>
                  <a:pt x="8000193" y="0"/>
                  <a:pt x="8151045" y="67539"/>
                  <a:pt x="8260241" y="176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cs typeface="+mn-cs"/>
            </a:endParaRPr>
          </a:p>
        </p:txBody>
      </p:sp>
      <p:sp>
        <p:nvSpPr>
          <p:cNvPr id="8" name="Picture Placeholder 7">
            <a:extLst>
              <a:ext uri="{FF2B5EF4-FFF2-40B4-BE49-F238E27FC236}">
                <a16:creationId xmlns="" xmlns:a16="http://schemas.microsoft.com/office/drawing/2014/main" id="{1817D529-489F-45AB-B8B9-FB3566B18440}"/>
              </a:ext>
            </a:extLst>
          </p:cNvPr>
          <p:cNvSpPr>
            <a:spLocks noGrp="1"/>
          </p:cNvSpPr>
          <p:nvPr>
            <p:ph type="pic" idx="10" hasCustomPrompt="1"/>
          </p:nvPr>
        </p:nvSpPr>
        <p:spPr>
          <a:xfrm>
            <a:off x="221455" y="2681848"/>
            <a:ext cx="2379164" cy="3172218"/>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7" name="Picture Placeholder 16">
            <a:extLst>
              <a:ext uri="{FF2B5EF4-FFF2-40B4-BE49-F238E27FC236}">
                <a16:creationId xmlns="" xmlns:a16="http://schemas.microsoft.com/office/drawing/2014/main" id="{3576FE9E-2EC9-4EF2-B372-E8F3A4E4BA4D}"/>
              </a:ext>
            </a:extLst>
          </p:cNvPr>
          <p:cNvSpPr>
            <a:spLocks noGrp="1"/>
          </p:cNvSpPr>
          <p:nvPr>
            <p:ph type="pic" idx="12" hasCustomPrompt="1"/>
          </p:nvPr>
        </p:nvSpPr>
        <p:spPr>
          <a:xfrm>
            <a:off x="1801936" y="4538774"/>
            <a:ext cx="2379164" cy="2323213"/>
          </a:xfrm>
          <a:custGeom>
            <a:avLst/>
            <a:gdLst>
              <a:gd name="connsiteX0" fmla="*/ 1586109 w 3172218"/>
              <a:gd name="connsiteY0" fmla="*/ 0 h 2323213"/>
              <a:gd name="connsiteX1" fmla="*/ 1723696 w 3172218"/>
              <a:gd name="connsiteY1" fmla="*/ 56991 h 2323213"/>
              <a:gd name="connsiteX2" fmla="*/ 3115229 w 3172218"/>
              <a:gd name="connsiteY2" fmla="*/ 1448523 h 2323213"/>
              <a:gd name="connsiteX3" fmla="*/ 3115229 w 3172218"/>
              <a:gd name="connsiteY3" fmla="*/ 1723696 h 2323213"/>
              <a:gd name="connsiteX4" fmla="*/ 2515712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6" y="0"/>
                  <a:pt x="1685703" y="18997"/>
                  <a:pt x="1723696" y="56991"/>
                </a:cubicBezTo>
                <a:lnTo>
                  <a:pt x="3115229" y="1448523"/>
                </a:lnTo>
                <a:cubicBezTo>
                  <a:pt x="3191215" y="1524510"/>
                  <a:pt x="3191215" y="1647709"/>
                  <a:pt x="3115229" y="1723696"/>
                </a:cubicBezTo>
                <a:lnTo>
                  <a:pt x="2515712"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0" name="Picture Placeholder 9">
            <a:extLst>
              <a:ext uri="{FF2B5EF4-FFF2-40B4-BE49-F238E27FC236}">
                <a16:creationId xmlns="" xmlns:a16="http://schemas.microsoft.com/office/drawing/2014/main" id="{06DFE64A-F76A-4D93-B984-E635B00FD67B}"/>
              </a:ext>
            </a:extLst>
          </p:cNvPr>
          <p:cNvSpPr>
            <a:spLocks noGrp="1"/>
          </p:cNvSpPr>
          <p:nvPr>
            <p:ph type="pic" idx="13" hasCustomPrompt="1"/>
          </p:nvPr>
        </p:nvSpPr>
        <p:spPr>
          <a:xfrm>
            <a:off x="3382417" y="2681848"/>
            <a:ext cx="2379164" cy="3172218"/>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8" name="Picture Placeholder 17">
            <a:extLst>
              <a:ext uri="{FF2B5EF4-FFF2-40B4-BE49-F238E27FC236}">
                <a16:creationId xmlns="" xmlns:a16="http://schemas.microsoft.com/office/drawing/2014/main" id="{485DD80A-3650-432A-AA14-9A1BC17F7DB7}"/>
              </a:ext>
            </a:extLst>
          </p:cNvPr>
          <p:cNvSpPr>
            <a:spLocks noGrp="1"/>
          </p:cNvSpPr>
          <p:nvPr>
            <p:ph type="pic" idx="14" hasCustomPrompt="1"/>
          </p:nvPr>
        </p:nvSpPr>
        <p:spPr>
          <a:xfrm>
            <a:off x="4962898" y="4538774"/>
            <a:ext cx="2379164" cy="2323213"/>
          </a:xfrm>
          <a:custGeom>
            <a:avLst/>
            <a:gdLst>
              <a:gd name="connsiteX0" fmla="*/ 1586109 w 3172218"/>
              <a:gd name="connsiteY0" fmla="*/ 0 h 2323213"/>
              <a:gd name="connsiteX1" fmla="*/ 1723696 w 3172218"/>
              <a:gd name="connsiteY1" fmla="*/ 56991 h 2323213"/>
              <a:gd name="connsiteX2" fmla="*/ 3115228 w 3172218"/>
              <a:gd name="connsiteY2" fmla="*/ 1448523 h 2323213"/>
              <a:gd name="connsiteX3" fmla="*/ 3115228 w 3172218"/>
              <a:gd name="connsiteY3" fmla="*/ 1723696 h 2323213"/>
              <a:gd name="connsiteX4" fmla="*/ 2515711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5" y="0"/>
                  <a:pt x="1685703" y="18997"/>
                  <a:pt x="1723696" y="56991"/>
                </a:cubicBezTo>
                <a:lnTo>
                  <a:pt x="3115228" y="1448523"/>
                </a:lnTo>
                <a:cubicBezTo>
                  <a:pt x="3191215" y="1524510"/>
                  <a:pt x="3191215" y="1647709"/>
                  <a:pt x="3115228" y="1723696"/>
                </a:cubicBezTo>
                <a:lnTo>
                  <a:pt x="2515711"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2" name="Picture Placeholder 11">
            <a:extLst>
              <a:ext uri="{FF2B5EF4-FFF2-40B4-BE49-F238E27FC236}">
                <a16:creationId xmlns="" xmlns:a16="http://schemas.microsoft.com/office/drawing/2014/main" id="{BC277F60-8C19-489C-BBEE-1B0023A4EED9}"/>
              </a:ext>
            </a:extLst>
          </p:cNvPr>
          <p:cNvSpPr>
            <a:spLocks noGrp="1"/>
          </p:cNvSpPr>
          <p:nvPr>
            <p:ph type="pic" idx="15" hasCustomPrompt="1"/>
          </p:nvPr>
        </p:nvSpPr>
        <p:spPr>
          <a:xfrm>
            <a:off x="6543381" y="2681848"/>
            <a:ext cx="2379164" cy="3172218"/>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959590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10744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2483"/>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57997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123478"/>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1131592"/>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398950"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2207152" y="1362297"/>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013"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691075"/>
            <a:ext cx="1674186" cy="415498"/>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2208255"/>
            <a:ext cx="1674186" cy="577081"/>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05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5835368"/>
            <a:ext cx="1674000" cy="253916"/>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05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4611907"/>
            <a:ext cx="2037972" cy="1061829"/>
          </a:xfrm>
          <a:prstGeom prst="rect">
            <a:avLst/>
          </a:prstGeom>
          <a:noFill/>
        </p:spPr>
        <p:txBody>
          <a:bodyPr wrap="square" rtlCol="0" anchor="ctr">
            <a:sp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685715" rtl="0" eaLnBrk="1" fontAlgn="auto" latinLnBrk="0" hangingPunct="1">
              <a:lnSpc>
                <a:spcPct val="100000"/>
              </a:lnSpc>
              <a:spcBef>
                <a:spcPts val="0"/>
              </a:spcBef>
              <a:spcAft>
                <a:spcPts val="0"/>
              </a:spcAft>
              <a:buClrTx/>
              <a:buSzTx/>
              <a:buFontTx/>
              <a:buNone/>
              <a:tabLst/>
              <a:defRPr/>
            </a:pPr>
            <a:r>
              <a:rPr kumimoji="0" lang="en-US" altLang="ko-KR" sz="21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4019994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p:bg>
      <p:bgPr>
        <a:solidFill>
          <a:schemeClr val="accent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 xmlns:a16="http://schemas.microsoft.com/office/drawing/2014/main" id="{8E39A0A2-7A6E-4BA9-8A5D-FD1911A8273A}"/>
              </a:ext>
            </a:extLst>
          </p:cNvPr>
          <p:cNvSpPr/>
          <p:nvPr userDrawn="1"/>
        </p:nvSpPr>
        <p:spPr>
          <a:xfrm>
            <a:off x="-7454" y="-9938"/>
            <a:ext cx="5336025" cy="5563371"/>
          </a:xfrm>
          <a:custGeom>
            <a:avLst/>
            <a:gdLst>
              <a:gd name="connsiteX0" fmla="*/ 0 w 7114700"/>
              <a:gd name="connsiteY0" fmla="*/ 0 h 5563371"/>
              <a:gd name="connsiteX1" fmla="*/ 6816297 w 7114700"/>
              <a:gd name="connsiteY1" fmla="*/ 0 h 5563371"/>
              <a:gd name="connsiteX2" fmla="*/ 6928766 w 7114700"/>
              <a:gd name="connsiteY2" fmla="*/ 279430 h 5563371"/>
              <a:gd name="connsiteX3" fmla="*/ 6222210 w 7114700"/>
              <a:gd name="connsiteY3" fmla="*/ 2336836 h 5563371"/>
              <a:gd name="connsiteX4" fmla="*/ 559 w 7114700"/>
              <a:gd name="connsiteY4" fmla="*/ 5563371 h 5563371"/>
              <a:gd name="connsiteX5" fmla="*/ 0 w 7114700"/>
              <a:gd name="connsiteY5" fmla="*/ 5381954 h 556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700" h="5563371">
                <a:moveTo>
                  <a:pt x="0" y="0"/>
                </a:moveTo>
                <a:lnTo>
                  <a:pt x="6816297" y="0"/>
                </a:lnTo>
                <a:lnTo>
                  <a:pt x="6928766" y="279430"/>
                </a:lnTo>
                <a:cubicBezTo>
                  <a:pt x="7190845" y="966574"/>
                  <a:pt x="7337404" y="1741633"/>
                  <a:pt x="6222210" y="2336836"/>
                </a:cubicBezTo>
                <a:cubicBezTo>
                  <a:pt x="4928171" y="3027492"/>
                  <a:pt x="2205866" y="4349361"/>
                  <a:pt x="559" y="5563371"/>
                </a:cubicBezTo>
                <a:lnTo>
                  <a:pt x="0" y="5381954"/>
                </a:lnTo>
                <a:close/>
              </a:path>
            </a:pathLst>
          </a:cu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11" name="그림 개체 틀 10">
            <a:extLst>
              <a:ext uri="{FF2B5EF4-FFF2-40B4-BE49-F238E27FC236}">
                <a16:creationId xmlns="" xmlns:a16="http://schemas.microsoft.com/office/drawing/2014/main" id="{0F61CD1C-0BDC-415A-BE81-FBF756AC2410}"/>
              </a:ext>
            </a:extLst>
          </p:cNvPr>
          <p:cNvSpPr>
            <a:spLocks noGrp="1"/>
          </p:cNvSpPr>
          <p:nvPr>
            <p:ph type="pic" sz="quarter" idx="10" hasCustomPrompt="1"/>
          </p:nvPr>
        </p:nvSpPr>
        <p:spPr>
          <a:xfrm>
            <a:off x="1" y="1525651"/>
            <a:ext cx="9144000" cy="5332348"/>
          </a:xfrm>
          <a:custGeom>
            <a:avLst/>
            <a:gdLst>
              <a:gd name="connsiteX0" fmla="*/ 9464919 w 12192000"/>
              <a:gd name="connsiteY0" fmla="*/ 1208 h 5332348"/>
              <a:gd name="connsiteX1" fmla="*/ 12055243 w 12192000"/>
              <a:gd name="connsiteY1" fmla="*/ 2155763 h 5332348"/>
              <a:gd name="connsiteX2" fmla="*/ 12192000 w 12192000"/>
              <a:gd name="connsiteY2" fmla="*/ 2360580 h 5332348"/>
              <a:gd name="connsiteX3" fmla="*/ 12192000 w 12192000"/>
              <a:gd name="connsiteY3" fmla="*/ 5332348 h 5332348"/>
              <a:gd name="connsiteX4" fmla="*/ 0 w 12192000"/>
              <a:gd name="connsiteY4" fmla="*/ 5332348 h 5332348"/>
              <a:gd name="connsiteX5" fmla="*/ 1243 w 12192000"/>
              <a:gd name="connsiteY5" fmla="*/ 4956418 h 5332348"/>
              <a:gd name="connsiteX6" fmla="*/ 0 w 12192000"/>
              <a:gd name="connsiteY6" fmla="*/ 4912550 h 5332348"/>
              <a:gd name="connsiteX7" fmla="*/ 0 w 12192000"/>
              <a:gd name="connsiteY7" fmla="*/ 4527278 h 5332348"/>
              <a:gd name="connsiteX8" fmla="*/ 8878957 w 12192000"/>
              <a:gd name="connsiteY8" fmla="*/ 116017 h 5332348"/>
              <a:gd name="connsiteX9" fmla="*/ 9464919 w 12192000"/>
              <a:gd name="connsiteY9" fmla="*/ 1208 h 533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2348">
                <a:moveTo>
                  <a:pt x="9464919" y="1208"/>
                </a:moveTo>
                <a:cubicBezTo>
                  <a:pt x="10661122" y="-43507"/>
                  <a:pt x="11399579" y="1162905"/>
                  <a:pt x="12055243" y="2155763"/>
                </a:cubicBezTo>
                <a:lnTo>
                  <a:pt x="12192000" y="2360580"/>
                </a:lnTo>
                <a:lnTo>
                  <a:pt x="12192000" y="5332348"/>
                </a:lnTo>
                <a:lnTo>
                  <a:pt x="0" y="5332348"/>
                </a:lnTo>
                <a:cubicBezTo>
                  <a:pt x="11044" y="5226331"/>
                  <a:pt x="6351" y="5095808"/>
                  <a:pt x="1243" y="4956418"/>
                </a:cubicBezTo>
                <a:lnTo>
                  <a:pt x="0" y="4912550"/>
                </a:lnTo>
                <a:lnTo>
                  <a:pt x="0" y="4527278"/>
                </a:lnTo>
                <a:cubicBezTo>
                  <a:pt x="1479826" y="3657890"/>
                  <a:pt x="6881191" y="823352"/>
                  <a:pt x="8878957" y="116017"/>
                </a:cubicBezTo>
                <a:cubicBezTo>
                  <a:pt x="9086022" y="44579"/>
                  <a:pt x="9280888" y="8088"/>
                  <a:pt x="9464919" y="1208"/>
                </a:cubicBezTo>
                <a:close/>
              </a:path>
            </a:pathLst>
          </a:custGeom>
          <a:solidFill>
            <a:schemeClr val="bg1">
              <a:lumMod val="95000"/>
            </a:schemeClr>
          </a:solidFill>
          <a:effectLst>
            <a:outerShdw blurRad="50800" dist="38100" dir="16200000" rotWithShape="0">
              <a:prstClr val="black">
                <a:alpha val="40000"/>
              </a:prstClr>
            </a:outerShdw>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03823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5" name="자유형: 도형 4">
            <a:extLst>
              <a:ext uri="{FF2B5EF4-FFF2-40B4-BE49-F238E27FC236}">
                <a16:creationId xmlns="" xmlns:a16="http://schemas.microsoft.com/office/drawing/2014/main" id="{35A586F4-88B7-45EE-9708-47716F743070}"/>
              </a:ext>
            </a:extLst>
          </p:cNvPr>
          <p:cNvSpPr/>
          <p:nvPr userDrawn="1"/>
        </p:nvSpPr>
        <p:spPr>
          <a:xfrm flipV="1">
            <a:off x="114300" y="-1"/>
            <a:ext cx="4679157"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cxnSp>
        <p:nvCxnSpPr>
          <p:cNvPr id="7" name="직선 연결선 6">
            <a:extLst>
              <a:ext uri="{FF2B5EF4-FFF2-40B4-BE49-F238E27FC236}">
                <a16:creationId xmlns="" xmlns:a16="http://schemas.microsoft.com/office/drawing/2014/main" id="{E34B3B3A-542A-46E1-A720-8928C9B91FC2}"/>
              </a:ext>
            </a:extLst>
          </p:cNvPr>
          <p:cNvCxnSpPr>
            <a:cxnSpLocks/>
          </p:cNvCxnSpPr>
          <p:nvPr userDrawn="1"/>
        </p:nvCxnSpPr>
        <p:spPr>
          <a:xfrm>
            <a:off x="4679157" y="1638302"/>
            <a:ext cx="446484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 xmlns:a16="http://schemas.microsoft.com/office/drawing/2014/main" id="{F31766EE-B13B-4F0C-AAE1-FB140846B864}"/>
              </a:ext>
            </a:extLst>
          </p:cNvPr>
          <p:cNvSpPr>
            <a:spLocks noGrp="1"/>
          </p:cNvSpPr>
          <p:nvPr>
            <p:ph type="pic" sz="quarter" idx="10" hasCustomPrompt="1"/>
          </p:nvPr>
        </p:nvSpPr>
        <p:spPr>
          <a:xfrm>
            <a:off x="0" y="0"/>
            <a:ext cx="4679157" cy="6858000"/>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876" h="6858000">
                <a:moveTo>
                  <a:pt x="0" y="0"/>
                </a:moveTo>
                <a:lnTo>
                  <a:pt x="4819651" y="0"/>
                </a:lnTo>
                <a:cubicBezTo>
                  <a:pt x="4845052" y="371475"/>
                  <a:pt x="5222876" y="1143000"/>
                  <a:pt x="6238876" y="1628775"/>
                </a:cubicBezTo>
                <a:cubicBezTo>
                  <a:pt x="5153027" y="2584450"/>
                  <a:pt x="4819651" y="5168900"/>
                  <a:pt x="4819651" y="6858000"/>
                </a:cubicBezTo>
                <a:lnTo>
                  <a:pt x="0" y="6858000"/>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9480929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16EE34E5-ADA6-4EE7-BC24-98C8E9A86B83}"/>
              </a:ext>
            </a:extLst>
          </p:cNvPr>
          <p:cNvSpPr>
            <a:spLocks noGrp="1"/>
          </p:cNvSpPr>
          <p:nvPr>
            <p:ph type="pic" idx="13" hasCustomPrompt="1"/>
          </p:nvPr>
        </p:nvSpPr>
        <p:spPr>
          <a:xfrm>
            <a:off x="496389" y="653142"/>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a:extLst>
              <a:ext uri="{FF2B5EF4-FFF2-40B4-BE49-F238E27FC236}">
                <a16:creationId xmlns="" xmlns:a16="http://schemas.microsoft.com/office/drawing/2014/main" id="{6FDE143D-2918-4056-AC94-92DF81A575B9}"/>
              </a:ext>
            </a:extLst>
          </p:cNvPr>
          <p:cNvSpPr>
            <a:spLocks noGrp="1"/>
          </p:cNvSpPr>
          <p:nvPr>
            <p:ph type="pic" idx="14" hasCustomPrompt="1"/>
          </p:nvPr>
        </p:nvSpPr>
        <p:spPr>
          <a:xfrm>
            <a:off x="2779126" y="2576900"/>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4" name="Picture Placeholder 2">
            <a:extLst>
              <a:ext uri="{FF2B5EF4-FFF2-40B4-BE49-F238E27FC236}">
                <a16:creationId xmlns="" xmlns:a16="http://schemas.microsoft.com/office/drawing/2014/main" id="{1334882F-9259-4D67-9996-302AE17E5F75}"/>
              </a:ext>
            </a:extLst>
          </p:cNvPr>
          <p:cNvSpPr>
            <a:spLocks noGrp="1"/>
          </p:cNvSpPr>
          <p:nvPr>
            <p:ph type="pic" idx="15" hasCustomPrompt="1"/>
          </p:nvPr>
        </p:nvSpPr>
        <p:spPr>
          <a:xfrm>
            <a:off x="1637758" y="4500658"/>
            <a:ext cx="3340826" cy="1692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7210650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Images &amp; Contents Layout">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6984000" y="0"/>
            <a:ext cx="2160000" cy="4680000"/>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4572000" y="2178000"/>
            <a:ext cx="2160000" cy="4680000"/>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4575228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39EF0319-E18A-4AD3-8DC7-52B4987EEA4D}"/>
              </a:ext>
            </a:extLst>
          </p:cNvPr>
          <p:cNvSpPr>
            <a:spLocks noGrp="1"/>
          </p:cNvSpPr>
          <p:nvPr>
            <p:ph type="pic" sz="quarter" idx="10" hasCustomPrompt="1"/>
          </p:nvPr>
        </p:nvSpPr>
        <p:spPr>
          <a:xfrm>
            <a:off x="3170634" y="0"/>
            <a:ext cx="5973367" cy="6858000"/>
          </a:xfrm>
          <a:custGeom>
            <a:avLst/>
            <a:gdLst>
              <a:gd name="connsiteX0" fmla="*/ 7778449 w 7964489"/>
              <a:gd name="connsiteY0" fmla="*/ 1217940 h 6858000"/>
              <a:gd name="connsiteX1" fmla="*/ 7839864 w 7964489"/>
              <a:gd name="connsiteY1" fmla="*/ 1279355 h 6858000"/>
              <a:gd name="connsiteX2" fmla="*/ 7835038 w 7964489"/>
              <a:gd name="connsiteY2" fmla="*/ 1303261 h 6858000"/>
              <a:gd name="connsiteX3" fmla="*/ 7831351 w 7964489"/>
              <a:gd name="connsiteY3" fmla="*/ 1308729 h 6858000"/>
              <a:gd name="connsiteX4" fmla="*/ 7820047 w 7964489"/>
              <a:gd name="connsiteY4" fmla="*/ 1351128 h 6858000"/>
              <a:gd name="connsiteX5" fmla="*/ 6561027 w 7964489"/>
              <a:gd name="connsiteY5" fmla="*/ 6858000 h 6858000"/>
              <a:gd name="connsiteX6" fmla="*/ 3421268 w 7964489"/>
              <a:gd name="connsiteY6" fmla="*/ 6858000 h 6858000"/>
              <a:gd name="connsiteX7" fmla="*/ 7724513 w 7964489"/>
              <a:gd name="connsiteY7" fmla="*/ 1245358 h 6858000"/>
              <a:gd name="connsiteX8" fmla="*/ 7727645 w 7964489"/>
              <a:gd name="connsiteY8" fmla="*/ 1246869 h 6858000"/>
              <a:gd name="connsiteX9" fmla="*/ 7735022 w 7964489"/>
              <a:gd name="connsiteY9" fmla="*/ 1235928 h 6858000"/>
              <a:gd name="connsiteX10" fmla="*/ 7778449 w 7964489"/>
              <a:gd name="connsiteY10" fmla="*/ 1217940 h 6858000"/>
              <a:gd name="connsiteX11" fmla="*/ 4745315 w 7964489"/>
              <a:gd name="connsiteY11" fmla="*/ 528817 h 6858000"/>
              <a:gd name="connsiteX12" fmla="*/ 4770572 w 7964489"/>
              <a:gd name="connsiteY12" fmla="*/ 603115 h 6858000"/>
              <a:gd name="connsiteX13" fmla="*/ 3224260 w 7964489"/>
              <a:gd name="connsiteY13" fmla="*/ 6858000 h 6858000"/>
              <a:gd name="connsiteX14" fmla="*/ 0 w 7964489"/>
              <a:gd name="connsiteY14" fmla="*/ 6858000 h 6858000"/>
              <a:gd name="connsiteX15" fmla="*/ 4661202 w 7964489"/>
              <a:gd name="connsiteY15" fmla="*/ 585025 h 6858000"/>
              <a:gd name="connsiteX16" fmla="*/ 4745315 w 7964489"/>
              <a:gd name="connsiteY16" fmla="*/ 528817 h 6858000"/>
              <a:gd name="connsiteX17" fmla="*/ 5167647 w 7964489"/>
              <a:gd name="connsiteY17" fmla="*/ 0 h 6858000"/>
              <a:gd name="connsiteX18" fmla="*/ 7964489 w 7964489"/>
              <a:gd name="connsiteY18" fmla="*/ 0 h 6858000"/>
              <a:gd name="connsiteX19" fmla="*/ 7964489 w 7964489"/>
              <a:gd name="connsiteY19" fmla="*/ 581734 h 6858000"/>
              <a:gd name="connsiteX20" fmla="*/ 3875844 w 7964489"/>
              <a:gd name="connsiteY20" fmla="*/ 5827594 h 6858000"/>
              <a:gd name="connsiteX21" fmla="*/ 3786013 w 7964489"/>
              <a:gd name="connsiteY21" fmla="*/ 57847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64489" h="6858000">
                <a:moveTo>
                  <a:pt x="7778449" y="1217940"/>
                </a:moveTo>
                <a:cubicBezTo>
                  <a:pt x="7812368" y="1217940"/>
                  <a:pt x="7839864" y="1245436"/>
                  <a:pt x="7839864" y="1279355"/>
                </a:cubicBezTo>
                <a:cubicBezTo>
                  <a:pt x="7839864" y="1287835"/>
                  <a:pt x="7838145" y="1295913"/>
                  <a:pt x="7835038" y="1303261"/>
                </a:cubicBezTo>
                <a:lnTo>
                  <a:pt x="7831351" y="1308729"/>
                </a:lnTo>
                <a:lnTo>
                  <a:pt x="7820047" y="1351128"/>
                </a:lnTo>
                <a:lnTo>
                  <a:pt x="6561027" y="6858000"/>
                </a:lnTo>
                <a:lnTo>
                  <a:pt x="3421268" y="6858000"/>
                </a:lnTo>
                <a:lnTo>
                  <a:pt x="7724513" y="1245358"/>
                </a:lnTo>
                <a:lnTo>
                  <a:pt x="7727645" y="1246869"/>
                </a:lnTo>
                <a:lnTo>
                  <a:pt x="7735022" y="1235928"/>
                </a:lnTo>
                <a:cubicBezTo>
                  <a:pt x="7746136" y="1224814"/>
                  <a:pt x="7761489" y="1217940"/>
                  <a:pt x="7778449" y="1217940"/>
                </a:cubicBezTo>
                <a:close/>
                <a:moveTo>
                  <a:pt x="4745315" y="528817"/>
                </a:moveTo>
                <a:cubicBezTo>
                  <a:pt x="4769088" y="531405"/>
                  <a:pt x="4783051" y="555745"/>
                  <a:pt x="4770572" y="603115"/>
                </a:cubicBezTo>
                <a:lnTo>
                  <a:pt x="3224260" y="6858000"/>
                </a:lnTo>
                <a:lnTo>
                  <a:pt x="0" y="6858000"/>
                </a:lnTo>
                <a:lnTo>
                  <a:pt x="4661202" y="585025"/>
                </a:lnTo>
                <a:cubicBezTo>
                  <a:pt x="4687960" y="545391"/>
                  <a:pt x="4721542" y="526228"/>
                  <a:pt x="4745315" y="528817"/>
                </a:cubicBezTo>
                <a:close/>
                <a:moveTo>
                  <a:pt x="5167647" y="0"/>
                </a:moveTo>
                <a:lnTo>
                  <a:pt x="7964489" y="0"/>
                </a:lnTo>
                <a:lnTo>
                  <a:pt x="7964489" y="581734"/>
                </a:lnTo>
                <a:lnTo>
                  <a:pt x="3875844" y="5827594"/>
                </a:lnTo>
                <a:cubicBezTo>
                  <a:pt x="3798133" y="5935017"/>
                  <a:pt x="3757954" y="5895728"/>
                  <a:pt x="3786013" y="5784787"/>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89669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9E1EC0-01A8-4685-9727-4588FE220A17}"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3742901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0" name="자유형: 도형 19">
            <a:extLst>
              <a:ext uri="{FF2B5EF4-FFF2-40B4-BE49-F238E27FC236}">
                <a16:creationId xmlns="" xmlns:a16="http://schemas.microsoft.com/office/drawing/2014/main" id="{586A9378-5329-4795-BD81-E4B63FD478EE}"/>
              </a:ext>
            </a:extLst>
          </p:cNvPr>
          <p:cNvSpPr>
            <a:spLocks noGrp="1"/>
          </p:cNvSpPr>
          <p:nvPr>
            <p:ph type="pic" sz="quarter" idx="10" hasCustomPrompt="1"/>
          </p:nvPr>
        </p:nvSpPr>
        <p:spPr>
          <a:xfrm>
            <a:off x="6773032" y="1366318"/>
            <a:ext cx="1366807"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13" name="자유형: 도형 12">
            <a:extLst>
              <a:ext uri="{FF2B5EF4-FFF2-40B4-BE49-F238E27FC236}">
                <a16:creationId xmlns="" xmlns:a16="http://schemas.microsoft.com/office/drawing/2014/main" id="{417FB495-1718-4B12-A0EC-D01DB876E6E2}"/>
              </a:ext>
            </a:extLst>
          </p:cNvPr>
          <p:cNvSpPr>
            <a:spLocks noGrp="1"/>
          </p:cNvSpPr>
          <p:nvPr>
            <p:ph type="pic" sz="quarter" idx="11" hasCustomPrompt="1"/>
          </p:nvPr>
        </p:nvSpPr>
        <p:spPr>
          <a:xfrm>
            <a:off x="5338738" y="932350"/>
            <a:ext cx="2039704"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4" name="자유형: 도형 23">
            <a:extLst>
              <a:ext uri="{FF2B5EF4-FFF2-40B4-BE49-F238E27FC236}">
                <a16:creationId xmlns="" xmlns:a16="http://schemas.microsoft.com/office/drawing/2014/main" id="{4FE3062D-0FB9-425A-A589-68F4CEA8D726}"/>
              </a:ext>
            </a:extLst>
          </p:cNvPr>
          <p:cNvSpPr>
            <a:spLocks noGrp="1"/>
          </p:cNvSpPr>
          <p:nvPr>
            <p:ph type="pic" sz="quarter" idx="12" hasCustomPrompt="1"/>
          </p:nvPr>
        </p:nvSpPr>
        <p:spPr>
          <a:xfrm>
            <a:off x="6084010" y="4022252"/>
            <a:ext cx="1970104"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6" name="자유형: 도형 25">
            <a:extLst>
              <a:ext uri="{FF2B5EF4-FFF2-40B4-BE49-F238E27FC236}">
                <a16:creationId xmlns="" xmlns:a16="http://schemas.microsoft.com/office/drawing/2014/main" id="{C4C57A6F-87E6-418B-8AAD-B2B59AF316B2}"/>
              </a:ext>
            </a:extLst>
          </p:cNvPr>
          <p:cNvSpPr>
            <a:spLocks noGrp="1"/>
          </p:cNvSpPr>
          <p:nvPr>
            <p:ph type="pic" sz="quarter" idx="14" hasCustomPrompt="1"/>
          </p:nvPr>
        </p:nvSpPr>
        <p:spPr>
          <a:xfrm>
            <a:off x="4794122" y="3145587"/>
            <a:ext cx="1646502"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200664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9_Images &amp; Contents">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F65D066E-D3D5-4898-80FA-E4BC8D178D54}"/>
              </a:ext>
            </a:extLst>
          </p:cNvPr>
          <p:cNvSpPr>
            <a:spLocks noGrp="1"/>
          </p:cNvSpPr>
          <p:nvPr userDrawn="1">
            <p:ph type="pic" sz="quarter" idx="10" hasCustomPrompt="1"/>
          </p:nvPr>
        </p:nvSpPr>
        <p:spPr>
          <a:xfrm>
            <a:off x="4651194" y="1070572"/>
            <a:ext cx="3373826" cy="5174054"/>
          </a:xfrm>
          <a:custGeom>
            <a:avLst/>
            <a:gdLst>
              <a:gd name="connsiteX0" fmla="*/ 4498434 w 4498434"/>
              <a:gd name="connsiteY0" fmla="*/ 4010522 h 5174054"/>
              <a:gd name="connsiteX1" fmla="*/ 4498434 w 4498434"/>
              <a:gd name="connsiteY1" fmla="*/ 4542589 h 5174054"/>
              <a:gd name="connsiteX2" fmla="*/ 4487681 w 4498434"/>
              <a:gd name="connsiteY2" fmla="*/ 4577231 h 5174054"/>
              <a:gd name="connsiteX3" fmla="*/ 4323108 w 4498434"/>
              <a:gd name="connsiteY3" fmla="*/ 4712212 h 5174054"/>
              <a:gd name="connsiteX4" fmla="*/ 4277045 w 4498434"/>
              <a:gd name="connsiteY4" fmla="*/ 4716855 h 5174054"/>
              <a:gd name="connsiteX5" fmla="*/ 3995790 w 4498434"/>
              <a:gd name="connsiteY5" fmla="*/ 4716855 h 5174054"/>
              <a:gd name="connsiteX6" fmla="*/ 4167697 w 4498434"/>
              <a:gd name="connsiteY6" fmla="*/ 1511480 h 5174054"/>
              <a:gd name="connsiteX7" fmla="*/ 4167697 w 4498434"/>
              <a:gd name="connsiteY7" fmla="*/ 4231558 h 5174054"/>
              <a:gd name="connsiteX8" fmla="*/ 3496993 w 4498434"/>
              <a:gd name="connsiteY8" fmla="*/ 5174054 h 5174054"/>
              <a:gd name="connsiteX9" fmla="*/ 1561317 w 4498434"/>
              <a:gd name="connsiteY9" fmla="*/ 5174054 h 5174054"/>
              <a:gd name="connsiteX10" fmla="*/ 710479 w 4498434"/>
              <a:gd name="connsiteY10" fmla="*/ 457199 h 5174054"/>
              <a:gd name="connsiteX11" fmla="*/ 2646154 w 4498434"/>
              <a:gd name="connsiteY11" fmla="*/ 457199 h 5174054"/>
              <a:gd name="connsiteX12" fmla="*/ 0 w 4498434"/>
              <a:gd name="connsiteY12" fmla="*/ 4175666 h 5174054"/>
              <a:gd name="connsiteX13" fmla="*/ 0 w 4498434"/>
              <a:gd name="connsiteY13" fmla="*/ 1455589 h 5174054"/>
              <a:gd name="connsiteX14" fmla="*/ 3135223 w 4498434"/>
              <a:gd name="connsiteY14" fmla="*/ 0 h 5174054"/>
              <a:gd name="connsiteX15" fmla="*/ 4268480 w 4498434"/>
              <a:gd name="connsiteY15" fmla="*/ 0 h 5174054"/>
              <a:gd name="connsiteX16" fmla="*/ 4479126 w 4498434"/>
              <a:gd name="connsiteY16" fmla="*/ 139626 h 5174054"/>
              <a:gd name="connsiteX17" fmla="*/ 4488706 w 4498434"/>
              <a:gd name="connsiteY17" fmla="*/ 170488 h 5174054"/>
              <a:gd name="connsiteX18" fmla="*/ 4488706 w 4498434"/>
              <a:gd name="connsiteY18" fmla="*/ 818118 h 5174054"/>
              <a:gd name="connsiteX19" fmla="*/ 1714266 w 4498434"/>
              <a:gd name="connsiteY19" fmla="*/ 4716855 h 5174054"/>
              <a:gd name="connsiteX20" fmla="*/ 425556 w 4498434"/>
              <a:gd name="connsiteY20" fmla="*/ 4716855 h 5174054"/>
              <a:gd name="connsiteX21" fmla="*/ 364591 w 4498434"/>
              <a:gd name="connsiteY21" fmla="*/ 4668822 h 5174054"/>
              <a:gd name="connsiteX22" fmla="*/ 322664 w 4498434"/>
              <a:gd name="connsiteY22" fmla="*/ 4596156 h 5174054"/>
              <a:gd name="connsiteX23" fmla="*/ 321009 w 4498434"/>
              <a:gd name="connsiteY23" fmla="*/ 4589926 h 5174054"/>
              <a:gd name="connsiteX24" fmla="*/ 321009 w 4498434"/>
              <a:gd name="connsiteY24" fmla="*/ 3954632 h 5174054"/>
              <a:gd name="connsiteX25" fmla="*/ 541021 w 4498434"/>
              <a:gd name="connsiteY25" fmla="*/ 0 h 5174054"/>
              <a:gd name="connsiteX26" fmla="*/ 873155 w 4498434"/>
              <a:gd name="connsiteY26" fmla="*/ 0 h 5174054"/>
              <a:gd name="connsiteX27" fmla="*/ 330737 w 4498434"/>
              <a:gd name="connsiteY27" fmla="*/ 762226 h 5174054"/>
              <a:gd name="connsiteX28" fmla="*/ 330737 w 4498434"/>
              <a:gd name="connsiteY28" fmla="*/ 138959 h 5174054"/>
              <a:gd name="connsiteX29" fmla="*/ 351454 w 4498434"/>
              <a:gd name="connsiteY29" fmla="*/ 100793 h 5174054"/>
              <a:gd name="connsiteX30" fmla="*/ 541021 w 4498434"/>
              <a:gd name="connsiteY30" fmla="*/ 0 h 51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98434" h="5174054">
                <a:moveTo>
                  <a:pt x="4498434" y="4010522"/>
                </a:moveTo>
                <a:lnTo>
                  <a:pt x="4498434" y="4542589"/>
                </a:lnTo>
                <a:lnTo>
                  <a:pt x="4487681" y="4577231"/>
                </a:lnTo>
                <a:cubicBezTo>
                  <a:pt x="4458760" y="4645607"/>
                  <a:pt x="4397518" y="4696985"/>
                  <a:pt x="4323108" y="4712212"/>
                </a:cubicBezTo>
                <a:lnTo>
                  <a:pt x="4277045" y="4716855"/>
                </a:lnTo>
                <a:lnTo>
                  <a:pt x="3995790" y="4716855"/>
                </a:lnTo>
                <a:close/>
                <a:moveTo>
                  <a:pt x="4167697" y="1511480"/>
                </a:moveTo>
                <a:lnTo>
                  <a:pt x="4167697" y="4231558"/>
                </a:lnTo>
                <a:lnTo>
                  <a:pt x="3496993" y="5174054"/>
                </a:lnTo>
                <a:lnTo>
                  <a:pt x="1561317" y="5174054"/>
                </a:lnTo>
                <a:close/>
                <a:moveTo>
                  <a:pt x="710479" y="457199"/>
                </a:moveTo>
                <a:lnTo>
                  <a:pt x="2646154" y="457199"/>
                </a:lnTo>
                <a:lnTo>
                  <a:pt x="0" y="4175666"/>
                </a:lnTo>
                <a:lnTo>
                  <a:pt x="0" y="1455589"/>
                </a:lnTo>
                <a:close/>
                <a:moveTo>
                  <a:pt x="3135223" y="0"/>
                </a:moveTo>
                <a:lnTo>
                  <a:pt x="4268480" y="0"/>
                </a:lnTo>
                <a:cubicBezTo>
                  <a:pt x="4363174" y="0"/>
                  <a:pt x="4444420" y="57574"/>
                  <a:pt x="4479126" y="139626"/>
                </a:cubicBezTo>
                <a:lnTo>
                  <a:pt x="4488706" y="170488"/>
                </a:lnTo>
                <a:lnTo>
                  <a:pt x="4488706" y="818118"/>
                </a:lnTo>
                <a:lnTo>
                  <a:pt x="1714266" y="4716855"/>
                </a:lnTo>
                <a:lnTo>
                  <a:pt x="425556" y="4716855"/>
                </a:lnTo>
                <a:lnTo>
                  <a:pt x="364591" y="4668822"/>
                </a:lnTo>
                <a:cubicBezTo>
                  <a:pt x="346889" y="4648137"/>
                  <a:pt x="332564" y="4623506"/>
                  <a:pt x="322664" y="4596156"/>
                </a:cubicBezTo>
                <a:lnTo>
                  <a:pt x="321009" y="4589926"/>
                </a:lnTo>
                <a:lnTo>
                  <a:pt x="321009" y="3954632"/>
                </a:lnTo>
                <a:close/>
                <a:moveTo>
                  <a:pt x="541021" y="0"/>
                </a:moveTo>
                <a:lnTo>
                  <a:pt x="873155" y="0"/>
                </a:lnTo>
                <a:lnTo>
                  <a:pt x="330737" y="762226"/>
                </a:lnTo>
                <a:lnTo>
                  <a:pt x="330737" y="138959"/>
                </a:lnTo>
                <a:lnTo>
                  <a:pt x="351454" y="100793"/>
                </a:lnTo>
                <a:cubicBezTo>
                  <a:pt x="392537" y="39982"/>
                  <a:pt x="462110" y="0"/>
                  <a:pt x="541021" y="0"/>
                </a:cubicBezTo>
                <a:close/>
              </a:path>
            </a:pathLst>
          </a:custGeom>
          <a:solidFill>
            <a:schemeClr val="bg1">
              <a:lumMod val="95000"/>
            </a:schemeClr>
          </a:solidFill>
          <a:ln>
            <a:no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26117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9E1EC0-01A8-4685-9727-4588FE220A17}"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42659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9E1EC0-01A8-4685-9727-4588FE220A17}"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142372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E1EC0-01A8-4685-9727-4588FE220A17}"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339032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9E1EC0-01A8-4685-9727-4588FE220A17}"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12016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9E1EC0-01A8-4685-9727-4588FE220A17}"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6F8B-D934-4037-97D8-E58F78977401}" type="slidenum">
              <a:rPr lang="en-US" smtClean="0"/>
              <a:t>‹#›</a:t>
            </a:fld>
            <a:endParaRPr lang="en-US"/>
          </a:p>
        </p:txBody>
      </p:sp>
    </p:spTree>
    <p:extLst>
      <p:ext uri="{BB962C8B-B14F-4D97-AF65-F5344CB8AC3E}">
        <p14:creationId xmlns:p14="http://schemas.microsoft.com/office/powerpoint/2010/main" val="197408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E1EC0-01A8-4685-9727-4588FE220A17}" type="datetimeFigureOut">
              <a:rPr lang="en-US" smtClean="0"/>
              <a:t>10/15/2019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66F8B-D934-4037-97D8-E58F78977401}" type="slidenum">
              <a:rPr lang="en-US" smtClean="0"/>
              <a:t>‹#›</a:t>
            </a:fld>
            <a:endParaRPr lang="en-US"/>
          </a:p>
        </p:txBody>
      </p:sp>
    </p:spTree>
    <p:extLst>
      <p:ext uri="{BB962C8B-B14F-4D97-AF65-F5344CB8AC3E}">
        <p14:creationId xmlns:p14="http://schemas.microsoft.com/office/powerpoint/2010/main" val="394742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6" r:id="rId12"/>
    <p:sldLayoutId id="2147483680"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194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4.bin"/><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9CF2E40A-FE92-4AD4-8A9C-8F88EA286EA8}"/>
              </a:ext>
            </a:extLst>
          </p:cNvPr>
          <p:cNvSpPr/>
          <p:nvPr/>
        </p:nvSpPr>
        <p:spPr>
          <a:xfrm>
            <a:off x="971802" y="1132545"/>
            <a:ext cx="577763" cy="81220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6" name="Rectangle 15">
            <a:extLst>
              <a:ext uri="{FF2B5EF4-FFF2-40B4-BE49-F238E27FC236}">
                <a16:creationId xmlns="" xmlns:a16="http://schemas.microsoft.com/office/drawing/2014/main" id="{F9511C2F-E5F2-471F-AD6F-25A0F84BCEA3}"/>
              </a:ext>
            </a:extLst>
          </p:cNvPr>
          <p:cNvSpPr/>
          <p:nvPr/>
        </p:nvSpPr>
        <p:spPr>
          <a:xfrm>
            <a:off x="5234940" y="1503352"/>
            <a:ext cx="3909060" cy="4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153046" y="2139910"/>
            <a:ext cx="2153366" cy="923330"/>
          </a:xfrm>
          <a:prstGeom prst="rect">
            <a:avLst/>
          </a:prstGeom>
        </p:spPr>
        <p:txBody>
          <a:bodyPr wrap="square">
            <a:spAutoFit/>
          </a:bodyPr>
          <a:lstStyle/>
          <a:p>
            <a:pPr algn="ctr"/>
            <a:r>
              <a:rPr lang="en-US" b="1" dirty="0">
                <a:solidFill>
                  <a:schemeClr val="bg1"/>
                </a:solidFill>
                <a:latin typeface="Arial Narrow" panose="020B0606020202030204" pitchFamily="34" charset="0"/>
              </a:rPr>
              <a:t>Asian Association of Open Universities (AAOU) </a:t>
            </a:r>
            <a:endParaRPr lang="en-US" dirty="0">
              <a:solidFill>
                <a:schemeClr val="bg1"/>
              </a:solidFill>
            </a:endParaRPr>
          </a:p>
        </p:txBody>
      </p:sp>
      <p:sp>
        <p:nvSpPr>
          <p:cNvPr id="17" name="Rectangle 16"/>
          <p:cNvSpPr/>
          <p:nvPr/>
        </p:nvSpPr>
        <p:spPr>
          <a:xfrm>
            <a:off x="6937899" y="795466"/>
            <a:ext cx="2108206" cy="707886"/>
          </a:xfrm>
          <a:prstGeom prst="rect">
            <a:avLst/>
          </a:prstGeom>
        </p:spPr>
        <p:txBody>
          <a:bodyPr wrap="none">
            <a:spAutoFit/>
          </a:bodyPr>
          <a:lstStyle/>
          <a:p>
            <a:pPr algn="r"/>
            <a:r>
              <a:rPr lang="en-US" sz="2000" b="1" dirty="0" smtClean="0">
                <a:solidFill>
                  <a:schemeClr val="tx1">
                    <a:lumMod val="65000"/>
                    <a:lumOff val="35000"/>
                  </a:schemeClr>
                </a:solidFill>
                <a:latin typeface="Arial Narrow" panose="020B0606020202030204" pitchFamily="34" charset="0"/>
              </a:rPr>
              <a:t>Andi </a:t>
            </a:r>
            <a:r>
              <a:rPr lang="en-US" sz="2000" b="1" dirty="0" err="1" smtClean="0">
                <a:solidFill>
                  <a:schemeClr val="tx1">
                    <a:lumMod val="65000"/>
                    <a:lumOff val="35000"/>
                  </a:schemeClr>
                </a:solidFill>
                <a:latin typeface="Arial Narrow" panose="020B0606020202030204" pitchFamily="34" charset="0"/>
              </a:rPr>
              <a:t>Sylvana</a:t>
            </a:r>
            <a:endParaRPr lang="en-US" sz="2000" b="1" dirty="0" smtClean="0">
              <a:solidFill>
                <a:schemeClr val="tx1">
                  <a:lumMod val="65000"/>
                  <a:lumOff val="35000"/>
                </a:schemeClr>
              </a:solidFill>
              <a:latin typeface="Arial Narrow" panose="020B0606020202030204" pitchFamily="34" charset="0"/>
            </a:endParaRPr>
          </a:p>
          <a:p>
            <a:pPr algn="r"/>
            <a:r>
              <a:rPr lang="en-US" sz="2000" b="1" dirty="0" err="1" smtClean="0">
                <a:solidFill>
                  <a:schemeClr val="tx1">
                    <a:lumMod val="65000"/>
                    <a:lumOff val="35000"/>
                  </a:schemeClr>
                </a:solidFill>
                <a:latin typeface="Arial Narrow" panose="020B0606020202030204" pitchFamily="34" charset="0"/>
              </a:rPr>
              <a:t>Murtiadi</a:t>
            </a:r>
            <a:r>
              <a:rPr lang="en-US" sz="2000" b="1" dirty="0" smtClean="0">
                <a:solidFill>
                  <a:schemeClr val="tx1">
                    <a:lumMod val="65000"/>
                    <a:lumOff val="35000"/>
                  </a:schemeClr>
                </a:solidFill>
                <a:latin typeface="Arial Narrow" panose="020B0606020202030204" pitchFamily="34" charset="0"/>
              </a:rPr>
              <a:t> </a:t>
            </a:r>
            <a:r>
              <a:rPr lang="en-US" sz="2000" b="1" dirty="0" err="1" smtClean="0">
                <a:solidFill>
                  <a:schemeClr val="tx1">
                    <a:lumMod val="65000"/>
                    <a:lumOff val="35000"/>
                  </a:schemeClr>
                </a:solidFill>
                <a:latin typeface="Arial Narrow" panose="020B0606020202030204" pitchFamily="34" charset="0"/>
              </a:rPr>
              <a:t>Awaluddin</a:t>
            </a:r>
            <a:endParaRPr lang="en-US" sz="2000" dirty="0">
              <a:solidFill>
                <a:schemeClr val="tx1">
                  <a:lumMod val="65000"/>
                  <a:lumOff val="35000"/>
                </a:schemeClr>
              </a:solidFill>
            </a:endParaRPr>
          </a:p>
        </p:txBody>
      </p:sp>
      <p:sp>
        <p:nvSpPr>
          <p:cNvPr id="20" name="Rectangle 170"/>
          <p:cNvSpPr txBox="1">
            <a:spLocks noChangeArrowheads="1"/>
          </p:cNvSpPr>
          <p:nvPr/>
        </p:nvSpPr>
        <p:spPr bwMode="auto">
          <a:xfrm>
            <a:off x="5103479" y="2223002"/>
            <a:ext cx="3831515" cy="2971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PROFESSIONAL COMPETENCE AND AFFECTIVE COMMITMENT FOR THE IMPROVEMENT OF TUTOR PERFORMANCE IN DISTANCE EDUCATION WITH INFORMATION COMMUNICATION TECHNOLOGY                          AS A MODERATOR VARIABLE</a:t>
            </a:r>
            <a:endParaRPr kumimoji="0" lang="es-ES" sz="24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pic>
        <p:nvPicPr>
          <p:cNvPr id="21"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4700"/>
                    </a14:imgEffect>
                    <a14:imgEffect>
                      <a14:brightnessContrast bright="-40000" contrast="-20000"/>
                    </a14:imgEffect>
                  </a14:imgLayer>
                </a14:imgProps>
              </a:ext>
            </a:extLst>
          </a:blip>
          <a:srcRect/>
          <a:stretch>
            <a:fillRect/>
          </a:stretch>
        </p:blipFill>
        <p:spPr bwMode="auto">
          <a:xfrm>
            <a:off x="3075318" y="156997"/>
            <a:ext cx="1295400" cy="975548"/>
          </a:xfrm>
          <a:prstGeom prst="rect">
            <a:avLst/>
          </a:prstGeom>
          <a:noFill/>
          <a:ln w="9525">
            <a:noFill/>
            <a:miter lim="800000"/>
            <a:headEnd/>
            <a:tailEnd/>
          </a:ln>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703" y="3716313"/>
            <a:ext cx="3652610" cy="2436291"/>
          </a:xfrm>
          <a:prstGeom prst="rect">
            <a:avLst/>
          </a:prstGeom>
        </p:spPr>
      </p:pic>
      <p:sp>
        <p:nvSpPr>
          <p:cNvPr id="10" name="Rectangle 9"/>
          <p:cNvSpPr/>
          <p:nvPr/>
        </p:nvSpPr>
        <p:spPr>
          <a:xfrm>
            <a:off x="2564098" y="1217653"/>
            <a:ext cx="2317839" cy="461665"/>
          </a:xfrm>
          <a:prstGeom prst="rect">
            <a:avLst/>
          </a:prstGeom>
        </p:spPr>
        <p:txBody>
          <a:bodyPr wrap="square">
            <a:spAutoFit/>
          </a:bodyPr>
          <a:lstStyle/>
          <a:p>
            <a:pPr algn="ctr"/>
            <a:r>
              <a:rPr lang="en-US" sz="1200" b="1" dirty="0" smtClean="0">
                <a:solidFill>
                  <a:schemeClr val="tx1">
                    <a:lumMod val="65000"/>
                    <a:lumOff val="35000"/>
                  </a:schemeClr>
                </a:solidFill>
                <a:latin typeface="Arial Narrow" panose="020B0606020202030204" pitchFamily="34" charset="0"/>
              </a:rPr>
              <a:t>UPBJJ-UT of Makassar-Open University of Indonesia</a:t>
            </a:r>
            <a:endParaRPr lang="en-US" sz="1200" dirty="0">
              <a:solidFill>
                <a:schemeClr val="tx1">
                  <a:lumMod val="65000"/>
                  <a:lumOff val="35000"/>
                </a:scheme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09518423"/>
              </p:ext>
            </p:extLst>
          </p:nvPr>
        </p:nvGraphicFramePr>
        <p:xfrm>
          <a:off x="1588" y="5175250"/>
          <a:ext cx="9142412" cy="1682750"/>
        </p:xfrm>
        <a:graphic>
          <a:graphicData uri="http://schemas.openxmlformats.org/presentationml/2006/ole">
            <mc:AlternateContent xmlns:mc="http://schemas.openxmlformats.org/markup-compatibility/2006">
              <mc:Choice xmlns:v="urn:schemas-microsoft-com:vml" Requires="v">
                <p:oleObj spid="_x0000_s1031" name="CorelDRAW" r:id="rId6" imgW="9142645" imgH="1682529" progId="CorelDraw.Graphic.17">
                  <p:embed/>
                </p:oleObj>
              </mc:Choice>
              <mc:Fallback>
                <p:oleObj name="CorelDRAW" r:id="rId6" imgW="9142645" imgH="1682529" progId="CorelDraw.Graphic.17">
                  <p:embed/>
                  <p:pic>
                    <p:nvPicPr>
                      <p:cNvPr id="0" name=""/>
                      <p:cNvPicPr/>
                      <p:nvPr/>
                    </p:nvPicPr>
                    <p:blipFill>
                      <a:blip r:embed="rId7"/>
                      <a:stretch>
                        <a:fillRect/>
                      </a:stretch>
                    </p:blipFill>
                    <p:spPr>
                      <a:xfrm>
                        <a:off x="1588" y="5175250"/>
                        <a:ext cx="9142412" cy="1682750"/>
                      </a:xfrm>
                      <a:prstGeom prst="rect">
                        <a:avLst/>
                      </a:prstGeom>
                    </p:spPr>
                  </p:pic>
                </p:oleObj>
              </mc:Fallback>
            </mc:AlternateContent>
          </a:graphicData>
        </a:graphic>
      </p:graphicFrame>
    </p:spTree>
    <p:extLst>
      <p:ext uri="{BB962C8B-B14F-4D97-AF65-F5344CB8AC3E}">
        <p14:creationId xmlns:p14="http://schemas.microsoft.com/office/powerpoint/2010/main" val="32289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 xmlns:a16="http://schemas.microsoft.com/office/drawing/2014/main" id="{1EEAA69A-065D-4A5B-990F-EB171CB51D6A}"/>
              </a:ext>
            </a:extLst>
          </p:cNvPr>
          <p:cNvSpPr/>
          <p:nvPr/>
        </p:nvSpPr>
        <p:spPr>
          <a:xfrm>
            <a:off x="2178990" y="3378234"/>
            <a:ext cx="1034601" cy="1029495"/>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 name="Rounded Rectangle 2">
            <a:extLst>
              <a:ext uri="{FF2B5EF4-FFF2-40B4-BE49-F238E27FC236}">
                <a16:creationId xmlns="" xmlns:a16="http://schemas.microsoft.com/office/drawing/2014/main" id="{DBF6444B-03B7-4036-8396-01EADF295DC4}"/>
              </a:ext>
            </a:extLst>
          </p:cNvPr>
          <p:cNvSpPr/>
          <p:nvPr/>
        </p:nvSpPr>
        <p:spPr>
          <a:xfrm>
            <a:off x="3822964" y="2877634"/>
            <a:ext cx="1034601" cy="1029495"/>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 name="Rounded Rectangle 2">
            <a:extLst>
              <a:ext uri="{FF2B5EF4-FFF2-40B4-BE49-F238E27FC236}">
                <a16:creationId xmlns="" xmlns:a16="http://schemas.microsoft.com/office/drawing/2014/main" id="{508266A2-41B6-40CA-926E-1B9A544E784F}"/>
              </a:ext>
            </a:extLst>
          </p:cNvPr>
          <p:cNvSpPr/>
          <p:nvPr/>
        </p:nvSpPr>
        <p:spPr>
          <a:xfrm>
            <a:off x="5466938" y="2449941"/>
            <a:ext cx="1034601" cy="1029495"/>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Rounded Rectangle 2">
            <a:extLst>
              <a:ext uri="{FF2B5EF4-FFF2-40B4-BE49-F238E27FC236}">
                <a16:creationId xmlns="" xmlns:a16="http://schemas.microsoft.com/office/drawing/2014/main" id="{2DB90A71-0EC6-4C41-B97D-6FAA338D2050}"/>
              </a:ext>
            </a:extLst>
          </p:cNvPr>
          <p:cNvSpPr/>
          <p:nvPr/>
        </p:nvSpPr>
        <p:spPr>
          <a:xfrm>
            <a:off x="7110912" y="1971219"/>
            <a:ext cx="1034601" cy="1029495"/>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 name="Rectangle 170"/>
          <p:cNvSpPr txBox="1">
            <a:spLocks noChangeArrowheads="1"/>
          </p:cNvSpPr>
          <p:nvPr/>
        </p:nvSpPr>
        <p:spPr bwMode="auto">
          <a:xfrm>
            <a:off x="1961113" y="5241115"/>
            <a:ext cx="2172206" cy="886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Information Technology</a:t>
            </a:r>
            <a:endParaRPr kumimoji="0" lang="es-ES" sz="32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25" name="Rectangle 170"/>
          <p:cNvSpPr txBox="1">
            <a:spLocks noChangeArrowheads="1"/>
          </p:cNvSpPr>
          <p:nvPr/>
        </p:nvSpPr>
        <p:spPr bwMode="auto">
          <a:xfrm>
            <a:off x="1620550" y="2179818"/>
            <a:ext cx="2058991" cy="1008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Assisting operational</a:t>
            </a:r>
            <a:r>
              <a:rPr kumimoji="0" lang="en-US" sz="20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rPr>
              <a:t> activities of administration</a:t>
            </a:r>
            <a:endParaRPr kumimoji="0" lang="es-E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26" name="Rectangle 170"/>
          <p:cNvSpPr txBox="1">
            <a:spLocks noChangeArrowheads="1"/>
          </p:cNvSpPr>
          <p:nvPr/>
        </p:nvSpPr>
        <p:spPr bwMode="auto">
          <a:xfrm>
            <a:off x="3622268" y="1698314"/>
            <a:ext cx="1481756" cy="1008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Assisting teaching</a:t>
            </a:r>
            <a:r>
              <a:rPr kumimoji="0" lang="en-US" sz="20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rPr>
              <a:t> and learning process</a:t>
            </a:r>
            <a:endParaRPr kumimoji="0" lang="es-E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27" name="Rectangle 170"/>
          <p:cNvSpPr txBox="1">
            <a:spLocks noChangeArrowheads="1"/>
          </p:cNvSpPr>
          <p:nvPr/>
        </p:nvSpPr>
        <p:spPr bwMode="auto">
          <a:xfrm>
            <a:off x="4960773" y="1603216"/>
            <a:ext cx="2058991" cy="1008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Accelerating</a:t>
            </a:r>
            <a:r>
              <a:rPr kumimoji="0" lang="en-US" sz="20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rPr>
              <a:t> performance </a:t>
            </a:r>
            <a:endParaRPr kumimoji="0" lang="es-E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28" name="Rectangle 170"/>
          <p:cNvSpPr txBox="1">
            <a:spLocks noChangeArrowheads="1"/>
          </p:cNvSpPr>
          <p:nvPr/>
        </p:nvSpPr>
        <p:spPr bwMode="auto">
          <a:xfrm>
            <a:off x="6747997" y="921507"/>
            <a:ext cx="1760430" cy="1008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Providing optimal outcome</a:t>
            </a:r>
            <a:endParaRPr kumimoji="0" lang="es-ES" sz="20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29" name="Rectangle 28"/>
          <p:cNvSpPr/>
          <p:nvPr/>
        </p:nvSpPr>
        <p:spPr>
          <a:xfrm>
            <a:off x="-16273" y="-25119"/>
            <a:ext cx="1998617" cy="2768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a:biLevel thresh="25000"/>
            <a:extLst>
              <a:ext uri="{BEBA8EAE-BF5A-486C-A8C5-ECC9F3942E4B}">
                <a14:imgProps xmlns:a14="http://schemas.microsoft.com/office/drawing/2010/main">
                  <a14:imgLayer r:embed="rId4">
                    <a14:imgEffect>
                      <a14:sharpenSoften amount="100000"/>
                    </a14:imgEffect>
                    <a14:imgEffect>
                      <a14:colorTemperature colorTemp="2601"/>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0" y="4219552"/>
            <a:ext cx="2290212" cy="2290212"/>
          </a:xfrm>
          <a:prstGeom prst="rect">
            <a:avLst/>
          </a:prstGeom>
        </p:spPr>
      </p:pic>
      <p:sp>
        <p:nvSpPr>
          <p:cNvPr id="33" name="Rectangle 32">
            <a:extLst>
              <a:ext uri="{FF2B5EF4-FFF2-40B4-BE49-F238E27FC236}">
                <a16:creationId xmlns="" xmlns:a16="http://schemas.microsoft.com/office/drawing/2014/main" id="{9CF2E40A-FE92-4AD4-8A9C-8F88EA286EA8}"/>
              </a:ext>
            </a:extLst>
          </p:cNvPr>
          <p:cNvSpPr/>
          <p:nvPr/>
        </p:nvSpPr>
        <p:spPr>
          <a:xfrm>
            <a:off x="662038" y="1074005"/>
            <a:ext cx="577763" cy="87663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34" name="Rectangle 33"/>
          <p:cNvSpPr/>
          <p:nvPr/>
        </p:nvSpPr>
        <p:spPr>
          <a:xfrm>
            <a:off x="-125763" y="2080609"/>
            <a:ext cx="2153366" cy="369332"/>
          </a:xfrm>
          <a:prstGeom prst="rect">
            <a:avLst/>
          </a:prstGeom>
        </p:spPr>
        <p:txBody>
          <a:bodyPr wrap="square">
            <a:spAutoFit/>
          </a:bodyPr>
          <a:lstStyle/>
          <a:p>
            <a:pPr algn="ctr"/>
            <a:r>
              <a:rPr lang="en-US" b="1" dirty="0" smtClean="0">
                <a:solidFill>
                  <a:schemeClr val="bg1"/>
                </a:solidFill>
                <a:latin typeface="Arial Narrow" panose="020B0606020202030204" pitchFamily="34" charset="0"/>
              </a:rPr>
              <a:t>Introduction</a:t>
            </a:r>
            <a:endParaRPr lang="en-US" dirty="0">
              <a:solidFill>
                <a:schemeClr val="bg1"/>
              </a:solidFill>
            </a:endParaRPr>
          </a:p>
        </p:txBody>
      </p:sp>
      <p:sp>
        <p:nvSpPr>
          <p:cNvPr id="35" name="Freeform 87">
            <a:extLst>
              <a:ext uri="{FF2B5EF4-FFF2-40B4-BE49-F238E27FC236}">
                <a16:creationId xmlns="" xmlns:a16="http://schemas.microsoft.com/office/drawing/2014/main" id="{26E28638-4C76-4795-90C1-1C54B07FC1B9}"/>
              </a:ext>
            </a:extLst>
          </p:cNvPr>
          <p:cNvSpPr/>
          <p:nvPr/>
        </p:nvSpPr>
        <p:spPr>
          <a:xfrm>
            <a:off x="7225253" y="3391297"/>
            <a:ext cx="1962064" cy="3460218"/>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0732" h="6189377">
                <a:moveTo>
                  <a:pt x="1938429" y="6189377"/>
                </a:moveTo>
                <a:lnTo>
                  <a:pt x="3478578" y="6186505"/>
                </a:lnTo>
                <a:cubicBezTo>
                  <a:pt x="3127740" y="5200667"/>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20954" y="5276565"/>
                  <a:pt x="1938429" y="6189377"/>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sp>
        <p:nvSpPr>
          <p:cNvPr id="36" name="Rectangle 170"/>
          <p:cNvSpPr txBox="1">
            <a:spLocks noChangeArrowheads="1"/>
          </p:cNvSpPr>
          <p:nvPr/>
        </p:nvSpPr>
        <p:spPr bwMode="auto">
          <a:xfrm>
            <a:off x="4250123" y="4435134"/>
            <a:ext cx="2769641" cy="1008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tx1">
                    <a:lumMod val="75000"/>
                    <a:lumOff val="25000"/>
                  </a:schemeClr>
                </a:solidFill>
                <a:effectLst/>
                <a:uLnTx/>
                <a:uFillTx/>
                <a:latin typeface="Arial Narrow" panose="020B0606020202030204" pitchFamily="34" charset="0"/>
                <a:cs typeface="Arial"/>
              </a:rPr>
              <a:t>The role of information technology in</a:t>
            </a:r>
            <a:r>
              <a:rPr kumimoji="0" lang="en-US" sz="1600" b="1" i="0" u="none" strike="noStrike" kern="0" cap="none" spc="0" normalizeH="0" noProof="0" dirty="0" smtClean="0">
                <a:ln>
                  <a:noFill/>
                </a:ln>
                <a:solidFill>
                  <a:schemeClr val="tx1">
                    <a:lumMod val="75000"/>
                    <a:lumOff val="25000"/>
                  </a:schemeClr>
                </a:solidFill>
                <a:effectLst/>
                <a:uLnTx/>
                <a:uFillTx/>
                <a:latin typeface="Arial Narrow" panose="020B0606020202030204" pitchFamily="34" charset="0"/>
                <a:cs typeface="Arial"/>
              </a:rPr>
              <a:t> moderating the effect of professional competence and affective commitment to improve tutor performance</a:t>
            </a:r>
            <a:endParaRPr kumimoji="0" lang="es-ES" sz="1600" b="1" i="0" u="none" strike="noStrike" kern="0" cap="none" spc="0" normalizeH="0" baseline="0" noProof="0" dirty="0" smtClean="0">
              <a:ln>
                <a:noFill/>
              </a:ln>
              <a:solidFill>
                <a:schemeClr val="tx1">
                  <a:lumMod val="75000"/>
                  <a:lumOff val="25000"/>
                </a:schemeClr>
              </a:solidFill>
              <a:effectLst/>
              <a:uLnTx/>
              <a:uFillTx/>
              <a:latin typeface="Arial Narrow" panose="020B0606020202030204" pitchFamily="34" charset="0"/>
              <a:cs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06892419"/>
              </p:ext>
            </p:extLst>
          </p:nvPr>
        </p:nvGraphicFramePr>
        <p:xfrm>
          <a:off x="-16273" y="5175250"/>
          <a:ext cx="9142412" cy="1682750"/>
        </p:xfrm>
        <a:graphic>
          <a:graphicData uri="http://schemas.openxmlformats.org/presentationml/2006/ole">
            <mc:AlternateContent xmlns:mc="http://schemas.openxmlformats.org/markup-compatibility/2006">
              <mc:Choice xmlns:v="urn:schemas-microsoft-com:vml" Requires="v">
                <p:oleObj spid="_x0000_s2055" name="CorelDRAW" r:id="rId5" imgW="9142645" imgH="1682529" progId="CorelDraw.Graphic.17">
                  <p:embed/>
                </p:oleObj>
              </mc:Choice>
              <mc:Fallback>
                <p:oleObj name="CorelDRAW" r:id="rId5" imgW="9142645" imgH="1682529" progId="CorelDraw.Graphic.17">
                  <p:embed/>
                  <p:pic>
                    <p:nvPicPr>
                      <p:cNvPr id="0" name=""/>
                      <p:cNvPicPr/>
                      <p:nvPr/>
                    </p:nvPicPr>
                    <p:blipFill>
                      <a:blip r:embed="rId6"/>
                      <a:stretch>
                        <a:fillRect/>
                      </a:stretch>
                    </p:blipFill>
                    <p:spPr>
                      <a:xfrm>
                        <a:off x="-16273" y="5175250"/>
                        <a:ext cx="9142412" cy="1682750"/>
                      </a:xfrm>
                      <a:prstGeom prst="rect">
                        <a:avLst/>
                      </a:prstGeom>
                    </p:spPr>
                  </p:pic>
                </p:oleObj>
              </mc:Fallback>
            </mc:AlternateContent>
          </a:graphicData>
        </a:graphic>
      </p:graphicFrame>
    </p:spTree>
    <p:extLst>
      <p:ext uri="{BB962C8B-B14F-4D97-AF65-F5344CB8AC3E}">
        <p14:creationId xmlns:p14="http://schemas.microsoft.com/office/powerpoint/2010/main" val="201690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55" presetClass="entr" presetSubtype="0" fill="hold" grpId="0" nodeType="withEffect">
                                  <p:stCondLst>
                                    <p:cond delay="2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200" fill="hold"/>
                                        <p:tgtEl>
                                          <p:spTgt spid="25"/>
                                        </p:tgtEl>
                                        <p:attrNameLst>
                                          <p:attrName>ppt_w</p:attrName>
                                        </p:attrNameLst>
                                      </p:cBhvr>
                                      <p:tavLst>
                                        <p:tav tm="0">
                                          <p:val>
                                            <p:strVal val="#ppt_w*0.70"/>
                                          </p:val>
                                        </p:tav>
                                        <p:tav tm="100000">
                                          <p:val>
                                            <p:strVal val="#ppt_w"/>
                                          </p:val>
                                        </p:tav>
                                      </p:tavLst>
                                    </p:anim>
                                    <p:anim calcmode="lin" valueType="num">
                                      <p:cBhvr>
                                        <p:cTn id="13" dur="1200" fill="hold"/>
                                        <p:tgtEl>
                                          <p:spTgt spid="25"/>
                                        </p:tgtEl>
                                        <p:attrNameLst>
                                          <p:attrName>ppt_h</p:attrName>
                                        </p:attrNameLst>
                                      </p:cBhvr>
                                      <p:tavLst>
                                        <p:tav tm="0">
                                          <p:val>
                                            <p:strVal val="#ppt_h"/>
                                          </p:val>
                                        </p:tav>
                                        <p:tav tm="100000">
                                          <p:val>
                                            <p:strVal val="#ppt_h"/>
                                          </p:val>
                                        </p:tav>
                                      </p:tavLst>
                                    </p:anim>
                                    <p:animEffect transition="in" filter="fade">
                                      <p:cBhvr>
                                        <p:cTn id="14" dur="1200"/>
                                        <p:tgtEl>
                                          <p:spTgt spid="25"/>
                                        </p:tgtEl>
                                      </p:cBhvr>
                                    </p:animEffect>
                                  </p:childTnLst>
                                </p:cTn>
                              </p:par>
                              <p:par>
                                <p:cTn id="15" presetID="55"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300" fill="hold"/>
                                        <p:tgtEl>
                                          <p:spTgt spid="26"/>
                                        </p:tgtEl>
                                        <p:attrNameLst>
                                          <p:attrName>ppt_w</p:attrName>
                                        </p:attrNameLst>
                                      </p:cBhvr>
                                      <p:tavLst>
                                        <p:tav tm="0">
                                          <p:val>
                                            <p:strVal val="#ppt_w*0.70"/>
                                          </p:val>
                                        </p:tav>
                                        <p:tav tm="100000">
                                          <p:val>
                                            <p:strVal val="#ppt_w"/>
                                          </p:val>
                                        </p:tav>
                                      </p:tavLst>
                                    </p:anim>
                                    <p:anim calcmode="lin" valueType="num">
                                      <p:cBhvr>
                                        <p:cTn id="18" dur="1300" fill="hold"/>
                                        <p:tgtEl>
                                          <p:spTgt spid="26"/>
                                        </p:tgtEl>
                                        <p:attrNameLst>
                                          <p:attrName>ppt_h</p:attrName>
                                        </p:attrNameLst>
                                      </p:cBhvr>
                                      <p:tavLst>
                                        <p:tav tm="0">
                                          <p:val>
                                            <p:strVal val="#ppt_h"/>
                                          </p:val>
                                        </p:tav>
                                        <p:tav tm="100000">
                                          <p:val>
                                            <p:strVal val="#ppt_h"/>
                                          </p:val>
                                        </p:tav>
                                      </p:tavLst>
                                    </p:anim>
                                    <p:animEffect transition="in" filter="fade">
                                      <p:cBhvr>
                                        <p:cTn id="19" dur="1300"/>
                                        <p:tgtEl>
                                          <p:spTgt spid="26"/>
                                        </p:tgtEl>
                                      </p:cBhvr>
                                    </p:animEffect>
                                  </p:childTnLst>
                                </p:cTn>
                              </p:par>
                              <p:par>
                                <p:cTn id="20" presetID="55" presetClass="entr" presetSubtype="0" fill="hold" grpId="0" nodeType="withEffect">
                                  <p:stCondLst>
                                    <p:cond delay="7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300" fill="hold"/>
                                        <p:tgtEl>
                                          <p:spTgt spid="27"/>
                                        </p:tgtEl>
                                        <p:attrNameLst>
                                          <p:attrName>ppt_w</p:attrName>
                                        </p:attrNameLst>
                                      </p:cBhvr>
                                      <p:tavLst>
                                        <p:tav tm="0">
                                          <p:val>
                                            <p:strVal val="#ppt_w*0.70"/>
                                          </p:val>
                                        </p:tav>
                                        <p:tav tm="100000">
                                          <p:val>
                                            <p:strVal val="#ppt_w"/>
                                          </p:val>
                                        </p:tav>
                                      </p:tavLst>
                                    </p:anim>
                                    <p:anim calcmode="lin" valueType="num">
                                      <p:cBhvr>
                                        <p:cTn id="23" dur="1300" fill="hold"/>
                                        <p:tgtEl>
                                          <p:spTgt spid="27"/>
                                        </p:tgtEl>
                                        <p:attrNameLst>
                                          <p:attrName>ppt_h</p:attrName>
                                        </p:attrNameLst>
                                      </p:cBhvr>
                                      <p:tavLst>
                                        <p:tav tm="0">
                                          <p:val>
                                            <p:strVal val="#ppt_h"/>
                                          </p:val>
                                        </p:tav>
                                        <p:tav tm="100000">
                                          <p:val>
                                            <p:strVal val="#ppt_h"/>
                                          </p:val>
                                        </p:tav>
                                      </p:tavLst>
                                    </p:anim>
                                    <p:animEffect transition="in" filter="fade">
                                      <p:cBhvr>
                                        <p:cTn id="24" dur="1300"/>
                                        <p:tgtEl>
                                          <p:spTgt spid="27"/>
                                        </p:tgtEl>
                                      </p:cBhvr>
                                    </p:animEffect>
                                  </p:childTnLst>
                                </p:cTn>
                              </p:par>
                              <p:par>
                                <p:cTn id="25" presetID="55" presetClass="entr" presetSubtype="0" fill="hold" grpId="0" nodeType="withEffect">
                                  <p:stCondLst>
                                    <p:cond delay="8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600" fill="hold"/>
                                        <p:tgtEl>
                                          <p:spTgt spid="28"/>
                                        </p:tgtEl>
                                        <p:attrNameLst>
                                          <p:attrName>ppt_w</p:attrName>
                                        </p:attrNameLst>
                                      </p:cBhvr>
                                      <p:tavLst>
                                        <p:tav tm="0">
                                          <p:val>
                                            <p:strVal val="#ppt_w*0.70"/>
                                          </p:val>
                                        </p:tav>
                                        <p:tav tm="100000">
                                          <p:val>
                                            <p:strVal val="#ppt_w"/>
                                          </p:val>
                                        </p:tav>
                                      </p:tavLst>
                                    </p:anim>
                                    <p:anim calcmode="lin" valueType="num">
                                      <p:cBhvr>
                                        <p:cTn id="28" dur="1600" fill="hold"/>
                                        <p:tgtEl>
                                          <p:spTgt spid="28"/>
                                        </p:tgtEl>
                                        <p:attrNameLst>
                                          <p:attrName>ppt_h</p:attrName>
                                        </p:attrNameLst>
                                      </p:cBhvr>
                                      <p:tavLst>
                                        <p:tav tm="0">
                                          <p:val>
                                            <p:strVal val="#ppt_h"/>
                                          </p:val>
                                        </p:tav>
                                        <p:tav tm="100000">
                                          <p:val>
                                            <p:strVal val="#ppt_h"/>
                                          </p:val>
                                        </p:tav>
                                      </p:tavLst>
                                    </p:anim>
                                    <p:animEffect transition="in" filter="fade">
                                      <p:cBhvr>
                                        <p:cTn id="29" dur="16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1200" fill="hold"/>
                                        <p:tgtEl>
                                          <p:spTgt spid="36"/>
                                        </p:tgtEl>
                                        <p:attrNameLst>
                                          <p:attrName>ppt_w</p:attrName>
                                        </p:attrNameLst>
                                      </p:cBhvr>
                                      <p:tavLst>
                                        <p:tav tm="0">
                                          <p:val>
                                            <p:strVal val="#ppt_w*0.70"/>
                                          </p:val>
                                        </p:tav>
                                        <p:tav tm="100000">
                                          <p:val>
                                            <p:strVal val="#ppt_w"/>
                                          </p:val>
                                        </p:tav>
                                      </p:tavLst>
                                    </p:anim>
                                    <p:anim calcmode="lin" valueType="num">
                                      <p:cBhvr>
                                        <p:cTn id="35" dur="1200" fill="hold"/>
                                        <p:tgtEl>
                                          <p:spTgt spid="36"/>
                                        </p:tgtEl>
                                        <p:attrNameLst>
                                          <p:attrName>ppt_h</p:attrName>
                                        </p:attrNameLst>
                                      </p:cBhvr>
                                      <p:tavLst>
                                        <p:tav tm="0">
                                          <p:val>
                                            <p:strVal val="#ppt_h"/>
                                          </p:val>
                                        </p:tav>
                                        <p:tav tm="100000">
                                          <p:val>
                                            <p:strVal val="#ppt_h"/>
                                          </p:val>
                                        </p:tav>
                                      </p:tavLst>
                                    </p:anim>
                                    <p:animEffect transition="in" filter="fade">
                                      <p:cBhvr>
                                        <p:cTn id="36" dur="1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45959" y="1128915"/>
            <a:ext cx="864096" cy="1188088"/>
            <a:chOff x="2391994" y="1635646"/>
            <a:chExt cx="805454" cy="1584088"/>
          </a:xfrm>
          <a:solidFill>
            <a:schemeClr val="accent1">
              <a:lumMod val="60000"/>
              <a:lumOff val="40000"/>
            </a:schemeClr>
          </a:solidFill>
        </p:grpSpPr>
        <p:sp>
          <p:nvSpPr>
            <p:cNvPr id="6" name="Rectangle 5"/>
            <p:cNvSpPr/>
            <p:nvPr/>
          </p:nvSpPr>
          <p:spPr>
            <a:xfrm>
              <a:off x="2391994" y="1635646"/>
              <a:ext cx="805454"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6"/>
            <p:cNvSpPr/>
            <p:nvPr/>
          </p:nvSpPr>
          <p:spPr>
            <a:xfrm rot="10800000">
              <a:off x="2391994" y="2427734"/>
              <a:ext cx="805454" cy="79200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508023" y="4028839"/>
            <a:ext cx="864096" cy="1188088"/>
            <a:chOff x="2391994" y="1635646"/>
            <a:chExt cx="805454" cy="1584088"/>
          </a:xfrm>
          <a:solidFill>
            <a:srgbClr val="98DFBB"/>
          </a:solidFill>
        </p:grpSpPr>
        <p:sp>
          <p:nvSpPr>
            <p:cNvPr id="9" name="Rectangle 8"/>
            <p:cNvSpPr/>
            <p:nvPr/>
          </p:nvSpPr>
          <p:spPr>
            <a:xfrm>
              <a:off x="2391994" y="1635646"/>
              <a:ext cx="805454"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Isosceles Triangle 9"/>
            <p:cNvSpPr/>
            <p:nvPr/>
          </p:nvSpPr>
          <p:spPr>
            <a:xfrm rot="10800000">
              <a:off x="2391994" y="2427734"/>
              <a:ext cx="805454" cy="792000"/>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1" name="TextBox 10"/>
          <p:cNvSpPr txBox="1"/>
          <p:nvPr/>
        </p:nvSpPr>
        <p:spPr>
          <a:xfrm>
            <a:off x="2923445" y="1173486"/>
            <a:ext cx="709121"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2" name="TextBox 11"/>
          <p:cNvSpPr txBox="1"/>
          <p:nvPr/>
        </p:nvSpPr>
        <p:spPr>
          <a:xfrm>
            <a:off x="574428" y="4073443"/>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02</a:t>
            </a:r>
            <a:endParaRPr lang="ko-KR" altLang="en-US" sz="3600" b="1" dirty="0">
              <a:solidFill>
                <a:schemeClr val="bg1"/>
              </a:solidFill>
              <a:cs typeface="Arial" pitchFamily="34" charset="0"/>
            </a:endParaRPr>
          </a:p>
        </p:txBody>
      </p:sp>
      <p:sp>
        <p:nvSpPr>
          <p:cNvPr id="13" name="Rectangle 170"/>
          <p:cNvSpPr txBox="1">
            <a:spLocks noChangeArrowheads="1"/>
          </p:cNvSpPr>
          <p:nvPr/>
        </p:nvSpPr>
        <p:spPr bwMode="auto">
          <a:xfrm>
            <a:off x="3710053" y="841531"/>
            <a:ext cx="2351114" cy="2511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Professional Competence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err="1" smtClean="0">
                <a:ln>
                  <a:noFill/>
                </a:ln>
                <a:solidFill>
                  <a:schemeClr val="tx1">
                    <a:lumMod val="65000"/>
                    <a:lumOff val="35000"/>
                  </a:schemeClr>
                </a:solidFill>
                <a:effectLst/>
                <a:uLnTx/>
                <a:uFillTx/>
                <a:latin typeface="Arial Narrow" panose="020B0606020202030204" pitchFamily="34" charset="0"/>
                <a:cs typeface="Arial"/>
              </a:rPr>
              <a:t>Abeng</a:t>
            </a:r>
            <a:r>
              <a:rPr kumimoji="0" lang="en-US" sz="18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 (1997)</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0" dirty="0" smtClean="0">
                <a:solidFill>
                  <a:schemeClr val="tx1">
                    <a:lumMod val="65000"/>
                    <a:lumOff val="35000"/>
                  </a:schemeClr>
                </a:solidFill>
                <a:latin typeface="Arial Narrow" panose="020B0606020202030204" pitchFamily="34" charset="0"/>
                <a:cs typeface="Arial"/>
              </a:rPr>
              <a:t>Knowledge</a:t>
            </a:r>
            <a:r>
              <a:rPr lang="en-US" sz="1600" b="1" kern="0" dirty="0" smtClean="0">
                <a:solidFill>
                  <a:schemeClr val="tx1">
                    <a:lumMod val="65000"/>
                    <a:lumOff val="35000"/>
                  </a:schemeClr>
                </a:solidFill>
                <a:latin typeface="Arial Narrow" panose="020B0606020202030204" pitchFamily="34" charset="0"/>
                <a:cs typeface="Arial"/>
              </a:rPr>
              <a:t>, skill</a:t>
            </a:r>
            <a:r>
              <a:rPr lang="en-US" sz="1600" b="1" kern="0" dirty="0">
                <a:solidFill>
                  <a:schemeClr val="tx1">
                    <a:lumMod val="65000"/>
                    <a:lumOff val="35000"/>
                  </a:schemeClr>
                </a:solidFill>
                <a:latin typeface="Arial Narrow" panose="020B0606020202030204" pitchFamily="34" charset="0"/>
                <a:cs typeface="Arial"/>
              </a:rPr>
              <a:t> </a:t>
            </a:r>
            <a:r>
              <a:rPr lang="en-US" sz="1600" b="1" kern="0" dirty="0" smtClean="0">
                <a:solidFill>
                  <a:schemeClr val="tx1">
                    <a:lumMod val="65000"/>
                    <a:lumOff val="35000"/>
                  </a:schemeClr>
                </a:solidFill>
                <a:latin typeface="Arial Narrow" panose="020B0606020202030204" pitchFamily="34" charset="0"/>
                <a:cs typeface="Arial"/>
              </a:rPr>
              <a:t>and attitude</a:t>
            </a:r>
          </a:p>
          <a:p>
            <a:pPr lvl="0" algn="l" eaLnBrk="1" hangingPunct="1">
              <a:defRPr/>
            </a:pPr>
            <a:r>
              <a:rPr lang="en-US" sz="1800" b="1" kern="0" dirty="0">
                <a:solidFill>
                  <a:schemeClr val="tx1">
                    <a:lumMod val="65000"/>
                    <a:lumOff val="35000"/>
                  </a:schemeClr>
                </a:solidFill>
                <a:latin typeface="Arial Narrow" panose="020B0606020202030204" pitchFamily="34" charset="0"/>
                <a:cs typeface="Arial"/>
              </a:rPr>
              <a:t>Hall (1968)</a:t>
            </a:r>
          </a:p>
          <a:p>
            <a:pPr lvl="0" algn="l" eaLnBrk="1" hangingPunct="1">
              <a:defRPr/>
            </a:pPr>
            <a:r>
              <a:rPr lang="en-US" sz="1600" b="1" kern="0" dirty="0" smtClean="0">
                <a:solidFill>
                  <a:schemeClr val="tx1">
                    <a:lumMod val="65000"/>
                    <a:lumOff val="35000"/>
                  </a:schemeClr>
                </a:solidFill>
                <a:latin typeface="Arial Narrow" panose="020B0606020202030204" pitchFamily="34" charset="0"/>
                <a:cs typeface="Arial"/>
              </a:rPr>
              <a:t>(</a:t>
            </a:r>
            <a:r>
              <a:rPr lang="en-US" sz="1600" b="1" kern="0" dirty="0">
                <a:solidFill>
                  <a:schemeClr val="tx1">
                    <a:lumMod val="65000"/>
                    <a:lumOff val="35000"/>
                  </a:schemeClr>
                </a:solidFill>
                <a:latin typeface="Arial Narrow" panose="020B0606020202030204" pitchFamily="34" charset="0"/>
                <a:cs typeface="Arial"/>
              </a:rPr>
              <a:t>1) community affiliation, (2) autonomy demand, (3) belief in self-regulation, (4) professional dedication, and (5) social </a:t>
            </a:r>
            <a:r>
              <a:rPr lang="en-US" sz="1600" b="1" kern="0" dirty="0" smtClean="0">
                <a:solidFill>
                  <a:schemeClr val="tx1">
                    <a:lumMod val="65000"/>
                    <a:lumOff val="35000"/>
                  </a:schemeClr>
                </a:solidFill>
                <a:latin typeface="Arial Narrow" panose="020B0606020202030204" pitchFamily="34" charset="0"/>
                <a:cs typeface="Arial"/>
              </a:rPr>
              <a:t>obligation</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16" name="Rectangle 170"/>
          <p:cNvSpPr txBox="1">
            <a:spLocks noChangeArrowheads="1"/>
          </p:cNvSpPr>
          <p:nvPr/>
        </p:nvSpPr>
        <p:spPr bwMode="auto">
          <a:xfrm>
            <a:off x="1372119" y="3993231"/>
            <a:ext cx="3421948" cy="154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gn="l" eaLnBrk="1" hangingPunct="1">
              <a:defRPr/>
            </a:pPr>
            <a:endParaRPr lang="en-US" sz="1600" b="1" dirty="0" smtClean="0">
              <a:solidFill>
                <a:schemeClr val="tx1">
                  <a:lumMod val="65000"/>
                  <a:lumOff val="35000"/>
                </a:schemeClr>
              </a:solidFill>
              <a:latin typeface="Arial Narrow" panose="020B0606020202030204" pitchFamily="34" charset="0"/>
            </a:endParaRPr>
          </a:p>
          <a:p>
            <a:pPr lvl="0" algn="l" eaLnBrk="1" hangingPunct="1">
              <a:defRPr/>
            </a:pPr>
            <a:r>
              <a:rPr lang="en-US" sz="2400" b="1" dirty="0" smtClean="0">
                <a:solidFill>
                  <a:schemeClr val="tx1">
                    <a:lumMod val="65000"/>
                    <a:lumOff val="35000"/>
                  </a:schemeClr>
                </a:solidFill>
                <a:latin typeface="Arial Narrow" panose="020B0606020202030204" pitchFamily="34" charset="0"/>
              </a:rPr>
              <a:t>Affective Commitment</a:t>
            </a:r>
            <a:endParaRPr lang="en-US" sz="2400" b="1" dirty="0">
              <a:solidFill>
                <a:schemeClr val="tx1">
                  <a:lumMod val="65000"/>
                  <a:lumOff val="35000"/>
                </a:schemeClr>
              </a:solidFill>
              <a:latin typeface="Arial Narrow" panose="020B0606020202030204" pitchFamily="34" charset="0"/>
            </a:endParaRPr>
          </a:p>
          <a:p>
            <a:pPr lvl="0" algn="l" eaLnBrk="1" hangingPunct="1">
              <a:defRPr/>
            </a:pPr>
            <a:r>
              <a:rPr lang="en-US" sz="1600" b="1" dirty="0" smtClean="0">
                <a:solidFill>
                  <a:schemeClr val="tx1">
                    <a:lumMod val="65000"/>
                    <a:lumOff val="35000"/>
                  </a:schemeClr>
                </a:solidFill>
                <a:latin typeface="Arial Narrow" panose="020B0606020202030204" pitchFamily="34" charset="0"/>
              </a:rPr>
              <a:t>Adjusting behavior </a:t>
            </a:r>
            <a:r>
              <a:rPr lang="en-US" sz="1600" b="1" dirty="0">
                <a:solidFill>
                  <a:schemeClr val="tx1">
                    <a:lumMod val="65000"/>
                    <a:lumOff val="35000"/>
                  </a:schemeClr>
                </a:solidFill>
                <a:latin typeface="Arial Narrow" panose="020B0606020202030204" pitchFamily="34" charset="0"/>
              </a:rPr>
              <a:t>with organizational needs, priorities and </a:t>
            </a:r>
            <a:r>
              <a:rPr lang="en-US" sz="1600" b="1" dirty="0" smtClean="0">
                <a:solidFill>
                  <a:schemeClr val="tx1">
                    <a:lumMod val="65000"/>
                    <a:lumOff val="35000"/>
                  </a:schemeClr>
                </a:solidFill>
                <a:latin typeface="Arial Narrow" panose="020B0606020202030204" pitchFamily="34" charset="0"/>
              </a:rPr>
              <a:t>goals</a:t>
            </a:r>
          </a:p>
          <a:p>
            <a:pPr lvl="0" algn="l" eaLnBrk="1" hangingPunct="1">
              <a:defRPr/>
            </a:pPr>
            <a:r>
              <a:rPr lang="en-US" sz="1600" b="1" dirty="0" smtClean="0">
                <a:solidFill>
                  <a:schemeClr val="tx1">
                    <a:lumMod val="65000"/>
                    <a:lumOff val="35000"/>
                  </a:schemeClr>
                </a:solidFill>
                <a:latin typeface="Arial Narrow" panose="020B0606020202030204" pitchFamily="34" charset="0"/>
              </a:rPr>
              <a:t>Maintaining organizational </a:t>
            </a:r>
            <a:r>
              <a:rPr lang="en-US" sz="1600" b="1" dirty="0">
                <a:solidFill>
                  <a:schemeClr val="tx1">
                    <a:lumMod val="65000"/>
                    <a:lumOff val="35000"/>
                  </a:schemeClr>
                </a:solidFill>
                <a:latin typeface="Arial Narrow" panose="020B0606020202030204" pitchFamily="34" charset="0"/>
              </a:rPr>
              <a:t>membership and </a:t>
            </a:r>
            <a:r>
              <a:rPr lang="en-US" sz="1600" b="1" dirty="0" smtClean="0">
                <a:solidFill>
                  <a:schemeClr val="tx1">
                    <a:lumMod val="65000"/>
                    <a:lumOff val="35000"/>
                  </a:schemeClr>
                </a:solidFill>
                <a:latin typeface="Arial Narrow" panose="020B0606020202030204" pitchFamily="34" charset="0"/>
              </a:rPr>
              <a:t>embracing </a:t>
            </a:r>
            <a:r>
              <a:rPr lang="en-US" sz="1600" b="1" dirty="0">
                <a:solidFill>
                  <a:schemeClr val="tx1">
                    <a:lumMod val="65000"/>
                    <a:lumOff val="35000"/>
                  </a:schemeClr>
                </a:solidFill>
                <a:latin typeface="Arial Narrow" panose="020B0606020202030204" pitchFamily="34" charset="0"/>
              </a:rPr>
              <a:t>organizational </a:t>
            </a:r>
            <a:r>
              <a:rPr lang="en-US" sz="1600" b="1" dirty="0" smtClean="0">
                <a:solidFill>
                  <a:schemeClr val="tx1">
                    <a:lumMod val="65000"/>
                    <a:lumOff val="35000"/>
                  </a:schemeClr>
                </a:solidFill>
                <a:latin typeface="Arial Narrow" panose="020B0606020202030204" pitchFamily="34" charset="0"/>
              </a:rPr>
              <a:t>goals </a:t>
            </a:r>
          </a:p>
          <a:p>
            <a:pPr lvl="0" algn="l" eaLnBrk="1" hangingPunct="1">
              <a:defRPr/>
            </a:pPr>
            <a:r>
              <a:rPr lang="en-US" sz="1600" b="1" dirty="0" smtClean="0">
                <a:solidFill>
                  <a:schemeClr val="tx1">
                    <a:lumMod val="65000"/>
                    <a:lumOff val="35000"/>
                  </a:schemeClr>
                </a:solidFill>
                <a:latin typeface="Arial Narrow" panose="020B0606020202030204" pitchFamily="34" charset="0"/>
              </a:rPr>
              <a:t>John </a:t>
            </a:r>
            <a:r>
              <a:rPr lang="en-US" sz="1600" b="1" dirty="0">
                <a:solidFill>
                  <a:schemeClr val="tx1">
                    <a:lumMod val="65000"/>
                    <a:lumOff val="35000"/>
                  </a:schemeClr>
                </a:solidFill>
                <a:latin typeface="Arial Narrow" panose="020B0606020202030204" pitchFamily="34" charset="0"/>
              </a:rPr>
              <a:t>Wiley &amp; Sons, Inc. (</a:t>
            </a:r>
            <a:r>
              <a:rPr lang="en-US" sz="1600" b="1" dirty="0" smtClean="0">
                <a:solidFill>
                  <a:schemeClr val="tx1">
                    <a:lumMod val="65000"/>
                    <a:lumOff val="35000"/>
                  </a:schemeClr>
                </a:solidFill>
                <a:latin typeface="Arial Narrow" panose="020B0606020202030204" pitchFamily="34" charset="0"/>
              </a:rPr>
              <a:t>2010): </a:t>
            </a:r>
          </a:p>
          <a:p>
            <a:pPr lvl="0" algn="l" eaLnBrk="1" hangingPunct="1">
              <a:defRPr/>
            </a:pPr>
            <a:r>
              <a:rPr lang="en-US" sz="1600" b="1" dirty="0" smtClean="0">
                <a:solidFill>
                  <a:schemeClr val="tx1">
                    <a:lumMod val="65000"/>
                    <a:lumOff val="35000"/>
                  </a:schemeClr>
                </a:solidFill>
                <a:latin typeface="Arial Narrow" panose="020B0606020202030204" pitchFamily="34" charset="0"/>
              </a:rPr>
              <a:t>Pride </a:t>
            </a:r>
            <a:r>
              <a:rPr lang="en-US" sz="1600" b="1" dirty="0">
                <a:solidFill>
                  <a:schemeClr val="tx1">
                    <a:lumMod val="65000"/>
                    <a:lumOff val="35000"/>
                  </a:schemeClr>
                </a:solidFill>
                <a:latin typeface="Arial Narrow" panose="020B0606020202030204" pitchFamily="34" charset="0"/>
              </a:rPr>
              <a:t>in becoming a member of an </a:t>
            </a:r>
            <a:r>
              <a:rPr lang="en-US" sz="1600" b="1" dirty="0" smtClean="0">
                <a:solidFill>
                  <a:schemeClr val="tx1">
                    <a:lumMod val="65000"/>
                    <a:lumOff val="35000"/>
                  </a:schemeClr>
                </a:solidFill>
                <a:latin typeface="Arial Narrow" panose="020B0606020202030204" pitchFamily="34" charset="0"/>
              </a:rPr>
              <a:t>organization</a:t>
            </a:r>
            <a:endParaRPr kumimoji="0" lang="es-E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
        <p:nvSpPr>
          <p:cNvPr id="18" name="Rectangle 17">
            <a:extLst>
              <a:ext uri="{FF2B5EF4-FFF2-40B4-BE49-F238E27FC236}">
                <a16:creationId xmlns="" xmlns:a16="http://schemas.microsoft.com/office/drawing/2014/main" id="{9CF2E40A-FE92-4AD4-8A9C-8F88EA286EA8}"/>
              </a:ext>
            </a:extLst>
          </p:cNvPr>
          <p:cNvSpPr/>
          <p:nvPr/>
        </p:nvSpPr>
        <p:spPr>
          <a:xfrm>
            <a:off x="782342" y="1328504"/>
            <a:ext cx="837975" cy="107843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9" name="Rectangle 18"/>
          <p:cNvSpPr/>
          <p:nvPr/>
        </p:nvSpPr>
        <p:spPr>
          <a:xfrm>
            <a:off x="124647" y="2576794"/>
            <a:ext cx="2153366" cy="369332"/>
          </a:xfrm>
          <a:prstGeom prst="rect">
            <a:avLst/>
          </a:prstGeom>
        </p:spPr>
        <p:txBody>
          <a:bodyPr wrap="square">
            <a:spAutoFit/>
          </a:bodyPr>
          <a:lstStyle/>
          <a:p>
            <a:pPr algn="ctr"/>
            <a:r>
              <a:rPr lang="en-US" b="1" dirty="0" smtClean="0">
                <a:solidFill>
                  <a:schemeClr val="bg1"/>
                </a:solidFill>
                <a:latin typeface="Arial Narrow" panose="020B0606020202030204" pitchFamily="34" charset="0"/>
              </a:rPr>
              <a:t>Literature Review</a:t>
            </a:r>
            <a:endParaRPr lang="en-US" dirty="0">
              <a:solidFill>
                <a:schemeClr val="bg1"/>
              </a:solidFill>
            </a:endParaRPr>
          </a:p>
        </p:txBody>
      </p:sp>
      <p:grpSp>
        <p:nvGrpSpPr>
          <p:cNvPr id="20" name="Group 19"/>
          <p:cNvGrpSpPr/>
          <p:nvPr/>
        </p:nvGrpSpPr>
        <p:grpSpPr>
          <a:xfrm>
            <a:off x="5799791" y="1128915"/>
            <a:ext cx="864096" cy="1188088"/>
            <a:chOff x="2391994" y="1635646"/>
            <a:chExt cx="805454" cy="1584088"/>
          </a:xfrm>
          <a:solidFill>
            <a:schemeClr val="accent2">
              <a:lumMod val="40000"/>
              <a:lumOff val="60000"/>
            </a:schemeClr>
          </a:solidFill>
        </p:grpSpPr>
        <p:sp>
          <p:nvSpPr>
            <p:cNvPr id="21" name="Rectangle 20"/>
            <p:cNvSpPr/>
            <p:nvPr/>
          </p:nvSpPr>
          <p:spPr>
            <a:xfrm>
              <a:off x="2391994" y="1635646"/>
              <a:ext cx="805454"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Isosceles Triangle 21"/>
            <p:cNvSpPr/>
            <p:nvPr/>
          </p:nvSpPr>
          <p:spPr>
            <a:xfrm rot="10800000">
              <a:off x="2391994" y="2427734"/>
              <a:ext cx="805454" cy="79200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3" name="TextBox 22"/>
          <p:cNvSpPr txBox="1"/>
          <p:nvPr/>
        </p:nvSpPr>
        <p:spPr>
          <a:xfrm>
            <a:off x="5877277" y="1173486"/>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03</a:t>
            </a:r>
            <a:endParaRPr lang="ko-KR" altLang="en-US" sz="3600" b="1" dirty="0">
              <a:solidFill>
                <a:schemeClr val="bg1"/>
              </a:solidFill>
              <a:cs typeface="Arial" pitchFamily="34" charset="0"/>
            </a:endParaRPr>
          </a:p>
        </p:txBody>
      </p:sp>
      <p:sp>
        <p:nvSpPr>
          <p:cNvPr id="24" name="Rectangle 170"/>
          <p:cNvSpPr txBox="1">
            <a:spLocks noChangeArrowheads="1"/>
          </p:cNvSpPr>
          <p:nvPr/>
        </p:nvSpPr>
        <p:spPr bwMode="auto">
          <a:xfrm>
            <a:off x="6663885" y="841531"/>
            <a:ext cx="1926112" cy="25116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Online Tutoring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Internet-</a:t>
            </a:r>
            <a:r>
              <a:rPr kumimoji="0" lang="es-ES" sz="16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rPr>
              <a:t> and web-</a:t>
            </a:r>
            <a:r>
              <a:rPr kumimoji="0" lang="es-ES" sz="1600" b="1" i="0" u="none" strike="noStrike" kern="0" cap="none" spc="0" normalizeH="0" noProof="0" dirty="0" err="1" smtClean="0">
                <a:ln>
                  <a:noFill/>
                </a:ln>
                <a:solidFill>
                  <a:schemeClr val="tx1">
                    <a:lumMod val="65000"/>
                    <a:lumOff val="35000"/>
                  </a:schemeClr>
                </a:solidFill>
                <a:effectLst/>
                <a:uLnTx/>
                <a:uFillTx/>
                <a:latin typeface="Arial Narrow" panose="020B0606020202030204" pitchFamily="34" charset="0"/>
                <a:cs typeface="Arial"/>
              </a:rPr>
              <a:t>based</a:t>
            </a:r>
            <a:r>
              <a:rPr kumimoji="0" lang="es-ES" sz="16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rPr>
              <a:t> </a:t>
            </a:r>
            <a:r>
              <a:rPr kumimoji="0" lang="es-ES" sz="1600" b="1" i="0" u="none" strike="noStrike" kern="0" cap="none" spc="0" normalizeH="0" noProof="0" dirty="0" err="1" smtClean="0">
                <a:ln>
                  <a:noFill/>
                </a:ln>
                <a:solidFill>
                  <a:schemeClr val="tx1">
                    <a:lumMod val="65000"/>
                    <a:lumOff val="35000"/>
                  </a:schemeClr>
                </a:solidFill>
                <a:effectLst/>
                <a:uLnTx/>
                <a:uFillTx/>
                <a:latin typeface="Arial Narrow" panose="020B0606020202030204" pitchFamily="34" charset="0"/>
                <a:cs typeface="Arial"/>
              </a:rPr>
              <a:t>tutoring</a:t>
            </a:r>
            <a:endParaRPr kumimoji="0" lang="es-ES" sz="16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endParaRPr>
          </a:p>
          <a:p>
            <a:pPr lvl="0" algn="l" eaLnBrk="1" hangingPunct="1">
              <a:defRPr/>
            </a:pPr>
            <a:r>
              <a:rPr lang="en-US" sz="1600" b="1" kern="0" dirty="0" smtClean="0">
                <a:solidFill>
                  <a:schemeClr val="tx1">
                    <a:lumMod val="65000"/>
                    <a:lumOff val="35000"/>
                  </a:schemeClr>
                </a:solidFill>
                <a:latin typeface="Arial Narrow" panose="020B0606020202030204" pitchFamily="34" charset="0"/>
                <a:cs typeface="Arial"/>
              </a:rPr>
              <a:t>Six </a:t>
            </a:r>
            <a:r>
              <a:rPr lang="en-US" sz="1600" b="1" kern="0" dirty="0">
                <a:solidFill>
                  <a:schemeClr val="tx1">
                    <a:lumMod val="65000"/>
                    <a:lumOff val="35000"/>
                  </a:schemeClr>
                </a:solidFill>
                <a:latin typeface="Arial Narrow" panose="020B0606020202030204" pitchFamily="34" charset="0"/>
                <a:cs typeface="Arial"/>
              </a:rPr>
              <a:t>to eight </a:t>
            </a:r>
            <a:r>
              <a:rPr lang="en-US" sz="1600" b="1" kern="0" dirty="0" smtClean="0">
                <a:solidFill>
                  <a:schemeClr val="tx1">
                    <a:lumMod val="65000"/>
                    <a:lumOff val="35000"/>
                  </a:schemeClr>
                </a:solidFill>
                <a:latin typeface="Arial Narrow" panose="020B0606020202030204" pitchFamily="34" charset="0"/>
                <a:cs typeface="Arial"/>
              </a:rPr>
              <a:t>initiation </a:t>
            </a:r>
            <a:r>
              <a:rPr lang="en-US" sz="1600" b="1" kern="0" dirty="0">
                <a:solidFill>
                  <a:schemeClr val="tx1">
                    <a:lumMod val="65000"/>
                    <a:lumOff val="35000"/>
                  </a:schemeClr>
                </a:solidFill>
                <a:latin typeface="Arial Narrow" panose="020B0606020202030204" pitchFamily="34" charset="0"/>
                <a:cs typeface="Arial"/>
              </a:rPr>
              <a:t>materials </a:t>
            </a:r>
            <a:endParaRPr lang="en-US" sz="1600" b="1" kern="0" dirty="0" smtClean="0">
              <a:solidFill>
                <a:schemeClr val="tx1">
                  <a:lumMod val="65000"/>
                  <a:lumOff val="35000"/>
                </a:schemeClr>
              </a:solidFill>
              <a:latin typeface="Arial Narrow" panose="020B0606020202030204" pitchFamily="34" charset="0"/>
              <a:cs typeface="Arial"/>
            </a:endParaRPr>
          </a:p>
          <a:p>
            <a:pPr lvl="0" algn="l" eaLnBrk="1" hangingPunct="1">
              <a:defRPr/>
            </a:pPr>
            <a:r>
              <a:rPr lang="en-US" sz="1600" b="1" kern="0" dirty="0">
                <a:solidFill>
                  <a:schemeClr val="tx1">
                    <a:lumMod val="65000"/>
                    <a:lumOff val="35000"/>
                  </a:schemeClr>
                </a:solidFill>
                <a:latin typeface="Arial Narrow" panose="020B0606020202030204" pitchFamily="34" charset="0"/>
                <a:cs typeface="Arial"/>
              </a:rPr>
              <a:t>T</a:t>
            </a:r>
            <a:r>
              <a:rPr lang="en-US" sz="1600" b="1" kern="0" dirty="0" smtClean="0">
                <a:solidFill>
                  <a:schemeClr val="tx1">
                    <a:lumMod val="65000"/>
                    <a:lumOff val="35000"/>
                  </a:schemeClr>
                </a:solidFill>
                <a:latin typeface="Arial Narrow" panose="020B0606020202030204" pitchFamily="34" charset="0"/>
                <a:cs typeface="Arial"/>
              </a:rPr>
              <a:t>hree </a:t>
            </a:r>
            <a:r>
              <a:rPr lang="en-US" sz="1600" b="1" kern="0" dirty="0">
                <a:solidFill>
                  <a:schemeClr val="tx1">
                    <a:lumMod val="65000"/>
                    <a:lumOff val="35000"/>
                  </a:schemeClr>
                </a:solidFill>
                <a:latin typeface="Arial Narrow" panose="020B0606020202030204" pitchFamily="34" charset="0"/>
                <a:cs typeface="Arial"/>
              </a:rPr>
              <a:t>assignments</a:t>
            </a:r>
            <a:endParaRPr kumimoji="0" lang="es-E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grpSp>
        <p:nvGrpSpPr>
          <p:cNvPr id="25" name="Group 24"/>
          <p:cNvGrpSpPr/>
          <p:nvPr/>
        </p:nvGrpSpPr>
        <p:grpSpPr>
          <a:xfrm>
            <a:off x="4794067" y="4073443"/>
            <a:ext cx="864096" cy="1188088"/>
            <a:chOff x="2391994" y="1635646"/>
            <a:chExt cx="805454" cy="1584088"/>
          </a:xfrm>
          <a:solidFill>
            <a:schemeClr val="accent6">
              <a:lumMod val="40000"/>
              <a:lumOff val="60000"/>
            </a:schemeClr>
          </a:solidFill>
        </p:grpSpPr>
        <p:sp>
          <p:nvSpPr>
            <p:cNvPr id="26" name="Rectangle 25"/>
            <p:cNvSpPr/>
            <p:nvPr/>
          </p:nvSpPr>
          <p:spPr>
            <a:xfrm>
              <a:off x="2391994" y="1635646"/>
              <a:ext cx="805454"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Isosceles Triangle 26"/>
            <p:cNvSpPr/>
            <p:nvPr/>
          </p:nvSpPr>
          <p:spPr>
            <a:xfrm rot="10800000">
              <a:off x="2391994" y="2427734"/>
              <a:ext cx="805454" cy="792000"/>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28" name="TextBox 27"/>
          <p:cNvSpPr txBox="1"/>
          <p:nvPr/>
        </p:nvSpPr>
        <p:spPr>
          <a:xfrm>
            <a:off x="4860472" y="4118047"/>
            <a:ext cx="709121" cy="646331"/>
          </a:xfrm>
          <a:prstGeom prst="rect">
            <a:avLst/>
          </a:prstGeom>
          <a:noFill/>
        </p:spPr>
        <p:txBody>
          <a:bodyPr wrap="square" rtlCol="0">
            <a:spAutoFit/>
          </a:bodyPr>
          <a:lstStyle/>
          <a:p>
            <a:pPr algn="ctr"/>
            <a:r>
              <a:rPr lang="en-US" altLang="ko-KR" sz="3600" b="1" dirty="0" smtClean="0">
                <a:solidFill>
                  <a:schemeClr val="bg1"/>
                </a:solidFill>
                <a:cs typeface="Arial" pitchFamily="34" charset="0"/>
              </a:rPr>
              <a:t>04</a:t>
            </a:r>
            <a:endParaRPr lang="ko-KR" altLang="en-US" sz="3600" b="1" dirty="0">
              <a:solidFill>
                <a:schemeClr val="bg1"/>
              </a:solidFill>
              <a:cs typeface="Arial" pitchFamily="34" charset="0"/>
            </a:endParaRPr>
          </a:p>
        </p:txBody>
      </p:sp>
      <p:sp>
        <p:nvSpPr>
          <p:cNvPr id="29" name="Rectangle 170"/>
          <p:cNvSpPr txBox="1">
            <a:spLocks noChangeArrowheads="1"/>
          </p:cNvSpPr>
          <p:nvPr/>
        </p:nvSpPr>
        <p:spPr bwMode="auto">
          <a:xfrm>
            <a:off x="5658163" y="4066984"/>
            <a:ext cx="2459652" cy="154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algn="l" eaLnBrk="1" hangingPunct="1">
              <a:defRPr/>
            </a:pPr>
            <a:endParaRPr lang="en-US" sz="1600" b="1" dirty="0" smtClean="0">
              <a:solidFill>
                <a:schemeClr val="tx1">
                  <a:lumMod val="65000"/>
                  <a:lumOff val="35000"/>
                </a:schemeClr>
              </a:solidFill>
              <a:latin typeface="Arial Narrow" panose="020B0606020202030204" pitchFamily="34" charset="0"/>
            </a:endParaRPr>
          </a:p>
          <a:p>
            <a:pPr lvl="0" algn="l" eaLnBrk="1" hangingPunct="1">
              <a:defRPr/>
            </a:pPr>
            <a:r>
              <a:rPr lang="en-US" sz="2400" b="1" dirty="0" smtClean="0">
                <a:solidFill>
                  <a:schemeClr val="tx1">
                    <a:lumMod val="65000"/>
                    <a:lumOff val="35000"/>
                  </a:schemeClr>
                </a:solidFill>
                <a:latin typeface="Arial Narrow" panose="020B0606020202030204" pitchFamily="34" charset="0"/>
              </a:rPr>
              <a:t>Tutor Performance</a:t>
            </a:r>
            <a:endParaRPr lang="en-US" sz="2400" b="1" dirty="0">
              <a:solidFill>
                <a:schemeClr val="tx1">
                  <a:lumMod val="65000"/>
                  <a:lumOff val="35000"/>
                </a:schemeClr>
              </a:solidFill>
              <a:latin typeface="Arial Narrow" panose="020B0606020202030204" pitchFamily="34" charset="0"/>
            </a:endParaRPr>
          </a:p>
          <a:p>
            <a:pPr lvl="0" algn="l" eaLnBrk="1" hangingPunct="1">
              <a:defRPr/>
            </a:pPr>
            <a:r>
              <a:rPr lang="en-US" sz="1800" b="1" dirty="0" err="1" smtClean="0">
                <a:solidFill>
                  <a:schemeClr val="tx1">
                    <a:lumMod val="65000"/>
                    <a:lumOff val="35000"/>
                  </a:schemeClr>
                </a:solidFill>
                <a:latin typeface="Arial Narrow" panose="020B0606020202030204" pitchFamily="34" charset="0"/>
              </a:rPr>
              <a:t>Schermerhorn</a:t>
            </a:r>
            <a:r>
              <a:rPr lang="en-US" sz="1800" b="1" dirty="0" smtClean="0">
                <a:solidFill>
                  <a:schemeClr val="tx1">
                    <a:lumMod val="65000"/>
                    <a:lumOff val="35000"/>
                  </a:schemeClr>
                </a:solidFill>
                <a:latin typeface="Arial Narrow" panose="020B0606020202030204" pitchFamily="34" charset="0"/>
              </a:rPr>
              <a:t> (2003)</a:t>
            </a:r>
          </a:p>
          <a:p>
            <a:pPr lvl="0" algn="l" eaLnBrk="1" hangingPunct="1">
              <a:defRPr/>
            </a:pPr>
            <a:r>
              <a:rPr kumimoji="0" lang="en-U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rPr>
              <a:t>Knowledge, skill, ability, attitude</a:t>
            </a:r>
            <a:r>
              <a:rPr kumimoji="0" lang="en-US" sz="16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rPr>
              <a:t> and behavior</a:t>
            </a:r>
          </a:p>
          <a:p>
            <a:pPr lvl="0" algn="l" eaLnBrk="1" hangingPunct="1">
              <a:defRPr/>
            </a:pPr>
            <a:r>
              <a:rPr lang="en-US" sz="1800" b="1" dirty="0" err="1" smtClean="0">
                <a:solidFill>
                  <a:schemeClr val="tx1">
                    <a:lumMod val="65000"/>
                    <a:lumOff val="35000"/>
                  </a:schemeClr>
                </a:solidFill>
                <a:latin typeface="Arial Narrow" panose="020B0606020202030204" pitchFamily="34" charset="0"/>
              </a:rPr>
              <a:t>Arends</a:t>
            </a:r>
            <a:r>
              <a:rPr lang="en-US" sz="1800" b="1" dirty="0" smtClean="0">
                <a:solidFill>
                  <a:schemeClr val="tx1">
                    <a:lumMod val="65000"/>
                    <a:lumOff val="35000"/>
                  </a:schemeClr>
                </a:solidFill>
                <a:latin typeface="Arial Narrow" panose="020B0606020202030204" pitchFamily="34" charset="0"/>
              </a:rPr>
              <a:t> (1989</a:t>
            </a:r>
            <a:r>
              <a:rPr lang="en-US" sz="1800" b="1" dirty="0">
                <a:solidFill>
                  <a:schemeClr val="tx1">
                    <a:lumMod val="65000"/>
                    <a:lumOff val="35000"/>
                  </a:schemeClr>
                </a:solidFill>
                <a:latin typeface="Arial Narrow" panose="020B0606020202030204" pitchFamily="34" charset="0"/>
              </a:rPr>
              <a:t>)</a:t>
            </a:r>
            <a:endParaRPr kumimoji="0" lang="en-US" sz="1800" b="1" i="0" u="none" strike="noStrike" kern="0" cap="none" spc="0" normalizeH="0" noProof="0" dirty="0" smtClean="0">
              <a:ln>
                <a:noFill/>
              </a:ln>
              <a:solidFill>
                <a:schemeClr val="tx1">
                  <a:lumMod val="65000"/>
                  <a:lumOff val="35000"/>
                </a:schemeClr>
              </a:solidFill>
              <a:effectLst/>
              <a:uLnTx/>
              <a:uFillTx/>
              <a:latin typeface="Arial Narrow" panose="020B0606020202030204" pitchFamily="34" charset="0"/>
              <a:cs typeface="Arial"/>
            </a:endParaRPr>
          </a:p>
          <a:p>
            <a:pPr lvl="0" algn="l" eaLnBrk="1" hangingPunct="1">
              <a:defRPr/>
            </a:pPr>
            <a:r>
              <a:rPr lang="en-US" sz="1600" b="1" dirty="0" smtClean="0">
                <a:solidFill>
                  <a:schemeClr val="tx1">
                    <a:lumMod val="65000"/>
                    <a:lumOff val="35000"/>
                  </a:schemeClr>
                </a:solidFill>
                <a:latin typeface="Arial Narrow" panose="020B0606020202030204" pitchFamily="34" charset="0"/>
              </a:rPr>
              <a:t>Credentials </a:t>
            </a:r>
            <a:r>
              <a:rPr lang="en-US" sz="1600" b="1" dirty="0">
                <a:solidFill>
                  <a:schemeClr val="tx1">
                    <a:lumMod val="65000"/>
                    <a:lumOff val="35000"/>
                  </a:schemeClr>
                </a:solidFill>
                <a:latin typeface="Arial Narrow" panose="020B0606020202030204" pitchFamily="34" charset="0"/>
              </a:rPr>
              <a:t>from an authoritative </a:t>
            </a:r>
            <a:r>
              <a:rPr lang="en-US" sz="1600" b="1" dirty="0" smtClean="0">
                <a:solidFill>
                  <a:schemeClr val="tx1">
                    <a:lumMod val="65000"/>
                    <a:lumOff val="35000"/>
                  </a:schemeClr>
                </a:solidFill>
                <a:latin typeface="Arial Narrow" panose="020B0606020202030204" pitchFamily="34" charset="0"/>
              </a:rPr>
              <a:t>source and tests in the certification field</a:t>
            </a:r>
            <a:endParaRPr kumimoji="0" lang="es-ES" sz="1600" b="1" i="0" u="none" strike="noStrike" kern="0" cap="none" spc="0" normalizeH="0" baseline="0" noProof="0" dirty="0" smtClean="0">
              <a:ln>
                <a:noFill/>
              </a:ln>
              <a:solidFill>
                <a:schemeClr val="tx1">
                  <a:lumMod val="65000"/>
                  <a:lumOff val="35000"/>
                </a:schemeClr>
              </a:solidFill>
              <a:effectLst/>
              <a:uLnTx/>
              <a:uFillTx/>
              <a:latin typeface="Arial Narrow" panose="020B0606020202030204" pitchFamily="34" charset="0"/>
              <a:cs typeface="Arial"/>
            </a:endParaRPr>
          </a:p>
        </p:txBody>
      </p:sp>
    </p:spTree>
    <p:extLst>
      <p:ext uri="{BB962C8B-B14F-4D97-AF65-F5344CB8AC3E}">
        <p14:creationId xmlns:p14="http://schemas.microsoft.com/office/powerpoint/2010/main" val="12377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0.7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3000" fill="hold"/>
                                        <p:tgtEl>
                                          <p:spTgt spid="13"/>
                                        </p:tgtEl>
                                        <p:attrNameLst>
                                          <p:attrName>ppt_w</p:attrName>
                                        </p:attrNameLst>
                                      </p:cBhvr>
                                      <p:tavLst>
                                        <p:tav tm="0">
                                          <p:val>
                                            <p:strVal val="#ppt_w*0.70"/>
                                          </p:val>
                                        </p:tav>
                                        <p:tav tm="100000">
                                          <p:val>
                                            <p:strVal val="#ppt_w"/>
                                          </p:val>
                                        </p:tav>
                                      </p:tavLst>
                                    </p:anim>
                                    <p:anim calcmode="lin" valueType="num">
                                      <p:cBhvr>
                                        <p:cTn id="13" dur="3000" fill="hold"/>
                                        <p:tgtEl>
                                          <p:spTgt spid="13"/>
                                        </p:tgtEl>
                                        <p:attrNameLst>
                                          <p:attrName>ppt_h</p:attrName>
                                        </p:attrNameLst>
                                      </p:cBhvr>
                                      <p:tavLst>
                                        <p:tav tm="0">
                                          <p:val>
                                            <p:strVal val="#ppt_h"/>
                                          </p:val>
                                        </p:tav>
                                        <p:tav tm="100000">
                                          <p:val>
                                            <p:strVal val="#ppt_h"/>
                                          </p:val>
                                        </p:tav>
                                      </p:tavLst>
                                    </p:anim>
                                    <p:animEffect transition="in" filter="fade">
                                      <p:cBhvr>
                                        <p:cTn id="14" dur="30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3000" fill="hold"/>
                                        <p:tgtEl>
                                          <p:spTgt spid="8"/>
                                        </p:tgtEl>
                                        <p:attrNameLst>
                                          <p:attrName>ppt_w</p:attrName>
                                        </p:attrNameLst>
                                      </p:cBhvr>
                                      <p:tavLst>
                                        <p:tav tm="0">
                                          <p:val>
                                            <p:strVal val="#ppt_w*0.70"/>
                                          </p:val>
                                        </p:tav>
                                        <p:tav tm="100000">
                                          <p:val>
                                            <p:strVal val="#ppt_w"/>
                                          </p:val>
                                        </p:tav>
                                      </p:tavLst>
                                    </p:anim>
                                    <p:anim calcmode="lin" valueType="num">
                                      <p:cBhvr>
                                        <p:cTn id="18" dur="3000" fill="hold"/>
                                        <p:tgtEl>
                                          <p:spTgt spid="8"/>
                                        </p:tgtEl>
                                        <p:attrNameLst>
                                          <p:attrName>ppt_h</p:attrName>
                                        </p:attrNameLst>
                                      </p:cBhvr>
                                      <p:tavLst>
                                        <p:tav tm="0">
                                          <p:val>
                                            <p:strVal val="#ppt_h"/>
                                          </p:val>
                                        </p:tav>
                                        <p:tav tm="100000">
                                          <p:val>
                                            <p:strVal val="#ppt_h"/>
                                          </p:val>
                                        </p:tav>
                                      </p:tavLst>
                                    </p:anim>
                                    <p:animEffect transition="in" filter="fade">
                                      <p:cBhvr>
                                        <p:cTn id="19" dur="3000"/>
                                        <p:tgtEl>
                                          <p:spTgt spid="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3000" fill="hold"/>
                                        <p:tgtEl>
                                          <p:spTgt spid="16"/>
                                        </p:tgtEl>
                                        <p:attrNameLst>
                                          <p:attrName>ppt_w</p:attrName>
                                        </p:attrNameLst>
                                      </p:cBhvr>
                                      <p:tavLst>
                                        <p:tav tm="0">
                                          <p:val>
                                            <p:strVal val="#ppt_w*0.70"/>
                                          </p:val>
                                        </p:tav>
                                        <p:tav tm="100000">
                                          <p:val>
                                            <p:strVal val="#ppt_w"/>
                                          </p:val>
                                        </p:tav>
                                      </p:tavLst>
                                    </p:anim>
                                    <p:anim calcmode="lin" valueType="num">
                                      <p:cBhvr>
                                        <p:cTn id="23" dur="3000" fill="hold"/>
                                        <p:tgtEl>
                                          <p:spTgt spid="16"/>
                                        </p:tgtEl>
                                        <p:attrNameLst>
                                          <p:attrName>ppt_h</p:attrName>
                                        </p:attrNameLst>
                                      </p:cBhvr>
                                      <p:tavLst>
                                        <p:tav tm="0">
                                          <p:val>
                                            <p:strVal val="#ppt_h"/>
                                          </p:val>
                                        </p:tav>
                                        <p:tav tm="100000">
                                          <p:val>
                                            <p:strVal val="#ppt_h"/>
                                          </p:val>
                                        </p:tav>
                                      </p:tavLst>
                                    </p:anim>
                                    <p:animEffect transition="in" filter="fade">
                                      <p:cBhvr>
                                        <p:cTn id="24" dur="3000"/>
                                        <p:tgtEl>
                                          <p:spTgt spid="16"/>
                                        </p:tgtEl>
                                      </p:cBhvr>
                                    </p:animEffect>
                                  </p:childTnLst>
                                </p:cTn>
                              </p:par>
                              <p:par>
                                <p:cTn id="25" presetID="55"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3000" fill="hold"/>
                                        <p:tgtEl>
                                          <p:spTgt spid="20"/>
                                        </p:tgtEl>
                                        <p:attrNameLst>
                                          <p:attrName>ppt_w</p:attrName>
                                        </p:attrNameLst>
                                      </p:cBhvr>
                                      <p:tavLst>
                                        <p:tav tm="0">
                                          <p:val>
                                            <p:strVal val="#ppt_w*0.70"/>
                                          </p:val>
                                        </p:tav>
                                        <p:tav tm="100000">
                                          <p:val>
                                            <p:strVal val="#ppt_w"/>
                                          </p:val>
                                        </p:tav>
                                      </p:tavLst>
                                    </p:anim>
                                    <p:anim calcmode="lin" valueType="num">
                                      <p:cBhvr>
                                        <p:cTn id="28" dur="3000" fill="hold"/>
                                        <p:tgtEl>
                                          <p:spTgt spid="20"/>
                                        </p:tgtEl>
                                        <p:attrNameLst>
                                          <p:attrName>ppt_h</p:attrName>
                                        </p:attrNameLst>
                                      </p:cBhvr>
                                      <p:tavLst>
                                        <p:tav tm="0">
                                          <p:val>
                                            <p:strVal val="#ppt_h"/>
                                          </p:val>
                                        </p:tav>
                                        <p:tav tm="100000">
                                          <p:val>
                                            <p:strVal val="#ppt_h"/>
                                          </p:val>
                                        </p:tav>
                                      </p:tavLst>
                                    </p:anim>
                                    <p:animEffect transition="in" filter="fade">
                                      <p:cBhvr>
                                        <p:cTn id="29" dur="3000"/>
                                        <p:tgtEl>
                                          <p:spTgt spid="2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3000" fill="hold"/>
                                        <p:tgtEl>
                                          <p:spTgt spid="24"/>
                                        </p:tgtEl>
                                        <p:attrNameLst>
                                          <p:attrName>ppt_w</p:attrName>
                                        </p:attrNameLst>
                                      </p:cBhvr>
                                      <p:tavLst>
                                        <p:tav tm="0">
                                          <p:val>
                                            <p:strVal val="#ppt_w*0.70"/>
                                          </p:val>
                                        </p:tav>
                                        <p:tav tm="100000">
                                          <p:val>
                                            <p:strVal val="#ppt_w"/>
                                          </p:val>
                                        </p:tav>
                                      </p:tavLst>
                                    </p:anim>
                                    <p:anim calcmode="lin" valueType="num">
                                      <p:cBhvr>
                                        <p:cTn id="33" dur="3000" fill="hold"/>
                                        <p:tgtEl>
                                          <p:spTgt spid="24"/>
                                        </p:tgtEl>
                                        <p:attrNameLst>
                                          <p:attrName>ppt_h</p:attrName>
                                        </p:attrNameLst>
                                      </p:cBhvr>
                                      <p:tavLst>
                                        <p:tav tm="0">
                                          <p:val>
                                            <p:strVal val="#ppt_h"/>
                                          </p:val>
                                        </p:tav>
                                        <p:tav tm="100000">
                                          <p:val>
                                            <p:strVal val="#ppt_h"/>
                                          </p:val>
                                        </p:tav>
                                      </p:tavLst>
                                    </p:anim>
                                    <p:animEffect transition="in" filter="fade">
                                      <p:cBhvr>
                                        <p:cTn id="34" dur="3000"/>
                                        <p:tgtEl>
                                          <p:spTgt spid="24"/>
                                        </p:tgtEl>
                                      </p:cBhvr>
                                    </p:animEffect>
                                  </p:childTnLst>
                                </p:cTn>
                              </p:par>
                              <p:par>
                                <p:cTn id="35" presetID="55"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3000" fill="hold"/>
                                        <p:tgtEl>
                                          <p:spTgt spid="25"/>
                                        </p:tgtEl>
                                        <p:attrNameLst>
                                          <p:attrName>ppt_w</p:attrName>
                                        </p:attrNameLst>
                                      </p:cBhvr>
                                      <p:tavLst>
                                        <p:tav tm="0">
                                          <p:val>
                                            <p:strVal val="#ppt_w*0.70"/>
                                          </p:val>
                                        </p:tav>
                                        <p:tav tm="100000">
                                          <p:val>
                                            <p:strVal val="#ppt_w"/>
                                          </p:val>
                                        </p:tav>
                                      </p:tavLst>
                                    </p:anim>
                                    <p:anim calcmode="lin" valueType="num">
                                      <p:cBhvr>
                                        <p:cTn id="38" dur="3000" fill="hold"/>
                                        <p:tgtEl>
                                          <p:spTgt spid="25"/>
                                        </p:tgtEl>
                                        <p:attrNameLst>
                                          <p:attrName>ppt_h</p:attrName>
                                        </p:attrNameLst>
                                      </p:cBhvr>
                                      <p:tavLst>
                                        <p:tav tm="0">
                                          <p:val>
                                            <p:strVal val="#ppt_h"/>
                                          </p:val>
                                        </p:tav>
                                        <p:tav tm="100000">
                                          <p:val>
                                            <p:strVal val="#ppt_h"/>
                                          </p:val>
                                        </p:tav>
                                      </p:tavLst>
                                    </p:anim>
                                    <p:animEffect transition="in" filter="fade">
                                      <p:cBhvr>
                                        <p:cTn id="39" dur="3000"/>
                                        <p:tgtEl>
                                          <p:spTgt spid="2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3000" fill="hold"/>
                                        <p:tgtEl>
                                          <p:spTgt spid="29"/>
                                        </p:tgtEl>
                                        <p:attrNameLst>
                                          <p:attrName>ppt_w</p:attrName>
                                        </p:attrNameLst>
                                      </p:cBhvr>
                                      <p:tavLst>
                                        <p:tav tm="0">
                                          <p:val>
                                            <p:strVal val="#ppt_w*0.70"/>
                                          </p:val>
                                        </p:tav>
                                        <p:tav tm="100000">
                                          <p:val>
                                            <p:strVal val="#ppt_w"/>
                                          </p:val>
                                        </p:tav>
                                      </p:tavLst>
                                    </p:anim>
                                    <p:anim calcmode="lin" valueType="num">
                                      <p:cBhvr>
                                        <p:cTn id="43" dur="3000" fill="hold"/>
                                        <p:tgtEl>
                                          <p:spTgt spid="29"/>
                                        </p:tgtEl>
                                        <p:attrNameLst>
                                          <p:attrName>ppt_h</p:attrName>
                                        </p:attrNameLst>
                                      </p:cBhvr>
                                      <p:tavLst>
                                        <p:tav tm="0">
                                          <p:val>
                                            <p:strVal val="#ppt_h"/>
                                          </p:val>
                                        </p:tav>
                                        <p:tav tm="100000">
                                          <p:val>
                                            <p:strVal val="#ppt_h"/>
                                          </p:val>
                                        </p:tav>
                                      </p:tavLst>
                                    </p:anim>
                                    <p:animEffect transition="in" filter="fade">
                                      <p:cBhvr>
                                        <p:cTn id="44"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71">
            <a:extLst>
              <a:ext uri="{FF2B5EF4-FFF2-40B4-BE49-F238E27FC236}">
                <a16:creationId xmlns="" xmlns:a16="http://schemas.microsoft.com/office/drawing/2014/main" id="{7D0BCF7D-5706-4743-9547-30B7A843D0E5}"/>
              </a:ext>
            </a:extLst>
          </p:cNvPr>
          <p:cNvSpPr/>
          <p:nvPr/>
        </p:nvSpPr>
        <p:spPr>
          <a:xfrm>
            <a:off x="3738275" y="2655443"/>
            <a:ext cx="1522035" cy="3213543"/>
          </a:xfrm>
          <a:prstGeom prst="roundRect">
            <a:avLst>
              <a:gd name="adj" fmla="val 7734"/>
            </a:avLst>
          </a:prstGeom>
          <a:solidFill>
            <a:schemeClr val="bg1"/>
          </a:solidFill>
          <a:ln w="25400">
            <a:solidFill>
              <a:schemeClr val="accent2"/>
            </a:solidFill>
          </a:ln>
          <a:effectLst/>
        </p:spPr>
        <p:txBody>
          <a:bodyPr vert="horz" wrap="square" lIns="68580" tIns="34290" rIns="68580" bIns="34290" numCol="1" anchor="t" anchorCtr="0" compatLnSpc="1">
            <a:prstTxWarp prst="textNoShape">
              <a:avLst/>
            </a:prstTxWarp>
          </a:bodyPr>
          <a:lstStyle/>
          <a:p>
            <a:endParaRPr lang="ko-KR" altLang="en-US" sz="2025"/>
          </a:p>
        </p:txBody>
      </p:sp>
      <p:sp>
        <p:nvSpPr>
          <p:cNvPr id="5" name="Rounded Rectangle 4">
            <a:extLst>
              <a:ext uri="{FF2B5EF4-FFF2-40B4-BE49-F238E27FC236}">
                <a16:creationId xmlns="" xmlns:a16="http://schemas.microsoft.com/office/drawing/2014/main" id="{3C1945F9-EC1A-4DC6-94BC-B32747B005FE}"/>
              </a:ext>
            </a:extLst>
          </p:cNvPr>
          <p:cNvSpPr/>
          <p:nvPr/>
        </p:nvSpPr>
        <p:spPr>
          <a:xfrm>
            <a:off x="168829" y="2655443"/>
            <a:ext cx="1522035" cy="3213543"/>
          </a:xfrm>
          <a:prstGeom prst="roundRect">
            <a:avLst>
              <a:gd name="adj" fmla="val 7734"/>
            </a:avLst>
          </a:prstGeom>
          <a:solidFill>
            <a:schemeClr val="bg1"/>
          </a:solidFill>
          <a:ln w="25400">
            <a:solidFill>
              <a:schemeClr val="accent1"/>
            </a:solidFill>
          </a:ln>
          <a:effectLst/>
        </p:spPr>
        <p:txBody>
          <a:bodyPr vert="horz" wrap="square" lIns="68580" tIns="34290" rIns="68580" bIns="34290" numCol="1" anchor="t" anchorCtr="0" compatLnSpc="1">
            <a:prstTxWarp prst="textNoShape">
              <a:avLst/>
            </a:prstTxWarp>
          </a:bodyPr>
          <a:lstStyle/>
          <a:p>
            <a:endParaRPr lang="ko-KR" altLang="en-US" sz="2025"/>
          </a:p>
        </p:txBody>
      </p:sp>
      <p:sp>
        <p:nvSpPr>
          <p:cNvPr id="9" name="Right Arrow 8">
            <a:extLst>
              <a:ext uri="{FF2B5EF4-FFF2-40B4-BE49-F238E27FC236}">
                <a16:creationId xmlns="" xmlns:a16="http://schemas.microsoft.com/office/drawing/2014/main" id="{DF92240F-9426-4459-961B-946E9397F0BD}"/>
              </a:ext>
            </a:extLst>
          </p:cNvPr>
          <p:cNvSpPr/>
          <p:nvPr/>
        </p:nvSpPr>
        <p:spPr>
          <a:xfrm>
            <a:off x="168830" y="2778118"/>
            <a:ext cx="1045310" cy="648072"/>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 name="TextBox 9">
            <a:extLst>
              <a:ext uri="{FF2B5EF4-FFF2-40B4-BE49-F238E27FC236}">
                <a16:creationId xmlns="" xmlns:a16="http://schemas.microsoft.com/office/drawing/2014/main" id="{8F40333B-F156-427B-AAF1-944EE4E4CA42}"/>
              </a:ext>
            </a:extLst>
          </p:cNvPr>
          <p:cNvSpPr txBox="1"/>
          <p:nvPr/>
        </p:nvSpPr>
        <p:spPr>
          <a:xfrm>
            <a:off x="418851" y="2898098"/>
            <a:ext cx="458204" cy="415498"/>
          </a:xfrm>
          <a:prstGeom prst="rect">
            <a:avLst/>
          </a:prstGeom>
          <a:noFill/>
        </p:spPr>
        <p:txBody>
          <a:bodyPr wrap="square" rtlCol="0">
            <a:spAutoFit/>
          </a:bodyPr>
          <a:lstStyle/>
          <a:p>
            <a:pPr algn="ctr"/>
            <a:r>
              <a:rPr lang="en-US" altLang="ko-KR" sz="2100" b="1" dirty="0">
                <a:solidFill>
                  <a:schemeClr val="bg1"/>
                </a:solidFill>
                <a:cs typeface="Arial" pitchFamily="34" charset="0"/>
              </a:rPr>
              <a:t>01</a:t>
            </a:r>
            <a:endParaRPr lang="ko-KR" altLang="en-US" sz="2100" b="1" dirty="0">
              <a:solidFill>
                <a:schemeClr val="bg1"/>
              </a:solidFill>
              <a:cs typeface="Arial" pitchFamily="34" charset="0"/>
            </a:endParaRPr>
          </a:p>
        </p:txBody>
      </p:sp>
      <p:sp>
        <p:nvSpPr>
          <p:cNvPr id="11" name="Rounded Rectangle 64">
            <a:extLst>
              <a:ext uri="{FF2B5EF4-FFF2-40B4-BE49-F238E27FC236}">
                <a16:creationId xmlns="" xmlns:a16="http://schemas.microsoft.com/office/drawing/2014/main" id="{E89F2E82-E7EE-4C9E-8597-98FAD43633DD}"/>
              </a:ext>
            </a:extLst>
          </p:cNvPr>
          <p:cNvSpPr/>
          <p:nvPr/>
        </p:nvSpPr>
        <p:spPr>
          <a:xfrm>
            <a:off x="1941301" y="2654354"/>
            <a:ext cx="1522035" cy="3213543"/>
          </a:xfrm>
          <a:prstGeom prst="roundRect">
            <a:avLst>
              <a:gd name="adj" fmla="val 7734"/>
            </a:avLst>
          </a:prstGeom>
          <a:solidFill>
            <a:schemeClr val="bg1"/>
          </a:solidFill>
          <a:ln w="25400">
            <a:solidFill>
              <a:schemeClr val="bg2">
                <a:lumMod val="75000"/>
              </a:schemeClr>
            </a:solidFill>
          </a:ln>
          <a:effectLst/>
        </p:spPr>
        <p:txBody>
          <a:bodyPr vert="horz" wrap="square" lIns="68580" tIns="34290" rIns="68580" bIns="34290" numCol="1" anchor="t" anchorCtr="0" compatLnSpc="1">
            <a:prstTxWarp prst="textNoShape">
              <a:avLst/>
            </a:prstTxWarp>
          </a:bodyPr>
          <a:lstStyle/>
          <a:p>
            <a:endParaRPr lang="ko-KR" altLang="en-US" sz="2025"/>
          </a:p>
        </p:txBody>
      </p:sp>
      <p:sp>
        <p:nvSpPr>
          <p:cNvPr id="15" name="Right Arrow 66">
            <a:extLst>
              <a:ext uri="{FF2B5EF4-FFF2-40B4-BE49-F238E27FC236}">
                <a16:creationId xmlns="" xmlns:a16="http://schemas.microsoft.com/office/drawing/2014/main" id="{1AFC4C71-6016-4497-B259-A0F52845B0DF}"/>
              </a:ext>
            </a:extLst>
          </p:cNvPr>
          <p:cNvSpPr/>
          <p:nvPr/>
        </p:nvSpPr>
        <p:spPr>
          <a:xfrm>
            <a:off x="1941301" y="2789555"/>
            <a:ext cx="1045310" cy="648072"/>
          </a:xfrm>
          <a:prstGeom prst="rightArrow">
            <a:avLst>
              <a:gd name="adj1" fmla="val 65118"/>
              <a:gd name="adj2" fmla="val 8461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6" name="TextBox 15">
            <a:extLst>
              <a:ext uri="{FF2B5EF4-FFF2-40B4-BE49-F238E27FC236}">
                <a16:creationId xmlns="" xmlns:a16="http://schemas.microsoft.com/office/drawing/2014/main" id="{E07BBAD1-7EBC-4E45-AE20-2B920F2D7751}"/>
              </a:ext>
            </a:extLst>
          </p:cNvPr>
          <p:cNvSpPr txBox="1"/>
          <p:nvPr/>
        </p:nvSpPr>
        <p:spPr>
          <a:xfrm>
            <a:off x="2176367" y="2922061"/>
            <a:ext cx="458204" cy="415498"/>
          </a:xfrm>
          <a:prstGeom prst="rect">
            <a:avLst/>
          </a:prstGeom>
          <a:noFill/>
        </p:spPr>
        <p:txBody>
          <a:bodyPr wrap="square" rtlCol="0">
            <a:spAutoFit/>
          </a:bodyPr>
          <a:lstStyle/>
          <a:p>
            <a:pPr algn="ctr"/>
            <a:r>
              <a:rPr lang="en-US" altLang="ko-KR" sz="2100" b="1" dirty="0">
                <a:solidFill>
                  <a:schemeClr val="bg1"/>
                </a:solidFill>
                <a:cs typeface="Arial" pitchFamily="34" charset="0"/>
              </a:rPr>
              <a:t>02</a:t>
            </a:r>
            <a:endParaRPr lang="ko-KR" altLang="en-US" sz="2100" b="1" dirty="0">
              <a:solidFill>
                <a:schemeClr val="bg1"/>
              </a:solidFill>
              <a:cs typeface="Arial" pitchFamily="34" charset="0"/>
            </a:endParaRPr>
          </a:p>
        </p:txBody>
      </p:sp>
      <p:sp>
        <p:nvSpPr>
          <p:cNvPr id="21" name="Right Arrow 73">
            <a:extLst>
              <a:ext uri="{FF2B5EF4-FFF2-40B4-BE49-F238E27FC236}">
                <a16:creationId xmlns="" xmlns:a16="http://schemas.microsoft.com/office/drawing/2014/main" id="{644BAD84-2B0F-440C-8BE1-D05D443EE5F4}"/>
              </a:ext>
            </a:extLst>
          </p:cNvPr>
          <p:cNvSpPr/>
          <p:nvPr/>
        </p:nvSpPr>
        <p:spPr>
          <a:xfrm>
            <a:off x="3718941" y="2828222"/>
            <a:ext cx="976784" cy="648072"/>
          </a:xfrm>
          <a:prstGeom prst="rightArrow">
            <a:avLst>
              <a:gd name="adj1" fmla="val 65118"/>
              <a:gd name="adj2" fmla="val 846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2" name="TextBox 21">
            <a:extLst>
              <a:ext uri="{FF2B5EF4-FFF2-40B4-BE49-F238E27FC236}">
                <a16:creationId xmlns="" xmlns:a16="http://schemas.microsoft.com/office/drawing/2014/main" id="{00F56028-DB8B-44D7-9297-8EA3E4FD85D0}"/>
              </a:ext>
            </a:extLst>
          </p:cNvPr>
          <p:cNvSpPr txBox="1"/>
          <p:nvPr/>
        </p:nvSpPr>
        <p:spPr>
          <a:xfrm>
            <a:off x="3970749" y="2936807"/>
            <a:ext cx="458204" cy="415498"/>
          </a:xfrm>
          <a:prstGeom prst="rect">
            <a:avLst/>
          </a:prstGeom>
          <a:noFill/>
        </p:spPr>
        <p:txBody>
          <a:bodyPr wrap="square" rtlCol="0">
            <a:spAutoFit/>
          </a:bodyPr>
          <a:lstStyle/>
          <a:p>
            <a:pPr algn="ctr"/>
            <a:r>
              <a:rPr lang="en-US" altLang="ko-KR" sz="2100" b="1" dirty="0">
                <a:solidFill>
                  <a:schemeClr val="bg1"/>
                </a:solidFill>
                <a:cs typeface="Arial" pitchFamily="34" charset="0"/>
              </a:rPr>
              <a:t>03</a:t>
            </a:r>
            <a:endParaRPr lang="ko-KR" altLang="en-US" sz="2100" b="1" dirty="0">
              <a:solidFill>
                <a:schemeClr val="bg1"/>
              </a:solidFill>
              <a:cs typeface="Arial" pitchFamily="34" charset="0"/>
            </a:endParaRPr>
          </a:p>
        </p:txBody>
      </p:sp>
      <p:sp>
        <p:nvSpPr>
          <p:cNvPr id="23" name="Rounded Rectangle 78">
            <a:extLst>
              <a:ext uri="{FF2B5EF4-FFF2-40B4-BE49-F238E27FC236}">
                <a16:creationId xmlns="" xmlns:a16="http://schemas.microsoft.com/office/drawing/2014/main" id="{676F6070-24AD-4D7E-802B-A6734E33582B}"/>
              </a:ext>
            </a:extLst>
          </p:cNvPr>
          <p:cNvSpPr/>
          <p:nvPr/>
        </p:nvSpPr>
        <p:spPr>
          <a:xfrm>
            <a:off x="5524490" y="2676802"/>
            <a:ext cx="1522035" cy="3213543"/>
          </a:xfrm>
          <a:prstGeom prst="roundRect">
            <a:avLst>
              <a:gd name="adj" fmla="val 7734"/>
            </a:avLst>
          </a:prstGeom>
          <a:solidFill>
            <a:schemeClr val="bg1"/>
          </a:solidFill>
          <a:ln w="25400">
            <a:solidFill>
              <a:schemeClr val="accent4"/>
            </a:solidFill>
          </a:ln>
          <a:effectLst/>
        </p:spPr>
        <p:txBody>
          <a:bodyPr vert="horz" wrap="square" lIns="68580" tIns="34290" rIns="68580" bIns="34290" numCol="1" anchor="t" anchorCtr="0" compatLnSpc="1">
            <a:prstTxWarp prst="textNoShape">
              <a:avLst/>
            </a:prstTxWarp>
          </a:bodyPr>
          <a:lstStyle/>
          <a:p>
            <a:endParaRPr lang="ko-KR" altLang="en-US" sz="2025"/>
          </a:p>
        </p:txBody>
      </p:sp>
      <p:sp>
        <p:nvSpPr>
          <p:cNvPr id="27" name="Right Arrow 80">
            <a:extLst>
              <a:ext uri="{FF2B5EF4-FFF2-40B4-BE49-F238E27FC236}">
                <a16:creationId xmlns="" xmlns:a16="http://schemas.microsoft.com/office/drawing/2014/main" id="{73FD92FB-5EC6-4424-B0D6-95F27DFAE786}"/>
              </a:ext>
            </a:extLst>
          </p:cNvPr>
          <p:cNvSpPr/>
          <p:nvPr/>
        </p:nvSpPr>
        <p:spPr>
          <a:xfrm>
            <a:off x="5524491" y="2812003"/>
            <a:ext cx="1045310" cy="648072"/>
          </a:xfrm>
          <a:prstGeom prst="rightArrow">
            <a:avLst>
              <a:gd name="adj1" fmla="val 65118"/>
              <a:gd name="adj2" fmla="val 8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8" name="TextBox 27">
            <a:extLst>
              <a:ext uri="{FF2B5EF4-FFF2-40B4-BE49-F238E27FC236}">
                <a16:creationId xmlns="" xmlns:a16="http://schemas.microsoft.com/office/drawing/2014/main" id="{81148520-F1E4-4235-A9FF-C746ABA6A418}"/>
              </a:ext>
            </a:extLst>
          </p:cNvPr>
          <p:cNvSpPr txBox="1"/>
          <p:nvPr/>
        </p:nvSpPr>
        <p:spPr>
          <a:xfrm>
            <a:off x="5729645" y="2944509"/>
            <a:ext cx="458204" cy="415498"/>
          </a:xfrm>
          <a:prstGeom prst="rect">
            <a:avLst/>
          </a:prstGeom>
          <a:noFill/>
        </p:spPr>
        <p:txBody>
          <a:bodyPr wrap="square" rtlCol="0">
            <a:spAutoFit/>
          </a:bodyPr>
          <a:lstStyle/>
          <a:p>
            <a:pPr algn="ctr"/>
            <a:r>
              <a:rPr lang="en-US" altLang="ko-KR" sz="2100" b="1" dirty="0">
                <a:solidFill>
                  <a:schemeClr val="bg1"/>
                </a:solidFill>
                <a:cs typeface="Arial" pitchFamily="34" charset="0"/>
              </a:rPr>
              <a:t>04</a:t>
            </a:r>
            <a:endParaRPr lang="ko-KR" altLang="en-US" sz="2100" b="1" dirty="0">
              <a:solidFill>
                <a:schemeClr val="bg1"/>
              </a:solidFill>
              <a:cs typeface="Arial" pitchFamily="34" charset="0"/>
            </a:endParaRPr>
          </a:p>
        </p:txBody>
      </p:sp>
      <p:sp>
        <p:nvSpPr>
          <p:cNvPr id="33" name="Rounded Rectangle 78">
            <a:extLst>
              <a:ext uri="{FF2B5EF4-FFF2-40B4-BE49-F238E27FC236}">
                <a16:creationId xmlns="" xmlns:a16="http://schemas.microsoft.com/office/drawing/2014/main" id="{676F6070-24AD-4D7E-802B-A6734E33582B}"/>
              </a:ext>
            </a:extLst>
          </p:cNvPr>
          <p:cNvSpPr/>
          <p:nvPr/>
        </p:nvSpPr>
        <p:spPr>
          <a:xfrm>
            <a:off x="7316447" y="1606736"/>
            <a:ext cx="1522035" cy="4283610"/>
          </a:xfrm>
          <a:prstGeom prst="roundRect">
            <a:avLst>
              <a:gd name="adj" fmla="val 7734"/>
            </a:avLst>
          </a:prstGeom>
          <a:solidFill>
            <a:schemeClr val="bg1"/>
          </a:solidFill>
          <a:ln w="25400">
            <a:solidFill>
              <a:schemeClr val="accent6">
                <a:lumMod val="60000"/>
                <a:lumOff val="40000"/>
              </a:schemeClr>
            </a:solidFill>
          </a:ln>
          <a:effectLst/>
        </p:spPr>
        <p:txBody>
          <a:bodyPr vert="horz" wrap="square" lIns="68580" tIns="34290" rIns="68580" bIns="34290" numCol="1" anchor="t" anchorCtr="0" compatLnSpc="1">
            <a:prstTxWarp prst="textNoShape">
              <a:avLst/>
            </a:prstTxWarp>
          </a:bodyPr>
          <a:lstStyle/>
          <a:p>
            <a:endParaRPr lang="ko-KR" altLang="en-US" sz="2025"/>
          </a:p>
        </p:txBody>
      </p:sp>
      <p:sp>
        <p:nvSpPr>
          <p:cNvPr id="34" name="Right Arrow 80">
            <a:extLst>
              <a:ext uri="{FF2B5EF4-FFF2-40B4-BE49-F238E27FC236}">
                <a16:creationId xmlns="" xmlns:a16="http://schemas.microsoft.com/office/drawing/2014/main" id="{73FD92FB-5EC6-4424-B0D6-95F27DFAE786}"/>
              </a:ext>
            </a:extLst>
          </p:cNvPr>
          <p:cNvSpPr/>
          <p:nvPr/>
        </p:nvSpPr>
        <p:spPr>
          <a:xfrm>
            <a:off x="7316447" y="1709846"/>
            <a:ext cx="1045310" cy="648072"/>
          </a:xfrm>
          <a:prstGeom prst="rightArrow">
            <a:avLst>
              <a:gd name="adj1" fmla="val 65118"/>
              <a:gd name="adj2" fmla="val 84615"/>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40" name="Google Shape;428;p38"/>
          <p:cNvGrpSpPr/>
          <p:nvPr/>
        </p:nvGrpSpPr>
        <p:grpSpPr>
          <a:xfrm rot="18889571">
            <a:off x="1200775" y="3062748"/>
            <a:ext cx="329212" cy="329212"/>
            <a:chOff x="1922075" y="1629000"/>
            <a:chExt cx="437200" cy="437200"/>
          </a:xfrm>
        </p:grpSpPr>
        <p:sp>
          <p:nvSpPr>
            <p:cNvPr id="41" name="Google Shape;429;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2" name="Google Shape;430;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1">
                <a:lumMod val="75000"/>
              </a:schemeClr>
            </a:solidFill>
            <a:ln>
              <a:noFill/>
            </a:ln>
          </p:spPr>
          <p:txBody>
            <a:bodyPr spcFirstLastPara="1" wrap="square" lIns="91425" tIns="91425" rIns="91425" bIns="91425" anchor="ctr" anchorCtr="0">
              <a:noAutofit/>
            </a:bodyPr>
            <a:lstStyle/>
            <a:p>
              <a:endParaRPr/>
            </a:p>
          </p:txBody>
        </p:sp>
      </p:grpSp>
      <p:grpSp>
        <p:nvGrpSpPr>
          <p:cNvPr id="43" name="Google Shape;345;p38"/>
          <p:cNvGrpSpPr/>
          <p:nvPr/>
        </p:nvGrpSpPr>
        <p:grpSpPr>
          <a:xfrm>
            <a:off x="3050399" y="3041102"/>
            <a:ext cx="312646" cy="395400"/>
            <a:chOff x="584925" y="238125"/>
            <a:chExt cx="415200" cy="525100"/>
          </a:xfrm>
          <a:solidFill>
            <a:schemeClr val="bg2">
              <a:lumMod val="75000"/>
            </a:schemeClr>
          </a:solidFill>
        </p:grpSpPr>
        <p:sp>
          <p:nvSpPr>
            <p:cNvPr id="44" name="Google Shape;346;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endParaRPr/>
            </a:p>
          </p:txBody>
        </p:sp>
        <p:sp>
          <p:nvSpPr>
            <p:cNvPr id="45" name="Google Shape;347;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endParaRPr/>
            </a:p>
          </p:txBody>
        </p:sp>
        <p:sp>
          <p:nvSpPr>
            <p:cNvPr id="46" name="Google Shape;348;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endParaRPr/>
            </a:p>
          </p:txBody>
        </p:sp>
        <p:sp>
          <p:nvSpPr>
            <p:cNvPr id="47" name="Google Shape;349;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endParaRPr/>
            </a:p>
          </p:txBody>
        </p:sp>
        <p:sp>
          <p:nvSpPr>
            <p:cNvPr id="48" name="Google Shape;350;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endParaRPr/>
            </a:p>
          </p:txBody>
        </p:sp>
        <p:sp>
          <p:nvSpPr>
            <p:cNvPr id="49" name="Google Shape;351;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endParaRPr/>
            </a:p>
          </p:txBody>
        </p:sp>
      </p:grpSp>
      <p:sp>
        <p:nvSpPr>
          <p:cNvPr id="50" name="Google Shape;477;p38"/>
          <p:cNvSpPr/>
          <p:nvPr/>
        </p:nvSpPr>
        <p:spPr>
          <a:xfrm>
            <a:off x="4735840" y="3046241"/>
            <a:ext cx="352602" cy="371419"/>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1" name="Google Shape;498;p38"/>
          <p:cNvSpPr/>
          <p:nvPr/>
        </p:nvSpPr>
        <p:spPr>
          <a:xfrm>
            <a:off x="6600764" y="3006588"/>
            <a:ext cx="320025" cy="35341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C000"/>
          </a:solidFill>
          <a:ln>
            <a:noFill/>
          </a:ln>
        </p:spPr>
        <p:txBody>
          <a:bodyPr spcFirstLastPara="1" wrap="square" lIns="91425" tIns="91425" rIns="91425" bIns="91425" anchor="ctr" anchorCtr="0">
            <a:noAutofit/>
          </a:bodyPr>
          <a:lstStyle/>
          <a:p>
            <a:endParaRPr/>
          </a:p>
        </p:txBody>
      </p:sp>
      <p:sp>
        <p:nvSpPr>
          <p:cNvPr id="73" name="Google Shape;435;p38"/>
          <p:cNvSpPr/>
          <p:nvPr/>
        </p:nvSpPr>
        <p:spPr>
          <a:xfrm rot="231445">
            <a:off x="8321057" y="2054242"/>
            <a:ext cx="408452" cy="40184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endParaRPr/>
          </a:p>
        </p:txBody>
      </p:sp>
      <p:sp>
        <p:nvSpPr>
          <p:cNvPr id="74" name="TextBox 73">
            <a:extLst>
              <a:ext uri="{FF2B5EF4-FFF2-40B4-BE49-F238E27FC236}">
                <a16:creationId xmlns="" xmlns:a16="http://schemas.microsoft.com/office/drawing/2014/main" id="{81148520-F1E4-4235-A9FF-C746ABA6A418}"/>
              </a:ext>
            </a:extLst>
          </p:cNvPr>
          <p:cNvSpPr txBox="1"/>
          <p:nvPr/>
        </p:nvSpPr>
        <p:spPr>
          <a:xfrm>
            <a:off x="7589650" y="1826133"/>
            <a:ext cx="458204" cy="415498"/>
          </a:xfrm>
          <a:prstGeom prst="rect">
            <a:avLst/>
          </a:prstGeom>
          <a:noFill/>
        </p:spPr>
        <p:txBody>
          <a:bodyPr wrap="square" rtlCol="0">
            <a:spAutoFit/>
          </a:bodyPr>
          <a:lstStyle/>
          <a:p>
            <a:pPr algn="ctr"/>
            <a:r>
              <a:rPr lang="en-US" altLang="ko-KR" sz="2100" b="1" dirty="0" smtClean="0">
                <a:solidFill>
                  <a:schemeClr val="bg1"/>
                </a:solidFill>
                <a:cs typeface="Arial" pitchFamily="34" charset="0"/>
              </a:rPr>
              <a:t>05</a:t>
            </a:r>
            <a:endParaRPr lang="ko-KR" altLang="en-US" sz="2100" b="1" dirty="0">
              <a:solidFill>
                <a:schemeClr val="bg1"/>
              </a:solidFill>
              <a:cs typeface="Arial" pitchFamily="34" charset="0"/>
            </a:endParaRPr>
          </a:p>
        </p:txBody>
      </p:sp>
      <p:sp>
        <p:nvSpPr>
          <p:cNvPr id="75" name="Rectangle 74"/>
          <p:cNvSpPr/>
          <p:nvPr/>
        </p:nvSpPr>
        <p:spPr>
          <a:xfrm>
            <a:off x="183216" y="3460075"/>
            <a:ext cx="1151172" cy="2246769"/>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Research Design</a:t>
            </a:r>
          </a:p>
          <a:p>
            <a:endParaRPr lang="en-US" b="1" dirty="0" smtClean="0">
              <a:solidFill>
                <a:schemeClr val="tx1">
                  <a:lumMod val="65000"/>
                  <a:lumOff val="35000"/>
                </a:schemeClr>
              </a:solidFill>
              <a:latin typeface="Arial Narrow" panose="020B0606020202030204" pitchFamily="34" charset="0"/>
            </a:endParaRPr>
          </a:p>
          <a:p>
            <a:r>
              <a:rPr lang="en-US" sz="1600" b="1" dirty="0" smtClean="0">
                <a:solidFill>
                  <a:schemeClr val="tx1">
                    <a:lumMod val="65000"/>
                    <a:lumOff val="35000"/>
                  </a:schemeClr>
                </a:solidFill>
                <a:latin typeface="Arial Narrow" panose="020B0606020202030204" pitchFamily="34" charset="0"/>
              </a:rPr>
              <a:t>Quantitative survey at the Open University of Makassar</a:t>
            </a:r>
            <a:endParaRPr lang="en-US" sz="1600" dirty="0">
              <a:solidFill>
                <a:schemeClr val="tx1">
                  <a:lumMod val="65000"/>
                  <a:lumOff val="35000"/>
                </a:schemeClr>
              </a:solidFill>
            </a:endParaRPr>
          </a:p>
        </p:txBody>
      </p:sp>
      <p:sp>
        <p:nvSpPr>
          <p:cNvPr id="76" name="Rectangle 75"/>
          <p:cNvSpPr/>
          <p:nvPr/>
        </p:nvSpPr>
        <p:spPr>
          <a:xfrm>
            <a:off x="1998528" y="3475665"/>
            <a:ext cx="1276228" cy="1446550"/>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Data Collection</a:t>
            </a:r>
          </a:p>
          <a:p>
            <a:endParaRPr lang="en-US" sz="1600" b="1" dirty="0" smtClean="0">
              <a:solidFill>
                <a:schemeClr val="tx1">
                  <a:lumMod val="65000"/>
                  <a:lumOff val="35000"/>
                </a:schemeClr>
              </a:solidFill>
              <a:latin typeface="Arial Narrow" panose="020B0606020202030204" pitchFamily="34" charset="0"/>
            </a:endParaRPr>
          </a:p>
          <a:p>
            <a:r>
              <a:rPr lang="en-US" sz="1600" b="1" dirty="0" smtClean="0">
                <a:solidFill>
                  <a:schemeClr val="tx1">
                    <a:lumMod val="65000"/>
                    <a:lumOff val="35000"/>
                  </a:schemeClr>
                </a:solidFill>
                <a:latin typeface="Arial Narrow" panose="020B0606020202030204" pitchFamily="34" charset="0"/>
              </a:rPr>
              <a:t>Online questionnaire</a:t>
            </a:r>
            <a:endParaRPr lang="en-US" sz="1600" b="1" dirty="0">
              <a:solidFill>
                <a:schemeClr val="tx1">
                  <a:lumMod val="65000"/>
                  <a:lumOff val="35000"/>
                </a:schemeClr>
              </a:solidFill>
              <a:latin typeface="Arial Narrow" panose="020B0606020202030204" pitchFamily="34" charset="0"/>
            </a:endParaRPr>
          </a:p>
        </p:txBody>
      </p:sp>
      <p:sp>
        <p:nvSpPr>
          <p:cNvPr id="77" name="Rectangle 76"/>
          <p:cNvSpPr/>
          <p:nvPr/>
        </p:nvSpPr>
        <p:spPr>
          <a:xfrm>
            <a:off x="3740282" y="3501791"/>
            <a:ext cx="1276228" cy="1877437"/>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Participant</a:t>
            </a:r>
          </a:p>
          <a:p>
            <a:endParaRPr lang="en-US" sz="1600" b="1" dirty="0" smtClean="0">
              <a:solidFill>
                <a:schemeClr val="tx1">
                  <a:lumMod val="65000"/>
                  <a:lumOff val="35000"/>
                </a:schemeClr>
              </a:solidFill>
              <a:latin typeface="Arial Narrow" panose="020B0606020202030204" pitchFamily="34" charset="0"/>
            </a:endParaRPr>
          </a:p>
          <a:p>
            <a:endParaRPr lang="en-US" sz="1600" b="1" dirty="0" smtClean="0">
              <a:solidFill>
                <a:schemeClr val="tx1">
                  <a:lumMod val="65000"/>
                  <a:lumOff val="35000"/>
                </a:schemeClr>
              </a:solidFill>
              <a:latin typeface="Arial Narrow" panose="020B0606020202030204" pitchFamily="34" charset="0"/>
            </a:endParaRPr>
          </a:p>
          <a:p>
            <a:r>
              <a:rPr lang="en-US" sz="1600" b="1" dirty="0" smtClean="0">
                <a:solidFill>
                  <a:schemeClr val="tx1">
                    <a:lumMod val="65000"/>
                    <a:lumOff val="35000"/>
                  </a:schemeClr>
                </a:solidFill>
                <a:latin typeface="Arial Narrow" panose="020B0606020202030204" pitchFamily="34" charset="0"/>
              </a:rPr>
              <a:t>50 online tutors 2019.2</a:t>
            </a:r>
          </a:p>
          <a:p>
            <a:r>
              <a:rPr lang="en-US" sz="1600" b="1" dirty="0" smtClean="0">
                <a:solidFill>
                  <a:schemeClr val="tx1">
                    <a:lumMod val="65000"/>
                    <a:lumOff val="35000"/>
                  </a:schemeClr>
                </a:solidFill>
                <a:latin typeface="Arial Narrow" panose="020B0606020202030204" pitchFamily="34" charset="0"/>
              </a:rPr>
              <a:t>Purposive sampling</a:t>
            </a:r>
            <a:endParaRPr lang="en-US" sz="1600" b="1" dirty="0">
              <a:solidFill>
                <a:schemeClr val="tx1">
                  <a:lumMod val="65000"/>
                  <a:lumOff val="35000"/>
                </a:schemeClr>
              </a:solidFill>
              <a:latin typeface="Arial Narrow" panose="020B0606020202030204" pitchFamily="34" charset="0"/>
            </a:endParaRPr>
          </a:p>
        </p:txBody>
      </p:sp>
      <p:sp>
        <p:nvSpPr>
          <p:cNvPr id="78" name="Rectangle 77"/>
          <p:cNvSpPr/>
          <p:nvPr/>
        </p:nvSpPr>
        <p:spPr>
          <a:xfrm>
            <a:off x="5524489" y="3513346"/>
            <a:ext cx="1276228" cy="1384995"/>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Instrument</a:t>
            </a:r>
          </a:p>
          <a:p>
            <a:endParaRPr lang="en-US" sz="1600" b="1" dirty="0" smtClean="0">
              <a:solidFill>
                <a:schemeClr val="tx1">
                  <a:lumMod val="65000"/>
                  <a:lumOff val="35000"/>
                </a:schemeClr>
              </a:solidFill>
              <a:latin typeface="Arial Narrow" panose="020B0606020202030204" pitchFamily="34" charset="0"/>
            </a:endParaRPr>
          </a:p>
          <a:p>
            <a:endParaRPr lang="en-US" sz="1600" b="1" dirty="0" smtClean="0">
              <a:solidFill>
                <a:schemeClr val="tx1">
                  <a:lumMod val="65000"/>
                  <a:lumOff val="35000"/>
                </a:schemeClr>
              </a:solidFill>
              <a:latin typeface="Arial Narrow" panose="020B0606020202030204" pitchFamily="34" charset="0"/>
            </a:endParaRPr>
          </a:p>
          <a:p>
            <a:r>
              <a:rPr lang="en-US" sz="1600" b="1" dirty="0" smtClean="0">
                <a:solidFill>
                  <a:schemeClr val="tx1">
                    <a:lumMod val="65000"/>
                    <a:lumOff val="35000"/>
                  </a:schemeClr>
                </a:solidFill>
                <a:latin typeface="Arial Narrow" panose="020B0606020202030204" pitchFamily="34" charset="0"/>
              </a:rPr>
              <a:t>5-point questionnaire</a:t>
            </a:r>
            <a:endParaRPr lang="en-US" sz="1600" b="1" dirty="0">
              <a:solidFill>
                <a:schemeClr val="tx1">
                  <a:lumMod val="65000"/>
                  <a:lumOff val="35000"/>
                </a:schemeClr>
              </a:solidFill>
              <a:latin typeface="Arial Narrow" panose="020B0606020202030204" pitchFamily="34" charset="0"/>
            </a:endParaRPr>
          </a:p>
        </p:txBody>
      </p:sp>
      <p:sp>
        <p:nvSpPr>
          <p:cNvPr id="79" name="Rectangle 78"/>
          <p:cNvSpPr/>
          <p:nvPr/>
        </p:nvSpPr>
        <p:spPr>
          <a:xfrm>
            <a:off x="7342703" y="2400414"/>
            <a:ext cx="1427506" cy="3416320"/>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Data Analysis</a:t>
            </a:r>
          </a:p>
          <a:p>
            <a:endParaRPr lang="en-US" sz="1600" b="1" dirty="0" smtClean="0">
              <a:solidFill>
                <a:schemeClr val="tx1">
                  <a:lumMod val="65000"/>
                  <a:lumOff val="35000"/>
                </a:schemeClr>
              </a:solidFill>
              <a:latin typeface="Arial Narrow" panose="020B0606020202030204" pitchFamily="34" charset="0"/>
            </a:endParaRPr>
          </a:p>
          <a:p>
            <a:r>
              <a:rPr lang="en-US" sz="1600" b="1" dirty="0">
                <a:solidFill>
                  <a:schemeClr val="tx1">
                    <a:lumMod val="65000"/>
                    <a:lumOff val="35000"/>
                  </a:schemeClr>
                </a:solidFill>
                <a:latin typeface="Arial Narrow" panose="020B0606020202030204" pitchFamily="34" charset="0"/>
              </a:rPr>
              <a:t>Regression </a:t>
            </a:r>
            <a:r>
              <a:rPr lang="en-US" sz="1600" b="1" dirty="0" smtClean="0">
                <a:solidFill>
                  <a:schemeClr val="tx1">
                    <a:lumMod val="65000"/>
                    <a:lumOff val="35000"/>
                  </a:schemeClr>
                </a:solidFill>
                <a:latin typeface="Arial Narrow" panose="020B0606020202030204" pitchFamily="34" charset="0"/>
              </a:rPr>
              <a:t>moderation analysis </a:t>
            </a:r>
            <a:r>
              <a:rPr lang="en-US" sz="1600" b="1" dirty="0">
                <a:solidFill>
                  <a:schemeClr val="tx1">
                    <a:lumMod val="65000"/>
                    <a:lumOff val="35000"/>
                  </a:schemeClr>
                </a:solidFill>
                <a:latin typeface="Arial Narrow" panose="020B0606020202030204" pitchFamily="34" charset="0"/>
              </a:rPr>
              <a:t>with </a:t>
            </a:r>
            <a:r>
              <a:rPr lang="en-US" sz="1600" b="1" dirty="0" smtClean="0">
                <a:solidFill>
                  <a:schemeClr val="tx1">
                    <a:lumMod val="65000"/>
                    <a:lumOff val="35000"/>
                  </a:schemeClr>
                </a:solidFill>
                <a:latin typeface="Arial Narrow" panose="020B0606020202030204" pitchFamily="34" charset="0"/>
              </a:rPr>
              <a:t>absolute difference </a:t>
            </a:r>
            <a:r>
              <a:rPr lang="en-US" sz="1600" b="1" dirty="0">
                <a:solidFill>
                  <a:schemeClr val="tx1">
                    <a:lumMod val="65000"/>
                    <a:lumOff val="35000"/>
                  </a:schemeClr>
                </a:solidFill>
                <a:latin typeface="Arial Narrow" panose="020B0606020202030204" pitchFamily="34" charset="0"/>
              </a:rPr>
              <a:t>a</a:t>
            </a:r>
            <a:r>
              <a:rPr lang="en-US" sz="1600" b="1" dirty="0" smtClean="0">
                <a:solidFill>
                  <a:schemeClr val="tx1">
                    <a:lumMod val="65000"/>
                    <a:lumOff val="35000"/>
                  </a:schemeClr>
                </a:solidFill>
                <a:latin typeface="Arial Narrow" panose="020B0606020202030204" pitchFamily="34" charset="0"/>
              </a:rPr>
              <a:t>pproach</a:t>
            </a:r>
          </a:p>
          <a:p>
            <a:r>
              <a:rPr lang="en-US" sz="1600" b="1" dirty="0" smtClean="0">
                <a:solidFill>
                  <a:schemeClr val="tx1">
                    <a:lumMod val="65000"/>
                    <a:lumOff val="35000"/>
                  </a:schemeClr>
                </a:solidFill>
                <a:latin typeface="Arial Narrow" panose="020B0606020202030204" pitchFamily="34" charset="0"/>
              </a:rPr>
              <a:t>F test</a:t>
            </a:r>
          </a:p>
          <a:p>
            <a:r>
              <a:rPr lang="en-US" sz="1600" b="1" dirty="0" smtClean="0">
                <a:solidFill>
                  <a:schemeClr val="tx1">
                    <a:lumMod val="65000"/>
                    <a:lumOff val="35000"/>
                  </a:schemeClr>
                </a:solidFill>
                <a:latin typeface="Arial Narrow" panose="020B0606020202030204" pitchFamily="34" charset="0"/>
              </a:rPr>
              <a:t>T test</a:t>
            </a:r>
          </a:p>
          <a:p>
            <a:r>
              <a:rPr lang="en-US" sz="1600" b="1" dirty="0" smtClean="0">
                <a:solidFill>
                  <a:schemeClr val="tx1">
                    <a:lumMod val="65000"/>
                    <a:lumOff val="35000"/>
                  </a:schemeClr>
                </a:solidFill>
                <a:latin typeface="Arial Narrow" panose="020B0606020202030204" pitchFamily="34" charset="0"/>
              </a:rPr>
              <a:t>Coefficient of determination</a:t>
            </a:r>
          </a:p>
        </p:txBody>
      </p:sp>
      <p:sp>
        <p:nvSpPr>
          <p:cNvPr id="80" name="Rectangle 79">
            <a:extLst>
              <a:ext uri="{FF2B5EF4-FFF2-40B4-BE49-F238E27FC236}">
                <a16:creationId xmlns="" xmlns:a16="http://schemas.microsoft.com/office/drawing/2014/main" id="{9CF2E40A-FE92-4AD4-8A9C-8F88EA286EA8}"/>
              </a:ext>
            </a:extLst>
          </p:cNvPr>
          <p:cNvSpPr/>
          <p:nvPr/>
        </p:nvSpPr>
        <p:spPr>
          <a:xfrm>
            <a:off x="782342" y="975805"/>
            <a:ext cx="837975" cy="107843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81" name="Rectangle 80"/>
          <p:cNvSpPr/>
          <p:nvPr/>
        </p:nvSpPr>
        <p:spPr>
          <a:xfrm>
            <a:off x="124647" y="2224095"/>
            <a:ext cx="2153366" cy="369332"/>
          </a:xfrm>
          <a:prstGeom prst="rect">
            <a:avLst/>
          </a:prstGeom>
        </p:spPr>
        <p:txBody>
          <a:bodyPr wrap="square">
            <a:spAutoFit/>
          </a:bodyPr>
          <a:lstStyle/>
          <a:p>
            <a:pPr algn="ctr"/>
            <a:r>
              <a:rPr lang="en-US" b="1" dirty="0" smtClean="0">
                <a:solidFill>
                  <a:schemeClr val="bg1"/>
                </a:solidFill>
                <a:latin typeface="Arial Narrow" panose="020B0606020202030204" pitchFamily="34" charset="0"/>
              </a:rPr>
              <a:t>Method</a:t>
            </a:r>
            <a:endParaRPr lang="en-US" dirty="0">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02541828"/>
              </p:ext>
            </p:extLst>
          </p:nvPr>
        </p:nvGraphicFramePr>
        <p:xfrm>
          <a:off x="1588" y="5165258"/>
          <a:ext cx="9142412" cy="1682750"/>
        </p:xfrm>
        <a:graphic>
          <a:graphicData uri="http://schemas.openxmlformats.org/presentationml/2006/ole">
            <mc:AlternateContent xmlns:mc="http://schemas.openxmlformats.org/markup-compatibility/2006">
              <mc:Choice xmlns:v="urn:schemas-microsoft-com:vml" Requires="v">
                <p:oleObj spid="_x0000_s3079" name="CorelDRAW" r:id="rId3" imgW="9142645" imgH="1682529" progId="CorelDraw.Graphic.17">
                  <p:embed/>
                </p:oleObj>
              </mc:Choice>
              <mc:Fallback>
                <p:oleObj name="CorelDRAW" r:id="rId3" imgW="9142645" imgH="1682529" progId="CorelDraw.Graphic.17">
                  <p:embed/>
                  <p:pic>
                    <p:nvPicPr>
                      <p:cNvPr id="0" name=""/>
                      <p:cNvPicPr/>
                      <p:nvPr/>
                    </p:nvPicPr>
                    <p:blipFill>
                      <a:blip r:embed="rId4"/>
                      <a:stretch>
                        <a:fillRect/>
                      </a:stretch>
                    </p:blipFill>
                    <p:spPr>
                      <a:xfrm>
                        <a:off x="1588" y="5165258"/>
                        <a:ext cx="9142412" cy="1682750"/>
                      </a:xfrm>
                      <a:prstGeom prst="rect">
                        <a:avLst/>
                      </a:prstGeom>
                    </p:spPr>
                  </p:pic>
                </p:oleObj>
              </mc:Fallback>
            </mc:AlternateContent>
          </a:graphicData>
        </a:graphic>
      </p:graphicFrame>
    </p:spTree>
    <p:extLst>
      <p:ext uri="{BB962C8B-B14F-4D97-AF65-F5344CB8AC3E}">
        <p14:creationId xmlns:p14="http://schemas.microsoft.com/office/powerpoint/2010/main" val="27621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strVal val="#ppt_w*0.70"/>
                                          </p:val>
                                        </p:tav>
                                        <p:tav tm="100000">
                                          <p:val>
                                            <p:strVal val="#ppt_w"/>
                                          </p:val>
                                        </p:tav>
                                      </p:tavLst>
                                    </p:anim>
                                    <p:anim calcmode="lin" valueType="num">
                                      <p:cBhvr>
                                        <p:cTn id="8" dur="3000" fill="hold"/>
                                        <p:tgtEl>
                                          <p:spTgt spid="9"/>
                                        </p:tgtEl>
                                        <p:attrNameLst>
                                          <p:attrName>ppt_h</p:attrName>
                                        </p:attrNameLst>
                                      </p:cBhvr>
                                      <p:tavLst>
                                        <p:tav tm="0">
                                          <p:val>
                                            <p:strVal val="#ppt_h"/>
                                          </p:val>
                                        </p:tav>
                                        <p:tav tm="100000">
                                          <p:val>
                                            <p:strVal val="#ppt_h"/>
                                          </p:val>
                                        </p:tav>
                                      </p:tavLst>
                                    </p:anim>
                                    <p:animEffect transition="in" filter="fade">
                                      <p:cBhvr>
                                        <p:cTn id="9" dur="3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0" fill="hold"/>
                                        <p:tgtEl>
                                          <p:spTgt spid="15"/>
                                        </p:tgtEl>
                                        <p:attrNameLst>
                                          <p:attrName>ppt_w</p:attrName>
                                        </p:attrNameLst>
                                      </p:cBhvr>
                                      <p:tavLst>
                                        <p:tav tm="0">
                                          <p:val>
                                            <p:strVal val="#ppt_w*0.70"/>
                                          </p:val>
                                        </p:tav>
                                        <p:tav tm="100000">
                                          <p:val>
                                            <p:strVal val="#ppt_w"/>
                                          </p:val>
                                        </p:tav>
                                      </p:tavLst>
                                    </p:anim>
                                    <p:anim calcmode="lin" valueType="num">
                                      <p:cBhvr>
                                        <p:cTn id="13" dur="3000" fill="hold"/>
                                        <p:tgtEl>
                                          <p:spTgt spid="15"/>
                                        </p:tgtEl>
                                        <p:attrNameLst>
                                          <p:attrName>ppt_h</p:attrName>
                                        </p:attrNameLst>
                                      </p:cBhvr>
                                      <p:tavLst>
                                        <p:tav tm="0">
                                          <p:val>
                                            <p:strVal val="#ppt_h"/>
                                          </p:val>
                                        </p:tav>
                                        <p:tav tm="100000">
                                          <p:val>
                                            <p:strVal val="#ppt_h"/>
                                          </p:val>
                                        </p:tav>
                                      </p:tavLst>
                                    </p:anim>
                                    <p:animEffect transition="in" filter="fade">
                                      <p:cBhvr>
                                        <p:cTn id="14" dur="3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3000" fill="hold"/>
                                        <p:tgtEl>
                                          <p:spTgt spid="21"/>
                                        </p:tgtEl>
                                        <p:attrNameLst>
                                          <p:attrName>ppt_w</p:attrName>
                                        </p:attrNameLst>
                                      </p:cBhvr>
                                      <p:tavLst>
                                        <p:tav tm="0">
                                          <p:val>
                                            <p:strVal val="#ppt_w*0.70"/>
                                          </p:val>
                                        </p:tav>
                                        <p:tav tm="100000">
                                          <p:val>
                                            <p:strVal val="#ppt_w"/>
                                          </p:val>
                                        </p:tav>
                                      </p:tavLst>
                                    </p:anim>
                                    <p:anim calcmode="lin" valueType="num">
                                      <p:cBhvr>
                                        <p:cTn id="18" dur="3000" fill="hold"/>
                                        <p:tgtEl>
                                          <p:spTgt spid="21"/>
                                        </p:tgtEl>
                                        <p:attrNameLst>
                                          <p:attrName>ppt_h</p:attrName>
                                        </p:attrNameLst>
                                      </p:cBhvr>
                                      <p:tavLst>
                                        <p:tav tm="0">
                                          <p:val>
                                            <p:strVal val="#ppt_h"/>
                                          </p:val>
                                        </p:tav>
                                        <p:tav tm="100000">
                                          <p:val>
                                            <p:strVal val="#ppt_h"/>
                                          </p:val>
                                        </p:tav>
                                      </p:tavLst>
                                    </p:anim>
                                    <p:animEffect transition="in" filter="fade">
                                      <p:cBhvr>
                                        <p:cTn id="19" dur="3000"/>
                                        <p:tgtEl>
                                          <p:spTgt spid="2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3000" fill="hold"/>
                                        <p:tgtEl>
                                          <p:spTgt spid="27"/>
                                        </p:tgtEl>
                                        <p:attrNameLst>
                                          <p:attrName>ppt_w</p:attrName>
                                        </p:attrNameLst>
                                      </p:cBhvr>
                                      <p:tavLst>
                                        <p:tav tm="0">
                                          <p:val>
                                            <p:strVal val="#ppt_w*0.70"/>
                                          </p:val>
                                        </p:tav>
                                        <p:tav tm="100000">
                                          <p:val>
                                            <p:strVal val="#ppt_w"/>
                                          </p:val>
                                        </p:tav>
                                      </p:tavLst>
                                    </p:anim>
                                    <p:anim calcmode="lin" valueType="num">
                                      <p:cBhvr>
                                        <p:cTn id="23" dur="3000" fill="hold"/>
                                        <p:tgtEl>
                                          <p:spTgt spid="27"/>
                                        </p:tgtEl>
                                        <p:attrNameLst>
                                          <p:attrName>ppt_h</p:attrName>
                                        </p:attrNameLst>
                                      </p:cBhvr>
                                      <p:tavLst>
                                        <p:tav tm="0">
                                          <p:val>
                                            <p:strVal val="#ppt_h"/>
                                          </p:val>
                                        </p:tav>
                                        <p:tav tm="100000">
                                          <p:val>
                                            <p:strVal val="#ppt_h"/>
                                          </p:val>
                                        </p:tav>
                                      </p:tavLst>
                                    </p:anim>
                                    <p:animEffect transition="in" filter="fade">
                                      <p:cBhvr>
                                        <p:cTn id="24" dur="3000"/>
                                        <p:tgtEl>
                                          <p:spTgt spid="2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3000" fill="hold"/>
                                        <p:tgtEl>
                                          <p:spTgt spid="34"/>
                                        </p:tgtEl>
                                        <p:attrNameLst>
                                          <p:attrName>ppt_w</p:attrName>
                                        </p:attrNameLst>
                                      </p:cBhvr>
                                      <p:tavLst>
                                        <p:tav tm="0">
                                          <p:val>
                                            <p:strVal val="#ppt_w*0.70"/>
                                          </p:val>
                                        </p:tav>
                                        <p:tav tm="100000">
                                          <p:val>
                                            <p:strVal val="#ppt_w"/>
                                          </p:val>
                                        </p:tav>
                                      </p:tavLst>
                                    </p:anim>
                                    <p:anim calcmode="lin" valueType="num">
                                      <p:cBhvr>
                                        <p:cTn id="28" dur="3000" fill="hold"/>
                                        <p:tgtEl>
                                          <p:spTgt spid="34"/>
                                        </p:tgtEl>
                                        <p:attrNameLst>
                                          <p:attrName>ppt_h</p:attrName>
                                        </p:attrNameLst>
                                      </p:cBhvr>
                                      <p:tavLst>
                                        <p:tav tm="0">
                                          <p:val>
                                            <p:strVal val="#ppt_h"/>
                                          </p:val>
                                        </p:tav>
                                        <p:tav tm="100000">
                                          <p:val>
                                            <p:strVal val="#ppt_h"/>
                                          </p:val>
                                        </p:tav>
                                      </p:tavLst>
                                    </p:anim>
                                    <p:animEffect transition="in" filter="fade">
                                      <p:cBhvr>
                                        <p:cTn id="29"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1" grpId="0" animBg="1"/>
      <p:bldP spid="27"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a:extLst>
              <a:ext uri="{FF2B5EF4-FFF2-40B4-BE49-F238E27FC236}">
                <a16:creationId xmlns="" xmlns:a16="http://schemas.microsoft.com/office/drawing/2014/main" id="{23914328-8C40-4A6E-93AB-F6695A4E9770}"/>
              </a:ext>
            </a:extLst>
          </p:cNvPr>
          <p:cNvSpPr/>
          <p:nvPr/>
        </p:nvSpPr>
        <p:spPr>
          <a:xfrm>
            <a:off x="4667495" y="718464"/>
            <a:ext cx="126967" cy="435323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 name="Round Same Side Corner Rectangle 5">
            <a:extLst>
              <a:ext uri="{FF2B5EF4-FFF2-40B4-BE49-F238E27FC236}">
                <a16:creationId xmlns="" xmlns:a16="http://schemas.microsoft.com/office/drawing/2014/main" id="{F7C3A124-161C-4E9C-89F4-E1E145A8B7D4}"/>
              </a:ext>
            </a:extLst>
          </p:cNvPr>
          <p:cNvSpPr/>
          <p:nvPr/>
        </p:nvSpPr>
        <p:spPr>
          <a:xfrm>
            <a:off x="4498516" y="718464"/>
            <a:ext cx="123720" cy="435323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Round Same Side Corner Rectangle 6">
            <a:extLst>
              <a:ext uri="{FF2B5EF4-FFF2-40B4-BE49-F238E27FC236}">
                <a16:creationId xmlns="" xmlns:a16="http://schemas.microsoft.com/office/drawing/2014/main" id="{FDE9383D-C25E-412B-A8F7-1D4834636E35}"/>
              </a:ext>
            </a:extLst>
          </p:cNvPr>
          <p:cNvSpPr/>
          <p:nvPr/>
        </p:nvSpPr>
        <p:spPr>
          <a:xfrm>
            <a:off x="4332584" y="718463"/>
            <a:ext cx="116482" cy="434919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 name="Freeform 9">
            <a:extLst>
              <a:ext uri="{FF2B5EF4-FFF2-40B4-BE49-F238E27FC236}">
                <a16:creationId xmlns="" xmlns:a16="http://schemas.microsoft.com/office/drawing/2014/main" id="{D481E67B-6EED-4AE1-8867-50D399E4FAC8}"/>
              </a:ext>
            </a:extLst>
          </p:cNvPr>
          <p:cNvSpPr/>
          <p:nvPr/>
        </p:nvSpPr>
        <p:spPr>
          <a:xfrm>
            <a:off x="2373924" y="5064769"/>
            <a:ext cx="2094897" cy="389597"/>
          </a:xfrm>
          <a:custGeom>
            <a:avLst/>
            <a:gdLst>
              <a:gd name="connsiteX0" fmla="*/ 1956816 w 2125066"/>
              <a:gd name="connsiteY0" fmla="*/ 0 h 501091"/>
              <a:gd name="connsiteX1" fmla="*/ 0 w 2125066"/>
              <a:gd name="connsiteY1" fmla="*/ 497433 h 501091"/>
              <a:gd name="connsiteX2" fmla="*/ 1331367 w 2125066"/>
              <a:gd name="connsiteY2" fmla="*/ 501091 h 501091"/>
              <a:gd name="connsiteX3" fmla="*/ 2125066 w 2125066"/>
              <a:gd name="connsiteY3" fmla="*/ 3657 h 501091"/>
              <a:gd name="connsiteX4" fmla="*/ 1956816 w 2125066"/>
              <a:gd name="connsiteY4" fmla="*/ 0 h 501091"/>
              <a:gd name="connsiteX0" fmla="*/ 1949672 w 2125066"/>
              <a:gd name="connsiteY0" fmla="*/ 0 h 501091"/>
              <a:gd name="connsiteX1" fmla="*/ 0 w 2125066"/>
              <a:gd name="connsiteY1" fmla="*/ 497433 h 501091"/>
              <a:gd name="connsiteX2" fmla="*/ 1331367 w 2125066"/>
              <a:gd name="connsiteY2" fmla="*/ 501091 h 501091"/>
              <a:gd name="connsiteX3" fmla="*/ 2125066 w 2125066"/>
              <a:gd name="connsiteY3" fmla="*/ 3657 h 501091"/>
              <a:gd name="connsiteX4" fmla="*/ 1949672 w 2125066"/>
              <a:gd name="connsiteY4" fmla="*/ 0 h 501091"/>
              <a:gd name="connsiteX0" fmla="*/ 1949672 w 2125066"/>
              <a:gd name="connsiteY0" fmla="*/ 3487 h 504578"/>
              <a:gd name="connsiteX1" fmla="*/ 0 w 2125066"/>
              <a:gd name="connsiteY1" fmla="*/ 500920 h 504578"/>
              <a:gd name="connsiteX2" fmla="*/ 1331367 w 2125066"/>
              <a:gd name="connsiteY2" fmla="*/ 504578 h 504578"/>
              <a:gd name="connsiteX3" fmla="*/ 2125066 w 2125066"/>
              <a:gd name="connsiteY3" fmla="*/ 0 h 504578"/>
              <a:gd name="connsiteX4" fmla="*/ 1949672 w 2125066"/>
              <a:gd name="connsiteY4" fmla="*/ 3487 h 504578"/>
              <a:gd name="connsiteX0" fmla="*/ 1949672 w 2120303"/>
              <a:gd name="connsiteY0" fmla="*/ 0 h 501091"/>
              <a:gd name="connsiteX1" fmla="*/ 0 w 2120303"/>
              <a:gd name="connsiteY1" fmla="*/ 497433 h 501091"/>
              <a:gd name="connsiteX2" fmla="*/ 1331367 w 2120303"/>
              <a:gd name="connsiteY2" fmla="*/ 501091 h 501091"/>
              <a:gd name="connsiteX3" fmla="*/ 2120303 w 2120303"/>
              <a:gd name="connsiteY3" fmla="*/ 1276 h 501091"/>
              <a:gd name="connsiteX4" fmla="*/ 1949672 w 2120303"/>
              <a:gd name="connsiteY4" fmla="*/ 0 h 501091"/>
              <a:gd name="connsiteX0" fmla="*/ 1949672 w 2120303"/>
              <a:gd name="connsiteY0" fmla="*/ 0 h 503473"/>
              <a:gd name="connsiteX1" fmla="*/ 0 w 2120303"/>
              <a:gd name="connsiteY1" fmla="*/ 497433 h 503473"/>
              <a:gd name="connsiteX2" fmla="*/ 1343273 w 2120303"/>
              <a:gd name="connsiteY2" fmla="*/ 503473 h 503473"/>
              <a:gd name="connsiteX3" fmla="*/ 2120303 w 2120303"/>
              <a:gd name="connsiteY3" fmla="*/ 1276 h 503473"/>
              <a:gd name="connsiteX4" fmla="*/ 1949672 w 2120303"/>
              <a:gd name="connsiteY4" fmla="*/ 0 h 503473"/>
              <a:gd name="connsiteX0" fmla="*/ 1961578 w 2132209"/>
              <a:gd name="connsiteY0" fmla="*/ 0 h 506958"/>
              <a:gd name="connsiteX1" fmla="*/ 0 w 2132209"/>
              <a:gd name="connsiteY1" fmla="*/ 506958 h 506958"/>
              <a:gd name="connsiteX2" fmla="*/ 1355179 w 2132209"/>
              <a:gd name="connsiteY2" fmla="*/ 503473 h 506958"/>
              <a:gd name="connsiteX3" fmla="*/ 2132209 w 2132209"/>
              <a:gd name="connsiteY3" fmla="*/ 1276 h 506958"/>
              <a:gd name="connsiteX4" fmla="*/ 1961578 w 2132209"/>
              <a:gd name="connsiteY4" fmla="*/ 0 h 506958"/>
              <a:gd name="connsiteX0" fmla="*/ 1954434 w 2125065"/>
              <a:gd name="connsiteY0" fmla="*/ 0 h 503473"/>
              <a:gd name="connsiteX1" fmla="*/ 0 w 2125065"/>
              <a:gd name="connsiteY1" fmla="*/ 495051 h 503473"/>
              <a:gd name="connsiteX2" fmla="*/ 1348035 w 2125065"/>
              <a:gd name="connsiteY2" fmla="*/ 503473 h 503473"/>
              <a:gd name="connsiteX3" fmla="*/ 2125065 w 2125065"/>
              <a:gd name="connsiteY3" fmla="*/ 1276 h 503473"/>
              <a:gd name="connsiteX4" fmla="*/ 1954434 w 2125065"/>
              <a:gd name="connsiteY4" fmla="*/ 0 h 503473"/>
              <a:gd name="connsiteX0" fmla="*/ 1954434 w 2125065"/>
              <a:gd name="connsiteY0" fmla="*/ 0 h 503473"/>
              <a:gd name="connsiteX1" fmla="*/ 0 w 2125065"/>
              <a:gd name="connsiteY1" fmla="*/ 495051 h 503473"/>
              <a:gd name="connsiteX2" fmla="*/ 1331366 w 2125065"/>
              <a:gd name="connsiteY2" fmla="*/ 503473 h 503473"/>
              <a:gd name="connsiteX3" fmla="*/ 2125065 w 2125065"/>
              <a:gd name="connsiteY3" fmla="*/ 1276 h 503473"/>
              <a:gd name="connsiteX4" fmla="*/ 1954434 w 2125065"/>
              <a:gd name="connsiteY4" fmla="*/ 0 h 503473"/>
              <a:gd name="connsiteX0" fmla="*/ 1954434 w 2125065"/>
              <a:gd name="connsiteY0" fmla="*/ 0 h 503473"/>
              <a:gd name="connsiteX1" fmla="*/ 0 w 2125065"/>
              <a:gd name="connsiteY1" fmla="*/ 495051 h 503473"/>
              <a:gd name="connsiteX2" fmla="*/ 1343272 w 2125065"/>
              <a:gd name="connsiteY2" fmla="*/ 503473 h 503473"/>
              <a:gd name="connsiteX3" fmla="*/ 2125065 w 2125065"/>
              <a:gd name="connsiteY3" fmla="*/ 1276 h 503473"/>
              <a:gd name="connsiteX4" fmla="*/ 1954434 w 2125065"/>
              <a:gd name="connsiteY4" fmla="*/ 0 h 503473"/>
              <a:gd name="connsiteX0" fmla="*/ 1954434 w 2132209"/>
              <a:gd name="connsiteY0" fmla="*/ 0 h 503473"/>
              <a:gd name="connsiteX1" fmla="*/ 0 w 2132209"/>
              <a:gd name="connsiteY1" fmla="*/ 495051 h 503473"/>
              <a:gd name="connsiteX2" fmla="*/ 1343272 w 2132209"/>
              <a:gd name="connsiteY2" fmla="*/ 503473 h 503473"/>
              <a:gd name="connsiteX3" fmla="*/ 2132209 w 2132209"/>
              <a:gd name="connsiteY3" fmla="*/ 6039 h 503473"/>
              <a:gd name="connsiteX4" fmla="*/ 1954434 w 2132209"/>
              <a:gd name="connsiteY4" fmla="*/ 0 h 503473"/>
              <a:gd name="connsiteX0" fmla="*/ 1966960 w 2144735"/>
              <a:gd name="connsiteY0" fmla="*/ 0 h 505072"/>
              <a:gd name="connsiteX1" fmla="*/ 0 w 2144735"/>
              <a:gd name="connsiteY1" fmla="*/ 505072 h 505072"/>
              <a:gd name="connsiteX2" fmla="*/ 1355798 w 2144735"/>
              <a:gd name="connsiteY2" fmla="*/ 503473 h 505072"/>
              <a:gd name="connsiteX3" fmla="*/ 2144735 w 2144735"/>
              <a:gd name="connsiteY3" fmla="*/ 6039 h 505072"/>
              <a:gd name="connsiteX4" fmla="*/ 1966960 w 2144735"/>
              <a:gd name="connsiteY4" fmla="*/ 0 h 505072"/>
              <a:gd name="connsiteX0" fmla="*/ 1956939 w 2134714"/>
              <a:gd name="connsiteY0" fmla="*/ 0 h 503473"/>
              <a:gd name="connsiteX1" fmla="*/ 0 w 2134714"/>
              <a:gd name="connsiteY1" fmla="*/ 497557 h 503473"/>
              <a:gd name="connsiteX2" fmla="*/ 1345777 w 2134714"/>
              <a:gd name="connsiteY2" fmla="*/ 503473 h 503473"/>
              <a:gd name="connsiteX3" fmla="*/ 2134714 w 2134714"/>
              <a:gd name="connsiteY3" fmla="*/ 6039 h 503473"/>
              <a:gd name="connsiteX4" fmla="*/ 1956939 w 2134714"/>
              <a:gd name="connsiteY4" fmla="*/ 0 h 503473"/>
              <a:gd name="connsiteX0" fmla="*/ 1956939 w 2134714"/>
              <a:gd name="connsiteY0" fmla="*/ 0 h 499830"/>
              <a:gd name="connsiteX1" fmla="*/ 0 w 2134714"/>
              <a:gd name="connsiteY1" fmla="*/ 497557 h 499830"/>
              <a:gd name="connsiteX2" fmla="*/ 1367635 w 2134714"/>
              <a:gd name="connsiteY2" fmla="*/ 499830 h 499830"/>
              <a:gd name="connsiteX3" fmla="*/ 2134714 w 2134714"/>
              <a:gd name="connsiteY3" fmla="*/ 6039 h 499830"/>
              <a:gd name="connsiteX4" fmla="*/ 1956939 w 2134714"/>
              <a:gd name="connsiteY4" fmla="*/ 0 h 499830"/>
              <a:gd name="connsiteX0" fmla="*/ 1956939 w 2134714"/>
              <a:gd name="connsiteY0" fmla="*/ 4890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4890 h 504720"/>
              <a:gd name="connsiteX0" fmla="*/ 1956939 w 2134714"/>
              <a:gd name="connsiteY0" fmla="*/ 1247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1247 h 504720"/>
              <a:gd name="connsiteX0" fmla="*/ 1956939 w 2134714"/>
              <a:gd name="connsiteY0" fmla="*/ 1247 h 504720"/>
              <a:gd name="connsiteX1" fmla="*/ 0 w 2134714"/>
              <a:gd name="connsiteY1" fmla="*/ 502447 h 504720"/>
              <a:gd name="connsiteX2" fmla="*/ 1367635 w 2134714"/>
              <a:gd name="connsiteY2" fmla="*/ 504720 h 504720"/>
              <a:gd name="connsiteX3" fmla="*/ 2134714 w 2134714"/>
              <a:gd name="connsiteY3" fmla="*/ 0 h 504720"/>
              <a:gd name="connsiteX4" fmla="*/ 1956939 w 2134714"/>
              <a:gd name="connsiteY4" fmla="*/ 1247 h 504720"/>
              <a:gd name="connsiteX0" fmla="*/ 1975155 w 2152930"/>
              <a:gd name="connsiteY0" fmla="*/ 1247 h 504720"/>
              <a:gd name="connsiteX1" fmla="*/ 0 w 2152930"/>
              <a:gd name="connsiteY1" fmla="*/ 502447 h 504720"/>
              <a:gd name="connsiteX2" fmla="*/ 1385851 w 2152930"/>
              <a:gd name="connsiteY2" fmla="*/ 504720 h 504720"/>
              <a:gd name="connsiteX3" fmla="*/ 2152930 w 2152930"/>
              <a:gd name="connsiteY3" fmla="*/ 0 h 504720"/>
              <a:gd name="connsiteX4" fmla="*/ 1975155 w 2152930"/>
              <a:gd name="connsiteY4" fmla="*/ 1247 h 504720"/>
              <a:gd name="connsiteX0" fmla="*/ 1975155 w 2152930"/>
              <a:gd name="connsiteY0" fmla="*/ 1247 h 513376"/>
              <a:gd name="connsiteX1" fmla="*/ 0 w 2152930"/>
              <a:gd name="connsiteY1" fmla="*/ 513376 h 513376"/>
              <a:gd name="connsiteX2" fmla="*/ 1385851 w 2152930"/>
              <a:gd name="connsiteY2" fmla="*/ 504720 h 513376"/>
              <a:gd name="connsiteX3" fmla="*/ 2152930 w 2152930"/>
              <a:gd name="connsiteY3" fmla="*/ 0 h 513376"/>
              <a:gd name="connsiteX4" fmla="*/ 1975155 w 2152930"/>
              <a:gd name="connsiteY4" fmla="*/ 1247 h 513376"/>
              <a:gd name="connsiteX0" fmla="*/ 1971512 w 2149287"/>
              <a:gd name="connsiteY0" fmla="*/ 1247 h 509733"/>
              <a:gd name="connsiteX1" fmla="*/ 0 w 2149287"/>
              <a:gd name="connsiteY1" fmla="*/ 509733 h 509733"/>
              <a:gd name="connsiteX2" fmla="*/ 1382208 w 2149287"/>
              <a:gd name="connsiteY2" fmla="*/ 504720 h 509733"/>
              <a:gd name="connsiteX3" fmla="*/ 2149287 w 2149287"/>
              <a:gd name="connsiteY3" fmla="*/ 0 h 509733"/>
              <a:gd name="connsiteX4" fmla="*/ 1971512 w 2149287"/>
              <a:gd name="connsiteY4" fmla="*/ 1247 h 509733"/>
              <a:gd name="connsiteX0" fmla="*/ 1971512 w 2149287"/>
              <a:gd name="connsiteY0" fmla="*/ 1247 h 512006"/>
              <a:gd name="connsiteX1" fmla="*/ 0 w 2149287"/>
              <a:gd name="connsiteY1" fmla="*/ 509733 h 512006"/>
              <a:gd name="connsiteX2" fmla="*/ 1378565 w 2149287"/>
              <a:gd name="connsiteY2" fmla="*/ 512006 h 512006"/>
              <a:gd name="connsiteX3" fmla="*/ 2149287 w 2149287"/>
              <a:gd name="connsiteY3" fmla="*/ 0 h 512006"/>
              <a:gd name="connsiteX4" fmla="*/ 1971512 w 2149287"/>
              <a:gd name="connsiteY4" fmla="*/ 1247 h 512006"/>
              <a:gd name="connsiteX0" fmla="*/ 1967869 w 2145644"/>
              <a:gd name="connsiteY0" fmla="*/ 1247 h 512006"/>
              <a:gd name="connsiteX1" fmla="*/ 0 w 2145644"/>
              <a:gd name="connsiteY1" fmla="*/ 509733 h 512006"/>
              <a:gd name="connsiteX2" fmla="*/ 1374922 w 2145644"/>
              <a:gd name="connsiteY2" fmla="*/ 512006 h 512006"/>
              <a:gd name="connsiteX3" fmla="*/ 2145644 w 2145644"/>
              <a:gd name="connsiteY3" fmla="*/ 0 h 512006"/>
              <a:gd name="connsiteX4" fmla="*/ 1967869 w 2145644"/>
              <a:gd name="connsiteY4" fmla="*/ 1247 h 512006"/>
              <a:gd name="connsiteX0" fmla="*/ 1943449 w 2121224"/>
              <a:gd name="connsiteY0" fmla="*/ 1247 h 512006"/>
              <a:gd name="connsiteX1" fmla="*/ 0 w 2121224"/>
              <a:gd name="connsiteY1" fmla="*/ 503338 h 512006"/>
              <a:gd name="connsiteX2" fmla="*/ 1350502 w 2121224"/>
              <a:gd name="connsiteY2" fmla="*/ 512006 h 512006"/>
              <a:gd name="connsiteX3" fmla="*/ 2121224 w 2121224"/>
              <a:gd name="connsiteY3" fmla="*/ 0 h 512006"/>
              <a:gd name="connsiteX4" fmla="*/ 1943449 w 2121224"/>
              <a:gd name="connsiteY4" fmla="*/ 1247 h 512006"/>
              <a:gd name="connsiteX0" fmla="*/ 1950774 w 2128549"/>
              <a:gd name="connsiteY0" fmla="*/ 1247 h 512006"/>
              <a:gd name="connsiteX1" fmla="*/ 0 w 2128549"/>
              <a:gd name="connsiteY1" fmla="*/ 503338 h 512006"/>
              <a:gd name="connsiteX2" fmla="*/ 1357827 w 2128549"/>
              <a:gd name="connsiteY2" fmla="*/ 512006 h 512006"/>
              <a:gd name="connsiteX3" fmla="*/ 2128549 w 2128549"/>
              <a:gd name="connsiteY3" fmla="*/ 0 h 512006"/>
              <a:gd name="connsiteX4" fmla="*/ 1950774 w 2128549"/>
              <a:gd name="connsiteY4" fmla="*/ 1247 h 512006"/>
              <a:gd name="connsiteX0" fmla="*/ 1950774 w 2128549"/>
              <a:gd name="connsiteY0" fmla="*/ 1247 h 518400"/>
              <a:gd name="connsiteX1" fmla="*/ 0 w 2128549"/>
              <a:gd name="connsiteY1" fmla="*/ 503338 h 518400"/>
              <a:gd name="connsiteX2" fmla="*/ 1050139 w 2128549"/>
              <a:gd name="connsiteY2" fmla="*/ 518400 h 518400"/>
              <a:gd name="connsiteX3" fmla="*/ 2128549 w 2128549"/>
              <a:gd name="connsiteY3" fmla="*/ 0 h 518400"/>
              <a:gd name="connsiteX4" fmla="*/ 1950774 w 2128549"/>
              <a:gd name="connsiteY4" fmla="*/ 1247 h 518400"/>
              <a:gd name="connsiteX0" fmla="*/ 1994729 w 2128549"/>
              <a:gd name="connsiteY0" fmla="*/ 1247 h 518400"/>
              <a:gd name="connsiteX1" fmla="*/ 0 w 2128549"/>
              <a:gd name="connsiteY1" fmla="*/ 503338 h 518400"/>
              <a:gd name="connsiteX2" fmla="*/ 1050139 w 2128549"/>
              <a:gd name="connsiteY2" fmla="*/ 518400 h 518400"/>
              <a:gd name="connsiteX3" fmla="*/ 2128549 w 2128549"/>
              <a:gd name="connsiteY3" fmla="*/ 0 h 518400"/>
              <a:gd name="connsiteX4" fmla="*/ 1994729 w 2128549"/>
              <a:gd name="connsiteY4" fmla="*/ 1247 h 518400"/>
              <a:gd name="connsiteX0" fmla="*/ 2002055 w 2128549"/>
              <a:gd name="connsiteY0" fmla="*/ 7641 h 518400"/>
              <a:gd name="connsiteX1" fmla="*/ 0 w 2128549"/>
              <a:gd name="connsiteY1" fmla="*/ 503338 h 518400"/>
              <a:gd name="connsiteX2" fmla="*/ 1050139 w 2128549"/>
              <a:gd name="connsiteY2" fmla="*/ 518400 h 518400"/>
              <a:gd name="connsiteX3" fmla="*/ 2128549 w 2128549"/>
              <a:gd name="connsiteY3" fmla="*/ 0 h 518400"/>
              <a:gd name="connsiteX4" fmla="*/ 2002055 w 2128549"/>
              <a:gd name="connsiteY4" fmla="*/ 7641 h 518400"/>
              <a:gd name="connsiteX0" fmla="*/ 2002055 w 2128549"/>
              <a:gd name="connsiteY0" fmla="*/ 10838 h 521597"/>
              <a:gd name="connsiteX1" fmla="*/ 0 w 2128549"/>
              <a:gd name="connsiteY1" fmla="*/ 506535 h 521597"/>
              <a:gd name="connsiteX2" fmla="*/ 1050139 w 2128549"/>
              <a:gd name="connsiteY2" fmla="*/ 521597 h 521597"/>
              <a:gd name="connsiteX3" fmla="*/ 2128549 w 2128549"/>
              <a:gd name="connsiteY3" fmla="*/ 0 h 521597"/>
              <a:gd name="connsiteX4" fmla="*/ 2002055 w 2128549"/>
              <a:gd name="connsiteY4" fmla="*/ 10838 h 521597"/>
              <a:gd name="connsiteX0" fmla="*/ 2002055 w 2128549"/>
              <a:gd name="connsiteY0" fmla="*/ 10838 h 521597"/>
              <a:gd name="connsiteX1" fmla="*/ 0 w 2128549"/>
              <a:gd name="connsiteY1" fmla="*/ 506535 h 521597"/>
              <a:gd name="connsiteX2" fmla="*/ 1050139 w 2128549"/>
              <a:gd name="connsiteY2" fmla="*/ 521597 h 521597"/>
              <a:gd name="connsiteX3" fmla="*/ 2128549 w 2128549"/>
              <a:gd name="connsiteY3" fmla="*/ 0 h 521597"/>
              <a:gd name="connsiteX4" fmla="*/ 2002055 w 2128549"/>
              <a:gd name="connsiteY4" fmla="*/ 10838 h 521597"/>
              <a:gd name="connsiteX0" fmla="*/ 2002055 w 2128549"/>
              <a:gd name="connsiteY0" fmla="*/ 11320 h 522079"/>
              <a:gd name="connsiteX1" fmla="*/ 0 w 2128549"/>
              <a:gd name="connsiteY1" fmla="*/ 507017 h 522079"/>
              <a:gd name="connsiteX2" fmla="*/ 1050139 w 2128549"/>
              <a:gd name="connsiteY2" fmla="*/ 522079 h 522079"/>
              <a:gd name="connsiteX3" fmla="*/ 2128549 w 2128549"/>
              <a:gd name="connsiteY3" fmla="*/ 482 h 522079"/>
              <a:gd name="connsiteX4" fmla="*/ 2002055 w 2128549"/>
              <a:gd name="connsiteY4" fmla="*/ 11320 h 522079"/>
              <a:gd name="connsiteX0" fmla="*/ 1999613 w 2128549"/>
              <a:gd name="connsiteY0" fmla="*/ 5430 h 522584"/>
              <a:gd name="connsiteX1" fmla="*/ 0 w 2128549"/>
              <a:gd name="connsiteY1" fmla="*/ 507522 h 522584"/>
              <a:gd name="connsiteX2" fmla="*/ 1050139 w 2128549"/>
              <a:gd name="connsiteY2" fmla="*/ 522584 h 522584"/>
              <a:gd name="connsiteX3" fmla="*/ 2128549 w 2128549"/>
              <a:gd name="connsiteY3" fmla="*/ 987 h 522584"/>
              <a:gd name="connsiteX4" fmla="*/ 1999613 w 2128549"/>
              <a:gd name="connsiteY4" fmla="*/ 5430 h 522584"/>
              <a:gd name="connsiteX0" fmla="*/ 1999613 w 2128549"/>
              <a:gd name="connsiteY0" fmla="*/ 5109 h 522263"/>
              <a:gd name="connsiteX1" fmla="*/ 0 w 2128549"/>
              <a:gd name="connsiteY1" fmla="*/ 507201 h 522263"/>
              <a:gd name="connsiteX2" fmla="*/ 1050139 w 2128549"/>
              <a:gd name="connsiteY2" fmla="*/ 522263 h 522263"/>
              <a:gd name="connsiteX3" fmla="*/ 2128549 w 2128549"/>
              <a:gd name="connsiteY3" fmla="*/ 666 h 522263"/>
              <a:gd name="connsiteX4" fmla="*/ 1999613 w 2128549"/>
              <a:gd name="connsiteY4" fmla="*/ 5109 h 522263"/>
              <a:gd name="connsiteX0" fmla="*/ 1999613 w 2133399"/>
              <a:gd name="connsiteY0" fmla="*/ 2308 h 519462"/>
              <a:gd name="connsiteX1" fmla="*/ 0 w 2133399"/>
              <a:gd name="connsiteY1" fmla="*/ 504400 h 519462"/>
              <a:gd name="connsiteX2" fmla="*/ 1050139 w 2133399"/>
              <a:gd name="connsiteY2" fmla="*/ 519462 h 519462"/>
              <a:gd name="connsiteX3" fmla="*/ 2133399 w 2133399"/>
              <a:gd name="connsiteY3" fmla="*/ 1040 h 519462"/>
              <a:gd name="connsiteX4" fmla="*/ 1999613 w 2133399"/>
              <a:gd name="connsiteY4" fmla="*/ 2308 h 51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399" h="519462">
                <a:moveTo>
                  <a:pt x="1999613" y="2308"/>
                </a:moveTo>
                <a:lnTo>
                  <a:pt x="0" y="504400"/>
                </a:lnTo>
                <a:lnTo>
                  <a:pt x="1050139" y="519462"/>
                </a:lnTo>
                <a:lnTo>
                  <a:pt x="2133399" y="1040"/>
                </a:lnTo>
                <a:cubicBezTo>
                  <a:pt x="2071698" y="-1742"/>
                  <a:pt x="2039336" y="1892"/>
                  <a:pt x="1999613" y="2308"/>
                </a:cubicBezTo>
                <a:close/>
              </a:path>
            </a:pathLst>
          </a:custGeom>
          <a:gradFill flip="none" rotWithShape="1">
            <a:gsLst>
              <a:gs pos="0">
                <a:schemeClr val="accent2">
                  <a:lumMod val="50000"/>
                </a:schemeClr>
              </a:gs>
              <a:gs pos="100000">
                <a:schemeClr val="accent2"/>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1" name="Freeform 10">
            <a:extLst>
              <a:ext uri="{FF2B5EF4-FFF2-40B4-BE49-F238E27FC236}">
                <a16:creationId xmlns="" xmlns:a16="http://schemas.microsoft.com/office/drawing/2014/main" id="{09E208F6-D95A-4CBE-9537-E72C1571DECB}"/>
              </a:ext>
            </a:extLst>
          </p:cNvPr>
          <p:cNvSpPr/>
          <p:nvPr/>
        </p:nvSpPr>
        <p:spPr>
          <a:xfrm>
            <a:off x="4053581" y="5068278"/>
            <a:ext cx="1034066" cy="378562"/>
          </a:xfrm>
          <a:custGeom>
            <a:avLst/>
            <a:gdLst>
              <a:gd name="connsiteX0" fmla="*/ 585216 w 1338682"/>
              <a:gd name="connsiteY0" fmla="*/ 3658 h 504749"/>
              <a:gd name="connsiteX1" fmla="*/ 0 w 1338682"/>
              <a:gd name="connsiteY1" fmla="*/ 501091 h 504749"/>
              <a:gd name="connsiteX2" fmla="*/ 1338682 w 1338682"/>
              <a:gd name="connsiteY2" fmla="*/ 504749 h 504749"/>
              <a:gd name="connsiteX3" fmla="*/ 746150 w 1338682"/>
              <a:gd name="connsiteY3" fmla="*/ 0 h 504749"/>
              <a:gd name="connsiteX4" fmla="*/ 585216 w 1338682"/>
              <a:gd name="connsiteY4" fmla="*/ 3658 h 504749"/>
              <a:gd name="connsiteX0" fmla="*/ 585216 w 1338682"/>
              <a:gd name="connsiteY0" fmla="*/ 15 h 504749"/>
              <a:gd name="connsiteX1" fmla="*/ 0 w 1338682"/>
              <a:gd name="connsiteY1" fmla="*/ 501091 h 504749"/>
              <a:gd name="connsiteX2" fmla="*/ 1338682 w 1338682"/>
              <a:gd name="connsiteY2" fmla="*/ 504749 h 504749"/>
              <a:gd name="connsiteX3" fmla="*/ 746150 w 1338682"/>
              <a:gd name="connsiteY3" fmla="*/ 0 h 504749"/>
              <a:gd name="connsiteX4" fmla="*/ 585216 w 1338682"/>
              <a:gd name="connsiteY4" fmla="*/ 15 h 504749"/>
              <a:gd name="connsiteX0" fmla="*/ 585216 w 1360540"/>
              <a:gd name="connsiteY0" fmla="*/ 15 h 504749"/>
              <a:gd name="connsiteX1" fmla="*/ 0 w 1360540"/>
              <a:gd name="connsiteY1" fmla="*/ 501091 h 504749"/>
              <a:gd name="connsiteX2" fmla="*/ 1360540 w 1360540"/>
              <a:gd name="connsiteY2" fmla="*/ 504749 h 504749"/>
              <a:gd name="connsiteX3" fmla="*/ 746150 w 1360540"/>
              <a:gd name="connsiteY3" fmla="*/ 0 h 504749"/>
              <a:gd name="connsiteX4" fmla="*/ 585216 w 1360540"/>
              <a:gd name="connsiteY4" fmla="*/ 15 h 504749"/>
              <a:gd name="connsiteX0" fmla="*/ 592502 w 1367826"/>
              <a:gd name="connsiteY0" fmla="*/ 15 h 504749"/>
              <a:gd name="connsiteX1" fmla="*/ 0 w 1367826"/>
              <a:gd name="connsiteY1" fmla="*/ 501091 h 504749"/>
              <a:gd name="connsiteX2" fmla="*/ 1367826 w 1367826"/>
              <a:gd name="connsiteY2" fmla="*/ 504749 h 504749"/>
              <a:gd name="connsiteX3" fmla="*/ 753436 w 1367826"/>
              <a:gd name="connsiteY3" fmla="*/ 0 h 504749"/>
              <a:gd name="connsiteX4" fmla="*/ 592502 w 1367826"/>
              <a:gd name="connsiteY4" fmla="*/ 15 h 504749"/>
              <a:gd name="connsiteX0" fmla="*/ 599788 w 1375112"/>
              <a:gd name="connsiteY0" fmla="*/ 15 h 504749"/>
              <a:gd name="connsiteX1" fmla="*/ 0 w 1375112"/>
              <a:gd name="connsiteY1" fmla="*/ 504734 h 504749"/>
              <a:gd name="connsiteX2" fmla="*/ 1375112 w 1375112"/>
              <a:gd name="connsiteY2" fmla="*/ 504749 h 504749"/>
              <a:gd name="connsiteX3" fmla="*/ 760722 w 1375112"/>
              <a:gd name="connsiteY3" fmla="*/ 0 h 504749"/>
              <a:gd name="connsiteX4" fmla="*/ 599788 w 1375112"/>
              <a:gd name="connsiteY4" fmla="*/ 15 h 504749"/>
              <a:gd name="connsiteX0" fmla="*/ 599788 w 1378755"/>
              <a:gd name="connsiteY0" fmla="*/ 15 h 504749"/>
              <a:gd name="connsiteX1" fmla="*/ 0 w 1378755"/>
              <a:gd name="connsiteY1" fmla="*/ 504734 h 504749"/>
              <a:gd name="connsiteX2" fmla="*/ 1378755 w 1378755"/>
              <a:gd name="connsiteY2" fmla="*/ 504749 h 504749"/>
              <a:gd name="connsiteX3" fmla="*/ 760722 w 1378755"/>
              <a:gd name="connsiteY3" fmla="*/ 0 h 504749"/>
              <a:gd name="connsiteX4" fmla="*/ 599788 w 1378755"/>
              <a:gd name="connsiteY4" fmla="*/ 15 h 50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755" h="504749">
                <a:moveTo>
                  <a:pt x="599788" y="15"/>
                </a:moveTo>
                <a:lnTo>
                  <a:pt x="0" y="504734"/>
                </a:lnTo>
                <a:lnTo>
                  <a:pt x="1378755" y="504749"/>
                </a:lnTo>
                <a:lnTo>
                  <a:pt x="760722" y="0"/>
                </a:lnTo>
                <a:lnTo>
                  <a:pt x="599788" y="15"/>
                </a:lnTo>
                <a:close/>
              </a:path>
            </a:pathLst>
          </a:custGeom>
          <a:gradFill flip="none" rotWithShape="1">
            <a:gsLst>
              <a:gs pos="0">
                <a:schemeClr val="accent3">
                  <a:lumMod val="50000"/>
                </a:schemeClr>
              </a:gs>
              <a:gs pos="100000">
                <a:schemeClr val="accent3"/>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2" name="Freeform 11">
            <a:extLst>
              <a:ext uri="{FF2B5EF4-FFF2-40B4-BE49-F238E27FC236}">
                <a16:creationId xmlns="" xmlns:a16="http://schemas.microsoft.com/office/drawing/2014/main" id="{18C50213-DD0B-45C7-875F-D6B501FA8F63}"/>
              </a:ext>
            </a:extLst>
          </p:cNvPr>
          <p:cNvSpPr/>
          <p:nvPr/>
        </p:nvSpPr>
        <p:spPr>
          <a:xfrm>
            <a:off x="4669074" y="5067658"/>
            <a:ext cx="2094897" cy="376799"/>
          </a:xfrm>
          <a:custGeom>
            <a:avLst/>
            <a:gdLst>
              <a:gd name="connsiteX0" fmla="*/ 0 w 2154326"/>
              <a:gd name="connsiteY0" fmla="*/ 7315 h 530352"/>
              <a:gd name="connsiteX1" fmla="*/ 797356 w 2154326"/>
              <a:gd name="connsiteY1" fmla="*/ 523036 h 530352"/>
              <a:gd name="connsiteX2" fmla="*/ 2154326 w 2154326"/>
              <a:gd name="connsiteY2" fmla="*/ 530352 h 530352"/>
              <a:gd name="connsiteX3" fmla="*/ 160934 w 2154326"/>
              <a:gd name="connsiteY3" fmla="*/ 0 h 530352"/>
              <a:gd name="connsiteX4" fmla="*/ 0 w 2154326"/>
              <a:gd name="connsiteY4" fmla="*/ 7315 h 530352"/>
              <a:gd name="connsiteX0" fmla="*/ 0 w 2151945"/>
              <a:gd name="connsiteY0" fmla="*/ 16840 h 530352"/>
              <a:gd name="connsiteX1" fmla="*/ 794975 w 2151945"/>
              <a:gd name="connsiteY1" fmla="*/ 523036 h 530352"/>
              <a:gd name="connsiteX2" fmla="*/ 2151945 w 2151945"/>
              <a:gd name="connsiteY2" fmla="*/ 530352 h 530352"/>
              <a:gd name="connsiteX3" fmla="*/ 158553 w 2151945"/>
              <a:gd name="connsiteY3" fmla="*/ 0 h 530352"/>
              <a:gd name="connsiteX4" fmla="*/ 0 w 2151945"/>
              <a:gd name="connsiteY4" fmla="*/ 16840 h 530352"/>
              <a:gd name="connsiteX0" fmla="*/ 0 w 2151945"/>
              <a:gd name="connsiteY0" fmla="*/ 7315 h 520827"/>
              <a:gd name="connsiteX1" fmla="*/ 794975 w 2151945"/>
              <a:gd name="connsiteY1" fmla="*/ 513511 h 520827"/>
              <a:gd name="connsiteX2" fmla="*/ 2151945 w 2151945"/>
              <a:gd name="connsiteY2" fmla="*/ 520827 h 520827"/>
              <a:gd name="connsiteX3" fmla="*/ 172840 w 2151945"/>
              <a:gd name="connsiteY3" fmla="*/ 0 h 520827"/>
              <a:gd name="connsiteX4" fmla="*/ 0 w 2151945"/>
              <a:gd name="connsiteY4" fmla="*/ 7315 h 520827"/>
              <a:gd name="connsiteX0" fmla="*/ 0 w 2151945"/>
              <a:gd name="connsiteY0" fmla="*/ 0 h 513512"/>
              <a:gd name="connsiteX1" fmla="*/ 794975 w 2151945"/>
              <a:gd name="connsiteY1" fmla="*/ 506196 h 513512"/>
              <a:gd name="connsiteX2" fmla="*/ 2151945 w 2151945"/>
              <a:gd name="connsiteY2" fmla="*/ 513512 h 513512"/>
              <a:gd name="connsiteX3" fmla="*/ 184746 w 2151945"/>
              <a:gd name="connsiteY3" fmla="*/ 6972 h 513512"/>
              <a:gd name="connsiteX4" fmla="*/ 0 w 2151945"/>
              <a:gd name="connsiteY4" fmla="*/ 0 h 513512"/>
              <a:gd name="connsiteX0" fmla="*/ 0 w 2151945"/>
              <a:gd name="connsiteY0" fmla="*/ 2553 h 516065"/>
              <a:gd name="connsiteX1" fmla="*/ 794975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51945"/>
              <a:gd name="connsiteY0" fmla="*/ 2553 h 516065"/>
              <a:gd name="connsiteX1" fmla="*/ 785450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51945"/>
              <a:gd name="connsiteY0" fmla="*/ 2553 h 516065"/>
              <a:gd name="connsiteX1" fmla="*/ 775925 w 2151945"/>
              <a:gd name="connsiteY1" fmla="*/ 508749 h 516065"/>
              <a:gd name="connsiteX2" fmla="*/ 2151945 w 2151945"/>
              <a:gd name="connsiteY2" fmla="*/ 516065 h 516065"/>
              <a:gd name="connsiteX3" fmla="*/ 170458 w 2151945"/>
              <a:gd name="connsiteY3" fmla="*/ 0 h 516065"/>
              <a:gd name="connsiteX4" fmla="*/ 0 w 2151945"/>
              <a:gd name="connsiteY4" fmla="*/ 2553 h 516065"/>
              <a:gd name="connsiteX0" fmla="*/ 0 w 2135276"/>
              <a:gd name="connsiteY0" fmla="*/ 2553 h 508749"/>
              <a:gd name="connsiteX1" fmla="*/ 775925 w 2135276"/>
              <a:gd name="connsiteY1" fmla="*/ 508749 h 508749"/>
              <a:gd name="connsiteX2" fmla="*/ 2135276 w 2135276"/>
              <a:gd name="connsiteY2" fmla="*/ 489871 h 508749"/>
              <a:gd name="connsiteX3" fmla="*/ 170458 w 2135276"/>
              <a:gd name="connsiteY3" fmla="*/ 0 h 508749"/>
              <a:gd name="connsiteX4" fmla="*/ 0 w 2135276"/>
              <a:gd name="connsiteY4" fmla="*/ 2553 h 508749"/>
              <a:gd name="connsiteX0" fmla="*/ 0 w 2140817"/>
              <a:gd name="connsiteY0" fmla="*/ 2553 h 508749"/>
              <a:gd name="connsiteX1" fmla="*/ 775925 w 2140817"/>
              <a:gd name="connsiteY1" fmla="*/ 508749 h 508749"/>
              <a:gd name="connsiteX2" fmla="*/ 2135276 w 2140817"/>
              <a:gd name="connsiteY2" fmla="*/ 489871 h 508749"/>
              <a:gd name="connsiteX3" fmla="*/ 2140039 w 2140817"/>
              <a:gd name="connsiteY3" fmla="*/ 494595 h 508749"/>
              <a:gd name="connsiteX4" fmla="*/ 170458 w 2140817"/>
              <a:gd name="connsiteY4" fmla="*/ 0 h 508749"/>
              <a:gd name="connsiteX5" fmla="*/ 0 w 2140817"/>
              <a:gd name="connsiteY5" fmla="*/ 2553 h 508749"/>
              <a:gd name="connsiteX0" fmla="*/ 0 w 2145393"/>
              <a:gd name="connsiteY0" fmla="*/ 2553 h 511338"/>
              <a:gd name="connsiteX1" fmla="*/ 775925 w 2145393"/>
              <a:gd name="connsiteY1" fmla="*/ 508749 h 511338"/>
              <a:gd name="connsiteX2" fmla="*/ 2135276 w 2145393"/>
              <a:gd name="connsiteY2" fmla="*/ 489871 h 511338"/>
              <a:gd name="connsiteX3" fmla="*/ 2144802 w 2145393"/>
              <a:gd name="connsiteY3" fmla="*/ 511264 h 511338"/>
              <a:gd name="connsiteX4" fmla="*/ 170458 w 2145393"/>
              <a:gd name="connsiteY4" fmla="*/ 0 h 511338"/>
              <a:gd name="connsiteX5" fmla="*/ 0 w 2145393"/>
              <a:gd name="connsiteY5" fmla="*/ 2553 h 511338"/>
              <a:gd name="connsiteX0" fmla="*/ 0 w 2145393"/>
              <a:gd name="connsiteY0" fmla="*/ 2553 h 511338"/>
              <a:gd name="connsiteX1" fmla="*/ 775925 w 2145393"/>
              <a:gd name="connsiteY1" fmla="*/ 508749 h 511338"/>
              <a:gd name="connsiteX2" fmla="*/ 2135276 w 2145393"/>
              <a:gd name="connsiteY2" fmla="*/ 489871 h 511338"/>
              <a:gd name="connsiteX3" fmla="*/ 2144802 w 2145393"/>
              <a:gd name="connsiteY3" fmla="*/ 511264 h 511338"/>
              <a:gd name="connsiteX4" fmla="*/ 170458 w 2145393"/>
              <a:gd name="connsiteY4" fmla="*/ 0 h 511338"/>
              <a:gd name="connsiteX5" fmla="*/ 0 w 2145393"/>
              <a:gd name="connsiteY5" fmla="*/ 2553 h 511338"/>
              <a:gd name="connsiteX0" fmla="*/ 0 w 2135276"/>
              <a:gd name="connsiteY0" fmla="*/ 2553 h 508749"/>
              <a:gd name="connsiteX1" fmla="*/ 775925 w 2135276"/>
              <a:gd name="connsiteY1" fmla="*/ 508749 h 508749"/>
              <a:gd name="connsiteX2" fmla="*/ 2135276 w 2135276"/>
              <a:gd name="connsiteY2" fmla="*/ 489871 h 508749"/>
              <a:gd name="connsiteX3" fmla="*/ 170458 w 2135276"/>
              <a:gd name="connsiteY3" fmla="*/ 0 h 508749"/>
              <a:gd name="connsiteX4" fmla="*/ 0 w 2135276"/>
              <a:gd name="connsiteY4" fmla="*/ 2553 h 508749"/>
              <a:gd name="connsiteX0" fmla="*/ 0 w 2135276"/>
              <a:gd name="connsiteY0" fmla="*/ 2553 h 508749"/>
              <a:gd name="connsiteX1" fmla="*/ 775925 w 2135276"/>
              <a:gd name="connsiteY1" fmla="*/ 508749 h 508749"/>
              <a:gd name="connsiteX2" fmla="*/ 2135276 w 2135276"/>
              <a:gd name="connsiteY2" fmla="*/ 499396 h 508749"/>
              <a:gd name="connsiteX3" fmla="*/ 170458 w 2135276"/>
              <a:gd name="connsiteY3" fmla="*/ 0 h 508749"/>
              <a:gd name="connsiteX4" fmla="*/ 0 w 2135276"/>
              <a:gd name="connsiteY4" fmla="*/ 2553 h 508749"/>
              <a:gd name="connsiteX0" fmla="*/ 0 w 2130513"/>
              <a:gd name="connsiteY0" fmla="*/ 2553 h 508749"/>
              <a:gd name="connsiteX1" fmla="*/ 775925 w 2130513"/>
              <a:gd name="connsiteY1" fmla="*/ 508749 h 508749"/>
              <a:gd name="connsiteX2" fmla="*/ 2130513 w 2130513"/>
              <a:gd name="connsiteY2" fmla="*/ 489871 h 508749"/>
              <a:gd name="connsiteX3" fmla="*/ 170458 w 2130513"/>
              <a:gd name="connsiteY3" fmla="*/ 0 h 508749"/>
              <a:gd name="connsiteX4" fmla="*/ 0 w 2130513"/>
              <a:gd name="connsiteY4" fmla="*/ 2553 h 508749"/>
              <a:gd name="connsiteX0" fmla="*/ 0 w 2130513"/>
              <a:gd name="connsiteY0" fmla="*/ 2553 h 508749"/>
              <a:gd name="connsiteX1" fmla="*/ 799737 w 2130513"/>
              <a:gd name="connsiteY1" fmla="*/ 508749 h 508749"/>
              <a:gd name="connsiteX2" fmla="*/ 2130513 w 2130513"/>
              <a:gd name="connsiteY2" fmla="*/ 489871 h 508749"/>
              <a:gd name="connsiteX3" fmla="*/ 170458 w 2130513"/>
              <a:gd name="connsiteY3" fmla="*/ 0 h 508749"/>
              <a:gd name="connsiteX4" fmla="*/ 0 w 2130513"/>
              <a:gd name="connsiteY4" fmla="*/ 2553 h 508749"/>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30513"/>
              <a:gd name="connsiteY0" fmla="*/ 2553 h 511131"/>
              <a:gd name="connsiteX1" fmla="*/ 778306 w 2130513"/>
              <a:gd name="connsiteY1" fmla="*/ 511131 h 511131"/>
              <a:gd name="connsiteX2" fmla="*/ 2130513 w 2130513"/>
              <a:gd name="connsiteY2" fmla="*/ 489871 h 511131"/>
              <a:gd name="connsiteX3" fmla="*/ 170458 w 2130513"/>
              <a:gd name="connsiteY3" fmla="*/ 0 h 511131"/>
              <a:gd name="connsiteX4" fmla="*/ 0 w 2130513"/>
              <a:gd name="connsiteY4" fmla="*/ 2553 h 511131"/>
              <a:gd name="connsiteX0" fmla="*/ 0 w 2140038"/>
              <a:gd name="connsiteY0" fmla="*/ 2553 h 511131"/>
              <a:gd name="connsiteX1" fmla="*/ 778306 w 2140038"/>
              <a:gd name="connsiteY1" fmla="*/ 511131 h 511131"/>
              <a:gd name="connsiteX2" fmla="*/ 2140038 w 2140038"/>
              <a:gd name="connsiteY2" fmla="*/ 499396 h 511131"/>
              <a:gd name="connsiteX3" fmla="*/ 170458 w 2140038"/>
              <a:gd name="connsiteY3" fmla="*/ 0 h 511131"/>
              <a:gd name="connsiteX4" fmla="*/ 0 w 2140038"/>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11131"/>
              <a:gd name="connsiteX1" fmla="*/ 778306 w 2135275"/>
              <a:gd name="connsiteY1" fmla="*/ 511131 h 511131"/>
              <a:gd name="connsiteX2" fmla="*/ 2135275 w 2135275"/>
              <a:gd name="connsiteY2" fmla="*/ 487490 h 511131"/>
              <a:gd name="connsiteX3" fmla="*/ 170458 w 2135275"/>
              <a:gd name="connsiteY3" fmla="*/ 0 h 511131"/>
              <a:gd name="connsiteX4" fmla="*/ 0 w 2135275"/>
              <a:gd name="connsiteY4" fmla="*/ 2553 h 511131"/>
              <a:gd name="connsiteX0" fmla="*/ 0 w 2135275"/>
              <a:gd name="connsiteY0" fmla="*/ 2553 h 501606"/>
              <a:gd name="connsiteX1" fmla="*/ 768781 w 2135275"/>
              <a:gd name="connsiteY1" fmla="*/ 501606 h 501606"/>
              <a:gd name="connsiteX2" fmla="*/ 2135275 w 2135275"/>
              <a:gd name="connsiteY2" fmla="*/ 487490 h 501606"/>
              <a:gd name="connsiteX3" fmla="*/ 170458 w 2135275"/>
              <a:gd name="connsiteY3" fmla="*/ 0 h 501606"/>
              <a:gd name="connsiteX4" fmla="*/ 0 w 2135275"/>
              <a:gd name="connsiteY4" fmla="*/ 2553 h 501606"/>
              <a:gd name="connsiteX0" fmla="*/ 0 w 2135275"/>
              <a:gd name="connsiteY0" fmla="*/ 2553 h 503987"/>
              <a:gd name="connsiteX1" fmla="*/ 780687 w 2135275"/>
              <a:gd name="connsiteY1" fmla="*/ 503987 h 503987"/>
              <a:gd name="connsiteX2" fmla="*/ 2135275 w 2135275"/>
              <a:gd name="connsiteY2" fmla="*/ 487490 h 503987"/>
              <a:gd name="connsiteX3" fmla="*/ 170458 w 2135275"/>
              <a:gd name="connsiteY3" fmla="*/ 0 h 503987"/>
              <a:gd name="connsiteX4" fmla="*/ 0 w 2135275"/>
              <a:gd name="connsiteY4" fmla="*/ 2553 h 503987"/>
              <a:gd name="connsiteX0" fmla="*/ 0 w 2146248"/>
              <a:gd name="connsiteY0" fmla="*/ 0 h 508749"/>
              <a:gd name="connsiteX1" fmla="*/ 791660 w 2146248"/>
              <a:gd name="connsiteY1" fmla="*/ 508749 h 508749"/>
              <a:gd name="connsiteX2" fmla="*/ 2146248 w 2146248"/>
              <a:gd name="connsiteY2" fmla="*/ 492252 h 508749"/>
              <a:gd name="connsiteX3" fmla="*/ 181431 w 2146248"/>
              <a:gd name="connsiteY3" fmla="*/ 4762 h 508749"/>
              <a:gd name="connsiteX4" fmla="*/ 0 w 2146248"/>
              <a:gd name="connsiteY4" fmla="*/ 0 h 508749"/>
              <a:gd name="connsiteX0" fmla="*/ 0 w 2146248"/>
              <a:gd name="connsiteY0" fmla="*/ 0 h 508749"/>
              <a:gd name="connsiteX1" fmla="*/ 791660 w 2146248"/>
              <a:gd name="connsiteY1" fmla="*/ 508749 h 508749"/>
              <a:gd name="connsiteX2" fmla="*/ 2146248 w 2146248"/>
              <a:gd name="connsiteY2" fmla="*/ 492252 h 508749"/>
              <a:gd name="connsiteX3" fmla="*/ 181431 w 2146248"/>
              <a:gd name="connsiteY3" fmla="*/ 1119 h 508749"/>
              <a:gd name="connsiteX4" fmla="*/ 0 w 2146248"/>
              <a:gd name="connsiteY4" fmla="*/ 0 h 508749"/>
              <a:gd name="connsiteX0" fmla="*/ 0 w 2168107"/>
              <a:gd name="connsiteY0" fmla="*/ 0 h 508749"/>
              <a:gd name="connsiteX1" fmla="*/ 791660 w 2168107"/>
              <a:gd name="connsiteY1" fmla="*/ 508749 h 508749"/>
              <a:gd name="connsiteX2" fmla="*/ 2168107 w 2168107"/>
              <a:gd name="connsiteY2" fmla="*/ 503181 h 508749"/>
              <a:gd name="connsiteX3" fmla="*/ 181431 w 2168107"/>
              <a:gd name="connsiteY3" fmla="*/ 1119 h 508749"/>
              <a:gd name="connsiteX4" fmla="*/ 0 w 2168107"/>
              <a:gd name="connsiteY4" fmla="*/ 0 h 508749"/>
              <a:gd name="connsiteX0" fmla="*/ 0 w 2168107"/>
              <a:gd name="connsiteY0" fmla="*/ 0 h 508749"/>
              <a:gd name="connsiteX1" fmla="*/ 791660 w 2168107"/>
              <a:gd name="connsiteY1" fmla="*/ 508749 h 508749"/>
              <a:gd name="connsiteX2" fmla="*/ 2168107 w 2168107"/>
              <a:gd name="connsiteY2" fmla="*/ 503181 h 508749"/>
              <a:gd name="connsiteX3" fmla="*/ 181431 w 2168107"/>
              <a:gd name="connsiteY3" fmla="*/ 1119 h 508749"/>
              <a:gd name="connsiteX4" fmla="*/ 0 w 2168107"/>
              <a:gd name="connsiteY4" fmla="*/ 0 h 508749"/>
              <a:gd name="connsiteX0" fmla="*/ 0 w 2164463"/>
              <a:gd name="connsiteY0" fmla="*/ 0 h 508749"/>
              <a:gd name="connsiteX1" fmla="*/ 791660 w 2164463"/>
              <a:gd name="connsiteY1" fmla="*/ 508749 h 508749"/>
              <a:gd name="connsiteX2" fmla="*/ 2164463 w 2164463"/>
              <a:gd name="connsiteY2" fmla="*/ 506824 h 508749"/>
              <a:gd name="connsiteX3" fmla="*/ 181431 w 2164463"/>
              <a:gd name="connsiteY3" fmla="*/ 1119 h 508749"/>
              <a:gd name="connsiteX4" fmla="*/ 0 w 2164463"/>
              <a:gd name="connsiteY4" fmla="*/ 0 h 508749"/>
              <a:gd name="connsiteX0" fmla="*/ 0 w 2164463"/>
              <a:gd name="connsiteY0" fmla="*/ 0 h 508749"/>
              <a:gd name="connsiteX1" fmla="*/ 791660 w 2164463"/>
              <a:gd name="connsiteY1" fmla="*/ 508749 h 508749"/>
              <a:gd name="connsiteX2" fmla="*/ 2164463 w 2164463"/>
              <a:gd name="connsiteY2" fmla="*/ 506824 h 508749"/>
              <a:gd name="connsiteX3" fmla="*/ 181431 w 2164463"/>
              <a:gd name="connsiteY3" fmla="*/ 1119 h 508749"/>
              <a:gd name="connsiteX4" fmla="*/ 0 w 2164463"/>
              <a:gd name="connsiteY4" fmla="*/ 0 h 508749"/>
              <a:gd name="connsiteX0" fmla="*/ 0 w 2164463"/>
              <a:gd name="connsiteY0" fmla="*/ 0 h 506824"/>
              <a:gd name="connsiteX1" fmla="*/ 1101661 w 2164463"/>
              <a:gd name="connsiteY1" fmla="*/ 505574 h 506824"/>
              <a:gd name="connsiteX2" fmla="*/ 2164463 w 2164463"/>
              <a:gd name="connsiteY2" fmla="*/ 506824 h 506824"/>
              <a:gd name="connsiteX3" fmla="*/ 181431 w 2164463"/>
              <a:gd name="connsiteY3" fmla="*/ 1119 h 506824"/>
              <a:gd name="connsiteX4" fmla="*/ 0 w 2164463"/>
              <a:gd name="connsiteY4" fmla="*/ 0 h 506824"/>
              <a:gd name="connsiteX0" fmla="*/ 0 w 2164463"/>
              <a:gd name="connsiteY0" fmla="*/ 2056 h 508880"/>
              <a:gd name="connsiteX1" fmla="*/ 1101661 w 2164463"/>
              <a:gd name="connsiteY1" fmla="*/ 507630 h 508880"/>
              <a:gd name="connsiteX2" fmla="*/ 2164463 w 2164463"/>
              <a:gd name="connsiteY2" fmla="*/ 508880 h 508880"/>
              <a:gd name="connsiteX3" fmla="*/ 146986 w 2164463"/>
              <a:gd name="connsiteY3" fmla="*/ 0 h 508880"/>
              <a:gd name="connsiteX4" fmla="*/ 0 w 2164463"/>
              <a:gd name="connsiteY4" fmla="*/ 2056 h 508880"/>
              <a:gd name="connsiteX0" fmla="*/ 0 w 2164463"/>
              <a:gd name="connsiteY0" fmla="*/ 0 h 506824"/>
              <a:gd name="connsiteX1" fmla="*/ 1101661 w 2164463"/>
              <a:gd name="connsiteY1" fmla="*/ 505574 h 506824"/>
              <a:gd name="connsiteX2" fmla="*/ 2164463 w 2164463"/>
              <a:gd name="connsiteY2" fmla="*/ 506824 h 506824"/>
              <a:gd name="connsiteX3" fmla="*/ 142065 w 2164463"/>
              <a:gd name="connsiteY3" fmla="*/ 7469 h 506824"/>
              <a:gd name="connsiteX4" fmla="*/ 0 w 2164463"/>
              <a:gd name="connsiteY4" fmla="*/ 0 h 506824"/>
              <a:gd name="connsiteX0" fmla="*/ 0 w 2157082"/>
              <a:gd name="connsiteY0" fmla="*/ 0 h 509999"/>
              <a:gd name="connsiteX1" fmla="*/ 1094280 w 2157082"/>
              <a:gd name="connsiteY1" fmla="*/ 508749 h 509999"/>
              <a:gd name="connsiteX2" fmla="*/ 2157082 w 2157082"/>
              <a:gd name="connsiteY2" fmla="*/ 509999 h 509999"/>
              <a:gd name="connsiteX3" fmla="*/ 134684 w 2157082"/>
              <a:gd name="connsiteY3" fmla="*/ 10644 h 509999"/>
              <a:gd name="connsiteX4" fmla="*/ 0 w 2157082"/>
              <a:gd name="connsiteY4" fmla="*/ 0 h 509999"/>
              <a:gd name="connsiteX0" fmla="*/ 0 w 2159542"/>
              <a:gd name="connsiteY0" fmla="*/ 0 h 503649"/>
              <a:gd name="connsiteX1" fmla="*/ 1096740 w 2159542"/>
              <a:gd name="connsiteY1" fmla="*/ 502399 h 503649"/>
              <a:gd name="connsiteX2" fmla="*/ 2159542 w 2159542"/>
              <a:gd name="connsiteY2" fmla="*/ 503649 h 503649"/>
              <a:gd name="connsiteX3" fmla="*/ 137144 w 2159542"/>
              <a:gd name="connsiteY3" fmla="*/ 4294 h 503649"/>
              <a:gd name="connsiteX4" fmla="*/ 0 w 2159542"/>
              <a:gd name="connsiteY4" fmla="*/ 0 h 503649"/>
              <a:gd name="connsiteX0" fmla="*/ 0 w 2164463"/>
              <a:gd name="connsiteY0" fmla="*/ 0 h 502399"/>
              <a:gd name="connsiteX1" fmla="*/ 1096740 w 2164463"/>
              <a:gd name="connsiteY1" fmla="*/ 502399 h 502399"/>
              <a:gd name="connsiteX2" fmla="*/ 2164463 w 2164463"/>
              <a:gd name="connsiteY2" fmla="*/ 500474 h 502399"/>
              <a:gd name="connsiteX3" fmla="*/ 137144 w 2164463"/>
              <a:gd name="connsiteY3" fmla="*/ 4294 h 502399"/>
              <a:gd name="connsiteX4" fmla="*/ 0 w 2164463"/>
              <a:gd name="connsiteY4" fmla="*/ 0 h 50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463" h="502399">
                <a:moveTo>
                  <a:pt x="0" y="0"/>
                </a:moveTo>
                <a:lnTo>
                  <a:pt x="1096740" y="502399"/>
                </a:lnTo>
                <a:lnTo>
                  <a:pt x="2164463" y="500474"/>
                </a:lnTo>
                <a:lnTo>
                  <a:pt x="137144" y="4294"/>
                </a:lnTo>
                <a:lnTo>
                  <a:pt x="0" y="0"/>
                </a:lnTo>
                <a:close/>
              </a:path>
            </a:pathLst>
          </a:custGeom>
          <a:gradFill flip="none" rotWithShape="1">
            <a:gsLst>
              <a:gs pos="0">
                <a:schemeClr val="accent4">
                  <a:lumMod val="50000"/>
                </a:schemeClr>
              </a:gs>
              <a:gs pos="100000">
                <a:schemeClr val="accent4"/>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5" name="직사각형 113">
            <a:extLst>
              <a:ext uri="{FF2B5EF4-FFF2-40B4-BE49-F238E27FC236}">
                <a16:creationId xmlns="" xmlns:a16="http://schemas.microsoft.com/office/drawing/2014/main" id="{49DDF51F-70F4-4066-AA31-8AF5FA1D77E9}"/>
              </a:ext>
            </a:extLst>
          </p:cNvPr>
          <p:cNvSpPr>
            <a:spLocks noChangeArrowheads="1"/>
          </p:cNvSpPr>
          <p:nvPr/>
        </p:nvSpPr>
        <p:spPr bwMode="auto">
          <a:xfrm>
            <a:off x="5012891" y="3401390"/>
            <a:ext cx="878060" cy="25391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050" b="1" dirty="0">
                <a:solidFill>
                  <a:schemeClr val="bg1"/>
                </a:solidFill>
                <a:cs typeface="Arial" charset="0"/>
              </a:rPr>
              <a:t>Text Here</a:t>
            </a:r>
            <a:endParaRPr lang="ko-KR" altLang="en-US" sz="1050" dirty="0">
              <a:solidFill>
                <a:schemeClr val="bg1"/>
              </a:solidFill>
            </a:endParaRPr>
          </a:p>
        </p:txBody>
      </p:sp>
      <p:sp>
        <p:nvSpPr>
          <p:cNvPr id="16" name="Rectangle 15">
            <a:extLst>
              <a:ext uri="{FF2B5EF4-FFF2-40B4-BE49-F238E27FC236}">
                <a16:creationId xmlns="" xmlns:a16="http://schemas.microsoft.com/office/drawing/2014/main" id="{9872EDA0-ADF7-4AD9-B8FE-E7AB4679297D}"/>
              </a:ext>
            </a:extLst>
          </p:cNvPr>
          <p:cNvSpPr/>
          <p:nvPr/>
        </p:nvSpPr>
        <p:spPr>
          <a:xfrm>
            <a:off x="4669074" y="4119154"/>
            <a:ext cx="3770076" cy="243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9" name="직사각형 113">
            <a:extLst>
              <a:ext uri="{FF2B5EF4-FFF2-40B4-BE49-F238E27FC236}">
                <a16:creationId xmlns="" xmlns:a16="http://schemas.microsoft.com/office/drawing/2014/main" id="{7EBE8746-0816-4BD8-A5CD-6D5D4249AE15}"/>
              </a:ext>
            </a:extLst>
          </p:cNvPr>
          <p:cNvSpPr>
            <a:spLocks noChangeArrowheads="1"/>
          </p:cNvSpPr>
          <p:nvPr/>
        </p:nvSpPr>
        <p:spPr bwMode="auto">
          <a:xfrm>
            <a:off x="3181725" y="3037718"/>
            <a:ext cx="940463" cy="253916"/>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050" b="1" dirty="0">
                <a:solidFill>
                  <a:schemeClr val="bg1"/>
                </a:solidFill>
                <a:cs typeface="Arial" charset="0"/>
              </a:rPr>
              <a:t>Text Here</a:t>
            </a:r>
            <a:endParaRPr lang="ko-KR" altLang="en-US" sz="1050" dirty="0">
              <a:solidFill>
                <a:schemeClr val="bg1"/>
              </a:solidFill>
            </a:endParaRPr>
          </a:p>
        </p:txBody>
      </p:sp>
      <p:sp>
        <p:nvSpPr>
          <p:cNvPr id="20" name="Rectangle 19">
            <a:extLst>
              <a:ext uri="{FF2B5EF4-FFF2-40B4-BE49-F238E27FC236}">
                <a16:creationId xmlns="" xmlns:a16="http://schemas.microsoft.com/office/drawing/2014/main" id="{425D2144-37D2-47E1-981B-F24701018CD7}"/>
              </a:ext>
            </a:extLst>
          </p:cNvPr>
          <p:cNvSpPr/>
          <p:nvPr/>
        </p:nvSpPr>
        <p:spPr>
          <a:xfrm>
            <a:off x="687896" y="3533505"/>
            <a:ext cx="3729312" cy="243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22" name="Rectangle 21">
            <a:extLst>
              <a:ext uri="{FF2B5EF4-FFF2-40B4-BE49-F238E27FC236}">
                <a16:creationId xmlns="" xmlns:a16="http://schemas.microsoft.com/office/drawing/2014/main" id="{BC70883F-6F52-49BA-BC26-FC470DDA3B22}"/>
              </a:ext>
            </a:extLst>
          </p:cNvPr>
          <p:cNvSpPr/>
          <p:nvPr/>
        </p:nvSpPr>
        <p:spPr>
          <a:xfrm>
            <a:off x="678168" y="4336462"/>
            <a:ext cx="3861035" cy="243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30" name="Rectangle 29">
            <a:extLst>
              <a:ext uri="{FF2B5EF4-FFF2-40B4-BE49-F238E27FC236}">
                <a16:creationId xmlns="" xmlns:a16="http://schemas.microsoft.com/office/drawing/2014/main" id="{FB0E67D3-3B1B-452A-B89B-F2CC7D656203}"/>
              </a:ext>
            </a:extLst>
          </p:cNvPr>
          <p:cNvSpPr/>
          <p:nvPr/>
        </p:nvSpPr>
        <p:spPr>
          <a:xfrm>
            <a:off x="5758002" y="5471875"/>
            <a:ext cx="980199" cy="662852"/>
          </a:xfrm>
          <a:prstGeom prst="rect">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1" name="Rectangle 30">
            <a:extLst>
              <a:ext uri="{FF2B5EF4-FFF2-40B4-BE49-F238E27FC236}">
                <a16:creationId xmlns="" xmlns:a16="http://schemas.microsoft.com/office/drawing/2014/main" id="{818F51EB-AE35-4723-911E-B31A515C05A1}"/>
              </a:ext>
            </a:extLst>
          </p:cNvPr>
          <p:cNvSpPr/>
          <p:nvPr/>
        </p:nvSpPr>
        <p:spPr>
          <a:xfrm>
            <a:off x="2401354" y="5471875"/>
            <a:ext cx="980199" cy="662852"/>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2" name="Rectangle 31">
            <a:extLst>
              <a:ext uri="{FF2B5EF4-FFF2-40B4-BE49-F238E27FC236}">
                <a16:creationId xmlns="" xmlns:a16="http://schemas.microsoft.com/office/drawing/2014/main" id="{2F9BA161-2492-41DC-8DDB-DDDF2F83245D}"/>
              </a:ext>
            </a:extLst>
          </p:cNvPr>
          <p:cNvSpPr/>
          <p:nvPr/>
        </p:nvSpPr>
        <p:spPr>
          <a:xfrm>
            <a:off x="4079678" y="5471875"/>
            <a:ext cx="980199" cy="662852"/>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0" name="Rectangle 39"/>
          <p:cNvSpPr/>
          <p:nvPr/>
        </p:nvSpPr>
        <p:spPr>
          <a:xfrm>
            <a:off x="6763971" y="15475"/>
            <a:ext cx="2380029" cy="314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947552" y="2405339"/>
            <a:ext cx="2153366" cy="369332"/>
          </a:xfrm>
          <a:prstGeom prst="rect">
            <a:avLst/>
          </a:prstGeom>
        </p:spPr>
        <p:txBody>
          <a:bodyPr wrap="square">
            <a:spAutoFit/>
          </a:bodyPr>
          <a:lstStyle/>
          <a:p>
            <a:pPr algn="ctr"/>
            <a:r>
              <a:rPr lang="en-US" b="1" dirty="0" smtClean="0">
                <a:solidFill>
                  <a:schemeClr val="bg1"/>
                </a:solidFill>
                <a:latin typeface="Arial Narrow" panose="020B0606020202030204" pitchFamily="34" charset="0"/>
              </a:rPr>
              <a:t>Result</a:t>
            </a:r>
            <a:endParaRPr lang="en-US" dirty="0">
              <a:solidFill>
                <a:schemeClr val="bg1"/>
              </a:solidFill>
            </a:endParaRPr>
          </a:p>
        </p:txBody>
      </p:sp>
      <p:sp>
        <p:nvSpPr>
          <p:cNvPr id="42" name="Rectangle 41">
            <a:extLst>
              <a:ext uri="{FF2B5EF4-FFF2-40B4-BE49-F238E27FC236}">
                <a16:creationId xmlns="" xmlns:a16="http://schemas.microsoft.com/office/drawing/2014/main" id="{9CF2E40A-FE92-4AD4-8A9C-8F88EA286EA8}"/>
              </a:ext>
            </a:extLst>
          </p:cNvPr>
          <p:cNvSpPr/>
          <p:nvPr/>
        </p:nvSpPr>
        <p:spPr>
          <a:xfrm>
            <a:off x="7601175" y="1154604"/>
            <a:ext cx="837975" cy="107843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43" name="Rectangle 42"/>
          <p:cNvSpPr/>
          <p:nvPr/>
        </p:nvSpPr>
        <p:spPr>
          <a:xfrm>
            <a:off x="4800532" y="4649051"/>
            <a:ext cx="2716738" cy="400110"/>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Tutor Performance</a:t>
            </a:r>
          </a:p>
        </p:txBody>
      </p:sp>
      <p:sp>
        <p:nvSpPr>
          <p:cNvPr id="44" name="Rectangle 43"/>
          <p:cNvSpPr/>
          <p:nvPr/>
        </p:nvSpPr>
        <p:spPr>
          <a:xfrm>
            <a:off x="1632802" y="4632150"/>
            <a:ext cx="2716738" cy="400110"/>
          </a:xfrm>
          <a:prstGeom prst="rect">
            <a:avLst/>
          </a:prstGeom>
        </p:spPr>
        <p:txBody>
          <a:bodyPr wrap="square">
            <a:spAutoFit/>
          </a:bodyPr>
          <a:lstStyle/>
          <a:p>
            <a:pPr algn="r"/>
            <a:r>
              <a:rPr lang="en-US" sz="2000" b="1" dirty="0" smtClean="0">
                <a:solidFill>
                  <a:schemeClr val="tx1">
                    <a:lumMod val="65000"/>
                    <a:lumOff val="35000"/>
                  </a:schemeClr>
                </a:solidFill>
                <a:latin typeface="Arial Narrow" panose="020B0606020202030204" pitchFamily="34" charset="0"/>
              </a:rPr>
              <a:t>Affective Commitment</a:t>
            </a:r>
          </a:p>
        </p:txBody>
      </p:sp>
      <p:sp>
        <p:nvSpPr>
          <p:cNvPr id="45" name="Rectangle 44"/>
          <p:cNvSpPr/>
          <p:nvPr/>
        </p:nvSpPr>
        <p:spPr>
          <a:xfrm>
            <a:off x="1622467" y="3863299"/>
            <a:ext cx="2916736" cy="400110"/>
          </a:xfrm>
          <a:prstGeom prst="rect">
            <a:avLst/>
          </a:prstGeom>
        </p:spPr>
        <p:txBody>
          <a:bodyPr wrap="square">
            <a:spAutoFit/>
          </a:bodyPr>
          <a:lstStyle/>
          <a:p>
            <a:r>
              <a:rPr lang="en-US" sz="2000" b="1" dirty="0" smtClean="0">
                <a:solidFill>
                  <a:schemeClr val="tx1">
                    <a:lumMod val="65000"/>
                    <a:lumOff val="35000"/>
                  </a:schemeClr>
                </a:solidFill>
                <a:latin typeface="Arial Narrow" panose="020B0606020202030204" pitchFamily="34" charset="0"/>
              </a:rPr>
              <a:t>Professional Competence</a:t>
            </a:r>
          </a:p>
        </p:txBody>
      </p:sp>
      <p:sp>
        <p:nvSpPr>
          <p:cNvPr id="46" name="Rectangle 45">
            <a:extLst>
              <a:ext uri="{FF2B5EF4-FFF2-40B4-BE49-F238E27FC236}">
                <a16:creationId xmlns="" xmlns:a16="http://schemas.microsoft.com/office/drawing/2014/main" id="{BC70883F-6F52-49BA-BC26-FC470DDA3B22}"/>
              </a:ext>
            </a:extLst>
          </p:cNvPr>
          <p:cNvSpPr/>
          <p:nvPr/>
        </p:nvSpPr>
        <p:spPr>
          <a:xfrm>
            <a:off x="4332584" y="4723996"/>
            <a:ext cx="293704" cy="244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48" name="Rectangle 47"/>
          <p:cNvSpPr/>
          <p:nvPr/>
        </p:nvSpPr>
        <p:spPr>
          <a:xfrm>
            <a:off x="2542390" y="5572468"/>
            <a:ext cx="698125" cy="461665"/>
          </a:xfrm>
          <a:prstGeom prst="rect">
            <a:avLst/>
          </a:prstGeom>
        </p:spPr>
        <p:txBody>
          <a:bodyPr wrap="square">
            <a:spAutoFit/>
          </a:bodyPr>
          <a:lstStyle/>
          <a:p>
            <a:pPr algn="r"/>
            <a:r>
              <a:rPr lang="en-US" sz="2400" b="1" dirty="0" smtClean="0">
                <a:solidFill>
                  <a:schemeClr val="tx1">
                    <a:lumMod val="65000"/>
                    <a:lumOff val="35000"/>
                  </a:schemeClr>
                </a:solidFill>
                <a:latin typeface="Arial Narrow" panose="020B0606020202030204" pitchFamily="34" charset="0"/>
              </a:rPr>
              <a:t>3,54</a:t>
            </a:r>
          </a:p>
        </p:txBody>
      </p:sp>
      <p:sp>
        <p:nvSpPr>
          <p:cNvPr id="49" name="Rectangle 48"/>
          <p:cNvSpPr/>
          <p:nvPr/>
        </p:nvSpPr>
        <p:spPr>
          <a:xfrm>
            <a:off x="4190140" y="5578447"/>
            <a:ext cx="698125" cy="461665"/>
          </a:xfrm>
          <a:prstGeom prst="rect">
            <a:avLst/>
          </a:prstGeom>
        </p:spPr>
        <p:txBody>
          <a:bodyPr wrap="square">
            <a:spAutoFit/>
          </a:bodyPr>
          <a:lstStyle/>
          <a:p>
            <a:pPr algn="r"/>
            <a:r>
              <a:rPr lang="en-US" sz="2400" b="1" dirty="0" smtClean="0">
                <a:solidFill>
                  <a:schemeClr val="tx1">
                    <a:lumMod val="65000"/>
                    <a:lumOff val="35000"/>
                  </a:schemeClr>
                </a:solidFill>
                <a:latin typeface="Arial Narrow" panose="020B0606020202030204" pitchFamily="34" charset="0"/>
              </a:rPr>
              <a:t>3,75</a:t>
            </a:r>
          </a:p>
        </p:txBody>
      </p:sp>
      <p:sp>
        <p:nvSpPr>
          <p:cNvPr id="50" name="Rectangle 49"/>
          <p:cNvSpPr/>
          <p:nvPr/>
        </p:nvSpPr>
        <p:spPr>
          <a:xfrm>
            <a:off x="5890951" y="5572468"/>
            <a:ext cx="698125" cy="461665"/>
          </a:xfrm>
          <a:prstGeom prst="rect">
            <a:avLst/>
          </a:prstGeom>
        </p:spPr>
        <p:txBody>
          <a:bodyPr wrap="square">
            <a:spAutoFit/>
          </a:bodyPr>
          <a:lstStyle/>
          <a:p>
            <a:pPr algn="r"/>
            <a:r>
              <a:rPr lang="en-US" sz="2400" b="1" dirty="0" smtClean="0">
                <a:solidFill>
                  <a:schemeClr val="tx1">
                    <a:lumMod val="65000"/>
                    <a:lumOff val="35000"/>
                  </a:schemeClr>
                </a:solidFill>
                <a:latin typeface="Arial Narrow" panose="020B0606020202030204" pitchFamily="34" charset="0"/>
              </a:rPr>
              <a:t>3,68</a:t>
            </a:r>
          </a:p>
        </p:txBody>
      </p:sp>
      <p:pic>
        <p:nvPicPr>
          <p:cNvPr id="52" name="Picture 5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2092" y="371129"/>
            <a:ext cx="2143125" cy="2143125"/>
          </a:xfrm>
          <a:prstGeom prst="rect">
            <a:avLst/>
          </a:prstGeom>
        </p:spPr>
      </p:pic>
      <p:sp>
        <p:nvSpPr>
          <p:cNvPr id="51" name="Rectangle 50"/>
          <p:cNvSpPr/>
          <p:nvPr/>
        </p:nvSpPr>
        <p:spPr>
          <a:xfrm>
            <a:off x="133351" y="2174507"/>
            <a:ext cx="2564636" cy="830997"/>
          </a:xfrm>
          <a:prstGeom prst="rect">
            <a:avLst/>
          </a:prstGeom>
        </p:spPr>
        <p:txBody>
          <a:bodyPr wrap="square">
            <a:spAutoFit/>
          </a:bodyPr>
          <a:lstStyle/>
          <a:p>
            <a:pPr algn="ctr"/>
            <a:r>
              <a:rPr lang="en-US" sz="2400" b="1" dirty="0" smtClean="0">
                <a:solidFill>
                  <a:schemeClr val="tx1">
                    <a:lumMod val="65000"/>
                    <a:lumOff val="35000"/>
                  </a:schemeClr>
                </a:solidFill>
                <a:latin typeface="Arial Narrow" panose="020B0606020202030204" pitchFamily="34" charset="0"/>
              </a:rPr>
              <a:t>Respondents’ Evaluation</a:t>
            </a:r>
          </a:p>
        </p:txBody>
      </p:sp>
      <p:graphicFrame>
        <p:nvGraphicFramePr>
          <p:cNvPr id="2" name="Object 1"/>
          <p:cNvGraphicFramePr>
            <a:graphicFrameLocks noChangeAspect="1"/>
          </p:cNvGraphicFramePr>
          <p:nvPr>
            <p:extLst>
              <p:ext uri="{D42A27DB-BD31-4B8C-83A1-F6EECF244321}">
                <p14:modId xmlns:p14="http://schemas.microsoft.com/office/powerpoint/2010/main" val="2663182080"/>
              </p:ext>
            </p:extLst>
          </p:nvPr>
        </p:nvGraphicFramePr>
        <p:xfrm>
          <a:off x="1588" y="5128098"/>
          <a:ext cx="9142412" cy="1682750"/>
        </p:xfrm>
        <a:graphic>
          <a:graphicData uri="http://schemas.openxmlformats.org/presentationml/2006/ole">
            <mc:AlternateContent xmlns:mc="http://schemas.openxmlformats.org/markup-compatibility/2006">
              <mc:Choice xmlns:v="urn:schemas-microsoft-com:vml" Requires="v">
                <p:oleObj spid="_x0000_s4103" name="CorelDRAW" r:id="rId5" imgW="9142645" imgH="1682529" progId="CorelDraw.Graphic.17">
                  <p:embed/>
                </p:oleObj>
              </mc:Choice>
              <mc:Fallback>
                <p:oleObj name="CorelDRAW" r:id="rId5" imgW="9142645" imgH="1682529" progId="CorelDraw.Graphic.17">
                  <p:embed/>
                  <p:pic>
                    <p:nvPicPr>
                      <p:cNvPr id="0" name=""/>
                      <p:cNvPicPr/>
                      <p:nvPr/>
                    </p:nvPicPr>
                    <p:blipFill>
                      <a:blip r:embed="rId6"/>
                      <a:stretch>
                        <a:fillRect/>
                      </a:stretch>
                    </p:blipFill>
                    <p:spPr>
                      <a:xfrm>
                        <a:off x="1588" y="5128098"/>
                        <a:ext cx="9142412" cy="1682750"/>
                      </a:xfrm>
                      <a:prstGeom prst="rect">
                        <a:avLst/>
                      </a:prstGeom>
                    </p:spPr>
                  </p:pic>
                </p:oleObj>
              </mc:Fallback>
            </mc:AlternateContent>
          </a:graphicData>
        </a:graphic>
      </p:graphicFrame>
    </p:spTree>
    <p:extLst>
      <p:ext uri="{BB962C8B-B14F-4D97-AF65-F5344CB8AC3E}">
        <p14:creationId xmlns:p14="http://schemas.microsoft.com/office/powerpoint/2010/main" val="33814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3000" fill="hold"/>
                                        <p:tgtEl>
                                          <p:spTgt spid="45"/>
                                        </p:tgtEl>
                                        <p:attrNameLst>
                                          <p:attrName>ppt_w</p:attrName>
                                        </p:attrNameLst>
                                      </p:cBhvr>
                                      <p:tavLst>
                                        <p:tav tm="0">
                                          <p:val>
                                            <p:strVal val="#ppt_w*0.70"/>
                                          </p:val>
                                        </p:tav>
                                        <p:tav tm="100000">
                                          <p:val>
                                            <p:strVal val="#ppt_w"/>
                                          </p:val>
                                        </p:tav>
                                      </p:tavLst>
                                    </p:anim>
                                    <p:anim calcmode="lin" valueType="num">
                                      <p:cBhvr>
                                        <p:cTn id="8" dur="3000" fill="hold"/>
                                        <p:tgtEl>
                                          <p:spTgt spid="45"/>
                                        </p:tgtEl>
                                        <p:attrNameLst>
                                          <p:attrName>ppt_h</p:attrName>
                                        </p:attrNameLst>
                                      </p:cBhvr>
                                      <p:tavLst>
                                        <p:tav tm="0">
                                          <p:val>
                                            <p:strVal val="#ppt_h"/>
                                          </p:val>
                                        </p:tav>
                                        <p:tav tm="100000">
                                          <p:val>
                                            <p:strVal val="#ppt_h"/>
                                          </p:val>
                                        </p:tav>
                                      </p:tavLst>
                                    </p:anim>
                                    <p:animEffect transition="in" filter="fade">
                                      <p:cBhvr>
                                        <p:cTn id="9" dur="3000"/>
                                        <p:tgtEl>
                                          <p:spTgt spid="4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3000" fill="hold"/>
                                        <p:tgtEl>
                                          <p:spTgt spid="48"/>
                                        </p:tgtEl>
                                        <p:attrNameLst>
                                          <p:attrName>ppt_w</p:attrName>
                                        </p:attrNameLst>
                                      </p:cBhvr>
                                      <p:tavLst>
                                        <p:tav tm="0">
                                          <p:val>
                                            <p:strVal val="#ppt_w*0.70"/>
                                          </p:val>
                                        </p:tav>
                                        <p:tav tm="100000">
                                          <p:val>
                                            <p:strVal val="#ppt_w"/>
                                          </p:val>
                                        </p:tav>
                                      </p:tavLst>
                                    </p:anim>
                                    <p:anim calcmode="lin" valueType="num">
                                      <p:cBhvr>
                                        <p:cTn id="13" dur="3000" fill="hold"/>
                                        <p:tgtEl>
                                          <p:spTgt spid="48"/>
                                        </p:tgtEl>
                                        <p:attrNameLst>
                                          <p:attrName>ppt_h</p:attrName>
                                        </p:attrNameLst>
                                      </p:cBhvr>
                                      <p:tavLst>
                                        <p:tav tm="0">
                                          <p:val>
                                            <p:strVal val="#ppt_h"/>
                                          </p:val>
                                        </p:tav>
                                        <p:tav tm="100000">
                                          <p:val>
                                            <p:strVal val="#ppt_h"/>
                                          </p:val>
                                        </p:tav>
                                      </p:tavLst>
                                    </p:anim>
                                    <p:animEffect transition="in" filter="fade">
                                      <p:cBhvr>
                                        <p:cTn id="14" dur="3000"/>
                                        <p:tgtEl>
                                          <p:spTgt spid="48"/>
                                        </p:tgtEl>
                                      </p:cBhvr>
                                    </p:animEffect>
                                  </p:childTnLst>
                                </p:cTn>
                              </p:par>
                              <p:par>
                                <p:cTn id="15" presetID="55" presetClass="entr" presetSubtype="0" fill="hold" grpId="0" nodeType="withEffect">
                                  <p:stCondLst>
                                    <p:cond delay="800"/>
                                  </p:stCondLst>
                                  <p:childTnLst>
                                    <p:set>
                                      <p:cBhvr>
                                        <p:cTn id="16" dur="1" fill="hold">
                                          <p:stCondLst>
                                            <p:cond delay="0"/>
                                          </p:stCondLst>
                                        </p:cTn>
                                        <p:tgtEl>
                                          <p:spTgt spid="44"/>
                                        </p:tgtEl>
                                        <p:attrNameLst>
                                          <p:attrName>style.visibility</p:attrName>
                                        </p:attrNameLst>
                                      </p:cBhvr>
                                      <p:to>
                                        <p:strVal val="visible"/>
                                      </p:to>
                                    </p:set>
                                    <p:anim calcmode="lin" valueType="num">
                                      <p:cBhvr>
                                        <p:cTn id="17" dur="2600" fill="hold"/>
                                        <p:tgtEl>
                                          <p:spTgt spid="44"/>
                                        </p:tgtEl>
                                        <p:attrNameLst>
                                          <p:attrName>ppt_w</p:attrName>
                                        </p:attrNameLst>
                                      </p:cBhvr>
                                      <p:tavLst>
                                        <p:tav tm="0">
                                          <p:val>
                                            <p:strVal val="#ppt_w*0.70"/>
                                          </p:val>
                                        </p:tav>
                                        <p:tav tm="100000">
                                          <p:val>
                                            <p:strVal val="#ppt_w"/>
                                          </p:val>
                                        </p:tav>
                                      </p:tavLst>
                                    </p:anim>
                                    <p:anim calcmode="lin" valueType="num">
                                      <p:cBhvr>
                                        <p:cTn id="18" dur="2600" fill="hold"/>
                                        <p:tgtEl>
                                          <p:spTgt spid="44"/>
                                        </p:tgtEl>
                                        <p:attrNameLst>
                                          <p:attrName>ppt_h</p:attrName>
                                        </p:attrNameLst>
                                      </p:cBhvr>
                                      <p:tavLst>
                                        <p:tav tm="0">
                                          <p:val>
                                            <p:strVal val="#ppt_h"/>
                                          </p:val>
                                        </p:tav>
                                        <p:tav tm="100000">
                                          <p:val>
                                            <p:strVal val="#ppt_h"/>
                                          </p:val>
                                        </p:tav>
                                      </p:tavLst>
                                    </p:anim>
                                    <p:animEffect transition="in" filter="fade">
                                      <p:cBhvr>
                                        <p:cTn id="19" dur="2600"/>
                                        <p:tgtEl>
                                          <p:spTgt spid="44"/>
                                        </p:tgtEl>
                                      </p:cBhvr>
                                    </p:animEffect>
                                  </p:childTnLst>
                                </p:cTn>
                              </p:par>
                              <p:par>
                                <p:cTn id="20" presetID="55" presetClass="entr" presetSubtype="0" fill="hold" grpId="0" nodeType="withEffect">
                                  <p:stCondLst>
                                    <p:cond delay="900"/>
                                  </p:stCondLst>
                                  <p:childTnLst>
                                    <p:set>
                                      <p:cBhvr>
                                        <p:cTn id="21" dur="1" fill="hold">
                                          <p:stCondLst>
                                            <p:cond delay="0"/>
                                          </p:stCondLst>
                                        </p:cTn>
                                        <p:tgtEl>
                                          <p:spTgt spid="49"/>
                                        </p:tgtEl>
                                        <p:attrNameLst>
                                          <p:attrName>style.visibility</p:attrName>
                                        </p:attrNameLst>
                                      </p:cBhvr>
                                      <p:to>
                                        <p:strVal val="visible"/>
                                      </p:to>
                                    </p:set>
                                    <p:anim calcmode="lin" valueType="num">
                                      <p:cBhvr>
                                        <p:cTn id="22" dur="2500" fill="hold"/>
                                        <p:tgtEl>
                                          <p:spTgt spid="49"/>
                                        </p:tgtEl>
                                        <p:attrNameLst>
                                          <p:attrName>ppt_w</p:attrName>
                                        </p:attrNameLst>
                                      </p:cBhvr>
                                      <p:tavLst>
                                        <p:tav tm="0">
                                          <p:val>
                                            <p:strVal val="#ppt_w*0.70"/>
                                          </p:val>
                                        </p:tav>
                                        <p:tav tm="100000">
                                          <p:val>
                                            <p:strVal val="#ppt_w"/>
                                          </p:val>
                                        </p:tav>
                                      </p:tavLst>
                                    </p:anim>
                                    <p:anim calcmode="lin" valueType="num">
                                      <p:cBhvr>
                                        <p:cTn id="23" dur="2500" fill="hold"/>
                                        <p:tgtEl>
                                          <p:spTgt spid="49"/>
                                        </p:tgtEl>
                                        <p:attrNameLst>
                                          <p:attrName>ppt_h</p:attrName>
                                        </p:attrNameLst>
                                      </p:cBhvr>
                                      <p:tavLst>
                                        <p:tav tm="0">
                                          <p:val>
                                            <p:strVal val="#ppt_h"/>
                                          </p:val>
                                        </p:tav>
                                        <p:tav tm="100000">
                                          <p:val>
                                            <p:strVal val="#ppt_h"/>
                                          </p:val>
                                        </p:tav>
                                      </p:tavLst>
                                    </p:anim>
                                    <p:animEffect transition="in" filter="fade">
                                      <p:cBhvr>
                                        <p:cTn id="24" dur="2500"/>
                                        <p:tgtEl>
                                          <p:spTgt spid="49"/>
                                        </p:tgtEl>
                                      </p:cBhvr>
                                    </p:animEffect>
                                  </p:childTnLst>
                                </p:cTn>
                              </p:par>
                              <p:par>
                                <p:cTn id="25" presetID="55" presetClass="entr" presetSubtype="0" fill="hold" grpId="0" nodeType="withEffect">
                                  <p:stCondLst>
                                    <p:cond delay="14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3000" fill="hold"/>
                                        <p:tgtEl>
                                          <p:spTgt spid="43"/>
                                        </p:tgtEl>
                                        <p:attrNameLst>
                                          <p:attrName>ppt_w</p:attrName>
                                        </p:attrNameLst>
                                      </p:cBhvr>
                                      <p:tavLst>
                                        <p:tav tm="0">
                                          <p:val>
                                            <p:strVal val="#ppt_w*0.70"/>
                                          </p:val>
                                        </p:tav>
                                        <p:tav tm="100000">
                                          <p:val>
                                            <p:strVal val="#ppt_w"/>
                                          </p:val>
                                        </p:tav>
                                      </p:tavLst>
                                    </p:anim>
                                    <p:anim calcmode="lin" valueType="num">
                                      <p:cBhvr>
                                        <p:cTn id="28" dur="3000" fill="hold"/>
                                        <p:tgtEl>
                                          <p:spTgt spid="43"/>
                                        </p:tgtEl>
                                        <p:attrNameLst>
                                          <p:attrName>ppt_h</p:attrName>
                                        </p:attrNameLst>
                                      </p:cBhvr>
                                      <p:tavLst>
                                        <p:tav tm="0">
                                          <p:val>
                                            <p:strVal val="#ppt_h"/>
                                          </p:val>
                                        </p:tav>
                                        <p:tav tm="100000">
                                          <p:val>
                                            <p:strVal val="#ppt_h"/>
                                          </p:val>
                                        </p:tav>
                                      </p:tavLst>
                                    </p:anim>
                                    <p:animEffect transition="in" filter="fade">
                                      <p:cBhvr>
                                        <p:cTn id="29" dur="3000"/>
                                        <p:tgtEl>
                                          <p:spTgt spid="43"/>
                                        </p:tgtEl>
                                      </p:cBhvr>
                                    </p:animEffect>
                                  </p:childTnLst>
                                </p:cTn>
                              </p:par>
                              <p:par>
                                <p:cTn id="30" presetID="55" presetClass="entr" presetSubtype="0" fill="hold" grpId="0" nodeType="withEffect">
                                  <p:stCondLst>
                                    <p:cond delay="1600"/>
                                  </p:stCondLst>
                                  <p:childTnLst>
                                    <p:set>
                                      <p:cBhvr>
                                        <p:cTn id="31" dur="1" fill="hold">
                                          <p:stCondLst>
                                            <p:cond delay="0"/>
                                          </p:stCondLst>
                                        </p:cTn>
                                        <p:tgtEl>
                                          <p:spTgt spid="50"/>
                                        </p:tgtEl>
                                        <p:attrNameLst>
                                          <p:attrName>style.visibility</p:attrName>
                                        </p:attrNameLst>
                                      </p:cBhvr>
                                      <p:to>
                                        <p:strVal val="visible"/>
                                      </p:to>
                                    </p:set>
                                    <p:anim calcmode="lin" valueType="num">
                                      <p:cBhvr>
                                        <p:cTn id="32" dur="3000" fill="hold"/>
                                        <p:tgtEl>
                                          <p:spTgt spid="50"/>
                                        </p:tgtEl>
                                        <p:attrNameLst>
                                          <p:attrName>ppt_w</p:attrName>
                                        </p:attrNameLst>
                                      </p:cBhvr>
                                      <p:tavLst>
                                        <p:tav tm="0">
                                          <p:val>
                                            <p:strVal val="#ppt_w*0.70"/>
                                          </p:val>
                                        </p:tav>
                                        <p:tav tm="100000">
                                          <p:val>
                                            <p:strVal val="#ppt_w"/>
                                          </p:val>
                                        </p:tav>
                                      </p:tavLst>
                                    </p:anim>
                                    <p:anim calcmode="lin" valueType="num">
                                      <p:cBhvr>
                                        <p:cTn id="33" dur="3000" fill="hold"/>
                                        <p:tgtEl>
                                          <p:spTgt spid="50"/>
                                        </p:tgtEl>
                                        <p:attrNameLst>
                                          <p:attrName>ppt_h</p:attrName>
                                        </p:attrNameLst>
                                      </p:cBhvr>
                                      <p:tavLst>
                                        <p:tav tm="0">
                                          <p:val>
                                            <p:strVal val="#ppt_h"/>
                                          </p:val>
                                        </p:tav>
                                        <p:tav tm="100000">
                                          <p:val>
                                            <p:strVal val="#ppt_h"/>
                                          </p:val>
                                        </p:tav>
                                      </p:tavLst>
                                    </p:anim>
                                    <p:animEffect transition="in" filter="fade">
                                      <p:cBhvr>
                                        <p:cTn id="34" dur="3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11">
            <a:extLst>
              <a:ext uri="{FF2B5EF4-FFF2-40B4-BE49-F238E27FC236}">
                <a16:creationId xmlns="" xmlns:a16="http://schemas.microsoft.com/office/drawing/2014/main" id="{03CCF36E-D6A1-49C3-AF4D-17AD7C746CBB}"/>
              </a:ext>
            </a:extLst>
          </p:cNvPr>
          <p:cNvSpPr/>
          <p:nvPr/>
        </p:nvSpPr>
        <p:spPr>
          <a:xfrm>
            <a:off x="7115756" y="3791829"/>
            <a:ext cx="822774" cy="2122128"/>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2"/>
          </a:solidFill>
          <a:ln w="9525" cap="flat">
            <a:noFill/>
            <a:prstDash val="solid"/>
            <a:miter/>
          </a:ln>
        </p:spPr>
        <p:txBody>
          <a:bodyPr rtlCol="0" anchor="ctr"/>
          <a:lstStyle/>
          <a:p>
            <a:endParaRPr lang="en-US" sz="1350" dirty="0"/>
          </a:p>
        </p:txBody>
      </p:sp>
      <p:sp>
        <p:nvSpPr>
          <p:cNvPr id="6" name="Freeform 3">
            <a:extLst>
              <a:ext uri="{FF2B5EF4-FFF2-40B4-BE49-F238E27FC236}">
                <a16:creationId xmlns="" xmlns:a16="http://schemas.microsoft.com/office/drawing/2014/main" id="{5FE5C471-86EF-4BDA-A279-588BB8713865}"/>
              </a:ext>
            </a:extLst>
          </p:cNvPr>
          <p:cNvSpPr/>
          <p:nvPr/>
        </p:nvSpPr>
        <p:spPr>
          <a:xfrm flipH="1">
            <a:off x="6064480" y="4421816"/>
            <a:ext cx="1146534" cy="1578449"/>
          </a:xfrm>
          <a:custGeom>
            <a:avLst/>
            <a:gdLst>
              <a:gd name="connsiteX0" fmla="*/ 2614174 w 2816128"/>
              <a:gd name="connsiteY0" fmla="*/ 72928 h 3814675"/>
              <a:gd name="connsiteX1" fmla="*/ 2322464 w 2816128"/>
              <a:gd name="connsiteY1" fmla="*/ 0 h 3814675"/>
              <a:gd name="connsiteX2" fmla="*/ 2193438 w 2816128"/>
              <a:gd name="connsiteY2" fmla="*/ 185124 h 3814675"/>
              <a:gd name="connsiteX3" fmla="*/ 2114901 w 2816128"/>
              <a:gd name="connsiteY3" fmla="*/ 201953 h 3814675"/>
              <a:gd name="connsiteX4" fmla="*/ 2142950 w 2816128"/>
              <a:gd name="connsiteY4" fmla="*/ 314150 h 3814675"/>
              <a:gd name="connsiteX5" fmla="*/ 2047583 w 2816128"/>
              <a:gd name="connsiteY5" fmla="*/ 482444 h 3814675"/>
              <a:gd name="connsiteX6" fmla="*/ 2159779 w 2816128"/>
              <a:gd name="connsiteY6" fmla="*/ 734886 h 3814675"/>
              <a:gd name="connsiteX7" fmla="*/ 2030754 w 2816128"/>
              <a:gd name="connsiteY7" fmla="*/ 779764 h 3814675"/>
              <a:gd name="connsiteX8" fmla="*/ 1997095 w 2816128"/>
              <a:gd name="connsiteY8" fmla="*/ 847082 h 3814675"/>
              <a:gd name="connsiteX9" fmla="*/ 1997095 w 2816128"/>
              <a:gd name="connsiteY9" fmla="*/ 734886 h 3814675"/>
              <a:gd name="connsiteX10" fmla="*/ 1946606 w 2816128"/>
              <a:gd name="connsiteY10" fmla="*/ 695617 h 3814675"/>
              <a:gd name="connsiteX11" fmla="*/ 1772702 w 2816128"/>
              <a:gd name="connsiteY11" fmla="*/ 746105 h 3814675"/>
              <a:gd name="connsiteX12" fmla="*/ 1402454 w 2816128"/>
              <a:gd name="connsiteY12" fmla="*/ 605860 h 3814675"/>
              <a:gd name="connsiteX13" fmla="*/ 1705384 w 2816128"/>
              <a:gd name="connsiteY13" fmla="*/ 1178061 h 3814675"/>
              <a:gd name="connsiteX14" fmla="*/ 1800751 w 2816128"/>
              <a:gd name="connsiteY14" fmla="*/ 1250989 h 3814675"/>
              <a:gd name="connsiteX15" fmla="*/ 1649286 w 2816128"/>
              <a:gd name="connsiteY15" fmla="*/ 1475381 h 3814675"/>
              <a:gd name="connsiteX16" fmla="*/ 1727824 w 2816128"/>
              <a:gd name="connsiteY16" fmla="*/ 1694164 h 3814675"/>
              <a:gd name="connsiteX17" fmla="*/ 1817581 w 2816128"/>
              <a:gd name="connsiteY17" fmla="*/ 1688555 h 3814675"/>
              <a:gd name="connsiteX18" fmla="*/ 1671725 w 2816128"/>
              <a:gd name="connsiteY18" fmla="*/ 1856849 h 3814675"/>
              <a:gd name="connsiteX19" fmla="*/ 914400 w 2816128"/>
              <a:gd name="connsiteY19" fmla="*/ 1604407 h 3814675"/>
              <a:gd name="connsiteX20" fmla="*/ 460005 w 2816128"/>
              <a:gd name="connsiteY20" fmla="*/ 2631004 h 3814675"/>
              <a:gd name="connsiteX21" fmla="*/ 263662 w 2816128"/>
              <a:gd name="connsiteY21" fmla="*/ 2838567 h 3814675"/>
              <a:gd name="connsiteX22" fmla="*/ 44879 w 2816128"/>
              <a:gd name="connsiteY22" fmla="*/ 2883445 h 3814675"/>
              <a:gd name="connsiteX23" fmla="*/ 0 w 2816128"/>
              <a:gd name="connsiteY23" fmla="*/ 2990032 h 3814675"/>
              <a:gd name="connsiteX24" fmla="*/ 274881 w 2816128"/>
              <a:gd name="connsiteY24" fmla="*/ 3113448 h 3814675"/>
              <a:gd name="connsiteX25" fmla="*/ 504884 w 2816128"/>
              <a:gd name="connsiteY25" fmla="*/ 3012471 h 3814675"/>
              <a:gd name="connsiteX26" fmla="*/ 471225 w 2816128"/>
              <a:gd name="connsiteY26" fmla="*/ 3141497 h 3814675"/>
              <a:gd name="connsiteX27" fmla="*/ 572201 w 2816128"/>
              <a:gd name="connsiteY27" fmla="*/ 3186375 h 3814675"/>
              <a:gd name="connsiteX28" fmla="*/ 381468 w 2816128"/>
              <a:gd name="connsiteY28" fmla="*/ 3646380 h 3814675"/>
              <a:gd name="connsiteX29" fmla="*/ 196344 w 2816128"/>
              <a:gd name="connsiteY29" fmla="*/ 3691259 h 3814675"/>
              <a:gd name="connsiteX30" fmla="*/ 263662 w 2816128"/>
              <a:gd name="connsiteY30" fmla="*/ 3792235 h 3814675"/>
              <a:gd name="connsiteX31" fmla="*/ 555372 w 2816128"/>
              <a:gd name="connsiteY31" fmla="*/ 3814675 h 3814675"/>
              <a:gd name="connsiteX32" fmla="*/ 589031 w 2816128"/>
              <a:gd name="connsiteY32" fmla="*/ 3607112 h 3814675"/>
              <a:gd name="connsiteX33" fmla="*/ 645129 w 2816128"/>
              <a:gd name="connsiteY33" fmla="*/ 3601502 h 3814675"/>
              <a:gd name="connsiteX34" fmla="*/ 690008 w 2816128"/>
              <a:gd name="connsiteY34" fmla="*/ 3724918 h 3814675"/>
              <a:gd name="connsiteX35" fmla="*/ 774155 w 2816128"/>
              <a:gd name="connsiteY35" fmla="*/ 3730528 h 3814675"/>
              <a:gd name="connsiteX36" fmla="*/ 779765 w 2816128"/>
              <a:gd name="connsiteY36" fmla="*/ 3500525 h 3814675"/>
              <a:gd name="connsiteX37" fmla="*/ 746106 w 2816128"/>
              <a:gd name="connsiteY37" fmla="*/ 3231254 h 3814675"/>
              <a:gd name="connsiteX38" fmla="*/ 903181 w 2816128"/>
              <a:gd name="connsiteY38" fmla="*/ 2653443 h 3814675"/>
              <a:gd name="connsiteX39" fmla="*/ 1166842 w 2816128"/>
              <a:gd name="connsiteY39" fmla="*/ 2546856 h 3814675"/>
              <a:gd name="connsiteX40" fmla="*/ 1531480 w 2816128"/>
              <a:gd name="connsiteY40" fmla="*/ 2653443 h 3814675"/>
              <a:gd name="connsiteX41" fmla="*/ 1593188 w 2816128"/>
              <a:gd name="connsiteY41" fmla="*/ 2653443 h 3814675"/>
              <a:gd name="connsiteX42" fmla="*/ 1649286 w 2816128"/>
              <a:gd name="connsiteY42" fmla="*/ 2754420 h 3814675"/>
              <a:gd name="connsiteX43" fmla="*/ 1800751 w 2816128"/>
              <a:gd name="connsiteY43" fmla="*/ 2788078 h 3814675"/>
              <a:gd name="connsiteX44" fmla="*/ 1811971 w 2816128"/>
              <a:gd name="connsiteY44" fmla="*/ 2821737 h 3814675"/>
              <a:gd name="connsiteX45" fmla="*/ 1772702 w 2816128"/>
              <a:gd name="connsiteY45" fmla="*/ 3023691 h 3814675"/>
              <a:gd name="connsiteX46" fmla="*/ 1750263 w 2816128"/>
              <a:gd name="connsiteY46" fmla="*/ 3349060 h 3814675"/>
              <a:gd name="connsiteX47" fmla="*/ 1542700 w 2816128"/>
              <a:gd name="connsiteY47" fmla="*/ 3371499 h 3814675"/>
              <a:gd name="connsiteX48" fmla="*/ 1206111 w 2816128"/>
              <a:gd name="connsiteY48" fmla="*/ 3421988 h 3814675"/>
              <a:gd name="connsiteX49" fmla="*/ 1178062 w 2816128"/>
              <a:gd name="connsiteY49" fmla="*/ 3494915 h 3814675"/>
              <a:gd name="connsiteX50" fmla="*/ 1116354 w 2816128"/>
              <a:gd name="connsiteY50" fmla="*/ 3522964 h 3814675"/>
              <a:gd name="connsiteX51" fmla="*/ 1144403 w 2816128"/>
              <a:gd name="connsiteY51" fmla="*/ 3657600 h 3814675"/>
              <a:gd name="connsiteX52" fmla="*/ 1284648 w 2816128"/>
              <a:gd name="connsiteY52" fmla="*/ 3663210 h 3814675"/>
              <a:gd name="connsiteX53" fmla="*/ 1279038 w 2816128"/>
              <a:gd name="connsiteY53" fmla="*/ 3511745 h 3814675"/>
              <a:gd name="connsiteX54" fmla="*/ 1458552 w 2816128"/>
              <a:gd name="connsiteY54" fmla="*/ 3522964 h 3814675"/>
              <a:gd name="connsiteX55" fmla="*/ 1430503 w 2816128"/>
              <a:gd name="connsiteY55" fmla="*/ 3601502 h 3814675"/>
              <a:gd name="connsiteX56" fmla="*/ 1402454 w 2816128"/>
              <a:gd name="connsiteY56" fmla="*/ 3663210 h 3814675"/>
              <a:gd name="connsiteX57" fmla="*/ 1318307 w 2816128"/>
              <a:gd name="connsiteY57" fmla="*/ 3680039 h 3814675"/>
              <a:gd name="connsiteX58" fmla="*/ 1452943 w 2816128"/>
              <a:gd name="connsiteY58" fmla="*/ 3803455 h 3814675"/>
              <a:gd name="connsiteX59" fmla="*/ 1520260 w 2816128"/>
              <a:gd name="connsiteY59" fmla="*/ 3668820 h 3814675"/>
              <a:gd name="connsiteX60" fmla="*/ 1823190 w 2816128"/>
              <a:gd name="connsiteY60" fmla="*/ 3567843 h 3814675"/>
              <a:gd name="connsiteX61" fmla="*/ 2159779 w 2816128"/>
              <a:gd name="connsiteY61" fmla="*/ 3640770 h 3814675"/>
              <a:gd name="connsiteX62" fmla="*/ 2114901 w 2816128"/>
              <a:gd name="connsiteY62" fmla="*/ 3741747 h 3814675"/>
              <a:gd name="connsiteX63" fmla="*/ 2210268 w 2816128"/>
              <a:gd name="connsiteY63" fmla="*/ 3809065 h 3814675"/>
              <a:gd name="connsiteX64" fmla="*/ 2283195 w 2816128"/>
              <a:gd name="connsiteY64" fmla="*/ 3758577 h 3814675"/>
              <a:gd name="connsiteX65" fmla="*/ 2271976 w 2816128"/>
              <a:gd name="connsiteY65" fmla="*/ 3663210 h 3814675"/>
              <a:gd name="connsiteX66" fmla="*/ 2451490 w 2816128"/>
              <a:gd name="connsiteY66" fmla="*/ 3584672 h 3814675"/>
              <a:gd name="connsiteX67" fmla="*/ 2434660 w 2816128"/>
              <a:gd name="connsiteY67" fmla="*/ 3410768 h 3814675"/>
              <a:gd name="connsiteX68" fmla="*/ 1929777 w 2816128"/>
              <a:gd name="connsiteY68" fmla="*/ 3382719 h 3814675"/>
              <a:gd name="connsiteX69" fmla="*/ 1918557 w 2816128"/>
              <a:gd name="connsiteY69" fmla="*/ 3057350 h 3814675"/>
              <a:gd name="connsiteX70" fmla="*/ 1884898 w 2816128"/>
              <a:gd name="connsiteY70" fmla="*/ 3040520 h 3814675"/>
              <a:gd name="connsiteX71" fmla="*/ 1907338 w 2816128"/>
              <a:gd name="connsiteY71" fmla="*/ 2861006 h 3814675"/>
              <a:gd name="connsiteX72" fmla="*/ 1862459 w 2816128"/>
              <a:gd name="connsiteY72" fmla="*/ 2799298 h 3814675"/>
              <a:gd name="connsiteX73" fmla="*/ 2109291 w 2816128"/>
              <a:gd name="connsiteY73" fmla="*/ 2743200 h 3814675"/>
              <a:gd name="connsiteX74" fmla="*/ 2131730 w 2816128"/>
              <a:gd name="connsiteY74" fmla="*/ 2614174 h 3814675"/>
              <a:gd name="connsiteX75" fmla="*/ 2372952 w 2816128"/>
              <a:gd name="connsiteY75" fmla="*/ 2647833 h 3814675"/>
              <a:gd name="connsiteX76" fmla="*/ 2597345 w 2816128"/>
              <a:gd name="connsiteY76" fmla="*/ 2058802 h 3814675"/>
              <a:gd name="connsiteX77" fmla="*/ 2552466 w 2816128"/>
              <a:gd name="connsiteY77" fmla="*/ 1974655 h 3814675"/>
              <a:gd name="connsiteX78" fmla="*/ 2698322 w 2816128"/>
              <a:gd name="connsiteY78" fmla="*/ 1486601 h 3814675"/>
              <a:gd name="connsiteX79" fmla="*/ 2642224 w 2816128"/>
              <a:gd name="connsiteY79" fmla="*/ 1380015 h 3814675"/>
              <a:gd name="connsiteX80" fmla="*/ 2501978 w 2816128"/>
              <a:gd name="connsiteY80" fmla="*/ 796594 h 3814675"/>
              <a:gd name="connsiteX81" fmla="*/ 2816128 w 2816128"/>
              <a:gd name="connsiteY81" fmla="*/ 673178 h 3814675"/>
              <a:gd name="connsiteX82" fmla="*/ 2771249 w 2816128"/>
              <a:gd name="connsiteY82" fmla="*/ 437566 h 3814675"/>
              <a:gd name="connsiteX83" fmla="*/ 2614174 w 2816128"/>
              <a:gd name="connsiteY83" fmla="*/ 72928 h 3814675"/>
              <a:gd name="connsiteX0" fmla="*/ 2614174 w 2816128"/>
              <a:gd name="connsiteY0" fmla="*/ 84148 h 3825895"/>
              <a:gd name="connsiteX1" fmla="*/ 2395391 w 2816128"/>
              <a:gd name="connsiteY1" fmla="*/ 0 h 3825895"/>
              <a:gd name="connsiteX2" fmla="*/ 2193438 w 2816128"/>
              <a:gd name="connsiteY2" fmla="*/ 196344 h 3825895"/>
              <a:gd name="connsiteX3" fmla="*/ 2114901 w 2816128"/>
              <a:gd name="connsiteY3" fmla="*/ 213173 h 3825895"/>
              <a:gd name="connsiteX4" fmla="*/ 2142950 w 2816128"/>
              <a:gd name="connsiteY4" fmla="*/ 325370 h 3825895"/>
              <a:gd name="connsiteX5" fmla="*/ 2047583 w 2816128"/>
              <a:gd name="connsiteY5" fmla="*/ 493664 h 3825895"/>
              <a:gd name="connsiteX6" fmla="*/ 2159779 w 2816128"/>
              <a:gd name="connsiteY6" fmla="*/ 746106 h 3825895"/>
              <a:gd name="connsiteX7" fmla="*/ 2030754 w 2816128"/>
              <a:gd name="connsiteY7" fmla="*/ 790984 h 3825895"/>
              <a:gd name="connsiteX8" fmla="*/ 1997095 w 2816128"/>
              <a:gd name="connsiteY8" fmla="*/ 858302 h 3825895"/>
              <a:gd name="connsiteX9" fmla="*/ 1997095 w 2816128"/>
              <a:gd name="connsiteY9" fmla="*/ 746106 h 3825895"/>
              <a:gd name="connsiteX10" fmla="*/ 1946606 w 2816128"/>
              <a:gd name="connsiteY10" fmla="*/ 706837 h 3825895"/>
              <a:gd name="connsiteX11" fmla="*/ 1772702 w 2816128"/>
              <a:gd name="connsiteY11" fmla="*/ 757325 h 3825895"/>
              <a:gd name="connsiteX12" fmla="*/ 1402454 w 2816128"/>
              <a:gd name="connsiteY12" fmla="*/ 617080 h 3825895"/>
              <a:gd name="connsiteX13" fmla="*/ 1705384 w 2816128"/>
              <a:gd name="connsiteY13" fmla="*/ 1189281 h 3825895"/>
              <a:gd name="connsiteX14" fmla="*/ 1800751 w 2816128"/>
              <a:gd name="connsiteY14" fmla="*/ 1262209 h 3825895"/>
              <a:gd name="connsiteX15" fmla="*/ 1649286 w 2816128"/>
              <a:gd name="connsiteY15" fmla="*/ 1486601 h 3825895"/>
              <a:gd name="connsiteX16" fmla="*/ 1727824 w 2816128"/>
              <a:gd name="connsiteY16" fmla="*/ 1705384 h 3825895"/>
              <a:gd name="connsiteX17" fmla="*/ 1817581 w 2816128"/>
              <a:gd name="connsiteY17" fmla="*/ 1699775 h 3825895"/>
              <a:gd name="connsiteX18" fmla="*/ 1671725 w 2816128"/>
              <a:gd name="connsiteY18" fmla="*/ 1868069 h 3825895"/>
              <a:gd name="connsiteX19" fmla="*/ 914400 w 2816128"/>
              <a:gd name="connsiteY19" fmla="*/ 1615627 h 3825895"/>
              <a:gd name="connsiteX20" fmla="*/ 460005 w 2816128"/>
              <a:gd name="connsiteY20" fmla="*/ 2642224 h 3825895"/>
              <a:gd name="connsiteX21" fmla="*/ 263662 w 2816128"/>
              <a:gd name="connsiteY21" fmla="*/ 2849787 h 3825895"/>
              <a:gd name="connsiteX22" fmla="*/ 44879 w 2816128"/>
              <a:gd name="connsiteY22" fmla="*/ 2894665 h 3825895"/>
              <a:gd name="connsiteX23" fmla="*/ 0 w 2816128"/>
              <a:gd name="connsiteY23" fmla="*/ 3001252 h 3825895"/>
              <a:gd name="connsiteX24" fmla="*/ 274881 w 2816128"/>
              <a:gd name="connsiteY24" fmla="*/ 3124668 h 3825895"/>
              <a:gd name="connsiteX25" fmla="*/ 504884 w 2816128"/>
              <a:gd name="connsiteY25" fmla="*/ 3023691 h 3825895"/>
              <a:gd name="connsiteX26" fmla="*/ 471225 w 2816128"/>
              <a:gd name="connsiteY26" fmla="*/ 3152717 h 3825895"/>
              <a:gd name="connsiteX27" fmla="*/ 572201 w 2816128"/>
              <a:gd name="connsiteY27" fmla="*/ 3197595 h 3825895"/>
              <a:gd name="connsiteX28" fmla="*/ 381468 w 2816128"/>
              <a:gd name="connsiteY28" fmla="*/ 3657600 h 3825895"/>
              <a:gd name="connsiteX29" fmla="*/ 196344 w 2816128"/>
              <a:gd name="connsiteY29" fmla="*/ 3702479 h 3825895"/>
              <a:gd name="connsiteX30" fmla="*/ 263662 w 2816128"/>
              <a:gd name="connsiteY30" fmla="*/ 3803455 h 3825895"/>
              <a:gd name="connsiteX31" fmla="*/ 555372 w 2816128"/>
              <a:gd name="connsiteY31" fmla="*/ 3825895 h 3825895"/>
              <a:gd name="connsiteX32" fmla="*/ 589031 w 2816128"/>
              <a:gd name="connsiteY32" fmla="*/ 3618332 h 3825895"/>
              <a:gd name="connsiteX33" fmla="*/ 645129 w 2816128"/>
              <a:gd name="connsiteY33" fmla="*/ 3612722 h 3825895"/>
              <a:gd name="connsiteX34" fmla="*/ 690008 w 2816128"/>
              <a:gd name="connsiteY34" fmla="*/ 3736138 h 3825895"/>
              <a:gd name="connsiteX35" fmla="*/ 774155 w 2816128"/>
              <a:gd name="connsiteY35" fmla="*/ 3741748 h 3825895"/>
              <a:gd name="connsiteX36" fmla="*/ 779765 w 2816128"/>
              <a:gd name="connsiteY36" fmla="*/ 3511745 h 3825895"/>
              <a:gd name="connsiteX37" fmla="*/ 746106 w 2816128"/>
              <a:gd name="connsiteY37" fmla="*/ 3242474 h 3825895"/>
              <a:gd name="connsiteX38" fmla="*/ 903181 w 2816128"/>
              <a:gd name="connsiteY38" fmla="*/ 2664663 h 3825895"/>
              <a:gd name="connsiteX39" fmla="*/ 1166842 w 2816128"/>
              <a:gd name="connsiteY39" fmla="*/ 2558076 h 3825895"/>
              <a:gd name="connsiteX40" fmla="*/ 1531480 w 2816128"/>
              <a:gd name="connsiteY40" fmla="*/ 2664663 h 3825895"/>
              <a:gd name="connsiteX41" fmla="*/ 1593188 w 2816128"/>
              <a:gd name="connsiteY41" fmla="*/ 2664663 h 3825895"/>
              <a:gd name="connsiteX42" fmla="*/ 1649286 w 2816128"/>
              <a:gd name="connsiteY42" fmla="*/ 2765640 h 3825895"/>
              <a:gd name="connsiteX43" fmla="*/ 1800751 w 2816128"/>
              <a:gd name="connsiteY43" fmla="*/ 2799298 h 3825895"/>
              <a:gd name="connsiteX44" fmla="*/ 1811971 w 2816128"/>
              <a:gd name="connsiteY44" fmla="*/ 2832957 h 3825895"/>
              <a:gd name="connsiteX45" fmla="*/ 1772702 w 2816128"/>
              <a:gd name="connsiteY45" fmla="*/ 3034911 h 3825895"/>
              <a:gd name="connsiteX46" fmla="*/ 1750263 w 2816128"/>
              <a:gd name="connsiteY46" fmla="*/ 3360280 h 3825895"/>
              <a:gd name="connsiteX47" fmla="*/ 1542700 w 2816128"/>
              <a:gd name="connsiteY47" fmla="*/ 3382719 h 3825895"/>
              <a:gd name="connsiteX48" fmla="*/ 1206111 w 2816128"/>
              <a:gd name="connsiteY48" fmla="*/ 3433208 h 3825895"/>
              <a:gd name="connsiteX49" fmla="*/ 1178062 w 2816128"/>
              <a:gd name="connsiteY49" fmla="*/ 3506135 h 3825895"/>
              <a:gd name="connsiteX50" fmla="*/ 1116354 w 2816128"/>
              <a:gd name="connsiteY50" fmla="*/ 3534184 h 3825895"/>
              <a:gd name="connsiteX51" fmla="*/ 1144403 w 2816128"/>
              <a:gd name="connsiteY51" fmla="*/ 3668820 h 3825895"/>
              <a:gd name="connsiteX52" fmla="*/ 1284648 w 2816128"/>
              <a:gd name="connsiteY52" fmla="*/ 3674430 h 3825895"/>
              <a:gd name="connsiteX53" fmla="*/ 1279038 w 2816128"/>
              <a:gd name="connsiteY53" fmla="*/ 3522965 h 3825895"/>
              <a:gd name="connsiteX54" fmla="*/ 1458552 w 2816128"/>
              <a:gd name="connsiteY54" fmla="*/ 3534184 h 3825895"/>
              <a:gd name="connsiteX55" fmla="*/ 1430503 w 2816128"/>
              <a:gd name="connsiteY55" fmla="*/ 3612722 h 3825895"/>
              <a:gd name="connsiteX56" fmla="*/ 1402454 w 2816128"/>
              <a:gd name="connsiteY56" fmla="*/ 3674430 h 3825895"/>
              <a:gd name="connsiteX57" fmla="*/ 1318307 w 2816128"/>
              <a:gd name="connsiteY57" fmla="*/ 3691259 h 3825895"/>
              <a:gd name="connsiteX58" fmla="*/ 1452943 w 2816128"/>
              <a:gd name="connsiteY58" fmla="*/ 3814675 h 3825895"/>
              <a:gd name="connsiteX59" fmla="*/ 1520260 w 2816128"/>
              <a:gd name="connsiteY59" fmla="*/ 3680040 h 3825895"/>
              <a:gd name="connsiteX60" fmla="*/ 1823190 w 2816128"/>
              <a:gd name="connsiteY60" fmla="*/ 3579063 h 3825895"/>
              <a:gd name="connsiteX61" fmla="*/ 2159779 w 2816128"/>
              <a:gd name="connsiteY61" fmla="*/ 3651990 h 3825895"/>
              <a:gd name="connsiteX62" fmla="*/ 2114901 w 2816128"/>
              <a:gd name="connsiteY62" fmla="*/ 3752967 h 3825895"/>
              <a:gd name="connsiteX63" fmla="*/ 2210268 w 2816128"/>
              <a:gd name="connsiteY63" fmla="*/ 3820285 h 3825895"/>
              <a:gd name="connsiteX64" fmla="*/ 2283195 w 2816128"/>
              <a:gd name="connsiteY64" fmla="*/ 3769797 h 3825895"/>
              <a:gd name="connsiteX65" fmla="*/ 2271976 w 2816128"/>
              <a:gd name="connsiteY65" fmla="*/ 3674430 h 3825895"/>
              <a:gd name="connsiteX66" fmla="*/ 2451490 w 2816128"/>
              <a:gd name="connsiteY66" fmla="*/ 3595892 h 3825895"/>
              <a:gd name="connsiteX67" fmla="*/ 2434660 w 2816128"/>
              <a:gd name="connsiteY67" fmla="*/ 3421988 h 3825895"/>
              <a:gd name="connsiteX68" fmla="*/ 1929777 w 2816128"/>
              <a:gd name="connsiteY68" fmla="*/ 3393939 h 3825895"/>
              <a:gd name="connsiteX69" fmla="*/ 1918557 w 2816128"/>
              <a:gd name="connsiteY69" fmla="*/ 3068570 h 3825895"/>
              <a:gd name="connsiteX70" fmla="*/ 1884898 w 2816128"/>
              <a:gd name="connsiteY70" fmla="*/ 3051740 h 3825895"/>
              <a:gd name="connsiteX71" fmla="*/ 1907338 w 2816128"/>
              <a:gd name="connsiteY71" fmla="*/ 2872226 h 3825895"/>
              <a:gd name="connsiteX72" fmla="*/ 1862459 w 2816128"/>
              <a:gd name="connsiteY72" fmla="*/ 2810518 h 3825895"/>
              <a:gd name="connsiteX73" fmla="*/ 2109291 w 2816128"/>
              <a:gd name="connsiteY73" fmla="*/ 2754420 h 3825895"/>
              <a:gd name="connsiteX74" fmla="*/ 2131730 w 2816128"/>
              <a:gd name="connsiteY74" fmla="*/ 2625394 h 3825895"/>
              <a:gd name="connsiteX75" fmla="*/ 2372952 w 2816128"/>
              <a:gd name="connsiteY75" fmla="*/ 2659053 h 3825895"/>
              <a:gd name="connsiteX76" fmla="*/ 2597345 w 2816128"/>
              <a:gd name="connsiteY76" fmla="*/ 2070022 h 3825895"/>
              <a:gd name="connsiteX77" fmla="*/ 2552466 w 2816128"/>
              <a:gd name="connsiteY77" fmla="*/ 1985875 h 3825895"/>
              <a:gd name="connsiteX78" fmla="*/ 2698322 w 2816128"/>
              <a:gd name="connsiteY78" fmla="*/ 1497821 h 3825895"/>
              <a:gd name="connsiteX79" fmla="*/ 2642224 w 2816128"/>
              <a:gd name="connsiteY79" fmla="*/ 1391235 h 3825895"/>
              <a:gd name="connsiteX80" fmla="*/ 2501978 w 2816128"/>
              <a:gd name="connsiteY80" fmla="*/ 807814 h 3825895"/>
              <a:gd name="connsiteX81" fmla="*/ 2816128 w 2816128"/>
              <a:gd name="connsiteY81" fmla="*/ 684398 h 3825895"/>
              <a:gd name="connsiteX82" fmla="*/ 2771249 w 2816128"/>
              <a:gd name="connsiteY82" fmla="*/ 448786 h 3825895"/>
              <a:gd name="connsiteX83" fmla="*/ 2614174 w 2816128"/>
              <a:gd name="connsiteY83" fmla="*/ 84148 h 3825895"/>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771249"/>
              <a:gd name="connsiteY0" fmla="*/ 80143 h 3827499"/>
              <a:gd name="connsiteX1" fmla="*/ 2395391 w 2771249"/>
              <a:gd name="connsiteY1" fmla="*/ 1604 h 3827499"/>
              <a:gd name="connsiteX2" fmla="*/ 2193438 w 2771249"/>
              <a:gd name="connsiteY2" fmla="*/ 197948 h 3827499"/>
              <a:gd name="connsiteX3" fmla="*/ 2114901 w 2771249"/>
              <a:gd name="connsiteY3" fmla="*/ 214777 h 3827499"/>
              <a:gd name="connsiteX4" fmla="*/ 2142950 w 2771249"/>
              <a:gd name="connsiteY4" fmla="*/ 326974 h 3827499"/>
              <a:gd name="connsiteX5" fmla="*/ 2047583 w 2771249"/>
              <a:gd name="connsiteY5" fmla="*/ 495268 h 3827499"/>
              <a:gd name="connsiteX6" fmla="*/ 2159779 w 2771249"/>
              <a:gd name="connsiteY6" fmla="*/ 747710 h 3827499"/>
              <a:gd name="connsiteX7" fmla="*/ 2030754 w 2771249"/>
              <a:gd name="connsiteY7" fmla="*/ 792588 h 3827499"/>
              <a:gd name="connsiteX8" fmla="*/ 1997095 w 2771249"/>
              <a:gd name="connsiteY8" fmla="*/ 859906 h 3827499"/>
              <a:gd name="connsiteX9" fmla="*/ 1997095 w 2771249"/>
              <a:gd name="connsiteY9" fmla="*/ 747710 h 3827499"/>
              <a:gd name="connsiteX10" fmla="*/ 1946606 w 2771249"/>
              <a:gd name="connsiteY10" fmla="*/ 708441 h 3827499"/>
              <a:gd name="connsiteX11" fmla="*/ 1772702 w 2771249"/>
              <a:gd name="connsiteY11" fmla="*/ 758929 h 3827499"/>
              <a:gd name="connsiteX12" fmla="*/ 1402454 w 2771249"/>
              <a:gd name="connsiteY12" fmla="*/ 618684 h 3827499"/>
              <a:gd name="connsiteX13" fmla="*/ 1705384 w 2771249"/>
              <a:gd name="connsiteY13" fmla="*/ 1190885 h 3827499"/>
              <a:gd name="connsiteX14" fmla="*/ 1800751 w 2771249"/>
              <a:gd name="connsiteY14" fmla="*/ 1263813 h 3827499"/>
              <a:gd name="connsiteX15" fmla="*/ 1649286 w 2771249"/>
              <a:gd name="connsiteY15" fmla="*/ 1488205 h 3827499"/>
              <a:gd name="connsiteX16" fmla="*/ 1727824 w 2771249"/>
              <a:gd name="connsiteY16" fmla="*/ 1706988 h 3827499"/>
              <a:gd name="connsiteX17" fmla="*/ 1817581 w 2771249"/>
              <a:gd name="connsiteY17" fmla="*/ 1701379 h 3827499"/>
              <a:gd name="connsiteX18" fmla="*/ 1671725 w 2771249"/>
              <a:gd name="connsiteY18" fmla="*/ 1869673 h 3827499"/>
              <a:gd name="connsiteX19" fmla="*/ 914400 w 2771249"/>
              <a:gd name="connsiteY19" fmla="*/ 1617231 h 3827499"/>
              <a:gd name="connsiteX20" fmla="*/ 460005 w 2771249"/>
              <a:gd name="connsiteY20" fmla="*/ 2643828 h 3827499"/>
              <a:gd name="connsiteX21" fmla="*/ 263662 w 2771249"/>
              <a:gd name="connsiteY21" fmla="*/ 2851391 h 3827499"/>
              <a:gd name="connsiteX22" fmla="*/ 44879 w 2771249"/>
              <a:gd name="connsiteY22" fmla="*/ 2896269 h 3827499"/>
              <a:gd name="connsiteX23" fmla="*/ 0 w 2771249"/>
              <a:gd name="connsiteY23" fmla="*/ 3002856 h 3827499"/>
              <a:gd name="connsiteX24" fmla="*/ 274881 w 2771249"/>
              <a:gd name="connsiteY24" fmla="*/ 3126272 h 3827499"/>
              <a:gd name="connsiteX25" fmla="*/ 504884 w 2771249"/>
              <a:gd name="connsiteY25" fmla="*/ 3025295 h 3827499"/>
              <a:gd name="connsiteX26" fmla="*/ 471225 w 2771249"/>
              <a:gd name="connsiteY26" fmla="*/ 3154321 h 3827499"/>
              <a:gd name="connsiteX27" fmla="*/ 572201 w 2771249"/>
              <a:gd name="connsiteY27" fmla="*/ 3199199 h 3827499"/>
              <a:gd name="connsiteX28" fmla="*/ 381468 w 2771249"/>
              <a:gd name="connsiteY28" fmla="*/ 3659204 h 3827499"/>
              <a:gd name="connsiteX29" fmla="*/ 196344 w 2771249"/>
              <a:gd name="connsiteY29" fmla="*/ 3704083 h 3827499"/>
              <a:gd name="connsiteX30" fmla="*/ 263662 w 2771249"/>
              <a:gd name="connsiteY30" fmla="*/ 3805059 h 3827499"/>
              <a:gd name="connsiteX31" fmla="*/ 555372 w 2771249"/>
              <a:gd name="connsiteY31" fmla="*/ 3827499 h 3827499"/>
              <a:gd name="connsiteX32" fmla="*/ 589031 w 2771249"/>
              <a:gd name="connsiteY32" fmla="*/ 3619936 h 3827499"/>
              <a:gd name="connsiteX33" fmla="*/ 645129 w 2771249"/>
              <a:gd name="connsiteY33" fmla="*/ 3614326 h 3827499"/>
              <a:gd name="connsiteX34" fmla="*/ 690008 w 2771249"/>
              <a:gd name="connsiteY34" fmla="*/ 3737742 h 3827499"/>
              <a:gd name="connsiteX35" fmla="*/ 774155 w 2771249"/>
              <a:gd name="connsiteY35" fmla="*/ 3743352 h 3827499"/>
              <a:gd name="connsiteX36" fmla="*/ 779765 w 2771249"/>
              <a:gd name="connsiteY36" fmla="*/ 3513349 h 3827499"/>
              <a:gd name="connsiteX37" fmla="*/ 746106 w 2771249"/>
              <a:gd name="connsiteY37" fmla="*/ 3244078 h 3827499"/>
              <a:gd name="connsiteX38" fmla="*/ 903181 w 2771249"/>
              <a:gd name="connsiteY38" fmla="*/ 2666267 h 3827499"/>
              <a:gd name="connsiteX39" fmla="*/ 1166842 w 2771249"/>
              <a:gd name="connsiteY39" fmla="*/ 2559680 h 3827499"/>
              <a:gd name="connsiteX40" fmla="*/ 1531480 w 2771249"/>
              <a:gd name="connsiteY40" fmla="*/ 2666267 h 3827499"/>
              <a:gd name="connsiteX41" fmla="*/ 1593188 w 2771249"/>
              <a:gd name="connsiteY41" fmla="*/ 2666267 h 3827499"/>
              <a:gd name="connsiteX42" fmla="*/ 1649286 w 2771249"/>
              <a:gd name="connsiteY42" fmla="*/ 2767244 h 3827499"/>
              <a:gd name="connsiteX43" fmla="*/ 1800751 w 2771249"/>
              <a:gd name="connsiteY43" fmla="*/ 2800902 h 3827499"/>
              <a:gd name="connsiteX44" fmla="*/ 1811971 w 2771249"/>
              <a:gd name="connsiteY44" fmla="*/ 2834561 h 3827499"/>
              <a:gd name="connsiteX45" fmla="*/ 1772702 w 2771249"/>
              <a:gd name="connsiteY45" fmla="*/ 3036515 h 3827499"/>
              <a:gd name="connsiteX46" fmla="*/ 1750263 w 2771249"/>
              <a:gd name="connsiteY46" fmla="*/ 3361884 h 3827499"/>
              <a:gd name="connsiteX47" fmla="*/ 1542700 w 2771249"/>
              <a:gd name="connsiteY47" fmla="*/ 3384323 h 3827499"/>
              <a:gd name="connsiteX48" fmla="*/ 1206111 w 2771249"/>
              <a:gd name="connsiteY48" fmla="*/ 3434812 h 3827499"/>
              <a:gd name="connsiteX49" fmla="*/ 1178062 w 2771249"/>
              <a:gd name="connsiteY49" fmla="*/ 3507739 h 3827499"/>
              <a:gd name="connsiteX50" fmla="*/ 1116354 w 2771249"/>
              <a:gd name="connsiteY50" fmla="*/ 3535788 h 3827499"/>
              <a:gd name="connsiteX51" fmla="*/ 1144403 w 2771249"/>
              <a:gd name="connsiteY51" fmla="*/ 3670424 h 3827499"/>
              <a:gd name="connsiteX52" fmla="*/ 1284648 w 2771249"/>
              <a:gd name="connsiteY52" fmla="*/ 3676034 h 3827499"/>
              <a:gd name="connsiteX53" fmla="*/ 1279038 w 2771249"/>
              <a:gd name="connsiteY53" fmla="*/ 3524569 h 3827499"/>
              <a:gd name="connsiteX54" fmla="*/ 1458552 w 2771249"/>
              <a:gd name="connsiteY54" fmla="*/ 3535788 h 3827499"/>
              <a:gd name="connsiteX55" fmla="*/ 1430503 w 2771249"/>
              <a:gd name="connsiteY55" fmla="*/ 3614326 h 3827499"/>
              <a:gd name="connsiteX56" fmla="*/ 1402454 w 2771249"/>
              <a:gd name="connsiteY56" fmla="*/ 3676034 h 3827499"/>
              <a:gd name="connsiteX57" fmla="*/ 1318307 w 2771249"/>
              <a:gd name="connsiteY57" fmla="*/ 3692863 h 3827499"/>
              <a:gd name="connsiteX58" fmla="*/ 1452943 w 2771249"/>
              <a:gd name="connsiteY58" fmla="*/ 3816279 h 3827499"/>
              <a:gd name="connsiteX59" fmla="*/ 1520260 w 2771249"/>
              <a:gd name="connsiteY59" fmla="*/ 3681644 h 3827499"/>
              <a:gd name="connsiteX60" fmla="*/ 1823190 w 2771249"/>
              <a:gd name="connsiteY60" fmla="*/ 3580667 h 3827499"/>
              <a:gd name="connsiteX61" fmla="*/ 2159779 w 2771249"/>
              <a:gd name="connsiteY61" fmla="*/ 3653594 h 3827499"/>
              <a:gd name="connsiteX62" fmla="*/ 2114901 w 2771249"/>
              <a:gd name="connsiteY62" fmla="*/ 3754571 h 3827499"/>
              <a:gd name="connsiteX63" fmla="*/ 2210268 w 2771249"/>
              <a:gd name="connsiteY63" fmla="*/ 3821889 h 3827499"/>
              <a:gd name="connsiteX64" fmla="*/ 2283195 w 2771249"/>
              <a:gd name="connsiteY64" fmla="*/ 3771401 h 3827499"/>
              <a:gd name="connsiteX65" fmla="*/ 2271976 w 2771249"/>
              <a:gd name="connsiteY65" fmla="*/ 3676034 h 3827499"/>
              <a:gd name="connsiteX66" fmla="*/ 2451490 w 2771249"/>
              <a:gd name="connsiteY66" fmla="*/ 3597496 h 3827499"/>
              <a:gd name="connsiteX67" fmla="*/ 2434660 w 2771249"/>
              <a:gd name="connsiteY67" fmla="*/ 3423592 h 3827499"/>
              <a:gd name="connsiteX68" fmla="*/ 1929777 w 2771249"/>
              <a:gd name="connsiteY68" fmla="*/ 3395543 h 3827499"/>
              <a:gd name="connsiteX69" fmla="*/ 1918557 w 2771249"/>
              <a:gd name="connsiteY69" fmla="*/ 3070174 h 3827499"/>
              <a:gd name="connsiteX70" fmla="*/ 1884898 w 2771249"/>
              <a:gd name="connsiteY70" fmla="*/ 3053344 h 3827499"/>
              <a:gd name="connsiteX71" fmla="*/ 1907338 w 2771249"/>
              <a:gd name="connsiteY71" fmla="*/ 2873830 h 3827499"/>
              <a:gd name="connsiteX72" fmla="*/ 1862459 w 2771249"/>
              <a:gd name="connsiteY72" fmla="*/ 2812122 h 3827499"/>
              <a:gd name="connsiteX73" fmla="*/ 2109291 w 2771249"/>
              <a:gd name="connsiteY73" fmla="*/ 2756024 h 3827499"/>
              <a:gd name="connsiteX74" fmla="*/ 2131730 w 2771249"/>
              <a:gd name="connsiteY74" fmla="*/ 2626998 h 3827499"/>
              <a:gd name="connsiteX75" fmla="*/ 2372952 w 2771249"/>
              <a:gd name="connsiteY75" fmla="*/ 2660657 h 3827499"/>
              <a:gd name="connsiteX76" fmla="*/ 2597345 w 2771249"/>
              <a:gd name="connsiteY76" fmla="*/ 2071626 h 3827499"/>
              <a:gd name="connsiteX77" fmla="*/ 2552466 w 2771249"/>
              <a:gd name="connsiteY77" fmla="*/ 1987479 h 3827499"/>
              <a:gd name="connsiteX78" fmla="*/ 2698322 w 2771249"/>
              <a:gd name="connsiteY78" fmla="*/ 1499425 h 3827499"/>
              <a:gd name="connsiteX79" fmla="*/ 2642224 w 2771249"/>
              <a:gd name="connsiteY79" fmla="*/ 1392839 h 3827499"/>
              <a:gd name="connsiteX80" fmla="*/ 2501978 w 2771249"/>
              <a:gd name="connsiteY80" fmla="*/ 809418 h 3827499"/>
              <a:gd name="connsiteX81" fmla="*/ 2765640 w 2771249"/>
              <a:gd name="connsiteY81" fmla="*/ 674782 h 3827499"/>
              <a:gd name="connsiteX82" fmla="*/ 2771249 w 2771249"/>
              <a:gd name="connsiteY82" fmla="*/ 450390 h 3827499"/>
              <a:gd name="connsiteX83" fmla="*/ 2647833 w 2771249"/>
              <a:gd name="connsiteY83" fmla="*/ 80143 h 3827499"/>
              <a:gd name="connsiteX0" fmla="*/ 2647833 w 2765640"/>
              <a:gd name="connsiteY0" fmla="*/ 80143 h 3827499"/>
              <a:gd name="connsiteX1" fmla="*/ 2395391 w 2765640"/>
              <a:gd name="connsiteY1" fmla="*/ 1604 h 3827499"/>
              <a:gd name="connsiteX2" fmla="*/ 2193438 w 2765640"/>
              <a:gd name="connsiteY2" fmla="*/ 197948 h 3827499"/>
              <a:gd name="connsiteX3" fmla="*/ 2114901 w 2765640"/>
              <a:gd name="connsiteY3" fmla="*/ 214777 h 3827499"/>
              <a:gd name="connsiteX4" fmla="*/ 2142950 w 2765640"/>
              <a:gd name="connsiteY4" fmla="*/ 326974 h 3827499"/>
              <a:gd name="connsiteX5" fmla="*/ 2047583 w 2765640"/>
              <a:gd name="connsiteY5" fmla="*/ 495268 h 3827499"/>
              <a:gd name="connsiteX6" fmla="*/ 2159779 w 2765640"/>
              <a:gd name="connsiteY6" fmla="*/ 747710 h 3827499"/>
              <a:gd name="connsiteX7" fmla="*/ 2030754 w 2765640"/>
              <a:gd name="connsiteY7" fmla="*/ 792588 h 3827499"/>
              <a:gd name="connsiteX8" fmla="*/ 1997095 w 2765640"/>
              <a:gd name="connsiteY8" fmla="*/ 859906 h 3827499"/>
              <a:gd name="connsiteX9" fmla="*/ 1997095 w 2765640"/>
              <a:gd name="connsiteY9" fmla="*/ 747710 h 3827499"/>
              <a:gd name="connsiteX10" fmla="*/ 1946606 w 2765640"/>
              <a:gd name="connsiteY10" fmla="*/ 708441 h 3827499"/>
              <a:gd name="connsiteX11" fmla="*/ 1772702 w 2765640"/>
              <a:gd name="connsiteY11" fmla="*/ 758929 h 3827499"/>
              <a:gd name="connsiteX12" fmla="*/ 1402454 w 2765640"/>
              <a:gd name="connsiteY12" fmla="*/ 618684 h 3827499"/>
              <a:gd name="connsiteX13" fmla="*/ 1705384 w 2765640"/>
              <a:gd name="connsiteY13" fmla="*/ 1190885 h 3827499"/>
              <a:gd name="connsiteX14" fmla="*/ 1800751 w 2765640"/>
              <a:gd name="connsiteY14" fmla="*/ 1263813 h 3827499"/>
              <a:gd name="connsiteX15" fmla="*/ 1649286 w 2765640"/>
              <a:gd name="connsiteY15" fmla="*/ 1488205 h 3827499"/>
              <a:gd name="connsiteX16" fmla="*/ 1727824 w 2765640"/>
              <a:gd name="connsiteY16" fmla="*/ 1706988 h 3827499"/>
              <a:gd name="connsiteX17" fmla="*/ 1817581 w 2765640"/>
              <a:gd name="connsiteY17" fmla="*/ 1701379 h 3827499"/>
              <a:gd name="connsiteX18" fmla="*/ 1671725 w 2765640"/>
              <a:gd name="connsiteY18" fmla="*/ 1869673 h 3827499"/>
              <a:gd name="connsiteX19" fmla="*/ 914400 w 2765640"/>
              <a:gd name="connsiteY19" fmla="*/ 1617231 h 3827499"/>
              <a:gd name="connsiteX20" fmla="*/ 460005 w 2765640"/>
              <a:gd name="connsiteY20" fmla="*/ 2643828 h 3827499"/>
              <a:gd name="connsiteX21" fmla="*/ 263662 w 2765640"/>
              <a:gd name="connsiteY21" fmla="*/ 2851391 h 3827499"/>
              <a:gd name="connsiteX22" fmla="*/ 44879 w 2765640"/>
              <a:gd name="connsiteY22" fmla="*/ 2896269 h 3827499"/>
              <a:gd name="connsiteX23" fmla="*/ 0 w 2765640"/>
              <a:gd name="connsiteY23" fmla="*/ 3002856 h 3827499"/>
              <a:gd name="connsiteX24" fmla="*/ 274881 w 2765640"/>
              <a:gd name="connsiteY24" fmla="*/ 3126272 h 3827499"/>
              <a:gd name="connsiteX25" fmla="*/ 504884 w 2765640"/>
              <a:gd name="connsiteY25" fmla="*/ 3025295 h 3827499"/>
              <a:gd name="connsiteX26" fmla="*/ 471225 w 2765640"/>
              <a:gd name="connsiteY26" fmla="*/ 3154321 h 3827499"/>
              <a:gd name="connsiteX27" fmla="*/ 572201 w 2765640"/>
              <a:gd name="connsiteY27" fmla="*/ 3199199 h 3827499"/>
              <a:gd name="connsiteX28" fmla="*/ 381468 w 2765640"/>
              <a:gd name="connsiteY28" fmla="*/ 3659204 h 3827499"/>
              <a:gd name="connsiteX29" fmla="*/ 196344 w 2765640"/>
              <a:gd name="connsiteY29" fmla="*/ 3704083 h 3827499"/>
              <a:gd name="connsiteX30" fmla="*/ 263662 w 2765640"/>
              <a:gd name="connsiteY30" fmla="*/ 3805059 h 3827499"/>
              <a:gd name="connsiteX31" fmla="*/ 555372 w 2765640"/>
              <a:gd name="connsiteY31" fmla="*/ 3827499 h 3827499"/>
              <a:gd name="connsiteX32" fmla="*/ 589031 w 2765640"/>
              <a:gd name="connsiteY32" fmla="*/ 3619936 h 3827499"/>
              <a:gd name="connsiteX33" fmla="*/ 645129 w 2765640"/>
              <a:gd name="connsiteY33" fmla="*/ 3614326 h 3827499"/>
              <a:gd name="connsiteX34" fmla="*/ 690008 w 2765640"/>
              <a:gd name="connsiteY34" fmla="*/ 3737742 h 3827499"/>
              <a:gd name="connsiteX35" fmla="*/ 774155 w 2765640"/>
              <a:gd name="connsiteY35" fmla="*/ 3743352 h 3827499"/>
              <a:gd name="connsiteX36" fmla="*/ 779765 w 2765640"/>
              <a:gd name="connsiteY36" fmla="*/ 3513349 h 3827499"/>
              <a:gd name="connsiteX37" fmla="*/ 746106 w 2765640"/>
              <a:gd name="connsiteY37" fmla="*/ 3244078 h 3827499"/>
              <a:gd name="connsiteX38" fmla="*/ 903181 w 2765640"/>
              <a:gd name="connsiteY38" fmla="*/ 2666267 h 3827499"/>
              <a:gd name="connsiteX39" fmla="*/ 1166842 w 2765640"/>
              <a:gd name="connsiteY39" fmla="*/ 2559680 h 3827499"/>
              <a:gd name="connsiteX40" fmla="*/ 1531480 w 2765640"/>
              <a:gd name="connsiteY40" fmla="*/ 2666267 h 3827499"/>
              <a:gd name="connsiteX41" fmla="*/ 1593188 w 2765640"/>
              <a:gd name="connsiteY41" fmla="*/ 2666267 h 3827499"/>
              <a:gd name="connsiteX42" fmla="*/ 1649286 w 2765640"/>
              <a:gd name="connsiteY42" fmla="*/ 2767244 h 3827499"/>
              <a:gd name="connsiteX43" fmla="*/ 1800751 w 2765640"/>
              <a:gd name="connsiteY43" fmla="*/ 2800902 h 3827499"/>
              <a:gd name="connsiteX44" fmla="*/ 1811971 w 2765640"/>
              <a:gd name="connsiteY44" fmla="*/ 2834561 h 3827499"/>
              <a:gd name="connsiteX45" fmla="*/ 1772702 w 2765640"/>
              <a:gd name="connsiteY45" fmla="*/ 3036515 h 3827499"/>
              <a:gd name="connsiteX46" fmla="*/ 1750263 w 2765640"/>
              <a:gd name="connsiteY46" fmla="*/ 3361884 h 3827499"/>
              <a:gd name="connsiteX47" fmla="*/ 1542700 w 2765640"/>
              <a:gd name="connsiteY47" fmla="*/ 3384323 h 3827499"/>
              <a:gd name="connsiteX48" fmla="*/ 1206111 w 2765640"/>
              <a:gd name="connsiteY48" fmla="*/ 3434812 h 3827499"/>
              <a:gd name="connsiteX49" fmla="*/ 1178062 w 2765640"/>
              <a:gd name="connsiteY49" fmla="*/ 3507739 h 3827499"/>
              <a:gd name="connsiteX50" fmla="*/ 1116354 w 2765640"/>
              <a:gd name="connsiteY50" fmla="*/ 3535788 h 3827499"/>
              <a:gd name="connsiteX51" fmla="*/ 1144403 w 2765640"/>
              <a:gd name="connsiteY51" fmla="*/ 3670424 h 3827499"/>
              <a:gd name="connsiteX52" fmla="*/ 1284648 w 2765640"/>
              <a:gd name="connsiteY52" fmla="*/ 3676034 h 3827499"/>
              <a:gd name="connsiteX53" fmla="*/ 1279038 w 2765640"/>
              <a:gd name="connsiteY53" fmla="*/ 3524569 h 3827499"/>
              <a:gd name="connsiteX54" fmla="*/ 1458552 w 2765640"/>
              <a:gd name="connsiteY54" fmla="*/ 3535788 h 3827499"/>
              <a:gd name="connsiteX55" fmla="*/ 1430503 w 2765640"/>
              <a:gd name="connsiteY55" fmla="*/ 3614326 h 3827499"/>
              <a:gd name="connsiteX56" fmla="*/ 1402454 w 2765640"/>
              <a:gd name="connsiteY56" fmla="*/ 3676034 h 3827499"/>
              <a:gd name="connsiteX57" fmla="*/ 1318307 w 2765640"/>
              <a:gd name="connsiteY57" fmla="*/ 3692863 h 3827499"/>
              <a:gd name="connsiteX58" fmla="*/ 1452943 w 2765640"/>
              <a:gd name="connsiteY58" fmla="*/ 3816279 h 3827499"/>
              <a:gd name="connsiteX59" fmla="*/ 1520260 w 2765640"/>
              <a:gd name="connsiteY59" fmla="*/ 3681644 h 3827499"/>
              <a:gd name="connsiteX60" fmla="*/ 1823190 w 2765640"/>
              <a:gd name="connsiteY60" fmla="*/ 3580667 h 3827499"/>
              <a:gd name="connsiteX61" fmla="*/ 2159779 w 2765640"/>
              <a:gd name="connsiteY61" fmla="*/ 3653594 h 3827499"/>
              <a:gd name="connsiteX62" fmla="*/ 2114901 w 2765640"/>
              <a:gd name="connsiteY62" fmla="*/ 3754571 h 3827499"/>
              <a:gd name="connsiteX63" fmla="*/ 2210268 w 2765640"/>
              <a:gd name="connsiteY63" fmla="*/ 3821889 h 3827499"/>
              <a:gd name="connsiteX64" fmla="*/ 2283195 w 2765640"/>
              <a:gd name="connsiteY64" fmla="*/ 3771401 h 3827499"/>
              <a:gd name="connsiteX65" fmla="*/ 2271976 w 2765640"/>
              <a:gd name="connsiteY65" fmla="*/ 3676034 h 3827499"/>
              <a:gd name="connsiteX66" fmla="*/ 2451490 w 2765640"/>
              <a:gd name="connsiteY66" fmla="*/ 3597496 h 3827499"/>
              <a:gd name="connsiteX67" fmla="*/ 2434660 w 2765640"/>
              <a:gd name="connsiteY67" fmla="*/ 3423592 h 3827499"/>
              <a:gd name="connsiteX68" fmla="*/ 1929777 w 2765640"/>
              <a:gd name="connsiteY68" fmla="*/ 3395543 h 3827499"/>
              <a:gd name="connsiteX69" fmla="*/ 1918557 w 2765640"/>
              <a:gd name="connsiteY69" fmla="*/ 3070174 h 3827499"/>
              <a:gd name="connsiteX70" fmla="*/ 1884898 w 2765640"/>
              <a:gd name="connsiteY70" fmla="*/ 3053344 h 3827499"/>
              <a:gd name="connsiteX71" fmla="*/ 1907338 w 2765640"/>
              <a:gd name="connsiteY71" fmla="*/ 2873830 h 3827499"/>
              <a:gd name="connsiteX72" fmla="*/ 1862459 w 2765640"/>
              <a:gd name="connsiteY72" fmla="*/ 2812122 h 3827499"/>
              <a:gd name="connsiteX73" fmla="*/ 2109291 w 2765640"/>
              <a:gd name="connsiteY73" fmla="*/ 2756024 h 3827499"/>
              <a:gd name="connsiteX74" fmla="*/ 2131730 w 2765640"/>
              <a:gd name="connsiteY74" fmla="*/ 2626998 h 3827499"/>
              <a:gd name="connsiteX75" fmla="*/ 2372952 w 2765640"/>
              <a:gd name="connsiteY75" fmla="*/ 2660657 h 3827499"/>
              <a:gd name="connsiteX76" fmla="*/ 2597345 w 2765640"/>
              <a:gd name="connsiteY76" fmla="*/ 2071626 h 3827499"/>
              <a:gd name="connsiteX77" fmla="*/ 2552466 w 2765640"/>
              <a:gd name="connsiteY77" fmla="*/ 1987479 h 3827499"/>
              <a:gd name="connsiteX78" fmla="*/ 2698322 w 2765640"/>
              <a:gd name="connsiteY78" fmla="*/ 1499425 h 3827499"/>
              <a:gd name="connsiteX79" fmla="*/ 2642224 w 2765640"/>
              <a:gd name="connsiteY79" fmla="*/ 1392839 h 3827499"/>
              <a:gd name="connsiteX80" fmla="*/ 2501978 w 2765640"/>
              <a:gd name="connsiteY80" fmla="*/ 809418 h 3827499"/>
              <a:gd name="connsiteX81" fmla="*/ 2765640 w 2765640"/>
              <a:gd name="connsiteY81" fmla="*/ 674782 h 3827499"/>
              <a:gd name="connsiteX82" fmla="*/ 2715151 w 2765640"/>
              <a:gd name="connsiteY82" fmla="*/ 472829 h 3827499"/>
              <a:gd name="connsiteX83" fmla="*/ 2647833 w 2765640"/>
              <a:gd name="connsiteY83" fmla="*/ 80143 h 3827499"/>
              <a:gd name="connsiteX0" fmla="*/ 2647833 w 2793512"/>
              <a:gd name="connsiteY0" fmla="*/ 80143 h 3827499"/>
              <a:gd name="connsiteX1" fmla="*/ 2395391 w 2793512"/>
              <a:gd name="connsiteY1" fmla="*/ 1604 h 3827499"/>
              <a:gd name="connsiteX2" fmla="*/ 2193438 w 2793512"/>
              <a:gd name="connsiteY2" fmla="*/ 197948 h 3827499"/>
              <a:gd name="connsiteX3" fmla="*/ 2114901 w 2793512"/>
              <a:gd name="connsiteY3" fmla="*/ 214777 h 3827499"/>
              <a:gd name="connsiteX4" fmla="*/ 2142950 w 2793512"/>
              <a:gd name="connsiteY4" fmla="*/ 326974 h 3827499"/>
              <a:gd name="connsiteX5" fmla="*/ 2047583 w 2793512"/>
              <a:gd name="connsiteY5" fmla="*/ 495268 h 3827499"/>
              <a:gd name="connsiteX6" fmla="*/ 2159779 w 2793512"/>
              <a:gd name="connsiteY6" fmla="*/ 747710 h 3827499"/>
              <a:gd name="connsiteX7" fmla="*/ 2030754 w 2793512"/>
              <a:gd name="connsiteY7" fmla="*/ 792588 h 3827499"/>
              <a:gd name="connsiteX8" fmla="*/ 1997095 w 2793512"/>
              <a:gd name="connsiteY8" fmla="*/ 859906 h 3827499"/>
              <a:gd name="connsiteX9" fmla="*/ 1997095 w 2793512"/>
              <a:gd name="connsiteY9" fmla="*/ 747710 h 3827499"/>
              <a:gd name="connsiteX10" fmla="*/ 1946606 w 2793512"/>
              <a:gd name="connsiteY10" fmla="*/ 708441 h 3827499"/>
              <a:gd name="connsiteX11" fmla="*/ 1772702 w 2793512"/>
              <a:gd name="connsiteY11" fmla="*/ 758929 h 3827499"/>
              <a:gd name="connsiteX12" fmla="*/ 1402454 w 2793512"/>
              <a:gd name="connsiteY12" fmla="*/ 618684 h 3827499"/>
              <a:gd name="connsiteX13" fmla="*/ 1705384 w 2793512"/>
              <a:gd name="connsiteY13" fmla="*/ 1190885 h 3827499"/>
              <a:gd name="connsiteX14" fmla="*/ 1800751 w 2793512"/>
              <a:gd name="connsiteY14" fmla="*/ 1263813 h 3827499"/>
              <a:gd name="connsiteX15" fmla="*/ 1649286 w 2793512"/>
              <a:gd name="connsiteY15" fmla="*/ 1488205 h 3827499"/>
              <a:gd name="connsiteX16" fmla="*/ 1727824 w 2793512"/>
              <a:gd name="connsiteY16" fmla="*/ 1706988 h 3827499"/>
              <a:gd name="connsiteX17" fmla="*/ 1817581 w 2793512"/>
              <a:gd name="connsiteY17" fmla="*/ 1701379 h 3827499"/>
              <a:gd name="connsiteX18" fmla="*/ 1671725 w 2793512"/>
              <a:gd name="connsiteY18" fmla="*/ 1869673 h 3827499"/>
              <a:gd name="connsiteX19" fmla="*/ 914400 w 2793512"/>
              <a:gd name="connsiteY19" fmla="*/ 1617231 h 3827499"/>
              <a:gd name="connsiteX20" fmla="*/ 460005 w 2793512"/>
              <a:gd name="connsiteY20" fmla="*/ 2643828 h 3827499"/>
              <a:gd name="connsiteX21" fmla="*/ 263662 w 2793512"/>
              <a:gd name="connsiteY21" fmla="*/ 2851391 h 3827499"/>
              <a:gd name="connsiteX22" fmla="*/ 44879 w 2793512"/>
              <a:gd name="connsiteY22" fmla="*/ 2896269 h 3827499"/>
              <a:gd name="connsiteX23" fmla="*/ 0 w 2793512"/>
              <a:gd name="connsiteY23" fmla="*/ 3002856 h 3827499"/>
              <a:gd name="connsiteX24" fmla="*/ 274881 w 2793512"/>
              <a:gd name="connsiteY24" fmla="*/ 3126272 h 3827499"/>
              <a:gd name="connsiteX25" fmla="*/ 504884 w 2793512"/>
              <a:gd name="connsiteY25" fmla="*/ 3025295 h 3827499"/>
              <a:gd name="connsiteX26" fmla="*/ 471225 w 2793512"/>
              <a:gd name="connsiteY26" fmla="*/ 3154321 h 3827499"/>
              <a:gd name="connsiteX27" fmla="*/ 572201 w 2793512"/>
              <a:gd name="connsiteY27" fmla="*/ 3199199 h 3827499"/>
              <a:gd name="connsiteX28" fmla="*/ 381468 w 2793512"/>
              <a:gd name="connsiteY28" fmla="*/ 3659204 h 3827499"/>
              <a:gd name="connsiteX29" fmla="*/ 196344 w 2793512"/>
              <a:gd name="connsiteY29" fmla="*/ 3704083 h 3827499"/>
              <a:gd name="connsiteX30" fmla="*/ 263662 w 2793512"/>
              <a:gd name="connsiteY30" fmla="*/ 3805059 h 3827499"/>
              <a:gd name="connsiteX31" fmla="*/ 555372 w 2793512"/>
              <a:gd name="connsiteY31" fmla="*/ 3827499 h 3827499"/>
              <a:gd name="connsiteX32" fmla="*/ 589031 w 2793512"/>
              <a:gd name="connsiteY32" fmla="*/ 3619936 h 3827499"/>
              <a:gd name="connsiteX33" fmla="*/ 645129 w 2793512"/>
              <a:gd name="connsiteY33" fmla="*/ 3614326 h 3827499"/>
              <a:gd name="connsiteX34" fmla="*/ 690008 w 2793512"/>
              <a:gd name="connsiteY34" fmla="*/ 3737742 h 3827499"/>
              <a:gd name="connsiteX35" fmla="*/ 774155 w 2793512"/>
              <a:gd name="connsiteY35" fmla="*/ 3743352 h 3827499"/>
              <a:gd name="connsiteX36" fmla="*/ 779765 w 2793512"/>
              <a:gd name="connsiteY36" fmla="*/ 3513349 h 3827499"/>
              <a:gd name="connsiteX37" fmla="*/ 746106 w 2793512"/>
              <a:gd name="connsiteY37" fmla="*/ 3244078 h 3827499"/>
              <a:gd name="connsiteX38" fmla="*/ 903181 w 2793512"/>
              <a:gd name="connsiteY38" fmla="*/ 2666267 h 3827499"/>
              <a:gd name="connsiteX39" fmla="*/ 1166842 w 2793512"/>
              <a:gd name="connsiteY39" fmla="*/ 2559680 h 3827499"/>
              <a:gd name="connsiteX40" fmla="*/ 1531480 w 2793512"/>
              <a:gd name="connsiteY40" fmla="*/ 2666267 h 3827499"/>
              <a:gd name="connsiteX41" fmla="*/ 1593188 w 2793512"/>
              <a:gd name="connsiteY41" fmla="*/ 2666267 h 3827499"/>
              <a:gd name="connsiteX42" fmla="*/ 1649286 w 2793512"/>
              <a:gd name="connsiteY42" fmla="*/ 2767244 h 3827499"/>
              <a:gd name="connsiteX43" fmla="*/ 1800751 w 2793512"/>
              <a:gd name="connsiteY43" fmla="*/ 2800902 h 3827499"/>
              <a:gd name="connsiteX44" fmla="*/ 1811971 w 2793512"/>
              <a:gd name="connsiteY44" fmla="*/ 2834561 h 3827499"/>
              <a:gd name="connsiteX45" fmla="*/ 1772702 w 2793512"/>
              <a:gd name="connsiteY45" fmla="*/ 3036515 h 3827499"/>
              <a:gd name="connsiteX46" fmla="*/ 1750263 w 2793512"/>
              <a:gd name="connsiteY46" fmla="*/ 3361884 h 3827499"/>
              <a:gd name="connsiteX47" fmla="*/ 1542700 w 2793512"/>
              <a:gd name="connsiteY47" fmla="*/ 3384323 h 3827499"/>
              <a:gd name="connsiteX48" fmla="*/ 1206111 w 2793512"/>
              <a:gd name="connsiteY48" fmla="*/ 3434812 h 3827499"/>
              <a:gd name="connsiteX49" fmla="*/ 1178062 w 2793512"/>
              <a:gd name="connsiteY49" fmla="*/ 3507739 h 3827499"/>
              <a:gd name="connsiteX50" fmla="*/ 1116354 w 2793512"/>
              <a:gd name="connsiteY50" fmla="*/ 3535788 h 3827499"/>
              <a:gd name="connsiteX51" fmla="*/ 1144403 w 2793512"/>
              <a:gd name="connsiteY51" fmla="*/ 3670424 h 3827499"/>
              <a:gd name="connsiteX52" fmla="*/ 1284648 w 2793512"/>
              <a:gd name="connsiteY52" fmla="*/ 3676034 h 3827499"/>
              <a:gd name="connsiteX53" fmla="*/ 1279038 w 2793512"/>
              <a:gd name="connsiteY53" fmla="*/ 3524569 h 3827499"/>
              <a:gd name="connsiteX54" fmla="*/ 1458552 w 2793512"/>
              <a:gd name="connsiteY54" fmla="*/ 3535788 h 3827499"/>
              <a:gd name="connsiteX55" fmla="*/ 1430503 w 2793512"/>
              <a:gd name="connsiteY55" fmla="*/ 3614326 h 3827499"/>
              <a:gd name="connsiteX56" fmla="*/ 1402454 w 2793512"/>
              <a:gd name="connsiteY56" fmla="*/ 3676034 h 3827499"/>
              <a:gd name="connsiteX57" fmla="*/ 1318307 w 2793512"/>
              <a:gd name="connsiteY57" fmla="*/ 3692863 h 3827499"/>
              <a:gd name="connsiteX58" fmla="*/ 1452943 w 2793512"/>
              <a:gd name="connsiteY58" fmla="*/ 3816279 h 3827499"/>
              <a:gd name="connsiteX59" fmla="*/ 1520260 w 2793512"/>
              <a:gd name="connsiteY59" fmla="*/ 3681644 h 3827499"/>
              <a:gd name="connsiteX60" fmla="*/ 1823190 w 2793512"/>
              <a:gd name="connsiteY60" fmla="*/ 3580667 h 3827499"/>
              <a:gd name="connsiteX61" fmla="*/ 2159779 w 2793512"/>
              <a:gd name="connsiteY61" fmla="*/ 3653594 h 3827499"/>
              <a:gd name="connsiteX62" fmla="*/ 2114901 w 2793512"/>
              <a:gd name="connsiteY62" fmla="*/ 3754571 h 3827499"/>
              <a:gd name="connsiteX63" fmla="*/ 2210268 w 2793512"/>
              <a:gd name="connsiteY63" fmla="*/ 3821889 h 3827499"/>
              <a:gd name="connsiteX64" fmla="*/ 2283195 w 2793512"/>
              <a:gd name="connsiteY64" fmla="*/ 3771401 h 3827499"/>
              <a:gd name="connsiteX65" fmla="*/ 2271976 w 2793512"/>
              <a:gd name="connsiteY65" fmla="*/ 3676034 h 3827499"/>
              <a:gd name="connsiteX66" fmla="*/ 2451490 w 2793512"/>
              <a:gd name="connsiteY66" fmla="*/ 3597496 h 3827499"/>
              <a:gd name="connsiteX67" fmla="*/ 2434660 w 2793512"/>
              <a:gd name="connsiteY67" fmla="*/ 3423592 h 3827499"/>
              <a:gd name="connsiteX68" fmla="*/ 1929777 w 2793512"/>
              <a:gd name="connsiteY68" fmla="*/ 3395543 h 3827499"/>
              <a:gd name="connsiteX69" fmla="*/ 1918557 w 2793512"/>
              <a:gd name="connsiteY69" fmla="*/ 3070174 h 3827499"/>
              <a:gd name="connsiteX70" fmla="*/ 1884898 w 2793512"/>
              <a:gd name="connsiteY70" fmla="*/ 3053344 h 3827499"/>
              <a:gd name="connsiteX71" fmla="*/ 1907338 w 2793512"/>
              <a:gd name="connsiteY71" fmla="*/ 2873830 h 3827499"/>
              <a:gd name="connsiteX72" fmla="*/ 1862459 w 2793512"/>
              <a:gd name="connsiteY72" fmla="*/ 2812122 h 3827499"/>
              <a:gd name="connsiteX73" fmla="*/ 2109291 w 2793512"/>
              <a:gd name="connsiteY73" fmla="*/ 2756024 h 3827499"/>
              <a:gd name="connsiteX74" fmla="*/ 2131730 w 2793512"/>
              <a:gd name="connsiteY74" fmla="*/ 2626998 h 3827499"/>
              <a:gd name="connsiteX75" fmla="*/ 2372952 w 2793512"/>
              <a:gd name="connsiteY75" fmla="*/ 2660657 h 3827499"/>
              <a:gd name="connsiteX76" fmla="*/ 2597345 w 2793512"/>
              <a:gd name="connsiteY76" fmla="*/ 2071626 h 3827499"/>
              <a:gd name="connsiteX77" fmla="*/ 2552466 w 2793512"/>
              <a:gd name="connsiteY77" fmla="*/ 1987479 h 3827499"/>
              <a:gd name="connsiteX78" fmla="*/ 2698322 w 2793512"/>
              <a:gd name="connsiteY78" fmla="*/ 1499425 h 3827499"/>
              <a:gd name="connsiteX79" fmla="*/ 2642224 w 2793512"/>
              <a:gd name="connsiteY79" fmla="*/ 1392839 h 3827499"/>
              <a:gd name="connsiteX80" fmla="*/ 2501978 w 2793512"/>
              <a:gd name="connsiteY80" fmla="*/ 809418 h 3827499"/>
              <a:gd name="connsiteX81" fmla="*/ 2765640 w 2793512"/>
              <a:gd name="connsiteY81" fmla="*/ 674782 h 3827499"/>
              <a:gd name="connsiteX82" fmla="*/ 2715151 w 2793512"/>
              <a:gd name="connsiteY82" fmla="*/ 472829 h 3827499"/>
              <a:gd name="connsiteX83" fmla="*/ 2647833 w 2793512"/>
              <a:gd name="connsiteY83" fmla="*/ 80143 h 3827499"/>
              <a:gd name="connsiteX0" fmla="*/ 2647833 w 2814039"/>
              <a:gd name="connsiteY0" fmla="*/ 80143 h 3827499"/>
              <a:gd name="connsiteX1" fmla="*/ 2395391 w 2814039"/>
              <a:gd name="connsiteY1" fmla="*/ 1604 h 3827499"/>
              <a:gd name="connsiteX2" fmla="*/ 2193438 w 2814039"/>
              <a:gd name="connsiteY2" fmla="*/ 197948 h 3827499"/>
              <a:gd name="connsiteX3" fmla="*/ 2114901 w 2814039"/>
              <a:gd name="connsiteY3" fmla="*/ 214777 h 3827499"/>
              <a:gd name="connsiteX4" fmla="*/ 2142950 w 2814039"/>
              <a:gd name="connsiteY4" fmla="*/ 326974 h 3827499"/>
              <a:gd name="connsiteX5" fmla="*/ 2047583 w 2814039"/>
              <a:gd name="connsiteY5" fmla="*/ 495268 h 3827499"/>
              <a:gd name="connsiteX6" fmla="*/ 2159779 w 2814039"/>
              <a:gd name="connsiteY6" fmla="*/ 747710 h 3827499"/>
              <a:gd name="connsiteX7" fmla="*/ 2030754 w 2814039"/>
              <a:gd name="connsiteY7" fmla="*/ 792588 h 3827499"/>
              <a:gd name="connsiteX8" fmla="*/ 1997095 w 2814039"/>
              <a:gd name="connsiteY8" fmla="*/ 859906 h 3827499"/>
              <a:gd name="connsiteX9" fmla="*/ 1997095 w 2814039"/>
              <a:gd name="connsiteY9" fmla="*/ 747710 h 3827499"/>
              <a:gd name="connsiteX10" fmla="*/ 1946606 w 2814039"/>
              <a:gd name="connsiteY10" fmla="*/ 708441 h 3827499"/>
              <a:gd name="connsiteX11" fmla="*/ 1772702 w 2814039"/>
              <a:gd name="connsiteY11" fmla="*/ 758929 h 3827499"/>
              <a:gd name="connsiteX12" fmla="*/ 1402454 w 2814039"/>
              <a:gd name="connsiteY12" fmla="*/ 618684 h 3827499"/>
              <a:gd name="connsiteX13" fmla="*/ 1705384 w 2814039"/>
              <a:gd name="connsiteY13" fmla="*/ 1190885 h 3827499"/>
              <a:gd name="connsiteX14" fmla="*/ 1800751 w 2814039"/>
              <a:gd name="connsiteY14" fmla="*/ 1263813 h 3827499"/>
              <a:gd name="connsiteX15" fmla="*/ 1649286 w 2814039"/>
              <a:gd name="connsiteY15" fmla="*/ 1488205 h 3827499"/>
              <a:gd name="connsiteX16" fmla="*/ 1727824 w 2814039"/>
              <a:gd name="connsiteY16" fmla="*/ 1706988 h 3827499"/>
              <a:gd name="connsiteX17" fmla="*/ 1817581 w 2814039"/>
              <a:gd name="connsiteY17" fmla="*/ 1701379 h 3827499"/>
              <a:gd name="connsiteX18" fmla="*/ 1671725 w 2814039"/>
              <a:gd name="connsiteY18" fmla="*/ 1869673 h 3827499"/>
              <a:gd name="connsiteX19" fmla="*/ 914400 w 2814039"/>
              <a:gd name="connsiteY19" fmla="*/ 1617231 h 3827499"/>
              <a:gd name="connsiteX20" fmla="*/ 460005 w 2814039"/>
              <a:gd name="connsiteY20" fmla="*/ 2643828 h 3827499"/>
              <a:gd name="connsiteX21" fmla="*/ 263662 w 2814039"/>
              <a:gd name="connsiteY21" fmla="*/ 2851391 h 3827499"/>
              <a:gd name="connsiteX22" fmla="*/ 44879 w 2814039"/>
              <a:gd name="connsiteY22" fmla="*/ 2896269 h 3827499"/>
              <a:gd name="connsiteX23" fmla="*/ 0 w 2814039"/>
              <a:gd name="connsiteY23" fmla="*/ 3002856 h 3827499"/>
              <a:gd name="connsiteX24" fmla="*/ 274881 w 2814039"/>
              <a:gd name="connsiteY24" fmla="*/ 3126272 h 3827499"/>
              <a:gd name="connsiteX25" fmla="*/ 504884 w 2814039"/>
              <a:gd name="connsiteY25" fmla="*/ 3025295 h 3827499"/>
              <a:gd name="connsiteX26" fmla="*/ 471225 w 2814039"/>
              <a:gd name="connsiteY26" fmla="*/ 3154321 h 3827499"/>
              <a:gd name="connsiteX27" fmla="*/ 572201 w 2814039"/>
              <a:gd name="connsiteY27" fmla="*/ 3199199 h 3827499"/>
              <a:gd name="connsiteX28" fmla="*/ 381468 w 2814039"/>
              <a:gd name="connsiteY28" fmla="*/ 3659204 h 3827499"/>
              <a:gd name="connsiteX29" fmla="*/ 196344 w 2814039"/>
              <a:gd name="connsiteY29" fmla="*/ 3704083 h 3827499"/>
              <a:gd name="connsiteX30" fmla="*/ 263662 w 2814039"/>
              <a:gd name="connsiteY30" fmla="*/ 3805059 h 3827499"/>
              <a:gd name="connsiteX31" fmla="*/ 555372 w 2814039"/>
              <a:gd name="connsiteY31" fmla="*/ 3827499 h 3827499"/>
              <a:gd name="connsiteX32" fmla="*/ 589031 w 2814039"/>
              <a:gd name="connsiteY32" fmla="*/ 3619936 h 3827499"/>
              <a:gd name="connsiteX33" fmla="*/ 645129 w 2814039"/>
              <a:gd name="connsiteY33" fmla="*/ 3614326 h 3827499"/>
              <a:gd name="connsiteX34" fmla="*/ 690008 w 2814039"/>
              <a:gd name="connsiteY34" fmla="*/ 3737742 h 3827499"/>
              <a:gd name="connsiteX35" fmla="*/ 774155 w 2814039"/>
              <a:gd name="connsiteY35" fmla="*/ 3743352 h 3827499"/>
              <a:gd name="connsiteX36" fmla="*/ 779765 w 2814039"/>
              <a:gd name="connsiteY36" fmla="*/ 3513349 h 3827499"/>
              <a:gd name="connsiteX37" fmla="*/ 746106 w 2814039"/>
              <a:gd name="connsiteY37" fmla="*/ 3244078 h 3827499"/>
              <a:gd name="connsiteX38" fmla="*/ 903181 w 2814039"/>
              <a:gd name="connsiteY38" fmla="*/ 2666267 h 3827499"/>
              <a:gd name="connsiteX39" fmla="*/ 1166842 w 2814039"/>
              <a:gd name="connsiteY39" fmla="*/ 2559680 h 3827499"/>
              <a:gd name="connsiteX40" fmla="*/ 1531480 w 2814039"/>
              <a:gd name="connsiteY40" fmla="*/ 2666267 h 3827499"/>
              <a:gd name="connsiteX41" fmla="*/ 1593188 w 2814039"/>
              <a:gd name="connsiteY41" fmla="*/ 2666267 h 3827499"/>
              <a:gd name="connsiteX42" fmla="*/ 1649286 w 2814039"/>
              <a:gd name="connsiteY42" fmla="*/ 2767244 h 3827499"/>
              <a:gd name="connsiteX43" fmla="*/ 1800751 w 2814039"/>
              <a:gd name="connsiteY43" fmla="*/ 2800902 h 3827499"/>
              <a:gd name="connsiteX44" fmla="*/ 1811971 w 2814039"/>
              <a:gd name="connsiteY44" fmla="*/ 2834561 h 3827499"/>
              <a:gd name="connsiteX45" fmla="*/ 1772702 w 2814039"/>
              <a:gd name="connsiteY45" fmla="*/ 3036515 h 3827499"/>
              <a:gd name="connsiteX46" fmla="*/ 1750263 w 2814039"/>
              <a:gd name="connsiteY46" fmla="*/ 3361884 h 3827499"/>
              <a:gd name="connsiteX47" fmla="*/ 1542700 w 2814039"/>
              <a:gd name="connsiteY47" fmla="*/ 3384323 h 3827499"/>
              <a:gd name="connsiteX48" fmla="*/ 1206111 w 2814039"/>
              <a:gd name="connsiteY48" fmla="*/ 3434812 h 3827499"/>
              <a:gd name="connsiteX49" fmla="*/ 1178062 w 2814039"/>
              <a:gd name="connsiteY49" fmla="*/ 3507739 h 3827499"/>
              <a:gd name="connsiteX50" fmla="*/ 1116354 w 2814039"/>
              <a:gd name="connsiteY50" fmla="*/ 3535788 h 3827499"/>
              <a:gd name="connsiteX51" fmla="*/ 1144403 w 2814039"/>
              <a:gd name="connsiteY51" fmla="*/ 3670424 h 3827499"/>
              <a:gd name="connsiteX52" fmla="*/ 1284648 w 2814039"/>
              <a:gd name="connsiteY52" fmla="*/ 3676034 h 3827499"/>
              <a:gd name="connsiteX53" fmla="*/ 1279038 w 2814039"/>
              <a:gd name="connsiteY53" fmla="*/ 3524569 h 3827499"/>
              <a:gd name="connsiteX54" fmla="*/ 1458552 w 2814039"/>
              <a:gd name="connsiteY54" fmla="*/ 3535788 h 3827499"/>
              <a:gd name="connsiteX55" fmla="*/ 1430503 w 2814039"/>
              <a:gd name="connsiteY55" fmla="*/ 3614326 h 3827499"/>
              <a:gd name="connsiteX56" fmla="*/ 1402454 w 2814039"/>
              <a:gd name="connsiteY56" fmla="*/ 3676034 h 3827499"/>
              <a:gd name="connsiteX57" fmla="*/ 1318307 w 2814039"/>
              <a:gd name="connsiteY57" fmla="*/ 3692863 h 3827499"/>
              <a:gd name="connsiteX58" fmla="*/ 1452943 w 2814039"/>
              <a:gd name="connsiteY58" fmla="*/ 3816279 h 3827499"/>
              <a:gd name="connsiteX59" fmla="*/ 1520260 w 2814039"/>
              <a:gd name="connsiteY59" fmla="*/ 3681644 h 3827499"/>
              <a:gd name="connsiteX60" fmla="*/ 1823190 w 2814039"/>
              <a:gd name="connsiteY60" fmla="*/ 3580667 h 3827499"/>
              <a:gd name="connsiteX61" fmla="*/ 2159779 w 2814039"/>
              <a:gd name="connsiteY61" fmla="*/ 3653594 h 3827499"/>
              <a:gd name="connsiteX62" fmla="*/ 2114901 w 2814039"/>
              <a:gd name="connsiteY62" fmla="*/ 3754571 h 3827499"/>
              <a:gd name="connsiteX63" fmla="*/ 2210268 w 2814039"/>
              <a:gd name="connsiteY63" fmla="*/ 3821889 h 3827499"/>
              <a:gd name="connsiteX64" fmla="*/ 2283195 w 2814039"/>
              <a:gd name="connsiteY64" fmla="*/ 3771401 h 3827499"/>
              <a:gd name="connsiteX65" fmla="*/ 2271976 w 2814039"/>
              <a:gd name="connsiteY65" fmla="*/ 3676034 h 3827499"/>
              <a:gd name="connsiteX66" fmla="*/ 2451490 w 2814039"/>
              <a:gd name="connsiteY66" fmla="*/ 3597496 h 3827499"/>
              <a:gd name="connsiteX67" fmla="*/ 2434660 w 2814039"/>
              <a:gd name="connsiteY67" fmla="*/ 3423592 h 3827499"/>
              <a:gd name="connsiteX68" fmla="*/ 1929777 w 2814039"/>
              <a:gd name="connsiteY68" fmla="*/ 3395543 h 3827499"/>
              <a:gd name="connsiteX69" fmla="*/ 1918557 w 2814039"/>
              <a:gd name="connsiteY69" fmla="*/ 3070174 h 3827499"/>
              <a:gd name="connsiteX70" fmla="*/ 1884898 w 2814039"/>
              <a:gd name="connsiteY70" fmla="*/ 3053344 h 3827499"/>
              <a:gd name="connsiteX71" fmla="*/ 1907338 w 2814039"/>
              <a:gd name="connsiteY71" fmla="*/ 2873830 h 3827499"/>
              <a:gd name="connsiteX72" fmla="*/ 1862459 w 2814039"/>
              <a:gd name="connsiteY72" fmla="*/ 2812122 h 3827499"/>
              <a:gd name="connsiteX73" fmla="*/ 2109291 w 2814039"/>
              <a:gd name="connsiteY73" fmla="*/ 2756024 h 3827499"/>
              <a:gd name="connsiteX74" fmla="*/ 2131730 w 2814039"/>
              <a:gd name="connsiteY74" fmla="*/ 2626998 h 3827499"/>
              <a:gd name="connsiteX75" fmla="*/ 2372952 w 2814039"/>
              <a:gd name="connsiteY75" fmla="*/ 2660657 h 3827499"/>
              <a:gd name="connsiteX76" fmla="*/ 2597345 w 2814039"/>
              <a:gd name="connsiteY76" fmla="*/ 2071626 h 3827499"/>
              <a:gd name="connsiteX77" fmla="*/ 2552466 w 2814039"/>
              <a:gd name="connsiteY77" fmla="*/ 1987479 h 3827499"/>
              <a:gd name="connsiteX78" fmla="*/ 2698322 w 2814039"/>
              <a:gd name="connsiteY78" fmla="*/ 1499425 h 3827499"/>
              <a:gd name="connsiteX79" fmla="*/ 2642224 w 2814039"/>
              <a:gd name="connsiteY79" fmla="*/ 1392839 h 3827499"/>
              <a:gd name="connsiteX80" fmla="*/ 2501978 w 2814039"/>
              <a:gd name="connsiteY80" fmla="*/ 809418 h 3827499"/>
              <a:gd name="connsiteX81" fmla="*/ 2765640 w 2814039"/>
              <a:gd name="connsiteY81" fmla="*/ 674782 h 3827499"/>
              <a:gd name="connsiteX82" fmla="*/ 2715151 w 2814039"/>
              <a:gd name="connsiteY82" fmla="*/ 472829 h 3827499"/>
              <a:gd name="connsiteX83" fmla="*/ 2647833 w 2814039"/>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03959"/>
              <a:gd name="connsiteY0" fmla="*/ 80143 h 3827499"/>
              <a:gd name="connsiteX1" fmla="*/ 2395391 w 2803959"/>
              <a:gd name="connsiteY1" fmla="*/ 1604 h 3827499"/>
              <a:gd name="connsiteX2" fmla="*/ 2193438 w 2803959"/>
              <a:gd name="connsiteY2" fmla="*/ 197948 h 3827499"/>
              <a:gd name="connsiteX3" fmla="*/ 2114901 w 2803959"/>
              <a:gd name="connsiteY3" fmla="*/ 214777 h 3827499"/>
              <a:gd name="connsiteX4" fmla="*/ 2142950 w 2803959"/>
              <a:gd name="connsiteY4" fmla="*/ 326974 h 3827499"/>
              <a:gd name="connsiteX5" fmla="*/ 2047583 w 2803959"/>
              <a:gd name="connsiteY5" fmla="*/ 495268 h 3827499"/>
              <a:gd name="connsiteX6" fmla="*/ 2159779 w 2803959"/>
              <a:gd name="connsiteY6" fmla="*/ 747710 h 3827499"/>
              <a:gd name="connsiteX7" fmla="*/ 2030754 w 2803959"/>
              <a:gd name="connsiteY7" fmla="*/ 792588 h 3827499"/>
              <a:gd name="connsiteX8" fmla="*/ 1997095 w 2803959"/>
              <a:gd name="connsiteY8" fmla="*/ 859906 h 3827499"/>
              <a:gd name="connsiteX9" fmla="*/ 1997095 w 2803959"/>
              <a:gd name="connsiteY9" fmla="*/ 747710 h 3827499"/>
              <a:gd name="connsiteX10" fmla="*/ 1946606 w 2803959"/>
              <a:gd name="connsiteY10" fmla="*/ 708441 h 3827499"/>
              <a:gd name="connsiteX11" fmla="*/ 1772702 w 2803959"/>
              <a:gd name="connsiteY11" fmla="*/ 758929 h 3827499"/>
              <a:gd name="connsiteX12" fmla="*/ 1402454 w 2803959"/>
              <a:gd name="connsiteY12" fmla="*/ 618684 h 3827499"/>
              <a:gd name="connsiteX13" fmla="*/ 1705384 w 2803959"/>
              <a:gd name="connsiteY13" fmla="*/ 1190885 h 3827499"/>
              <a:gd name="connsiteX14" fmla="*/ 1800751 w 2803959"/>
              <a:gd name="connsiteY14" fmla="*/ 1263813 h 3827499"/>
              <a:gd name="connsiteX15" fmla="*/ 1649286 w 2803959"/>
              <a:gd name="connsiteY15" fmla="*/ 1488205 h 3827499"/>
              <a:gd name="connsiteX16" fmla="*/ 1727824 w 2803959"/>
              <a:gd name="connsiteY16" fmla="*/ 1706988 h 3827499"/>
              <a:gd name="connsiteX17" fmla="*/ 1817581 w 2803959"/>
              <a:gd name="connsiteY17" fmla="*/ 1701379 h 3827499"/>
              <a:gd name="connsiteX18" fmla="*/ 1671725 w 2803959"/>
              <a:gd name="connsiteY18" fmla="*/ 1869673 h 3827499"/>
              <a:gd name="connsiteX19" fmla="*/ 914400 w 2803959"/>
              <a:gd name="connsiteY19" fmla="*/ 1617231 h 3827499"/>
              <a:gd name="connsiteX20" fmla="*/ 460005 w 2803959"/>
              <a:gd name="connsiteY20" fmla="*/ 2643828 h 3827499"/>
              <a:gd name="connsiteX21" fmla="*/ 263662 w 2803959"/>
              <a:gd name="connsiteY21" fmla="*/ 2851391 h 3827499"/>
              <a:gd name="connsiteX22" fmla="*/ 44879 w 2803959"/>
              <a:gd name="connsiteY22" fmla="*/ 2896269 h 3827499"/>
              <a:gd name="connsiteX23" fmla="*/ 0 w 2803959"/>
              <a:gd name="connsiteY23" fmla="*/ 3002856 h 3827499"/>
              <a:gd name="connsiteX24" fmla="*/ 274881 w 2803959"/>
              <a:gd name="connsiteY24" fmla="*/ 3126272 h 3827499"/>
              <a:gd name="connsiteX25" fmla="*/ 504884 w 2803959"/>
              <a:gd name="connsiteY25" fmla="*/ 3025295 h 3827499"/>
              <a:gd name="connsiteX26" fmla="*/ 471225 w 2803959"/>
              <a:gd name="connsiteY26" fmla="*/ 3154321 h 3827499"/>
              <a:gd name="connsiteX27" fmla="*/ 572201 w 2803959"/>
              <a:gd name="connsiteY27" fmla="*/ 3199199 h 3827499"/>
              <a:gd name="connsiteX28" fmla="*/ 381468 w 2803959"/>
              <a:gd name="connsiteY28" fmla="*/ 3659204 h 3827499"/>
              <a:gd name="connsiteX29" fmla="*/ 196344 w 2803959"/>
              <a:gd name="connsiteY29" fmla="*/ 3704083 h 3827499"/>
              <a:gd name="connsiteX30" fmla="*/ 263662 w 2803959"/>
              <a:gd name="connsiteY30" fmla="*/ 3805059 h 3827499"/>
              <a:gd name="connsiteX31" fmla="*/ 555372 w 2803959"/>
              <a:gd name="connsiteY31" fmla="*/ 3827499 h 3827499"/>
              <a:gd name="connsiteX32" fmla="*/ 589031 w 2803959"/>
              <a:gd name="connsiteY32" fmla="*/ 3619936 h 3827499"/>
              <a:gd name="connsiteX33" fmla="*/ 645129 w 2803959"/>
              <a:gd name="connsiteY33" fmla="*/ 3614326 h 3827499"/>
              <a:gd name="connsiteX34" fmla="*/ 690008 w 2803959"/>
              <a:gd name="connsiteY34" fmla="*/ 3737742 h 3827499"/>
              <a:gd name="connsiteX35" fmla="*/ 774155 w 2803959"/>
              <a:gd name="connsiteY35" fmla="*/ 3743352 h 3827499"/>
              <a:gd name="connsiteX36" fmla="*/ 779765 w 2803959"/>
              <a:gd name="connsiteY36" fmla="*/ 3513349 h 3827499"/>
              <a:gd name="connsiteX37" fmla="*/ 746106 w 2803959"/>
              <a:gd name="connsiteY37" fmla="*/ 3244078 h 3827499"/>
              <a:gd name="connsiteX38" fmla="*/ 903181 w 2803959"/>
              <a:gd name="connsiteY38" fmla="*/ 2666267 h 3827499"/>
              <a:gd name="connsiteX39" fmla="*/ 1166842 w 2803959"/>
              <a:gd name="connsiteY39" fmla="*/ 2559680 h 3827499"/>
              <a:gd name="connsiteX40" fmla="*/ 1531480 w 2803959"/>
              <a:gd name="connsiteY40" fmla="*/ 2666267 h 3827499"/>
              <a:gd name="connsiteX41" fmla="*/ 1593188 w 2803959"/>
              <a:gd name="connsiteY41" fmla="*/ 2666267 h 3827499"/>
              <a:gd name="connsiteX42" fmla="*/ 1649286 w 2803959"/>
              <a:gd name="connsiteY42" fmla="*/ 2767244 h 3827499"/>
              <a:gd name="connsiteX43" fmla="*/ 1800751 w 2803959"/>
              <a:gd name="connsiteY43" fmla="*/ 2800902 h 3827499"/>
              <a:gd name="connsiteX44" fmla="*/ 1811971 w 2803959"/>
              <a:gd name="connsiteY44" fmla="*/ 2834561 h 3827499"/>
              <a:gd name="connsiteX45" fmla="*/ 1772702 w 2803959"/>
              <a:gd name="connsiteY45" fmla="*/ 3036515 h 3827499"/>
              <a:gd name="connsiteX46" fmla="*/ 1750263 w 2803959"/>
              <a:gd name="connsiteY46" fmla="*/ 3361884 h 3827499"/>
              <a:gd name="connsiteX47" fmla="*/ 1542700 w 2803959"/>
              <a:gd name="connsiteY47" fmla="*/ 3384323 h 3827499"/>
              <a:gd name="connsiteX48" fmla="*/ 1206111 w 2803959"/>
              <a:gd name="connsiteY48" fmla="*/ 3434812 h 3827499"/>
              <a:gd name="connsiteX49" fmla="*/ 1178062 w 2803959"/>
              <a:gd name="connsiteY49" fmla="*/ 3507739 h 3827499"/>
              <a:gd name="connsiteX50" fmla="*/ 1116354 w 2803959"/>
              <a:gd name="connsiteY50" fmla="*/ 3535788 h 3827499"/>
              <a:gd name="connsiteX51" fmla="*/ 1144403 w 2803959"/>
              <a:gd name="connsiteY51" fmla="*/ 3670424 h 3827499"/>
              <a:gd name="connsiteX52" fmla="*/ 1284648 w 2803959"/>
              <a:gd name="connsiteY52" fmla="*/ 3676034 h 3827499"/>
              <a:gd name="connsiteX53" fmla="*/ 1279038 w 2803959"/>
              <a:gd name="connsiteY53" fmla="*/ 3524569 h 3827499"/>
              <a:gd name="connsiteX54" fmla="*/ 1458552 w 2803959"/>
              <a:gd name="connsiteY54" fmla="*/ 3535788 h 3827499"/>
              <a:gd name="connsiteX55" fmla="*/ 1430503 w 2803959"/>
              <a:gd name="connsiteY55" fmla="*/ 3614326 h 3827499"/>
              <a:gd name="connsiteX56" fmla="*/ 1402454 w 2803959"/>
              <a:gd name="connsiteY56" fmla="*/ 3676034 h 3827499"/>
              <a:gd name="connsiteX57" fmla="*/ 1318307 w 2803959"/>
              <a:gd name="connsiteY57" fmla="*/ 3692863 h 3827499"/>
              <a:gd name="connsiteX58" fmla="*/ 1452943 w 2803959"/>
              <a:gd name="connsiteY58" fmla="*/ 3816279 h 3827499"/>
              <a:gd name="connsiteX59" fmla="*/ 1520260 w 2803959"/>
              <a:gd name="connsiteY59" fmla="*/ 3681644 h 3827499"/>
              <a:gd name="connsiteX60" fmla="*/ 1823190 w 2803959"/>
              <a:gd name="connsiteY60" fmla="*/ 3580667 h 3827499"/>
              <a:gd name="connsiteX61" fmla="*/ 2159779 w 2803959"/>
              <a:gd name="connsiteY61" fmla="*/ 3653594 h 3827499"/>
              <a:gd name="connsiteX62" fmla="*/ 2114901 w 2803959"/>
              <a:gd name="connsiteY62" fmla="*/ 3754571 h 3827499"/>
              <a:gd name="connsiteX63" fmla="*/ 2210268 w 2803959"/>
              <a:gd name="connsiteY63" fmla="*/ 3821889 h 3827499"/>
              <a:gd name="connsiteX64" fmla="*/ 2283195 w 2803959"/>
              <a:gd name="connsiteY64" fmla="*/ 3771401 h 3827499"/>
              <a:gd name="connsiteX65" fmla="*/ 2271976 w 2803959"/>
              <a:gd name="connsiteY65" fmla="*/ 3676034 h 3827499"/>
              <a:gd name="connsiteX66" fmla="*/ 2451490 w 2803959"/>
              <a:gd name="connsiteY66" fmla="*/ 3597496 h 3827499"/>
              <a:gd name="connsiteX67" fmla="*/ 2434660 w 2803959"/>
              <a:gd name="connsiteY67" fmla="*/ 3423592 h 3827499"/>
              <a:gd name="connsiteX68" fmla="*/ 1929777 w 2803959"/>
              <a:gd name="connsiteY68" fmla="*/ 3395543 h 3827499"/>
              <a:gd name="connsiteX69" fmla="*/ 1918557 w 2803959"/>
              <a:gd name="connsiteY69" fmla="*/ 3070174 h 3827499"/>
              <a:gd name="connsiteX70" fmla="*/ 1884898 w 2803959"/>
              <a:gd name="connsiteY70" fmla="*/ 3053344 h 3827499"/>
              <a:gd name="connsiteX71" fmla="*/ 1907338 w 2803959"/>
              <a:gd name="connsiteY71" fmla="*/ 2873830 h 3827499"/>
              <a:gd name="connsiteX72" fmla="*/ 1862459 w 2803959"/>
              <a:gd name="connsiteY72" fmla="*/ 2812122 h 3827499"/>
              <a:gd name="connsiteX73" fmla="*/ 2109291 w 2803959"/>
              <a:gd name="connsiteY73" fmla="*/ 2756024 h 3827499"/>
              <a:gd name="connsiteX74" fmla="*/ 2131730 w 2803959"/>
              <a:gd name="connsiteY74" fmla="*/ 2626998 h 3827499"/>
              <a:gd name="connsiteX75" fmla="*/ 2372952 w 2803959"/>
              <a:gd name="connsiteY75" fmla="*/ 2660657 h 3827499"/>
              <a:gd name="connsiteX76" fmla="*/ 2597345 w 2803959"/>
              <a:gd name="connsiteY76" fmla="*/ 2071626 h 3827499"/>
              <a:gd name="connsiteX77" fmla="*/ 2552466 w 2803959"/>
              <a:gd name="connsiteY77" fmla="*/ 1987479 h 3827499"/>
              <a:gd name="connsiteX78" fmla="*/ 2698322 w 2803959"/>
              <a:gd name="connsiteY78" fmla="*/ 1499425 h 3827499"/>
              <a:gd name="connsiteX79" fmla="*/ 2642224 w 2803959"/>
              <a:gd name="connsiteY79" fmla="*/ 1392839 h 3827499"/>
              <a:gd name="connsiteX80" fmla="*/ 2490758 w 2803959"/>
              <a:gd name="connsiteY80" fmla="*/ 848687 h 3827499"/>
              <a:gd name="connsiteX81" fmla="*/ 2743201 w 2803959"/>
              <a:gd name="connsiteY81" fmla="*/ 714051 h 3827499"/>
              <a:gd name="connsiteX82" fmla="*/ 2715151 w 2803959"/>
              <a:gd name="connsiteY82" fmla="*/ 472829 h 3827499"/>
              <a:gd name="connsiteX83" fmla="*/ 2647833 w 2803959"/>
              <a:gd name="connsiteY83" fmla="*/ 80143 h 3827499"/>
              <a:gd name="connsiteX0" fmla="*/ 2647833 w 2798650"/>
              <a:gd name="connsiteY0" fmla="*/ 80143 h 3827499"/>
              <a:gd name="connsiteX1" fmla="*/ 2395391 w 2798650"/>
              <a:gd name="connsiteY1" fmla="*/ 1604 h 3827499"/>
              <a:gd name="connsiteX2" fmla="*/ 2193438 w 2798650"/>
              <a:gd name="connsiteY2" fmla="*/ 197948 h 3827499"/>
              <a:gd name="connsiteX3" fmla="*/ 2114901 w 2798650"/>
              <a:gd name="connsiteY3" fmla="*/ 214777 h 3827499"/>
              <a:gd name="connsiteX4" fmla="*/ 2142950 w 2798650"/>
              <a:gd name="connsiteY4" fmla="*/ 326974 h 3827499"/>
              <a:gd name="connsiteX5" fmla="*/ 2047583 w 2798650"/>
              <a:gd name="connsiteY5" fmla="*/ 495268 h 3827499"/>
              <a:gd name="connsiteX6" fmla="*/ 2159779 w 2798650"/>
              <a:gd name="connsiteY6" fmla="*/ 747710 h 3827499"/>
              <a:gd name="connsiteX7" fmla="*/ 2030754 w 2798650"/>
              <a:gd name="connsiteY7" fmla="*/ 792588 h 3827499"/>
              <a:gd name="connsiteX8" fmla="*/ 1997095 w 2798650"/>
              <a:gd name="connsiteY8" fmla="*/ 859906 h 3827499"/>
              <a:gd name="connsiteX9" fmla="*/ 1997095 w 2798650"/>
              <a:gd name="connsiteY9" fmla="*/ 747710 h 3827499"/>
              <a:gd name="connsiteX10" fmla="*/ 1946606 w 2798650"/>
              <a:gd name="connsiteY10" fmla="*/ 708441 h 3827499"/>
              <a:gd name="connsiteX11" fmla="*/ 1772702 w 2798650"/>
              <a:gd name="connsiteY11" fmla="*/ 758929 h 3827499"/>
              <a:gd name="connsiteX12" fmla="*/ 1402454 w 2798650"/>
              <a:gd name="connsiteY12" fmla="*/ 618684 h 3827499"/>
              <a:gd name="connsiteX13" fmla="*/ 1705384 w 2798650"/>
              <a:gd name="connsiteY13" fmla="*/ 1190885 h 3827499"/>
              <a:gd name="connsiteX14" fmla="*/ 1800751 w 2798650"/>
              <a:gd name="connsiteY14" fmla="*/ 1263813 h 3827499"/>
              <a:gd name="connsiteX15" fmla="*/ 1649286 w 2798650"/>
              <a:gd name="connsiteY15" fmla="*/ 1488205 h 3827499"/>
              <a:gd name="connsiteX16" fmla="*/ 1727824 w 2798650"/>
              <a:gd name="connsiteY16" fmla="*/ 1706988 h 3827499"/>
              <a:gd name="connsiteX17" fmla="*/ 1817581 w 2798650"/>
              <a:gd name="connsiteY17" fmla="*/ 1701379 h 3827499"/>
              <a:gd name="connsiteX18" fmla="*/ 1671725 w 2798650"/>
              <a:gd name="connsiteY18" fmla="*/ 1869673 h 3827499"/>
              <a:gd name="connsiteX19" fmla="*/ 914400 w 2798650"/>
              <a:gd name="connsiteY19" fmla="*/ 1617231 h 3827499"/>
              <a:gd name="connsiteX20" fmla="*/ 460005 w 2798650"/>
              <a:gd name="connsiteY20" fmla="*/ 2643828 h 3827499"/>
              <a:gd name="connsiteX21" fmla="*/ 263662 w 2798650"/>
              <a:gd name="connsiteY21" fmla="*/ 2851391 h 3827499"/>
              <a:gd name="connsiteX22" fmla="*/ 44879 w 2798650"/>
              <a:gd name="connsiteY22" fmla="*/ 2896269 h 3827499"/>
              <a:gd name="connsiteX23" fmla="*/ 0 w 2798650"/>
              <a:gd name="connsiteY23" fmla="*/ 3002856 h 3827499"/>
              <a:gd name="connsiteX24" fmla="*/ 274881 w 2798650"/>
              <a:gd name="connsiteY24" fmla="*/ 3126272 h 3827499"/>
              <a:gd name="connsiteX25" fmla="*/ 504884 w 2798650"/>
              <a:gd name="connsiteY25" fmla="*/ 3025295 h 3827499"/>
              <a:gd name="connsiteX26" fmla="*/ 471225 w 2798650"/>
              <a:gd name="connsiteY26" fmla="*/ 3154321 h 3827499"/>
              <a:gd name="connsiteX27" fmla="*/ 572201 w 2798650"/>
              <a:gd name="connsiteY27" fmla="*/ 3199199 h 3827499"/>
              <a:gd name="connsiteX28" fmla="*/ 381468 w 2798650"/>
              <a:gd name="connsiteY28" fmla="*/ 3659204 h 3827499"/>
              <a:gd name="connsiteX29" fmla="*/ 196344 w 2798650"/>
              <a:gd name="connsiteY29" fmla="*/ 3704083 h 3827499"/>
              <a:gd name="connsiteX30" fmla="*/ 263662 w 2798650"/>
              <a:gd name="connsiteY30" fmla="*/ 3805059 h 3827499"/>
              <a:gd name="connsiteX31" fmla="*/ 555372 w 2798650"/>
              <a:gd name="connsiteY31" fmla="*/ 3827499 h 3827499"/>
              <a:gd name="connsiteX32" fmla="*/ 589031 w 2798650"/>
              <a:gd name="connsiteY32" fmla="*/ 3619936 h 3827499"/>
              <a:gd name="connsiteX33" fmla="*/ 645129 w 2798650"/>
              <a:gd name="connsiteY33" fmla="*/ 3614326 h 3827499"/>
              <a:gd name="connsiteX34" fmla="*/ 690008 w 2798650"/>
              <a:gd name="connsiteY34" fmla="*/ 3737742 h 3827499"/>
              <a:gd name="connsiteX35" fmla="*/ 774155 w 2798650"/>
              <a:gd name="connsiteY35" fmla="*/ 3743352 h 3827499"/>
              <a:gd name="connsiteX36" fmla="*/ 779765 w 2798650"/>
              <a:gd name="connsiteY36" fmla="*/ 3513349 h 3827499"/>
              <a:gd name="connsiteX37" fmla="*/ 746106 w 2798650"/>
              <a:gd name="connsiteY37" fmla="*/ 3244078 h 3827499"/>
              <a:gd name="connsiteX38" fmla="*/ 903181 w 2798650"/>
              <a:gd name="connsiteY38" fmla="*/ 2666267 h 3827499"/>
              <a:gd name="connsiteX39" fmla="*/ 1166842 w 2798650"/>
              <a:gd name="connsiteY39" fmla="*/ 2559680 h 3827499"/>
              <a:gd name="connsiteX40" fmla="*/ 1531480 w 2798650"/>
              <a:gd name="connsiteY40" fmla="*/ 2666267 h 3827499"/>
              <a:gd name="connsiteX41" fmla="*/ 1593188 w 2798650"/>
              <a:gd name="connsiteY41" fmla="*/ 2666267 h 3827499"/>
              <a:gd name="connsiteX42" fmla="*/ 1649286 w 2798650"/>
              <a:gd name="connsiteY42" fmla="*/ 2767244 h 3827499"/>
              <a:gd name="connsiteX43" fmla="*/ 1800751 w 2798650"/>
              <a:gd name="connsiteY43" fmla="*/ 2800902 h 3827499"/>
              <a:gd name="connsiteX44" fmla="*/ 1811971 w 2798650"/>
              <a:gd name="connsiteY44" fmla="*/ 2834561 h 3827499"/>
              <a:gd name="connsiteX45" fmla="*/ 1772702 w 2798650"/>
              <a:gd name="connsiteY45" fmla="*/ 3036515 h 3827499"/>
              <a:gd name="connsiteX46" fmla="*/ 1750263 w 2798650"/>
              <a:gd name="connsiteY46" fmla="*/ 3361884 h 3827499"/>
              <a:gd name="connsiteX47" fmla="*/ 1542700 w 2798650"/>
              <a:gd name="connsiteY47" fmla="*/ 3384323 h 3827499"/>
              <a:gd name="connsiteX48" fmla="*/ 1206111 w 2798650"/>
              <a:gd name="connsiteY48" fmla="*/ 3434812 h 3827499"/>
              <a:gd name="connsiteX49" fmla="*/ 1178062 w 2798650"/>
              <a:gd name="connsiteY49" fmla="*/ 3507739 h 3827499"/>
              <a:gd name="connsiteX50" fmla="*/ 1116354 w 2798650"/>
              <a:gd name="connsiteY50" fmla="*/ 3535788 h 3827499"/>
              <a:gd name="connsiteX51" fmla="*/ 1144403 w 2798650"/>
              <a:gd name="connsiteY51" fmla="*/ 3670424 h 3827499"/>
              <a:gd name="connsiteX52" fmla="*/ 1284648 w 2798650"/>
              <a:gd name="connsiteY52" fmla="*/ 3676034 h 3827499"/>
              <a:gd name="connsiteX53" fmla="*/ 1279038 w 2798650"/>
              <a:gd name="connsiteY53" fmla="*/ 3524569 h 3827499"/>
              <a:gd name="connsiteX54" fmla="*/ 1458552 w 2798650"/>
              <a:gd name="connsiteY54" fmla="*/ 3535788 h 3827499"/>
              <a:gd name="connsiteX55" fmla="*/ 1430503 w 2798650"/>
              <a:gd name="connsiteY55" fmla="*/ 3614326 h 3827499"/>
              <a:gd name="connsiteX56" fmla="*/ 1402454 w 2798650"/>
              <a:gd name="connsiteY56" fmla="*/ 3676034 h 3827499"/>
              <a:gd name="connsiteX57" fmla="*/ 1318307 w 2798650"/>
              <a:gd name="connsiteY57" fmla="*/ 3692863 h 3827499"/>
              <a:gd name="connsiteX58" fmla="*/ 1452943 w 2798650"/>
              <a:gd name="connsiteY58" fmla="*/ 3816279 h 3827499"/>
              <a:gd name="connsiteX59" fmla="*/ 1520260 w 2798650"/>
              <a:gd name="connsiteY59" fmla="*/ 3681644 h 3827499"/>
              <a:gd name="connsiteX60" fmla="*/ 1823190 w 2798650"/>
              <a:gd name="connsiteY60" fmla="*/ 3580667 h 3827499"/>
              <a:gd name="connsiteX61" fmla="*/ 2159779 w 2798650"/>
              <a:gd name="connsiteY61" fmla="*/ 3653594 h 3827499"/>
              <a:gd name="connsiteX62" fmla="*/ 2114901 w 2798650"/>
              <a:gd name="connsiteY62" fmla="*/ 3754571 h 3827499"/>
              <a:gd name="connsiteX63" fmla="*/ 2210268 w 2798650"/>
              <a:gd name="connsiteY63" fmla="*/ 3821889 h 3827499"/>
              <a:gd name="connsiteX64" fmla="*/ 2283195 w 2798650"/>
              <a:gd name="connsiteY64" fmla="*/ 3771401 h 3827499"/>
              <a:gd name="connsiteX65" fmla="*/ 2271976 w 2798650"/>
              <a:gd name="connsiteY65" fmla="*/ 3676034 h 3827499"/>
              <a:gd name="connsiteX66" fmla="*/ 2451490 w 2798650"/>
              <a:gd name="connsiteY66" fmla="*/ 3597496 h 3827499"/>
              <a:gd name="connsiteX67" fmla="*/ 2434660 w 2798650"/>
              <a:gd name="connsiteY67" fmla="*/ 3423592 h 3827499"/>
              <a:gd name="connsiteX68" fmla="*/ 1929777 w 2798650"/>
              <a:gd name="connsiteY68" fmla="*/ 3395543 h 3827499"/>
              <a:gd name="connsiteX69" fmla="*/ 1918557 w 2798650"/>
              <a:gd name="connsiteY69" fmla="*/ 3070174 h 3827499"/>
              <a:gd name="connsiteX70" fmla="*/ 1884898 w 2798650"/>
              <a:gd name="connsiteY70" fmla="*/ 3053344 h 3827499"/>
              <a:gd name="connsiteX71" fmla="*/ 1907338 w 2798650"/>
              <a:gd name="connsiteY71" fmla="*/ 2873830 h 3827499"/>
              <a:gd name="connsiteX72" fmla="*/ 1862459 w 2798650"/>
              <a:gd name="connsiteY72" fmla="*/ 2812122 h 3827499"/>
              <a:gd name="connsiteX73" fmla="*/ 2109291 w 2798650"/>
              <a:gd name="connsiteY73" fmla="*/ 2756024 h 3827499"/>
              <a:gd name="connsiteX74" fmla="*/ 2131730 w 2798650"/>
              <a:gd name="connsiteY74" fmla="*/ 2626998 h 3827499"/>
              <a:gd name="connsiteX75" fmla="*/ 2372952 w 2798650"/>
              <a:gd name="connsiteY75" fmla="*/ 2660657 h 3827499"/>
              <a:gd name="connsiteX76" fmla="*/ 2597345 w 2798650"/>
              <a:gd name="connsiteY76" fmla="*/ 2071626 h 3827499"/>
              <a:gd name="connsiteX77" fmla="*/ 2552466 w 2798650"/>
              <a:gd name="connsiteY77" fmla="*/ 1987479 h 3827499"/>
              <a:gd name="connsiteX78" fmla="*/ 2698322 w 2798650"/>
              <a:gd name="connsiteY78" fmla="*/ 1499425 h 3827499"/>
              <a:gd name="connsiteX79" fmla="*/ 2642224 w 2798650"/>
              <a:gd name="connsiteY79" fmla="*/ 1392839 h 3827499"/>
              <a:gd name="connsiteX80" fmla="*/ 2490758 w 2798650"/>
              <a:gd name="connsiteY80" fmla="*/ 848687 h 3827499"/>
              <a:gd name="connsiteX81" fmla="*/ 2743201 w 2798650"/>
              <a:gd name="connsiteY81" fmla="*/ 714051 h 3827499"/>
              <a:gd name="connsiteX82" fmla="*/ 2715151 w 2798650"/>
              <a:gd name="connsiteY82" fmla="*/ 472829 h 3827499"/>
              <a:gd name="connsiteX83" fmla="*/ 2647833 w 2798650"/>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501977 w 2777761"/>
              <a:gd name="connsiteY80" fmla="*/ 815028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130631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130631 h 3827499"/>
              <a:gd name="connsiteX0" fmla="*/ 2597345 w 2777761"/>
              <a:gd name="connsiteY0" fmla="*/ 9186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597345 w 2777761"/>
              <a:gd name="connsiteY83" fmla="*/ 9186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72702 w 2777761"/>
              <a:gd name="connsiteY12" fmla="*/ 720161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07319 w 2754076"/>
              <a:gd name="connsiteY0" fmla="*/ 86253 h 3788731"/>
              <a:gd name="connsiteX1" fmla="*/ 2410975 w 2754076"/>
              <a:gd name="connsiteY1" fmla="*/ 2105 h 3788731"/>
              <a:gd name="connsiteX2" fmla="*/ 2169753 w 2754076"/>
              <a:gd name="connsiteY2" fmla="*/ 159180 h 3788731"/>
              <a:gd name="connsiteX3" fmla="*/ 2068777 w 2754076"/>
              <a:gd name="connsiteY3" fmla="*/ 198449 h 3788731"/>
              <a:gd name="connsiteX4" fmla="*/ 2119265 w 2754076"/>
              <a:gd name="connsiteY4" fmla="*/ 288206 h 3788731"/>
              <a:gd name="connsiteX5" fmla="*/ 2007069 w 2754076"/>
              <a:gd name="connsiteY5" fmla="*/ 450890 h 3788731"/>
              <a:gd name="connsiteX6" fmla="*/ 2113657 w 2754076"/>
              <a:gd name="connsiteY6" fmla="*/ 585526 h 3788731"/>
              <a:gd name="connsiteX7" fmla="*/ 2136094 w 2754076"/>
              <a:gd name="connsiteY7" fmla="*/ 708942 h 3788731"/>
              <a:gd name="connsiteX8" fmla="*/ 2007069 w 2754076"/>
              <a:gd name="connsiteY8" fmla="*/ 753820 h 3788731"/>
              <a:gd name="connsiteX9" fmla="*/ 1973410 w 2754076"/>
              <a:gd name="connsiteY9" fmla="*/ 821138 h 3788731"/>
              <a:gd name="connsiteX10" fmla="*/ 1973410 w 2754076"/>
              <a:gd name="connsiteY10" fmla="*/ 708942 h 3788731"/>
              <a:gd name="connsiteX11" fmla="*/ 1922921 w 2754076"/>
              <a:gd name="connsiteY11" fmla="*/ 669673 h 3788731"/>
              <a:gd name="connsiteX12" fmla="*/ 1760237 w 2754076"/>
              <a:gd name="connsiteY12" fmla="*/ 770649 h 3788731"/>
              <a:gd name="connsiteX13" fmla="*/ 1378769 w 2754076"/>
              <a:gd name="connsiteY13" fmla="*/ 579916 h 3788731"/>
              <a:gd name="connsiteX14" fmla="*/ 1642430 w 2754076"/>
              <a:gd name="connsiteY14" fmla="*/ 1129678 h 3788731"/>
              <a:gd name="connsiteX15" fmla="*/ 1777066 w 2754076"/>
              <a:gd name="connsiteY15" fmla="*/ 1225045 h 3788731"/>
              <a:gd name="connsiteX16" fmla="*/ 1625601 w 2754076"/>
              <a:gd name="connsiteY16" fmla="*/ 1449437 h 3788731"/>
              <a:gd name="connsiteX17" fmla="*/ 1704139 w 2754076"/>
              <a:gd name="connsiteY17" fmla="*/ 1668220 h 3788731"/>
              <a:gd name="connsiteX18" fmla="*/ 1793896 w 2754076"/>
              <a:gd name="connsiteY18" fmla="*/ 1662611 h 3788731"/>
              <a:gd name="connsiteX19" fmla="*/ 1603161 w 2754076"/>
              <a:gd name="connsiteY19" fmla="*/ 1858954 h 3788731"/>
              <a:gd name="connsiteX20" fmla="*/ 890715 w 2754076"/>
              <a:gd name="connsiteY20" fmla="*/ 1578463 h 3788731"/>
              <a:gd name="connsiteX21" fmla="*/ 436320 w 2754076"/>
              <a:gd name="connsiteY21" fmla="*/ 2605060 h 3788731"/>
              <a:gd name="connsiteX22" fmla="*/ 239977 w 2754076"/>
              <a:gd name="connsiteY22" fmla="*/ 2812623 h 3788731"/>
              <a:gd name="connsiteX23" fmla="*/ 21194 w 2754076"/>
              <a:gd name="connsiteY23" fmla="*/ 2857501 h 3788731"/>
              <a:gd name="connsiteX24" fmla="*/ 9973 w 2754076"/>
              <a:gd name="connsiteY24" fmla="*/ 2975307 h 3788731"/>
              <a:gd name="connsiteX25" fmla="*/ 251196 w 2754076"/>
              <a:gd name="connsiteY25" fmla="*/ 3087504 h 3788731"/>
              <a:gd name="connsiteX26" fmla="*/ 481199 w 2754076"/>
              <a:gd name="connsiteY26" fmla="*/ 2986527 h 3788731"/>
              <a:gd name="connsiteX27" fmla="*/ 447540 w 2754076"/>
              <a:gd name="connsiteY27" fmla="*/ 3115553 h 3788731"/>
              <a:gd name="connsiteX28" fmla="*/ 548516 w 2754076"/>
              <a:gd name="connsiteY28" fmla="*/ 3160431 h 3788731"/>
              <a:gd name="connsiteX29" fmla="*/ 357783 w 2754076"/>
              <a:gd name="connsiteY29" fmla="*/ 3620436 h 3788731"/>
              <a:gd name="connsiteX30" fmla="*/ 172659 w 2754076"/>
              <a:gd name="connsiteY30" fmla="*/ 3665315 h 3788731"/>
              <a:gd name="connsiteX31" fmla="*/ 239977 w 2754076"/>
              <a:gd name="connsiteY31" fmla="*/ 3766291 h 3788731"/>
              <a:gd name="connsiteX32" fmla="*/ 531687 w 2754076"/>
              <a:gd name="connsiteY32" fmla="*/ 3788731 h 3788731"/>
              <a:gd name="connsiteX33" fmla="*/ 565346 w 2754076"/>
              <a:gd name="connsiteY33" fmla="*/ 3581168 h 3788731"/>
              <a:gd name="connsiteX34" fmla="*/ 621444 w 2754076"/>
              <a:gd name="connsiteY34" fmla="*/ 3575558 h 3788731"/>
              <a:gd name="connsiteX35" fmla="*/ 666323 w 2754076"/>
              <a:gd name="connsiteY35" fmla="*/ 3698974 h 3788731"/>
              <a:gd name="connsiteX36" fmla="*/ 750470 w 2754076"/>
              <a:gd name="connsiteY36" fmla="*/ 3704584 h 3788731"/>
              <a:gd name="connsiteX37" fmla="*/ 756080 w 2754076"/>
              <a:gd name="connsiteY37" fmla="*/ 3474581 h 3788731"/>
              <a:gd name="connsiteX38" fmla="*/ 722421 w 2754076"/>
              <a:gd name="connsiteY38" fmla="*/ 3205310 h 3788731"/>
              <a:gd name="connsiteX39" fmla="*/ 879496 w 2754076"/>
              <a:gd name="connsiteY39" fmla="*/ 2627499 h 3788731"/>
              <a:gd name="connsiteX40" fmla="*/ 1143157 w 2754076"/>
              <a:gd name="connsiteY40" fmla="*/ 2520912 h 3788731"/>
              <a:gd name="connsiteX41" fmla="*/ 1507795 w 2754076"/>
              <a:gd name="connsiteY41" fmla="*/ 2627499 h 3788731"/>
              <a:gd name="connsiteX42" fmla="*/ 1569503 w 2754076"/>
              <a:gd name="connsiteY42" fmla="*/ 2627499 h 3788731"/>
              <a:gd name="connsiteX43" fmla="*/ 1625601 w 2754076"/>
              <a:gd name="connsiteY43" fmla="*/ 2728476 h 3788731"/>
              <a:gd name="connsiteX44" fmla="*/ 1777066 w 2754076"/>
              <a:gd name="connsiteY44" fmla="*/ 2762134 h 3788731"/>
              <a:gd name="connsiteX45" fmla="*/ 1788286 w 2754076"/>
              <a:gd name="connsiteY45" fmla="*/ 2795793 h 3788731"/>
              <a:gd name="connsiteX46" fmla="*/ 1749017 w 2754076"/>
              <a:gd name="connsiteY46" fmla="*/ 2997747 h 3788731"/>
              <a:gd name="connsiteX47" fmla="*/ 1726578 w 2754076"/>
              <a:gd name="connsiteY47" fmla="*/ 3323116 h 3788731"/>
              <a:gd name="connsiteX48" fmla="*/ 1519015 w 2754076"/>
              <a:gd name="connsiteY48" fmla="*/ 3345555 h 3788731"/>
              <a:gd name="connsiteX49" fmla="*/ 1182426 w 2754076"/>
              <a:gd name="connsiteY49" fmla="*/ 3396044 h 3788731"/>
              <a:gd name="connsiteX50" fmla="*/ 1154377 w 2754076"/>
              <a:gd name="connsiteY50" fmla="*/ 3468971 h 3788731"/>
              <a:gd name="connsiteX51" fmla="*/ 1092669 w 2754076"/>
              <a:gd name="connsiteY51" fmla="*/ 3497020 h 3788731"/>
              <a:gd name="connsiteX52" fmla="*/ 1120718 w 2754076"/>
              <a:gd name="connsiteY52" fmla="*/ 3631656 h 3788731"/>
              <a:gd name="connsiteX53" fmla="*/ 1260963 w 2754076"/>
              <a:gd name="connsiteY53" fmla="*/ 3637266 h 3788731"/>
              <a:gd name="connsiteX54" fmla="*/ 1255353 w 2754076"/>
              <a:gd name="connsiteY54" fmla="*/ 3485801 h 3788731"/>
              <a:gd name="connsiteX55" fmla="*/ 1434867 w 2754076"/>
              <a:gd name="connsiteY55" fmla="*/ 3497020 h 3788731"/>
              <a:gd name="connsiteX56" fmla="*/ 1406818 w 2754076"/>
              <a:gd name="connsiteY56" fmla="*/ 3575558 h 3788731"/>
              <a:gd name="connsiteX57" fmla="*/ 1378769 w 2754076"/>
              <a:gd name="connsiteY57" fmla="*/ 3637266 h 3788731"/>
              <a:gd name="connsiteX58" fmla="*/ 1294622 w 2754076"/>
              <a:gd name="connsiteY58" fmla="*/ 3654095 h 3788731"/>
              <a:gd name="connsiteX59" fmla="*/ 1429258 w 2754076"/>
              <a:gd name="connsiteY59" fmla="*/ 3777511 h 3788731"/>
              <a:gd name="connsiteX60" fmla="*/ 1496575 w 2754076"/>
              <a:gd name="connsiteY60" fmla="*/ 3642876 h 3788731"/>
              <a:gd name="connsiteX61" fmla="*/ 1799505 w 2754076"/>
              <a:gd name="connsiteY61" fmla="*/ 3541899 h 3788731"/>
              <a:gd name="connsiteX62" fmla="*/ 2136094 w 2754076"/>
              <a:gd name="connsiteY62" fmla="*/ 3614826 h 3788731"/>
              <a:gd name="connsiteX63" fmla="*/ 2091216 w 2754076"/>
              <a:gd name="connsiteY63" fmla="*/ 3715803 h 3788731"/>
              <a:gd name="connsiteX64" fmla="*/ 2186583 w 2754076"/>
              <a:gd name="connsiteY64" fmla="*/ 3783121 h 3788731"/>
              <a:gd name="connsiteX65" fmla="*/ 2259510 w 2754076"/>
              <a:gd name="connsiteY65" fmla="*/ 3732633 h 3788731"/>
              <a:gd name="connsiteX66" fmla="*/ 2248291 w 2754076"/>
              <a:gd name="connsiteY66" fmla="*/ 3637266 h 3788731"/>
              <a:gd name="connsiteX67" fmla="*/ 2427805 w 2754076"/>
              <a:gd name="connsiteY67" fmla="*/ 3558728 h 3788731"/>
              <a:gd name="connsiteX68" fmla="*/ 2410975 w 2754076"/>
              <a:gd name="connsiteY68" fmla="*/ 3384824 h 3788731"/>
              <a:gd name="connsiteX69" fmla="*/ 1906092 w 2754076"/>
              <a:gd name="connsiteY69" fmla="*/ 3356775 h 3788731"/>
              <a:gd name="connsiteX70" fmla="*/ 1894872 w 2754076"/>
              <a:gd name="connsiteY70" fmla="*/ 3031406 h 3788731"/>
              <a:gd name="connsiteX71" fmla="*/ 1861213 w 2754076"/>
              <a:gd name="connsiteY71" fmla="*/ 3014576 h 3788731"/>
              <a:gd name="connsiteX72" fmla="*/ 1883653 w 2754076"/>
              <a:gd name="connsiteY72" fmla="*/ 2835062 h 3788731"/>
              <a:gd name="connsiteX73" fmla="*/ 1838774 w 2754076"/>
              <a:gd name="connsiteY73" fmla="*/ 2773354 h 3788731"/>
              <a:gd name="connsiteX74" fmla="*/ 2085606 w 2754076"/>
              <a:gd name="connsiteY74" fmla="*/ 2717256 h 3788731"/>
              <a:gd name="connsiteX75" fmla="*/ 2108045 w 2754076"/>
              <a:gd name="connsiteY75" fmla="*/ 2588230 h 3788731"/>
              <a:gd name="connsiteX76" fmla="*/ 2349267 w 2754076"/>
              <a:gd name="connsiteY76" fmla="*/ 2621889 h 3788731"/>
              <a:gd name="connsiteX77" fmla="*/ 2573660 w 2754076"/>
              <a:gd name="connsiteY77" fmla="*/ 2032858 h 3788731"/>
              <a:gd name="connsiteX78" fmla="*/ 2528781 w 2754076"/>
              <a:gd name="connsiteY78" fmla="*/ 1948711 h 3788731"/>
              <a:gd name="connsiteX79" fmla="*/ 2674637 w 2754076"/>
              <a:gd name="connsiteY79" fmla="*/ 1460657 h 3788731"/>
              <a:gd name="connsiteX80" fmla="*/ 2618539 w 2754076"/>
              <a:gd name="connsiteY80" fmla="*/ 1354071 h 3788731"/>
              <a:gd name="connsiteX81" fmla="*/ 2461463 w 2754076"/>
              <a:gd name="connsiteY81" fmla="*/ 798699 h 3788731"/>
              <a:gd name="connsiteX82" fmla="*/ 2719516 w 2754076"/>
              <a:gd name="connsiteY82" fmla="*/ 675283 h 3788731"/>
              <a:gd name="connsiteX83" fmla="*/ 2691466 w 2754076"/>
              <a:gd name="connsiteY83" fmla="*/ 434061 h 3788731"/>
              <a:gd name="connsiteX84" fmla="*/ 2607319 w 2754076"/>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81702 w 2772385"/>
              <a:gd name="connsiteY29" fmla="*/ 3592387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190968 w 2772385"/>
              <a:gd name="connsiteY30" fmla="*/ 3665315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7 w 2772385"/>
              <a:gd name="connsiteY30" fmla="*/ 3743852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73412 w 2772385"/>
              <a:gd name="connsiteY34" fmla="*/ 356433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40730 w 2772385"/>
              <a:gd name="connsiteY35" fmla="*/ 373824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07572 w 2772385"/>
              <a:gd name="connsiteY68" fmla="*/ 3345556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46114 w 2772385"/>
              <a:gd name="connsiteY65" fmla="*/ 355872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12931 w 2772385"/>
              <a:gd name="connsiteY56" fmla="*/ 3654095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20019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385" h="3816780">
                <a:moveTo>
                  <a:pt x="2625628" y="86253"/>
                </a:moveTo>
                <a:cubicBezTo>
                  <a:pt x="2591969" y="30155"/>
                  <a:pt x="2530261" y="-3505"/>
                  <a:pt x="2429284" y="2105"/>
                </a:cubicBezTo>
                <a:cubicBezTo>
                  <a:pt x="2322697" y="-16594"/>
                  <a:pt x="2255380" y="93732"/>
                  <a:pt x="2188062" y="159180"/>
                </a:cubicBezTo>
                <a:lnTo>
                  <a:pt x="2087086" y="198449"/>
                </a:lnTo>
                <a:lnTo>
                  <a:pt x="2137574" y="288206"/>
                </a:lnTo>
                <a:lnTo>
                  <a:pt x="2025378" y="450890"/>
                </a:lnTo>
                <a:cubicBezTo>
                  <a:pt x="2049688" y="501378"/>
                  <a:pt x="2107656" y="535038"/>
                  <a:pt x="2131966" y="585526"/>
                </a:cubicBezTo>
                <a:lnTo>
                  <a:pt x="2154403" y="708942"/>
                </a:lnTo>
                <a:lnTo>
                  <a:pt x="2025378" y="753820"/>
                </a:lnTo>
                <a:lnTo>
                  <a:pt x="1991719" y="821138"/>
                </a:lnTo>
                <a:lnTo>
                  <a:pt x="1991719" y="708942"/>
                </a:lnTo>
                <a:lnTo>
                  <a:pt x="1941230" y="669673"/>
                </a:lnTo>
                <a:lnTo>
                  <a:pt x="1778546" y="770649"/>
                </a:lnTo>
                <a:lnTo>
                  <a:pt x="1397078" y="579916"/>
                </a:lnTo>
                <a:lnTo>
                  <a:pt x="1660739" y="1129678"/>
                </a:lnTo>
                <a:lnTo>
                  <a:pt x="1795375" y="1225045"/>
                </a:lnTo>
                <a:cubicBezTo>
                  <a:pt x="1744887" y="1299842"/>
                  <a:pt x="1649520" y="1352201"/>
                  <a:pt x="1643910" y="1449437"/>
                </a:cubicBezTo>
                <a:cubicBezTo>
                  <a:pt x="1630820" y="1527975"/>
                  <a:pt x="1657001" y="1628951"/>
                  <a:pt x="1722448" y="1668220"/>
                </a:cubicBezTo>
                <a:lnTo>
                  <a:pt x="1812205" y="1662611"/>
                </a:lnTo>
                <a:lnTo>
                  <a:pt x="1621470" y="1858954"/>
                </a:lnTo>
                <a:cubicBezTo>
                  <a:pt x="1580332" y="1911312"/>
                  <a:pt x="1056749" y="1542934"/>
                  <a:pt x="909024" y="1578463"/>
                </a:cubicBezTo>
                <a:cubicBezTo>
                  <a:pt x="667802" y="1634562"/>
                  <a:pt x="656582" y="2341398"/>
                  <a:pt x="454629" y="2605060"/>
                </a:cubicBezTo>
                <a:lnTo>
                  <a:pt x="258286" y="2812623"/>
                </a:lnTo>
                <a:cubicBezTo>
                  <a:pt x="190968" y="2883680"/>
                  <a:pt x="101211" y="2808883"/>
                  <a:pt x="39503" y="2857501"/>
                </a:cubicBezTo>
                <a:cubicBezTo>
                  <a:pt x="-9116" y="2898640"/>
                  <a:pt x="-12856" y="2945388"/>
                  <a:pt x="28282" y="2975307"/>
                </a:cubicBezTo>
                <a:cubicBezTo>
                  <a:pt x="108690" y="3035145"/>
                  <a:pt x="177877" y="3050105"/>
                  <a:pt x="258285" y="3087504"/>
                </a:cubicBezTo>
                <a:cubicBezTo>
                  <a:pt x="396660" y="2995877"/>
                  <a:pt x="495770" y="2937909"/>
                  <a:pt x="527559" y="2986527"/>
                </a:cubicBezTo>
                <a:cubicBezTo>
                  <a:pt x="578047" y="3025795"/>
                  <a:pt x="505118" y="3104333"/>
                  <a:pt x="488288" y="3154821"/>
                </a:cubicBezTo>
                <a:lnTo>
                  <a:pt x="561215" y="3194090"/>
                </a:lnTo>
                <a:lnTo>
                  <a:pt x="381702" y="3592387"/>
                </a:lnTo>
                <a:cubicBezTo>
                  <a:pt x="329344" y="3622306"/>
                  <a:pt x="215277" y="3669054"/>
                  <a:pt x="213408" y="3698973"/>
                </a:cubicBezTo>
                <a:cubicBezTo>
                  <a:pt x="213408" y="3747592"/>
                  <a:pt x="241457" y="3796210"/>
                  <a:pt x="280726" y="3811169"/>
                </a:cubicBezTo>
                <a:lnTo>
                  <a:pt x="477068" y="3771902"/>
                </a:lnTo>
                <a:cubicBezTo>
                  <a:pt x="525686" y="3697104"/>
                  <a:pt x="557476" y="3532550"/>
                  <a:pt x="622923" y="3547509"/>
                </a:cubicBezTo>
                <a:cubicBezTo>
                  <a:pt x="682762" y="3530679"/>
                  <a:pt x="641623" y="3693364"/>
                  <a:pt x="662193" y="3743852"/>
                </a:cubicBezTo>
                <a:lnTo>
                  <a:pt x="735121" y="3732634"/>
                </a:lnTo>
                <a:cubicBezTo>
                  <a:pt x="753820" y="3642877"/>
                  <a:pt x="733251" y="3564338"/>
                  <a:pt x="774389" y="3474581"/>
                </a:cubicBezTo>
                <a:cubicBezTo>
                  <a:pt x="802438" y="3418483"/>
                  <a:pt x="707071" y="3328726"/>
                  <a:pt x="695851" y="3238969"/>
                </a:cubicBezTo>
                <a:cubicBezTo>
                  <a:pt x="677152" y="3160431"/>
                  <a:pt x="837966" y="2868721"/>
                  <a:pt x="897805" y="2627499"/>
                </a:cubicBezTo>
                <a:lnTo>
                  <a:pt x="1161466" y="2520912"/>
                </a:lnTo>
                <a:lnTo>
                  <a:pt x="1492445" y="2638718"/>
                </a:lnTo>
                <a:lnTo>
                  <a:pt x="1587812" y="2627499"/>
                </a:lnTo>
                <a:cubicBezTo>
                  <a:pt x="1606511" y="2661158"/>
                  <a:pt x="1602772" y="2694817"/>
                  <a:pt x="1643910" y="2728476"/>
                </a:cubicBezTo>
                <a:lnTo>
                  <a:pt x="1795375" y="2762134"/>
                </a:lnTo>
                <a:lnTo>
                  <a:pt x="1795375" y="2812623"/>
                </a:lnTo>
                <a:cubicBezTo>
                  <a:pt x="1718708" y="2823842"/>
                  <a:pt x="1759847" y="2947259"/>
                  <a:pt x="1750497" y="3008967"/>
                </a:cubicBezTo>
                <a:lnTo>
                  <a:pt x="1711228" y="3328726"/>
                </a:lnTo>
                <a:lnTo>
                  <a:pt x="1200735" y="3396044"/>
                </a:lnTo>
                <a:lnTo>
                  <a:pt x="1172686" y="3468971"/>
                </a:lnTo>
                <a:lnTo>
                  <a:pt x="1110978" y="3497020"/>
                </a:lnTo>
                <a:cubicBezTo>
                  <a:pt x="1120328" y="3541899"/>
                  <a:pt x="1090408" y="3569947"/>
                  <a:pt x="1139027" y="3631656"/>
                </a:cubicBezTo>
                <a:lnTo>
                  <a:pt x="1279272" y="3637266"/>
                </a:lnTo>
                <a:lnTo>
                  <a:pt x="1273662" y="3485801"/>
                </a:lnTo>
                <a:lnTo>
                  <a:pt x="1453176" y="3497020"/>
                </a:lnTo>
                <a:lnTo>
                  <a:pt x="1425127" y="3575558"/>
                </a:lnTo>
                <a:lnTo>
                  <a:pt x="1397078" y="3637266"/>
                </a:lnTo>
                <a:lnTo>
                  <a:pt x="1340980" y="3704584"/>
                </a:lnTo>
                <a:cubicBezTo>
                  <a:pt x="1355940" y="3770031"/>
                  <a:pt x="1393339" y="3790601"/>
                  <a:pt x="1453177" y="3799951"/>
                </a:cubicBezTo>
                <a:cubicBezTo>
                  <a:pt x="1514885" y="3788732"/>
                  <a:pt x="1548543" y="3760681"/>
                  <a:pt x="1514884" y="3642876"/>
                </a:cubicBezTo>
                <a:lnTo>
                  <a:pt x="1817814" y="3541899"/>
                </a:lnTo>
                <a:lnTo>
                  <a:pt x="2154403" y="3614826"/>
                </a:lnTo>
                <a:cubicBezTo>
                  <a:pt x="2139444" y="3648485"/>
                  <a:pt x="2096435" y="3682144"/>
                  <a:pt x="2109525" y="3715803"/>
                </a:cubicBezTo>
                <a:cubicBezTo>
                  <a:pt x="2107655" y="3771901"/>
                  <a:pt x="2161883" y="3794341"/>
                  <a:pt x="2193672" y="3816780"/>
                </a:cubicBezTo>
                <a:lnTo>
                  <a:pt x="2277819" y="3732633"/>
                </a:lnTo>
                <a:lnTo>
                  <a:pt x="2266600" y="3637266"/>
                </a:lnTo>
                <a:lnTo>
                  <a:pt x="2423675" y="3564338"/>
                </a:lnTo>
                <a:lnTo>
                  <a:pt x="2429284" y="3384824"/>
                </a:lnTo>
                <a:lnTo>
                  <a:pt x="1907572" y="3345556"/>
                </a:lnTo>
                <a:lnTo>
                  <a:pt x="1913181" y="3031406"/>
                </a:lnTo>
                <a:lnTo>
                  <a:pt x="1907571" y="3014576"/>
                </a:lnTo>
                <a:lnTo>
                  <a:pt x="1901962" y="2835062"/>
                </a:lnTo>
                <a:lnTo>
                  <a:pt x="1857083" y="2773354"/>
                </a:lnTo>
                <a:lnTo>
                  <a:pt x="2047817" y="2717256"/>
                </a:lnTo>
                <a:lnTo>
                  <a:pt x="2081476" y="2610669"/>
                </a:lnTo>
                <a:lnTo>
                  <a:pt x="2367576" y="2621889"/>
                </a:lnTo>
                <a:cubicBezTo>
                  <a:pt x="2515302" y="2577011"/>
                  <a:pt x="2640587" y="2049688"/>
                  <a:pt x="2591969" y="2032858"/>
                </a:cubicBezTo>
                <a:lnTo>
                  <a:pt x="2547090" y="1948711"/>
                </a:lnTo>
                <a:cubicBezTo>
                  <a:pt x="2618148" y="1808466"/>
                  <a:pt x="2661156" y="1628952"/>
                  <a:pt x="2648067" y="1432608"/>
                </a:cubicBezTo>
                <a:lnTo>
                  <a:pt x="2580750" y="1337242"/>
                </a:lnTo>
                <a:cubicBezTo>
                  <a:pt x="2597579" y="1168948"/>
                  <a:pt x="2569529" y="989433"/>
                  <a:pt x="2462943" y="809919"/>
                </a:cubicBezTo>
                <a:cubicBezTo>
                  <a:pt x="2584488" y="890327"/>
                  <a:pt x="2655548" y="740730"/>
                  <a:pt x="2737825" y="675283"/>
                </a:cubicBezTo>
                <a:cubicBezTo>
                  <a:pt x="2765874" y="636014"/>
                  <a:pt x="2810752" y="473330"/>
                  <a:pt x="2709775" y="434061"/>
                </a:cubicBezTo>
                <a:cubicBezTo>
                  <a:pt x="2797662" y="265766"/>
                  <a:pt x="2694817" y="131131"/>
                  <a:pt x="2625628" y="862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 name="Freeform 5">
            <a:extLst>
              <a:ext uri="{FF2B5EF4-FFF2-40B4-BE49-F238E27FC236}">
                <a16:creationId xmlns="" xmlns:a16="http://schemas.microsoft.com/office/drawing/2014/main" id="{F3BB551A-C5EC-49C4-933B-343C199F0412}"/>
              </a:ext>
            </a:extLst>
          </p:cNvPr>
          <p:cNvSpPr/>
          <p:nvPr/>
        </p:nvSpPr>
        <p:spPr>
          <a:xfrm flipH="1">
            <a:off x="7808051" y="4251598"/>
            <a:ext cx="1040193" cy="1727731"/>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8" name="Group 7">
            <a:extLst>
              <a:ext uri="{FF2B5EF4-FFF2-40B4-BE49-F238E27FC236}">
                <a16:creationId xmlns="" xmlns:a16="http://schemas.microsoft.com/office/drawing/2014/main" id="{6B642D8E-37B0-44E8-95E5-6583F4760622}"/>
              </a:ext>
            </a:extLst>
          </p:cNvPr>
          <p:cNvGrpSpPr/>
          <p:nvPr/>
        </p:nvGrpSpPr>
        <p:grpSpPr>
          <a:xfrm>
            <a:off x="6903678" y="4902389"/>
            <a:ext cx="2106092" cy="1025843"/>
            <a:chOff x="4611928" y="4617259"/>
            <a:chExt cx="2808123" cy="1367790"/>
          </a:xfrm>
        </p:grpSpPr>
        <p:sp>
          <p:nvSpPr>
            <p:cNvPr id="9" name="Oval 8">
              <a:extLst>
                <a:ext uri="{FF2B5EF4-FFF2-40B4-BE49-F238E27FC236}">
                  <a16:creationId xmlns=""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 name="Rectangle 9">
              <a:extLst>
                <a:ext uri="{FF2B5EF4-FFF2-40B4-BE49-F238E27FC236}">
                  <a16:creationId xmlns=""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1" name="Rectangle 10">
              <a:extLst>
                <a:ext uri="{FF2B5EF4-FFF2-40B4-BE49-F238E27FC236}">
                  <a16:creationId xmlns=""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2" name="그룹 8">
            <a:extLst>
              <a:ext uri="{FF2B5EF4-FFF2-40B4-BE49-F238E27FC236}">
                <a16:creationId xmlns="" xmlns:a16="http://schemas.microsoft.com/office/drawing/2014/main" id="{A471E336-1063-4675-A289-FDB88074E2FE}"/>
              </a:ext>
            </a:extLst>
          </p:cNvPr>
          <p:cNvGrpSpPr/>
          <p:nvPr/>
        </p:nvGrpSpPr>
        <p:grpSpPr>
          <a:xfrm>
            <a:off x="6583301" y="2565861"/>
            <a:ext cx="2134245" cy="1516275"/>
            <a:chOff x="4150351" y="1422827"/>
            <a:chExt cx="2905844" cy="2064457"/>
          </a:xfrm>
        </p:grpSpPr>
        <p:sp>
          <p:nvSpPr>
            <p:cNvPr id="13" name="Oval 21">
              <a:extLst>
                <a:ext uri="{FF2B5EF4-FFF2-40B4-BE49-F238E27FC236}">
                  <a16:creationId xmlns="" xmlns:a16="http://schemas.microsoft.com/office/drawing/2014/main" id="{5407C3E4-9AC6-4329-8971-88F6044E575D}"/>
                </a:ext>
              </a:extLst>
            </p:cNvPr>
            <p:cNvSpPr/>
            <p:nvPr/>
          </p:nvSpPr>
          <p:spPr>
            <a:xfrm rot="18850474" flipV="1">
              <a:off x="5702728" y="1977997"/>
              <a:ext cx="1343822" cy="136311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4" name="Oval 21">
              <a:extLst>
                <a:ext uri="{FF2B5EF4-FFF2-40B4-BE49-F238E27FC236}">
                  <a16:creationId xmlns="" xmlns:a16="http://schemas.microsoft.com/office/drawing/2014/main" id="{30C5BFDF-9714-4FEB-BA86-5991A572B0AB}"/>
                </a:ext>
              </a:extLst>
            </p:cNvPr>
            <p:cNvSpPr/>
            <p:nvPr/>
          </p:nvSpPr>
          <p:spPr>
            <a:xfrm rot="17537713" flipV="1">
              <a:off x="4703331" y="1414998"/>
              <a:ext cx="1090840" cy="1106497"/>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5" name="Oval 21">
              <a:extLst>
                <a:ext uri="{FF2B5EF4-FFF2-40B4-BE49-F238E27FC236}">
                  <a16:creationId xmlns="" xmlns:a16="http://schemas.microsoft.com/office/drawing/2014/main" id="{C1AB126C-8878-4936-BC48-171380B11911}"/>
                </a:ext>
              </a:extLst>
            </p:cNvPr>
            <p:cNvSpPr/>
            <p:nvPr/>
          </p:nvSpPr>
          <p:spPr>
            <a:xfrm rot="18850474" flipV="1">
              <a:off x="4158161" y="2391316"/>
              <a:ext cx="1088158" cy="1103778"/>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grpSp>
      <p:sp>
        <p:nvSpPr>
          <p:cNvPr id="16" name="Rectangle 15">
            <a:extLst>
              <a:ext uri="{FF2B5EF4-FFF2-40B4-BE49-F238E27FC236}">
                <a16:creationId xmlns="" xmlns:a16="http://schemas.microsoft.com/office/drawing/2014/main" id="{9CF2E40A-FE92-4AD4-8A9C-8F88EA286EA8}"/>
              </a:ext>
            </a:extLst>
          </p:cNvPr>
          <p:cNvSpPr/>
          <p:nvPr/>
        </p:nvSpPr>
        <p:spPr>
          <a:xfrm>
            <a:off x="794942" y="633044"/>
            <a:ext cx="837975" cy="107843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17" name="Rectangle 16"/>
          <p:cNvSpPr/>
          <p:nvPr/>
        </p:nvSpPr>
        <p:spPr>
          <a:xfrm>
            <a:off x="137247" y="1881334"/>
            <a:ext cx="2153366" cy="369332"/>
          </a:xfrm>
          <a:prstGeom prst="rect">
            <a:avLst/>
          </a:prstGeom>
        </p:spPr>
        <p:txBody>
          <a:bodyPr wrap="square">
            <a:spAutoFit/>
          </a:bodyPr>
          <a:lstStyle/>
          <a:p>
            <a:pPr algn="ctr"/>
            <a:r>
              <a:rPr lang="en-US" b="1" dirty="0" smtClean="0">
                <a:solidFill>
                  <a:schemeClr val="bg1"/>
                </a:solidFill>
                <a:latin typeface="Arial Narrow" panose="020B0606020202030204" pitchFamily="34" charset="0"/>
              </a:rPr>
              <a:t>Conclusion</a:t>
            </a:r>
            <a:endParaRPr lang="en-US" dirty="0">
              <a:solidFill>
                <a:schemeClr val="bg1"/>
              </a:solidFill>
            </a:endParaRPr>
          </a:p>
        </p:txBody>
      </p:sp>
      <p:sp>
        <p:nvSpPr>
          <p:cNvPr id="18" name="Donut 24">
            <a:extLst>
              <a:ext uri="{FF2B5EF4-FFF2-40B4-BE49-F238E27FC236}">
                <a16:creationId xmlns="" xmlns:a16="http://schemas.microsoft.com/office/drawing/2014/main" id="{2358F6B7-5407-478C-BBCE-24DB33354B70}"/>
              </a:ext>
            </a:extLst>
          </p:cNvPr>
          <p:cNvSpPr/>
          <p:nvPr/>
        </p:nvSpPr>
        <p:spPr>
          <a:xfrm>
            <a:off x="844864" y="458850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Donut 24">
            <a:extLst>
              <a:ext uri="{FF2B5EF4-FFF2-40B4-BE49-F238E27FC236}">
                <a16:creationId xmlns="" xmlns:a16="http://schemas.microsoft.com/office/drawing/2014/main" id="{2358F6B7-5407-478C-BBCE-24DB33354B70}"/>
              </a:ext>
            </a:extLst>
          </p:cNvPr>
          <p:cNvSpPr/>
          <p:nvPr/>
        </p:nvSpPr>
        <p:spPr>
          <a:xfrm>
            <a:off x="2062208" y="292311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24">
            <a:extLst>
              <a:ext uri="{FF2B5EF4-FFF2-40B4-BE49-F238E27FC236}">
                <a16:creationId xmlns="" xmlns:a16="http://schemas.microsoft.com/office/drawing/2014/main" id="{2358F6B7-5407-478C-BBCE-24DB33354B70}"/>
              </a:ext>
            </a:extLst>
          </p:cNvPr>
          <p:cNvSpPr/>
          <p:nvPr/>
        </p:nvSpPr>
        <p:spPr>
          <a:xfrm>
            <a:off x="3090456" y="1368544"/>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1" name="Rectangle 20"/>
          <p:cNvSpPr/>
          <p:nvPr/>
        </p:nvSpPr>
        <p:spPr>
          <a:xfrm>
            <a:off x="3644966" y="1079648"/>
            <a:ext cx="4572000" cy="1200329"/>
          </a:xfrm>
          <a:prstGeom prst="rect">
            <a:avLst/>
          </a:prstGeom>
        </p:spPr>
        <p:txBody>
          <a:bodyPr>
            <a:spAutoFit/>
          </a:bodyPr>
          <a:lstStyle/>
          <a:p>
            <a:r>
              <a:rPr lang="en-US" b="1" dirty="0" smtClean="0">
                <a:solidFill>
                  <a:schemeClr val="tx1">
                    <a:lumMod val="65000"/>
                    <a:lumOff val="35000"/>
                  </a:schemeClr>
                </a:solidFill>
                <a:latin typeface="Arial Narrow" panose="020B0606020202030204" pitchFamily="34" charset="0"/>
                <a:ea typeface="Calibri" panose="020F0502020204030204" pitchFamily="34" charset="0"/>
              </a:rPr>
              <a:t>The scheme of professional competence, affective commitment and tutor performance, which fosters favorable teaching conditions, acts in furtherance of tutoring improvement plan. </a:t>
            </a:r>
            <a:endParaRPr lang="en-US" b="1" dirty="0">
              <a:solidFill>
                <a:schemeClr val="tx1">
                  <a:lumMod val="65000"/>
                  <a:lumOff val="35000"/>
                </a:schemeClr>
              </a:solidFill>
              <a:latin typeface="Arial Narrow" panose="020B0606020202030204" pitchFamily="34" charset="0"/>
            </a:endParaRPr>
          </a:p>
        </p:txBody>
      </p:sp>
      <p:sp>
        <p:nvSpPr>
          <p:cNvPr id="24" name="Rectangle 23"/>
          <p:cNvSpPr/>
          <p:nvPr/>
        </p:nvSpPr>
        <p:spPr>
          <a:xfrm>
            <a:off x="2679716" y="2527239"/>
            <a:ext cx="4075891" cy="1477328"/>
          </a:xfrm>
          <a:prstGeom prst="rect">
            <a:avLst/>
          </a:prstGeom>
        </p:spPr>
        <p:txBody>
          <a:bodyPr wrap="square">
            <a:spAutoFit/>
          </a:bodyPr>
          <a:lstStyle/>
          <a:p>
            <a:r>
              <a:rPr lang="en-US" b="1" dirty="0">
                <a:solidFill>
                  <a:schemeClr val="tx1">
                    <a:lumMod val="65000"/>
                    <a:lumOff val="35000"/>
                  </a:schemeClr>
                </a:solidFill>
                <a:latin typeface="Arial Narrow" panose="020B0606020202030204" pitchFamily="34" charset="0"/>
                <a:ea typeface="Calibri" panose="020F0502020204030204" pitchFamily="34" charset="0"/>
              </a:rPr>
              <a:t>Interactions between variables arise in terms of simultaneous and partial outputs, demonstrating statistical significance and confirming evidence for the proposed hypothesis. </a:t>
            </a:r>
            <a:endParaRPr lang="en-US" b="1" dirty="0">
              <a:solidFill>
                <a:schemeClr val="tx1">
                  <a:lumMod val="65000"/>
                  <a:lumOff val="35000"/>
                </a:schemeClr>
              </a:solidFill>
              <a:latin typeface="Arial Narrow" panose="020B0606020202030204" pitchFamily="34" charset="0"/>
            </a:endParaRPr>
          </a:p>
        </p:txBody>
      </p:sp>
      <p:sp>
        <p:nvSpPr>
          <p:cNvPr id="25" name="Rectangle 24"/>
          <p:cNvSpPr/>
          <p:nvPr/>
        </p:nvSpPr>
        <p:spPr>
          <a:xfrm>
            <a:off x="1421964" y="4218100"/>
            <a:ext cx="4572000" cy="1477328"/>
          </a:xfrm>
          <a:prstGeom prst="rect">
            <a:avLst/>
          </a:prstGeom>
        </p:spPr>
        <p:txBody>
          <a:bodyPr>
            <a:spAutoFit/>
          </a:bodyPr>
          <a:lstStyle/>
          <a:p>
            <a:pPr lvl="0"/>
            <a:r>
              <a:rPr lang="en-US" b="1" dirty="0" smtClean="0">
                <a:solidFill>
                  <a:schemeClr val="tx1">
                    <a:lumMod val="65000"/>
                    <a:lumOff val="35000"/>
                  </a:schemeClr>
                </a:solidFill>
                <a:latin typeface="Arial Narrow" panose="020B0606020202030204" pitchFamily="34" charset="0"/>
              </a:rPr>
              <a:t>The </a:t>
            </a:r>
            <a:r>
              <a:rPr lang="en-US" b="1" dirty="0">
                <a:solidFill>
                  <a:schemeClr val="tx1">
                    <a:lumMod val="65000"/>
                    <a:lumOff val="35000"/>
                  </a:schemeClr>
                </a:solidFill>
                <a:latin typeface="Arial Narrow" panose="020B0606020202030204" pitchFamily="34" charset="0"/>
              </a:rPr>
              <a:t>interactions represent the moderation effect of ICT use between the variables, navigating a change and direction toward the positive effect of professional competence and affective commitment on tutor performance. </a:t>
            </a:r>
          </a:p>
        </p:txBody>
      </p:sp>
      <p:graphicFrame>
        <p:nvGraphicFramePr>
          <p:cNvPr id="2" name="Object 1"/>
          <p:cNvGraphicFramePr>
            <a:graphicFrameLocks noChangeAspect="1"/>
          </p:cNvGraphicFramePr>
          <p:nvPr>
            <p:extLst>
              <p:ext uri="{D42A27DB-BD31-4B8C-83A1-F6EECF244321}">
                <p14:modId xmlns:p14="http://schemas.microsoft.com/office/powerpoint/2010/main" val="4214529769"/>
              </p:ext>
            </p:extLst>
          </p:nvPr>
        </p:nvGraphicFramePr>
        <p:xfrm>
          <a:off x="1588" y="5147211"/>
          <a:ext cx="9142412" cy="1682750"/>
        </p:xfrm>
        <a:graphic>
          <a:graphicData uri="http://schemas.openxmlformats.org/presentationml/2006/ole">
            <mc:AlternateContent xmlns:mc="http://schemas.openxmlformats.org/markup-compatibility/2006">
              <mc:Choice xmlns:v="urn:schemas-microsoft-com:vml" Requires="v">
                <p:oleObj spid="_x0000_s10247" name="CorelDRAW" r:id="rId3" imgW="9142645" imgH="1682529" progId="CorelDraw.Graphic.17">
                  <p:embed/>
                </p:oleObj>
              </mc:Choice>
              <mc:Fallback>
                <p:oleObj name="CorelDRAW" r:id="rId3" imgW="9142645" imgH="1682529" progId="CorelDraw.Graphic.17">
                  <p:embed/>
                  <p:pic>
                    <p:nvPicPr>
                      <p:cNvPr id="0" name=""/>
                      <p:cNvPicPr/>
                      <p:nvPr/>
                    </p:nvPicPr>
                    <p:blipFill>
                      <a:blip r:embed="rId4"/>
                      <a:stretch>
                        <a:fillRect/>
                      </a:stretch>
                    </p:blipFill>
                    <p:spPr>
                      <a:xfrm>
                        <a:off x="1588" y="5147211"/>
                        <a:ext cx="9142412" cy="1682750"/>
                      </a:xfrm>
                      <a:prstGeom prst="rect">
                        <a:avLst/>
                      </a:prstGeom>
                    </p:spPr>
                  </p:pic>
                </p:oleObj>
              </mc:Fallback>
            </mc:AlternateContent>
          </a:graphicData>
        </a:graphic>
      </p:graphicFrame>
    </p:spTree>
    <p:extLst>
      <p:ext uri="{BB962C8B-B14F-4D97-AF65-F5344CB8AC3E}">
        <p14:creationId xmlns:p14="http://schemas.microsoft.com/office/powerpoint/2010/main" val="34425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CF2E40A-FE92-4AD4-8A9C-8F88EA286EA8}"/>
              </a:ext>
            </a:extLst>
          </p:cNvPr>
          <p:cNvSpPr/>
          <p:nvPr/>
        </p:nvSpPr>
        <p:spPr>
          <a:xfrm>
            <a:off x="905226" y="697310"/>
            <a:ext cx="837975" cy="107843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6" name="Rectangle 5"/>
          <p:cNvSpPr/>
          <p:nvPr/>
        </p:nvSpPr>
        <p:spPr>
          <a:xfrm>
            <a:off x="247531" y="1945600"/>
            <a:ext cx="2153366" cy="369332"/>
          </a:xfrm>
          <a:prstGeom prst="rect">
            <a:avLst/>
          </a:prstGeom>
        </p:spPr>
        <p:txBody>
          <a:bodyPr wrap="square">
            <a:spAutoFit/>
          </a:bodyPr>
          <a:lstStyle/>
          <a:p>
            <a:pPr algn="ctr"/>
            <a:r>
              <a:rPr lang="en-US" b="1" dirty="0" smtClean="0">
                <a:solidFill>
                  <a:schemeClr val="bg1"/>
                </a:solidFill>
                <a:latin typeface="Arial Narrow" panose="020B0606020202030204" pitchFamily="34" charset="0"/>
              </a:rPr>
              <a:t>Recommendation</a:t>
            </a:r>
            <a:endParaRPr lang="en-US" dirty="0">
              <a:solidFill>
                <a:schemeClr val="bg1"/>
              </a:solidFill>
            </a:endParaRPr>
          </a:p>
        </p:txBody>
      </p:sp>
      <p:grpSp>
        <p:nvGrpSpPr>
          <p:cNvPr id="7" name="Group 6">
            <a:extLst>
              <a:ext uri="{FF2B5EF4-FFF2-40B4-BE49-F238E27FC236}">
                <a16:creationId xmlns="" xmlns:a16="http://schemas.microsoft.com/office/drawing/2014/main" id="{EC09C915-A5B3-44F5-8450-93B102B42D7C}"/>
              </a:ext>
            </a:extLst>
          </p:cNvPr>
          <p:cNvGrpSpPr/>
          <p:nvPr/>
        </p:nvGrpSpPr>
        <p:grpSpPr>
          <a:xfrm>
            <a:off x="5688807" y="1775747"/>
            <a:ext cx="3661255" cy="4587657"/>
            <a:chOff x="3656773" y="1401453"/>
            <a:chExt cx="4277529" cy="5359870"/>
          </a:xfrm>
        </p:grpSpPr>
        <p:sp>
          <p:nvSpPr>
            <p:cNvPr id="8" name="Freeform: Shape 4">
              <a:extLst>
                <a:ext uri="{FF2B5EF4-FFF2-40B4-BE49-F238E27FC236}">
                  <a16:creationId xmlns="" xmlns:a16="http://schemas.microsoft.com/office/drawing/2014/main" id="{A51815DA-4716-4A31-8DC3-0AACF450F0D0}"/>
                </a:ext>
              </a:extLst>
            </p:cNvPr>
            <p:cNvSpPr/>
            <p:nvPr/>
          </p:nvSpPr>
          <p:spPr>
            <a:xfrm>
              <a:off x="3873014" y="2884812"/>
              <a:ext cx="3757842" cy="3876511"/>
            </a:xfrm>
            <a:custGeom>
              <a:avLst/>
              <a:gdLst>
                <a:gd name="connsiteX0" fmla="*/ 3630432 w 3757841"/>
                <a:gd name="connsiteY0" fmla="*/ 248374 h 3876510"/>
                <a:gd name="connsiteX1" fmla="*/ 3638343 w 3757841"/>
                <a:gd name="connsiteY1" fmla="*/ 174536 h 3876510"/>
                <a:gd name="connsiteX2" fmla="*/ 3631750 w 3757841"/>
                <a:gd name="connsiteY2" fmla="*/ 179810 h 3876510"/>
                <a:gd name="connsiteX3" fmla="*/ 3610654 w 3757841"/>
                <a:gd name="connsiteY3" fmla="*/ 195632 h 3876510"/>
                <a:gd name="connsiteX4" fmla="*/ 3531542 w 3757841"/>
                <a:gd name="connsiteY4" fmla="*/ 225959 h 3876510"/>
                <a:gd name="connsiteX5" fmla="*/ 3465615 w 3757841"/>
                <a:gd name="connsiteY5" fmla="*/ 225959 h 3876510"/>
                <a:gd name="connsiteX6" fmla="*/ 3320575 w 3757841"/>
                <a:gd name="connsiteY6" fmla="*/ 219366 h 3876510"/>
                <a:gd name="connsiteX7" fmla="*/ 3191358 w 3757841"/>
                <a:gd name="connsiteY7" fmla="*/ 249693 h 3876510"/>
                <a:gd name="connsiteX8" fmla="*/ 3033133 w 3757841"/>
                <a:gd name="connsiteY8" fmla="*/ 253648 h 3876510"/>
                <a:gd name="connsiteX9" fmla="*/ 2936879 w 3757841"/>
                <a:gd name="connsiteY9" fmla="*/ 249693 h 3876510"/>
                <a:gd name="connsiteX10" fmla="*/ 2866997 w 3757841"/>
                <a:gd name="connsiteY10" fmla="*/ 229914 h 3876510"/>
                <a:gd name="connsiteX11" fmla="*/ 2770743 w 3757841"/>
                <a:gd name="connsiteY11" fmla="*/ 186403 h 3876510"/>
                <a:gd name="connsiteX12" fmla="*/ 2671853 w 3757841"/>
                <a:gd name="connsiteY12" fmla="*/ 152121 h 3876510"/>
                <a:gd name="connsiteX13" fmla="*/ 2627022 w 3757841"/>
                <a:gd name="connsiteY13" fmla="*/ 142891 h 3876510"/>
                <a:gd name="connsiteX14" fmla="*/ 2611200 w 3757841"/>
                <a:gd name="connsiteY14" fmla="*/ 142891 h 3876510"/>
                <a:gd name="connsiteX15" fmla="*/ 2563732 w 3757841"/>
                <a:gd name="connsiteY15" fmla="*/ 161350 h 3876510"/>
                <a:gd name="connsiteX16" fmla="*/ 2431878 w 3757841"/>
                <a:gd name="connsiteY16" fmla="*/ 157395 h 3876510"/>
                <a:gd name="connsiteX17" fmla="*/ 2365951 w 3757841"/>
                <a:gd name="connsiteY17" fmla="*/ 127068 h 3876510"/>
                <a:gd name="connsiteX18" fmla="*/ 2282883 w 3757841"/>
                <a:gd name="connsiteY18" fmla="*/ 94105 h 3876510"/>
                <a:gd name="connsiteX19" fmla="*/ 2223549 w 3757841"/>
                <a:gd name="connsiteY19" fmla="*/ 47956 h 3876510"/>
                <a:gd name="connsiteX20" fmla="*/ 2211682 w 3757841"/>
                <a:gd name="connsiteY20" fmla="*/ 29496 h 3876510"/>
                <a:gd name="connsiteX21" fmla="*/ 2219593 w 3757841"/>
                <a:gd name="connsiteY21" fmla="*/ 268152 h 3876510"/>
                <a:gd name="connsiteX22" fmla="*/ 2187948 w 3757841"/>
                <a:gd name="connsiteY22" fmla="*/ 254967 h 3876510"/>
                <a:gd name="connsiteX23" fmla="*/ 2017856 w 3757841"/>
                <a:gd name="connsiteY23" fmla="*/ 183766 h 3876510"/>
                <a:gd name="connsiteX24" fmla="*/ 1986211 w 3757841"/>
                <a:gd name="connsiteY24" fmla="*/ 223322 h 3876510"/>
                <a:gd name="connsiteX25" fmla="*/ 1959840 w 3757841"/>
                <a:gd name="connsiteY25" fmla="*/ 257604 h 3876510"/>
                <a:gd name="connsiteX26" fmla="*/ 1920284 w 3757841"/>
                <a:gd name="connsiteY26" fmla="*/ 367043 h 3876510"/>
                <a:gd name="connsiteX27" fmla="*/ 1944018 w 3757841"/>
                <a:gd name="connsiteY27" fmla="*/ 485711 h 3876510"/>
                <a:gd name="connsiteX28" fmla="*/ 2020493 w 3757841"/>
                <a:gd name="connsiteY28" fmla="*/ 661077 h 3876510"/>
                <a:gd name="connsiteX29" fmla="*/ 2044227 w 3757841"/>
                <a:gd name="connsiteY29" fmla="*/ 733597 h 3876510"/>
                <a:gd name="connsiteX30" fmla="*/ 2031042 w 3757841"/>
                <a:gd name="connsiteY30" fmla="*/ 1392868 h 3876510"/>
                <a:gd name="connsiteX31" fmla="*/ 2041590 w 3757841"/>
                <a:gd name="connsiteY31" fmla="*/ 2056094 h 3876510"/>
                <a:gd name="connsiteX32" fmla="*/ 1821394 w 3757841"/>
                <a:gd name="connsiteY32" fmla="*/ 2195859 h 3876510"/>
                <a:gd name="connsiteX33" fmla="*/ 1610427 w 3757841"/>
                <a:gd name="connsiteY33" fmla="*/ 2020493 h 3876510"/>
                <a:gd name="connsiteX34" fmla="*/ 1682947 w 3757841"/>
                <a:gd name="connsiteY34" fmla="*/ 1365178 h 3876510"/>
                <a:gd name="connsiteX35" fmla="*/ 1755467 w 3757841"/>
                <a:gd name="connsiteY35" fmla="*/ 563505 h 3876510"/>
                <a:gd name="connsiteX36" fmla="*/ 1801615 w 3757841"/>
                <a:gd name="connsiteY36" fmla="*/ 341990 h 3876510"/>
                <a:gd name="connsiteX37" fmla="*/ 1801615 w 3757841"/>
                <a:gd name="connsiteY37" fmla="*/ 256285 h 3876510"/>
                <a:gd name="connsiteX38" fmla="*/ 1709318 w 3757841"/>
                <a:gd name="connsiteY38" fmla="*/ 158713 h 3876510"/>
                <a:gd name="connsiteX39" fmla="*/ 1478573 w 3757841"/>
                <a:gd name="connsiteY39" fmla="*/ 253648 h 3876510"/>
                <a:gd name="connsiteX40" fmla="*/ 1439017 w 3757841"/>
                <a:gd name="connsiteY40" fmla="*/ 272108 h 3876510"/>
                <a:gd name="connsiteX41" fmla="*/ 1464069 w 3757841"/>
                <a:gd name="connsiteY41" fmla="*/ 13674 h 3876510"/>
                <a:gd name="connsiteX42" fmla="*/ 1353312 w 3757841"/>
                <a:gd name="connsiteY42" fmla="*/ 105972 h 3876510"/>
                <a:gd name="connsiteX43" fmla="*/ 1243873 w 3757841"/>
                <a:gd name="connsiteY43" fmla="*/ 116520 h 3876510"/>
                <a:gd name="connsiteX44" fmla="*/ 1171353 w 3757841"/>
                <a:gd name="connsiteY44" fmla="*/ 105972 h 3876510"/>
                <a:gd name="connsiteX45" fmla="*/ 1068507 w 3757841"/>
                <a:gd name="connsiteY45" fmla="*/ 69052 h 3876510"/>
                <a:gd name="connsiteX46" fmla="*/ 953794 w 3757841"/>
                <a:gd name="connsiteY46" fmla="*/ 98060 h 3876510"/>
                <a:gd name="connsiteX47" fmla="*/ 934015 w 3757841"/>
                <a:gd name="connsiteY47" fmla="*/ 116520 h 3876510"/>
                <a:gd name="connsiteX48" fmla="*/ 930060 w 3757841"/>
                <a:gd name="connsiteY48" fmla="*/ 125750 h 3876510"/>
                <a:gd name="connsiteX49" fmla="*/ 840399 w 3757841"/>
                <a:gd name="connsiteY49" fmla="*/ 142891 h 3876510"/>
                <a:gd name="connsiteX50" fmla="*/ 708545 w 3757841"/>
                <a:gd name="connsiteY50" fmla="*/ 125750 h 3876510"/>
                <a:gd name="connsiteX51" fmla="*/ 579328 w 3757841"/>
                <a:gd name="connsiteY51" fmla="*/ 102016 h 3876510"/>
                <a:gd name="connsiteX52" fmla="*/ 427696 w 3757841"/>
                <a:gd name="connsiteY52" fmla="*/ 84875 h 3876510"/>
                <a:gd name="connsiteX53" fmla="*/ 318257 w 3757841"/>
                <a:gd name="connsiteY53" fmla="*/ 65097 h 3876510"/>
                <a:gd name="connsiteX54" fmla="*/ 265515 w 3757841"/>
                <a:gd name="connsiteY54" fmla="*/ 62460 h 3876510"/>
                <a:gd name="connsiteX55" fmla="*/ 258922 w 3757841"/>
                <a:gd name="connsiteY55" fmla="*/ 384184 h 3876510"/>
                <a:gd name="connsiteX56" fmla="*/ 162669 w 3757841"/>
                <a:gd name="connsiteY56" fmla="*/ 516038 h 3876510"/>
                <a:gd name="connsiteX57" fmla="*/ 13674 w 3757841"/>
                <a:gd name="connsiteY57" fmla="*/ 529223 h 3876510"/>
                <a:gd name="connsiteX58" fmla="*/ 24222 w 3757841"/>
                <a:gd name="connsiteY58" fmla="*/ 535816 h 3876510"/>
                <a:gd name="connsiteX59" fmla="*/ 50593 w 3757841"/>
                <a:gd name="connsiteY59" fmla="*/ 552957 h 3876510"/>
                <a:gd name="connsiteX60" fmla="*/ 113883 w 3757841"/>
                <a:gd name="connsiteY60" fmla="*/ 592513 h 3876510"/>
                <a:gd name="connsiteX61" fmla="*/ 119157 w 3757841"/>
                <a:gd name="connsiteY61" fmla="*/ 596469 h 3876510"/>
                <a:gd name="connsiteX62" fmla="*/ 173217 w 3757841"/>
                <a:gd name="connsiteY62" fmla="*/ 662396 h 3876510"/>
                <a:gd name="connsiteX63" fmla="*/ 173217 w 3757841"/>
                <a:gd name="connsiteY63" fmla="*/ 662396 h 3876510"/>
                <a:gd name="connsiteX64" fmla="*/ 191677 w 3757841"/>
                <a:gd name="connsiteY64" fmla="*/ 668989 h 3876510"/>
                <a:gd name="connsiteX65" fmla="*/ 229914 w 3757841"/>
                <a:gd name="connsiteY65" fmla="*/ 690085 h 3876510"/>
                <a:gd name="connsiteX66" fmla="*/ 233870 w 3757841"/>
                <a:gd name="connsiteY66" fmla="*/ 692722 h 3876510"/>
                <a:gd name="connsiteX67" fmla="*/ 297160 w 3757841"/>
                <a:gd name="connsiteY67" fmla="*/ 723049 h 3876510"/>
                <a:gd name="connsiteX68" fmla="*/ 330124 w 3757841"/>
                <a:gd name="connsiteY68" fmla="*/ 740190 h 3876510"/>
                <a:gd name="connsiteX69" fmla="*/ 402643 w 3757841"/>
                <a:gd name="connsiteY69" fmla="*/ 723049 h 3876510"/>
                <a:gd name="connsiteX70" fmla="*/ 580646 w 3757841"/>
                <a:gd name="connsiteY70" fmla="*/ 775791 h 3876510"/>
                <a:gd name="connsiteX71" fmla="*/ 654485 w 3757841"/>
                <a:gd name="connsiteY71" fmla="*/ 758649 h 3876510"/>
                <a:gd name="connsiteX72" fmla="*/ 697997 w 3757841"/>
                <a:gd name="connsiteY72" fmla="*/ 775791 h 3876510"/>
                <a:gd name="connsiteX73" fmla="*/ 763924 w 3757841"/>
                <a:gd name="connsiteY73" fmla="*/ 749420 h 3876510"/>
                <a:gd name="connsiteX74" fmla="*/ 796887 w 3757841"/>
                <a:gd name="connsiteY74" fmla="*/ 745464 h 3876510"/>
                <a:gd name="connsiteX75" fmla="*/ 792932 w 3757841"/>
                <a:gd name="connsiteY75" fmla="*/ 828532 h 3876510"/>
                <a:gd name="connsiteX76" fmla="*/ 812710 w 3757841"/>
                <a:gd name="connsiteY76" fmla="*/ 861496 h 3876510"/>
                <a:gd name="connsiteX77" fmla="*/ 836443 w 3757841"/>
                <a:gd name="connsiteY77" fmla="*/ 894459 h 3876510"/>
                <a:gd name="connsiteX78" fmla="*/ 869407 w 3757841"/>
                <a:gd name="connsiteY78" fmla="*/ 920830 h 3876510"/>
                <a:gd name="connsiteX79" fmla="*/ 902371 w 3757841"/>
                <a:gd name="connsiteY79" fmla="*/ 1096196 h 3876510"/>
                <a:gd name="connsiteX80" fmla="*/ 918193 w 3757841"/>
                <a:gd name="connsiteY80" fmla="*/ 1163442 h 3876510"/>
                <a:gd name="connsiteX81" fmla="*/ 918193 w 3757841"/>
                <a:gd name="connsiteY81" fmla="*/ 1163442 h 3876510"/>
                <a:gd name="connsiteX82" fmla="*/ 955112 w 3757841"/>
                <a:gd name="connsiteY82" fmla="*/ 1329578 h 3876510"/>
                <a:gd name="connsiteX83" fmla="*/ 994668 w 3757841"/>
                <a:gd name="connsiteY83" fmla="*/ 1441654 h 3876510"/>
                <a:gd name="connsiteX84" fmla="*/ 994668 w 3757841"/>
                <a:gd name="connsiteY84" fmla="*/ 1460113 h 3876510"/>
                <a:gd name="connsiteX85" fmla="*/ 994668 w 3757841"/>
                <a:gd name="connsiteY85" fmla="*/ 1460113 h 3876510"/>
                <a:gd name="connsiteX86" fmla="*/ 997305 w 3757841"/>
                <a:gd name="connsiteY86" fmla="*/ 1606471 h 3876510"/>
                <a:gd name="connsiteX87" fmla="*/ 984120 w 3757841"/>
                <a:gd name="connsiteY87" fmla="*/ 1755467 h 3876510"/>
                <a:gd name="connsiteX88" fmla="*/ 951156 w 3757841"/>
                <a:gd name="connsiteY88" fmla="*/ 1950610 h 3876510"/>
                <a:gd name="connsiteX89" fmla="*/ 990713 w 3757841"/>
                <a:gd name="connsiteY89" fmla="*/ 2119384 h 3876510"/>
                <a:gd name="connsiteX90" fmla="*/ 874681 w 3757841"/>
                <a:gd name="connsiteY90" fmla="*/ 2264424 h 3876510"/>
                <a:gd name="connsiteX91" fmla="*/ 910282 w 3757841"/>
                <a:gd name="connsiteY91" fmla="*/ 2352766 h 3876510"/>
                <a:gd name="connsiteX92" fmla="*/ 947201 w 3757841"/>
                <a:gd name="connsiteY92" fmla="*/ 2387048 h 3876510"/>
                <a:gd name="connsiteX93" fmla="*/ 907645 w 3757841"/>
                <a:gd name="connsiteY93" fmla="*/ 2529450 h 3876510"/>
                <a:gd name="connsiteX94" fmla="*/ 906326 w 3757841"/>
                <a:gd name="connsiteY94" fmla="*/ 2533406 h 3876510"/>
                <a:gd name="connsiteX95" fmla="*/ 881274 w 3757841"/>
                <a:gd name="connsiteY95" fmla="*/ 2621748 h 3876510"/>
                <a:gd name="connsiteX96" fmla="*/ 831169 w 3757841"/>
                <a:gd name="connsiteY96" fmla="*/ 2691631 h 3876510"/>
                <a:gd name="connsiteX97" fmla="*/ 745464 w 3757841"/>
                <a:gd name="connsiteY97" fmla="*/ 2849856 h 3876510"/>
                <a:gd name="connsiteX98" fmla="*/ 707226 w 3757841"/>
                <a:gd name="connsiteY98" fmla="*/ 2986984 h 3876510"/>
                <a:gd name="connsiteX99" fmla="*/ 694041 w 3757841"/>
                <a:gd name="connsiteY99" fmla="*/ 3099060 h 3876510"/>
                <a:gd name="connsiteX100" fmla="*/ 687448 w 3757841"/>
                <a:gd name="connsiteY100" fmla="*/ 3175535 h 3876510"/>
                <a:gd name="connsiteX101" fmla="*/ 676900 w 3757841"/>
                <a:gd name="connsiteY101" fmla="*/ 3248055 h 3876510"/>
                <a:gd name="connsiteX102" fmla="*/ 700634 w 3757841"/>
                <a:gd name="connsiteY102" fmla="*/ 3346945 h 3876510"/>
                <a:gd name="connsiteX103" fmla="*/ 694041 w 3757841"/>
                <a:gd name="connsiteY103" fmla="*/ 3498578 h 3876510"/>
                <a:gd name="connsiteX104" fmla="*/ 700634 w 3757841"/>
                <a:gd name="connsiteY104" fmla="*/ 3608017 h 3876510"/>
                <a:gd name="connsiteX105" fmla="*/ 711182 w 3757841"/>
                <a:gd name="connsiteY105" fmla="*/ 3783382 h 3876510"/>
                <a:gd name="connsiteX106" fmla="*/ 700634 w 3757841"/>
                <a:gd name="connsiteY106" fmla="*/ 3862495 h 3876510"/>
                <a:gd name="connsiteX107" fmla="*/ 1617020 w 3757841"/>
                <a:gd name="connsiteY107" fmla="*/ 3866451 h 3876510"/>
                <a:gd name="connsiteX108" fmla="*/ 1673717 w 3757841"/>
                <a:gd name="connsiteY108" fmla="*/ 3625158 h 3876510"/>
                <a:gd name="connsiteX109" fmla="*/ 1697451 w 3757841"/>
                <a:gd name="connsiteY109" fmla="*/ 3621202 h 3876510"/>
                <a:gd name="connsiteX110" fmla="*/ 1822712 w 3757841"/>
                <a:gd name="connsiteY110" fmla="*/ 3838761 h 3876510"/>
                <a:gd name="connsiteX111" fmla="*/ 1826668 w 3757841"/>
                <a:gd name="connsiteY111" fmla="*/ 3862495 h 3876510"/>
                <a:gd name="connsiteX112" fmla="*/ 2716683 w 3757841"/>
                <a:gd name="connsiteY112" fmla="*/ 3862495 h 3876510"/>
                <a:gd name="connsiteX113" fmla="*/ 2743054 w 3757841"/>
                <a:gd name="connsiteY113" fmla="*/ 3548682 h 3876510"/>
                <a:gd name="connsiteX114" fmla="*/ 2753602 w 3757841"/>
                <a:gd name="connsiteY114" fmla="*/ 3228277 h 3876510"/>
                <a:gd name="connsiteX115" fmla="*/ 2690312 w 3757841"/>
                <a:gd name="connsiteY115" fmla="*/ 2839307 h 3876510"/>
                <a:gd name="connsiteX116" fmla="*/ 2565051 w 3757841"/>
                <a:gd name="connsiteY116" fmla="*/ 2628341 h 3876510"/>
                <a:gd name="connsiteX117" fmla="*/ 2539999 w 3757841"/>
                <a:gd name="connsiteY117" fmla="*/ 2578236 h 3876510"/>
                <a:gd name="connsiteX118" fmla="*/ 2533406 w 3757841"/>
                <a:gd name="connsiteY118" fmla="*/ 2570325 h 3876510"/>
                <a:gd name="connsiteX119" fmla="*/ 2524176 w 3757841"/>
                <a:gd name="connsiteY119" fmla="*/ 2558458 h 3876510"/>
                <a:gd name="connsiteX120" fmla="*/ 2530769 w 3757841"/>
                <a:gd name="connsiteY120" fmla="*/ 2435834 h 3876510"/>
                <a:gd name="connsiteX121" fmla="*/ 2524176 w 3757841"/>
                <a:gd name="connsiteY121" fmla="*/ 2429241 h 3876510"/>
                <a:gd name="connsiteX122" fmla="*/ 2513628 w 3757841"/>
                <a:gd name="connsiteY122" fmla="*/ 2416056 h 3876510"/>
                <a:gd name="connsiteX123" fmla="*/ 2551865 w 3757841"/>
                <a:gd name="connsiteY123" fmla="*/ 2377818 h 3876510"/>
                <a:gd name="connsiteX124" fmla="*/ 2572962 w 3757841"/>
                <a:gd name="connsiteY124" fmla="*/ 2342217 h 3876510"/>
                <a:gd name="connsiteX125" fmla="*/ 2586147 w 3757841"/>
                <a:gd name="connsiteY125" fmla="*/ 2286838 h 3876510"/>
                <a:gd name="connsiteX126" fmla="*/ 2691631 w 3757841"/>
                <a:gd name="connsiteY126" fmla="*/ 1630205 h 3876510"/>
                <a:gd name="connsiteX127" fmla="*/ 2731187 w 3757841"/>
                <a:gd name="connsiteY127" fmla="*/ 1026313 h 3876510"/>
                <a:gd name="connsiteX128" fmla="*/ 2787884 w 3757841"/>
                <a:gd name="connsiteY128" fmla="*/ 976209 h 3876510"/>
                <a:gd name="connsiteX129" fmla="*/ 2841944 w 3757841"/>
                <a:gd name="connsiteY129" fmla="*/ 951157 h 3876510"/>
                <a:gd name="connsiteX130" fmla="*/ 2848537 w 3757841"/>
                <a:gd name="connsiteY130" fmla="*/ 948519 h 3876510"/>
                <a:gd name="connsiteX131" fmla="*/ 2860404 w 3757841"/>
                <a:gd name="connsiteY131" fmla="*/ 943245 h 3876510"/>
                <a:gd name="connsiteX132" fmla="*/ 2897323 w 3757841"/>
                <a:gd name="connsiteY132" fmla="*/ 920830 h 3876510"/>
                <a:gd name="connsiteX133" fmla="*/ 2902597 w 3757841"/>
                <a:gd name="connsiteY133" fmla="*/ 916874 h 3876510"/>
                <a:gd name="connsiteX134" fmla="*/ 2939517 w 3757841"/>
                <a:gd name="connsiteY134" fmla="*/ 894459 h 3876510"/>
                <a:gd name="connsiteX135" fmla="*/ 2946109 w 3757841"/>
                <a:gd name="connsiteY135" fmla="*/ 890504 h 3876510"/>
                <a:gd name="connsiteX136" fmla="*/ 2946109 w 3757841"/>
                <a:gd name="connsiteY136" fmla="*/ 890504 h 3876510"/>
                <a:gd name="connsiteX137" fmla="*/ 3019947 w 3757841"/>
                <a:gd name="connsiteY137" fmla="*/ 872044 h 3876510"/>
                <a:gd name="connsiteX138" fmla="*/ 3019947 w 3757841"/>
                <a:gd name="connsiteY138" fmla="*/ 872044 h 3876510"/>
                <a:gd name="connsiteX139" fmla="*/ 3026540 w 3757841"/>
                <a:gd name="connsiteY139" fmla="*/ 872044 h 3876510"/>
                <a:gd name="connsiteX140" fmla="*/ 3067415 w 3757841"/>
                <a:gd name="connsiteY140" fmla="*/ 870725 h 3876510"/>
                <a:gd name="connsiteX141" fmla="*/ 3216410 w 3757841"/>
                <a:gd name="connsiteY141" fmla="*/ 877318 h 3876510"/>
                <a:gd name="connsiteX142" fmla="*/ 3332442 w 3757841"/>
                <a:gd name="connsiteY142" fmla="*/ 860177 h 3876510"/>
                <a:gd name="connsiteX143" fmla="*/ 3428695 w 3757841"/>
                <a:gd name="connsiteY143" fmla="*/ 853584 h 3876510"/>
                <a:gd name="connsiteX144" fmla="*/ 3494622 w 3757841"/>
                <a:gd name="connsiteY144" fmla="*/ 849629 h 3876510"/>
                <a:gd name="connsiteX145" fmla="*/ 3494622 w 3757841"/>
                <a:gd name="connsiteY145" fmla="*/ 849629 h 3876510"/>
                <a:gd name="connsiteX146" fmla="*/ 3489348 w 3757841"/>
                <a:gd name="connsiteY146" fmla="*/ 839081 h 3876510"/>
                <a:gd name="connsiteX147" fmla="*/ 3489348 w 3757841"/>
                <a:gd name="connsiteY147" fmla="*/ 839081 h 3876510"/>
                <a:gd name="connsiteX148" fmla="*/ 3488029 w 3757841"/>
                <a:gd name="connsiteY148" fmla="*/ 836443 h 3876510"/>
                <a:gd name="connsiteX149" fmla="*/ 3490667 w 3757841"/>
                <a:gd name="connsiteY149" fmla="*/ 836443 h 3876510"/>
                <a:gd name="connsiteX150" fmla="*/ 3497259 w 3757841"/>
                <a:gd name="connsiteY150" fmla="*/ 836443 h 3876510"/>
                <a:gd name="connsiteX151" fmla="*/ 3561868 w 3757841"/>
                <a:gd name="connsiteY151" fmla="*/ 831169 h 3876510"/>
                <a:gd name="connsiteX152" fmla="*/ 3631750 w 3757841"/>
                <a:gd name="connsiteY152" fmla="*/ 787657 h 3876510"/>
                <a:gd name="connsiteX153" fmla="*/ 3701633 w 3757841"/>
                <a:gd name="connsiteY153" fmla="*/ 750738 h 3876510"/>
                <a:gd name="connsiteX154" fmla="*/ 3747782 w 3757841"/>
                <a:gd name="connsiteY154" fmla="*/ 730960 h 3876510"/>
                <a:gd name="connsiteX155" fmla="*/ 3738552 w 3757841"/>
                <a:gd name="connsiteY155" fmla="*/ 699315 h 3876510"/>
                <a:gd name="connsiteX156" fmla="*/ 3675262 w 3757841"/>
                <a:gd name="connsiteY156" fmla="*/ 674263 h 3876510"/>
                <a:gd name="connsiteX157" fmla="*/ 3630432 w 3757841"/>
                <a:gd name="connsiteY157" fmla="*/ 248374 h 387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757841" h="3876510">
                  <a:moveTo>
                    <a:pt x="3630432" y="248374"/>
                  </a:moveTo>
                  <a:lnTo>
                    <a:pt x="3638343" y="174536"/>
                  </a:lnTo>
                  <a:lnTo>
                    <a:pt x="3631750" y="179810"/>
                  </a:lnTo>
                  <a:lnTo>
                    <a:pt x="3610654" y="195632"/>
                  </a:lnTo>
                  <a:lnTo>
                    <a:pt x="3531542" y="225959"/>
                  </a:lnTo>
                  <a:lnTo>
                    <a:pt x="3465615" y="225959"/>
                  </a:lnTo>
                  <a:cubicBezTo>
                    <a:pt x="3465615" y="225959"/>
                    <a:pt x="3382546" y="195632"/>
                    <a:pt x="3320575" y="219366"/>
                  </a:cubicBezTo>
                  <a:cubicBezTo>
                    <a:pt x="3320575" y="219366"/>
                    <a:pt x="3221684" y="252330"/>
                    <a:pt x="3191358" y="249693"/>
                  </a:cubicBezTo>
                  <a:cubicBezTo>
                    <a:pt x="3191358" y="249693"/>
                    <a:pt x="3075326" y="229914"/>
                    <a:pt x="3033133" y="253648"/>
                  </a:cubicBezTo>
                  <a:lnTo>
                    <a:pt x="2936879" y="249693"/>
                  </a:lnTo>
                  <a:lnTo>
                    <a:pt x="2866997" y="229914"/>
                  </a:lnTo>
                  <a:cubicBezTo>
                    <a:pt x="2866997" y="229914"/>
                    <a:pt x="2830078" y="179810"/>
                    <a:pt x="2770743" y="186403"/>
                  </a:cubicBezTo>
                  <a:cubicBezTo>
                    <a:pt x="2711409" y="192995"/>
                    <a:pt x="2671853" y="152121"/>
                    <a:pt x="2671853" y="152121"/>
                  </a:cubicBezTo>
                  <a:cubicBezTo>
                    <a:pt x="2671853" y="152121"/>
                    <a:pt x="2652075" y="142891"/>
                    <a:pt x="2627022" y="142891"/>
                  </a:cubicBezTo>
                  <a:cubicBezTo>
                    <a:pt x="2621748" y="142891"/>
                    <a:pt x="2616474" y="142891"/>
                    <a:pt x="2611200" y="142891"/>
                  </a:cubicBezTo>
                  <a:cubicBezTo>
                    <a:pt x="2595377" y="144209"/>
                    <a:pt x="2579555" y="149484"/>
                    <a:pt x="2563732" y="161350"/>
                  </a:cubicBezTo>
                  <a:cubicBezTo>
                    <a:pt x="2513628" y="198270"/>
                    <a:pt x="2458249" y="178491"/>
                    <a:pt x="2431878" y="157395"/>
                  </a:cubicBezTo>
                  <a:cubicBezTo>
                    <a:pt x="2405507" y="136298"/>
                    <a:pt x="2365951" y="127068"/>
                    <a:pt x="2365951" y="127068"/>
                  </a:cubicBezTo>
                  <a:lnTo>
                    <a:pt x="2282883" y="94105"/>
                  </a:lnTo>
                  <a:lnTo>
                    <a:pt x="2223549" y="47956"/>
                  </a:lnTo>
                  <a:cubicBezTo>
                    <a:pt x="2223549" y="47956"/>
                    <a:pt x="2218275" y="41363"/>
                    <a:pt x="2211682" y="29496"/>
                  </a:cubicBezTo>
                  <a:lnTo>
                    <a:pt x="2219593" y="268152"/>
                  </a:lnTo>
                  <a:lnTo>
                    <a:pt x="2187948" y="254967"/>
                  </a:lnTo>
                  <a:lnTo>
                    <a:pt x="2017856" y="183766"/>
                  </a:lnTo>
                  <a:lnTo>
                    <a:pt x="1986211" y="223322"/>
                  </a:lnTo>
                  <a:lnTo>
                    <a:pt x="1959840" y="257604"/>
                  </a:lnTo>
                  <a:cubicBezTo>
                    <a:pt x="1920284" y="294523"/>
                    <a:pt x="1920284" y="367043"/>
                    <a:pt x="1920284" y="367043"/>
                  </a:cubicBezTo>
                  <a:cubicBezTo>
                    <a:pt x="1916329" y="413192"/>
                    <a:pt x="1944018" y="485711"/>
                    <a:pt x="1944018" y="485711"/>
                  </a:cubicBezTo>
                  <a:cubicBezTo>
                    <a:pt x="1961159" y="505490"/>
                    <a:pt x="2020493" y="661077"/>
                    <a:pt x="2020493" y="661077"/>
                  </a:cubicBezTo>
                  <a:cubicBezTo>
                    <a:pt x="2037634" y="687448"/>
                    <a:pt x="2044227" y="733597"/>
                    <a:pt x="2044227" y="733597"/>
                  </a:cubicBezTo>
                  <a:lnTo>
                    <a:pt x="2031042" y="1392868"/>
                  </a:lnTo>
                  <a:lnTo>
                    <a:pt x="2041590" y="2056094"/>
                  </a:lnTo>
                  <a:lnTo>
                    <a:pt x="1821394" y="2195859"/>
                  </a:lnTo>
                  <a:lnTo>
                    <a:pt x="1610427" y="2020493"/>
                  </a:lnTo>
                  <a:lnTo>
                    <a:pt x="1682947" y="1365178"/>
                  </a:lnTo>
                  <a:lnTo>
                    <a:pt x="1755467" y="563505"/>
                  </a:lnTo>
                  <a:cubicBezTo>
                    <a:pt x="1762059" y="438244"/>
                    <a:pt x="1801615" y="341990"/>
                    <a:pt x="1801615" y="341990"/>
                  </a:cubicBezTo>
                  <a:cubicBezTo>
                    <a:pt x="1821394" y="295841"/>
                    <a:pt x="1801615" y="256285"/>
                    <a:pt x="1801615" y="256285"/>
                  </a:cubicBezTo>
                  <a:cubicBezTo>
                    <a:pt x="1763378" y="236507"/>
                    <a:pt x="1726459" y="185084"/>
                    <a:pt x="1709318" y="158713"/>
                  </a:cubicBezTo>
                  <a:cubicBezTo>
                    <a:pt x="1655257" y="178491"/>
                    <a:pt x="1574826" y="210136"/>
                    <a:pt x="1478573" y="253648"/>
                  </a:cubicBezTo>
                  <a:cubicBezTo>
                    <a:pt x="1465388" y="258922"/>
                    <a:pt x="1452202" y="265515"/>
                    <a:pt x="1439017" y="272108"/>
                  </a:cubicBezTo>
                  <a:cubicBezTo>
                    <a:pt x="1439017" y="272108"/>
                    <a:pt x="1435061" y="142891"/>
                    <a:pt x="1464069" y="13674"/>
                  </a:cubicBezTo>
                  <a:cubicBezTo>
                    <a:pt x="1439017" y="21585"/>
                    <a:pt x="1387594" y="45319"/>
                    <a:pt x="1353312" y="105972"/>
                  </a:cubicBezTo>
                  <a:cubicBezTo>
                    <a:pt x="1353312" y="105972"/>
                    <a:pt x="1300570" y="53230"/>
                    <a:pt x="1243873" y="116520"/>
                  </a:cubicBezTo>
                  <a:cubicBezTo>
                    <a:pt x="1243873" y="116520"/>
                    <a:pt x="1220139" y="160032"/>
                    <a:pt x="1171353" y="105972"/>
                  </a:cubicBezTo>
                  <a:cubicBezTo>
                    <a:pt x="1171353" y="105972"/>
                    <a:pt x="1138389" y="66415"/>
                    <a:pt x="1068507" y="69052"/>
                  </a:cubicBezTo>
                  <a:cubicBezTo>
                    <a:pt x="1022358" y="71690"/>
                    <a:pt x="978846" y="80919"/>
                    <a:pt x="953794" y="98060"/>
                  </a:cubicBezTo>
                  <a:cubicBezTo>
                    <a:pt x="945882" y="103335"/>
                    <a:pt x="939290" y="109927"/>
                    <a:pt x="934015" y="116520"/>
                  </a:cubicBezTo>
                  <a:cubicBezTo>
                    <a:pt x="932697" y="119157"/>
                    <a:pt x="930060" y="123113"/>
                    <a:pt x="930060" y="125750"/>
                  </a:cubicBezTo>
                  <a:lnTo>
                    <a:pt x="840399" y="142891"/>
                  </a:lnTo>
                  <a:cubicBezTo>
                    <a:pt x="840399" y="142891"/>
                    <a:pt x="781065" y="103335"/>
                    <a:pt x="708545" y="125750"/>
                  </a:cubicBezTo>
                  <a:cubicBezTo>
                    <a:pt x="708545" y="125750"/>
                    <a:pt x="629432" y="132342"/>
                    <a:pt x="579328" y="102016"/>
                  </a:cubicBezTo>
                  <a:cubicBezTo>
                    <a:pt x="579328" y="102016"/>
                    <a:pt x="489667" y="71690"/>
                    <a:pt x="427696" y="84875"/>
                  </a:cubicBezTo>
                  <a:cubicBezTo>
                    <a:pt x="365724" y="98060"/>
                    <a:pt x="318257" y="65097"/>
                    <a:pt x="318257" y="65097"/>
                  </a:cubicBezTo>
                  <a:lnTo>
                    <a:pt x="265515" y="62460"/>
                  </a:lnTo>
                  <a:cubicBezTo>
                    <a:pt x="273426" y="146846"/>
                    <a:pt x="282656" y="309027"/>
                    <a:pt x="258922" y="384184"/>
                  </a:cubicBezTo>
                  <a:cubicBezTo>
                    <a:pt x="258922" y="384184"/>
                    <a:pt x="222003" y="506808"/>
                    <a:pt x="162669" y="516038"/>
                  </a:cubicBezTo>
                  <a:cubicBezTo>
                    <a:pt x="162669" y="516038"/>
                    <a:pt x="87512" y="522631"/>
                    <a:pt x="13674" y="529223"/>
                  </a:cubicBezTo>
                  <a:cubicBezTo>
                    <a:pt x="16311" y="531860"/>
                    <a:pt x="20266" y="533179"/>
                    <a:pt x="24222" y="535816"/>
                  </a:cubicBezTo>
                  <a:cubicBezTo>
                    <a:pt x="32133" y="541090"/>
                    <a:pt x="41363" y="546364"/>
                    <a:pt x="50593" y="552957"/>
                  </a:cubicBezTo>
                  <a:lnTo>
                    <a:pt x="113883" y="592513"/>
                  </a:lnTo>
                  <a:lnTo>
                    <a:pt x="119157" y="596469"/>
                  </a:lnTo>
                  <a:cubicBezTo>
                    <a:pt x="119157" y="596469"/>
                    <a:pt x="129705" y="639981"/>
                    <a:pt x="173217" y="662396"/>
                  </a:cubicBezTo>
                  <a:lnTo>
                    <a:pt x="173217" y="662396"/>
                  </a:lnTo>
                  <a:cubicBezTo>
                    <a:pt x="178491" y="665033"/>
                    <a:pt x="185084" y="667670"/>
                    <a:pt x="191677" y="668989"/>
                  </a:cubicBezTo>
                  <a:lnTo>
                    <a:pt x="229914" y="690085"/>
                  </a:lnTo>
                  <a:lnTo>
                    <a:pt x="233870" y="692722"/>
                  </a:lnTo>
                  <a:cubicBezTo>
                    <a:pt x="233870" y="692722"/>
                    <a:pt x="260241" y="738871"/>
                    <a:pt x="297160" y="723049"/>
                  </a:cubicBezTo>
                  <a:cubicBezTo>
                    <a:pt x="297160" y="723049"/>
                    <a:pt x="309027" y="736234"/>
                    <a:pt x="330124" y="740190"/>
                  </a:cubicBezTo>
                  <a:cubicBezTo>
                    <a:pt x="347265" y="744145"/>
                    <a:pt x="372317" y="741508"/>
                    <a:pt x="402643" y="723049"/>
                  </a:cubicBezTo>
                  <a:cubicBezTo>
                    <a:pt x="402643" y="723049"/>
                    <a:pt x="479119" y="775791"/>
                    <a:pt x="580646" y="775791"/>
                  </a:cubicBezTo>
                  <a:lnTo>
                    <a:pt x="654485" y="758649"/>
                  </a:lnTo>
                  <a:lnTo>
                    <a:pt x="697997" y="775791"/>
                  </a:lnTo>
                  <a:lnTo>
                    <a:pt x="763924" y="749420"/>
                  </a:lnTo>
                  <a:lnTo>
                    <a:pt x="796887" y="745464"/>
                  </a:lnTo>
                  <a:lnTo>
                    <a:pt x="792932" y="828532"/>
                  </a:lnTo>
                  <a:lnTo>
                    <a:pt x="812710" y="861496"/>
                  </a:lnTo>
                  <a:lnTo>
                    <a:pt x="836443" y="894459"/>
                  </a:lnTo>
                  <a:lnTo>
                    <a:pt x="869407" y="920830"/>
                  </a:lnTo>
                  <a:lnTo>
                    <a:pt x="902371" y="1096196"/>
                  </a:lnTo>
                  <a:lnTo>
                    <a:pt x="918193" y="1163442"/>
                  </a:lnTo>
                  <a:cubicBezTo>
                    <a:pt x="918193" y="1163442"/>
                    <a:pt x="918193" y="1163442"/>
                    <a:pt x="918193" y="1163442"/>
                  </a:cubicBezTo>
                  <a:lnTo>
                    <a:pt x="955112" y="1329578"/>
                  </a:lnTo>
                  <a:lnTo>
                    <a:pt x="994668" y="1441654"/>
                  </a:lnTo>
                  <a:lnTo>
                    <a:pt x="994668" y="1460113"/>
                  </a:lnTo>
                  <a:cubicBezTo>
                    <a:pt x="994668" y="1460113"/>
                    <a:pt x="994668" y="1460113"/>
                    <a:pt x="994668" y="1460113"/>
                  </a:cubicBezTo>
                  <a:lnTo>
                    <a:pt x="997305" y="1606471"/>
                  </a:lnTo>
                  <a:lnTo>
                    <a:pt x="984120" y="1755467"/>
                  </a:lnTo>
                  <a:cubicBezTo>
                    <a:pt x="984120" y="1755467"/>
                    <a:pt x="951156" y="1874135"/>
                    <a:pt x="951156" y="1950610"/>
                  </a:cubicBezTo>
                  <a:cubicBezTo>
                    <a:pt x="951156" y="1950610"/>
                    <a:pt x="934015" y="1990167"/>
                    <a:pt x="990713" y="2119384"/>
                  </a:cubicBezTo>
                  <a:cubicBezTo>
                    <a:pt x="990713" y="2119384"/>
                    <a:pt x="872044" y="2152348"/>
                    <a:pt x="874681" y="2264424"/>
                  </a:cubicBezTo>
                  <a:cubicBezTo>
                    <a:pt x="874681" y="2264424"/>
                    <a:pt x="874681" y="2309254"/>
                    <a:pt x="910282" y="2352766"/>
                  </a:cubicBezTo>
                  <a:cubicBezTo>
                    <a:pt x="919511" y="2364632"/>
                    <a:pt x="932697" y="2376499"/>
                    <a:pt x="947201" y="2387048"/>
                  </a:cubicBezTo>
                  <a:cubicBezTo>
                    <a:pt x="947201" y="2387048"/>
                    <a:pt x="953794" y="2433197"/>
                    <a:pt x="907645" y="2529450"/>
                  </a:cubicBezTo>
                  <a:lnTo>
                    <a:pt x="906326" y="2533406"/>
                  </a:lnTo>
                  <a:lnTo>
                    <a:pt x="881274" y="2621748"/>
                  </a:lnTo>
                  <a:lnTo>
                    <a:pt x="831169" y="2691631"/>
                  </a:lnTo>
                  <a:lnTo>
                    <a:pt x="745464" y="2849856"/>
                  </a:lnTo>
                  <a:lnTo>
                    <a:pt x="707226" y="2986984"/>
                  </a:lnTo>
                  <a:lnTo>
                    <a:pt x="694041" y="3099060"/>
                  </a:lnTo>
                  <a:lnTo>
                    <a:pt x="687448" y="3175535"/>
                  </a:lnTo>
                  <a:lnTo>
                    <a:pt x="676900" y="3248055"/>
                  </a:lnTo>
                  <a:lnTo>
                    <a:pt x="700634" y="3346945"/>
                  </a:lnTo>
                  <a:lnTo>
                    <a:pt x="694041" y="3498578"/>
                  </a:lnTo>
                  <a:lnTo>
                    <a:pt x="700634" y="3608017"/>
                  </a:lnTo>
                  <a:lnTo>
                    <a:pt x="711182" y="3783382"/>
                  </a:lnTo>
                  <a:lnTo>
                    <a:pt x="700634" y="3862495"/>
                  </a:lnTo>
                  <a:lnTo>
                    <a:pt x="1617020" y="3866451"/>
                  </a:lnTo>
                  <a:cubicBezTo>
                    <a:pt x="1617020" y="3866451"/>
                    <a:pt x="1643391" y="3800524"/>
                    <a:pt x="1673717" y="3625158"/>
                  </a:cubicBezTo>
                  <a:lnTo>
                    <a:pt x="1697451" y="3621202"/>
                  </a:lnTo>
                  <a:cubicBezTo>
                    <a:pt x="1697451" y="3621202"/>
                    <a:pt x="1714592" y="3737234"/>
                    <a:pt x="1822712" y="3838761"/>
                  </a:cubicBezTo>
                  <a:lnTo>
                    <a:pt x="1826668" y="3862495"/>
                  </a:lnTo>
                  <a:lnTo>
                    <a:pt x="2716683" y="3862495"/>
                  </a:lnTo>
                  <a:lnTo>
                    <a:pt x="2743054" y="3548682"/>
                  </a:lnTo>
                  <a:lnTo>
                    <a:pt x="2753602" y="3228277"/>
                  </a:lnTo>
                  <a:cubicBezTo>
                    <a:pt x="2753602" y="3228277"/>
                    <a:pt x="2757558" y="2977754"/>
                    <a:pt x="2690312" y="2839307"/>
                  </a:cubicBezTo>
                  <a:cubicBezTo>
                    <a:pt x="2690312" y="2839307"/>
                    <a:pt x="2613837" y="2716683"/>
                    <a:pt x="2565051" y="2628341"/>
                  </a:cubicBezTo>
                  <a:lnTo>
                    <a:pt x="2539999" y="2578236"/>
                  </a:lnTo>
                  <a:lnTo>
                    <a:pt x="2533406" y="2570325"/>
                  </a:lnTo>
                  <a:lnTo>
                    <a:pt x="2524176" y="2558458"/>
                  </a:lnTo>
                  <a:lnTo>
                    <a:pt x="2530769" y="2435834"/>
                  </a:lnTo>
                  <a:lnTo>
                    <a:pt x="2524176" y="2429241"/>
                  </a:lnTo>
                  <a:lnTo>
                    <a:pt x="2513628" y="2416056"/>
                  </a:lnTo>
                  <a:cubicBezTo>
                    <a:pt x="2513628" y="2416056"/>
                    <a:pt x="2533406" y="2402870"/>
                    <a:pt x="2551865" y="2377818"/>
                  </a:cubicBezTo>
                  <a:cubicBezTo>
                    <a:pt x="2559777" y="2367270"/>
                    <a:pt x="2566369" y="2356721"/>
                    <a:pt x="2572962" y="2342217"/>
                  </a:cubicBezTo>
                  <a:cubicBezTo>
                    <a:pt x="2579555" y="2326395"/>
                    <a:pt x="2584829" y="2307935"/>
                    <a:pt x="2586147" y="2286838"/>
                  </a:cubicBezTo>
                  <a:cubicBezTo>
                    <a:pt x="2586147" y="2286838"/>
                    <a:pt x="2665260" y="1979619"/>
                    <a:pt x="2691631" y="1630205"/>
                  </a:cubicBezTo>
                  <a:cubicBezTo>
                    <a:pt x="2691631" y="1630205"/>
                    <a:pt x="2728550" y="1237280"/>
                    <a:pt x="2731187" y="1026313"/>
                  </a:cubicBezTo>
                  <a:lnTo>
                    <a:pt x="2787884" y="976209"/>
                  </a:lnTo>
                  <a:lnTo>
                    <a:pt x="2841944" y="951157"/>
                  </a:lnTo>
                  <a:lnTo>
                    <a:pt x="2848537" y="948519"/>
                  </a:lnTo>
                  <a:lnTo>
                    <a:pt x="2860404" y="943245"/>
                  </a:lnTo>
                  <a:lnTo>
                    <a:pt x="2897323" y="920830"/>
                  </a:lnTo>
                  <a:lnTo>
                    <a:pt x="2902597" y="916874"/>
                  </a:lnTo>
                  <a:lnTo>
                    <a:pt x="2939517" y="894459"/>
                  </a:lnTo>
                  <a:lnTo>
                    <a:pt x="2946109" y="890504"/>
                  </a:lnTo>
                  <a:cubicBezTo>
                    <a:pt x="2946109" y="890504"/>
                    <a:pt x="2946109" y="890504"/>
                    <a:pt x="2946109" y="890504"/>
                  </a:cubicBezTo>
                  <a:cubicBezTo>
                    <a:pt x="2948746" y="889185"/>
                    <a:pt x="2977754" y="877318"/>
                    <a:pt x="3019947" y="872044"/>
                  </a:cubicBezTo>
                  <a:lnTo>
                    <a:pt x="3019947" y="872044"/>
                  </a:lnTo>
                  <a:cubicBezTo>
                    <a:pt x="3022585" y="872044"/>
                    <a:pt x="3023903" y="872044"/>
                    <a:pt x="3026540" y="872044"/>
                  </a:cubicBezTo>
                  <a:cubicBezTo>
                    <a:pt x="3039726" y="870725"/>
                    <a:pt x="3052911" y="870725"/>
                    <a:pt x="3067415" y="870725"/>
                  </a:cubicBezTo>
                  <a:lnTo>
                    <a:pt x="3216410" y="877318"/>
                  </a:lnTo>
                  <a:lnTo>
                    <a:pt x="3332442" y="860177"/>
                  </a:lnTo>
                  <a:lnTo>
                    <a:pt x="3428695" y="853584"/>
                  </a:lnTo>
                  <a:lnTo>
                    <a:pt x="3494622" y="849629"/>
                  </a:lnTo>
                  <a:lnTo>
                    <a:pt x="3494622" y="849629"/>
                  </a:lnTo>
                  <a:lnTo>
                    <a:pt x="3489348" y="839081"/>
                  </a:lnTo>
                  <a:cubicBezTo>
                    <a:pt x="3489348" y="839081"/>
                    <a:pt x="3489348" y="839081"/>
                    <a:pt x="3489348" y="839081"/>
                  </a:cubicBezTo>
                  <a:lnTo>
                    <a:pt x="3488029" y="836443"/>
                  </a:lnTo>
                  <a:lnTo>
                    <a:pt x="3490667" y="836443"/>
                  </a:lnTo>
                  <a:lnTo>
                    <a:pt x="3497259" y="836443"/>
                  </a:lnTo>
                  <a:lnTo>
                    <a:pt x="3561868" y="831169"/>
                  </a:lnTo>
                  <a:lnTo>
                    <a:pt x="3631750" y="787657"/>
                  </a:lnTo>
                  <a:lnTo>
                    <a:pt x="3701633" y="750738"/>
                  </a:lnTo>
                  <a:lnTo>
                    <a:pt x="3747782" y="730960"/>
                  </a:lnTo>
                  <a:lnTo>
                    <a:pt x="3738552" y="699315"/>
                  </a:lnTo>
                  <a:cubicBezTo>
                    <a:pt x="3704270" y="687448"/>
                    <a:pt x="3675262" y="674263"/>
                    <a:pt x="3675262" y="674263"/>
                  </a:cubicBezTo>
                  <a:cubicBezTo>
                    <a:pt x="3588239" y="538453"/>
                    <a:pt x="3630432" y="248374"/>
                    <a:pt x="3630432" y="248374"/>
                  </a:cubicBezTo>
                  <a:close/>
                </a:path>
              </a:pathLst>
            </a:custGeom>
            <a:solidFill>
              <a:schemeClr val="accent1">
                <a:lumMod val="40000"/>
                <a:lumOff val="60000"/>
              </a:schemeClr>
            </a:solidFill>
            <a:ln w="13170" cap="flat">
              <a:noFill/>
              <a:prstDash val="solid"/>
              <a:miter/>
            </a:ln>
          </p:spPr>
          <p:txBody>
            <a:bodyPr rtlCol="0" anchor="ctr"/>
            <a:lstStyle/>
            <a:p>
              <a:endParaRPr lang="en-US" dirty="0"/>
            </a:p>
          </p:txBody>
        </p:sp>
        <p:sp>
          <p:nvSpPr>
            <p:cNvPr id="9" name="Freeform: Shape 5">
              <a:extLst>
                <a:ext uri="{FF2B5EF4-FFF2-40B4-BE49-F238E27FC236}">
                  <a16:creationId xmlns="" xmlns:a16="http://schemas.microsoft.com/office/drawing/2014/main" id="{272D37D4-493B-4CEC-B1F9-1F9CAD4229C8}"/>
                </a:ext>
              </a:extLst>
            </p:cNvPr>
            <p:cNvSpPr/>
            <p:nvPr/>
          </p:nvSpPr>
          <p:spPr>
            <a:xfrm>
              <a:off x="5273060" y="1504959"/>
              <a:ext cx="883423" cy="1516322"/>
            </a:xfrm>
            <a:custGeom>
              <a:avLst/>
              <a:gdLst>
                <a:gd name="connsiteX0" fmla="*/ 874209 w 883422"/>
                <a:gd name="connsiteY0" fmla="*/ 750859 h 1516322"/>
                <a:gd name="connsiteX1" fmla="*/ 874209 w 883422"/>
                <a:gd name="connsiteY1" fmla="*/ 750859 h 1516322"/>
                <a:gd name="connsiteX2" fmla="*/ 847838 w 883422"/>
                <a:gd name="connsiteY2" fmla="*/ 895899 h 1516322"/>
                <a:gd name="connsiteX3" fmla="*/ 839927 w 883422"/>
                <a:gd name="connsiteY3" fmla="*/ 924907 h 1516322"/>
                <a:gd name="connsiteX4" fmla="*/ 838608 w 883422"/>
                <a:gd name="connsiteY4" fmla="*/ 926225 h 1516322"/>
                <a:gd name="connsiteX5" fmla="*/ 830697 w 883422"/>
                <a:gd name="connsiteY5" fmla="*/ 942048 h 1516322"/>
                <a:gd name="connsiteX6" fmla="*/ 771362 w 883422"/>
                <a:gd name="connsiteY6" fmla="*/ 981604 h 1516322"/>
                <a:gd name="connsiteX7" fmla="*/ 767407 w 883422"/>
                <a:gd name="connsiteY7" fmla="*/ 1014568 h 1516322"/>
                <a:gd name="connsiteX8" fmla="*/ 760814 w 883422"/>
                <a:gd name="connsiteY8" fmla="*/ 1044894 h 1516322"/>
                <a:gd name="connsiteX9" fmla="*/ 750266 w 883422"/>
                <a:gd name="connsiteY9" fmla="*/ 1093680 h 1516322"/>
                <a:gd name="connsiteX10" fmla="*/ 723895 w 883422"/>
                <a:gd name="connsiteY10" fmla="*/ 1156970 h 1516322"/>
                <a:gd name="connsiteX11" fmla="*/ 706754 w 883422"/>
                <a:gd name="connsiteY11" fmla="*/ 1229490 h 1516322"/>
                <a:gd name="connsiteX12" fmla="*/ 708073 w 883422"/>
                <a:gd name="connsiteY12" fmla="*/ 1233445 h 1516322"/>
                <a:gd name="connsiteX13" fmla="*/ 713347 w 883422"/>
                <a:gd name="connsiteY13" fmla="*/ 1246631 h 1516322"/>
                <a:gd name="connsiteX14" fmla="*/ 714665 w 883422"/>
                <a:gd name="connsiteY14" fmla="*/ 1251905 h 1516322"/>
                <a:gd name="connsiteX15" fmla="*/ 715984 w 883422"/>
                <a:gd name="connsiteY15" fmla="*/ 1257179 h 1516322"/>
                <a:gd name="connsiteX16" fmla="*/ 717302 w 883422"/>
                <a:gd name="connsiteY16" fmla="*/ 1261135 h 1516322"/>
                <a:gd name="connsiteX17" fmla="*/ 717302 w 883422"/>
                <a:gd name="connsiteY17" fmla="*/ 1265090 h 1516322"/>
                <a:gd name="connsiteX18" fmla="*/ 717302 w 883422"/>
                <a:gd name="connsiteY18" fmla="*/ 1267727 h 1516322"/>
                <a:gd name="connsiteX19" fmla="*/ 713347 w 883422"/>
                <a:gd name="connsiteY19" fmla="*/ 1296735 h 1516322"/>
                <a:gd name="connsiteX20" fmla="*/ 617093 w 883422"/>
                <a:gd name="connsiteY20" fmla="*/ 1432545 h 1516322"/>
                <a:gd name="connsiteX21" fmla="*/ 502380 w 883422"/>
                <a:gd name="connsiteY21" fmla="*/ 1514294 h 1516322"/>
                <a:gd name="connsiteX22" fmla="*/ 497106 w 883422"/>
                <a:gd name="connsiteY22" fmla="*/ 1514294 h 1516322"/>
                <a:gd name="connsiteX23" fmla="*/ 377119 w 883422"/>
                <a:gd name="connsiteY23" fmla="*/ 1507702 h 1516322"/>
                <a:gd name="connsiteX24" fmla="*/ 238672 w 883422"/>
                <a:gd name="connsiteY24" fmla="*/ 1399581 h 1516322"/>
                <a:gd name="connsiteX25" fmla="*/ 159559 w 883422"/>
                <a:gd name="connsiteY25" fmla="*/ 1241357 h 1516322"/>
                <a:gd name="connsiteX26" fmla="*/ 152967 w 883422"/>
                <a:gd name="connsiteY26" fmla="*/ 1230808 h 1516322"/>
                <a:gd name="connsiteX27" fmla="*/ 166152 w 883422"/>
                <a:gd name="connsiteY27" fmla="*/ 1217623 h 1516322"/>
                <a:gd name="connsiteX28" fmla="*/ 164833 w 883422"/>
                <a:gd name="connsiteY28" fmla="*/ 1209712 h 1516322"/>
                <a:gd name="connsiteX29" fmla="*/ 162196 w 883422"/>
                <a:gd name="connsiteY29" fmla="*/ 1188615 h 1516322"/>
                <a:gd name="connsiteX30" fmla="*/ 142418 w 883422"/>
                <a:gd name="connsiteY30" fmla="*/ 1142466 h 1516322"/>
                <a:gd name="connsiteX31" fmla="*/ 96269 w 883422"/>
                <a:gd name="connsiteY31" fmla="*/ 980285 h 1516322"/>
                <a:gd name="connsiteX32" fmla="*/ 96269 w 883422"/>
                <a:gd name="connsiteY32" fmla="*/ 980285 h 1516322"/>
                <a:gd name="connsiteX33" fmla="*/ 14520 w 883422"/>
                <a:gd name="connsiteY33" fmla="*/ 841839 h 1516322"/>
                <a:gd name="connsiteX34" fmla="*/ 32979 w 883422"/>
                <a:gd name="connsiteY34" fmla="*/ 711303 h 1516322"/>
                <a:gd name="connsiteX35" fmla="*/ 63306 w 883422"/>
                <a:gd name="connsiteY35" fmla="*/ 699436 h 1516322"/>
                <a:gd name="connsiteX36" fmla="*/ 63306 w 883422"/>
                <a:gd name="connsiteY36" fmla="*/ 431772 h 1516322"/>
                <a:gd name="connsiteX37" fmla="*/ 50120 w 883422"/>
                <a:gd name="connsiteY37" fmla="*/ 418587 h 1516322"/>
                <a:gd name="connsiteX38" fmla="*/ 69899 w 883422"/>
                <a:gd name="connsiteY38" fmla="*/ 317059 h 1516322"/>
                <a:gd name="connsiteX39" fmla="*/ 39572 w 883422"/>
                <a:gd name="connsiteY39" fmla="*/ 343430 h 1516322"/>
                <a:gd name="connsiteX40" fmla="*/ 94951 w 883422"/>
                <a:gd name="connsiteY40" fmla="*/ 264318 h 1516322"/>
                <a:gd name="connsiteX41" fmla="*/ 61987 w 883422"/>
                <a:gd name="connsiteY41" fmla="*/ 260362 h 1516322"/>
                <a:gd name="connsiteX42" fmla="*/ 150330 w 883422"/>
                <a:gd name="connsiteY42" fmla="*/ 170701 h 1516322"/>
                <a:gd name="connsiteX43" fmla="*/ 100225 w 883422"/>
                <a:gd name="connsiteY43" fmla="*/ 187842 h 1516322"/>
                <a:gd name="connsiteX44" fmla="*/ 229442 w 883422"/>
                <a:gd name="connsiteY44" fmla="*/ 104774 h 1516322"/>
                <a:gd name="connsiteX45" fmla="*/ 183293 w 883422"/>
                <a:gd name="connsiteY45" fmla="*/ 100819 h 1516322"/>
                <a:gd name="connsiteX46" fmla="*/ 325696 w 883422"/>
                <a:gd name="connsiteY46" fmla="*/ 57307 h 1516322"/>
                <a:gd name="connsiteX47" fmla="*/ 265043 w 883422"/>
                <a:gd name="connsiteY47" fmla="*/ 52033 h 1516322"/>
                <a:gd name="connsiteX48" fmla="*/ 561714 w 883422"/>
                <a:gd name="connsiteY48" fmla="*/ 75766 h 1516322"/>
                <a:gd name="connsiteX49" fmla="*/ 541936 w 883422"/>
                <a:gd name="connsiteY49" fmla="*/ 25662 h 1516322"/>
                <a:gd name="connsiteX50" fmla="*/ 680383 w 883422"/>
                <a:gd name="connsiteY50" fmla="*/ 131145 h 1516322"/>
                <a:gd name="connsiteX51" fmla="*/ 669835 w 883422"/>
                <a:gd name="connsiteY51" fmla="*/ 84996 h 1516322"/>
                <a:gd name="connsiteX52" fmla="*/ 775318 w 883422"/>
                <a:gd name="connsiteY52" fmla="*/ 286733 h 1516322"/>
                <a:gd name="connsiteX53" fmla="*/ 799052 w 883422"/>
                <a:gd name="connsiteY53" fmla="*/ 223443 h 1516322"/>
                <a:gd name="connsiteX54" fmla="*/ 795096 w 883422"/>
                <a:gd name="connsiteY54" fmla="*/ 339474 h 1516322"/>
                <a:gd name="connsiteX55" fmla="*/ 812237 w 883422"/>
                <a:gd name="connsiteY55" fmla="*/ 295963 h 1516322"/>
                <a:gd name="connsiteX56" fmla="*/ 808282 w 883422"/>
                <a:gd name="connsiteY56" fmla="*/ 351341 h 1516322"/>
                <a:gd name="connsiteX57" fmla="*/ 812237 w 883422"/>
                <a:gd name="connsiteY57" fmla="*/ 377712 h 1516322"/>
                <a:gd name="connsiteX58" fmla="*/ 855749 w 883422"/>
                <a:gd name="connsiteY58" fmla="*/ 404083 h 1516322"/>
                <a:gd name="connsiteX59" fmla="*/ 838608 w 883422"/>
                <a:gd name="connsiteY59" fmla="*/ 421224 h 1516322"/>
                <a:gd name="connsiteX60" fmla="*/ 858386 w 883422"/>
                <a:gd name="connsiteY60" fmla="*/ 441002 h 1516322"/>
                <a:gd name="connsiteX61" fmla="*/ 854431 w 883422"/>
                <a:gd name="connsiteY61" fmla="*/ 533300 h 1516322"/>
                <a:gd name="connsiteX62" fmla="*/ 837289 w 883422"/>
                <a:gd name="connsiteY62" fmla="*/ 572856 h 1516322"/>
                <a:gd name="connsiteX63" fmla="*/ 841245 w 883422"/>
                <a:gd name="connsiteY63" fmla="*/ 711303 h 1516322"/>
                <a:gd name="connsiteX64" fmla="*/ 874209 w 883422"/>
                <a:gd name="connsiteY64" fmla="*/ 748222 h 1516322"/>
                <a:gd name="connsiteX65" fmla="*/ 874209 w 883422"/>
                <a:gd name="connsiteY65" fmla="*/ 750859 h 151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83422" h="1516322">
                  <a:moveTo>
                    <a:pt x="874209" y="750859"/>
                  </a:moveTo>
                  <a:cubicBezTo>
                    <a:pt x="874209" y="750859"/>
                    <a:pt x="874209" y="750859"/>
                    <a:pt x="874209" y="750859"/>
                  </a:cubicBezTo>
                  <a:cubicBezTo>
                    <a:pt x="872890" y="760089"/>
                    <a:pt x="863660" y="857661"/>
                    <a:pt x="847838" y="895899"/>
                  </a:cubicBezTo>
                  <a:cubicBezTo>
                    <a:pt x="847838" y="895899"/>
                    <a:pt x="846519" y="909084"/>
                    <a:pt x="839927" y="924907"/>
                  </a:cubicBezTo>
                  <a:cubicBezTo>
                    <a:pt x="839927" y="924907"/>
                    <a:pt x="839927" y="926225"/>
                    <a:pt x="838608" y="926225"/>
                  </a:cubicBezTo>
                  <a:cubicBezTo>
                    <a:pt x="835971" y="931499"/>
                    <a:pt x="833334" y="936774"/>
                    <a:pt x="830697" y="942048"/>
                  </a:cubicBezTo>
                  <a:cubicBezTo>
                    <a:pt x="820149" y="959189"/>
                    <a:pt x="801689" y="975011"/>
                    <a:pt x="771362" y="981604"/>
                  </a:cubicBezTo>
                  <a:lnTo>
                    <a:pt x="767407" y="1014568"/>
                  </a:lnTo>
                  <a:lnTo>
                    <a:pt x="760814" y="1044894"/>
                  </a:lnTo>
                  <a:lnTo>
                    <a:pt x="750266" y="1093680"/>
                  </a:lnTo>
                  <a:lnTo>
                    <a:pt x="723895" y="1156970"/>
                  </a:lnTo>
                  <a:lnTo>
                    <a:pt x="706754" y="1229490"/>
                  </a:lnTo>
                  <a:cubicBezTo>
                    <a:pt x="706754" y="1230808"/>
                    <a:pt x="708073" y="1232127"/>
                    <a:pt x="708073" y="1233445"/>
                  </a:cubicBezTo>
                  <a:cubicBezTo>
                    <a:pt x="709391" y="1238720"/>
                    <a:pt x="712028" y="1242675"/>
                    <a:pt x="713347" y="1246631"/>
                  </a:cubicBezTo>
                  <a:cubicBezTo>
                    <a:pt x="713347" y="1247949"/>
                    <a:pt x="714665" y="1250586"/>
                    <a:pt x="714665" y="1251905"/>
                  </a:cubicBezTo>
                  <a:cubicBezTo>
                    <a:pt x="714665" y="1253223"/>
                    <a:pt x="715984" y="1255860"/>
                    <a:pt x="715984" y="1257179"/>
                  </a:cubicBezTo>
                  <a:cubicBezTo>
                    <a:pt x="715984" y="1258498"/>
                    <a:pt x="717302" y="1259816"/>
                    <a:pt x="717302" y="1261135"/>
                  </a:cubicBezTo>
                  <a:cubicBezTo>
                    <a:pt x="717302" y="1262453"/>
                    <a:pt x="717302" y="1263772"/>
                    <a:pt x="717302" y="1265090"/>
                  </a:cubicBezTo>
                  <a:cubicBezTo>
                    <a:pt x="717302" y="1266409"/>
                    <a:pt x="717302" y="1266409"/>
                    <a:pt x="717302" y="1267727"/>
                  </a:cubicBezTo>
                  <a:cubicBezTo>
                    <a:pt x="719939" y="1287505"/>
                    <a:pt x="713347" y="1296735"/>
                    <a:pt x="713347" y="1296735"/>
                  </a:cubicBezTo>
                  <a:cubicBezTo>
                    <a:pt x="683020" y="1379803"/>
                    <a:pt x="617093" y="1432545"/>
                    <a:pt x="617093" y="1432545"/>
                  </a:cubicBezTo>
                  <a:lnTo>
                    <a:pt x="502380" y="1514294"/>
                  </a:lnTo>
                  <a:lnTo>
                    <a:pt x="497106" y="1514294"/>
                  </a:lnTo>
                  <a:lnTo>
                    <a:pt x="377119" y="1507702"/>
                  </a:lnTo>
                  <a:lnTo>
                    <a:pt x="238672" y="1399581"/>
                  </a:lnTo>
                  <a:cubicBezTo>
                    <a:pt x="135826" y="1320469"/>
                    <a:pt x="159559" y="1241357"/>
                    <a:pt x="159559" y="1241357"/>
                  </a:cubicBezTo>
                  <a:lnTo>
                    <a:pt x="152967" y="1230808"/>
                  </a:lnTo>
                  <a:cubicBezTo>
                    <a:pt x="160878" y="1221578"/>
                    <a:pt x="166152" y="1217623"/>
                    <a:pt x="166152" y="1217623"/>
                  </a:cubicBezTo>
                  <a:lnTo>
                    <a:pt x="164833" y="1209712"/>
                  </a:lnTo>
                  <a:lnTo>
                    <a:pt x="162196" y="1188615"/>
                  </a:lnTo>
                  <a:lnTo>
                    <a:pt x="142418" y="1142466"/>
                  </a:lnTo>
                  <a:cubicBezTo>
                    <a:pt x="112092" y="1083132"/>
                    <a:pt x="96269" y="980285"/>
                    <a:pt x="96269" y="980285"/>
                  </a:cubicBezTo>
                  <a:cubicBezTo>
                    <a:pt x="96269" y="980285"/>
                    <a:pt x="96269" y="980285"/>
                    <a:pt x="96269" y="980285"/>
                  </a:cubicBezTo>
                  <a:cubicBezTo>
                    <a:pt x="7927" y="907766"/>
                    <a:pt x="14520" y="841839"/>
                    <a:pt x="14520" y="841839"/>
                  </a:cubicBezTo>
                  <a:cubicBezTo>
                    <a:pt x="10564" y="764045"/>
                    <a:pt x="21113" y="728444"/>
                    <a:pt x="32979" y="711303"/>
                  </a:cubicBezTo>
                  <a:cubicBezTo>
                    <a:pt x="47483" y="692843"/>
                    <a:pt x="63306" y="699436"/>
                    <a:pt x="63306" y="699436"/>
                  </a:cubicBezTo>
                  <a:cubicBezTo>
                    <a:pt x="36935" y="587360"/>
                    <a:pt x="63306" y="431772"/>
                    <a:pt x="63306" y="431772"/>
                  </a:cubicBezTo>
                  <a:lnTo>
                    <a:pt x="50120" y="418587"/>
                  </a:lnTo>
                  <a:cubicBezTo>
                    <a:pt x="54076" y="359253"/>
                    <a:pt x="83084" y="317059"/>
                    <a:pt x="69899" y="317059"/>
                  </a:cubicBezTo>
                  <a:cubicBezTo>
                    <a:pt x="56713" y="317059"/>
                    <a:pt x="39572" y="343430"/>
                    <a:pt x="39572" y="343430"/>
                  </a:cubicBezTo>
                  <a:cubicBezTo>
                    <a:pt x="39572" y="288051"/>
                    <a:pt x="94951" y="264318"/>
                    <a:pt x="94951" y="264318"/>
                  </a:cubicBezTo>
                  <a:cubicBezTo>
                    <a:pt x="72536" y="253769"/>
                    <a:pt x="61987" y="260362"/>
                    <a:pt x="61987" y="260362"/>
                  </a:cubicBezTo>
                  <a:cubicBezTo>
                    <a:pt x="72536" y="210257"/>
                    <a:pt x="150330" y="170701"/>
                    <a:pt x="150330" y="170701"/>
                  </a:cubicBezTo>
                  <a:cubicBezTo>
                    <a:pt x="137144" y="157516"/>
                    <a:pt x="100225" y="187842"/>
                    <a:pt x="100225" y="187842"/>
                  </a:cubicBezTo>
                  <a:cubicBezTo>
                    <a:pt x="120003" y="141693"/>
                    <a:pt x="229442" y="104774"/>
                    <a:pt x="229442" y="104774"/>
                  </a:cubicBezTo>
                  <a:cubicBezTo>
                    <a:pt x="212301" y="94226"/>
                    <a:pt x="183293" y="100819"/>
                    <a:pt x="183293" y="100819"/>
                  </a:cubicBezTo>
                  <a:cubicBezTo>
                    <a:pt x="222849" y="63899"/>
                    <a:pt x="325696" y="57307"/>
                    <a:pt x="325696" y="57307"/>
                  </a:cubicBezTo>
                  <a:cubicBezTo>
                    <a:pt x="317784" y="41484"/>
                    <a:pt x="265043" y="52033"/>
                    <a:pt x="265043" y="52033"/>
                  </a:cubicBezTo>
                  <a:cubicBezTo>
                    <a:pt x="254494" y="55988"/>
                    <a:pt x="410082" y="-50814"/>
                    <a:pt x="561714" y="75766"/>
                  </a:cubicBezTo>
                  <a:cubicBezTo>
                    <a:pt x="561714" y="75766"/>
                    <a:pt x="594678" y="82359"/>
                    <a:pt x="541936" y="25662"/>
                  </a:cubicBezTo>
                  <a:cubicBezTo>
                    <a:pt x="648738" y="59944"/>
                    <a:pt x="677746" y="127189"/>
                    <a:pt x="680383" y="131145"/>
                  </a:cubicBezTo>
                  <a:cubicBezTo>
                    <a:pt x="680383" y="127189"/>
                    <a:pt x="730488" y="154879"/>
                    <a:pt x="669835" y="84996"/>
                  </a:cubicBezTo>
                  <a:cubicBezTo>
                    <a:pt x="689613" y="91589"/>
                    <a:pt x="785866" y="108730"/>
                    <a:pt x="775318" y="286733"/>
                  </a:cubicBezTo>
                  <a:cubicBezTo>
                    <a:pt x="775318" y="286733"/>
                    <a:pt x="801689" y="276184"/>
                    <a:pt x="799052" y="223443"/>
                  </a:cubicBezTo>
                  <a:cubicBezTo>
                    <a:pt x="829378" y="269592"/>
                    <a:pt x="809600" y="280140"/>
                    <a:pt x="795096" y="339474"/>
                  </a:cubicBezTo>
                  <a:cubicBezTo>
                    <a:pt x="805645" y="339474"/>
                    <a:pt x="801689" y="326289"/>
                    <a:pt x="812237" y="295963"/>
                  </a:cubicBezTo>
                  <a:cubicBezTo>
                    <a:pt x="829378" y="322333"/>
                    <a:pt x="808282" y="351341"/>
                    <a:pt x="808282" y="351341"/>
                  </a:cubicBezTo>
                  <a:lnTo>
                    <a:pt x="812237" y="377712"/>
                  </a:lnTo>
                  <a:cubicBezTo>
                    <a:pt x="855749" y="367164"/>
                    <a:pt x="855749" y="404083"/>
                    <a:pt x="855749" y="404083"/>
                  </a:cubicBezTo>
                  <a:cubicBezTo>
                    <a:pt x="838608" y="393535"/>
                    <a:pt x="838608" y="421224"/>
                    <a:pt x="838608" y="421224"/>
                  </a:cubicBezTo>
                  <a:lnTo>
                    <a:pt x="858386" y="441002"/>
                  </a:lnTo>
                  <a:lnTo>
                    <a:pt x="854431" y="533300"/>
                  </a:lnTo>
                  <a:lnTo>
                    <a:pt x="837289" y="572856"/>
                  </a:lnTo>
                  <a:lnTo>
                    <a:pt x="841245" y="711303"/>
                  </a:lnTo>
                  <a:cubicBezTo>
                    <a:pt x="866298" y="703392"/>
                    <a:pt x="872890" y="724488"/>
                    <a:pt x="874209" y="748222"/>
                  </a:cubicBezTo>
                  <a:cubicBezTo>
                    <a:pt x="874209" y="749541"/>
                    <a:pt x="874209" y="749541"/>
                    <a:pt x="874209" y="750859"/>
                  </a:cubicBezTo>
                  <a:close/>
                </a:path>
              </a:pathLst>
            </a:custGeom>
            <a:solidFill>
              <a:schemeClr val="bg1">
                <a:lumMod val="85000"/>
              </a:schemeClr>
            </a:solidFill>
            <a:ln w="13170" cap="flat">
              <a:noFill/>
              <a:prstDash val="solid"/>
              <a:miter/>
            </a:ln>
          </p:spPr>
          <p:txBody>
            <a:bodyPr rtlCol="0" anchor="ctr"/>
            <a:lstStyle/>
            <a:p>
              <a:endParaRPr lang="en-US"/>
            </a:p>
          </p:txBody>
        </p:sp>
        <p:sp>
          <p:nvSpPr>
            <p:cNvPr id="10" name="Freeform: Shape 6">
              <a:extLst>
                <a:ext uri="{FF2B5EF4-FFF2-40B4-BE49-F238E27FC236}">
                  <a16:creationId xmlns="" xmlns:a16="http://schemas.microsoft.com/office/drawing/2014/main" id="{16FAF3A7-7746-4A8E-9206-5715EAFA2697}"/>
                </a:ext>
              </a:extLst>
            </p:cNvPr>
            <p:cNvSpPr/>
            <p:nvPr/>
          </p:nvSpPr>
          <p:spPr>
            <a:xfrm>
              <a:off x="5697535" y="2698812"/>
              <a:ext cx="407599" cy="513273"/>
            </a:xfrm>
            <a:custGeom>
              <a:avLst/>
              <a:gdLst>
                <a:gd name="connsiteX0" fmla="*/ 351220 w 356006"/>
                <a:gd name="connsiteY0" fmla="*/ 446155 h 448303"/>
                <a:gd name="connsiteX1" fmla="*/ 319575 w 356006"/>
                <a:gd name="connsiteY1" fmla="*/ 432970 h 448303"/>
                <a:gd name="connsiteX2" fmla="*/ 149484 w 356006"/>
                <a:gd name="connsiteY2" fmla="*/ 361769 h 448303"/>
                <a:gd name="connsiteX3" fmla="*/ 142891 w 356006"/>
                <a:gd name="connsiteY3" fmla="*/ 359132 h 448303"/>
                <a:gd name="connsiteX4" fmla="*/ 73008 w 356006"/>
                <a:gd name="connsiteY4" fmla="*/ 330124 h 448303"/>
                <a:gd name="connsiteX5" fmla="*/ 69052 w 356006"/>
                <a:gd name="connsiteY5" fmla="*/ 332761 h 448303"/>
                <a:gd name="connsiteX6" fmla="*/ 13674 w 356006"/>
                <a:gd name="connsiteY6" fmla="*/ 319575 h 448303"/>
                <a:gd name="connsiteX7" fmla="*/ 44000 w 356006"/>
                <a:gd name="connsiteY7" fmla="*/ 298479 h 448303"/>
                <a:gd name="connsiteX8" fmla="*/ 158713 w 356006"/>
                <a:gd name="connsiteY8" fmla="*/ 216729 h 448303"/>
                <a:gd name="connsiteX9" fmla="*/ 254967 w 356006"/>
                <a:gd name="connsiteY9" fmla="*/ 80919 h 448303"/>
                <a:gd name="connsiteX10" fmla="*/ 258922 w 356006"/>
                <a:gd name="connsiteY10" fmla="*/ 51911 h 448303"/>
                <a:gd name="connsiteX11" fmla="*/ 258922 w 356006"/>
                <a:gd name="connsiteY11" fmla="*/ 49274 h 448303"/>
                <a:gd name="connsiteX12" fmla="*/ 258922 w 356006"/>
                <a:gd name="connsiteY12" fmla="*/ 45319 h 448303"/>
                <a:gd name="connsiteX13" fmla="*/ 257604 w 356006"/>
                <a:gd name="connsiteY13" fmla="*/ 41363 h 448303"/>
                <a:gd name="connsiteX14" fmla="*/ 256285 w 356006"/>
                <a:gd name="connsiteY14" fmla="*/ 36089 h 448303"/>
                <a:gd name="connsiteX15" fmla="*/ 254967 w 356006"/>
                <a:gd name="connsiteY15" fmla="*/ 30815 h 448303"/>
                <a:gd name="connsiteX16" fmla="*/ 249693 w 356006"/>
                <a:gd name="connsiteY16" fmla="*/ 17629 h 448303"/>
                <a:gd name="connsiteX17" fmla="*/ 248374 w 356006"/>
                <a:gd name="connsiteY17" fmla="*/ 13674 h 448303"/>
                <a:gd name="connsiteX18" fmla="*/ 291886 w 356006"/>
                <a:gd name="connsiteY18" fmla="*/ 57186 h 448303"/>
                <a:gd name="connsiteX19" fmla="*/ 345946 w 356006"/>
                <a:gd name="connsiteY19" fmla="*/ 210136 h 448303"/>
                <a:gd name="connsiteX20" fmla="*/ 351220 w 356006"/>
                <a:gd name="connsiteY20" fmla="*/ 446155 h 44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6006" h="448303">
                  <a:moveTo>
                    <a:pt x="351220" y="446155"/>
                  </a:moveTo>
                  <a:lnTo>
                    <a:pt x="319575" y="432970"/>
                  </a:lnTo>
                  <a:lnTo>
                    <a:pt x="149484" y="361769"/>
                  </a:lnTo>
                  <a:lnTo>
                    <a:pt x="142891" y="359132"/>
                  </a:lnTo>
                  <a:lnTo>
                    <a:pt x="73008" y="330124"/>
                  </a:lnTo>
                  <a:lnTo>
                    <a:pt x="69052" y="332761"/>
                  </a:lnTo>
                  <a:lnTo>
                    <a:pt x="13674" y="319575"/>
                  </a:lnTo>
                  <a:lnTo>
                    <a:pt x="44000" y="298479"/>
                  </a:lnTo>
                  <a:lnTo>
                    <a:pt x="158713" y="216729"/>
                  </a:lnTo>
                  <a:cubicBezTo>
                    <a:pt x="158713" y="216729"/>
                    <a:pt x="224640" y="163987"/>
                    <a:pt x="254967" y="80919"/>
                  </a:cubicBezTo>
                  <a:cubicBezTo>
                    <a:pt x="254967" y="80919"/>
                    <a:pt x="260241" y="71690"/>
                    <a:pt x="258922" y="51911"/>
                  </a:cubicBezTo>
                  <a:cubicBezTo>
                    <a:pt x="258922" y="50593"/>
                    <a:pt x="258922" y="50593"/>
                    <a:pt x="258922" y="49274"/>
                  </a:cubicBezTo>
                  <a:cubicBezTo>
                    <a:pt x="258922" y="47956"/>
                    <a:pt x="258922" y="46637"/>
                    <a:pt x="258922" y="45319"/>
                  </a:cubicBezTo>
                  <a:cubicBezTo>
                    <a:pt x="258922" y="44000"/>
                    <a:pt x="258922" y="42682"/>
                    <a:pt x="257604" y="41363"/>
                  </a:cubicBezTo>
                  <a:cubicBezTo>
                    <a:pt x="257604" y="40045"/>
                    <a:pt x="256285" y="37408"/>
                    <a:pt x="256285" y="36089"/>
                  </a:cubicBezTo>
                  <a:cubicBezTo>
                    <a:pt x="256285" y="34770"/>
                    <a:pt x="254967" y="32133"/>
                    <a:pt x="254967" y="30815"/>
                  </a:cubicBezTo>
                  <a:cubicBezTo>
                    <a:pt x="253648" y="26859"/>
                    <a:pt x="252330" y="21585"/>
                    <a:pt x="249693" y="17629"/>
                  </a:cubicBezTo>
                  <a:cubicBezTo>
                    <a:pt x="249693" y="16311"/>
                    <a:pt x="248374" y="14992"/>
                    <a:pt x="248374" y="13674"/>
                  </a:cubicBezTo>
                  <a:cubicBezTo>
                    <a:pt x="291886" y="24222"/>
                    <a:pt x="291886" y="57186"/>
                    <a:pt x="291886" y="57186"/>
                  </a:cubicBezTo>
                  <a:cubicBezTo>
                    <a:pt x="286612" y="105972"/>
                    <a:pt x="326168" y="177173"/>
                    <a:pt x="345946" y="210136"/>
                  </a:cubicBezTo>
                  <a:lnTo>
                    <a:pt x="351220" y="446155"/>
                  </a:lnTo>
                  <a:close/>
                </a:path>
              </a:pathLst>
            </a:custGeom>
            <a:solidFill>
              <a:schemeClr val="tx1">
                <a:lumMod val="75000"/>
                <a:lumOff val="25000"/>
              </a:schemeClr>
            </a:solidFill>
            <a:ln w="13170" cap="flat">
              <a:noFill/>
              <a:prstDash val="solid"/>
              <a:miter/>
            </a:ln>
          </p:spPr>
          <p:txBody>
            <a:bodyPr rtlCol="0" anchor="ctr"/>
            <a:lstStyle/>
            <a:p>
              <a:endParaRPr lang="en-US"/>
            </a:p>
          </p:txBody>
        </p:sp>
        <p:sp>
          <p:nvSpPr>
            <p:cNvPr id="11" name="Freeform: Shape 7">
              <a:extLst>
                <a:ext uri="{FF2B5EF4-FFF2-40B4-BE49-F238E27FC236}">
                  <a16:creationId xmlns="" xmlns:a16="http://schemas.microsoft.com/office/drawing/2014/main" id="{D09040E7-CF66-4DB0-8239-B60ED76B3738}"/>
                </a:ext>
              </a:extLst>
            </p:cNvPr>
            <p:cNvSpPr/>
            <p:nvPr/>
          </p:nvSpPr>
          <p:spPr>
            <a:xfrm>
              <a:off x="3668357" y="1413421"/>
              <a:ext cx="474675" cy="2004182"/>
            </a:xfrm>
            <a:custGeom>
              <a:avLst/>
              <a:gdLst>
                <a:gd name="connsiteX0" fmla="*/ 466216 w 474674"/>
                <a:gd name="connsiteY0" fmla="*/ 1858212 h 2004182"/>
                <a:gd name="connsiteX1" fmla="*/ 472809 w 474674"/>
                <a:gd name="connsiteY1" fmla="*/ 1536488 h 2004182"/>
                <a:gd name="connsiteX2" fmla="*/ 472809 w 474674"/>
                <a:gd name="connsiteY2" fmla="*/ 1536488 h 2004182"/>
                <a:gd name="connsiteX3" fmla="*/ 450394 w 474674"/>
                <a:gd name="connsiteY3" fmla="*/ 1535170 h 2004182"/>
                <a:gd name="connsiteX4" fmla="*/ 338318 w 474674"/>
                <a:gd name="connsiteY4" fmla="*/ 984019 h 2004182"/>
                <a:gd name="connsiteX5" fmla="*/ 294806 w 474674"/>
                <a:gd name="connsiteY5" fmla="*/ 463196 h 2004182"/>
                <a:gd name="connsiteX6" fmla="*/ 314584 w 474674"/>
                <a:gd name="connsiteY6" fmla="*/ 443418 h 2004182"/>
                <a:gd name="connsiteX7" fmla="*/ 367326 w 474674"/>
                <a:gd name="connsiteY7" fmla="*/ 331342 h 2004182"/>
                <a:gd name="connsiteX8" fmla="*/ 400289 w 474674"/>
                <a:gd name="connsiteY8" fmla="*/ 304971 h 2004182"/>
                <a:gd name="connsiteX9" fmla="*/ 453031 w 474674"/>
                <a:gd name="connsiteY9" fmla="*/ 258822 h 2004182"/>
                <a:gd name="connsiteX10" fmla="*/ 406882 w 474674"/>
                <a:gd name="connsiteY10" fmla="*/ 206080 h 2004182"/>
                <a:gd name="connsiteX11" fmla="*/ 400289 w 474674"/>
                <a:gd name="connsiteY11" fmla="*/ 179709 h 2004182"/>
                <a:gd name="connsiteX12" fmla="*/ 393696 w 474674"/>
                <a:gd name="connsiteY12" fmla="*/ 83456 h 2004182"/>
                <a:gd name="connsiteX13" fmla="*/ 239427 w 474674"/>
                <a:gd name="connsiteY13" fmla="*/ 12255 h 2004182"/>
                <a:gd name="connsiteX14" fmla="*/ 107573 w 474674"/>
                <a:gd name="connsiteY14" fmla="*/ 18847 h 2004182"/>
                <a:gd name="connsiteX15" fmla="*/ 74610 w 474674"/>
                <a:gd name="connsiteY15" fmla="*/ 101915 h 2004182"/>
                <a:gd name="connsiteX16" fmla="*/ 90432 w 474674"/>
                <a:gd name="connsiteY16" fmla="*/ 357712 h 2004182"/>
                <a:gd name="connsiteX17" fmla="*/ 83839 w 474674"/>
                <a:gd name="connsiteY17" fmla="*/ 502752 h 2004182"/>
                <a:gd name="connsiteX18" fmla="*/ 50876 w 474674"/>
                <a:gd name="connsiteY18" fmla="*/ 878536 h 2004182"/>
                <a:gd name="connsiteX19" fmla="*/ 4727 w 474674"/>
                <a:gd name="connsiteY19" fmla="*/ 1260913 h 2004182"/>
                <a:gd name="connsiteX20" fmla="*/ 61424 w 474674"/>
                <a:gd name="connsiteY20" fmla="*/ 1614282 h 2004182"/>
                <a:gd name="connsiteX21" fmla="*/ 74610 w 474674"/>
                <a:gd name="connsiteY21" fmla="*/ 1796241 h 2004182"/>
                <a:gd name="connsiteX22" fmla="*/ 120758 w 474674"/>
                <a:gd name="connsiteY22" fmla="*/ 1879309 h 2004182"/>
                <a:gd name="connsiteX23" fmla="*/ 206464 w 474674"/>
                <a:gd name="connsiteY23" fmla="*/ 1992703 h 2004182"/>
                <a:gd name="connsiteX24" fmla="*/ 222286 w 474674"/>
                <a:gd name="connsiteY24" fmla="*/ 2004570 h 2004182"/>
                <a:gd name="connsiteX25" fmla="*/ 371281 w 474674"/>
                <a:gd name="connsiteY25" fmla="*/ 1991385 h 2004182"/>
                <a:gd name="connsiteX26" fmla="*/ 466216 w 474674"/>
                <a:gd name="connsiteY26" fmla="*/ 1858212 h 200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674" h="2004182">
                  <a:moveTo>
                    <a:pt x="466216" y="1858212"/>
                  </a:moveTo>
                  <a:cubicBezTo>
                    <a:pt x="489950" y="1783055"/>
                    <a:pt x="480720" y="1620875"/>
                    <a:pt x="472809" y="1536488"/>
                  </a:cubicBezTo>
                  <a:lnTo>
                    <a:pt x="472809" y="1536488"/>
                  </a:lnTo>
                  <a:lnTo>
                    <a:pt x="450394" y="1535170"/>
                  </a:lnTo>
                  <a:cubicBezTo>
                    <a:pt x="450394" y="1535170"/>
                    <a:pt x="443801" y="1307062"/>
                    <a:pt x="338318" y="984019"/>
                  </a:cubicBezTo>
                  <a:cubicBezTo>
                    <a:pt x="338318" y="984019"/>
                    <a:pt x="268435" y="591094"/>
                    <a:pt x="294806" y="463196"/>
                  </a:cubicBezTo>
                  <a:lnTo>
                    <a:pt x="314584" y="443418"/>
                  </a:lnTo>
                  <a:cubicBezTo>
                    <a:pt x="314584" y="443418"/>
                    <a:pt x="367326" y="430232"/>
                    <a:pt x="367326" y="331342"/>
                  </a:cubicBezTo>
                  <a:cubicBezTo>
                    <a:pt x="367326" y="331342"/>
                    <a:pt x="391059" y="331342"/>
                    <a:pt x="400289" y="304971"/>
                  </a:cubicBezTo>
                  <a:cubicBezTo>
                    <a:pt x="400289" y="304971"/>
                    <a:pt x="456986" y="311563"/>
                    <a:pt x="453031" y="258822"/>
                  </a:cubicBezTo>
                  <a:cubicBezTo>
                    <a:pt x="453031" y="258822"/>
                    <a:pt x="463579" y="208717"/>
                    <a:pt x="406882" y="206080"/>
                  </a:cubicBezTo>
                  <a:lnTo>
                    <a:pt x="400289" y="179709"/>
                  </a:lnTo>
                  <a:cubicBezTo>
                    <a:pt x="400289" y="179709"/>
                    <a:pt x="439845" y="129605"/>
                    <a:pt x="393696" y="83456"/>
                  </a:cubicBezTo>
                  <a:lnTo>
                    <a:pt x="239427" y="12255"/>
                  </a:lnTo>
                  <a:cubicBezTo>
                    <a:pt x="239427" y="12255"/>
                    <a:pt x="195915" y="-11479"/>
                    <a:pt x="107573" y="18847"/>
                  </a:cubicBezTo>
                  <a:cubicBezTo>
                    <a:pt x="107573" y="18847"/>
                    <a:pt x="70654" y="32033"/>
                    <a:pt x="74610" y="101915"/>
                  </a:cubicBezTo>
                  <a:lnTo>
                    <a:pt x="90432" y="357712"/>
                  </a:lnTo>
                  <a:cubicBezTo>
                    <a:pt x="90432" y="357712"/>
                    <a:pt x="77247" y="450010"/>
                    <a:pt x="83839" y="502752"/>
                  </a:cubicBezTo>
                  <a:cubicBezTo>
                    <a:pt x="83839" y="502752"/>
                    <a:pt x="73291" y="737452"/>
                    <a:pt x="50876" y="878536"/>
                  </a:cubicBezTo>
                  <a:cubicBezTo>
                    <a:pt x="50876" y="878536"/>
                    <a:pt x="-5821" y="1133015"/>
                    <a:pt x="4727" y="1260913"/>
                  </a:cubicBezTo>
                  <a:cubicBezTo>
                    <a:pt x="4727" y="1260913"/>
                    <a:pt x="17912" y="1465287"/>
                    <a:pt x="61424" y="1614282"/>
                  </a:cubicBezTo>
                  <a:cubicBezTo>
                    <a:pt x="61424" y="1614282"/>
                    <a:pt x="81202" y="1693395"/>
                    <a:pt x="74610" y="1796241"/>
                  </a:cubicBezTo>
                  <a:cubicBezTo>
                    <a:pt x="74610" y="1796241"/>
                    <a:pt x="70654" y="1813382"/>
                    <a:pt x="120758" y="1879309"/>
                  </a:cubicBezTo>
                  <a:cubicBezTo>
                    <a:pt x="161633" y="1933369"/>
                    <a:pt x="141855" y="1945236"/>
                    <a:pt x="206464" y="1992703"/>
                  </a:cubicBezTo>
                  <a:cubicBezTo>
                    <a:pt x="211738" y="1996659"/>
                    <a:pt x="217012" y="2000615"/>
                    <a:pt x="222286" y="2004570"/>
                  </a:cubicBezTo>
                  <a:cubicBezTo>
                    <a:pt x="296124" y="1999296"/>
                    <a:pt x="371281" y="1991385"/>
                    <a:pt x="371281" y="1991385"/>
                  </a:cubicBezTo>
                  <a:cubicBezTo>
                    <a:pt x="430616" y="1979518"/>
                    <a:pt x="466216" y="1858212"/>
                    <a:pt x="466216" y="1858212"/>
                  </a:cubicBezTo>
                  <a:close/>
                </a:path>
              </a:pathLst>
            </a:custGeom>
            <a:solidFill>
              <a:schemeClr val="bg1">
                <a:lumMod val="85000"/>
              </a:schemeClr>
            </a:solidFill>
            <a:ln w="3293" cap="flat">
              <a:noFill/>
              <a:prstDash val="solid"/>
              <a:miter/>
            </a:ln>
          </p:spPr>
          <p:txBody>
            <a:bodyPr rtlCol="0" anchor="ctr"/>
            <a:lstStyle/>
            <a:p>
              <a:endParaRPr lang="en-US"/>
            </a:p>
          </p:txBody>
        </p:sp>
        <p:sp>
          <p:nvSpPr>
            <p:cNvPr id="12" name="Freeform: Shape 8">
              <a:extLst>
                <a:ext uri="{FF2B5EF4-FFF2-40B4-BE49-F238E27FC236}">
                  <a16:creationId xmlns="" xmlns:a16="http://schemas.microsoft.com/office/drawing/2014/main" id="{09A3B2B4-3D23-4B52-87F3-A2F5B9A44BDD}"/>
                </a:ext>
              </a:extLst>
            </p:cNvPr>
            <p:cNvSpPr/>
            <p:nvPr/>
          </p:nvSpPr>
          <p:spPr>
            <a:xfrm>
              <a:off x="4766985" y="5221267"/>
              <a:ext cx="1648176" cy="316450"/>
            </a:xfrm>
            <a:custGeom>
              <a:avLst/>
              <a:gdLst>
                <a:gd name="connsiteX0" fmla="*/ 1638116 w 1648176"/>
                <a:gd name="connsiteY0" fmla="*/ 233870 h 316449"/>
                <a:gd name="connsiteX1" fmla="*/ 1412646 w 1648176"/>
                <a:gd name="connsiteY1" fmla="*/ 265515 h 316449"/>
                <a:gd name="connsiteX2" fmla="*/ 1351993 w 1648176"/>
                <a:gd name="connsiteY2" fmla="*/ 273426 h 316449"/>
                <a:gd name="connsiteX3" fmla="*/ 1003898 w 1648176"/>
                <a:gd name="connsiteY3" fmla="*/ 307708 h 316449"/>
                <a:gd name="connsiteX4" fmla="*/ 872044 w 1648176"/>
                <a:gd name="connsiteY4" fmla="*/ 315620 h 316449"/>
                <a:gd name="connsiteX5" fmla="*/ 723049 w 1648176"/>
                <a:gd name="connsiteY5" fmla="*/ 309027 h 316449"/>
                <a:gd name="connsiteX6" fmla="*/ 324850 w 1648176"/>
                <a:gd name="connsiteY6" fmla="*/ 258922 h 316449"/>
                <a:gd name="connsiteX7" fmla="*/ 258922 w 1648176"/>
                <a:gd name="connsiteY7" fmla="*/ 247055 h 316449"/>
                <a:gd name="connsiteX8" fmla="*/ 13674 w 1648176"/>
                <a:gd name="connsiteY8" fmla="*/ 194314 h 316449"/>
                <a:gd name="connsiteX9" fmla="*/ 14992 w 1648176"/>
                <a:gd name="connsiteY9" fmla="*/ 190358 h 316449"/>
                <a:gd name="connsiteX10" fmla="*/ 54549 w 1648176"/>
                <a:gd name="connsiteY10" fmla="*/ 47956 h 316449"/>
                <a:gd name="connsiteX11" fmla="*/ 17629 w 1648176"/>
                <a:gd name="connsiteY11" fmla="*/ 13674 h 316449"/>
                <a:gd name="connsiteX12" fmla="*/ 87512 w 1648176"/>
                <a:gd name="connsiteY12" fmla="*/ 46637 h 316449"/>
                <a:gd name="connsiteX13" fmla="*/ 298479 w 1648176"/>
                <a:gd name="connsiteY13" fmla="*/ 90149 h 316449"/>
                <a:gd name="connsiteX14" fmla="*/ 361769 w 1648176"/>
                <a:gd name="connsiteY14" fmla="*/ 102016 h 316449"/>
                <a:gd name="connsiteX15" fmla="*/ 727005 w 1648176"/>
                <a:gd name="connsiteY15" fmla="*/ 158713 h 316449"/>
                <a:gd name="connsiteX16" fmla="*/ 861496 w 1648176"/>
                <a:gd name="connsiteY16" fmla="*/ 169261 h 316449"/>
                <a:gd name="connsiteX17" fmla="*/ 1006535 w 1648176"/>
                <a:gd name="connsiteY17" fmla="*/ 157395 h 316449"/>
                <a:gd name="connsiteX18" fmla="*/ 1344082 w 1648176"/>
                <a:gd name="connsiteY18" fmla="*/ 125750 h 316449"/>
                <a:gd name="connsiteX19" fmla="*/ 1406053 w 1648176"/>
                <a:gd name="connsiteY19" fmla="*/ 119157 h 316449"/>
                <a:gd name="connsiteX20" fmla="*/ 1632842 w 1648176"/>
                <a:gd name="connsiteY20" fmla="*/ 92786 h 316449"/>
                <a:gd name="connsiteX21" fmla="*/ 1639435 w 1648176"/>
                <a:gd name="connsiteY21" fmla="*/ 99379 h 316449"/>
                <a:gd name="connsiteX22" fmla="*/ 1632842 w 1648176"/>
                <a:gd name="connsiteY22" fmla="*/ 222003 h 316449"/>
                <a:gd name="connsiteX23" fmla="*/ 1638116 w 1648176"/>
                <a:gd name="connsiteY23" fmla="*/ 233870 h 3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176" h="316449">
                  <a:moveTo>
                    <a:pt x="1638116" y="233870"/>
                  </a:moveTo>
                  <a:cubicBezTo>
                    <a:pt x="1577464" y="243100"/>
                    <a:pt x="1499670" y="253648"/>
                    <a:pt x="1412646" y="265515"/>
                  </a:cubicBezTo>
                  <a:cubicBezTo>
                    <a:pt x="1392868" y="268152"/>
                    <a:pt x="1371771" y="270789"/>
                    <a:pt x="1351993" y="273426"/>
                  </a:cubicBezTo>
                  <a:cubicBezTo>
                    <a:pt x="1239917" y="286612"/>
                    <a:pt x="1118611" y="299797"/>
                    <a:pt x="1003898" y="307708"/>
                  </a:cubicBezTo>
                  <a:cubicBezTo>
                    <a:pt x="957749" y="311664"/>
                    <a:pt x="914237" y="314301"/>
                    <a:pt x="872044" y="315620"/>
                  </a:cubicBezTo>
                  <a:cubicBezTo>
                    <a:pt x="872044" y="315620"/>
                    <a:pt x="817984" y="315620"/>
                    <a:pt x="723049" y="309027"/>
                  </a:cubicBezTo>
                  <a:cubicBezTo>
                    <a:pt x="628114" y="302434"/>
                    <a:pt x="490986" y="287930"/>
                    <a:pt x="324850" y="258922"/>
                  </a:cubicBezTo>
                  <a:cubicBezTo>
                    <a:pt x="303753" y="254967"/>
                    <a:pt x="281338" y="251011"/>
                    <a:pt x="258922" y="247055"/>
                  </a:cubicBezTo>
                  <a:cubicBezTo>
                    <a:pt x="182447" y="232551"/>
                    <a:pt x="100698" y="215410"/>
                    <a:pt x="13674" y="194314"/>
                  </a:cubicBezTo>
                  <a:lnTo>
                    <a:pt x="14992" y="190358"/>
                  </a:lnTo>
                  <a:cubicBezTo>
                    <a:pt x="61141" y="94104"/>
                    <a:pt x="54549" y="47956"/>
                    <a:pt x="54549" y="47956"/>
                  </a:cubicBezTo>
                  <a:cubicBezTo>
                    <a:pt x="38726" y="37407"/>
                    <a:pt x="26859" y="25541"/>
                    <a:pt x="17629" y="13674"/>
                  </a:cubicBezTo>
                  <a:lnTo>
                    <a:pt x="87512" y="46637"/>
                  </a:lnTo>
                  <a:cubicBezTo>
                    <a:pt x="87512" y="46637"/>
                    <a:pt x="174536" y="66415"/>
                    <a:pt x="298479" y="90149"/>
                  </a:cubicBezTo>
                  <a:cubicBezTo>
                    <a:pt x="318257" y="94104"/>
                    <a:pt x="339353" y="98060"/>
                    <a:pt x="361769" y="102016"/>
                  </a:cubicBezTo>
                  <a:cubicBezTo>
                    <a:pt x="473845" y="123113"/>
                    <a:pt x="607017" y="145528"/>
                    <a:pt x="727005" y="158713"/>
                  </a:cubicBezTo>
                  <a:cubicBezTo>
                    <a:pt x="774472" y="163987"/>
                    <a:pt x="819302" y="167943"/>
                    <a:pt x="861496" y="169261"/>
                  </a:cubicBezTo>
                  <a:cubicBezTo>
                    <a:pt x="861496" y="169261"/>
                    <a:pt x="918193" y="165306"/>
                    <a:pt x="1006535" y="157395"/>
                  </a:cubicBezTo>
                  <a:cubicBezTo>
                    <a:pt x="1096196" y="149483"/>
                    <a:pt x="1216183" y="138935"/>
                    <a:pt x="1344082" y="125750"/>
                  </a:cubicBezTo>
                  <a:cubicBezTo>
                    <a:pt x="1363860" y="123113"/>
                    <a:pt x="1384957" y="121794"/>
                    <a:pt x="1406053" y="119157"/>
                  </a:cubicBezTo>
                  <a:cubicBezTo>
                    <a:pt x="1482529" y="111246"/>
                    <a:pt x="1560323" y="102016"/>
                    <a:pt x="1632842" y="92786"/>
                  </a:cubicBezTo>
                  <a:lnTo>
                    <a:pt x="1639435" y="99379"/>
                  </a:lnTo>
                  <a:lnTo>
                    <a:pt x="1632842" y="222003"/>
                  </a:lnTo>
                  <a:lnTo>
                    <a:pt x="1638116" y="233870"/>
                  </a:lnTo>
                  <a:close/>
                </a:path>
              </a:pathLst>
            </a:custGeom>
            <a:solidFill>
              <a:schemeClr val="bg1"/>
            </a:solidFill>
            <a:ln w="13170" cap="flat">
              <a:noFill/>
              <a:prstDash val="solid"/>
              <a:miter/>
            </a:ln>
          </p:spPr>
          <p:txBody>
            <a:bodyPr rtlCol="0" anchor="ctr"/>
            <a:lstStyle/>
            <a:p>
              <a:endParaRPr lang="en-US"/>
            </a:p>
          </p:txBody>
        </p:sp>
        <p:sp>
          <p:nvSpPr>
            <p:cNvPr id="13" name="Freeform: Shape 9">
              <a:extLst>
                <a:ext uri="{FF2B5EF4-FFF2-40B4-BE49-F238E27FC236}">
                  <a16:creationId xmlns="" xmlns:a16="http://schemas.microsoft.com/office/drawing/2014/main" id="{84C13424-5645-4518-84C7-FA7B91176B7B}"/>
                </a:ext>
              </a:extLst>
            </p:cNvPr>
            <p:cNvSpPr/>
            <p:nvPr/>
          </p:nvSpPr>
          <p:spPr>
            <a:xfrm>
              <a:off x="4999048" y="5277964"/>
              <a:ext cx="131854" cy="263708"/>
            </a:xfrm>
            <a:custGeom>
              <a:avLst/>
              <a:gdLst>
                <a:gd name="connsiteX0" fmla="*/ 69052 w 131854"/>
                <a:gd name="connsiteY0" fmla="*/ 13674 h 263708"/>
                <a:gd name="connsiteX1" fmla="*/ 131024 w 131854"/>
                <a:gd name="connsiteY1" fmla="*/ 26859 h 263708"/>
                <a:gd name="connsiteX2" fmla="*/ 79601 w 131854"/>
                <a:gd name="connsiteY2" fmla="*/ 251011 h 263708"/>
                <a:gd name="connsiteX3" fmla="*/ 13674 w 131854"/>
                <a:gd name="connsiteY3" fmla="*/ 235188 h 263708"/>
              </a:gdLst>
              <a:ahLst/>
              <a:cxnLst>
                <a:cxn ang="0">
                  <a:pos x="connsiteX0" y="connsiteY0"/>
                </a:cxn>
                <a:cxn ang="0">
                  <a:pos x="connsiteX1" y="connsiteY1"/>
                </a:cxn>
                <a:cxn ang="0">
                  <a:pos x="connsiteX2" y="connsiteY2"/>
                </a:cxn>
                <a:cxn ang="0">
                  <a:pos x="connsiteX3" y="connsiteY3"/>
                </a:cxn>
              </a:cxnLst>
              <a:rect l="l" t="t" r="r" b="b"/>
              <a:pathLst>
                <a:path w="131854" h="263708">
                  <a:moveTo>
                    <a:pt x="69052" y="13674"/>
                  </a:moveTo>
                  <a:lnTo>
                    <a:pt x="131024" y="26859"/>
                  </a:lnTo>
                  <a:lnTo>
                    <a:pt x="79601" y="251011"/>
                  </a:lnTo>
                  <a:lnTo>
                    <a:pt x="13674" y="235188"/>
                  </a:lnTo>
                  <a:close/>
                </a:path>
              </a:pathLst>
            </a:custGeom>
            <a:solidFill>
              <a:schemeClr val="tx1">
                <a:lumMod val="85000"/>
                <a:lumOff val="15000"/>
              </a:schemeClr>
            </a:solidFill>
            <a:ln w="13170" cap="flat">
              <a:noFill/>
              <a:prstDash val="solid"/>
              <a:miter/>
            </a:ln>
          </p:spPr>
          <p:txBody>
            <a:bodyPr rtlCol="0" anchor="ctr"/>
            <a:lstStyle/>
            <a:p>
              <a:endParaRPr lang="en-US"/>
            </a:p>
          </p:txBody>
        </p:sp>
        <p:sp>
          <p:nvSpPr>
            <p:cNvPr id="14" name="Freeform: Shape 10">
              <a:extLst>
                <a:ext uri="{FF2B5EF4-FFF2-40B4-BE49-F238E27FC236}">
                  <a16:creationId xmlns="" xmlns:a16="http://schemas.microsoft.com/office/drawing/2014/main" id="{7B9639BA-5300-4409-B8AE-05DA60FE1D24}"/>
                </a:ext>
              </a:extLst>
            </p:cNvPr>
            <p:cNvSpPr/>
            <p:nvPr/>
          </p:nvSpPr>
          <p:spPr>
            <a:xfrm>
              <a:off x="6092119" y="5306972"/>
              <a:ext cx="92298" cy="263708"/>
            </a:xfrm>
            <a:custGeom>
              <a:avLst/>
              <a:gdLst>
                <a:gd name="connsiteX0" fmla="*/ 13674 w 92297"/>
                <a:gd name="connsiteY0" fmla="*/ 24222 h 263708"/>
                <a:gd name="connsiteX1" fmla="*/ 74327 w 92297"/>
                <a:gd name="connsiteY1" fmla="*/ 13674 h 263708"/>
                <a:gd name="connsiteX2" fmla="*/ 84875 w 92297"/>
                <a:gd name="connsiteY2" fmla="*/ 248374 h 263708"/>
                <a:gd name="connsiteX3" fmla="*/ 25541 w 92297"/>
                <a:gd name="connsiteY3" fmla="*/ 254967 h 263708"/>
                <a:gd name="connsiteX4" fmla="*/ 13674 w 92297"/>
                <a:gd name="connsiteY4" fmla="*/ 24222 h 26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7" h="263708">
                  <a:moveTo>
                    <a:pt x="13674" y="24222"/>
                  </a:moveTo>
                  <a:lnTo>
                    <a:pt x="74327" y="13674"/>
                  </a:lnTo>
                  <a:cubicBezTo>
                    <a:pt x="74327" y="13674"/>
                    <a:pt x="95423" y="132342"/>
                    <a:pt x="84875" y="248374"/>
                  </a:cubicBezTo>
                  <a:lnTo>
                    <a:pt x="25541" y="254967"/>
                  </a:lnTo>
                  <a:cubicBezTo>
                    <a:pt x="25541" y="254967"/>
                    <a:pt x="33452" y="140253"/>
                    <a:pt x="13674" y="24222"/>
                  </a:cubicBezTo>
                  <a:close/>
                </a:path>
              </a:pathLst>
            </a:custGeom>
            <a:solidFill>
              <a:schemeClr val="tx1">
                <a:lumMod val="85000"/>
                <a:lumOff val="15000"/>
              </a:schemeClr>
            </a:solidFill>
            <a:ln w="13170" cap="flat">
              <a:noFill/>
              <a:prstDash val="solid"/>
              <a:miter/>
            </a:ln>
          </p:spPr>
          <p:txBody>
            <a:bodyPr rtlCol="0" anchor="ctr"/>
            <a:lstStyle/>
            <a:p>
              <a:endParaRPr lang="en-US"/>
            </a:p>
          </p:txBody>
        </p:sp>
        <p:sp>
          <p:nvSpPr>
            <p:cNvPr id="15" name="Freeform: Shape 11">
              <a:extLst>
                <a:ext uri="{FF2B5EF4-FFF2-40B4-BE49-F238E27FC236}">
                  <a16:creationId xmlns="" xmlns:a16="http://schemas.microsoft.com/office/drawing/2014/main" id="{EB92CB81-0DC1-4631-9FFE-1EE59383C35F}"/>
                </a:ext>
              </a:extLst>
            </p:cNvPr>
            <p:cNvSpPr/>
            <p:nvPr/>
          </p:nvSpPr>
          <p:spPr>
            <a:xfrm>
              <a:off x="4716880" y="5539035"/>
              <a:ext cx="52742" cy="224152"/>
            </a:xfrm>
            <a:custGeom>
              <a:avLst/>
              <a:gdLst>
                <a:gd name="connsiteX0" fmla="*/ 37407 w 52741"/>
                <a:gd name="connsiteY0" fmla="*/ 13674 h 224151"/>
                <a:gd name="connsiteX1" fmla="*/ 13674 w 52741"/>
                <a:gd name="connsiteY1" fmla="*/ 46637 h 224151"/>
                <a:gd name="connsiteX2" fmla="*/ 24222 w 52741"/>
                <a:gd name="connsiteY2" fmla="*/ 218048 h 224151"/>
                <a:gd name="connsiteX3" fmla="*/ 37407 w 52741"/>
                <a:gd name="connsiteY3" fmla="*/ 13674 h 224151"/>
              </a:gdLst>
              <a:ahLst/>
              <a:cxnLst>
                <a:cxn ang="0">
                  <a:pos x="connsiteX0" y="connsiteY0"/>
                </a:cxn>
                <a:cxn ang="0">
                  <a:pos x="connsiteX1" y="connsiteY1"/>
                </a:cxn>
                <a:cxn ang="0">
                  <a:pos x="connsiteX2" y="connsiteY2"/>
                </a:cxn>
                <a:cxn ang="0">
                  <a:pos x="connsiteX3" y="connsiteY3"/>
                </a:cxn>
              </a:cxnLst>
              <a:rect l="l" t="t" r="r" b="b"/>
              <a:pathLst>
                <a:path w="52741" h="224151">
                  <a:moveTo>
                    <a:pt x="37407" y="13674"/>
                  </a:moveTo>
                  <a:lnTo>
                    <a:pt x="13674" y="46637"/>
                  </a:lnTo>
                  <a:cubicBezTo>
                    <a:pt x="13674" y="46637"/>
                    <a:pt x="40045" y="109927"/>
                    <a:pt x="24222" y="218048"/>
                  </a:cubicBezTo>
                  <a:cubicBezTo>
                    <a:pt x="24222" y="218048"/>
                    <a:pt x="70371" y="152121"/>
                    <a:pt x="37407" y="13674"/>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16" name="Freeform: Shape 12">
              <a:extLst>
                <a:ext uri="{FF2B5EF4-FFF2-40B4-BE49-F238E27FC236}">
                  <a16:creationId xmlns="" xmlns:a16="http://schemas.microsoft.com/office/drawing/2014/main" id="{9A8EBC7F-9C1E-4B8D-994B-CA7EF1CAEE89}"/>
                </a:ext>
              </a:extLst>
            </p:cNvPr>
            <p:cNvSpPr/>
            <p:nvPr/>
          </p:nvSpPr>
          <p:spPr>
            <a:xfrm>
              <a:off x="4571841" y="5750001"/>
              <a:ext cx="118669" cy="448304"/>
            </a:xfrm>
            <a:custGeom>
              <a:avLst/>
              <a:gdLst>
                <a:gd name="connsiteX0" fmla="*/ 90149 w 118668"/>
                <a:gd name="connsiteY0" fmla="*/ 13674 h 448303"/>
                <a:gd name="connsiteX1" fmla="*/ 59823 w 118668"/>
                <a:gd name="connsiteY1" fmla="*/ 241782 h 448303"/>
                <a:gd name="connsiteX2" fmla="*/ 13674 w 118668"/>
                <a:gd name="connsiteY2" fmla="*/ 436926 h 448303"/>
                <a:gd name="connsiteX3" fmla="*/ 109927 w 118668"/>
                <a:gd name="connsiteY3" fmla="*/ 241782 h 448303"/>
                <a:gd name="connsiteX4" fmla="*/ 90149 w 118668"/>
                <a:gd name="connsiteY4" fmla="*/ 13674 h 448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68" h="448303">
                  <a:moveTo>
                    <a:pt x="90149" y="13674"/>
                  </a:moveTo>
                  <a:cubicBezTo>
                    <a:pt x="90149" y="13674"/>
                    <a:pt x="50593" y="116520"/>
                    <a:pt x="59823" y="241782"/>
                  </a:cubicBezTo>
                  <a:cubicBezTo>
                    <a:pt x="59823" y="241782"/>
                    <a:pt x="76964" y="347265"/>
                    <a:pt x="13674" y="436926"/>
                  </a:cubicBezTo>
                  <a:cubicBezTo>
                    <a:pt x="13674" y="436926"/>
                    <a:pt x="99379" y="377591"/>
                    <a:pt x="109927" y="241782"/>
                  </a:cubicBezTo>
                  <a:cubicBezTo>
                    <a:pt x="109927" y="240463"/>
                    <a:pt x="80919" y="132342"/>
                    <a:pt x="90149" y="13674"/>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17" name="Freeform: Shape 13">
              <a:extLst>
                <a:ext uri="{FF2B5EF4-FFF2-40B4-BE49-F238E27FC236}">
                  <a16:creationId xmlns="" xmlns:a16="http://schemas.microsoft.com/office/drawing/2014/main" id="{19FE0800-1BF6-4EFE-A8FE-78A967896D7C}"/>
                </a:ext>
              </a:extLst>
            </p:cNvPr>
            <p:cNvSpPr/>
            <p:nvPr/>
          </p:nvSpPr>
          <p:spPr>
            <a:xfrm>
              <a:off x="5571295" y="6326204"/>
              <a:ext cx="118669" cy="342821"/>
            </a:xfrm>
            <a:custGeom>
              <a:avLst/>
              <a:gdLst>
                <a:gd name="connsiteX0" fmla="*/ 13674 w 118668"/>
                <a:gd name="connsiteY0" fmla="*/ 171899 h 342820"/>
                <a:gd name="connsiteX1" fmla="*/ 109927 w 118668"/>
                <a:gd name="connsiteY1" fmla="*/ 336716 h 342820"/>
                <a:gd name="connsiteX2" fmla="*/ 44000 w 118668"/>
                <a:gd name="connsiteY2" fmla="*/ 13674 h 342820"/>
                <a:gd name="connsiteX3" fmla="*/ 13674 w 118668"/>
                <a:gd name="connsiteY3" fmla="*/ 171899 h 342820"/>
              </a:gdLst>
              <a:ahLst/>
              <a:cxnLst>
                <a:cxn ang="0">
                  <a:pos x="connsiteX0" y="connsiteY0"/>
                </a:cxn>
                <a:cxn ang="0">
                  <a:pos x="connsiteX1" y="connsiteY1"/>
                </a:cxn>
                <a:cxn ang="0">
                  <a:pos x="connsiteX2" y="connsiteY2"/>
                </a:cxn>
                <a:cxn ang="0">
                  <a:pos x="connsiteX3" y="connsiteY3"/>
                </a:cxn>
              </a:cxnLst>
              <a:rect l="l" t="t" r="r" b="b"/>
              <a:pathLst>
                <a:path w="118668" h="342820">
                  <a:moveTo>
                    <a:pt x="13674" y="171899"/>
                  </a:moveTo>
                  <a:cubicBezTo>
                    <a:pt x="13674" y="171899"/>
                    <a:pt x="46637" y="281337"/>
                    <a:pt x="109927" y="336716"/>
                  </a:cubicBezTo>
                  <a:lnTo>
                    <a:pt x="44000" y="13674"/>
                  </a:lnTo>
                  <a:lnTo>
                    <a:pt x="13674" y="171899"/>
                  </a:ln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18" name="Freeform: Shape 14">
              <a:extLst>
                <a:ext uri="{FF2B5EF4-FFF2-40B4-BE49-F238E27FC236}">
                  <a16:creationId xmlns="" xmlns:a16="http://schemas.microsoft.com/office/drawing/2014/main" id="{1186C593-2BD5-4F0C-A0CD-757FB1377F7C}"/>
                </a:ext>
              </a:extLst>
            </p:cNvPr>
            <p:cNvSpPr/>
            <p:nvPr/>
          </p:nvSpPr>
          <p:spPr>
            <a:xfrm>
              <a:off x="5679415" y="6356530"/>
              <a:ext cx="131854" cy="395562"/>
            </a:xfrm>
            <a:custGeom>
              <a:avLst/>
              <a:gdLst>
                <a:gd name="connsiteX0" fmla="*/ 41363 w 131854"/>
                <a:gd name="connsiteY0" fmla="*/ 389458 h 395562"/>
                <a:gd name="connsiteX1" fmla="*/ 13674 w 131854"/>
                <a:gd name="connsiteY1" fmla="*/ 13674 h 395562"/>
                <a:gd name="connsiteX2" fmla="*/ 129705 w 131854"/>
                <a:gd name="connsiteY2" fmla="*/ 389458 h 395562"/>
                <a:gd name="connsiteX3" fmla="*/ 41363 w 131854"/>
                <a:gd name="connsiteY3" fmla="*/ 389458 h 395562"/>
              </a:gdLst>
              <a:ahLst/>
              <a:cxnLst>
                <a:cxn ang="0">
                  <a:pos x="connsiteX0" y="connsiteY0"/>
                </a:cxn>
                <a:cxn ang="0">
                  <a:pos x="connsiteX1" y="connsiteY1"/>
                </a:cxn>
                <a:cxn ang="0">
                  <a:pos x="connsiteX2" y="connsiteY2"/>
                </a:cxn>
                <a:cxn ang="0">
                  <a:pos x="connsiteX3" y="connsiteY3"/>
                </a:cxn>
              </a:cxnLst>
              <a:rect l="l" t="t" r="r" b="b"/>
              <a:pathLst>
                <a:path w="131854" h="395562">
                  <a:moveTo>
                    <a:pt x="41363" y="389458"/>
                  </a:moveTo>
                  <a:cubicBezTo>
                    <a:pt x="53230" y="327487"/>
                    <a:pt x="61141" y="208818"/>
                    <a:pt x="13674" y="13674"/>
                  </a:cubicBezTo>
                  <a:cubicBezTo>
                    <a:pt x="13674" y="13674"/>
                    <a:pt x="108609" y="123113"/>
                    <a:pt x="129705" y="389458"/>
                  </a:cubicBezTo>
                  <a:lnTo>
                    <a:pt x="41363" y="389458"/>
                  </a:ln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19" name="Freeform: Shape 15">
              <a:extLst>
                <a:ext uri="{FF2B5EF4-FFF2-40B4-BE49-F238E27FC236}">
                  <a16:creationId xmlns="" xmlns:a16="http://schemas.microsoft.com/office/drawing/2014/main" id="{AEE96A44-AFC2-4F03-8133-F3023CC09FC3}"/>
                </a:ext>
              </a:extLst>
            </p:cNvPr>
            <p:cNvSpPr/>
            <p:nvPr/>
          </p:nvSpPr>
          <p:spPr>
            <a:xfrm>
              <a:off x="7592618" y="3571772"/>
              <a:ext cx="79112" cy="39556"/>
            </a:xfrm>
            <a:custGeom>
              <a:avLst/>
              <a:gdLst>
                <a:gd name="connsiteX0" fmla="*/ 76964 w 79112"/>
                <a:gd name="connsiteY0" fmla="*/ 34770 h 39556"/>
                <a:gd name="connsiteX1" fmla="*/ 13674 w 79112"/>
                <a:gd name="connsiteY1" fmla="*/ 13674 h 39556"/>
                <a:gd name="connsiteX2" fmla="*/ 14992 w 79112"/>
                <a:gd name="connsiteY2" fmla="*/ 17629 h 39556"/>
                <a:gd name="connsiteX3" fmla="*/ 76964 w 79112"/>
                <a:gd name="connsiteY3" fmla="*/ 34770 h 39556"/>
              </a:gdLst>
              <a:ahLst/>
              <a:cxnLst>
                <a:cxn ang="0">
                  <a:pos x="connsiteX0" y="connsiteY0"/>
                </a:cxn>
                <a:cxn ang="0">
                  <a:pos x="connsiteX1" y="connsiteY1"/>
                </a:cxn>
                <a:cxn ang="0">
                  <a:pos x="connsiteX2" y="connsiteY2"/>
                </a:cxn>
                <a:cxn ang="0">
                  <a:pos x="connsiteX3" y="connsiteY3"/>
                </a:cxn>
              </a:cxnLst>
              <a:rect l="l" t="t" r="r" b="b"/>
              <a:pathLst>
                <a:path w="79112" h="39556">
                  <a:moveTo>
                    <a:pt x="76964" y="34770"/>
                  </a:moveTo>
                  <a:lnTo>
                    <a:pt x="13674" y="13674"/>
                  </a:lnTo>
                  <a:lnTo>
                    <a:pt x="14992" y="17629"/>
                  </a:lnTo>
                  <a:cubicBezTo>
                    <a:pt x="36089" y="25541"/>
                    <a:pt x="59823" y="32133"/>
                    <a:pt x="76964" y="34770"/>
                  </a:cubicBezTo>
                  <a:close/>
                </a:path>
              </a:pathLst>
            </a:custGeom>
            <a:noFill/>
            <a:ln w="13170" cap="flat">
              <a:noFill/>
              <a:prstDash val="solid"/>
              <a:miter/>
            </a:ln>
          </p:spPr>
          <p:txBody>
            <a:bodyPr rtlCol="0" anchor="ctr"/>
            <a:lstStyle/>
            <a:p>
              <a:endParaRPr lang="en-US"/>
            </a:p>
          </p:txBody>
        </p:sp>
        <p:sp>
          <p:nvSpPr>
            <p:cNvPr id="20" name="Freeform: Shape 16">
              <a:extLst>
                <a:ext uri="{FF2B5EF4-FFF2-40B4-BE49-F238E27FC236}">
                  <a16:creationId xmlns="" xmlns:a16="http://schemas.microsoft.com/office/drawing/2014/main" id="{CB800767-D1B5-48FC-BE99-85E0FA66F6E7}"/>
                </a:ext>
              </a:extLst>
            </p:cNvPr>
            <p:cNvSpPr/>
            <p:nvPr/>
          </p:nvSpPr>
          <p:spPr>
            <a:xfrm>
              <a:off x="7485999" y="1583008"/>
              <a:ext cx="448303" cy="2004182"/>
            </a:xfrm>
            <a:custGeom>
              <a:avLst/>
              <a:gdLst>
                <a:gd name="connsiteX0" fmla="*/ 423556 w 448303"/>
                <a:gd name="connsiteY0" fmla="*/ 686534 h 2004182"/>
                <a:gd name="connsiteX1" fmla="*/ 393230 w 448303"/>
                <a:gd name="connsiteY1" fmla="*/ 240867 h 2004182"/>
                <a:gd name="connsiteX2" fmla="*/ 373452 w 448303"/>
                <a:gd name="connsiteY2" fmla="*/ 91872 h 2004182"/>
                <a:gd name="connsiteX3" fmla="*/ 277198 w 448303"/>
                <a:gd name="connsiteY3" fmla="*/ 12759 h 2004182"/>
                <a:gd name="connsiteX4" fmla="*/ 207315 w 448303"/>
                <a:gd name="connsiteY4" fmla="*/ 43086 h 2004182"/>
                <a:gd name="connsiteX5" fmla="*/ 141388 w 448303"/>
                <a:gd name="connsiteY5" fmla="*/ 80005 h 2004182"/>
                <a:gd name="connsiteX6" fmla="*/ 95239 w 448303"/>
                <a:gd name="connsiteY6" fmla="*/ 123517 h 2004182"/>
                <a:gd name="connsiteX7" fmla="*/ 42498 w 448303"/>
                <a:gd name="connsiteY7" fmla="*/ 156480 h 2004182"/>
                <a:gd name="connsiteX8" fmla="*/ 42498 w 448303"/>
                <a:gd name="connsiteY8" fmla="*/ 288334 h 2004182"/>
                <a:gd name="connsiteX9" fmla="*/ 115017 w 448303"/>
                <a:gd name="connsiteY9" fmla="*/ 334483 h 2004182"/>
                <a:gd name="connsiteX10" fmla="*/ 121610 w 448303"/>
                <a:gd name="connsiteY10" fmla="*/ 367447 h 2004182"/>
                <a:gd name="connsiteX11" fmla="*/ 200723 w 448303"/>
                <a:gd name="connsiteY11" fmla="*/ 472930 h 2004182"/>
                <a:gd name="connsiteX12" fmla="*/ 204678 w 448303"/>
                <a:gd name="connsiteY12" fmla="*/ 683897 h 2004182"/>
                <a:gd name="connsiteX13" fmla="*/ 154574 w 448303"/>
                <a:gd name="connsiteY13" fmla="*/ 991117 h 2004182"/>
                <a:gd name="connsiteX14" fmla="*/ 38542 w 448303"/>
                <a:gd name="connsiteY14" fmla="*/ 1465792 h 2004182"/>
                <a:gd name="connsiteX15" fmla="*/ 22720 w 448303"/>
                <a:gd name="connsiteY15" fmla="*/ 1477658 h 2004182"/>
                <a:gd name="connsiteX16" fmla="*/ 14808 w 448303"/>
                <a:gd name="connsiteY16" fmla="*/ 1551497 h 2004182"/>
                <a:gd name="connsiteX17" fmla="*/ 54364 w 448303"/>
                <a:gd name="connsiteY17" fmla="*/ 1983978 h 2004182"/>
                <a:gd name="connsiteX18" fmla="*/ 117654 w 448303"/>
                <a:gd name="connsiteY18" fmla="*/ 2009031 h 2004182"/>
                <a:gd name="connsiteX19" fmla="*/ 116336 w 448303"/>
                <a:gd name="connsiteY19" fmla="*/ 2005075 h 2004182"/>
                <a:gd name="connsiteX20" fmla="*/ 116336 w 448303"/>
                <a:gd name="connsiteY20" fmla="*/ 2005075 h 2004182"/>
                <a:gd name="connsiteX21" fmla="*/ 116336 w 448303"/>
                <a:gd name="connsiteY21" fmla="*/ 2003756 h 2004182"/>
                <a:gd name="connsiteX22" fmla="*/ 307524 w 448303"/>
                <a:gd name="connsiteY22" fmla="*/ 1951015 h 2004182"/>
                <a:gd name="connsiteX23" fmla="*/ 403778 w 448303"/>
                <a:gd name="connsiteY23" fmla="*/ 1654343 h 2004182"/>
                <a:gd name="connsiteX24" fmla="*/ 414326 w 448303"/>
                <a:gd name="connsiteY24" fmla="*/ 1476340 h 2004182"/>
                <a:gd name="connsiteX25" fmla="*/ 457838 w 448303"/>
                <a:gd name="connsiteY25" fmla="*/ 1155934 h 2004182"/>
                <a:gd name="connsiteX26" fmla="*/ 423556 w 448303"/>
                <a:gd name="connsiteY26" fmla="*/ 686534 h 200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8303" h="2004182">
                  <a:moveTo>
                    <a:pt x="423556" y="686534"/>
                  </a:moveTo>
                  <a:cubicBezTo>
                    <a:pt x="423556" y="686534"/>
                    <a:pt x="430149" y="405685"/>
                    <a:pt x="393230" y="240867"/>
                  </a:cubicBezTo>
                  <a:lnTo>
                    <a:pt x="373452" y="91872"/>
                  </a:lnTo>
                  <a:cubicBezTo>
                    <a:pt x="373452" y="91872"/>
                    <a:pt x="360266" y="-30753"/>
                    <a:pt x="277198" y="12759"/>
                  </a:cubicBezTo>
                  <a:cubicBezTo>
                    <a:pt x="277198" y="12759"/>
                    <a:pt x="207315" y="8804"/>
                    <a:pt x="207315" y="43086"/>
                  </a:cubicBezTo>
                  <a:cubicBezTo>
                    <a:pt x="207315" y="43086"/>
                    <a:pt x="147981" y="43086"/>
                    <a:pt x="141388" y="80005"/>
                  </a:cubicBezTo>
                  <a:lnTo>
                    <a:pt x="95239" y="123517"/>
                  </a:lnTo>
                  <a:lnTo>
                    <a:pt x="42498" y="156480"/>
                  </a:lnTo>
                  <a:cubicBezTo>
                    <a:pt x="42498" y="156480"/>
                    <a:pt x="-30022" y="232956"/>
                    <a:pt x="42498" y="288334"/>
                  </a:cubicBezTo>
                  <a:lnTo>
                    <a:pt x="115017" y="334483"/>
                  </a:lnTo>
                  <a:lnTo>
                    <a:pt x="121610" y="367447"/>
                  </a:lnTo>
                  <a:cubicBezTo>
                    <a:pt x="121610" y="367447"/>
                    <a:pt x="138751" y="450515"/>
                    <a:pt x="200723" y="472930"/>
                  </a:cubicBezTo>
                  <a:lnTo>
                    <a:pt x="204678" y="683897"/>
                  </a:lnTo>
                  <a:cubicBezTo>
                    <a:pt x="204678" y="683897"/>
                    <a:pt x="204678" y="846077"/>
                    <a:pt x="154574" y="991117"/>
                  </a:cubicBezTo>
                  <a:cubicBezTo>
                    <a:pt x="154574" y="991117"/>
                    <a:pt x="58320" y="1271966"/>
                    <a:pt x="38542" y="1465792"/>
                  </a:cubicBezTo>
                  <a:lnTo>
                    <a:pt x="22720" y="1477658"/>
                  </a:lnTo>
                  <a:lnTo>
                    <a:pt x="14808" y="1551497"/>
                  </a:lnTo>
                  <a:cubicBezTo>
                    <a:pt x="14808" y="1551497"/>
                    <a:pt x="-28704" y="1841576"/>
                    <a:pt x="54364" y="1983978"/>
                  </a:cubicBezTo>
                  <a:cubicBezTo>
                    <a:pt x="54364" y="1983978"/>
                    <a:pt x="84691" y="1997164"/>
                    <a:pt x="117654" y="2009031"/>
                  </a:cubicBezTo>
                  <a:lnTo>
                    <a:pt x="116336" y="2005075"/>
                  </a:lnTo>
                  <a:lnTo>
                    <a:pt x="116336" y="2005075"/>
                  </a:lnTo>
                  <a:lnTo>
                    <a:pt x="116336" y="2003756"/>
                  </a:lnTo>
                  <a:cubicBezTo>
                    <a:pt x="116336" y="2003756"/>
                    <a:pt x="228412" y="2003756"/>
                    <a:pt x="307524" y="1951015"/>
                  </a:cubicBezTo>
                  <a:cubicBezTo>
                    <a:pt x="307524" y="1951015"/>
                    <a:pt x="399822" y="1852124"/>
                    <a:pt x="403778" y="1654343"/>
                  </a:cubicBezTo>
                  <a:lnTo>
                    <a:pt x="414326" y="1476340"/>
                  </a:lnTo>
                  <a:cubicBezTo>
                    <a:pt x="414326" y="1476340"/>
                    <a:pt x="453882" y="1245595"/>
                    <a:pt x="457838" y="1155934"/>
                  </a:cubicBezTo>
                  <a:cubicBezTo>
                    <a:pt x="459157" y="1154616"/>
                    <a:pt x="449927" y="871130"/>
                    <a:pt x="423556" y="686534"/>
                  </a:cubicBezTo>
                  <a:close/>
                </a:path>
              </a:pathLst>
            </a:custGeom>
            <a:solidFill>
              <a:schemeClr val="bg1">
                <a:lumMod val="85000"/>
              </a:schemeClr>
            </a:solidFill>
            <a:ln w="3293" cap="flat">
              <a:noFill/>
              <a:prstDash val="solid"/>
              <a:miter/>
            </a:ln>
          </p:spPr>
          <p:txBody>
            <a:bodyPr rtlCol="0" anchor="ctr"/>
            <a:lstStyle/>
            <a:p>
              <a:endParaRPr lang="en-US"/>
            </a:p>
          </p:txBody>
        </p:sp>
        <p:sp>
          <p:nvSpPr>
            <p:cNvPr id="21" name="Freeform: Shape 17">
              <a:extLst>
                <a:ext uri="{FF2B5EF4-FFF2-40B4-BE49-F238E27FC236}">
                  <a16:creationId xmlns="" xmlns:a16="http://schemas.microsoft.com/office/drawing/2014/main" id="{E116ACCE-7F60-4E1D-A761-41595D6E608A}"/>
                </a:ext>
              </a:extLst>
            </p:cNvPr>
            <p:cNvSpPr/>
            <p:nvPr/>
          </p:nvSpPr>
          <p:spPr>
            <a:xfrm>
              <a:off x="4766985" y="3201262"/>
              <a:ext cx="342821" cy="1766845"/>
            </a:xfrm>
            <a:custGeom>
              <a:avLst/>
              <a:gdLst>
                <a:gd name="connsiteX0" fmla="*/ 105972 w 342820"/>
                <a:gd name="connsiteY0" fmla="*/ 1155530 h 1766844"/>
                <a:gd name="connsiteX1" fmla="*/ 105972 w 342820"/>
                <a:gd name="connsiteY1" fmla="*/ 1155530 h 1766844"/>
                <a:gd name="connsiteX2" fmla="*/ 105972 w 342820"/>
                <a:gd name="connsiteY2" fmla="*/ 1137071 h 1766844"/>
                <a:gd name="connsiteX3" fmla="*/ 66415 w 342820"/>
                <a:gd name="connsiteY3" fmla="*/ 1024995 h 1766844"/>
                <a:gd name="connsiteX4" fmla="*/ 29496 w 342820"/>
                <a:gd name="connsiteY4" fmla="*/ 858859 h 1766844"/>
                <a:gd name="connsiteX5" fmla="*/ 29496 w 342820"/>
                <a:gd name="connsiteY5" fmla="*/ 858859 h 1766844"/>
                <a:gd name="connsiteX6" fmla="*/ 13674 w 342820"/>
                <a:gd name="connsiteY6" fmla="*/ 13674 h 1766844"/>
                <a:gd name="connsiteX7" fmla="*/ 119157 w 342820"/>
                <a:gd name="connsiteY7" fmla="*/ 600425 h 1766844"/>
                <a:gd name="connsiteX8" fmla="*/ 198270 w 342820"/>
                <a:gd name="connsiteY8" fmla="*/ 1180583 h 1766844"/>
                <a:gd name="connsiteX9" fmla="*/ 340672 w 342820"/>
                <a:gd name="connsiteY9" fmla="*/ 1760741 h 1766844"/>
                <a:gd name="connsiteX10" fmla="*/ 105972 w 342820"/>
                <a:gd name="connsiteY10" fmla="*/ 1155530 h 176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20" h="1766844">
                  <a:moveTo>
                    <a:pt x="105972" y="1155530"/>
                  </a:moveTo>
                  <a:cubicBezTo>
                    <a:pt x="105972" y="1155530"/>
                    <a:pt x="105972" y="1155530"/>
                    <a:pt x="105972" y="1155530"/>
                  </a:cubicBezTo>
                  <a:lnTo>
                    <a:pt x="105972" y="1137071"/>
                  </a:lnTo>
                  <a:lnTo>
                    <a:pt x="66415" y="1024995"/>
                  </a:lnTo>
                  <a:lnTo>
                    <a:pt x="29496" y="858859"/>
                  </a:lnTo>
                  <a:cubicBezTo>
                    <a:pt x="29496" y="858859"/>
                    <a:pt x="29496" y="858859"/>
                    <a:pt x="29496" y="858859"/>
                  </a:cubicBezTo>
                  <a:cubicBezTo>
                    <a:pt x="51911" y="713819"/>
                    <a:pt x="71690" y="440881"/>
                    <a:pt x="13674" y="13674"/>
                  </a:cubicBezTo>
                  <a:cubicBezTo>
                    <a:pt x="13674" y="13674"/>
                    <a:pt x="96742" y="297160"/>
                    <a:pt x="119157" y="600425"/>
                  </a:cubicBezTo>
                  <a:cubicBezTo>
                    <a:pt x="141572" y="903689"/>
                    <a:pt x="158713" y="1026313"/>
                    <a:pt x="198270" y="1180583"/>
                  </a:cubicBezTo>
                  <a:cubicBezTo>
                    <a:pt x="237826" y="1334852"/>
                    <a:pt x="314301" y="1470662"/>
                    <a:pt x="340672" y="1760741"/>
                  </a:cubicBezTo>
                  <a:cubicBezTo>
                    <a:pt x="340672" y="1760741"/>
                    <a:pt x="237826" y="1410009"/>
                    <a:pt x="105972" y="1155530"/>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22" name="Freeform: Shape 18">
              <a:extLst>
                <a:ext uri="{FF2B5EF4-FFF2-40B4-BE49-F238E27FC236}">
                  <a16:creationId xmlns="" xmlns:a16="http://schemas.microsoft.com/office/drawing/2014/main" id="{8AC0499B-BF03-42B7-8C7B-EC301DAB887D}"/>
                </a:ext>
              </a:extLst>
            </p:cNvPr>
            <p:cNvSpPr/>
            <p:nvPr/>
          </p:nvSpPr>
          <p:spPr>
            <a:xfrm>
              <a:off x="4913343" y="3640336"/>
              <a:ext cx="566973" cy="1265799"/>
            </a:xfrm>
            <a:custGeom>
              <a:avLst/>
              <a:gdLst>
                <a:gd name="connsiteX0" fmla="*/ 555594 w 566972"/>
                <a:gd name="connsiteY0" fmla="*/ 1247828 h 1265799"/>
                <a:gd name="connsiteX1" fmla="*/ 554276 w 566972"/>
                <a:gd name="connsiteY1" fmla="*/ 1258377 h 1265799"/>
                <a:gd name="connsiteX2" fmla="*/ 554276 w 566972"/>
                <a:gd name="connsiteY2" fmla="*/ 1263651 h 1265799"/>
                <a:gd name="connsiteX3" fmla="*/ 204862 w 566972"/>
                <a:gd name="connsiteY3" fmla="*/ 719093 h 1265799"/>
                <a:gd name="connsiteX4" fmla="*/ 13674 w 566972"/>
                <a:gd name="connsiteY4" fmla="*/ 13674 h 1265799"/>
                <a:gd name="connsiteX5" fmla="*/ 301116 w 566972"/>
                <a:gd name="connsiteY5" fmla="*/ 782383 h 1265799"/>
                <a:gd name="connsiteX6" fmla="*/ 555594 w 566972"/>
                <a:gd name="connsiteY6" fmla="*/ 1247828 h 126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972" h="1265799">
                  <a:moveTo>
                    <a:pt x="555594" y="1247828"/>
                  </a:moveTo>
                  <a:cubicBezTo>
                    <a:pt x="555594" y="1251784"/>
                    <a:pt x="555594" y="1254421"/>
                    <a:pt x="554276" y="1258377"/>
                  </a:cubicBezTo>
                  <a:lnTo>
                    <a:pt x="554276" y="1263651"/>
                  </a:lnTo>
                  <a:cubicBezTo>
                    <a:pt x="451429" y="1131797"/>
                    <a:pt x="273426" y="887867"/>
                    <a:pt x="204862" y="719093"/>
                  </a:cubicBezTo>
                  <a:cubicBezTo>
                    <a:pt x="105972" y="475163"/>
                    <a:pt x="40045" y="251011"/>
                    <a:pt x="13674" y="13674"/>
                  </a:cubicBezTo>
                  <a:cubicBezTo>
                    <a:pt x="13674" y="13674"/>
                    <a:pt x="83556" y="323531"/>
                    <a:pt x="301116" y="782383"/>
                  </a:cubicBezTo>
                  <a:cubicBezTo>
                    <a:pt x="299797" y="781065"/>
                    <a:pt x="415829" y="1030269"/>
                    <a:pt x="555594" y="1247828"/>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23" name="Freeform: Shape 19">
              <a:extLst>
                <a:ext uri="{FF2B5EF4-FFF2-40B4-BE49-F238E27FC236}">
                  <a16:creationId xmlns="" xmlns:a16="http://schemas.microsoft.com/office/drawing/2014/main" id="{0453F263-4892-4570-B9D4-B3D6B4371DF8}"/>
                </a:ext>
              </a:extLst>
            </p:cNvPr>
            <p:cNvSpPr/>
            <p:nvPr/>
          </p:nvSpPr>
          <p:spPr>
            <a:xfrm>
              <a:off x="6622172" y="3161705"/>
              <a:ext cx="210967" cy="540602"/>
            </a:xfrm>
            <a:custGeom>
              <a:avLst/>
              <a:gdLst>
                <a:gd name="connsiteX0" fmla="*/ 202225 w 210966"/>
                <a:gd name="connsiteY0" fmla="*/ 13674 h 540601"/>
                <a:gd name="connsiteX1" fmla="*/ 13674 w 210966"/>
                <a:gd name="connsiteY1" fmla="*/ 531860 h 540601"/>
              </a:gdLst>
              <a:ahLst/>
              <a:cxnLst>
                <a:cxn ang="0">
                  <a:pos x="connsiteX0" y="connsiteY0"/>
                </a:cxn>
                <a:cxn ang="0">
                  <a:pos x="connsiteX1" y="connsiteY1"/>
                </a:cxn>
              </a:cxnLst>
              <a:rect l="l" t="t" r="r" b="b"/>
              <a:pathLst>
                <a:path w="210966" h="540601">
                  <a:moveTo>
                    <a:pt x="202225" y="13674"/>
                  </a:moveTo>
                  <a:cubicBezTo>
                    <a:pt x="202225" y="13674"/>
                    <a:pt x="57186" y="132342"/>
                    <a:pt x="13674" y="531860"/>
                  </a:cubicBezTo>
                </a:path>
              </a:pathLst>
            </a:custGeom>
            <a:noFill/>
            <a:ln w="13170" cap="flat">
              <a:solidFill>
                <a:schemeClr val="tx1">
                  <a:lumMod val="65000"/>
                  <a:lumOff val="35000"/>
                </a:schemeClr>
              </a:solidFill>
              <a:prstDash val="solid"/>
              <a:miter/>
            </a:ln>
          </p:spPr>
          <p:txBody>
            <a:bodyPr rtlCol="0" anchor="ctr"/>
            <a:lstStyle/>
            <a:p>
              <a:endParaRPr lang="en-US"/>
            </a:p>
          </p:txBody>
        </p:sp>
        <p:sp>
          <p:nvSpPr>
            <p:cNvPr id="24" name="Freeform: Shape 20">
              <a:extLst>
                <a:ext uri="{FF2B5EF4-FFF2-40B4-BE49-F238E27FC236}">
                  <a16:creationId xmlns="" xmlns:a16="http://schemas.microsoft.com/office/drawing/2014/main" id="{A17D6D9C-2F0E-42B1-86DA-7AA61D3C19FD}"/>
                </a:ext>
              </a:extLst>
            </p:cNvPr>
            <p:cNvSpPr/>
            <p:nvPr/>
          </p:nvSpPr>
          <p:spPr>
            <a:xfrm>
              <a:off x="6678869" y="3161705"/>
              <a:ext cx="197781" cy="421933"/>
            </a:xfrm>
            <a:custGeom>
              <a:avLst/>
              <a:gdLst>
                <a:gd name="connsiteX0" fmla="*/ 189040 w 197781"/>
                <a:gd name="connsiteY0" fmla="*/ 13674 h 421933"/>
                <a:gd name="connsiteX1" fmla="*/ 13674 w 197781"/>
                <a:gd name="connsiteY1" fmla="*/ 413192 h 421933"/>
              </a:gdLst>
              <a:ahLst/>
              <a:cxnLst>
                <a:cxn ang="0">
                  <a:pos x="connsiteX0" y="connsiteY0"/>
                </a:cxn>
                <a:cxn ang="0">
                  <a:pos x="connsiteX1" y="connsiteY1"/>
                </a:cxn>
              </a:cxnLst>
              <a:rect l="l" t="t" r="r" b="b"/>
              <a:pathLst>
                <a:path w="197781" h="421933">
                  <a:moveTo>
                    <a:pt x="189040" y="13674"/>
                  </a:moveTo>
                  <a:cubicBezTo>
                    <a:pt x="189040" y="13674"/>
                    <a:pt x="57186" y="158713"/>
                    <a:pt x="13674" y="413192"/>
                  </a:cubicBezTo>
                </a:path>
              </a:pathLst>
            </a:custGeom>
            <a:noFill/>
            <a:ln w="13170" cap="flat">
              <a:solidFill>
                <a:schemeClr val="tx1">
                  <a:lumMod val="65000"/>
                  <a:lumOff val="35000"/>
                </a:schemeClr>
              </a:solidFill>
              <a:prstDash val="solid"/>
              <a:miter/>
            </a:ln>
          </p:spPr>
          <p:txBody>
            <a:bodyPr rtlCol="0" anchor="ctr"/>
            <a:lstStyle/>
            <a:p>
              <a:endParaRPr lang="en-US"/>
            </a:p>
          </p:txBody>
        </p:sp>
        <p:sp>
          <p:nvSpPr>
            <p:cNvPr id="25" name="Freeform: Shape 21">
              <a:extLst>
                <a:ext uri="{FF2B5EF4-FFF2-40B4-BE49-F238E27FC236}">
                  <a16:creationId xmlns="" xmlns:a16="http://schemas.microsoft.com/office/drawing/2014/main" id="{E803CCDB-790C-4EF7-802E-54AEA0F36AA2}"/>
                </a:ext>
              </a:extLst>
            </p:cNvPr>
            <p:cNvSpPr/>
            <p:nvPr/>
          </p:nvSpPr>
          <p:spPr>
            <a:xfrm>
              <a:off x="6866102" y="3135335"/>
              <a:ext cx="250523" cy="395562"/>
            </a:xfrm>
            <a:custGeom>
              <a:avLst/>
              <a:gdLst>
                <a:gd name="connsiteX0" fmla="*/ 241782 w 250522"/>
                <a:gd name="connsiteY0" fmla="*/ 13674 h 395562"/>
                <a:gd name="connsiteX1" fmla="*/ 13674 w 250522"/>
                <a:gd name="connsiteY1" fmla="*/ 393414 h 395562"/>
              </a:gdLst>
              <a:ahLst/>
              <a:cxnLst>
                <a:cxn ang="0">
                  <a:pos x="connsiteX0" y="connsiteY0"/>
                </a:cxn>
                <a:cxn ang="0">
                  <a:pos x="connsiteX1" y="connsiteY1"/>
                </a:cxn>
              </a:cxnLst>
              <a:rect l="l" t="t" r="r" b="b"/>
              <a:pathLst>
                <a:path w="250522" h="395562">
                  <a:moveTo>
                    <a:pt x="241782" y="13674"/>
                  </a:moveTo>
                  <a:cubicBezTo>
                    <a:pt x="241782" y="13674"/>
                    <a:pt x="99379" y="211455"/>
                    <a:pt x="13674" y="393414"/>
                  </a:cubicBezTo>
                </a:path>
              </a:pathLst>
            </a:custGeom>
            <a:noFill/>
            <a:ln w="13170" cap="flat">
              <a:solidFill>
                <a:schemeClr val="tx1">
                  <a:lumMod val="65000"/>
                  <a:lumOff val="35000"/>
                </a:schemeClr>
              </a:solidFill>
              <a:prstDash val="solid"/>
              <a:miter/>
            </a:ln>
          </p:spPr>
          <p:txBody>
            <a:bodyPr rtlCol="0" anchor="ctr"/>
            <a:lstStyle/>
            <a:p>
              <a:endParaRPr lang="en-US"/>
            </a:p>
          </p:txBody>
        </p:sp>
        <p:sp>
          <p:nvSpPr>
            <p:cNvPr id="26" name="Freeform: Shape 22">
              <a:extLst>
                <a:ext uri="{FF2B5EF4-FFF2-40B4-BE49-F238E27FC236}">
                  <a16:creationId xmlns="" xmlns:a16="http://schemas.microsoft.com/office/drawing/2014/main" id="{02B0DB20-005A-4454-8422-19A724AA7B80}"/>
                </a:ext>
              </a:extLst>
            </p:cNvPr>
            <p:cNvSpPr/>
            <p:nvPr/>
          </p:nvSpPr>
          <p:spPr>
            <a:xfrm>
              <a:off x="6693373" y="3610009"/>
              <a:ext cx="79112" cy="237337"/>
            </a:xfrm>
            <a:custGeom>
              <a:avLst/>
              <a:gdLst>
                <a:gd name="connsiteX0" fmla="*/ 69052 w 79112"/>
                <a:gd name="connsiteY0" fmla="*/ 198270 h 237337"/>
                <a:gd name="connsiteX1" fmla="*/ 32133 w 79112"/>
                <a:gd name="connsiteY1" fmla="*/ 220685 h 237337"/>
                <a:gd name="connsiteX2" fmla="*/ 13674 w 79112"/>
                <a:gd name="connsiteY2" fmla="*/ 228596 h 237337"/>
                <a:gd name="connsiteX3" fmla="*/ 78282 w 79112"/>
                <a:gd name="connsiteY3" fmla="*/ 13674 h 237337"/>
                <a:gd name="connsiteX4" fmla="*/ 69052 w 79112"/>
                <a:gd name="connsiteY4" fmla="*/ 198270 h 2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2" h="237337">
                  <a:moveTo>
                    <a:pt x="69052" y="198270"/>
                  </a:moveTo>
                  <a:lnTo>
                    <a:pt x="32133" y="220685"/>
                  </a:lnTo>
                  <a:lnTo>
                    <a:pt x="13674" y="228596"/>
                  </a:lnTo>
                  <a:cubicBezTo>
                    <a:pt x="16311" y="83556"/>
                    <a:pt x="74327" y="17629"/>
                    <a:pt x="78282" y="13674"/>
                  </a:cubicBezTo>
                  <a:cubicBezTo>
                    <a:pt x="45319" y="67734"/>
                    <a:pt x="53230" y="140254"/>
                    <a:pt x="69052" y="198270"/>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27" name="Freeform: Shape 23">
              <a:extLst>
                <a:ext uri="{FF2B5EF4-FFF2-40B4-BE49-F238E27FC236}">
                  <a16:creationId xmlns="" xmlns:a16="http://schemas.microsoft.com/office/drawing/2014/main" id="{76EF471B-3099-4C89-844D-E862FA8C7B53}"/>
                </a:ext>
              </a:extLst>
            </p:cNvPr>
            <p:cNvSpPr/>
            <p:nvPr/>
          </p:nvSpPr>
          <p:spPr>
            <a:xfrm>
              <a:off x="6790797" y="3683848"/>
              <a:ext cx="105483" cy="105483"/>
            </a:xfrm>
            <a:custGeom>
              <a:avLst/>
              <a:gdLst>
                <a:gd name="connsiteX0" fmla="*/ 95571 w 105483"/>
                <a:gd name="connsiteY0" fmla="*/ 76964 h 105483"/>
                <a:gd name="connsiteX1" fmla="*/ 20415 w 105483"/>
                <a:gd name="connsiteY1" fmla="*/ 95423 h 105483"/>
                <a:gd name="connsiteX2" fmla="*/ 13822 w 105483"/>
                <a:gd name="connsiteY2" fmla="*/ 99379 h 105483"/>
                <a:gd name="connsiteX3" fmla="*/ 20415 w 105483"/>
                <a:gd name="connsiteY3" fmla="*/ 13674 h 105483"/>
                <a:gd name="connsiteX4" fmla="*/ 95571 w 105483"/>
                <a:gd name="connsiteY4" fmla="*/ 76964 h 10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83" h="105483">
                  <a:moveTo>
                    <a:pt x="95571" y="76964"/>
                  </a:moveTo>
                  <a:cubicBezTo>
                    <a:pt x="49423" y="82238"/>
                    <a:pt x="20415" y="95423"/>
                    <a:pt x="20415" y="95423"/>
                  </a:cubicBezTo>
                  <a:lnTo>
                    <a:pt x="13822" y="99379"/>
                  </a:lnTo>
                  <a:cubicBezTo>
                    <a:pt x="12504" y="50593"/>
                    <a:pt x="20415" y="13674"/>
                    <a:pt x="20415" y="13674"/>
                  </a:cubicBezTo>
                  <a:cubicBezTo>
                    <a:pt x="52060" y="20266"/>
                    <a:pt x="77112" y="47956"/>
                    <a:pt x="95571" y="76964"/>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28" name="Freeform: Shape 24">
              <a:extLst>
                <a:ext uri="{FF2B5EF4-FFF2-40B4-BE49-F238E27FC236}">
                  <a16:creationId xmlns="" xmlns:a16="http://schemas.microsoft.com/office/drawing/2014/main" id="{427964FE-EF72-4DF5-A691-38266B94608C}"/>
                </a:ext>
              </a:extLst>
            </p:cNvPr>
            <p:cNvSpPr/>
            <p:nvPr/>
          </p:nvSpPr>
          <p:spPr>
            <a:xfrm>
              <a:off x="7156035" y="3254003"/>
              <a:ext cx="210967" cy="487860"/>
            </a:xfrm>
            <a:custGeom>
              <a:avLst/>
              <a:gdLst>
                <a:gd name="connsiteX0" fmla="*/ 202372 w 210966"/>
                <a:gd name="connsiteY0" fmla="*/ 485711 h 487860"/>
                <a:gd name="connsiteX1" fmla="*/ 202372 w 210966"/>
                <a:gd name="connsiteY1" fmla="*/ 485711 h 487860"/>
                <a:gd name="connsiteX2" fmla="*/ 20413 w 210966"/>
                <a:gd name="connsiteY2" fmla="*/ 13674 h 487860"/>
                <a:gd name="connsiteX3" fmla="*/ 46784 w 210966"/>
                <a:gd name="connsiteY3" fmla="*/ 53230 h 487860"/>
                <a:gd name="connsiteX4" fmla="*/ 197097 w 210966"/>
                <a:gd name="connsiteY4" fmla="*/ 471207 h 487860"/>
                <a:gd name="connsiteX5" fmla="*/ 194461 w 210966"/>
                <a:gd name="connsiteY5" fmla="*/ 471207 h 487860"/>
                <a:gd name="connsiteX6" fmla="*/ 202372 w 210966"/>
                <a:gd name="connsiteY6" fmla="*/ 485711 h 48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66" h="487860">
                  <a:moveTo>
                    <a:pt x="202372" y="485711"/>
                  </a:moveTo>
                  <a:lnTo>
                    <a:pt x="202372" y="485711"/>
                  </a:lnTo>
                  <a:cubicBezTo>
                    <a:pt x="-40240" y="265515"/>
                    <a:pt x="20413" y="13674"/>
                    <a:pt x="20413" y="13674"/>
                  </a:cubicBezTo>
                  <a:lnTo>
                    <a:pt x="46784" y="53230"/>
                  </a:lnTo>
                  <a:cubicBezTo>
                    <a:pt x="7228" y="229914"/>
                    <a:pt x="117985" y="385502"/>
                    <a:pt x="197097" y="471207"/>
                  </a:cubicBezTo>
                  <a:lnTo>
                    <a:pt x="194461" y="471207"/>
                  </a:lnTo>
                  <a:lnTo>
                    <a:pt x="202372" y="485711"/>
                  </a:ln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29" name="Freeform: Shape 25">
              <a:extLst>
                <a:ext uri="{FF2B5EF4-FFF2-40B4-BE49-F238E27FC236}">
                  <a16:creationId xmlns="" xmlns:a16="http://schemas.microsoft.com/office/drawing/2014/main" id="{5A5BA9C4-B3E3-40C4-BDEE-241A51F5B7E9}"/>
                </a:ext>
              </a:extLst>
            </p:cNvPr>
            <p:cNvSpPr/>
            <p:nvPr/>
          </p:nvSpPr>
          <p:spPr>
            <a:xfrm>
              <a:off x="6155409" y="5228858"/>
              <a:ext cx="276894" cy="79112"/>
            </a:xfrm>
            <a:custGeom>
              <a:avLst/>
              <a:gdLst>
                <a:gd name="connsiteX0" fmla="*/ 270789 w 276893"/>
                <a:gd name="connsiteY0" fmla="*/ 16631 h 79112"/>
                <a:gd name="connsiteX1" fmla="*/ 249693 w 276893"/>
                <a:gd name="connsiteY1" fmla="*/ 52232 h 79112"/>
                <a:gd name="connsiteX2" fmla="*/ 13674 w 276893"/>
                <a:gd name="connsiteY2" fmla="*/ 75965 h 79112"/>
                <a:gd name="connsiteX3" fmla="*/ 270789 w 276893"/>
                <a:gd name="connsiteY3" fmla="*/ 16631 h 79112"/>
              </a:gdLst>
              <a:ahLst/>
              <a:cxnLst>
                <a:cxn ang="0">
                  <a:pos x="connsiteX0" y="connsiteY0"/>
                </a:cxn>
                <a:cxn ang="0">
                  <a:pos x="connsiteX1" y="connsiteY1"/>
                </a:cxn>
                <a:cxn ang="0">
                  <a:pos x="connsiteX2" y="connsiteY2"/>
                </a:cxn>
                <a:cxn ang="0">
                  <a:pos x="connsiteX3" y="connsiteY3"/>
                </a:cxn>
              </a:cxnLst>
              <a:rect l="l" t="t" r="r" b="b"/>
              <a:pathLst>
                <a:path w="276893" h="79112">
                  <a:moveTo>
                    <a:pt x="270789" y="16631"/>
                  </a:moveTo>
                  <a:cubicBezTo>
                    <a:pt x="264197" y="29816"/>
                    <a:pt x="257604" y="41683"/>
                    <a:pt x="249693" y="52232"/>
                  </a:cubicBezTo>
                  <a:cubicBezTo>
                    <a:pt x="198270" y="52232"/>
                    <a:pt x="109927" y="56187"/>
                    <a:pt x="13674" y="75965"/>
                  </a:cubicBezTo>
                  <a:cubicBezTo>
                    <a:pt x="20266" y="72010"/>
                    <a:pt x="138935" y="-1829"/>
                    <a:pt x="270789" y="16631"/>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30" name="Freeform: Shape 26">
              <a:extLst>
                <a:ext uri="{FF2B5EF4-FFF2-40B4-BE49-F238E27FC236}">
                  <a16:creationId xmlns="" xmlns:a16="http://schemas.microsoft.com/office/drawing/2014/main" id="{97DDC069-390D-4BD3-A9BD-BABD8FB3A22A}"/>
                </a:ext>
              </a:extLst>
            </p:cNvPr>
            <p:cNvSpPr/>
            <p:nvPr/>
          </p:nvSpPr>
          <p:spPr>
            <a:xfrm>
              <a:off x="4789706" y="5103160"/>
              <a:ext cx="224152" cy="171410"/>
            </a:xfrm>
            <a:custGeom>
              <a:avLst/>
              <a:gdLst>
                <a:gd name="connsiteX0" fmla="*/ 215104 w 224151"/>
                <a:gd name="connsiteY0" fmla="*/ 168700 h 171410"/>
                <a:gd name="connsiteX1" fmla="*/ 135992 w 224151"/>
                <a:gd name="connsiteY1" fmla="*/ 23660 h 171410"/>
                <a:gd name="connsiteX2" fmla="*/ 85887 w 224151"/>
                <a:gd name="connsiteY2" fmla="*/ 30253 h 171410"/>
                <a:gd name="connsiteX3" fmla="*/ 48968 w 224151"/>
                <a:gd name="connsiteY3" fmla="*/ 36846 h 171410"/>
                <a:gd name="connsiteX4" fmla="*/ 22597 w 224151"/>
                <a:gd name="connsiteY4" fmla="*/ 76402 h 171410"/>
                <a:gd name="connsiteX5" fmla="*/ 88524 w 224151"/>
                <a:gd name="connsiteY5" fmla="*/ 135736 h 171410"/>
                <a:gd name="connsiteX6" fmla="*/ 128081 w 224151"/>
                <a:gd name="connsiteY6" fmla="*/ 98817 h 171410"/>
                <a:gd name="connsiteX7" fmla="*/ 158407 w 224151"/>
                <a:gd name="connsiteY7" fmla="*/ 98817 h 171410"/>
                <a:gd name="connsiteX8" fmla="*/ 215104 w 224151"/>
                <a:gd name="connsiteY8" fmla="*/ 168700 h 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51" h="171410">
                  <a:moveTo>
                    <a:pt x="215104" y="168700"/>
                  </a:moveTo>
                  <a:cubicBezTo>
                    <a:pt x="215104" y="168700"/>
                    <a:pt x="182141" y="79039"/>
                    <a:pt x="135992" y="23660"/>
                  </a:cubicBezTo>
                  <a:cubicBezTo>
                    <a:pt x="135992" y="23660"/>
                    <a:pt x="112258" y="-2710"/>
                    <a:pt x="85887" y="30253"/>
                  </a:cubicBezTo>
                  <a:cubicBezTo>
                    <a:pt x="85887" y="30253"/>
                    <a:pt x="68746" y="56624"/>
                    <a:pt x="48968" y="36846"/>
                  </a:cubicBezTo>
                  <a:cubicBezTo>
                    <a:pt x="48968" y="36846"/>
                    <a:pt x="-7729" y="10475"/>
                    <a:pt x="22597" y="76402"/>
                  </a:cubicBezTo>
                  <a:cubicBezTo>
                    <a:pt x="22597" y="76402"/>
                    <a:pt x="48968" y="119914"/>
                    <a:pt x="88524" y="135736"/>
                  </a:cubicBezTo>
                  <a:cubicBezTo>
                    <a:pt x="88524" y="135736"/>
                    <a:pt x="125444" y="135736"/>
                    <a:pt x="128081" y="98817"/>
                  </a:cubicBezTo>
                  <a:cubicBezTo>
                    <a:pt x="128081" y="98817"/>
                    <a:pt x="138629" y="72447"/>
                    <a:pt x="158407" y="98817"/>
                  </a:cubicBezTo>
                  <a:lnTo>
                    <a:pt x="215104" y="168700"/>
                  </a:ln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31" name="Freeform: Shape 27">
              <a:extLst>
                <a:ext uri="{FF2B5EF4-FFF2-40B4-BE49-F238E27FC236}">
                  <a16:creationId xmlns="" xmlns:a16="http://schemas.microsoft.com/office/drawing/2014/main" id="{F675D6A6-4CB4-4CB5-A487-3D4FDFE290F7}"/>
                </a:ext>
              </a:extLst>
            </p:cNvPr>
            <p:cNvSpPr/>
            <p:nvPr/>
          </p:nvSpPr>
          <p:spPr>
            <a:xfrm>
              <a:off x="4807860" y="2988977"/>
              <a:ext cx="131854" cy="65927"/>
            </a:xfrm>
            <a:custGeom>
              <a:avLst/>
              <a:gdLst>
                <a:gd name="connsiteX0" fmla="*/ 121794 w 131854"/>
                <a:gd name="connsiteY0" fmla="*/ 58504 h 65927"/>
                <a:gd name="connsiteX1" fmla="*/ 13674 w 131854"/>
                <a:gd name="connsiteY1" fmla="*/ 32133 h 65927"/>
                <a:gd name="connsiteX2" fmla="*/ 33452 w 131854"/>
                <a:gd name="connsiteY2" fmla="*/ 13674 h 65927"/>
                <a:gd name="connsiteX3" fmla="*/ 121794 w 131854"/>
                <a:gd name="connsiteY3" fmla="*/ 58504 h 65927"/>
              </a:gdLst>
              <a:ahLst/>
              <a:cxnLst>
                <a:cxn ang="0">
                  <a:pos x="connsiteX0" y="connsiteY0"/>
                </a:cxn>
                <a:cxn ang="0">
                  <a:pos x="connsiteX1" y="connsiteY1"/>
                </a:cxn>
                <a:cxn ang="0">
                  <a:pos x="connsiteX2" y="connsiteY2"/>
                </a:cxn>
                <a:cxn ang="0">
                  <a:pos x="connsiteX3" y="connsiteY3"/>
                </a:cxn>
              </a:cxnLst>
              <a:rect l="l" t="t" r="r" b="b"/>
              <a:pathLst>
                <a:path w="131854" h="65927">
                  <a:moveTo>
                    <a:pt x="121794" y="58504"/>
                  </a:moveTo>
                  <a:cubicBezTo>
                    <a:pt x="121794" y="58504"/>
                    <a:pt x="67734" y="44000"/>
                    <a:pt x="13674" y="32133"/>
                  </a:cubicBezTo>
                  <a:cubicBezTo>
                    <a:pt x="17629" y="25541"/>
                    <a:pt x="24222" y="18948"/>
                    <a:pt x="33452" y="13674"/>
                  </a:cubicBezTo>
                  <a:cubicBezTo>
                    <a:pt x="65097" y="25541"/>
                    <a:pt x="98060" y="40045"/>
                    <a:pt x="121794" y="58504"/>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32" name="Freeform: Shape 28">
              <a:extLst>
                <a:ext uri="{FF2B5EF4-FFF2-40B4-BE49-F238E27FC236}">
                  <a16:creationId xmlns="" xmlns:a16="http://schemas.microsoft.com/office/drawing/2014/main" id="{DFCDFD4E-4E5A-4DC6-89D4-6105810AFE10}"/>
                </a:ext>
              </a:extLst>
            </p:cNvPr>
            <p:cNvSpPr/>
            <p:nvPr/>
          </p:nvSpPr>
          <p:spPr>
            <a:xfrm>
              <a:off x="3656773" y="1401453"/>
              <a:ext cx="26371" cy="26371"/>
            </a:xfrm>
            <a:custGeom>
              <a:avLst/>
              <a:gdLst/>
              <a:ahLst/>
              <a:cxnLst/>
              <a:rect l="l" t="t" r="r" b="b"/>
              <a:pathLst>
                <a:path w="26370" h="26370"/>
              </a:pathLst>
            </a:custGeom>
            <a:noFill/>
            <a:ln w="13170" cap="flat">
              <a:solidFill>
                <a:srgbClr val="F94406"/>
              </a:solidFill>
              <a:prstDash val="solid"/>
              <a:miter/>
            </a:ln>
          </p:spPr>
          <p:txBody>
            <a:bodyPr rtlCol="0" anchor="ctr"/>
            <a:lstStyle/>
            <a:p>
              <a:endParaRPr lang="en-US"/>
            </a:p>
          </p:txBody>
        </p:sp>
        <p:sp>
          <p:nvSpPr>
            <p:cNvPr id="33" name="Freeform: Shape 29">
              <a:extLst>
                <a:ext uri="{FF2B5EF4-FFF2-40B4-BE49-F238E27FC236}">
                  <a16:creationId xmlns="" xmlns:a16="http://schemas.microsoft.com/office/drawing/2014/main" id="{368129A5-11FB-4B90-AE9C-1FB9A6111BDB}"/>
                </a:ext>
              </a:extLst>
            </p:cNvPr>
            <p:cNvSpPr/>
            <p:nvPr/>
          </p:nvSpPr>
          <p:spPr>
            <a:xfrm>
              <a:off x="3656773" y="1401453"/>
              <a:ext cx="26371" cy="26371"/>
            </a:xfrm>
            <a:custGeom>
              <a:avLst/>
              <a:gdLst/>
              <a:ahLst/>
              <a:cxnLst/>
              <a:rect l="l" t="t" r="r" b="b"/>
              <a:pathLst>
                <a:path w="26370" h="26370"/>
              </a:pathLst>
            </a:custGeom>
            <a:noFill/>
            <a:ln w="13170" cap="flat">
              <a:solidFill>
                <a:srgbClr val="F94406"/>
              </a:solidFill>
              <a:prstDash val="solid"/>
              <a:miter/>
            </a:ln>
          </p:spPr>
          <p:txBody>
            <a:bodyPr rtlCol="0" anchor="ctr"/>
            <a:lstStyle/>
            <a:p>
              <a:endParaRPr lang="en-US"/>
            </a:p>
          </p:txBody>
        </p:sp>
        <p:sp>
          <p:nvSpPr>
            <p:cNvPr id="34" name="Freeform: Shape 30">
              <a:extLst>
                <a:ext uri="{FF2B5EF4-FFF2-40B4-BE49-F238E27FC236}">
                  <a16:creationId xmlns="" xmlns:a16="http://schemas.microsoft.com/office/drawing/2014/main" id="{CF776605-36AC-4792-BF82-ED9ECD7C33DC}"/>
                </a:ext>
              </a:extLst>
            </p:cNvPr>
            <p:cNvSpPr/>
            <p:nvPr/>
          </p:nvSpPr>
          <p:spPr>
            <a:xfrm>
              <a:off x="3900703" y="3351575"/>
              <a:ext cx="329635" cy="131854"/>
            </a:xfrm>
            <a:custGeom>
              <a:avLst/>
              <a:gdLst>
                <a:gd name="connsiteX0" fmla="*/ 327487 w 329635"/>
                <a:gd name="connsiteY0" fmla="*/ 13674 h 131854"/>
                <a:gd name="connsiteX1" fmla="*/ 103335 w 329635"/>
                <a:gd name="connsiteY1" fmla="*/ 127068 h 131854"/>
                <a:gd name="connsiteX2" fmla="*/ 40045 w 329635"/>
                <a:gd name="connsiteY2" fmla="*/ 87512 h 131854"/>
                <a:gd name="connsiteX3" fmla="*/ 13674 w 329635"/>
                <a:gd name="connsiteY3" fmla="*/ 70371 h 131854"/>
                <a:gd name="connsiteX4" fmla="*/ 327487 w 329635"/>
                <a:gd name="connsiteY4" fmla="*/ 13674 h 13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35" h="131854">
                  <a:moveTo>
                    <a:pt x="327487" y="13674"/>
                  </a:moveTo>
                  <a:cubicBezTo>
                    <a:pt x="273426" y="82238"/>
                    <a:pt x="183766" y="113883"/>
                    <a:pt x="103335" y="127068"/>
                  </a:cubicBezTo>
                  <a:lnTo>
                    <a:pt x="40045" y="87512"/>
                  </a:lnTo>
                  <a:cubicBezTo>
                    <a:pt x="30815" y="80919"/>
                    <a:pt x="21585" y="75645"/>
                    <a:pt x="13674" y="70371"/>
                  </a:cubicBezTo>
                  <a:cubicBezTo>
                    <a:pt x="229915" y="100698"/>
                    <a:pt x="322212" y="17629"/>
                    <a:pt x="327487" y="13674"/>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35" name="Freeform: Shape 31">
              <a:extLst>
                <a:ext uri="{FF2B5EF4-FFF2-40B4-BE49-F238E27FC236}">
                  <a16:creationId xmlns="" xmlns:a16="http://schemas.microsoft.com/office/drawing/2014/main" id="{80FCDAD9-E31B-4D2E-804B-8ACCB5ED7099}"/>
                </a:ext>
              </a:extLst>
            </p:cNvPr>
            <p:cNvSpPr/>
            <p:nvPr/>
          </p:nvSpPr>
          <p:spPr>
            <a:xfrm>
              <a:off x="4049698" y="3521089"/>
              <a:ext cx="158225" cy="65927"/>
            </a:xfrm>
            <a:custGeom>
              <a:avLst/>
              <a:gdLst>
                <a:gd name="connsiteX0" fmla="*/ 152121 w 158224"/>
                <a:gd name="connsiteY0" fmla="*/ 23482 h 65927"/>
                <a:gd name="connsiteX1" fmla="*/ 70371 w 158224"/>
                <a:gd name="connsiteY1" fmla="*/ 53809 h 65927"/>
                <a:gd name="connsiteX2" fmla="*/ 32133 w 158224"/>
                <a:gd name="connsiteY2" fmla="*/ 32712 h 65927"/>
                <a:gd name="connsiteX3" fmla="*/ 13674 w 158224"/>
                <a:gd name="connsiteY3" fmla="*/ 26119 h 65927"/>
                <a:gd name="connsiteX4" fmla="*/ 152121 w 158224"/>
                <a:gd name="connsiteY4" fmla="*/ 23482 h 65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4" h="65927">
                  <a:moveTo>
                    <a:pt x="152121" y="23482"/>
                  </a:moveTo>
                  <a:cubicBezTo>
                    <a:pt x="120476" y="28756"/>
                    <a:pt x="92786" y="40623"/>
                    <a:pt x="70371" y="53809"/>
                  </a:cubicBezTo>
                  <a:lnTo>
                    <a:pt x="32133" y="32712"/>
                  </a:lnTo>
                  <a:cubicBezTo>
                    <a:pt x="25541" y="30075"/>
                    <a:pt x="18948" y="28756"/>
                    <a:pt x="13674" y="26119"/>
                  </a:cubicBezTo>
                  <a:cubicBezTo>
                    <a:pt x="121794" y="-252"/>
                    <a:pt x="152121" y="23482"/>
                    <a:pt x="152121" y="23482"/>
                  </a:cubicBezTo>
                  <a:close/>
                </a:path>
              </a:pathLst>
            </a:custGeom>
            <a:solidFill>
              <a:schemeClr val="tx1">
                <a:lumMod val="65000"/>
                <a:lumOff val="35000"/>
              </a:schemeClr>
            </a:solidFill>
            <a:ln w="13170" cap="flat">
              <a:noFill/>
              <a:prstDash val="solid"/>
              <a:miter/>
            </a:ln>
          </p:spPr>
          <p:txBody>
            <a:bodyPr rtlCol="0" anchor="ctr"/>
            <a:lstStyle/>
            <a:p>
              <a:endParaRPr lang="en-US"/>
            </a:p>
          </p:txBody>
        </p:sp>
        <p:sp>
          <p:nvSpPr>
            <p:cNvPr id="36" name="Freeform: Shape 32">
              <a:extLst>
                <a:ext uri="{FF2B5EF4-FFF2-40B4-BE49-F238E27FC236}">
                  <a16:creationId xmlns="" xmlns:a16="http://schemas.microsoft.com/office/drawing/2014/main" id="{35DC5330-0D7F-4AC2-8019-9B33EB7A032D}"/>
                </a:ext>
              </a:extLst>
            </p:cNvPr>
            <p:cNvSpPr/>
            <p:nvPr/>
          </p:nvSpPr>
          <p:spPr>
            <a:xfrm>
              <a:off x="4207923" y="3329160"/>
              <a:ext cx="224152" cy="303264"/>
            </a:xfrm>
            <a:custGeom>
              <a:avLst/>
              <a:gdLst>
                <a:gd name="connsiteX0" fmla="*/ 13674 w 224151"/>
                <a:gd name="connsiteY0" fmla="*/ 295842 h 303264"/>
                <a:gd name="connsiteX1" fmla="*/ 218048 w 224151"/>
                <a:gd name="connsiteY1" fmla="*/ 13674 h 303264"/>
              </a:gdLst>
              <a:ahLst/>
              <a:cxnLst>
                <a:cxn ang="0">
                  <a:pos x="connsiteX0" y="connsiteY0"/>
                </a:cxn>
                <a:cxn ang="0">
                  <a:pos x="connsiteX1" y="connsiteY1"/>
                </a:cxn>
              </a:cxnLst>
              <a:rect l="l" t="t" r="r" b="b"/>
              <a:pathLst>
                <a:path w="224151" h="303264">
                  <a:moveTo>
                    <a:pt x="13674" y="295842"/>
                  </a:moveTo>
                  <a:cubicBezTo>
                    <a:pt x="160032" y="166625"/>
                    <a:pt x="218048" y="13674"/>
                    <a:pt x="218048" y="13674"/>
                  </a:cubicBezTo>
                </a:path>
              </a:pathLst>
            </a:custGeom>
            <a:noFill/>
            <a:ln w="13170" cap="flat">
              <a:solidFill>
                <a:schemeClr val="tx1">
                  <a:lumMod val="65000"/>
                  <a:lumOff val="35000"/>
                </a:schemeClr>
              </a:solidFill>
              <a:prstDash val="solid"/>
              <a:miter/>
            </a:ln>
          </p:spPr>
          <p:txBody>
            <a:bodyPr rtlCol="0" anchor="ctr"/>
            <a:lstStyle/>
            <a:p>
              <a:endParaRPr lang="en-US"/>
            </a:p>
          </p:txBody>
        </p:sp>
        <p:sp>
          <p:nvSpPr>
            <p:cNvPr id="37" name="Freeform: Shape 33">
              <a:extLst>
                <a:ext uri="{FF2B5EF4-FFF2-40B4-BE49-F238E27FC236}">
                  <a16:creationId xmlns="" xmlns:a16="http://schemas.microsoft.com/office/drawing/2014/main" id="{62226EF8-E0C4-4324-8621-79EF4E7087B7}"/>
                </a:ext>
              </a:extLst>
            </p:cNvPr>
            <p:cNvSpPr/>
            <p:nvPr/>
          </p:nvSpPr>
          <p:spPr>
            <a:xfrm>
              <a:off x="5469767" y="2985021"/>
              <a:ext cx="448304" cy="2096480"/>
            </a:xfrm>
            <a:custGeom>
              <a:avLst/>
              <a:gdLst>
                <a:gd name="connsiteX0" fmla="*/ 431651 w 448303"/>
                <a:gd name="connsiteY0" fmla="*/ 1291340 h 2096480"/>
                <a:gd name="connsiteX1" fmla="*/ 442200 w 448303"/>
                <a:gd name="connsiteY1" fmla="*/ 1954566 h 2096480"/>
                <a:gd name="connsiteX2" fmla="*/ 224640 w 448303"/>
                <a:gd name="connsiteY2" fmla="*/ 2095650 h 2096480"/>
                <a:gd name="connsiteX3" fmla="*/ 13674 w 448303"/>
                <a:gd name="connsiteY3" fmla="*/ 1920284 h 2096480"/>
                <a:gd name="connsiteX4" fmla="*/ 86194 w 448303"/>
                <a:gd name="connsiteY4" fmla="*/ 1264969 h 2096480"/>
                <a:gd name="connsiteX5" fmla="*/ 158713 w 448303"/>
                <a:gd name="connsiteY5" fmla="*/ 463296 h 2096480"/>
                <a:gd name="connsiteX6" fmla="*/ 204862 w 448303"/>
                <a:gd name="connsiteY6" fmla="*/ 241781 h 2096480"/>
                <a:gd name="connsiteX7" fmla="*/ 204862 w 448303"/>
                <a:gd name="connsiteY7" fmla="*/ 156076 h 2096480"/>
                <a:gd name="connsiteX8" fmla="*/ 112564 w 448303"/>
                <a:gd name="connsiteY8" fmla="*/ 58504 h 2096480"/>
                <a:gd name="connsiteX9" fmla="*/ 185084 w 448303"/>
                <a:gd name="connsiteY9" fmla="*/ 33452 h 2096480"/>
                <a:gd name="connsiteX10" fmla="*/ 189040 w 448303"/>
                <a:gd name="connsiteY10" fmla="*/ 13674 h 2096480"/>
                <a:gd name="connsiteX11" fmla="*/ 309027 w 448303"/>
                <a:gd name="connsiteY11" fmla="*/ 20266 h 2096480"/>
                <a:gd name="connsiteX12" fmla="*/ 282656 w 448303"/>
                <a:gd name="connsiteY12" fmla="*/ 41363 h 2096480"/>
                <a:gd name="connsiteX13" fmla="*/ 283975 w 448303"/>
                <a:gd name="connsiteY13" fmla="*/ 41363 h 2096480"/>
                <a:gd name="connsiteX14" fmla="*/ 339353 w 448303"/>
                <a:gd name="connsiteY14" fmla="*/ 54549 h 2096480"/>
                <a:gd name="connsiteX15" fmla="*/ 343309 w 448303"/>
                <a:gd name="connsiteY15" fmla="*/ 51911 h 2096480"/>
                <a:gd name="connsiteX16" fmla="*/ 413192 w 448303"/>
                <a:gd name="connsiteY16" fmla="*/ 80919 h 2096480"/>
                <a:gd name="connsiteX17" fmla="*/ 419784 w 448303"/>
                <a:gd name="connsiteY17" fmla="*/ 83556 h 2096480"/>
                <a:gd name="connsiteX18" fmla="*/ 388139 w 448303"/>
                <a:gd name="connsiteY18" fmla="*/ 123113 h 2096480"/>
                <a:gd name="connsiteX19" fmla="*/ 363087 w 448303"/>
                <a:gd name="connsiteY19" fmla="*/ 157395 h 2096480"/>
                <a:gd name="connsiteX20" fmla="*/ 323531 w 448303"/>
                <a:gd name="connsiteY20" fmla="*/ 266834 h 2096480"/>
                <a:gd name="connsiteX21" fmla="*/ 347265 w 448303"/>
                <a:gd name="connsiteY21" fmla="*/ 385502 h 2096480"/>
                <a:gd name="connsiteX22" fmla="*/ 423740 w 448303"/>
                <a:gd name="connsiteY22" fmla="*/ 560868 h 2096480"/>
                <a:gd name="connsiteX23" fmla="*/ 447474 w 448303"/>
                <a:gd name="connsiteY23" fmla="*/ 633388 h 2096480"/>
                <a:gd name="connsiteX24" fmla="*/ 431651 w 448303"/>
                <a:gd name="connsiteY24" fmla="*/ 1291340 h 209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303" h="2096480">
                  <a:moveTo>
                    <a:pt x="431651" y="1291340"/>
                  </a:moveTo>
                  <a:lnTo>
                    <a:pt x="442200" y="1954566"/>
                  </a:lnTo>
                  <a:lnTo>
                    <a:pt x="224640" y="2095650"/>
                  </a:lnTo>
                  <a:lnTo>
                    <a:pt x="13674" y="1920284"/>
                  </a:lnTo>
                  <a:lnTo>
                    <a:pt x="86194" y="1264969"/>
                  </a:lnTo>
                  <a:lnTo>
                    <a:pt x="158713" y="463296"/>
                  </a:lnTo>
                  <a:cubicBezTo>
                    <a:pt x="165306" y="338035"/>
                    <a:pt x="204862" y="241781"/>
                    <a:pt x="204862" y="241781"/>
                  </a:cubicBezTo>
                  <a:cubicBezTo>
                    <a:pt x="224640" y="195632"/>
                    <a:pt x="204862" y="156076"/>
                    <a:pt x="204862" y="156076"/>
                  </a:cubicBezTo>
                  <a:cubicBezTo>
                    <a:pt x="166625" y="136298"/>
                    <a:pt x="129705" y="84875"/>
                    <a:pt x="112564" y="58504"/>
                  </a:cubicBezTo>
                  <a:cubicBezTo>
                    <a:pt x="158713" y="41363"/>
                    <a:pt x="185084" y="33452"/>
                    <a:pt x="185084" y="33452"/>
                  </a:cubicBezTo>
                  <a:lnTo>
                    <a:pt x="189040" y="13674"/>
                  </a:lnTo>
                  <a:lnTo>
                    <a:pt x="309027" y="20266"/>
                  </a:lnTo>
                  <a:lnTo>
                    <a:pt x="282656" y="41363"/>
                  </a:lnTo>
                  <a:lnTo>
                    <a:pt x="283975" y="41363"/>
                  </a:lnTo>
                  <a:lnTo>
                    <a:pt x="339353" y="54549"/>
                  </a:lnTo>
                  <a:lnTo>
                    <a:pt x="343309" y="51911"/>
                  </a:lnTo>
                  <a:lnTo>
                    <a:pt x="413192" y="80919"/>
                  </a:lnTo>
                  <a:lnTo>
                    <a:pt x="419784" y="83556"/>
                  </a:lnTo>
                  <a:lnTo>
                    <a:pt x="388139" y="123113"/>
                  </a:lnTo>
                  <a:lnTo>
                    <a:pt x="363087" y="157395"/>
                  </a:lnTo>
                  <a:cubicBezTo>
                    <a:pt x="323531" y="194314"/>
                    <a:pt x="323531" y="266834"/>
                    <a:pt x="323531" y="266834"/>
                  </a:cubicBezTo>
                  <a:cubicBezTo>
                    <a:pt x="319575" y="312983"/>
                    <a:pt x="347265" y="385502"/>
                    <a:pt x="347265" y="385502"/>
                  </a:cubicBezTo>
                  <a:cubicBezTo>
                    <a:pt x="364406" y="405281"/>
                    <a:pt x="423740" y="560868"/>
                    <a:pt x="423740" y="560868"/>
                  </a:cubicBezTo>
                  <a:cubicBezTo>
                    <a:pt x="440881" y="587239"/>
                    <a:pt x="447474" y="633388"/>
                    <a:pt x="447474" y="633388"/>
                  </a:cubicBezTo>
                  <a:lnTo>
                    <a:pt x="431651" y="1291340"/>
                  </a:lnTo>
                  <a:close/>
                </a:path>
              </a:pathLst>
            </a:custGeom>
            <a:solidFill>
              <a:schemeClr val="bg1"/>
            </a:solidFill>
            <a:ln w="13170" cap="flat">
              <a:noFill/>
              <a:prstDash val="solid"/>
              <a:miter/>
            </a:ln>
          </p:spPr>
          <p:txBody>
            <a:bodyPr rtlCol="0" anchor="ctr"/>
            <a:lstStyle/>
            <a:p>
              <a:endParaRPr lang="en-US"/>
            </a:p>
          </p:txBody>
        </p:sp>
        <p:sp>
          <p:nvSpPr>
            <p:cNvPr id="38" name="Freeform: Shape 34">
              <a:extLst>
                <a:ext uri="{FF2B5EF4-FFF2-40B4-BE49-F238E27FC236}">
                  <a16:creationId xmlns="" xmlns:a16="http://schemas.microsoft.com/office/drawing/2014/main" id="{DDABC56D-71D2-41E9-A396-AB4CF2A0209C}"/>
                </a:ext>
              </a:extLst>
            </p:cNvPr>
            <p:cNvSpPr/>
            <p:nvPr/>
          </p:nvSpPr>
          <p:spPr>
            <a:xfrm>
              <a:off x="5296857" y="2709446"/>
              <a:ext cx="369191" cy="461489"/>
            </a:xfrm>
            <a:custGeom>
              <a:avLst/>
              <a:gdLst>
                <a:gd name="connsiteX0" fmla="*/ 360632 w 369191"/>
                <a:gd name="connsiteY0" fmla="*/ 290567 h 461489"/>
                <a:gd name="connsiteX1" fmla="*/ 356676 w 369191"/>
                <a:gd name="connsiteY1" fmla="*/ 310345 h 461489"/>
                <a:gd name="connsiteX2" fmla="*/ 284156 w 369191"/>
                <a:gd name="connsiteY2" fmla="*/ 335398 h 461489"/>
                <a:gd name="connsiteX3" fmla="*/ 53412 w 369191"/>
                <a:gd name="connsiteY3" fmla="*/ 430333 h 461489"/>
                <a:gd name="connsiteX4" fmla="*/ 13855 w 369191"/>
                <a:gd name="connsiteY4" fmla="*/ 448792 h 461489"/>
                <a:gd name="connsiteX5" fmla="*/ 38908 w 369191"/>
                <a:gd name="connsiteY5" fmla="*/ 190358 h 461489"/>
                <a:gd name="connsiteX6" fmla="*/ 53412 w 369191"/>
                <a:gd name="connsiteY6" fmla="*/ 186403 h 461489"/>
                <a:gd name="connsiteX7" fmla="*/ 99560 w 369191"/>
                <a:gd name="connsiteY7" fmla="*/ 109927 h 461489"/>
                <a:gd name="connsiteX8" fmla="*/ 132524 w 369191"/>
                <a:gd name="connsiteY8" fmla="*/ 13674 h 461489"/>
                <a:gd name="connsiteX9" fmla="*/ 139117 w 369191"/>
                <a:gd name="connsiteY9" fmla="*/ 24222 h 461489"/>
                <a:gd name="connsiteX10" fmla="*/ 218229 w 369191"/>
                <a:gd name="connsiteY10" fmla="*/ 182447 h 461489"/>
                <a:gd name="connsiteX11" fmla="*/ 360632 w 369191"/>
                <a:gd name="connsiteY11" fmla="*/ 290567 h 46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191" h="461489">
                  <a:moveTo>
                    <a:pt x="360632" y="290567"/>
                  </a:moveTo>
                  <a:lnTo>
                    <a:pt x="356676" y="310345"/>
                  </a:lnTo>
                  <a:cubicBezTo>
                    <a:pt x="356676" y="310345"/>
                    <a:pt x="330305" y="318257"/>
                    <a:pt x="284156" y="335398"/>
                  </a:cubicBezTo>
                  <a:cubicBezTo>
                    <a:pt x="230096" y="355176"/>
                    <a:pt x="149665" y="386821"/>
                    <a:pt x="53412" y="430333"/>
                  </a:cubicBezTo>
                  <a:cubicBezTo>
                    <a:pt x="40226" y="435607"/>
                    <a:pt x="27041" y="442200"/>
                    <a:pt x="13855" y="448792"/>
                  </a:cubicBezTo>
                  <a:cubicBezTo>
                    <a:pt x="13855" y="448792"/>
                    <a:pt x="9900" y="319575"/>
                    <a:pt x="38908" y="190358"/>
                  </a:cubicBezTo>
                  <a:cubicBezTo>
                    <a:pt x="48137" y="187721"/>
                    <a:pt x="53412" y="186403"/>
                    <a:pt x="53412" y="186403"/>
                  </a:cubicBezTo>
                  <a:lnTo>
                    <a:pt x="99560" y="109927"/>
                  </a:lnTo>
                  <a:cubicBezTo>
                    <a:pt x="106153" y="55867"/>
                    <a:pt x="120657" y="28178"/>
                    <a:pt x="132524" y="13674"/>
                  </a:cubicBezTo>
                  <a:lnTo>
                    <a:pt x="139117" y="24222"/>
                  </a:lnTo>
                  <a:cubicBezTo>
                    <a:pt x="139117" y="24222"/>
                    <a:pt x="115383" y="103335"/>
                    <a:pt x="218229" y="182447"/>
                  </a:cubicBezTo>
                  <a:lnTo>
                    <a:pt x="360632" y="290567"/>
                  </a:lnTo>
                  <a:close/>
                </a:path>
              </a:pathLst>
            </a:custGeom>
            <a:solidFill>
              <a:schemeClr val="tx1">
                <a:lumMod val="75000"/>
                <a:lumOff val="25000"/>
              </a:schemeClr>
            </a:solidFill>
            <a:ln w="13170" cap="flat">
              <a:noFill/>
              <a:prstDash val="solid"/>
              <a:miter/>
            </a:ln>
          </p:spPr>
          <p:txBody>
            <a:bodyPr rtlCol="0" anchor="ctr"/>
            <a:lstStyle/>
            <a:p>
              <a:endParaRPr lang="en-US"/>
            </a:p>
          </p:txBody>
        </p:sp>
        <p:sp>
          <p:nvSpPr>
            <p:cNvPr id="39" name="Freeform: Shape 35">
              <a:extLst>
                <a:ext uri="{FF2B5EF4-FFF2-40B4-BE49-F238E27FC236}">
                  <a16:creationId xmlns="" xmlns:a16="http://schemas.microsoft.com/office/drawing/2014/main" id="{42482EBD-79B7-45DE-A58B-F2F08A029A83}"/>
                </a:ext>
              </a:extLst>
            </p:cNvPr>
            <p:cNvSpPr/>
            <p:nvPr/>
          </p:nvSpPr>
          <p:spPr>
            <a:xfrm>
              <a:off x="5322091" y="3031170"/>
              <a:ext cx="263708" cy="158225"/>
            </a:xfrm>
            <a:custGeom>
              <a:avLst/>
              <a:gdLst>
                <a:gd name="connsiteX0" fmla="*/ 260241 w 263708"/>
                <a:gd name="connsiteY0" fmla="*/ 13674 h 158224"/>
                <a:gd name="connsiteX1" fmla="*/ 13674 w 263708"/>
                <a:gd name="connsiteY1" fmla="*/ 153439 h 158224"/>
                <a:gd name="connsiteX2" fmla="*/ 29496 w 263708"/>
                <a:gd name="connsiteY2" fmla="*/ 108609 h 158224"/>
                <a:gd name="connsiteX3" fmla="*/ 260241 w 263708"/>
                <a:gd name="connsiteY3" fmla="*/ 13674 h 158224"/>
              </a:gdLst>
              <a:ahLst/>
              <a:cxnLst>
                <a:cxn ang="0">
                  <a:pos x="connsiteX0" y="connsiteY0"/>
                </a:cxn>
                <a:cxn ang="0">
                  <a:pos x="connsiteX1" y="connsiteY1"/>
                </a:cxn>
                <a:cxn ang="0">
                  <a:pos x="connsiteX2" y="connsiteY2"/>
                </a:cxn>
                <a:cxn ang="0">
                  <a:pos x="connsiteX3" y="connsiteY3"/>
                </a:cxn>
              </a:cxnLst>
              <a:rect l="l" t="t" r="r" b="b"/>
              <a:pathLst>
                <a:path w="263708" h="158224">
                  <a:moveTo>
                    <a:pt x="260241" y="13674"/>
                  </a:moveTo>
                  <a:lnTo>
                    <a:pt x="13674" y="153439"/>
                  </a:lnTo>
                  <a:lnTo>
                    <a:pt x="29496" y="108609"/>
                  </a:lnTo>
                  <a:cubicBezTo>
                    <a:pt x="125750" y="65097"/>
                    <a:pt x="206181" y="33452"/>
                    <a:pt x="260241" y="13674"/>
                  </a:cubicBezTo>
                  <a:close/>
                </a:path>
              </a:pathLst>
            </a:custGeom>
            <a:solidFill>
              <a:srgbClr val="2D0A03"/>
            </a:solidFill>
            <a:ln w="13170" cap="flat">
              <a:noFill/>
              <a:prstDash val="solid"/>
              <a:miter/>
            </a:ln>
          </p:spPr>
          <p:txBody>
            <a:bodyPr rtlCol="0" anchor="ctr"/>
            <a:lstStyle/>
            <a:p>
              <a:endParaRPr lang="en-US"/>
            </a:p>
          </p:txBody>
        </p:sp>
        <p:sp>
          <p:nvSpPr>
            <p:cNvPr id="40" name="Freeform: Shape 36">
              <a:extLst>
                <a:ext uri="{FF2B5EF4-FFF2-40B4-BE49-F238E27FC236}">
                  <a16:creationId xmlns="" xmlns:a16="http://schemas.microsoft.com/office/drawing/2014/main" id="{14C3EF20-2B67-4DC3-8096-615A5C941CF4}"/>
                </a:ext>
              </a:extLst>
            </p:cNvPr>
            <p:cNvSpPr/>
            <p:nvPr/>
          </p:nvSpPr>
          <p:spPr>
            <a:xfrm>
              <a:off x="5844233" y="3057541"/>
              <a:ext cx="237337" cy="118669"/>
            </a:xfrm>
            <a:custGeom>
              <a:avLst/>
              <a:gdLst>
                <a:gd name="connsiteX0" fmla="*/ 225959 w 237337"/>
                <a:gd name="connsiteY0" fmla="*/ 111246 h 118668"/>
                <a:gd name="connsiteX1" fmla="*/ 13674 w 237337"/>
                <a:gd name="connsiteY1" fmla="*/ 54549 h 118668"/>
                <a:gd name="connsiteX2" fmla="*/ 45319 w 237337"/>
                <a:gd name="connsiteY2" fmla="*/ 13674 h 118668"/>
                <a:gd name="connsiteX3" fmla="*/ 215411 w 237337"/>
                <a:gd name="connsiteY3" fmla="*/ 84875 h 118668"/>
              </a:gdLst>
              <a:ahLst/>
              <a:cxnLst>
                <a:cxn ang="0">
                  <a:pos x="connsiteX0" y="connsiteY0"/>
                </a:cxn>
                <a:cxn ang="0">
                  <a:pos x="connsiteX1" y="connsiteY1"/>
                </a:cxn>
                <a:cxn ang="0">
                  <a:pos x="connsiteX2" y="connsiteY2"/>
                </a:cxn>
                <a:cxn ang="0">
                  <a:pos x="connsiteX3" y="connsiteY3"/>
                </a:cxn>
              </a:cxnLst>
              <a:rect l="l" t="t" r="r" b="b"/>
              <a:pathLst>
                <a:path w="237337" h="118668">
                  <a:moveTo>
                    <a:pt x="225959" y="111246"/>
                  </a:moveTo>
                  <a:lnTo>
                    <a:pt x="13674" y="54549"/>
                  </a:lnTo>
                  <a:lnTo>
                    <a:pt x="45319" y="13674"/>
                  </a:lnTo>
                  <a:lnTo>
                    <a:pt x="215411" y="84875"/>
                  </a:lnTo>
                  <a:close/>
                </a:path>
              </a:pathLst>
            </a:custGeom>
            <a:solidFill>
              <a:srgbClr val="350C04"/>
            </a:solidFill>
            <a:ln w="13170" cap="flat">
              <a:noFill/>
              <a:prstDash val="solid"/>
              <a:miter/>
            </a:ln>
          </p:spPr>
          <p:txBody>
            <a:bodyPr rtlCol="0" anchor="ctr"/>
            <a:lstStyle/>
            <a:p>
              <a:endParaRPr lang="en-US"/>
            </a:p>
          </p:txBody>
        </p:sp>
        <p:sp>
          <p:nvSpPr>
            <p:cNvPr id="41" name="Freeform: Shape 37">
              <a:extLst>
                <a:ext uri="{FF2B5EF4-FFF2-40B4-BE49-F238E27FC236}">
                  <a16:creationId xmlns="" xmlns:a16="http://schemas.microsoft.com/office/drawing/2014/main" id="{0624F476-0F5B-469C-A776-4FD8971B03BE}"/>
                </a:ext>
              </a:extLst>
            </p:cNvPr>
            <p:cNvSpPr/>
            <p:nvPr/>
          </p:nvSpPr>
          <p:spPr>
            <a:xfrm>
              <a:off x="5476360" y="5343891"/>
              <a:ext cx="303264" cy="224152"/>
            </a:xfrm>
            <a:custGeom>
              <a:avLst/>
              <a:gdLst>
                <a:gd name="connsiteX0" fmla="*/ 14992 w 303264"/>
                <a:gd name="connsiteY0" fmla="*/ 13674 h 224151"/>
                <a:gd name="connsiteX1" fmla="*/ 295841 w 303264"/>
                <a:gd name="connsiteY1" fmla="*/ 13674 h 224151"/>
                <a:gd name="connsiteX2" fmla="*/ 295841 w 303264"/>
                <a:gd name="connsiteY2" fmla="*/ 210136 h 224151"/>
                <a:gd name="connsiteX3" fmla="*/ 13674 w 303264"/>
                <a:gd name="connsiteY3" fmla="*/ 206181 h 224151"/>
                <a:gd name="connsiteX4" fmla="*/ 14992 w 303264"/>
                <a:gd name="connsiteY4" fmla="*/ 13674 h 224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64" h="224151">
                  <a:moveTo>
                    <a:pt x="14992" y="13674"/>
                  </a:moveTo>
                  <a:cubicBezTo>
                    <a:pt x="108609" y="22904"/>
                    <a:pt x="202225" y="22904"/>
                    <a:pt x="295841" y="13674"/>
                  </a:cubicBezTo>
                  <a:lnTo>
                    <a:pt x="295841" y="210136"/>
                  </a:lnTo>
                  <a:cubicBezTo>
                    <a:pt x="295841" y="210136"/>
                    <a:pt x="136298" y="229914"/>
                    <a:pt x="13674" y="206181"/>
                  </a:cubicBezTo>
                  <a:lnTo>
                    <a:pt x="14992" y="13674"/>
                  </a:lnTo>
                  <a:close/>
                </a:path>
              </a:pathLst>
            </a:custGeom>
            <a:solidFill>
              <a:schemeClr val="tx1">
                <a:lumMod val="85000"/>
                <a:lumOff val="15000"/>
              </a:schemeClr>
            </a:solidFill>
            <a:ln w="13170" cap="flat">
              <a:noFill/>
              <a:prstDash val="solid"/>
              <a:miter/>
            </a:ln>
          </p:spPr>
          <p:txBody>
            <a:bodyPr rtlCol="0" anchor="ctr"/>
            <a:lstStyle/>
            <a:p>
              <a:endParaRPr lang="en-US"/>
            </a:p>
          </p:txBody>
        </p:sp>
      </p:grpSp>
      <p:sp>
        <p:nvSpPr>
          <p:cNvPr id="42" name="Rounded Rectangle 51">
            <a:extLst>
              <a:ext uri="{FF2B5EF4-FFF2-40B4-BE49-F238E27FC236}">
                <a16:creationId xmlns="" xmlns:a16="http://schemas.microsoft.com/office/drawing/2014/main" id="{B83253D3-E181-4488-9CD9-39D21527F719}"/>
              </a:ext>
            </a:extLst>
          </p:cNvPr>
          <p:cNvSpPr/>
          <p:nvPr/>
        </p:nvSpPr>
        <p:spPr>
          <a:xfrm rot="16200000" flipH="1">
            <a:off x="7382405" y="-98755"/>
            <a:ext cx="1644669" cy="178870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Rectangle 42"/>
          <p:cNvSpPr/>
          <p:nvPr/>
        </p:nvSpPr>
        <p:spPr>
          <a:xfrm>
            <a:off x="905226" y="3693713"/>
            <a:ext cx="5360751" cy="1936620"/>
          </a:xfrm>
          <a:prstGeom prst="rect">
            <a:avLst/>
          </a:prstGeom>
        </p:spPr>
        <p:txBody>
          <a:bodyPr wrap="square">
            <a:spAutoFit/>
          </a:bodyPr>
          <a:lstStyle/>
          <a:p>
            <a:pPr algn="r">
              <a:lnSpc>
                <a:spcPct val="107000"/>
              </a:lnSpc>
              <a:spcAft>
                <a:spcPts val="800"/>
              </a:spcAft>
            </a:pPr>
            <a:r>
              <a:rPr lang="en-US" sz="1600" b="1"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Effective translation of the desirable findings into the policy and practice of online tutoring provides insights into the optimal improvement as to how professional competence and affective communication affect tutor performance, providing an outline of how this can be achieved. This is where ICT plays a vital role and, hence, suggests the need for immediate support to enhance ICT competence for tutors at </a:t>
            </a:r>
            <a:r>
              <a:rPr lang="en-US" sz="1600" b="1" dirty="0" smtClean="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the Open University </a:t>
            </a:r>
            <a:r>
              <a:rPr lang="en-US" sz="1600" b="1"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of Makassar. </a:t>
            </a:r>
            <a:endParaRPr lang="en-US" sz="1400" b="1" dirty="0">
              <a:solidFill>
                <a:schemeClr val="tx1">
                  <a:lumMod val="65000"/>
                  <a:lumOff val="35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49141895"/>
              </p:ext>
            </p:extLst>
          </p:nvPr>
        </p:nvGraphicFramePr>
        <p:xfrm>
          <a:off x="1588" y="5200388"/>
          <a:ext cx="9142412" cy="1682750"/>
        </p:xfrm>
        <a:graphic>
          <a:graphicData uri="http://schemas.openxmlformats.org/presentationml/2006/ole">
            <mc:AlternateContent xmlns:mc="http://schemas.openxmlformats.org/markup-compatibility/2006">
              <mc:Choice xmlns:v="urn:schemas-microsoft-com:vml" Requires="v">
                <p:oleObj spid="_x0000_s11271" name="CorelDRAW" r:id="rId3" imgW="9142645" imgH="1682529" progId="CorelDraw.Graphic.17">
                  <p:embed/>
                </p:oleObj>
              </mc:Choice>
              <mc:Fallback>
                <p:oleObj name="CorelDRAW" r:id="rId3" imgW="9142645" imgH="1682529" progId="CorelDraw.Graphic.17">
                  <p:embed/>
                  <p:pic>
                    <p:nvPicPr>
                      <p:cNvPr id="0" name=""/>
                      <p:cNvPicPr/>
                      <p:nvPr/>
                    </p:nvPicPr>
                    <p:blipFill>
                      <a:blip r:embed="rId4"/>
                      <a:stretch>
                        <a:fillRect/>
                      </a:stretch>
                    </p:blipFill>
                    <p:spPr>
                      <a:xfrm>
                        <a:off x="1588" y="5200388"/>
                        <a:ext cx="9142412" cy="1682750"/>
                      </a:xfrm>
                      <a:prstGeom prst="rect">
                        <a:avLst/>
                      </a:prstGeom>
                    </p:spPr>
                  </p:pic>
                </p:oleObj>
              </mc:Fallback>
            </mc:AlternateContent>
          </a:graphicData>
        </a:graphic>
      </p:graphicFrame>
    </p:spTree>
    <p:extLst>
      <p:ext uri="{BB962C8B-B14F-4D97-AF65-F5344CB8AC3E}">
        <p14:creationId xmlns:p14="http://schemas.microsoft.com/office/powerpoint/2010/main" val="21370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strVal val="#ppt_w*0.70"/>
                                          </p:val>
                                        </p:tav>
                                        <p:tav tm="100000">
                                          <p:val>
                                            <p:strVal val="#ppt_w"/>
                                          </p:val>
                                        </p:tav>
                                      </p:tavLst>
                                    </p:anim>
                                    <p:anim calcmode="lin" valueType="num">
                                      <p:cBhvr>
                                        <p:cTn id="8" dur="1000" fill="hold"/>
                                        <p:tgtEl>
                                          <p:spTgt spid="43"/>
                                        </p:tgtEl>
                                        <p:attrNameLst>
                                          <p:attrName>ppt_h</p:attrName>
                                        </p:attrNameLst>
                                      </p:cBhvr>
                                      <p:tavLst>
                                        <p:tav tm="0">
                                          <p:val>
                                            <p:strVal val="#ppt_h"/>
                                          </p:val>
                                        </p:tav>
                                        <p:tav tm="100000">
                                          <p:val>
                                            <p:strVal val="#ppt_h"/>
                                          </p:val>
                                        </p:tav>
                                      </p:tavLst>
                                    </p:anim>
                                    <p:animEffect transition="in" filter="fade">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bstract bubble">
      <a:dk1>
        <a:sysClr val="windowText" lastClr="000000"/>
      </a:dk1>
      <a:lt1>
        <a:sysClr val="window" lastClr="FFFFFF"/>
      </a:lt1>
      <a:dk2>
        <a:srgbClr val="44546A"/>
      </a:dk2>
      <a:lt2>
        <a:srgbClr val="E7E6E6"/>
      </a:lt2>
      <a:accent1>
        <a:srgbClr val="EF0074"/>
      </a:accent1>
      <a:accent2>
        <a:srgbClr val="B600E0"/>
      </a:accent2>
      <a:accent3>
        <a:srgbClr val="2FD0BC"/>
      </a:accent3>
      <a:accent4>
        <a:srgbClr val="6166F0"/>
      </a:accent4>
      <a:accent5>
        <a:srgbClr val="D8D8D8"/>
      </a:accent5>
      <a:accent6>
        <a:srgbClr val="26262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TotalTime>
  <Words>427</Words>
  <Application>Microsoft Office PowerPoint</Application>
  <PresentationFormat>On-screen Show (4:3)</PresentationFormat>
  <Paragraphs>81</Paragraphs>
  <Slides>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7" baseType="lpstr">
      <vt:lpstr>Arial Unicode MS</vt:lpstr>
      <vt:lpstr>맑은 고딕</vt:lpstr>
      <vt:lpstr>Arial</vt:lpstr>
      <vt:lpstr>Arial Narrow</vt:lpstr>
      <vt:lpstr>Calibri</vt:lpstr>
      <vt:lpstr>Calibri Light</vt:lpstr>
      <vt:lpstr>Times New Roman</vt:lpstr>
      <vt:lpstr>Office Theme</vt:lpstr>
      <vt:lpstr>Contents Slide Master</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UNIVERSITAS TERBUKA</cp:lastModifiedBy>
  <cp:revision>54</cp:revision>
  <dcterms:created xsi:type="dcterms:W3CDTF">2019-09-16T23:57:44Z</dcterms:created>
  <dcterms:modified xsi:type="dcterms:W3CDTF">2019-10-15T05:07:06Z</dcterms:modified>
</cp:coreProperties>
</file>