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avi" ContentType="video/avi"/>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3704" r:id="rId1"/>
  </p:sldMasterIdLst>
  <p:notesMasterIdLst>
    <p:notesMasterId r:id="rId12"/>
  </p:notesMasterIdLst>
  <p:handoutMasterIdLst>
    <p:handoutMasterId r:id="rId13"/>
  </p:handoutMasterIdLst>
  <p:sldIdLst>
    <p:sldId id="681" r:id="rId2"/>
    <p:sldId id="640" r:id="rId3"/>
    <p:sldId id="682" r:id="rId4"/>
    <p:sldId id="685" r:id="rId5"/>
    <p:sldId id="686" r:id="rId6"/>
    <p:sldId id="684" r:id="rId7"/>
    <p:sldId id="688" r:id="rId8"/>
    <p:sldId id="689" r:id="rId9"/>
    <p:sldId id="683" r:id="rId10"/>
    <p:sldId id="687" r:id="rId11"/>
  </p:sldIdLst>
  <p:sldSz cx="9145588" cy="5145088"/>
  <p:notesSz cx="6858000" cy="9144000"/>
  <p:custDataLst>
    <p:tags r:id="rId14"/>
  </p:custDataLst>
  <p:defaultTextStyle>
    <a:defPPr>
      <a:defRPr lang="en-US"/>
    </a:defPPr>
    <a:lvl1pPr algn="ctr" rtl="0" fontAlgn="base">
      <a:spcBef>
        <a:spcPct val="0"/>
      </a:spcBef>
      <a:spcAft>
        <a:spcPct val="0"/>
      </a:spcAft>
      <a:defRPr b="1" kern="1200">
        <a:solidFill>
          <a:schemeClr val="tx1"/>
        </a:solidFill>
        <a:latin typeface="Arial" pitchFamily="34" charset="0"/>
        <a:ea typeface="黑体" pitchFamily="49" charset="-122"/>
        <a:cs typeface="+mn-cs"/>
      </a:defRPr>
    </a:lvl1pPr>
    <a:lvl2pPr marL="457200" algn="ctr" rtl="0" fontAlgn="base">
      <a:spcBef>
        <a:spcPct val="0"/>
      </a:spcBef>
      <a:spcAft>
        <a:spcPct val="0"/>
      </a:spcAft>
      <a:defRPr b="1" kern="1200">
        <a:solidFill>
          <a:schemeClr val="tx1"/>
        </a:solidFill>
        <a:latin typeface="Arial" pitchFamily="34" charset="0"/>
        <a:ea typeface="黑体" pitchFamily="49" charset="-122"/>
        <a:cs typeface="+mn-cs"/>
      </a:defRPr>
    </a:lvl2pPr>
    <a:lvl3pPr marL="914400" algn="ctr" rtl="0" fontAlgn="base">
      <a:spcBef>
        <a:spcPct val="0"/>
      </a:spcBef>
      <a:spcAft>
        <a:spcPct val="0"/>
      </a:spcAft>
      <a:defRPr b="1" kern="1200">
        <a:solidFill>
          <a:schemeClr val="tx1"/>
        </a:solidFill>
        <a:latin typeface="Arial" pitchFamily="34" charset="0"/>
        <a:ea typeface="黑体" pitchFamily="49" charset="-122"/>
        <a:cs typeface="+mn-cs"/>
      </a:defRPr>
    </a:lvl3pPr>
    <a:lvl4pPr marL="1371600" algn="ctr" rtl="0" fontAlgn="base">
      <a:spcBef>
        <a:spcPct val="0"/>
      </a:spcBef>
      <a:spcAft>
        <a:spcPct val="0"/>
      </a:spcAft>
      <a:defRPr b="1" kern="1200">
        <a:solidFill>
          <a:schemeClr val="tx1"/>
        </a:solidFill>
        <a:latin typeface="Arial" pitchFamily="34" charset="0"/>
        <a:ea typeface="黑体" pitchFamily="49" charset="-122"/>
        <a:cs typeface="+mn-cs"/>
      </a:defRPr>
    </a:lvl4pPr>
    <a:lvl5pPr marL="1828800" algn="ctr" rtl="0" fontAlgn="base">
      <a:spcBef>
        <a:spcPct val="0"/>
      </a:spcBef>
      <a:spcAft>
        <a:spcPct val="0"/>
      </a:spcAft>
      <a:defRPr b="1" kern="1200">
        <a:solidFill>
          <a:schemeClr val="tx1"/>
        </a:solidFill>
        <a:latin typeface="Arial" pitchFamily="34" charset="0"/>
        <a:ea typeface="黑体" pitchFamily="49" charset="-122"/>
        <a:cs typeface="+mn-cs"/>
      </a:defRPr>
    </a:lvl5pPr>
    <a:lvl6pPr marL="2286000" algn="l" defTabSz="914400" rtl="0" eaLnBrk="1" latinLnBrk="0" hangingPunct="1">
      <a:defRPr b="1" kern="1200">
        <a:solidFill>
          <a:schemeClr val="tx1"/>
        </a:solidFill>
        <a:latin typeface="Arial" pitchFamily="34" charset="0"/>
        <a:ea typeface="黑体" pitchFamily="49" charset="-122"/>
        <a:cs typeface="+mn-cs"/>
      </a:defRPr>
    </a:lvl6pPr>
    <a:lvl7pPr marL="2743200" algn="l" defTabSz="914400" rtl="0" eaLnBrk="1" latinLnBrk="0" hangingPunct="1">
      <a:defRPr b="1" kern="1200">
        <a:solidFill>
          <a:schemeClr val="tx1"/>
        </a:solidFill>
        <a:latin typeface="Arial" pitchFamily="34" charset="0"/>
        <a:ea typeface="黑体" pitchFamily="49" charset="-122"/>
        <a:cs typeface="+mn-cs"/>
      </a:defRPr>
    </a:lvl7pPr>
    <a:lvl8pPr marL="3200400" algn="l" defTabSz="914400" rtl="0" eaLnBrk="1" latinLnBrk="0" hangingPunct="1">
      <a:defRPr b="1" kern="1200">
        <a:solidFill>
          <a:schemeClr val="tx1"/>
        </a:solidFill>
        <a:latin typeface="Arial" pitchFamily="34" charset="0"/>
        <a:ea typeface="黑体" pitchFamily="49" charset="-122"/>
        <a:cs typeface="+mn-cs"/>
      </a:defRPr>
    </a:lvl8pPr>
    <a:lvl9pPr marL="3657600" algn="l" defTabSz="914400" rtl="0" eaLnBrk="1" latinLnBrk="0" hangingPunct="1">
      <a:defRPr b="1" kern="1200">
        <a:solidFill>
          <a:schemeClr val="tx1"/>
        </a:solidFill>
        <a:latin typeface="Arial" pitchFamily="34" charset="0"/>
        <a:ea typeface="黑体" pitchFamily="49" charset="-122"/>
        <a:cs typeface="+mn-cs"/>
      </a:defRPr>
    </a:lvl9pPr>
  </p:defaultTextStyle>
  <p:extLst>
    <p:ext uri="{EFAFB233-063F-42B5-8137-9DF3F51BA10A}">
      <p15:sldGuideLst xmlns:p15="http://schemas.microsoft.com/office/powerpoint/2012/main" xmlns="">
        <p15:guide id="1" orient="horz" pos="2244">
          <p15:clr>
            <a:srgbClr val="A4A3A4"/>
          </p15:clr>
        </p15:guide>
        <p15:guide id="2" pos="2688">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300"/>
    <a:srgbClr val="01AABB"/>
    <a:srgbClr val="663A77"/>
    <a:srgbClr val="00E0BB"/>
    <a:srgbClr val="01ACBE"/>
    <a:srgbClr val="E87071"/>
    <a:srgbClr val="F9A428"/>
    <a:srgbClr val="FCBB5C"/>
    <a:srgbClr val="FFCF89"/>
    <a:srgbClr val="F89F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812" autoAdjust="0"/>
    <p:restoredTop sz="97747" autoAdjust="0"/>
  </p:normalViewPr>
  <p:slideViewPr>
    <p:cSldViewPr>
      <p:cViewPr varScale="1">
        <p:scale>
          <a:sx n="119" d="100"/>
          <a:sy n="119" d="100"/>
        </p:scale>
        <p:origin x="-240" y="-102"/>
      </p:cViewPr>
      <p:guideLst>
        <p:guide orient="horz" pos="2244"/>
        <p:guide pos="2688"/>
      </p:guideLst>
    </p:cSldViewPr>
  </p:slideViewPr>
  <p:notesTextViewPr>
    <p:cViewPr>
      <p:scale>
        <a:sx n="50" d="100"/>
        <a:sy n="50" d="100"/>
      </p:scale>
      <p:origin x="0" y="0"/>
    </p:cViewPr>
  </p:notesTextViewPr>
  <p:sorterViewPr>
    <p:cViewPr>
      <p:scale>
        <a:sx n="75" d="100"/>
        <a:sy n="75" d="100"/>
      </p:scale>
      <p:origin x="0" y="0"/>
    </p:cViewPr>
  </p:sorterViewPr>
  <p:notesViewPr>
    <p:cSldViewPr>
      <p:cViewPr varScale="1">
        <p:scale>
          <a:sx n="80" d="100"/>
          <a:sy n="80" d="100"/>
        </p:scale>
        <p:origin x="-2106"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dirty="0">
              <a:latin typeface="方正正纤黑简体" panose="02000000000000000000" pitchFamily="2" charset="-122"/>
            </a:endParaRPr>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A1F06A6-C76E-4613-9D4A-F774CCB060B7}" type="datetimeFigureOut">
              <a:rPr lang="zh-CN" altLang="en-US" smtClean="0">
                <a:latin typeface="方正正纤黑简体" panose="02000000000000000000" pitchFamily="2" charset="-122"/>
              </a:rPr>
              <a:t>2019/10/10</a:t>
            </a:fld>
            <a:endParaRPr lang="zh-CN" altLang="en-US" dirty="0">
              <a:latin typeface="方正正纤黑简体" panose="02000000000000000000" pitchFamily="2" charset="-122"/>
            </a:endParaRPr>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dirty="0">
              <a:latin typeface="方正正纤黑简体" panose="02000000000000000000" pitchFamily="2" charset="-122"/>
            </a:endParaRPr>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E742805-9F79-4236-86D3-43973FCD73F4}" type="slidenum">
              <a:rPr lang="zh-CN" altLang="en-US" smtClean="0">
                <a:latin typeface="方正正纤黑简体" panose="02000000000000000000" pitchFamily="2" charset="-122"/>
              </a:rPr>
              <a:t>‹#›</a:t>
            </a:fld>
            <a:endParaRPr lang="zh-CN" altLang="en-US" dirty="0">
              <a:latin typeface="方正正纤黑简体" panose="02000000000000000000" pitchFamily="2" charset="-122"/>
            </a:endParaRPr>
          </a:p>
        </p:txBody>
      </p:sp>
    </p:spTree>
    <p:extLst>
      <p:ext uri="{BB962C8B-B14F-4D97-AF65-F5344CB8AC3E}">
        <p14:creationId xmlns:p14="http://schemas.microsoft.com/office/powerpoint/2010/main" val="3984430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b="0">
                <a:latin typeface="方正正纤黑简体" panose="02000000000000000000" pitchFamily="2" charset="-122"/>
                <a:ea typeface="宋体" pitchFamily="2" charset="-122"/>
              </a:defRPr>
            </a:lvl1pPr>
          </a:lstStyle>
          <a:p>
            <a:endParaRPr lang="zh-CN" altLang="en-US" dirty="0"/>
          </a:p>
        </p:txBody>
      </p:sp>
      <p:sp>
        <p:nvSpPr>
          <p:cNvPr id="1280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latin typeface="方正正纤黑简体" panose="02000000000000000000" pitchFamily="2" charset="-122"/>
                <a:ea typeface="宋体" pitchFamily="2" charset="-122"/>
              </a:defRPr>
            </a:lvl1pPr>
          </a:lstStyle>
          <a:p>
            <a:endParaRPr lang="en-US" altLang="zh-CN" dirty="0"/>
          </a:p>
        </p:txBody>
      </p:sp>
      <p:sp>
        <p:nvSpPr>
          <p:cNvPr id="128004" name="Rectangle 4"/>
          <p:cNvSpPr>
            <a:spLocks noGrp="1" noRot="1" noChangeAspect="1" noChangeArrowheads="1" noTextEdit="1"/>
          </p:cNvSpPr>
          <p:nvPr>
            <p:ph type="sldImg" idx="2"/>
          </p:nvPr>
        </p:nvSpPr>
        <p:spPr bwMode="auto">
          <a:xfrm>
            <a:off x="382588" y="685800"/>
            <a:ext cx="6092825"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80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280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b="0">
                <a:latin typeface="方正正纤黑简体" panose="02000000000000000000" pitchFamily="2" charset="-122"/>
                <a:ea typeface="宋体" pitchFamily="2" charset="-122"/>
              </a:defRPr>
            </a:lvl1pPr>
          </a:lstStyle>
          <a:p>
            <a:endParaRPr lang="en-US" altLang="zh-CN" dirty="0"/>
          </a:p>
        </p:txBody>
      </p:sp>
      <p:sp>
        <p:nvSpPr>
          <p:cNvPr id="1280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latin typeface="方正正纤黑简体" panose="02000000000000000000" pitchFamily="2" charset="-122"/>
                <a:ea typeface="宋体" pitchFamily="2" charset="-122"/>
              </a:defRPr>
            </a:lvl1pPr>
          </a:lstStyle>
          <a:p>
            <a:fld id="{20DEAE63-D6C4-437F-B8DA-DA689F991AA7}" type="slidenum">
              <a:rPr lang="zh-CN" altLang="en-US" smtClean="0"/>
              <a:pPr/>
              <a:t>‹#›</a:t>
            </a:fld>
            <a:endParaRPr lang="en-US" altLang="zh-CN" dirty="0"/>
          </a:p>
        </p:txBody>
      </p:sp>
    </p:spTree>
    <p:extLst>
      <p:ext uri="{BB962C8B-B14F-4D97-AF65-F5344CB8AC3E}">
        <p14:creationId xmlns:p14="http://schemas.microsoft.com/office/powerpoint/2010/main" val="3631942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方正正纤黑简体" panose="02000000000000000000" pitchFamily="2" charset="-122"/>
        <a:ea typeface="+mn-ea"/>
        <a:cs typeface="+mn-cs"/>
      </a:defRPr>
    </a:lvl1pPr>
    <a:lvl2pPr marL="457200" algn="l" rtl="0" fontAlgn="base">
      <a:spcBef>
        <a:spcPct val="30000"/>
      </a:spcBef>
      <a:spcAft>
        <a:spcPct val="0"/>
      </a:spcAft>
      <a:defRPr sz="1200" kern="1200">
        <a:solidFill>
          <a:schemeClr val="tx1"/>
        </a:solidFill>
        <a:latin typeface="方正正纤黑简体" panose="02000000000000000000" pitchFamily="2" charset="-122"/>
        <a:ea typeface="+mn-ea"/>
        <a:cs typeface="+mn-cs"/>
      </a:defRPr>
    </a:lvl2pPr>
    <a:lvl3pPr marL="914400" algn="l" rtl="0" fontAlgn="base">
      <a:spcBef>
        <a:spcPct val="30000"/>
      </a:spcBef>
      <a:spcAft>
        <a:spcPct val="0"/>
      </a:spcAft>
      <a:defRPr sz="1200" kern="1200">
        <a:solidFill>
          <a:schemeClr val="tx1"/>
        </a:solidFill>
        <a:latin typeface="方正正纤黑简体" panose="02000000000000000000" pitchFamily="2" charset="-122"/>
        <a:ea typeface="+mn-ea"/>
        <a:cs typeface="+mn-cs"/>
      </a:defRPr>
    </a:lvl3pPr>
    <a:lvl4pPr marL="1371600" algn="l" rtl="0" fontAlgn="base">
      <a:spcBef>
        <a:spcPct val="30000"/>
      </a:spcBef>
      <a:spcAft>
        <a:spcPct val="0"/>
      </a:spcAft>
      <a:defRPr sz="1200" kern="1200">
        <a:solidFill>
          <a:schemeClr val="tx1"/>
        </a:solidFill>
        <a:latin typeface="方正正纤黑简体" panose="02000000000000000000" pitchFamily="2" charset="-122"/>
        <a:ea typeface="+mn-ea"/>
        <a:cs typeface="+mn-cs"/>
      </a:defRPr>
    </a:lvl4pPr>
    <a:lvl5pPr marL="1828800" algn="l" rtl="0" fontAlgn="base">
      <a:spcBef>
        <a:spcPct val="30000"/>
      </a:spcBef>
      <a:spcAft>
        <a:spcPct val="0"/>
      </a:spcAft>
      <a:defRPr sz="1200" kern="1200">
        <a:solidFill>
          <a:schemeClr val="tx1"/>
        </a:solidFill>
        <a:latin typeface="方正正纤黑简体" panose="02000000000000000000" pitchFamily="2" charset="-122"/>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mtClean="0"/>
              <a:t>更多精美</a:t>
            </a:r>
            <a:r>
              <a:rPr lang="en-US" altLang="zh-CN" smtClean="0"/>
              <a:t>PPT</a:t>
            </a:r>
            <a:r>
              <a:rPr lang="zh-CN" altLang="en-US" smtClean="0"/>
              <a:t>模板下载：</a:t>
            </a:r>
            <a:endParaRPr lang="en-US" altLang="zh-CN" smtClean="0"/>
          </a:p>
          <a:p>
            <a:r>
              <a:rPr lang="en-US" altLang="zh-CN" smtClean="0"/>
              <a:t>http://so.ooopic.com/sousuo/15770370/</a:t>
            </a:r>
            <a:endParaRPr lang="zh-CN" altLang="en-US"/>
          </a:p>
        </p:txBody>
      </p:sp>
      <p:sp>
        <p:nvSpPr>
          <p:cNvPr id="4" name="灯片编号占位符 3"/>
          <p:cNvSpPr>
            <a:spLocks noGrp="1"/>
          </p:cNvSpPr>
          <p:nvPr>
            <p:ph type="sldNum" sz="quarter" idx="10"/>
          </p:nvPr>
        </p:nvSpPr>
        <p:spPr/>
        <p:txBody>
          <a:bodyPr/>
          <a:lstStyle/>
          <a:p>
            <a:fld id="{D0C22898-45BB-4E96-99D7-729736ECC9C5}" type="slidenum">
              <a:rPr lang="zh-CN" altLang="en-US" smtClean="0"/>
              <a:t>1</a:t>
            </a:fld>
            <a:endParaRPr lang="zh-CN" altLang="en-US"/>
          </a:p>
        </p:txBody>
      </p:sp>
    </p:spTree>
    <p:extLst>
      <p:ext uri="{BB962C8B-B14F-4D97-AF65-F5344CB8AC3E}">
        <p14:creationId xmlns:p14="http://schemas.microsoft.com/office/powerpoint/2010/main" val="2768678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E0B30-C635-4C7C-98E8-12E41BE490BB}" type="slidenum">
              <a:rPr lang="zh-CN" altLang="en-US" smtClean="0"/>
              <a:pPr/>
              <a:t>10</a:t>
            </a:fld>
            <a:endParaRPr lang="zh-CN" altLang="en-US" dirty="0"/>
          </a:p>
        </p:txBody>
      </p:sp>
    </p:spTree>
    <p:extLst>
      <p:ext uri="{BB962C8B-B14F-4D97-AF65-F5344CB8AC3E}">
        <p14:creationId xmlns:p14="http://schemas.microsoft.com/office/powerpoint/2010/main" val="1579393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2</a:t>
            </a:fld>
            <a:endParaRPr lang="en-US" altLang="zh-CN"/>
          </a:p>
        </p:txBody>
      </p:sp>
    </p:spTree>
    <p:extLst>
      <p:ext uri="{BB962C8B-B14F-4D97-AF65-F5344CB8AC3E}">
        <p14:creationId xmlns:p14="http://schemas.microsoft.com/office/powerpoint/2010/main" val="1805698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3</a:t>
            </a:fld>
            <a:endParaRPr lang="en-US" altLang="zh-CN"/>
          </a:p>
        </p:txBody>
      </p:sp>
    </p:spTree>
    <p:extLst>
      <p:ext uri="{BB962C8B-B14F-4D97-AF65-F5344CB8AC3E}">
        <p14:creationId xmlns:p14="http://schemas.microsoft.com/office/powerpoint/2010/main" val="425557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560A08-AE14-4601-823B-EEE87F151D61}" type="slidenum">
              <a:rPr lang="zh-CN" altLang="en-US" smtClean="0"/>
              <a:t>4</a:t>
            </a:fld>
            <a:endParaRPr lang="zh-CN" altLang="en-US"/>
          </a:p>
        </p:txBody>
      </p:sp>
    </p:spTree>
    <p:extLst>
      <p:ext uri="{BB962C8B-B14F-4D97-AF65-F5344CB8AC3E}">
        <p14:creationId xmlns:p14="http://schemas.microsoft.com/office/powerpoint/2010/main" val="2937545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E0B30-C635-4C7C-98E8-12E41BE490BB}" type="slidenum">
              <a:rPr lang="zh-CN" altLang="en-US" smtClean="0"/>
              <a:t>5</a:t>
            </a:fld>
            <a:endParaRPr lang="zh-CN" altLang="en-US"/>
          </a:p>
        </p:txBody>
      </p:sp>
    </p:spTree>
    <p:extLst>
      <p:ext uri="{BB962C8B-B14F-4D97-AF65-F5344CB8AC3E}">
        <p14:creationId xmlns:p14="http://schemas.microsoft.com/office/powerpoint/2010/main" val="2211725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6</a:t>
            </a:fld>
            <a:endParaRPr lang="en-US" altLang="zh-CN"/>
          </a:p>
        </p:txBody>
      </p:sp>
    </p:spTree>
    <p:extLst>
      <p:ext uri="{BB962C8B-B14F-4D97-AF65-F5344CB8AC3E}">
        <p14:creationId xmlns:p14="http://schemas.microsoft.com/office/powerpoint/2010/main" val="1803910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E0B30-C635-4C7C-98E8-12E41BE490BB}" type="slidenum">
              <a:rPr lang="zh-CN" altLang="en-US" smtClean="0"/>
              <a:t>7</a:t>
            </a:fld>
            <a:endParaRPr lang="zh-CN" altLang="en-US"/>
          </a:p>
        </p:txBody>
      </p:sp>
    </p:spTree>
    <p:extLst>
      <p:ext uri="{BB962C8B-B14F-4D97-AF65-F5344CB8AC3E}">
        <p14:creationId xmlns:p14="http://schemas.microsoft.com/office/powerpoint/2010/main" val="2457434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8</a:t>
            </a:fld>
            <a:endParaRPr lang="en-US" altLang="zh-CN"/>
          </a:p>
        </p:txBody>
      </p:sp>
    </p:spTree>
    <p:extLst>
      <p:ext uri="{BB962C8B-B14F-4D97-AF65-F5344CB8AC3E}">
        <p14:creationId xmlns:p14="http://schemas.microsoft.com/office/powerpoint/2010/main" val="3655834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9</a:t>
            </a:fld>
            <a:endParaRPr lang="en-US" altLang="zh-CN"/>
          </a:p>
        </p:txBody>
      </p:sp>
    </p:spTree>
    <p:extLst>
      <p:ext uri="{BB962C8B-B14F-4D97-AF65-F5344CB8AC3E}">
        <p14:creationId xmlns:p14="http://schemas.microsoft.com/office/powerpoint/2010/main" val="2353075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199" y="842032"/>
            <a:ext cx="6859191" cy="1791253"/>
          </a:xfrm>
        </p:spPr>
        <p:txBody>
          <a:bodyPr anchor="b"/>
          <a:lstStyle>
            <a:lvl1pPr algn="ctr">
              <a:defRPr sz="4501"/>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199" y="2702363"/>
            <a:ext cx="6859191" cy="1242205"/>
          </a:xfrm>
        </p:spPr>
        <p:txBody>
          <a:bodyPr/>
          <a:lstStyle>
            <a:lvl1pPr marL="0" indent="0" algn="ctr">
              <a:buNone/>
              <a:defRPr sz="1800"/>
            </a:lvl1pPr>
            <a:lvl2pPr marL="342946" indent="0" algn="ctr">
              <a:buNone/>
              <a:defRPr sz="1500"/>
            </a:lvl2pPr>
            <a:lvl3pPr marL="685891" indent="0" algn="ctr">
              <a:buNone/>
              <a:defRPr sz="1350"/>
            </a:lvl3pPr>
            <a:lvl4pPr marL="1028837" indent="0" algn="ctr">
              <a:buNone/>
              <a:defRPr sz="1200"/>
            </a:lvl4pPr>
            <a:lvl5pPr marL="1371783" indent="0" algn="ctr">
              <a:buNone/>
              <a:defRPr sz="1200"/>
            </a:lvl5pPr>
            <a:lvl6pPr marL="1714729" indent="0" algn="ctr">
              <a:buNone/>
              <a:defRPr sz="1200"/>
            </a:lvl6pPr>
            <a:lvl7pPr marL="2057674" indent="0" algn="ctr">
              <a:buNone/>
              <a:defRPr sz="1200"/>
            </a:lvl7pPr>
            <a:lvl8pPr marL="2400620" indent="0" algn="ctr">
              <a:buNone/>
              <a:defRPr sz="1200"/>
            </a:lvl8pPr>
            <a:lvl9pPr marL="2743566"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ED701476-7D90-4C9F-912C-BC6C12628A48}" type="datetimeFigureOut">
              <a:rPr lang="zh-CN" altLang="en-US" smtClean="0"/>
              <a:t>2019/10/10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F38AC0D-7CDA-4556-88FC-DA964AB6D27A}" type="slidenum">
              <a:rPr lang="zh-CN" altLang="en-US" smtClean="0"/>
              <a:t>‹#›</a:t>
            </a:fld>
            <a:endParaRPr lang="zh-CN" altLang="en-US"/>
          </a:p>
        </p:txBody>
      </p:sp>
    </p:spTree>
    <p:extLst>
      <p:ext uri="{BB962C8B-B14F-4D97-AF65-F5344CB8AC3E}">
        <p14:creationId xmlns:p14="http://schemas.microsoft.com/office/powerpoint/2010/main" val="2271905949"/>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D701476-7D90-4C9F-912C-BC6C12628A48}" type="datetimeFigureOut">
              <a:rPr lang="zh-CN" altLang="en-US" smtClean="0"/>
              <a:t>2019/10/10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F38AC0D-7CDA-4556-88FC-DA964AB6D27A}" type="slidenum">
              <a:rPr lang="zh-CN" altLang="en-US" smtClean="0"/>
              <a:t>‹#›</a:t>
            </a:fld>
            <a:endParaRPr lang="zh-CN" altLang="en-US"/>
          </a:p>
        </p:txBody>
      </p:sp>
    </p:spTree>
    <p:extLst>
      <p:ext uri="{BB962C8B-B14F-4D97-AF65-F5344CB8AC3E}">
        <p14:creationId xmlns:p14="http://schemas.microsoft.com/office/powerpoint/2010/main" val="723424704"/>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4812" y="273928"/>
            <a:ext cx="1972017" cy="4360224"/>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759" y="273928"/>
            <a:ext cx="5801732" cy="4360224"/>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D701476-7D90-4C9F-912C-BC6C12628A48}" type="datetimeFigureOut">
              <a:rPr lang="zh-CN" altLang="en-US" smtClean="0"/>
              <a:t>2019/10/10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F38AC0D-7CDA-4556-88FC-DA964AB6D27A}" type="slidenum">
              <a:rPr lang="zh-CN" altLang="en-US" smtClean="0"/>
              <a:t>‹#›</a:t>
            </a:fld>
            <a:endParaRPr lang="zh-CN" altLang="en-US"/>
          </a:p>
        </p:txBody>
      </p:sp>
    </p:spTree>
    <p:extLst>
      <p:ext uri="{BB962C8B-B14F-4D97-AF65-F5344CB8AC3E}">
        <p14:creationId xmlns:p14="http://schemas.microsoft.com/office/powerpoint/2010/main" val="4044244038"/>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自定义版式">
    <p:bg>
      <p:bgPr>
        <a:solidFill>
          <a:schemeClr val="bg1">
            <a:lumMod val="95000"/>
          </a:schemeClr>
        </a:solidFill>
        <a:effectLst/>
      </p:bgPr>
    </p:bg>
    <p:spTree>
      <p:nvGrpSpPr>
        <p:cNvPr id="1" name=""/>
        <p:cNvGrpSpPr/>
        <p:nvPr/>
      </p:nvGrpSpPr>
      <p:grpSpPr>
        <a:xfrm>
          <a:off x="0" y="0"/>
          <a:ext cx="0" cy="0"/>
          <a:chOff x="0" y="0"/>
          <a:chExt cx="0" cy="0"/>
        </a:xfrm>
      </p:grpSpPr>
      <p:grpSp>
        <p:nvGrpSpPr>
          <p:cNvPr id="8" name="Group 48"/>
          <p:cNvGrpSpPr>
            <a:grpSpLocks noChangeAspect="1"/>
          </p:cNvGrpSpPr>
          <p:nvPr userDrawn="1"/>
        </p:nvGrpSpPr>
        <p:grpSpPr bwMode="auto">
          <a:xfrm>
            <a:off x="646759" y="960416"/>
            <a:ext cx="7949212" cy="3451722"/>
            <a:chOff x="-627" y="390"/>
            <a:chExt cx="8934" cy="3538"/>
          </a:xfrm>
          <a:solidFill>
            <a:schemeClr val="bg1">
              <a:lumMod val="85000"/>
              <a:alpha val="38000"/>
            </a:schemeClr>
          </a:solidFill>
        </p:grpSpPr>
        <p:sp>
          <p:nvSpPr>
            <p:cNvPr id="9" name="Freeform 49"/>
            <p:cNvSpPr>
              <a:spLocks noEditPoints="1"/>
            </p:cNvSpPr>
            <p:nvPr/>
          </p:nvSpPr>
          <p:spPr bwMode="auto">
            <a:xfrm>
              <a:off x="-578" y="390"/>
              <a:ext cx="8885" cy="3538"/>
            </a:xfrm>
            <a:custGeom>
              <a:avLst/>
              <a:gdLst>
                <a:gd name="T0" fmla="*/ 2291 w 3758"/>
                <a:gd name="T1" fmla="*/ 237 h 1495"/>
                <a:gd name="T2" fmla="*/ 2322 w 3758"/>
                <a:gd name="T3" fmla="*/ 397 h 1495"/>
                <a:gd name="T4" fmla="*/ 2366 w 3758"/>
                <a:gd name="T5" fmla="*/ 228 h 1495"/>
                <a:gd name="T6" fmla="*/ 1776 w 3758"/>
                <a:gd name="T7" fmla="*/ 158 h 1495"/>
                <a:gd name="T8" fmla="*/ 1332 w 3758"/>
                <a:gd name="T9" fmla="*/ 125 h 1495"/>
                <a:gd name="T10" fmla="*/ 1806 w 3758"/>
                <a:gd name="T11" fmla="*/ 387 h 1495"/>
                <a:gd name="T12" fmla="*/ 1930 w 3758"/>
                <a:gd name="T13" fmla="*/ 436 h 1495"/>
                <a:gd name="T14" fmla="*/ 2203 w 3758"/>
                <a:gd name="T15" fmla="*/ 303 h 1495"/>
                <a:gd name="T16" fmla="*/ 1811 w 3758"/>
                <a:gd name="T17" fmla="*/ 227 h 1495"/>
                <a:gd name="T18" fmla="*/ 1453 w 3758"/>
                <a:gd name="T19" fmla="*/ 189 h 1495"/>
                <a:gd name="T20" fmla="*/ 1337 w 3758"/>
                <a:gd name="T21" fmla="*/ 97 h 1495"/>
                <a:gd name="T22" fmla="*/ 3253 w 3758"/>
                <a:gd name="T23" fmla="*/ 1486 h 1495"/>
                <a:gd name="T24" fmla="*/ 416 w 3758"/>
                <a:gd name="T25" fmla="*/ 1045 h 1495"/>
                <a:gd name="T26" fmla="*/ 679 w 3758"/>
                <a:gd name="T27" fmla="*/ 1017 h 1495"/>
                <a:gd name="T28" fmla="*/ 3144 w 3758"/>
                <a:gd name="T29" fmla="*/ 1434 h 1495"/>
                <a:gd name="T30" fmla="*/ 3273 w 3758"/>
                <a:gd name="T31" fmla="*/ 1311 h 1495"/>
                <a:gd name="T32" fmla="*/ 1549 w 3758"/>
                <a:gd name="T33" fmla="*/ 981 h 1495"/>
                <a:gd name="T34" fmla="*/ 1526 w 3758"/>
                <a:gd name="T35" fmla="*/ 976 h 1495"/>
                <a:gd name="T36" fmla="*/ 1273 w 3758"/>
                <a:gd name="T37" fmla="*/ 920 h 1495"/>
                <a:gd name="T38" fmla="*/ 1541 w 3758"/>
                <a:gd name="T39" fmla="*/ 877 h 1495"/>
                <a:gd name="T40" fmla="*/ 1502 w 3758"/>
                <a:gd name="T41" fmla="*/ 821 h 1495"/>
                <a:gd name="T42" fmla="*/ 1644 w 3758"/>
                <a:gd name="T43" fmla="*/ 671 h 1495"/>
                <a:gd name="T44" fmla="*/ 1273 w 3758"/>
                <a:gd name="T45" fmla="*/ 842 h 1495"/>
                <a:gd name="T46" fmla="*/ 1523 w 3758"/>
                <a:gd name="T47" fmla="*/ 633 h 1495"/>
                <a:gd name="T48" fmla="*/ 1737 w 3758"/>
                <a:gd name="T49" fmla="*/ 498 h 1495"/>
                <a:gd name="T50" fmla="*/ 216 w 3758"/>
                <a:gd name="T51" fmla="*/ 419 h 1495"/>
                <a:gd name="T52" fmla="*/ 484 w 3758"/>
                <a:gd name="T53" fmla="*/ 389 h 1495"/>
                <a:gd name="T54" fmla="*/ 58 w 3758"/>
                <a:gd name="T55" fmla="*/ 336 h 1495"/>
                <a:gd name="T56" fmla="*/ 3114 w 3758"/>
                <a:gd name="T57" fmla="*/ 270 h 1495"/>
                <a:gd name="T58" fmla="*/ 2938 w 3758"/>
                <a:gd name="T59" fmla="*/ 269 h 1495"/>
                <a:gd name="T60" fmla="*/ 2642 w 3758"/>
                <a:gd name="T61" fmla="*/ 239 h 1495"/>
                <a:gd name="T62" fmla="*/ 3300 w 3758"/>
                <a:gd name="T63" fmla="*/ 450 h 1495"/>
                <a:gd name="T64" fmla="*/ 2947 w 3758"/>
                <a:gd name="T65" fmla="*/ 392 h 1495"/>
                <a:gd name="T66" fmla="*/ 2990 w 3758"/>
                <a:gd name="T67" fmla="*/ 262 h 1495"/>
                <a:gd name="T68" fmla="*/ 3027 w 3758"/>
                <a:gd name="T69" fmla="*/ 176 h 1495"/>
                <a:gd name="T70" fmla="*/ 3216 w 3758"/>
                <a:gd name="T71" fmla="*/ 303 h 1495"/>
                <a:gd name="T72" fmla="*/ 3084 w 3758"/>
                <a:gd name="T73" fmla="*/ 197 h 1495"/>
                <a:gd name="T74" fmla="*/ 2770 w 3758"/>
                <a:gd name="T75" fmla="*/ 191 h 1495"/>
                <a:gd name="T76" fmla="*/ 2833 w 3758"/>
                <a:gd name="T77" fmla="*/ 173 h 1495"/>
                <a:gd name="T78" fmla="*/ 1125 w 3758"/>
                <a:gd name="T79" fmla="*/ 227 h 1495"/>
                <a:gd name="T80" fmla="*/ 1004 w 3758"/>
                <a:gd name="T81" fmla="*/ 207 h 1495"/>
                <a:gd name="T82" fmla="*/ 732 w 3758"/>
                <a:gd name="T83" fmla="*/ 292 h 1495"/>
                <a:gd name="T84" fmla="*/ 506 w 3758"/>
                <a:gd name="T85" fmla="*/ 257 h 1495"/>
                <a:gd name="T86" fmla="*/ 459 w 3758"/>
                <a:gd name="T87" fmla="*/ 423 h 1495"/>
                <a:gd name="T88" fmla="*/ 351 w 3758"/>
                <a:gd name="T89" fmla="*/ 468 h 1495"/>
                <a:gd name="T90" fmla="*/ 851 w 3758"/>
                <a:gd name="T91" fmla="*/ 182 h 1495"/>
                <a:gd name="T92" fmla="*/ 2769 w 3758"/>
                <a:gd name="T93" fmla="*/ 153 h 1495"/>
                <a:gd name="T94" fmla="*/ 3001 w 3758"/>
                <a:gd name="T95" fmla="*/ 148 h 1495"/>
                <a:gd name="T96" fmla="*/ 2760 w 3758"/>
                <a:gd name="T97" fmla="*/ 97 h 1495"/>
                <a:gd name="T98" fmla="*/ 428 w 3758"/>
                <a:gd name="T99" fmla="*/ 90 h 1495"/>
                <a:gd name="T100" fmla="*/ 896 w 3758"/>
                <a:gd name="T101" fmla="*/ 86 h 1495"/>
                <a:gd name="T102" fmla="*/ 550 w 3758"/>
                <a:gd name="T103" fmla="*/ 103 h 1495"/>
                <a:gd name="T104" fmla="*/ 1205 w 3758"/>
                <a:gd name="T105" fmla="*/ 54 h 1495"/>
                <a:gd name="T106" fmla="*/ 2950 w 3758"/>
                <a:gd name="T107" fmla="*/ 44 h 1495"/>
                <a:gd name="T108" fmla="*/ 3126 w 3758"/>
                <a:gd name="T109" fmla="*/ 17 h 1495"/>
                <a:gd name="T110" fmla="*/ 3042 w 3758"/>
                <a:gd name="T111" fmla="*/ 62 h 1495"/>
                <a:gd name="T112" fmla="*/ 3139 w 3758"/>
                <a:gd name="T113" fmla="*/ 79 h 1495"/>
                <a:gd name="T114" fmla="*/ 3351 w 3758"/>
                <a:gd name="T115" fmla="*/ 23 h 1495"/>
                <a:gd name="T116" fmla="*/ 3155 w 3758"/>
                <a:gd name="T117" fmla="*/ 93 h 1495"/>
                <a:gd name="T118" fmla="*/ 3360 w 3758"/>
                <a:gd name="T119" fmla="*/ 267 h 1495"/>
                <a:gd name="T120" fmla="*/ 3620 w 3758"/>
                <a:gd name="T121" fmla="*/ 218 h 1495"/>
                <a:gd name="T122" fmla="*/ 3662 w 3758"/>
                <a:gd name="T123" fmla="*/ 126 h 1495"/>
                <a:gd name="T124" fmla="*/ 3425 w 3758"/>
                <a:gd name="T125" fmla="*/ 28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58" h="1495">
                  <a:moveTo>
                    <a:pt x="3271" y="498"/>
                  </a:moveTo>
                  <a:cubicBezTo>
                    <a:pt x="3249" y="498"/>
                    <a:pt x="3249" y="498"/>
                    <a:pt x="3249" y="498"/>
                  </a:cubicBezTo>
                  <a:cubicBezTo>
                    <a:pt x="3251" y="502"/>
                    <a:pt x="3258" y="505"/>
                    <a:pt x="3263" y="505"/>
                  </a:cubicBezTo>
                  <a:cubicBezTo>
                    <a:pt x="3268" y="505"/>
                    <a:pt x="3272" y="503"/>
                    <a:pt x="3273" y="499"/>
                  </a:cubicBezTo>
                  <a:cubicBezTo>
                    <a:pt x="3273" y="499"/>
                    <a:pt x="3272" y="498"/>
                    <a:pt x="3271" y="498"/>
                  </a:cubicBezTo>
                  <a:moveTo>
                    <a:pt x="3334" y="498"/>
                  </a:moveTo>
                  <a:cubicBezTo>
                    <a:pt x="3308" y="498"/>
                    <a:pt x="3308" y="498"/>
                    <a:pt x="3308" y="498"/>
                  </a:cubicBezTo>
                  <a:cubicBezTo>
                    <a:pt x="3302" y="504"/>
                    <a:pt x="3294" y="509"/>
                    <a:pt x="3297" y="519"/>
                  </a:cubicBezTo>
                  <a:cubicBezTo>
                    <a:pt x="3299" y="520"/>
                    <a:pt x="3301" y="520"/>
                    <a:pt x="3303" y="520"/>
                  </a:cubicBezTo>
                  <a:cubicBezTo>
                    <a:pt x="3306" y="520"/>
                    <a:pt x="3309" y="520"/>
                    <a:pt x="3312" y="519"/>
                  </a:cubicBezTo>
                  <a:cubicBezTo>
                    <a:pt x="3316" y="519"/>
                    <a:pt x="3319" y="519"/>
                    <a:pt x="3322" y="519"/>
                  </a:cubicBezTo>
                  <a:cubicBezTo>
                    <a:pt x="3326" y="519"/>
                    <a:pt x="3329" y="519"/>
                    <a:pt x="3331" y="522"/>
                  </a:cubicBezTo>
                  <a:cubicBezTo>
                    <a:pt x="3329" y="524"/>
                    <a:pt x="3324" y="527"/>
                    <a:pt x="3328" y="531"/>
                  </a:cubicBezTo>
                  <a:cubicBezTo>
                    <a:pt x="3329" y="531"/>
                    <a:pt x="3330" y="531"/>
                    <a:pt x="3330" y="531"/>
                  </a:cubicBezTo>
                  <a:cubicBezTo>
                    <a:pt x="3336" y="531"/>
                    <a:pt x="3338" y="524"/>
                    <a:pt x="3342" y="522"/>
                  </a:cubicBezTo>
                  <a:cubicBezTo>
                    <a:pt x="3350" y="523"/>
                    <a:pt x="3347" y="532"/>
                    <a:pt x="3355" y="532"/>
                  </a:cubicBezTo>
                  <a:cubicBezTo>
                    <a:pt x="3356" y="532"/>
                    <a:pt x="3356" y="532"/>
                    <a:pt x="3357" y="531"/>
                  </a:cubicBezTo>
                  <a:cubicBezTo>
                    <a:pt x="3360" y="529"/>
                    <a:pt x="3363" y="526"/>
                    <a:pt x="3363" y="521"/>
                  </a:cubicBezTo>
                  <a:cubicBezTo>
                    <a:pt x="3361" y="517"/>
                    <a:pt x="3356" y="516"/>
                    <a:pt x="3353" y="513"/>
                  </a:cubicBezTo>
                  <a:cubicBezTo>
                    <a:pt x="3353" y="509"/>
                    <a:pt x="3358" y="510"/>
                    <a:pt x="3357" y="505"/>
                  </a:cubicBezTo>
                  <a:cubicBezTo>
                    <a:pt x="3351" y="502"/>
                    <a:pt x="3341" y="501"/>
                    <a:pt x="3334" y="498"/>
                  </a:cubicBezTo>
                  <a:moveTo>
                    <a:pt x="1944" y="395"/>
                  </a:moveTo>
                  <a:cubicBezTo>
                    <a:pt x="1937" y="395"/>
                    <a:pt x="1931" y="403"/>
                    <a:pt x="1935" y="407"/>
                  </a:cubicBezTo>
                  <a:cubicBezTo>
                    <a:pt x="1944" y="407"/>
                    <a:pt x="1947" y="403"/>
                    <a:pt x="1949" y="397"/>
                  </a:cubicBezTo>
                  <a:cubicBezTo>
                    <a:pt x="1947" y="396"/>
                    <a:pt x="1945" y="395"/>
                    <a:pt x="1944" y="395"/>
                  </a:cubicBezTo>
                  <a:moveTo>
                    <a:pt x="1991" y="248"/>
                  </a:moveTo>
                  <a:cubicBezTo>
                    <a:pt x="1987" y="248"/>
                    <a:pt x="1983" y="250"/>
                    <a:pt x="1984" y="253"/>
                  </a:cubicBezTo>
                  <a:cubicBezTo>
                    <a:pt x="1986" y="254"/>
                    <a:pt x="1988" y="255"/>
                    <a:pt x="1990" y="255"/>
                  </a:cubicBezTo>
                  <a:cubicBezTo>
                    <a:pt x="1993" y="255"/>
                    <a:pt x="1997" y="253"/>
                    <a:pt x="1996" y="250"/>
                  </a:cubicBezTo>
                  <a:cubicBezTo>
                    <a:pt x="1995" y="248"/>
                    <a:pt x="1993" y="248"/>
                    <a:pt x="1991" y="248"/>
                  </a:cubicBezTo>
                  <a:moveTo>
                    <a:pt x="2331" y="226"/>
                  </a:moveTo>
                  <a:cubicBezTo>
                    <a:pt x="2327" y="226"/>
                    <a:pt x="2323" y="227"/>
                    <a:pt x="2318" y="228"/>
                  </a:cubicBezTo>
                  <a:cubicBezTo>
                    <a:pt x="2313" y="229"/>
                    <a:pt x="2309" y="229"/>
                    <a:pt x="2304" y="229"/>
                  </a:cubicBezTo>
                  <a:cubicBezTo>
                    <a:pt x="2303" y="229"/>
                    <a:pt x="2303" y="229"/>
                    <a:pt x="2302" y="229"/>
                  </a:cubicBezTo>
                  <a:cubicBezTo>
                    <a:pt x="2299" y="231"/>
                    <a:pt x="2299" y="236"/>
                    <a:pt x="2295" y="238"/>
                  </a:cubicBezTo>
                  <a:cubicBezTo>
                    <a:pt x="2294" y="237"/>
                    <a:pt x="2293" y="237"/>
                    <a:pt x="2291" y="237"/>
                  </a:cubicBezTo>
                  <a:cubicBezTo>
                    <a:pt x="2289" y="237"/>
                    <a:pt x="2287" y="238"/>
                    <a:pt x="2285" y="239"/>
                  </a:cubicBezTo>
                  <a:cubicBezTo>
                    <a:pt x="2283" y="240"/>
                    <a:pt x="2281" y="242"/>
                    <a:pt x="2278" y="242"/>
                  </a:cubicBezTo>
                  <a:cubicBezTo>
                    <a:pt x="2277" y="242"/>
                    <a:pt x="2276" y="242"/>
                    <a:pt x="2274" y="241"/>
                  </a:cubicBezTo>
                  <a:cubicBezTo>
                    <a:pt x="2267" y="245"/>
                    <a:pt x="2267" y="251"/>
                    <a:pt x="2258" y="256"/>
                  </a:cubicBezTo>
                  <a:cubicBezTo>
                    <a:pt x="2251" y="260"/>
                    <a:pt x="2235" y="262"/>
                    <a:pt x="2236" y="270"/>
                  </a:cubicBezTo>
                  <a:cubicBezTo>
                    <a:pt x="2236" y="275"/>
                    <a:pt x="2247" y="276"/>
                    <a:pt x="2253" y="278"/>
                  </a:cubicBezTo>
                  <a:cubicBezTo>
                    <a:pt x="2260" y="281"/>
                    <a:pt x="2264" y="287"/>
                    <a:pt x="2271" y="288"/>
                  </a:cubicBezTo>
                  <a:cubicBezTo>
                    <a:pt x="2271" y="288"/>
                    <a:pt x="2272" y="288"/>
                    <a:pt x="2273" y="288"/>
                  </a:cubicBezTo>
                  <a:cubicBezTo>
                    <a:pt x="2275" y="288"/>
                    <a:pt x="2277" y="287"/>
                    <a:pt x="2280" y="287"/>
                  </a:cubicBezTo>
                  <a:cubicBezTo>
                    <a:pt x="2282" y="287"/>
                    <a:pt x="2285" y="287"/>
                    <a:pt x="2287" y="287"/>
                  </a:cubicBezTo>
                  <a:cubicBezTo>
                    <a:pt x="2292" y="287"/>
                    <a:pt x="2296" y="288"/>
                    <a:pt x="2296" y="292"/>
                  </a:cubicBezTo>
                  <a:cubicBezTo>
                    <a:pt x="2295" y="295"/>
                    <a:pt x="2292" y="296"/>
                    <a:pt x="2288" y="296"/>
                  </a:cubicBezTo>
                  <a:cubicBezTo>
                    <a:pt x="2285" y="296"/>
                    <a:pt x="2281" y="295"/>
                    <a:pt x="2279" y="294"/>
                  </a:cubicBezTo>
                  <a:cubicBezTo>
                    <a:pt x="2276" y="295"/>
                    <a:pt x="2279" y="301"/>
                    <a:pt x="2275" y="302"/>
                  </a:cubicBezTo>
                  <a:cubicBezTo>
                    <a:pt x="2264" y="301"/>
                    <a:pt x="2262" y="291"/>
                    <a:pt x="2252" y="289"/>
                  </a:cubicBezTo>
                  <a:cubicBezTo>
                    <a:pt x="2246" y="292"/>
                    <a:pt x="2243" y="297"/>
                    <a:pt x="2237" y="301"/>
                  </a:cubicBezTo>
                  <a:cubicBezTo>
                    <a:pt x="2231" y="304"/>
                    <a:pt x="2222" y="305"/>
                    <a:pt x="2219" y="311"/>
                  </a:cubicBezTo>
                  <a:cubicBezTo>
                    <a:pt x="2219" y="314"/>
                    <a:pt x="2220" y="314"/>
                    <a:pt x="2222" y="314"/>
                  </a:cubicBezTo>
                  <a:cubicBezTo>
                    <a:pt x="2223" y="314"/>
                    <a:pt x="2223" y="314"/>
                    <a:pt x="2223" y="314"/>
                  </a:cubicBezTo>
                  <a:cubicBezTo>
                    <a:pt x="2224" y="314"/>
                    <a:pt x="2225" y="314"/>
                    <a:pt x="2227" y="315"/>
                  </a:cubicBezTo>
                  <a:cubicBezTo>
                    <a:pt x="2231" y="317"/>
                    <a:pt x="2231" y="323"/>
                    <a:pt x="2237" y="325"/>
                  </a:cubicBezTo>
                  <a:cubicBezTo>
                    <a:pt x="2239" y="326"/>
                    <a:pt x="2242" y="326"/>
                    <a:pt x="2245" y="326"/>
                  </a:cubicBezTo>
                  <a:cubicBezTo>
                    <a:pt x="2257" y="326"/>
                    <a:pt x="2268" y="319"/>
                    <a:pt x="2280" y="317"/>
                  </a:cubicBezTo>
                  <a:cubicBezTo>
                    <a:pt x="2287" y="319"/>
                    <a:pt x="2288" y="326"/>
                    <a:pt x="2291" y="331"/>
                  </a:cubicBezTo>
                  <a:cubicBezTo>
                    <a:pt x="2286" y="340"/>
                    <a:pt x="2271" y="340"/>
                    <a:pt x="2259" y="342"/>
                  </a:cubicBezTo>
                  <a:cubicBezTo>
                    <a:pt x="2251" y="348"/>
                    <a:pt x="2242" y="353"/>
                    <a:pt x="2239" y="364"/>
                  </a:cubicBezTo>
                  <a:cubicBezTo>
                    <a:pt x="2241" y="370"/>
                    <a:pt x="2256" y="366"/>
                    <a:pt x="2257" y="373"/>
                  </a:cubicBezTo>
                  <a:cubicBezTo>
                    <a:pt x="2255" y="376"/>
                    <a:pt x="2248" y="375"/>
                    <a:pt x="2248" y="379"/>
                  </a:cubicBezTo>
                  <a:cubicBezTo>
                    <a:pt x="2249" y="389"/>
                    <a:pt x="2265" y="386"/>
                    <a:pt x="2275" y="388"/>
                  </a:cubicBezTo>
                  <a:cubicBezTo>
                    <a:pt x="2278" y="393"/>
                    <a:pt x="2275" y="397"/>
                    <a:pt x="2278" y="401"/>
                  </a:cubicBezTo>
                  <a:cubicBezTo>
                    <a:pt x="2279" y="401"/>
                    <a:pt x="2280" y="401"/>
                    <a:pt x="2281" y="401"/>
                  </a:cubicBezTo>
                  <a:cubicBezTo>
                    <a:pt x="2285" y="401"/>
                    <a:pt x="2287" y="400"/>
                    <a:pt x="2290" y="399"/>
                  </a:cubicBezTo>
                  <a:cubicBezTo>
                    <a:pt x="2293" y="399"/>
                    <a:pt x="2296" y="398"/>
                    <a:pt x="2299" y="398"/>
                  </a:cubicBezTo>
                  <a:cubicBezTo>
                    <a:pt x="2299" y="398"/>
                    <a:pt x="2300" y="398"/>
                    <a:pt x="2300" y="398"/>
                  </a:cubicBezTo>
                  <a:cubicBezTo>
                    <a:pt x="2303" y="399"/>
                    <a:pt x="2303" y="403"/>
                    <a:pt x="2305" y="404"/>
                  </a:cubicBezTo>
                  <a:cubicBezTo>
                    <a:pt x="2313" y="403"/>
                    <a:pt x="2313" y="397"/>
                    <a:pt x="2322" y="397"/>
                  </a:cubicBezTo>
                  <a:cubicBezTo>
                    <a:pt x="2322" y="397"/>
                    <a:pt x="2323" y="397"/>
                    <a:pt x="2323" y="397"/>
                  </a:cubicBezTo>
                  <a:cubicBezTo>
                    <a:pt x="2323" y="398"/>
                    <a:pt x="2325" y="399"/>
                    <a:pt x="2325" y="400"/>
                  </a:cubicBezTo>
                  <a:cubicBezTo>
                    <a:pt x="2322" y="407"/>
                    <a:pt x="2314" y="411"/>
                    <a:pt x="2311" y="418"/>
                  </a:cubicBezTo>
                  <a:cubicBezTo>
                    <a:pt x="2297" y="420"/>
                    <a:pt x="2293" y="429"/>
                    <a:pt x="2284" y="434"/>
                  </a:cubicBezTo>
                  <a:cubicBezTo>
                    <a:pt x="2274" y="434"/>
                    <a:pt x="2267" y="437"/>
                    <a:pt x="2265" y="444"/>
                  </a:cubicBezTo>
                  <a:cubicBezTo>
                    <a:pt x="2267" y="444"/>
                    <a:pt x="2269" y="444"/>
                    <a:pt x="2271" y="444"/>
                  </a:cubicBezTo>
                  <a:cubicBezTo>
                    <a:pt x="2299" y="444"/>
                    <a:pt x="2329" y="431"/>
                    <a:pt x="2332" y="409"/>
                  </a:cubicBezTo>
                  <a:cubicBezTo>
                    <a:pt x="2335" y="410"/>
                    <a:pt x="2337" y="410"/>
                    <a:pt x="2339" y="410"/>
                  </a:cubicBezTo>
                  <a:cubicBezTo>
                    <a:pt x="2349" y="410"/>
                    <a:pt x="2356" y="402"/>
                    <a:pt x="2361" y="396"/>
                  </a:cubicBezTo>
                  <a:cubicBezTo>
                    <a:pt x="2359" y="393"/>
                    <a:pt x="2354" y="392"/>
                    <a:pt x="2353" y="388"/>
                  </a:cubicBezTo>
                  <a:cubicBezTo>
                    <a:pt x="2367" y="383"/>
                    <a:pt x="2371" y="371"/>
                    <a:pt x="2383" y="365"/>
                  </a:cubicBezTo>
                  <a:cubicBezTo>
                    <a:pt x="2387" y="362"/>
                    <a:pt x="2392" y="361"/>
                    <a:pt x="2396" y="361"/>
                  </a:cubicBezTo>
                  <a:cubicBezTo>
                    <a:pt x="2400" y="361"/>
                    <a:pt x="2403" y="362"/>
                    <a:pt x="2403" y="367"/>
                  </a:cubicBezTo>
                  <a:cubicBezTo>
                    <a:pt x="2395" y="372"/>
                    <a:pt x="2381" y="369"/>
                    <a:pt x="2377" y="378"/>
                  </a:cubicBezTo>
                  <a:cubicBezTo>
                    <a:pt x="2377" y="381"/>
                    <a:pt x="2377" y="390"/>
                    <a:pt x="2378" y="394"/>
                  </a:cubicBezTo>
                  <a:cubicBezTo>
                    <a:pt x="2388" y="388"/>
                    <a:pt x="2404" y="387"/>
                    <a:pt x="2414" y="381"/>
                  </a:cubicBezTo>
                  <a:cubicBezTo>
                    <a:pt x="2415" y="377"/>
                    <a:pt x="2410" y="377"/>
                    <a:pt x="2411" y="373"/>
                  </a:cubicBezTo>
                  <a:cubicBezTo>
                    <a:pt x="2413" y="369"/>
                    <a:pt x="2416" y="368"/>
                    <a:pt x="2418" y="368"/>
                  </a:cubicBezTo>
                  <a:cubicBezTo>
                    <a:pt x="2423" y="368"/>
                    <a:pt x="2427" y="373"/>
                    <a:pt x="2433" y="375"/>
                  </a:cubicBezTo>
                  <a:cubicBezTo>
                    <a:pt x="2441" y="378"/>
                    <a:pt x="2456" y="377"/>
                    <a:pt x="2467" y="378"/>
                  </a:cubicBezTo>
                  <a:cubicBezTo>
                    <a:pt x="2476" y="379"/>
                    <a:pt x="2482" y="383"/>
                    <a:pt x="2489" y="383"/>
                  </a:cubicBezTo>
                  <a:cubicBezTo>
                    <a:pt x="2491" y="383"/>
                    <a:pt x="2493" y="383"/>
                    <a:pt x="2495" y="382"/>
                  </a:cubicBezTo>
                  <a:cubicBezTo>
                    <a:pt x="2496" y="383"/>
                    <a:pt x="2498" y="384"/>
                    <a:pt x="2499" y="385"/>
                  </a:cubicBezTo>
                  <a:cubicBezTo>
                    <a:pt x="2499" y="247"/>
                    <a:pt x="2499" y="247"/>
                    <a:pt x="2499" y="247"/>
                  </a:cubicBezTo>
                  <a:cubicBezTo>
                    <a:pt x="2495" y="246"/>
                    <a:pt x="2490" y="245"/>
                    <a:pt x="2484" y="245"/>
                  </a:cubicBezTo>
                  <a:cubicBezTo>
                    <a:pt x="2482" y="245"/>
                    <a:pt x="2479" y="245"/>
                    <a:pt x="2477" y="245"/>
                  </a:cubicBezTo>
                  <a:cubicBezTo>
                    <a:pt x="2470" y="239"/>
                    <a:pt x="2458" y="242"/>
                    <a:pt x="2448" y="239"/>
                  </a:cubicBezTo>
                  <a:cubicBezTo>
                    <a:pt x="2445" y="239"/>
                    <a:pt x="2443" y="236"/>
                    <a:pt x="2439" y="236"/>
                  </a:cubicBezTo>
                  <a:cubicBezTo>
                    <a:pt x="2437" y="235"/>
                    <a:pt x="2435" y="235"/>
                    <a:pt x="2433" y="235"/>
                  </a:cubicBezTo>
                  <a:cubicBezTo>
                    <a:pt x="2430" y="235"/>
                    <a:pt x="2427" y="236"/>
                    <a:pt x="2425" y="236"/>
                  </a:cubicBezTo>
                  <a:cubicBezTo>
                    <a:pt x="2422" y="236"/>
                    <a:pt x="2419" y="236"/>
                    <a:pt x="2416" y="236"/>
                  </a:cubicBezTo>
                  <a:cubicBezTo>
                    <a:pt x="2410" y="236"/>
                    <a:pt x="2404" y="235"/>
                    <a:pt x="2399" y="232"/>
                  </a:cubicBezTo>
                  <a:cubicBezTo>
                    <a:pt x="2394" y="232"/>
                    <a:pt x="2393" y="237"/>
                    <a:pt x="2387" y="237"/>
                  </a:cubicBezTo>
                  <a:cubicBezTo>
                    <a:pt x="2387" y="237"/>
                    <a:pt x="2386" y="237"/>
                    <a:pt x="2385" y="237"/>
                  </a:cubicBezTo>
                  <a:cubicBezTo>
                    <a:pt x="2381" y="234"/>
                    <a:pt x="2381" y="229"/>
                    <a:pt x="2376" y="227"/>
                  </a:cubicBezTo>
                  <a:cubicBezTo>
                    <a:pt x="2373" y="228"/>
                    <a:pt x="2369" y="228"/>
                    <a:pt x="2366" y="228"/>
                  </a:cubicBezTo>
                  <a:cubicBezTo>
                    <a:pt x="2364" y="228"/>
                    <a:pt x="2362" y="228"/>
                    <a:pt x="2360" y="228"/>
                  </a:cubicBezTo>
                  <a:cubicBezTo>
                    <a:pt x="2357" y="228"/>
                    <a:pt x="2355" y="228"/>
                    <a:pt x="2353" y="228"/>
                  </a:cubicBezTo>
                  <a:cubicBezTo>
                    <a:pt x="2349" y="228"/>
                    <a:pt x="2346" y="228"/>
                    <a:pt x="2342" y="230"/>
                  </a:cubicBezTo>
                  <a:cubicBezTo>
                    <a:pt x="2339" y="227"/>
                    <a:pt x="2335" y="226"/>
                    <a:pt x="2331" y="226"/>
                  </a:cubicBezTo>
                  <a:moveTo>
                    <a:pt x="2101" y="224"/>
                  </a:moveTo>
                  <a:cubicBezTo>
                    <a:pt x="2100" y="224"/>
                    <a:pt x="2100" y="224"/>
                    <a:pt x="2099" y="224"/>
                  </a:cubicBezTo>
                  <a:cubicBezTo>
                    <a:pt x="2092" y="225"/>
                    <a:pt x="2087" y="232"/>
                    <a:pt x="2088" y="240"/>
                  </a:cubicBezTo>
                  <a:cubicBezTo>
                    <a:pt x="2090" y="240"/>
                    <a:pt x="2092" y="240"/>
                    <a:pt x="2094" y="240"/>
                  </a:cubicBezTo>
                  <a:cubicBezTo>
                    <a:pt x="2096" y="240"/>
                    <a:pt x="2098" y="240"/>
                    <a:pt x="2100" y="240"/>
                  </a:cubicBezTo>
                  <a:cubicBezTo>
                    <a:pt x="2103" y="240"/>
                    <a:pt x="2105" y="240"/>
                    <a:pt x="2108" y="240"/>
                  </a:cubicBezTo>
                  <a:cubicBezTo>
                    <a:pt x="2121" y="240"/>
                    <a:pt x="2133" y="239"/>
                    <a:pt x="2130" y="227"/>
                  </a:cubicBezTo>
                  <a:cubicBezTo>
                    <a:pt x="2129" y="228"/>
                    <a:pt x="2127" y="228"/>
                    <a:pt x="2125" y="228"/>
                  </a:cubicBezTo>
                  <a:cubicBezTo>
                    <a:pt x="2121" y="228"/>
                    <a:pt x="2116" y="227"/>
                    <a:pt x="2112" y="226"/>
                  </a:cubicBezTo>
                  <a:cubicBezTo>
                    <a:pt x="2108" y="225"/>
                    <a:pt x="2104" y="224"/>
                    <a:pt x="2101" y="224"/>
                  </a:cubicBezTo>
                  <a:moveTo>
                    <a:pt x="1660" y="182"/>
                  </a:moveTo>
                  <a:cubicBezTo>
                    <a:pt x="1655" y="182"/>
                    <a:pt x="1650" y="185"/>
                    <a:pt x="1657" y="190"/>
                  </a:cubicBezTo>
                  <a:cubicBezTo>
                    <a:pt x="1665" y="190"/>
                    <a:pt x="1665" y="190"/>
                    <a:pt x="1665" y="190"/>
                  </a:cubicBezTo>
                  <a:cubicBezTo>
                    <a:pt x="1669" y="184"/>
                    <a:pt x="1664" y="182"/>
                    <a:pt x="1660" y="182"/>
                  </a:cubicBezTo>
                  <a:moveTo>
                    <a:pt x="1707" y="181"/>
                  </a:moveTo>
                  <a:cubicBezTo>
                    <a:pt x="1701" y="181"/>
                    <a:pt x="1699" y="192"/>
                    <a:pt x="1698" y="198"/>
                  </a:cubicBezTo>
                  <a:cubicBezTo>
                    <a:pt x="1702" y="199"/>
                    <a:pt x="1705" y="199"/>
                    <a:pt x="1709" y="199"/>
                  </a:cubicBezTo>
                  <a:cubicBezTo>
                    <a:pt x="1714" y="199"/>
                    <a:pt x="1718" y="199"/>
                    <a:pt x="1723" y="198"/>
                  </a:cubicBezTo>
                  <a:cubicBezTo>
                    <a:pt x="1727" y="198"/>
                    <a:pt x="1731" y="198"/>
                    <a:pt x="1736" y="198"/>
                  </a:cubicBezTo>
                  <a:cubicBezTo>
                    <a:pt x="1736" y="198"/>
                    <a:pt x="1737" y="198"/>
                    <a:pt x="1738" y="198"/>
                  </a:cubicBezTo>
                  <a:cubicBezTo>
                    <a:pt x="1737" y="191"/>
                    <a:pt x="1733" y="189"/>
                    <a:pt x="1727" y="189"/>
                  </a:cubicBezTo>
                  <a:cubicBezTo>
                    <a:pt x="1724" y="189"/>
                    <a:pt x="1721" y="189"/>
                    <a:pt x="1718" y="190"/>
                  </a:cubicBezTo>
                  <a:cubicBezTo>
                    <a:pt x="1715" y="190"/>
                    <a:pt x="1712" y="190"/>
                    <a:pt x="1710" y="190"/>
                  </a:cubicBezTo>
                  <a:cubicBezTo>
                    <a:pt x="1709" y="190"/>
                    <a:pt x="1708" y="190"/>
                    <a:pt x="1707" y="190"/>
                  </a:cubicBezTo>
                  <a:cubicBezTo>
                    <a:pt x="1707" y="187"/>
                    <a:pt x="1711" y="187"/>
                    <a:pt x="1711" y="183"/>
                  </a:cubicBezTo>
                  <a:cubicBezTo>
                    <a:pt x="1709" y="181"/>
                    <a:pt x="1708" y="181"/>
                    <a:pt x="1707" y="181"/>
                  </a:cubicBezTo>
                  <a:moveTo>
                    <a:pt x="1427" y="175"/>
                  </a:moveTo>
                  <a:cubicBezTo>
                    <a:pt x="1424" y="175"/>
                    <a:pt x="1420" y="177"/>
                    <a:pt x="1419" y="180"/>
                  </a:cubicBezTo>
                  <a:cubicBezTo>
                    <a:pt x="1420" y="182"/>
                    <a:pt x="1422" y="183"/>
                    <a:pt x="1425" y="183"/>
                  </a:cubicBezTo>
                  <a:cubicBezTo>
                    <a:pt x="1428" y="183"/>
                    <a:pt x="1431" y="182"/>
                    <a:pt x="1432" y="180"/>
                  </a:cubicBezTo>
                  <a:cubicBezTo>
                    <a:pt x="1432" y="176"/>
                    <a:pt x="1430" y="175"/>
                    <a:pt x="1427" y="175"/>
                  </a:cubicBezTo>
                  <a:moveTo>
                    <a:pt x="1776" y="158"/>
                  </a:moveTo>
                  <a:cubicBezTo>
                    <a:pt x="1772" y="158"/>
                    <a:pt x="1767" y="159"/>
                    <a:pt x="1763" y="161"/>
                  </a:cubicBezTo>
                  <a:cubicBezTo>
                    <a:pt x="1764" y="170"/>
                    <a:pt x="1781" y="179"/>
                    <a:pt x="1795" y="179"/>
                  </a:cubicBezTo>
                  <a:cubicBezTo>
                    <a:pt x="1804" y="179"/>
                    <a:pt x="1812" y="175"/>
                    <a:pt x="1813" y="165"/>
                  </a:cubicBezTo>
                  <a:cubicBezTo>
                    <a:pt x="1799" y="165"/>
                    <a:pt x="1789" y="158"/>
                    <a:pt x="1776" y="158"/>
                  </a:cubicBezTo>
                  <a:moveTo>
                    <a:pt x="1657" y="154"/>
                  </a:moveTo>
                  <a:cubicBezTo>
                    <a:pt x="1651" y="154"/>
                    <a:pt x="1648" y="162"/>
                    <a:pt x="1652" y="168"/>
                  </a:cubicBezTo>
                  <a:cubicBezTo>
                    <a:pt x="1652" y="168"/>
                    <a:pt x="1653" y="168"/>
                    <a:pt x="1654" y="168"/>
                  </a:cubicBezTo>
                  <a:cubicBezTo>
                    <a:pt x="1662" y="168"/>
                    <a:pt x="1663" y="163"/>
                    <a:pt x="1663" y="156"/>
                  </a:cubicBezTo>
                  <a:cubicBezTo>
                    <a:pt x="1661" y="154"/>
                    <a:pt x="1659" y="154"/>
                    <a:pt x="1657" y="154"/>
                  </a:cubicBezTo>
                  <a:moveTo>
                    <a:pt x="1728" y="165"/>
                  </a:moveTo>
                  <a:cubicBezTo>
                    <a:pt x="1726" y="164"/>
                    <a:pt x="1724" y="164"/>
                    <a:pt x="1725" y="161"/>
                  </a:cubicBezTo>
                  <a:cubicBezTo>
                    <a:pt x="1725" y="160"/>
                    <a:pt x="1726" y="160"/>
                    <a:pt x="1726" y="160"/>
                  </a:cubicBezTo>
                  <a:cubicBezTo>
                    <a:pt x="1730" y="160"/>
                    <a:pt x="1730" y="164"/>
                    <a:pt x="1728" y="165"/>
                  </a:cubicBezTo>
                  <a:moveTo>
                    <a:pt x="1712" y="151"/>
                  </a:moveTo>
                  <a:cubicBezTo>
                    <a:pt x="1710" y="154"/>
                    <a:pt x="1711" y="158"/>
                    <a:pt x="1707" y="159"/>
                  </a:cubicBezTo>
                  <a:cubicBezTo>
                    <a:pt x="1702" y="154"/>
                    <a:pt x="1695" y="152"/>
                    <a:pt x="1688" y="152"/>
                  </a:cubicBezTo>
                  <a:cubicBezTo>
                    <a:pt x="1678" y="152"/>
                    <a:pt x="1669" y="158"/>
                    <a:pt x="1670" y="171"/>
                  </a:cubicBezTo>
                  <a:cubicBezTo>
                    <a:pt x="1672" y="175"/>
                    <a:pt x="1677" y="176"/>
                    <a:pt x="1683" y="176"/>
                  </a:cubicBezTo>
                  <a:cubicBezTo>
                    <a:pt x="1688" y="176"/>
                    <a:pt x="1694" y="175"/>
                    <a:pt x="1697" y="173"/>
                  </a:cubicBezTo>
                  <a:cubicBezTo>
                    <a:pt x="1702" y="173"/>
                    <a:pt x="1706" y="174"/>
                    <a:pt x="1710" y="174"/>
                  </a:cubicBezTo>
                  <a:cubicBezTo>
                    <a:pt x="1713" y="174"/>
                    <a:pt x="1716" y="174"/>
                    <a:pt x="1718" y="172"/>
                  </a:cubicBezTo>
                  <a:cubicBezTo>
                    <a:pt x="1721" y="174"/>
                    <a:pt x="1724" y="175"/>
                    <a:pt x="1728" y="175"/>
                  </a:cubicBezTo>
                  <a:cubicBezTo>
                    <a:pt x="1735" y="167"/>
                    <a:pt x="1754" y="174"/>
                    <a:pt x="1751" y="158"/>
                  </a:cubicBezTo>
                  <a:cubicBezTo>
                    <a:pt x="1746" y="149"/>
                    <a:pt x="1725" y="153"/>
                    <a:pt x="1712" y="151"/>
                  </a:cubicBezTo>
                  <a:moveTo>
                    <a:pt x="1258" y="133"/>
                  </a:moveTo>
                  <a:cubicBezTo>
                    <a:pt x="1254" y="133"/>
                    <a:pt x="1249" y="137"/>
                    <a:pt x="1253" y="141"/>
                  </a:cubicBezTo>
                  <a:cubicBezTo>
                    <a:pt x="1254" y="141"/>
                    <a:pt x="1254" y="141"/>
                    <a:pt x="1255" y="141"/>
                  </a:cubicBezTo>
                  <a:cubicBezTo>
                    <a:pt x="1260" y="141"/>
                    <a:pt x="1263" y="139"/>
                    <a:pt x="1263" y="135"/>
                  </a:cubicBezTo>
                  <a:cubicBezTo>
                    <a:pt x="1262" y="133"/>
                    <a:pt x="1260" y="133"/>
                    <a:pt x="1258" y="133"/>
                  </a:cubicBezTo>
                  <a:moveTo>
                    <a:pt x="1571" y="217"/>
                  </a:moveTo>
                  <a:cubicBezTo>
                    <a:pt x="1568" y="217"/>
                    <a:pt x="1565" y="216"/>
                    <a:pt x="1563" y="215"/>
                  </a:cubicBezTo>
                  <a:cubicBezTo>
                    <a:pt x="1562" y="210"/>
                    <a:pt x="1568" y="209"/>
                    <a:pt x="1574" y="209"/>
                  </a:cubicBezTo>
                  <a:cubicBezTo>
                    <a:pt x="1578" y="209"/>
                    <a:pt x="1584" y="210"/>
                    <a:pt x="1585" y="212"/>
                  </a:cubicBezTo>
                  <a:cubicBezTo>
                    <a:pt x="1584" y="215"/>
                    <a:pt x="1577" y="217"/>
                    <a:pt x="1571" y="217"/>
                  </a:cubicBezTo>
                  <a:moveTo>
                    <a:pt x="1334" y="125"/>
                  </a:moveTo>
                  <a:cubicBezTo>
                    <a:pt x="1333" y="125"/>
                    <a:pt x="1332" y="125"/>
                    <a:pt x="1332" y="125"/>
                  </a:cubicBezTo>
                  <a:cubicBezTo>
                    <a:pt x="1325" y="129"/>
                    <a:pt x="1316" y="134"/>
                    <a:pt x="1311" y="137"/>
                  </a:cubicBezTo>
                  <a:cubicBezTo>
                    <a:pt x="1313" y="146"/>
                    <a:pt x="1328" y="143"/>
                    <a:pt x="1332" y="150"/>
                  </a:cubicBezTo>
                  <a:cubicBezTo>
                    <a:pt x="1330" y="152"/>
                    <a:pt x="1328" y="152"/>
                    <a:pt x="1326" y="152"/>
                  </a:cubicBezTo>
                  <a:cubicBezTo>
                    <a:pt x="1323" y="152"/>
                    <a:pt x="1319" y="151"/>
                    <a:pt x="1315" y="149"/>
                  </a:cubicBezTo>
                  <a:cubicBezTo>
                    <a:pt x="1311" y="147"/>
                    <a:pt x="1306" y="146"/>
                    <a:pt x="1301" y="146"/>
                  </a:cubicBezTo>
                  <a:cubicBezTo>
                    <a:pt x="1299" y="146"/>
                    <a:pt x="1297" y="146"/>
                    <a:pt x="1295" y="147"/>
                  </a:cubicBezTo>
                  <a:cubicBezTo>
                    <a:pt x="1295" y="152"/>
                    <a:pt x="1307" y="154"/>
                    <a:pt x="1300" y="160"/>
                  </a:cubicBezTo>
                  <a:cubicBezTo>
                    <a:pt x="1292" y="157"/>
                    <a:pt x="1286" y="150"/>
                    <a:pt x="1280" y="150"/>
                  </a:cubicBezTo>
                  <a:cubicBezTo>
                    <a:pt x="1277" y="150"/>
                    <a:pt x="1273" y="152"/>
                    <a:pt x="1270" y="155"/>
                  </a:cubicBezTo>
                  <a:cubicBezTo>
                    <a:pt x="1267" y="151"/>
                    <a:pt x="1258" y="149"/>
                    <a:pt x="1248" y="149"/>
                  </a:cubicBezTo>
                  <a:cubicBezTo>
                    <a:pt x="1245" y="149"/>
                    <a:pt x="1241" y="149"/>
                    <a:pt x="1237" y="150"/>
                  </a:cubicBezTo>
                  <a:cubicBezTo>
                    <a:pt x="1237" y="498"/>
                    <a:pt x="1237" y="498"/>
                    <a:pt x="1237" y="498"/>
                  </a:cubicBezTo>
                  <a:cubicBezTo>
                    <a:pt x="1705" y="498"/>
                    <a:pt x="1705" y="498"/>
                    <a:pt x="1705" y="498"/>
                  </a:cubicBezTo>
                  <a:cubicBezTo>
                    <a:pt x="1705" y="490"/>
                    <a:pt x="1705" y="483"/>
                    <a:pt x="1715" y="479"/>
                  </a:cubicBezTo>
                  <a:cubicBezTo>
                    <a:pt x="1718" y="484"/>
                    <a:pt x="1719" y="491"/>
                    <a:pt x="1719" y="498"/>
                  </a:cubicBezTo>
                  <a:cubicBezTo>
                    <a:pt x="1737" y="498"/>
                    <a:pt x="1737" y="498"/>
                    <a:pt x="1737" y="498"/>
                  </a:cubicBezTo>
                  <a:cubicBezTo>
                    <a:pt x="1737" y="496"/>
                    <a:pt x="1738" y="493"/>
                    <a:pt x="1737" y="491"/>
                  </a:cubicBezTo>
                  <a:cubicBezTo>
                    <a:pt x="1736" y="487"/>
                    <a:pt x="1732" y="484"/>
                    <a:pt x="1732" y="480"/>
                  </a:cubicBezTo>
                  <a:cubicBezTo>
                    <a:pt x="1731" y="477"/>
                    <a:pt x="1734" y="474"/>
                    <a:pt x="1734" y="471"/>
                  </a:cubicBezTo>
                  <a:cubicBezTo>
                    <a:pt x="1734" y="467"/>
                    <a:pt x="1730" y="458"/>
                    <a:pt x="1726" y="455"/>
                  </a:cubicBezTo>
                  <a:cubicBezTo>
                    <a:pt x="1726" y="455"/>
                    <a:pt x="1726" y="455"/>
                    <a:pt x="1726" y="455"/>
                  </a:cubicBezTo>
                  <a:cubicBezTo>
                    <a:pt x="1717" y="455"/>
                    <a:pt x="1721" y="466"/>
                    <a:pt x="1716" y="469"/>
                  </a:cubicBezTo>
                  <a:cubicBezTo>
                    <a:pt x="1708" y="464"/>
                    <a:pt x="1706" y="455"/>
                    <a:pt x="1694" y="455"/>
                  </a:cubicBezTo>
                  <a:cubicBezTo>
                    <a:pt x="1694" y="455"/>
                    <a:pt x="1694" y="455"/>
                    <a:pt x="1694" y="455"/>
                  </a:cubicBezTo>
                  <a:cubicBezTo>
                    <a:pt x="1687" y="455"/>
                    <a:pt x="1682" y="461"/>
                    <a:pt x="1674" y="462"/>
                  </a:cubicBezTo>
                  <a:cubicBezTo>
                    <a:pt x="1668" y="457"/>
                    <a:pt x="1655" y="455"/>
                    <a:pt x="1655" y="448"/>
                  </a:cubicBezTo>
                  <a:cubicBezTo>
                    <a:pt x="1655" y="443"/>
                    <a:pt x="1664" y="444"/>
                    <a:pt x="1671" y="439"/>
                  </a:cubicBezTo>
                  <a:cubicBezTo>
                    <a:pt x="1676" y="435"/>
                    <a:pt x="1679" y="426"/>
                    <a:pt x="1687" y="426"/>
                  </a:cubicBezTo>
                  <a:cubicBezTo>
                    <a:pt x="1688" y="426"/>
                    <a:pt x="1689" y="426"/>
                    <a:pt x="1691" y="427"/>
                  </a:cubicBezTo>
                  <a:cubicBezTo>
                    <a:pt x="1702" y="412"/>
                    <a:pt x="1721" y="394"/>
                    <a:pt x="1746" y="394"/>
                  </a:cubicBezTo>
                  <a:cubicBezTo>
                    <a:pt x="1753" y="394"/>
                    <a:pt x="1760" y="395"/>
                    <a:pt x="1768" y="398"/>
                  </a:cubicBezTo>
                  <a:cubicBezTo>
                    <a:pt x="1772" y="396"/>
                    <a:pt x="1777" y="395"/>
                    <a:pt x="1782" y="395"/>
                  </a:cubicBezTo>
                  <a:cubicBezTo>
                    <a:pt x="1783" y="395"/>
                    <a:pt x="1783" y="395"/>
                    <a:pt x="1783" y="395"/>
                  </a:cubicBezTo>
                  <a:cubicBezTo>
                    <a:pt x="1784" y="395"/>
                    <a:pt x="1784" y="395"/>
                    <a:pt x="1784" y="395"/>
                  </a:cubicBezTo>
                  <a:cubicBezTo>
                    <a:pt x="1786" y="395"/>
                    <a:pt x="1788" y="395"/>
                    <a:pt x="1790" y="395"/>
                  </a:cubicBezTo>
                  <a:cubicBezTo>
                    <a:pt x="1791" y="390"/>
                    <a:pt x="1799" y="387"/>
                    <a:pt x="1806" y="387"/>
                  </a:cubicBezTo>
                  <a:cubicBezTo>
                    <a:pt x="1812" y="387"/>
                    <a:pt x="1817" y="389"/>
                    <a:pt x="1820" y="392"/>
                  </a:cubicBezTo>
                  <a:cubicBezTo>
                    <a:pt x="1821" y="397"/>
                    <a:pt x="1812" y="394"/>
                    <a:pt x="1813" y="400"/>
                  </a:cubicBezTo>
                  <a:cubicBezTo>
                    <a:pt x="1815" y="401"/>
                    <a:pt x="1817" y="402"/>
                    <a:pt x="1819" y="402"/>
                  </a:cubicBezTo>
                  <a:cubicBezTo>
                    <a:pt x="1825" y="402"/>
                    <a:pt x="1830" y="397"/>
                    <a:pt x="1836" y="397"/>
                  </a:cubicBezTo>
                  <a:cubicBezTo>
                    <a:pt x="1836" y="397"/>
                    <a:pt x="1836" y="397"/>
                    <a:pt x="1836" y="397"/>
                  </a:cubicBezTo>
                  <a:cubicBezTo>
                    <a:pt x="1839" y="397"/>
                    <a:pt x="1841" y="398"/>
                    <a:pt x="1844" y="398"/>
                  </a:cubicBezTo>
                  <a:cubicBezTo>
                    <a:pt x="1846" y="399"/>
                    <a:pt x="1849" y="400"/>
                    <a:pt x="1851" y="400"/>
                  </a:cubicBezTo>
                  <a:cubicBezTo>
                    <a:pt x="1853" y="400"/>
                    <a:pt x="1855" y="399"/>
                    <a:pt x="1857" y="397"/>
                  </a:cubicBezTo>
                  <a:cubicBezTo>
                    <a:pt x="1860" y="392"/>
                    <a:pt x="1846" y="393"/>
                    <a:pt x="1843" y="389"/>
                  </a:cubicBezTo>
                  <a:cubicBezTo>
                    <a:pt x="1857" y="384"/>
                    <a:pt x="1864" y="374"/>
                    <a:pt x="1871" y="364"/>
                  </a:cubicBezTo>
                  <a:cubicBezTo>
                    <a:pt x="1875" y="363"/>
                    <a:pt x="1879" y="362"/>
                    <a:pt x="1883" y="362"/>
                  </a:cubicBezTo>
                  <a:cubicBezTo>
                    <a:pt x="1891" y="362"/>
                    <a:pt x="1899" y="364"/>
                    <a:pt x="1904" y="367"/>
                  </a:cubicBezTo>
                  <a:cubicBezTo>
                    <a:pt x="1904" y="372"/>
                    <a:pt x="1898" y="372"/>
                    <a:pt x="1899" y="378"/>
                  </a:cubicBezTo>
                  <a:cubicBezTo>
                    <a:pt x="1902" y="380"/>
                    <a:pt x="1904" y="381"/>
                    <a:pt x="1906" y="381"/>
                  </a:cubicBezTo>
                  <a:cubicBezTo>
                    <a:pt x="1910" y="381"/>
                    <a:pt x="1913" y="379"/>
                    <a:pt x="1917" y="376"/>
                  </a:cubicBezTo>
                  <a:cubicBezTo>
                    <a:pt x="1921" y="374"/>
                    <a:pt x="1925" y="371"/>
                    <a:pt x="1930" y="371"/>
                  </a:cubicBezTo>
                  <a:cubicBezTo>
                    <a:pt x="1930" y="371"/>
                    <a:pt x="1930" y="371"/>
                    <a:pt x="1931" y="371"/>
                  </a:cubicBezTo>
                  <a:cubicBezTo>
                    <a:pt x="1932" y="368"/>
                    <a:pt x="1932" y="365"/>
                    <a:pt x="1931" y="362"/>
                  </a:cubicBezTo>
                  <a:cubicBezTo>
                    <a:pt x="1933" y="359"/>
                    <a:pt x="1939" y="354"/>
                    <a:pt x="1944" y="354"/>
                  </a:cubicBezTo>
                  <a:cubicBezTo>
                    <a:pt x="1946" y="354"/>
                    <a:pt x="1948" y="354"/>
                    <a:pt x="1950" y="356"/>
                  </a:cubicBezTo>
                  <a:cubicBezTo>
                    <a:pt x="1949" y="363"/>
                    <a:pt x="1943" y="365"/>
                    <a:pt x="1943" y="372"/>
                  </a:cubicBezTo>
                  <a:cubicBezTo>
                    <a:pt x="1931" y="380"/>
                    <a:pt x="1917" y="383"/>
                    <a:pt x="1907" y="391"/>
                  </a:cubicBezTo>
                  <a:cubicBezTo>
                    <a:pt x="1903" y="393"/>
                    <a:pt x="1901" y="398"/>
                    <a:pt x="1897" y="401"/>
                  </a:cubicBezTo>
                  <a:cubicBezTo>
                    <a:pt x="1889" y="406"/>
                    <a:pt x="1879" y="409"/>
                    <a:pt x="1869" y="412"/>
                  </a:cubicBezTo>
                  <a:cubicBezTo>
                    <a:pt x="1868" y="424"/>
                    <a:pt x="1855" y="426"/>
                    <a:pt x="1855" y="442"/>
                  </a:cubicBezTo>
                  <a:cubicBezTo>
                    <a:pt x="1854" y="464"/>
                    <a:pt x="1864" y="476"/>
                    <a:pt x="1863" y="493"/>
                  </a:cubicBezTo>
                  <a:cubicBezTo>
                    <a:pt x="1874" y="492"/>
                    <a:pt x="1877" y="485"/>
                    <a:pt x="1887" y="482"/>
                  </a:cubicBezTo>
                  <a:cubicBezTo>
                    <a:pt x="1883" y="469"/>
                    <a:pt x="1895" y="470"/>
                    <a:pt x="1901" y="467"/>
                  </a:cubicBezTo>
                  <a:cubicBezTo>
                    <a:pt x="1904" y="464"/>
                    <a:pt x="1899" y="457"/>
                    <a:pt x="1902" y="454"/>
                  </a:cubicBezTo>
                  <a:cubicBezTo>
                    <a:pt x="1903" y="453"/>
                    <a:pt x="1905" y="453"/>
                    <a:pt x="1906" y="453"/>
                  </a:cubicBezTo>
                  <a:cubicBezTo>
                    <a:pt x="1907" y="453"/>
                    <a:pt x="1909" y="453"/>
                    <a:pt x="1911" y="453"/>
                  </a:cubicBezTo>
                  <a:cubicBezTo>
                    <a:pt x="1912" y="453"/>
                    <a:pt x="1914" y="454"/>
                    <a:pt x="1916" y="454"/>
                  </a:cubicBezTo>
                  <a:cubicBezTo>
                    <a:pt x="1917" y="454"/>
                    <a:pt x="1919" y="453"/>
                    <a:pt x="1920" y="453"/>
                  </a:cubicBezTo>
                  <a:cubicBezTo>
                    <a:pt x="1921" y="445"/>
                    <a:pt x="1915" y="444"/>
                    <a:pt x="1915" y="438"/>
                  </a:cubicBezTo>
                  <a:cubicBezTo>
                    <a:pt x="1917" y="436"/>
                    <a:pt x="1919" y="434"/>
                    <a:pt x="1922" y="433"/>
                  </a:cubicBezTo>
                  <a:cubicBezTo>
                    <a:pt x="1925" y="434"/>
                    <a:pt x="1927" y="436"/>
                    <a:pt x="1930" y="436"/>
                  </a:cubicBezTo>
                  <a:cubicBezTo>
                    <a:pt x="1931" y="436"/>
                    <a:pt x="1932" y="436"/>
                    <a:pt x="1933" y="435"/>
                  </a:cubicBezTo>
                  <a:cubicBezTo>
                    <a:pt x="1936" y="429"/>
                    <a:pt x="1928" y="425"/>
                    <a:pt x="1932" y="417"/>
                  </a:cubicBezTo>
                  <a:cubicBezTo>
                    <a:pt x="1929" y="414"/>
                    <a:pt x="1921" y="414"/>
                    <a:pt x="1920" y="409"/>
                  </a:cubicBezTo>
                  <a:cubicBezTo>
                    <a:pt x="1926" y="401"/>
                    <a:pt x="1931" y="393"/>
                    <a:pt x="1942" y="389"/>
                  </a:cubicBezTo>
                  <a:cubicBezTo>
                    <a:pt x="1944" y="389"/>
                    <a:pt x="1945" y="390"/>
                    <a:pt x="1947" y="390"/>
                  </a:cubicBezTo>
                  <a:cubicBezTo>
                    <a:pt x="1953" y="390"/>
                    <a:pt x="1955" y="384"/>
                    <a:pt x="1961" y="382"/>
                  </a:cubicBezTo>
                  <a:cubicBezTo>
                    <a:pt x="1964" y="383"/>
                    <a:pt x="1963" y="388"/>
                    <a:pt x="1967" y="388"/>
                  </a:cubicBezTo>
                  <a:cubicBezTo>
                    <a:pt x="1967" y="388"/>
                    <a:pt x="1967" y="388"/>
                    <a:pt x="1967" y="388"/>
                  </a:cubicBezTo>
                  <a:cubicBezTo>
                    <a:pt x="1975" y="385"/>
                    <a:pt x="1979" y="379"/>
                    <a:pt x="1989" y="378"/>
                  </a:cubicBezTo>
                  <a:cubicBezTo>
                    <a:pt x="1992" y="384"/>
                    <a:pt x="1994" y="391"/>
                    <a:pt x="2003" y="392"/>
                  </a:cubicBezTo>
                  <a:cubicBezTo>
                    <a:pt x="2011" y="381"/>
                    <a:pt x="2026" y="374"/>
                    <a:pt x="2036" y="365"/>
                  </a:cubicBezTo>
                  <a:cubicBezTo>
                    <a:pt x="2038" y="365"/>
                    <a:pt x="2039" y="365"/>
                    <a:pt x="2040" y="365"/>
                  </a:cubicBezTo>
                  <a:cubicBezTo>
                    <a:pt x="2054" y="365"/>
                    <a:pt x="2061" y="354"/>
                    <a:pt x="2075" y="353"/>
                  </a:cubicBezTo>
                  <a:cubicBezTo>
                    <a:pt x="2079" y="356"/>
                    <a:pt x="2085" y="358"/>
                    <a:pt x="2090" y="358"/>
                  </a:cubicBezTo>
                  <a:cubicBezTo>
                    <a:pt x="2095" y="358"/>
                    <a:pt x="2100" y="355"/>
                    <a:pt x="2100" y="348"/>
                  </a:cubicBezTo>
                  <a:cubicBezTo>
                    <a:pt x="2088" y="344"/>
                    <a:pt x="2089" y="332"/>
                    <a:pt x="2076" y="329"/>
                  </a:cubicBezTo>
                  <a:cubicBezTo>
                    <a:pt x="2076" y="329"/>
                    <a:pt x="2075" y="329"/>
                    <a:pt x="2075" y="329"/>
                  </a:cubicBezTo>
                  <a:cubicBezTo>
                    <a:pt x="2073" y="329"/>
                    <a:pt x="2072" y="330"/>
                    <a:pt x="2071" y="330"/>
                  </a:cubicBezTo>
                  <a:cubicBezTo>
                    <a:pt x="2070" y="330"/>
                    <a:pt x="2069" y="330"/>
                    <a:pt x="2067" y="330"/>
                  </a:cubicBezTo>
                  <a:cubicBezTo>
                    <a:pt x="2066" y="330"/>
                    <a:pt x="2064" y="330"/>
                    <a:pt x="2063" y="328"/>
                  </a:cubicBezTo>
                  <a:cubicBezTo>
                    <a:pt x="2062" y="327"/>
                    <a:pt x="2061" y="326"/>
                    <a:pt x="2062" y="324"/>
                  </a:cubicBezTo>
                  <a:cubicBezTo>
                    <a:pt x="2065" y="320"/>
                    <a:pt x="2068" y="319"/>
                    <a:pt x="2071" y="319"/>
                  </a:cubicBezTo>
                  <a:cubicBezTo>
                    <a:pt x="2075" y="319"/>
                    <a:pt x="2080" y="322"/>
                    <a:pt x="2084" y="324"/>
                  </a:cubicBezTo>
                  <a:cubicBezTo>
                    <a:pt x="2088" y="326"/>
                    <a:pt x="2093" y="329"/>
                    <a:pt x="2097" y="329"/>
                  </a:cubicBezTo>
                  <a:cubicBezTo>
                    <a:pt x="2097" y="329"/>
                    <a:pt x="2098" y="329"/>
                    <a:pt x="2098" y="328"/>
                  </a:cubicBezTo>
                  <a:cubicBezTo>
                    <a:pt x="2104" y="328"/>
                    <a:pt x="2106" y="322"/>
                    <a:pt x="2109" y="317"/>
                  </a:cubicBezTo>
                  <a:cubicBezTo>
                    <a:pt x="2107" y="314"/>
                    <a:pt x="2104" y="312"/>
                    <a:pt x="2104" y="308"/>
                  </a:cubicBezTo>
                  <a:cubicBezTo>
                    <a:pt x="2105" y="306"/>
                    <a:pt x="2108" y="304"/>
                    <a:pt x="2112" y="303"/>
                  </a:cubicBezTo>
                  <a:cubicBezTo>
                    <a:pt x="2116" y="305"/>
                    <a:pt x="2115" y="311"/>
                    <a:pt x="2117" y="315"/>
                  </a:cubicBezTo>
                  <a:cubicBezTo>
                    <a:pt x="2120" y="317"/>
                    <a:pt x="2125" y="317"/>
                    <a:pt x="2131" y="317"/>
                  </a:cubicBezTo>
                  <a:cubicBezTo>
                    <a:pt x="2132" y="317"/>
                    <a:pt x="2133" y="317"/>
                    <a:pt x="2134" y="317"/>
                  </a:cubicBezTo>
                  <a:cubicBezTo>
                    <a:pt x="2135" y="317"/>
                    <a:pt x="2136" y="317"/>
                    <a:pt x="2137" y="317"/>
                  </a:cubicBezTo>
                  <a:cubicBezTo>
                    <a:pt x="2138" y="317"/>
                    <a:pt x="2138" y="317"/>
                    <a:pt x="2138" y="317"/>
                  </a:cubicBezTo>
                  <a:cubicBezTo>
                    <a:pt x="2142" y="326"/>
                    <a:pt x="2154" y="335"/>
                    <a:pt x="2167" y="335"/>
                  </a:cubicBezTo>
                  <a:cubicBezTo>
                    <a:pt x="2170" y="335"/>
                    <a:pt x="2173" y="335"/>
                    <a:pt x="2177" y="333"/>
                  </a:cubicBezTo>
                  <a:cubicBezTo>
                    <a:pt x="2167" y="311"/>
                    <a:pt x="2204" y="317"/>
                    <a:pt x="2203" y="303"/>
                  </a:cubicBezTo>
                  <a:cubicBezTo>
                    <a:pt x="2202" y="302"/>
                    <a:pt x="2201" y="302"/>
                    <a:pt x="2199" y="302"/>
                  </a:cubicBezTo>
                  <a:cubicBezTo>
                    <a:pt x="2199" y="302"/>
                    <a:pt x="2198" y="302"/>
                    <a:pt x="2197" y="302"/>
                  </a:cubicBezTo>
                  <a:cubicBezTo>
                    <a:pt x="2196" y="302"/>
                    <a:pt x="2195" y="302"/>
                    <a:pt x="2195" y="302"/>
                  </a:cubicBezTo>
                  <a:cubicBezTo>
                    <a:pt x="2194" y="302"/>
                    <a:pt x="2193" y="302"/>
                    <a:pt x="2192" y="302"/>
                  </a:cubicBezTo>
                  <a:cubicBezTo>
                    <a:pt x="2192" y="294"/>
                    <a:pt x="2181" y="293"/>
                    <a:pt x="2171" y="293"/>
                  </a:cubicBezTo>
                  <a:cubicBezTo>
                    <a:pt x="2167" y="293"/>
                    <a:pt x="2163" y="293"/>
                    <a:pt x="2160" y="293"/>
                  </a:cubicBezTo>
                  <a:cubicBezTo>
                    <a:pt x="2159" y="298"/>
                    <a:pt x="2166" y="299"/>
                    <a:pt x="2162" y="303"/>
                  </a:cubicBezTo>
                  <a:cubicBezTo>
                    <a:pt x="2161" y="304"/>
                    <a:pt x="2159" y="304"/>
                    <a:pt x="2158" y="304"/>
                  </a:cubicBezTo>
                  <a:cubicBezTo>
                    <a:pt x="2151" y="304"/>
                    <a:pt x="2151" y="294"/>
                    <a:pt x="2152" y="290"/>
                  </a:cubicBezTo>
                  <a:cubicBezTo>
                    <a:pt x="2137" y="278"/>
                    <a:pt x="2109" y="275"/>
                    <a:pt x="2095" y="262"/>
                  </a:cubicBezTo>
                  <a:cubicBezTo>
                    <a:pt x="2094" y="262"/>
                    <a:pt x="2094" y="262"/>
                    <a:pt x="2094" y="262"/>
                  </a:cubicBezTo>
                  <a:cubicBezTo>
                    <a:pt x="2092" y="262"/>
                    <a:pt x="2091" y="262"/>
                    <a:pt x="2090" y="262"/>
                  </a:cubicBezTo>
                  <a:cubicBezTo>
                    <a:pt x="2089" y="262"/>
                    <a:pt x="2088" y="263"/>
                    <a:pt x="2087" y="263"/>
                  </a:cubicBezTo>
                  <a:cubicBezTo>
                    <a:pt x="2086" y="263"/>
                    <a:pt x="2086" y="263"/>
                    <a:pt x="2085" y="263"/>
                  </a:cubicBezTo>
                  <a:cubicBezTo>
                    <a:pt x="2076" y="260"/>
                    <a:pt x="2070" y="253"/>
                    <a:pt x="2059" y="251"/>
                  </a:cubicBezTo>
                  <a:cubicBezTo>
                    <a:pt x="2059" y="251"/>
                    <a:pt x="2058" y="251"/>
                    <a:pt x="2057" y="251"/>
                  </a:cubicBezTo>
                  <a:cubicBezTo>
                    <a:pt x="2053" y="251"/>
                    <a:pt x="2049" y="252"/>
                    <a:pt x="2045" y="253"/>
                  </a:cubicBezTo>
                  <a:cubicBezTo>
                    <a:pt x="2041" y="254"/>
                    <a:pt x="2037" y="254"/>
                    <a:pt x="2033" y="254"/>
                  </a:cubicBezTo>
                  <a:cubicBezTo>
                    <a:pt x="2032" y="254"/>
                    <a:pt x="2031" y="254"/>
                    <a:pt x="2031" y="254"/>
                  </a:cubicBezTo>
                  <a:cubicBezTo>
                    <a:pt x="2022" y="253"/>
                    <a:pt x="2019" y="248"/>
                    <a:pt x="2012" y="248"/>
                  </a:cubicBezTo>
                  <a:cubicBezTo>
                    <a:pt x="2011" y="248"/>
                    <a:pt x="2009" y="248"/>
                    <a:pt x="2007" y="249"/>
                  </a:cubicBezTo>
                  <a:cubicBezTo>
                    <a:pt x="2003" y="253"/>
                    <a:pt x="2009" y="259"/>
                    <a:pt x="2008" y="265"/>
                  </a:cubicBezTo>
                  <a:cubicBezTo>
                    <a:pt x="2006" y="268"/>
                    <a:pt x="2003" y="269"/>
                    <a:pt x="2001" y="269"/>
                  </a:cubicBezTo>
                  <a:cubicBezTo>
                    <a:pt x="1993" y="269"/>
                    <a:pt x="1985" y="259"/>
                    <a:pt x="1979" y="255"/>
                  </a:cubicBezTo>
                  <a:cubicBezTo>
                    <a:pt x="1976" y="256"/>
                    <a:pt x="1974" y="257"/>
                    <a:pt x="1972" y="257"/>
                  </a:cubicBezTo>
                  <a:cubicBezTo>
                    <a:pt x="1969" y="257"/>
                    <a:pt x="1966" y="256"/>
                    <a:pt x="1964" y="256"/>
                  </a:cubicBezTo>
                  <a:cubicBezTo>
                    <a:pt x="1961" y="255"/>
                    <a:pt x="1959" y="255"/>
                    <a:pt x="1956" y="255"/>
                  </a:cubicBezTo>
                  <a:cubicBezTo>
                    <a:pt x="1954" y="255"/>
                    <a:pt x="1951" y="255"/>
                    <a:pt x="1949" y="256"/>
                  </a:cubicBezTo>
                  <a:cubicBezTo>
                    <a:pt x="1945" y="253"/>
                    <a:pt x="1938" y="252"/>
                    <a:pt x="1932" y="252"/>
                  </a:cubicBezTo>
                  <a:cubicBezTo>
                    <a:pt x="1927" y="252"/>
                    <a:pt x="1922" y="253"/>
                    <a:pt x="1919" y="255"/>
                  </a:cubicBezTo>
                  <a:cubicBezTo>
                    <a:pt x="1916" y="259"/>
                    <a:pt x="1918" y="265"/>
                    <a:pt x="1913" y="266"/>
                  </a:cubicBezTo>
                  <a:cubicBezTo>
                    <a:pt x="1909" y="262"/>
                    <a:pt x="1906" y="255"/>
                    <a:pt x="1901" y="251"/>
                  </a:cubicBezTo>
                  <a:cubicBezTo>
                    <a:pt x="1901" y="248"/>
                    <a:pt x="1904" y="247"/>
                    <a:pt x="1903" y="243"/>
                  </a:cubicBezTo>
                  <a:cubicBezTo>
                    <a:pt x="1895" y="235"/>
                    <a:pt x="1876" y="235"/>
                    <a:pt x="1862" y="231"/>
                  </a:cubicBezTo>
                  <a:cubicBezTo>
                    <a:pt x="1856" y="235"/>
                    <a:pt x="1847" y="237"/>
                    <a:pt x="1838" y="237"/>
                  </a:cubicBezTo>
                  <a:cubicBezTo>
                    <a:pt x="1826" y="237"/>
                    <a:pt x="1815" y="234"/>
                    <a:pt x="1811" y="227"/>
                  </a:cubicBezTo>
                  <a:cubicBezTo>
                    <a:pt x="1811" y="227"/>
                    <a:pt x="1811" y="227"/>
                    <a:pt x="1811" y="227"/>
                  </a:cubicBezTo>
                  <a:cubicBezTo>
                    <a:pt x="1809" y="227"/>
                    <a:pt x="1808" y="228"/>
                    <a:pt x="1806" y="228"/>
                  </a:cubicBezTo>
                  <a:cubicBezTo>
                    <a:pt x="1805" y="228"/>
                    <a:pt x="1803" y="228"/>
                    <a:pt x="1802" y="228"/>
                  </a:cubicBezTo>
                  <a:cubicBezTo>
                    <a:pt x="1799" y="228"/>
                    <a:pt x="1796" y="227"/>
                    <a:pt x="1795" y="226"/>
                  </a:cubicBezTo>
                  <a:cubicBezTo>
                    <a:pt x="1795" y="222"/>
                    <a:pt x="1801" y="223"/>
                    <a:pt x="1800" y="219"/>
                  </a:cubicBezTo>
                  <a:cubicBezTo>
                    <a:pt x="1793" y="216"/>
                    <a:pt x="1786" y="212"/>
                    <a:pt x="1775" y="212"/>
                  </a:cubicBezTo>
                  <a:cubicBezTo>
                    <a:pt x="1770" y="218"/>
                    <a:pt x="1761" y="226"/>
                    <a:pt x="1751" y="226"/>
                  </a:cubicBezTo>
                  <a:cubicBezTo>
                    <a:pt x="1751" y="226"/>
                    <a:pt x="1751" y="226"/>
                    <a:pt x="1750" y="226"/>
                  </a:cubicBezTo>
                  <a:cubicBezTo>
                    <a:pt x="1749" y="220"/>
                    <a:pt x="1758" y="215"/>
                    <a:pt x="1760" y="210"/>
                  </a:cubicBezTo>
                  <a:cubicBezTo>
                    <a:pt x="1755" y="207"/>
                    <a:pt x="1744" y="206"/>
                    <a:pt x="1734" y="206"/>
                  </a:cubicBezTo>
                  <a:cubicBezTo>
                    <a:pt x="1725" y="206"/>
                    <a:pt x="1715" y="207"/>
                    <a:pt x="1707" y="207"/>
                  </a:cubicBezTo>
                  <a:cubicBezTo>
                    <a:pt x="1707" y="207"/>
                    <a:pt x="1707" y="207"/>
                    <a:pt x="1707" y="207"/>
                  </a:cubicBezTo>
                  <a:cubicBezTo>
                    <a:pt x="1705" y="207"/>
                    <a:pt x="1704" y="207"/>
                    <a:pt x="1702" y="207"/>
                  </a:cubicBezTo>
                  <a:cubicBezTo>
                    <a:pt x="1701" y="207"/>
                    <a:pt x="1699" y="206"/>
                    <a:pt x="1698" y="206"/>
                  </a:cubicBezTo>
                  <a:cubicBezTo>
                    <a:pt x="1695" y="206"/>
                    <a:pt x="1692" y="207"/>
                    <a:pt x="1692" y="211"/>
                  </a:cubicBezTo>
                  <a:cubicBezTo>
                    <a:pt x="1699" y="212"/>
                    <a:pt x="1701" y="224"/>
                    <a:pt x="1695" y="228"/>
                  </a:cubicBezTo>
                  <a:cubicBezTo>
                    <a:pt x="1686" y="227"/>
                    <a:pt x="1684" y="221"/>
                    <a:pt x="1675" y="220"/>
                  </a:cubicBezTo>
                  <a:cubicBezTo>
                    <a:pt x="1672" y="223"/>
                    <a:pt x="1680" y="227"/>
                    <a:pt x="1676" y="230"/>
                  </a:cubicBezTo>
                  <a:cubicBezTo>
                    <a:pt x="1667" y="229"/>
                    <a:pt x="1666" y="223"/>
                    <a:pt x="1659" y="223"/>
                  </a:cubicBezTo>
                  <a:cubicBezTo>
                    <a:pt x="1658" y="223"/>
                    <a:pt x="1658" y="223"/>
                    <a:pt x="1657" y="223"/>
                  </a:cubicBezTo>
                  <a:cubicBezTo>
                    <a:pt x="1652" y="223"/>
                    <a:pt x="1648" y="231"/>
                    <a:pt x="1641" y="231"/>
                  </a:cubicBezTo>
                  <a:cubicBezTo>
                    <a:pt x="1640" y="231"/>
                    <a:pt x="1639" y="231"/>
                    <a:pt x="1639" y="231"/>
                  </a:cubicBezTo>
                  <a:cubicBezTo>
                    <a:pt x="1632" y="231"/>
                    <a:pt x="1632" y="229"/>
                    <a:pt x="1625" y="224"/>
                  </a:cubicBezTo>
                  <a:cubicBezTo>
                    <a:pt x="1619" y="229"/>
                    <a:pt x="1618" y="239"/>
                    <a:pt x="1609" y="239"/>
                  </a:cubicBezTo>
                  <a:cubicBezTo>
                    <a:pt x="1609" y="239"/>
                    <a:pt x="1609" y="239"/>
                    <a:pt x="1609" y="239"/>
                  </a:cubicBezTo>
                  <a:cubicBezTo>
                    <a:pt x="1602" y="239"/>
                    <a:pt x="1597" y="228"/>
                    <a:pt x="1591" y="223"/>
                  </a:cubicBezTo>
                  <a:cubicBezTo>
                    <a:pt x="1588" y="220"/>
                    <a:pt x="1583" y="222"/>
                    <a:pt x="1584" y="217"/>
                  </a:cubicBezTo>
                  <a:cubicBezTo>
                    <a:pt x="1585" y="217"/>
                    <a:pt x="1586" y="218"/>
                    <a:pt x="1587" y="218"/>
                  </a:cubicBezTo>
                  <a:cubicBezTo>
                    <a:pt x="1591" y="218"/>
                    <a:pt x="1592" y="215"/>
                    <a:pt x="1594" y="213"/>
                  </a:cubicBezTo>
                  <a:cubicBezTo>
                    <a:pt x="1592" y="202"/>
                    <a:pt x="1582" y="195"/>
                    <a:pt x="1569" y="195"/>
                  </a:cubicBezTo>
                  <a:cubicBezTo>
                    <a:pt x="1565" y="195"/>
                    <a:pt x="1561" y="195"/>
                    <a:pt x="1558" y="197"/>
                  </a:cubicBezTo>
                  <a:cubicBezTo>
                    <a:pt x="1551" y="195"/>
                    <a:pt x="1546" y="192"/>
                    <a:pt x="1538" y="191"/>
                  </a:cubicBezTo>
                  <a:cubicBezTo>
                    <a:pt x="1529" y="196"/>
                    <a:pt x="1529" y="206"/>
                    <a:pt x="1531" y="213"/>
                  </a:cubicBezTo>
                  <a:cubicBezTo>
                    <a:pt x="1520" y="207"/>
                    <a:pt x="1501" y="207"/>
                    <a:pt x="1488" y="203"/>
                  </a:cubicBezTo>
                  <a:cubicBezTo>
                    <a:pt x="1487" y="200"/>
                    <a:pt x="1491" y="200"/>
                    <a:pt x="1490" y="196"/>
                  </a:cubicBezTo>
                  <a:cubicBezTo>
                    <a:pt x="1480" y="194"/>
                    <a:pt x="1466" y="189"/>
                    <a:pt x="1453" y="189"/>
                  </a:cubicBezTo>
                  <a:cubicBezTo>
                    <a:pt x="1447" y="189"/>
                    <a:pt x="1441" y="191"/>
                    <a:pt x="1436" y="194"/>
                  </a:cubicBezTo>
                  <a:cubicBezTo>
                    <a:pt x="1428" y="190"/>
                    <a:pt x="1417" y="189"/>
                    <a:pt x="1407" y="186"/>
                  </a:cubicBezTo>
                  <a:cubicBezTo>
                    <a:pt x="1403" y="187"/>
                    <a:pt x="1402" y="191"/>
                    <a:pt x="1401" y="195"/>
                  </a:cubicBezTo>
                  <a:cubicBezTo>
                    <a:pt x="1391" y="198"/>
                    <a:pt x="1381" y="205"/>
                    <a:pt x="1369" y="205"/>
                  </a:cubicBezTo>
                  <a:cubicBezTo>
                    <a:pt x="1369" y="205"/>
                    <a:pt x="1368" y="205"/>
                    <a:pt x="1368" y="205"/>
                  </a:cubicBezTo>
                  <a:cubicBezTo>
                    <a:pt x="1363" y="208"/>
                    <a:pt x="1361" y="213"/>
                    <a:pt x="1354" y="213"/>
                  </a:cubicBezTo>
                  <a:cubicBezTo>
                    <a:pt x="1350" y="205"/>
                    <a:pt x="1361" y="196"/>
                    <a:pt x="1373" y="193"/>
                  </a:cubicBezTo>
                  <a:cubicBezTo>
                    <a:pt x="1376" y="192"/>
                    <a:pt x="1381" y="193"/>
                    <a:pt x="1385" y="191"/>
                  </a:cubicBezTo>
                  <a:cubicBezTo>
                    <a:pt x="1392" y="188"/>
                    <a:pt x="1396" y="181"/>
                    <a:pt x="1403" y="178"/>
                  </a:cubicBezTo>
                  <a:cubicBezTo>
                    <a:pt x="1406" y="177"/>
                    <a:pt x="1409" y="178"/>
                    <a:pt x="1413" y="176"/>
                  </a:cubicBezTo>
                  <a:cubicBezTo>
                    <a:pt x="1419" y="174"/>
                    <a:pt x="1426" y="168"/>
                    <a:pt x="1435" y="168"/>
                  </a:cubicBezTo>
                  <a:cubicBezTo>
                    <a:pt x="1432" y="161"/>
                    <a:pt x="1436" y="159"/>
                    <a:pt x="1438" y="153"/>
                  </a:cubicBezTo>
                  <a:cubicBezTo>
                    <a:pt x="1429" y="150"/>
                    <a:pt x="1421" y="139"/>
                    <a:pt x="1410" y="137"/>
                  </a:cubicBezTo>
                  <a:cubicBezTo>
                    <a:pt x="1410" y="137"/>
                    <a:pt x="1409" y="137"/>
                    <a:pt x="1408" y="137"/>
                  </a:cubicBezTo>
                  <a:cubicBezTo>
                    <a:pt x="1405" y="137"/>
                    <a:pt x="1401" y="138"/>
                    <a:pt x="1398" y="139"/>
                  </a:cubicBezTo>
                  <a:cubicBezTo>
                    <a:pt x="1394" y="140"/>
                    <a:pt x="1390" y="141"/>
                    <a:pt x="1386" y="141"/>
                  </a:cubicBezTo>
                  <a:cubicBezTo>
                    <a:pt x="1386" y="141"/>
                    <a:pt x="1385" y="141"/>
                    <a:pt x="1385" y="141"/>
                  </a:cubicBezTo>
                  <a:cubicBezTo>
                    <a:pt x="1380" y="143"/>
                    <a:pt x="1381" y="151"/>
                    <a:pt x="1374" y="151"/>
                  </a:cubicBezTo>
                  <a:cubicBezTo>
                    <a:pt x="1374" y="151"/>
                    <a:pt x="1373" y="150"/>
                    <a:pt x="1373" y="150"/>
                  </a:cubicBezTo>
                  <a:cubicBezTo>
                    <a:pt x="1370" y="148"/>
                    <a:pt x="1374" y="145"/>
                    <a:pt x="1372" y="142"/>
                  </a:cubicBezTo>
                  <a:cubicBezTo>
                    <a:pt x="1365" y="141"/>
                    <a:pt x="1358" y="140"/>
                    <a:pt x="1356" y="136"/>
                  </a:cubicBezTo>
                  <a:cubicBezTo>
                    <a:pt x="1357" y="134"/>
                    <a:pt x="1362" y="132"/>
                    <a:pt x="1359" y="129"/>
                  </a:cubicBezTo>
                  <a:cubicBezTo>
                    <a:pt x="1358" y="129"/>
                    <a:pt x="1358" y="129"/>
                    <a:pt x="1357" y="129"/>
                  </a:cubicBezTo>
                  <a:cubicBezTo>
                    <a:pt x="1353" y="129"/>
                    <a:pt x="1348" y="128"/>
                    <a:pt x="1344" y="127"/>
                  </a:cubicBezTo>
                  <a:cubicBezTo>
                    <a:pt x="1340" y="126"/>
                    <a:pt x="1336" y="125"/>
                    <a:pt x="1334" y="125"/>
                  </a:cubicBezTo>
                  <a:moveTo>
                    <a:pt x="1328" y="92"/>
                  </a:moveTo>
                  <a:cubicBezTo>
                    <a:pt x="1322" y="92"/>
                    <a:pt x="1315" y="97"/>
                    <a:pt x="1311" y="99"/>
                  </a:cubicBezTo>
                  <a:cubicBezTo>
                    <a:pt x="1310" y="110"/>
                    <a:pt x="1297" y="111"/>
                    <a:pt x="1296" y="122"/>
                  </a:cubicBezTo>
                  <a:cubicBezTo>
                    <a:pt x="1297" y="122"/>
                    <a:pt x="1298" y="122"/>
                    <a:pt x="1300" y="122"/>
                  </a:cubicBezTo>
                  <a:cubicBezTo>
                    <a:pt x="1306" y="122"/>
                    <a:pt x="1310" y="117"/>
                    <a:pt x="1316" y="116"/>
                  </a:cubicBezTo>
                  <a:cubicBezTo>
                    <a:pt x="1318" y="116"/>
                    <a:pt x="1319" y="116"/>
                    <a:pt x="1321" y="116"/>
                  </a:cubicBezTo>
                  <a:cubicBezTo>
                    <a:pt x="1324" y="116"/>
                    <a:pt x="1328" y="116"/>
                    <a:pt x="1331" y="117"/>
                  </a:cubicBezTo>
                  <a:cubicBezTo>
                    <a:pt x="1335" y="117"/>
                    <a:pt x="1339" y="117"/>
                    <a:pt x="1342" y="117"/>
                  </a:cubicBezTo>
                  <a:cubicBezTo>
                    <a:pt x="1347" y="117"/>
                    <a:pt x="1352" y="117"/>
                    <a:pt x="1356" y="114"/>
                  </a:cubicBezTo>
                  <a:cubicBezTo>
                    <a:pt x="1355" y="106"/>
                    <a:pt x="1349" y="103"/>
                    <a:pt x="1345" y="98"/>
                  </a:cubicBezTo>
                  <a:cubicBezTo>
                    <a:pt x="1343" y="97"/>
                    <a:pt x="1340" y="97"/>
                    <a:pt x="1337" y="97"/>
                  </a:cubicBezTo>
                  <a:cubicBezTo>
                    <a:pt x="1337" y="97"/>
                    <a:pt x="1336" y="97"/>
                    <a:pt x="1335" y="97"/>
                  </a:cubicBezTo>
                  <a:cubicBezTo>
                    <a:pt x="1333" y="93"/>
                    <a:pt x="1331" y="92"/>
                    <a:pt x="1328" y="92"/>
                  </a:cubicBezTo>
                  <a:moveTo>
                    <a:pt x="1246" y="80"/>
                  </a:moveTo>
                  <a:cubicBezTo>
                    <a:pt x="1247" y="76"/>
                    <a:pt x="1249" y="75"/>
                    <a:pt x="1253" y="75"/>
                  </a:cubicBezTo>
                  <a:cubicBezTo>
                    <a:pt x="1256" y="75"/>
                    <a:pt x="1259" y="76"/>
                    <a:pt x="1262" y="76"/>
                  </a:cubicBezTo>
                  <a:cubicBezTo>
                    <a:pt x="1261" y="80"/>
                    <a:pt x="1256" y="80"/>
                    <a:pt x="1250" y="80"/>
                  </a:cubicBezTo>
                  <a:cubicBezTo>
                    <a:pt x="1250" y="80"/>
                    <a:pt x="1249" y="80"/>
                    <a:pt x="1249" y="80"/>
                  </a:cubicBezTo>
                  <a:cubicBezTo>
                    <a:pt x="1249" y="80"/>
                    <a:pt x="1248" y="80"/>
                    <a:pt x="1248" y="80"/>
                  </a:cubicBezTo>
                  <a:cubicBezTo>
                    <a:pt x="1247" y="80"/>
                    <a:pt x="1247" y="80"/>
                    <a:pt x="1246" y="80"/>
                  </a:cubicBezTo>
                  <a:moveTo>
                    <a:pt x="1259" y="53"/>
                  </a:moveTo>
                  <a:cubicBezTo>
                    <a:pt x="1254" y="58"/>
                    <a:pt x="1246" y="60"/>
                    <a:pt x="1237" y="62"/>
                  </a:cubicBezTo>
                  <a:cubicBezTo>
                    <a:pt x="1237" y="80"/>
                    <a:pt x="1237" y="80"/>
                    <a:pt x="1237" y="80"/>
                  </a:cubicBezTo>
                  <a:cubicBezTo>
                    <a:pt x="1239" y="81"/>
                    <a:pt x="1242" y="81"/>
                    <a:pt x="1244" y="81"/>
                  </a:cubicBezTo>
                  <a:cubicBezTo>
                    <a:pt x="1244" y="84"/>
                    <a:pt x="1241" y="84"/>
                    <a:pt x="1239" y="85"/>
                  </a:cubicBezTo>
                  <a:cubicBezTo>
                    <a:pt x="1238" y="84"/>
                    <a:pt x="1238" y="84"/>
                    <a:pt x="1237" y="84"/>
                  </a:cubicBezTo>
                  <a:cubicBezTo>
                    <a:pt x="1237" y="92"/>
                    <a:pt x="1237" y="92"/>
                    <a:pt x="1237" y="92"/>
                  </a:cubicBezTo>
                  <a:cubicBezTo>
                    <a:pt x="1238" y="92"/>
                    <a:pt x="1238" y="92"/>
                    <a:pt x="1239" y="92"/>
                  </a:cubicBezTo>
                  <a:cubicBezTo>
                    <a:pt x="1243" y="98"/>
                    <a:pt x="1255" y="99"/>
                    <a:pt x="1262" y="104"/>
                  </a:cubicBezTo>
                  <a:cubicBezTo>
                    <a:pt x="1263" y="104"/>
                    <a:pt x="1264" y="104"/>
                    <a:pt x="1265" y="104"/>
                  </a:cubicBezTo>
                  <a:cubicBezTo>
                    <a:pt x="1269" y="104"/>
                    <a:pt x="1273" y="105"/>
                    <a:pt x="1277" y="106"/>
                  </a:cubicBezTo>
                  <a:cubicBezTo>
                    <a:pt x="1281" y="108"/>
                    <a:pt x="1284" y="109"/>
                    <a:pt x="1288" y="109"/>
                  </a:cubicBezTo>
                  <a:cubicBezTo>
                    <a:pt x="1291" y="109"/>
                    <a:pt x="1294" y="107"/>
                    <a:pt x="1297" y="103"/>
                  </a:cubicBezTo>
                  <a:cubicBezTo>
                    <a:pt x="1295" y="95"/>
                    <a:pt x="1299" y="92"/>
                    <a:pt x="1302" y="86"/>
                  </a:cubicBezTo>
                  <a:cubicBezTo>
                    <a:pt x="1300" y="83"/>
                    <a:pt x="1296" y="81"/>
                    <a:pt x="1292" y="81"/>
                  </a:cubicBezTo>
                  <a:cubicBezTo>
                    <a:pt x="1289" y="81"/>
                    <a:pt x="1285" y="82"/>
                    <a:pt x="1282" y="84"/>
                  </a:cubicBezTo>
                  <a:cubicBezTo>
                    <a:pt x="1279" y="82"/>
                    <a:pt x="1283" y="81"/>
                    <a:pt x="1282" y="77"/>
                  </a:cubicBezTo>
                  <a:cubicBezTo>
                    <a:pt x="1281" y="76"/>
                    <a:pt x="1279" y="76"/>
                    <a:pt x="1278" y="76"/>
                  </a:cubicBezTo>
                  <a:cubicBezTo>
                    <a:pt x="1277" y="76"/>
                    <a:pt x="1275" y="76"/>
                    <a:pt x="1274" y="77"/>
                  </a:cubicBezTo>
                  <a:cubicBezTo>
                    <a:pt x="1273" y="77"/>
                    <a:pt x="1272" y="77"/>
                    <a:pt x="1271" y="77"/>
                  </a:cubicBezTo>
                  <a:cubicBezTo>
                    <a:pt x="1269" y="77"/>
                    <a:pt x="1268" y="77"/>
                    <a:pt x="1267" y="75"/>
                  </a:cubicBezTo>
                  <a:cubicBezTo>
                    <a:pt x="1269" y="70"/>
                    <a:pt x="1281" y="73"/>
                    <a:pt x="1280" y="65"/>
                  </a:cubicBezTo>
                  <a:cubicBezTo>
                    <a:pt x="1271" y="63"/>
                    <a:pt x="1267" y="56"/>
                    <a:pt x="1259" y="53"/>
                  </a:cubicBezTo>
                  <a:moveTo>
                    <a:pt x="3248" y="1479"/>
                  </a:moveTo>
                  <a:cubicBezTo>
                    <a:pt x="3243" y="1479"/>
                    <a:pt x="3242" y="1482"/>
                    <a:pt x="3241" y="1486"/>
                  </a:cubicBezTo>
                  <a:cubicBezTo>
                    <a:pt x="3242" y="1488"/>
                    <a:pt x="3245" y="1488"/>
                    <a:pt x="3247" y="1488"/>
                  </a:cubicBezTo>
                  <a:cubicBezTo>
                    <a:pt x="3250" y="1488"/>
                    <a:pt x="3253" y="1488"/>
                    <a:pt x="3253" y="1486"/>
                  </a:cubicBezTo>
                  <a:cubicBezTo>
                    <a:pt x="3254" y="1482"/>
                    <a:pt x="3252" y="1481"/>
                    <a:pt x="3250" y="1479"/>
                  </a:cubicBezTo>
                  <a:cubicBezTo>
                    <a:pt x="3249" y="1479"/>
                    <a:pt x="3249" y="1479"/>
                    <a:pt x="3248" y="1479"/>
                  </a:cubicBezTo>
                  <a:moveTo>
                    <a:pt x="780" y="1068"/>
                  </a:moveTo>
                  <a:cubicBezTo>
                    <a:pt x="779" y="1068"/>
                    <a:pt x="779" y="1068"/>
                    <a:pt x="779" y="1068"/>
                  </a:cubicBezTo>
                  <a:cubicBezTo>
                    <a:pt x="773" y="1072"/>
                    <a:pt x="776" y="1080"/>
                    <a:pt x="767" y="1083"/>
                  </a:cubicBezTo>
                  <a:cubicBezTo>
                    <a:pt x="766" y="1085"/>
                    <a:pt x="765" y="1088"/>
                    <a:pt x="766" y="1091"/>
                  </a:cubicBezTo>
                  <a:cubicBezTo>
                    <a:pt x="758" y="1098"/>
                    <a:pt x="742" y="1098"/>
                    <a:pt x="733" y="1104"/>
                  </a:cubicBezTo>
                  <a:cubicBezTo>
                    <a:pt x="726" y="1116"/>
                    <a:pt x="736" y="1126"/>
                    <a:pt x="732" y="1137"/>
                  </a:cubicBezTo>
                  <a:cubicBezTo>
                    <a:pt x="731" y="1142"/>
                    <a:pt x="722" y="1145"/>
                    <a:pt x="721" y="1150"/>
                  </a:cubicBezTo>
                  <a:cubicBezTo>
                    <a:pt x="721" y="1153"/>
                    <a:pt x="725" y="1156"/>
                    <a:pt x="726" y="1160"/>
                  </a:cubicBezTo>
                  <a:cubicBezTo>
                    <a:pt x="727" y="1167"/>
                    <a:pt x="724" y="1174"/>
                    <a:pt x="728" y="1180"/>
                  </a:cubicBezTo>
                  <a:cubicBezTo>
                    <a:pt x="733" y="1183"/>
                    <a:pt x="740" y="1187"/>
                    <a:pt x="748" y="1187"/>
                  </a:cubicBezTo>
                  <a:cubicBezTo>
                    <a:pt x="750" y="1187"/>
                    <a:pt x="752" y="1187"/>
                    <a:pt x="755" y="1186"/>
                  </a:cubicBezTo>
                  <a:cubicBezTo>
                    <a:pt x="764" y="1183"/>
                    <a:pt x="769" y="1165"/>
                    <a:pt x="773" y="1154"/>
                  </a:cubicBezTo>
                  <a:cubicBezTo>
                    <a:pt x="775" y="1148"/>
                    <a:pt x="778" y="1142"/>
                    <a:pt x="779" y="1138"/>
                  </a:cubicBezTo>
                  <a:cubicBezTo>
                    <a:pt x="779" y="1135"/>
                    <a:pt x="778" y="1132"/>
                    <a:pt x="779" y="1129"/>
                  </a:cubicBezTo>
                  <a:cubicBezTo>
                    <a:pt x="781" y="1123"/>
                    <a:pt x="787" y="1118"/>
                    <a:pt x="788" y="1113"/>
                  </a:cubicBezTo>
                  <a:cubicBezTo>
                    <a:pt x="788" y="1108"/>
                    <a:pt x="786" y="1105"/>
                    <a:pt x="787" y="1103"/>
                  </a:cubicBezTo>
                  <a:cubicBezTo>
                    <a:pt x="788" y="1096"/>
                    <a:pt x="797" y="1093"/>
                    <a:pt x="797" y="1088"/>
                  </a:cubicBezTo>
                  <a:cubicBezTo>
                    <a:pt x="797" y="1084"/>
                    <a:pt x="786" y="1068"/>
                    <a:pt x="780" y="1068"/>
                  </a:cubicBezTo>
                  <a:moveTo>
                    <a:pt x="733" y="1067"/>
                  </a:moveTo>
                  <a:cubicBezTo>
                    <a:pt x="728" y="1067"/>
                    <a:pt x="723" y="1069"/>
                    <a:pt x="722" y="1074"/>
                  </a:cubicBezTo>
                  <a:cubicBezTo>
                    <a:pt x="729" y="1076"/>
                    <a:pt x="738" y="1076"/>
                    <a:pt x="743" y="1078"/>
                  </a:cubicBezTo>
                  <a:cubicBezTo>
                    <a:pt x="747" y="1071"/>
                    <a:pt x="740" y="1067"/>
                    <a:pt x="733" y="1067"/>
                  </a:cubicBezTo>
                  <a:moveTo>
                    <a:pt x="818" y="1010"/>
                  </a:moveTo>
                  <a:cubicBezTo>
                    <a:pt x="806" y="1010"/>
                    <a:pt x="811" y="1021"/>
                    <a:pt x="813" y="1027"/>
                  </a:cubicBezTo>
                  <a:cubicBezTo>
                    <a:pt x="814" y="1027"/>
                    <a:pt x="815" y="1027"/>
                    <a:pt x="815" y="1027"/>
                  </a:cubicBezTo>
                  <a:cubicBezTo>
                    <a:pt x="817" y="1027"/>
                    <a:pt x="819" y="1026"/>
                    <a:pt x="821" y="1026"/>
                  </a:cubicBezTo>
                  <a:cubicBezTo>
                    <a:pt x="822" y="1022"/>
                    <a:pt x="821" y="1015"/>
                    <a:pt x="820" y="1010"/>
                  </a:cubicBezTo>
                  <a:cubicBezTo>
                    <a:pt x="819" y="1010"/>
                    <a:pt x="819" y="1010"/>
                    <a:pt x="818" y="1010"/>
                  </a:cubicBezTo>
                  <a:moveTo>
                    <a:pt x="687" y="997"/>
                  </a:moveTo>
                  <a:cubicBezTo>
                    <a:pt x="393" y="997"/>
                    <a:pt x="393" y="997"/>
                    <a:pt x="393" y="997"/>
                  </a:cubicBezTo>
                  <a:cubicBezTo>
                    <a:pt x="397" y="1000"/>
                    <a:pt x="401" y="1003"/>
                    <a:pt x="403" y="1007"/>
                  </a:cubicBezTo>
                  <a:cubicBezTo>
                    <a:pt x="405" y="1010"/>
                    <a:pt x="404" y="1013"/>
                    <a:pt x="405" y="1016"/>
                  </a:cubicBezTo>
                  <a:cubicBezTo>
                    <a:pt x="406" y="1023"/>
                    <a:pt x="414" y="1028"/>
                    <a:pt x="416" y="1035"/>
                  </a:cubicBezTo>
                  <a:cubicBezTo>
                    <a:pt x="416" y="1038"/>
                    <a:pt x="415" y="1041"/>
                    <a:pt x="416" y="1045"/>
                  </a:cubicBezTo>
                  <a:cubicBezTo>
                    <a:pt x="417" y="1049"/>
                    <a:pt x="422" y="1052"/>
                    <a:pt x="422" y="1056"/>
                  </a:cubicBezTo>
                  <a:cubicBezTo>
                    <a:pt x="424" y="1069"/>
                    <a:pt x="414" y="1074"/>
                    <a:pt x="411" y="1081"/>
                  </a:cubicBezTo>
                  <a:cubicBezTo>
                    <a:pt x="410" y="1084"/>
                    <a:pt x="411" y="1088"/>
                    <a:pt x="410" y="1090"/>
                  </a:cubicBezTo>
                  <a:cubicBezTo>
                    <a:pt x="408" y="1094"/>
                    <a:pt x="404" y="1096"/>
                    <a:pt x="402" y="1099"/>
                  </a:cubicBezTo>
                  <a:cubicBezTo>
                    <a:pt x="401" y="1103"/>
                    <a:pt x="401" y="1120"/>
                    <a:pt x="402" y="1124"/>
                  </a:cubicBezTo>
                  <a:cubicBezTo>
                    <a:pt x="404" y="1131"/>
                    <a:pt x="420" y="1136"/>
                    <a:pt x="415" y="1144"/>
                  </a:cubicBezTo>
                  <a:cubicBezTo>
                    <a:pt x="429" y="1158"/>
                    <a:pt x="427" y="1184"/>
                    <a:pt x="437" y="1200"/>
                  </a:cubicBezTo>
                  <a:cubicBezTo>
                    <a:pt x="445" y="1215"/>
                    <a:pt x="462" y="1228"/>
                    <a:pt x="467" y="1245"/>
                  </a:cubicBezTo>
                  <a:cubicBezTo>
                    <a:pt x="469" y="1254"/>
                    <a:pt x="466" y="1264"/>
                    <a:pt x="474" y="1270"/>
                  </a:cubicBezTo>
                  <a:cubicBezTo>
                    <a:pt x="481" y="1271"/>
                    <a:pt x="488" y="1272"/>
                    <a:pt x="495" y="1272"/>
                  </a:cubicBezTo>
                  <a:cubicBezTo>
                    <a:pt x="500" y="1272"/>
                    <a:pt x="504" y="1271"/>
                    <a:pt x="509" y="1270"/>
                  </a:cubicBezTo>
                  <a:cubicBezTo>
                    <a:pt x="512" y="1270"/>
                    <a:pt x="515" y="1266"/>
                    <a:pt x="519" y="1266"/>
                  </a:cubicBezTo>
                  <a:cubicBezTo>
                    <a:pt x="521" y="1265"/>
                    <a:pt x="523" y="1265"/>
                    <a:pt x="525" y="1265"/>
                  </a:cubicBezTo>
                  <a:cubicBezTo>
                    <a:pt x="526" y="1265"/>
                    <a:pt x="527" y="1265"/>
                    <a:pt x="528" y="1265"/>
                  </a:cubicBezTo>
                  <a:cubicBezTo>
                    <a:pt x="529" y="1265"/>
                    <a:pt x="530" y="1265"/>
                    <a:pt x="530" y="1265"/>
                  </a:cubicBezTo>
                  <a:cubicBezTo>
                    <a:pt x="532" y="1265"/>
                    <a:pt x="534" y="1265"/>
                    <a:pt x="536" y="1265"/>
                  </a:cubicBezTo>
                  <a:cubicBezTo>
                    <a:pt x="541" y="1264"/>
                    <a:pt x="545" y="1262"/>
                    <a:pt x="550" y="1261"/>
                  </a:cubicBezTo>
                  <a:cubicBezTo>
                    <a:pt x="550" y="1261"/>
                    <a:pt x="551" y="1261"/>
                    <a:pt x="551" y="1261"/>
                  </a:cubicBezTo>
                  <a:cubicBezTo>
                    <a:pt x="552" y="1261"/>
                    <a:pt x="554" y="1261"/>
                    <a:pt x="555" y="1261"/>
                  </a:cubicBezTo>
                  <a:cubicBezTo>
                    <a:pt x="556" y="1261"/>
                    <a:pt x="557" y="1261"/>
                    <a:pt x="558" y="1261"/>
                  </a:cubicBezTo>
                  <a:cubicBezTo>
                    <a:pt x="559" y="1261"/>
                    <a:pt x="560" y="1261"/>
                    <a:pt x="561" y="1261"/>
                  </a:cubicBezTo>
                  <a:cubicBezTo>
                    <a:pt x="570" y="1259"/>
                    <a:pt x="572" y="1249"/>
                    <a:pt x="580" y="1243"/>
                  </a:cubicBezTo>
                  <a:cubicBezTo>
                    <a:pt x="586" y="1239"/>
                    <a:pt x="593" y="1240"/>
                    <a:pt x="596" y="1234"/>
                  </a:cubicBezTo>
                  <a:cubicBezTo>
                    <a:pt x="597" y="1230"/>
                    <a:pt x="595" y="1227"/>
                    <a:pt x="594" y="1224"/>
                  </a:cubicBezTo>
                  <a:cubicBezTo>
                    <a:pt x="600" y="1217"/>
                    <a:pt x="613" y="1215"/>
                    <a:pt x="616" y="1205"/>
                  </a:cubicBezTo>
                  <a:cubicBezTo>
                    <a:pt x="617" y="1201"/>
                    <a:pt x="615" y="1197"/>
                    <a:pt x="616" y="1194"/>
                  </a:cubicBezTo>
                  <a:cubicBezTo>
                    <a:pt x="618" y="1186"/>
                    <a:pt x="627" y="1184"/>
                    <a:pt x="636" y="1181"/>
                  </a:cubicBezTo>
                  <a:cubicBezTo>
                    <a:pt x="640" y="1173"/>
                    <a:pt x="646" y="1161"/>
                    <a:pt x="642" y="1149"/>
                  </a:cubicBezTo>
                  <a:cubicBezTo>
                    <a:pt x="640" y="1145"/>
                    <a:pt x="635" y="1143"/>
                    <a:pt x="636" y="1139"/>
                  </a:cubicBezTo>
                  <a:cubicBezTo>
                    <a:pt x="637" y="1135"/>
                    <a:pt x="647" y="1129"/>
                    <a:pt x="650" y="1127"/>
                  </a:cubicBezTo>
                  <a:cubicBezTo>
                    <a:pt x="655" y="1123"/>
                    <a:pt x="661" y="1117"/>
                    <a:pt x="666" y="1115"/>
                  </a:cubicBezTo>
                  <a:cubicBezTo>
                    <a:pt x="679" y="1108"/>
                    <a:pt x="695" y="1105"/>
                    <a:pt x="697" y="1090"/>
                  </a:cubicBezTo>
                  <a:cubicBezTo>
                    <a:pt x="698" y="1084"/>
                    <a:pt x="694" y="1072"/>
                    <a:pt x="694" y="1064"/>
                  </a:cubicBezTo>
                  <a:cubicBezTo>
                    <a:pt x="693" y="1054"/>
                    <a:pt x="689" y="1054"/>
                    <a:pt x="687" y="1045"/>
                  </a:cubicBezTo>
                  <a:cubicBezTo>
                    <a:pt x="686" y="1042"/>
                    <a:pt x="689" y="1036"/>
                    <a:pt x="688" y="1032"/>
                  </a:cubicBezTo>
                  <a:cubicBezTo>
                    <a:pt x="687" y="1027"/>
                    <a:pt x="680" y="1023"/>
                    <a:pt x="679" y="1017"/>
                  </a:cubicBezTo>
                  <a:cubicBezTo>
                    <a:pt x="678" y="1010"/>
                    <a:pt x="682" y="1003"/>
                    <a:pt x="687" y="997"/>
                  </a:cubicBezTo>
                  <a:moveTo>
                    <a:pt x="3157" y="1349"/>
                  </a:moveTo>
                  <a:cubicBezTo>
                    <a:pt x="3154" y="1348"/>
                    <a:pt x="3153" y="1346"/>
                    <a:pt x="3154" y="1343"/>
                  </a:cubicBezTo>
                  <a:cubicBezTo>
                    <a:pt x="3157" y="1343"/>
                    <a:pt x="3157" y="1343"/>
                    <a:pt x="3157" y="1343"/>
                  </a:cubicBezTo>
                  <a:cubicBezTo>
                    <a:pt x="3159" y="1344"/>
                    <a:pt x="3159" y="1348"/>
                    <a:pt x="3157" y="1349"/>
                  </a:cubicBezTo>
                  <a:moveTo>
                    <a:pt x="3372" y="1235"/>
                  </a:moveTo>
                  <a:cubicBezTo>
                    <a:pt x="3371" y="1235"/>
                    <a:pt x="3371" y="1235"/>
                    <a:pt x="3371" y="1235"/>
                  </a:cubicBezTo>
                  <a:cubicBezTo>
                    <a:pt x="3371" y="1230"/>
                    <a:pt x="3375" y="1228"/>
                    <a:pt x="3376" y="1225"/>
                  </a:cubicBezTo>
                  <a:cubicBezTo>
                    <a:pt x="3377" y="1225"/>
                    <a:pt x="3378" y="1226"/>
                    <a:pt x="3380" y="1226"/>
                  </a:cubicBezTo>
                  <a:cubicBezTo>
                    <a:pt x="3381" y="1232"/>
                    <a:pt x="3375" y="1235"/>
                    <a:pt x="3372" y="1235"/>
                  </a:cubicBezTo>
                  <a:moveTo>
                    <a:pt x="3508" y="997"/>
                  </a:moveTo>
                  <a:cubicBezTo>
                    <a:pt x="3081" y="997"/>
                    <a:pt x="3081" y="997"/>
                    <a:pt x="3081" y="997"/>
                  </a:cubicBezTo>
                  <a:cubicBezTo>
                    <a:pt x="3078" y="1004"/>
                    <a:pt x="3073" y="1011"/>
                    <a:pt x="3079" y="1015"/>
                  </a:cubicBezTo>
                  <a:cubicBezTo>
                    <a:pt x="3082" y="1016"/>
                    <a:pt x="3085" y="1017"/>
                    <a:pt x="3088" y="1018"/>
                  </a:cubicBezTo>
                  <a:cubicBezTo>
                    <a:pt x="3097" y="1029"/>
                    <a:pt x="3105" y="1040"/>
                    <a:pt x="3110" y="1051"/>
                  </a:cubicBezTo>
                  <a:cubicBezTo>
                    <a:pt x="3111" y="1055"/>
                    <a:pt x="3111" y="1060"/>
                    <a:pt x="3113" y="1064"/>
                  </a:cubicBezTo>
                  <a:cubicBezTo>
                    <a:pt x="3115" y="1067"/>
                    <a:pt x="3119" y="1070"/>
                    <a:pt x="3122" y="1074"/>
                  </a:cubicBezTo>
                  <a:cubicBezTo>
                    <a:pt x="3123" y="1077"/>
                    <a:pt x="3123" y="1081"/>
                    <a:pt x="3125" y="1084"/>
                  </a:cubicBezTo>
                  <a:cubicBezTo>
                    <a:pt x="3130" y="1092"/>
                    <a:pt x="3143" y="1102"/>
                    <a:pt x="3150" y="1105"/>
                  </a:cubicBezTo>
                  <a:cubicBezTo>
                    <a:pt x="3156" y="1108"/>
                    <a:pt x="3163" y="1107"/>
                    <a:pt x="3170" y="1111"/>
                  </a:cubicBezTo>
                  <a:cubicBezTo>
                    <a:pt x="3182" y="1117"/>
                    <a:pt x="3185" y="1141"/>
                    <a:pt x="3184" y="1156"/>
                  </a:cubicBezTo>
                  <a:cubicBezTo>
                    <a:pt x="3183" y="1166"/>
                    <a:pt x="3187" y="1175"/>
                    <a:pt x="3187" y="1182"/>
                  </a:cubicBezTo>
                  <a:cubicBezTo>
                    <a:pt x="3187" y="1194"/>
                    <a:pt x="3175" y="1198"/>
                    <a:pt x="3173" y="1209"/>
                  </a:cubicBezTo>
                  <a:cubicBezTo>
                    <a:pt x="3168" y="1227"/>
                    <a:pt x="3179" y="1247"/>
                    <a:pt x="3173" y="1264"/>
                  </a:cubicBezTo>
                  <a:cubicBezTo>
                    <a:pt x="3166" y="1283"/>
                    <a:pt x="3148" y="1294"/>
                    <a:pt x="3157" y="1318"/>
                  </a:cubicBezTo>
                  <a:cubicBezTo>
                    <a:pt x="3156" y="1322"/>
                    <a:pt x="3149" y="1327"/>
                    <a:pt x="3147" y="1333"/>
                  </a:cubicBezTo>
                  <a:cubicBezTo>
                    <a:pt x="3147" y="1335"/>
                    <a:pt x="3149" y="1338"/>
                    <a:pt x="3148" y="1340"/>
                  </a:cubicBezTo>
                  <a:cubicBezTo>
                    <a:pt x="3147" y="1347"/>
                    <a:pt x="3140" y="1351"/>
                    <a:pt x="3148" y="1356"/>
                  </a:cubicBezTo>
                  <a:cubicBezTo>
                    <a:pt x="3149" y="1356"/>
                    <a:pt x="3149" y="1356"/>
                    <a:pt x="3150" y="1356"/>
                  </a:cubicBezTo>
                  <a:cubicBezTo>
                    <a:pt x="3152" y="1356"/>
                    <a:pt x="3153" y="1355"/>
                    <a:pt x="3155" y="1354"/>
                  </a:cubicBezTo>
                  <a:cubicBezTo>
                    <a:pt x="3156" y="1354"/>
                    <a:pt x="3158" y="1353"/>
                    <a:pt x="3160" y="1353"/>
                  </a:cubicBezTo>
                  <a:cubicBezTo>
                    <a:pt x="3160" y="1353"/>
                    <a:pt x="3160" y="1353"/>
                    <a:pt x="3160" y="1353"/>
                  </a:cubicBezTo>
                  <a:cubicBezTo>
                    <a:pt x="3165" y="1364"/>
                    <a:pt x="3150" y="1366"/>
                    <a:pt x="3156" y="1377"/>
                  </a:cubicBezTo>
                  <a:cubicBezTo>
                    <a:pt x="3155" y="1384"/>
                    <a:pt x="3143" y="1383"/>
                    <a:pt x="3139" y="1388"/>
                  </a:cubicBezTo>
                  <a:cubicBezTo>
                    <a:pt x="3141" y="1398"/>
                    <a:pt x="3148" y="1402"/>
                    <a:pt x="3152" y="1410"/>
                  </a:cubicBezTo>
                  <a:cubicBezTo>
                    <a:pt x="3144" y="1415"/>
                    <a:pt x="3150" y="1427"/>
                    <a:pt x="3144" y="1434"/>
                  </a:cubicBezTo>
                  <a:cubicBezTo>
                    <a:pt x="3148" y="1449"/>
                    <a:pt x="3156" y="1460"/>
                    <a:pt x="3172" y="1466"/>
                  </a:cubicBezTo>
                  <a:cubicBezTo>
                    <a:pt x="3172" y="1469"/>
                    <a:pt x="3173" y="1471"/>
                    <a:pt x="3174" y="1473"/>
                  </a:cubicBezTo>
                  <a:cubicBezTo>
                    <a:pt x="3178" y="1475"/>
                    <a:pt x="3188" y="1473"/>
                    <a:pt x="3189" y="1477"/>
                  </a:cubicBezTo>
                  <a:cubicBezTo>
                    <a:pt x="3184" y="1480"/>
                    <a:pt x="3176" y="1481"/>
                    <a:pt x="3176" y="1488"/>
                  </a:cubicBezTo>
                  <a:cubicBezTo>
                    <a:pt x="3177" y="1489"/>
                    <a:pt x="3179" y="1489"/>
                    <a:pt x="3180" y="1489"/>
                  </a:cubicBezTo>
                  <a:cubicBezTo>
                    <a:pt x="3182" y="1489"/>
                    <a:pt x="3183" y="1488"/>
                    <a:pt x="3185" y="1487"/>
                  </a:cubicBezTo>
                  <a:cubicBezTo>
                    <a:pt x="3186" y="1485"/>
                    <a:pt x="3188" y="1484"/>
                    <a:pt x="3191" y="1484"/>
                  </a:cubicBezTo>
                  <a:cubicBezTo>
                    <a:pt x="3192" y="1484"/>
                    <a:pt x="3193" y="1484"/>
                    <a:pt x="3194" y="1484"/>
                  </a:cubicBezTo>
                  <a:cubicBezTo>
                    <a:pt x="3194" y="1488"/>
                    <a:pt x="3188" y="1489"/>
                    <a:pt x="3191" y="1492"/>
                  </a:cubicBezTo>
                  <a:cubicBezTo>
                    <a:pt x="3193" y="1492"/>
                    <a:pt x="3194" y="1492"/>
                    <a:pt x="3195" y="1492"/>
                  </a:cubicBezTo>
                  <a:cubicBezTo>
                    <a:pt x="3196" y="1492"/>
                    <a:pt x="3197" y="1492"/>
                    <a:pt x="3198" y="1492"/>
                  </a:cubicBezTo>
                  <a:cubicBezTo>
                    <a:pt x="3199" y="1492"/>
                    <a:pt x="3200" y="1492"/>
                    <a:pt x="3201" y="1492"/>
                  </a:cubicBezTo>
                  <a:cubicBezTo>
                    <a:pt x="3206" y="1492"/>
                    <a:pt x="3210" y="1492"/>
                    <a:pt x="3214" y="1495"/>
                  </a:cubicBezTo>
                  <a:cubicBezTo>
                    <a:pt x="3218" y="1487"/>
                    <a:pt x="3237" y="1492"/>
                    <a:pt x="3237" y="1481"/>
                  </a:cubicBezTo>
                  <a:cubicBezTo>
                    <a:pt x="3234" y="1476"/>
                    <a:pt x="3229" y="1478"/>
                    <a:pt x="3224" y="1475"/>
                  </a:cubicBezTo>
                  <a:cubicBezTo>
                    <a:pt x="3214" y="1470"/>
                    <a:pt x="3208" y="1461"/>
                    <a:pt x="3197" y="1461"/>
                  </a:cubicBezTo>
                  <a:cubicBezTo>
                    <a:pt x="3196" y="1461"/>
                    <a:pt x="3196" y="1461"/>
                    <a:pt x="3195" y="1461"/>
                  </a:cubicBezTo>
                  <a:cubicBezTo>
                    <a:pt x="3190" y="1462"/>
                    <a:pt x="3189" y="1466"/>
                    <a:pt x="3184" y="1466"/>
                  </a:cubicBezTo>
                  <a:cubicBezTo>
                    <a:pt x="3183" y="1466"/>
                    <a:pt x="3182" y="1466"/>
                    <a:pt x="3180" y="1465"/>
                  </a:cubicBezTo>
                  <a:cubicBezTo>
                    <a:pt x="3181" y="1456"/>
                    <a:pt x="3193" y="1456"/>
                    <a:pt x="3202" y="1456"/>
                  </a:cubicBezTo>
                  <a:cubicBezTo>
                    <a:pt x="3203" y="1456"/>
                    <a:pt x="3204" y="1456"/>
                    <a:pt x="3205" y="1456"/>
                  </a:cubicBezTo>
                  <a:cubicBezTo>
                    <a:pt x="3202" y="1449"/>
                    <a:pt x="3185" y="1437"/>
                    <a:pt x="3201" y="1429"/>
                  </a:cubicBezTo>
                  <a:cubicBezTo>
                    <a:pt x="3204" y="1429"/>
                    <a:pt x="3205" y="1432"/>
                    <a:pt x="3208" y="1432"/>
                  </a:cubicBezTo>
                  <a:cubicBezTo>
                    <a:pt x="3208" y="1432"/>
                    <a:pt x="3209" y="1432"/>
                    <a:pt x="3209" y="1432"/>
                  </a:cubicBezTo>
                  <a:cubicBezTo>
                    <a:pt x="3209" y="1416"/>
                    <a:pt x="3225" y="1414"/>
                    <a:pt x="3235" y="1406"/>
                  </a:cubicBezTo>
                  <a:cubicBezTo>
                    <a:pt x="3233" y="1394"/>
                    <a:pt x="3216" y="1398"/>
                    <a:pt x="3215" y="1388"/>
                  </a:cubicBezTo>
                  <a:cubicBezTo>
                    <a:pt x="3214" y="1378"/>
                    <a:pt x="3230" y="1378"/>
                    <a:pt x="3237" y="1370"/>
                  </a:cubicBezTo>
                  <a:cubicBezTo>
                    <a:pt x="3231" y="1357"/>
                    <a:pt x="3247" y="1356"/>
                    <a:pt x="3246" y="1344"/>
                  </a:cubicBezTo>
                  <a:cubicBezTo>
                    <a:pt x="3238" y="1341"/>
                    <a:pt x="3232" y="1342"/>
                    <a:pt x="3232" y="1335"/>
                  </a:cubicBezTo>
                  <a:cubicBezTo>
                    <a:pt x="3233" y="1331"/>
                    <a:pt x="3235" y="1330"/>
                    <a:pt x="3237" y="1330"/>
                  </a:cubicBezTo>
                  <a:cubicBezTo>
                    <a:pt x="3240" y="1330"/>
                    <a:pt x="3244" y="1331"/>
                    <a:pt x="3247" y="1333"/>
                  </a:cubicBezTo>
                  <a:cubicBezTo>
                    <a:pt x="3251" y="1335"/>
                    <a:pt x="3254" y="1336"/>
                    <a:pt x="3256" y="1336"/>
                  </a:cubicBezTo>
                  <a:cubicBezTo>
                    <a:pt x="3256" y="1336"/>
                    <a:pt x="3257" y="1336"/>
                    <a:pt x="3257" y="1336"/>
                  </a:cubicBezTo>
                  <a:cubicBezTo>
                    <a:pt x="3269" y="1334"/>
                    <a:pt x="3261" y="1318"/>
                    <a:pt x="3263" y="1310"/>
                  </a:cubicBezTo>
                  <a:cubicBezTo>
                    <a:pt x="3265" y="1310"/>
                    <a:pt x="3266" y="1310"/>
                    <a:pt x="3267" y="1310"/>
                  </a:cubicBezTo>
                  <a:cubicBezTo>
                    <a:pt x="3270" y="1310"/>
                    <a:pt x="3272" y="1310"/>
                    <a:pt x="3273" y="1311"/>
                  </a:cubicBezTo>
                  <a:cubicBezTo>
                    <a:pt x="3275" y="1311"/>
                    <a:pt x="3277" y="1312"/>
                    <a:pt x="3280" y="1312"/>
                  </a:cubicBezTo>
                  <a:cubicBezTo>
                    <a:pt x="3280" y="1312"/>
                    <a:pt x="3280" y="1312"/>
                    <a:pt x="3280" y="1312"/>
                  </a:cubicBezTo>
                  <a:cubicBezTo>
                    <a:pt x="3289" y="1312"/>
                    <a:pt x="3295" y="1305"/>
                    <a:pt x="3302" y="1305"/>
                  </a:cubicBezTo>
                  <a:cubicBezTo>
                    <a:pt x="3304" y="1305"/>
                    <a:pt x="3306" y="1306"/>
                    <a:pt x="3308" y="1306"/>
                  </a:cubicBezTo>
                  <a:cubicBezTo>
                    <a:pt x="3315" y="1303"/>
                    <a:pt x="3322" y="1299"/>
                    <a:pt x="3323" y="1292"/>
                  </a:cubicBezTo>
                  <a:cubicBezTo>
                    <a:pt x="3325" y="1279"/>
                    <a:pt x="3307" y="1275"/>
                    <a:pt x="3307" y="1266"/>
                  </a:cubicBezTo>
                  <a:cubicBezTo>
                    <a:pt x="3307" y="1266"/>
                    <a:pt x="3307" y="1266"/>
                    <a:pt x="3307" y="1266"/>
                  </a:cubicBezTo>
                  <a:cubicBezTo>
                    <a:pt x="3318" y="1266"/>
                    <a:pt x="3322" y="1271"/>
                    <a:pt x="3330" y="1274"/>
                  </a:cubicBezTo>
                  <a:cubicBezTo>
                    <a:pt x="3349" y="1269"/>
                    <a:pt x="3359" y="1257"/>
                    <a:pt x="3367" y="1243"/>
                  </a:cubicBezTo>
                  <a:cubicBezTo>
                    <a:pt x="3383" y="1241"/>
                    <a:pt x="3386" y="1229"/>
                    <a:pt x="3394" y="1219"/>
                  </a:cubicBezTo>
                  <a:cubicBezTo>
                    <a:pt x="3398" y="1215"/>
                    <a:pt x="3404" y="1210"/>
                    <a:pt x="3404" y="1206"/>
                  </a:cubicBezTo>
                  <a:cubicBezTo>
                    <a:pt x="3405" y="1199"/>
                    <a:pt x="3399" y="1194"/>
                    <a:pt x="3401" y="1187"/>
                  </a:cubicBezTo>
                  <a:cubicBezTo>
                    <a:pt x="3405" y="1172"/>
                    <a:pt x="3437" y="1170"/>
                    <a:pt x="3447" y="1161"/>
                  </a:cubicBezTo>
                  <a:cubicBezTo>
                    <a:pt x="3450" y="1161"/>
                    <a:pt x="3453" y="1161"/>
                    <a:pt x="3455" y="1161"/>
                  </a:cubicBezTo>
                  <a:cubicBezTo>
                    <a:pt x="3462" y="1161"/>
                    <a:pt x="3467" y="1160"/>
                    <a:pt x="3473" y="1158"/>
                  </a:cubicBezTo>
                  <a:cubicBezTo>
                    <a:pt x="3476" y="1152"/>
                    <a:pt x="3480" y="1147"/>
                    <a:pt x="3481" y="1139"/>
                  </a:cubicBezTo>
                  <a:cubicBezTo>
                    <a:pt x="3502" y="1125"/>
                    <a:pt x="3493" y="1093"/>
                    <a:pt x="3501" y="1072"/>
                  </a:cubicBezTo>
                  <a:cubicBezTo>
                    <a:pt x="3502" y="1067"/>
                    <a:pt x="3509" y="1067"/>
                    <a:pt x="3513" y="1064"/>
                  </a:cubicBezTo>
                  <a:cubicBezTo>
                    <a:pt x="3519" y="1058"/>
                    <a:pt x="3522" y="1049"/>
                    <a:pt x="3527" y="1042"/>
                  </a:cubicBezTo>
                  <a:cubicBezTo>
                    <a:pt x="3533" y="1035"/>
                    <a:pt x="3541" y="1028"/>
                    <a:pt x="3541" y="1020"/>
                  </a:cubicBezTo>
                  <a:cubicBezTo>
                    <a:pt x="3537" y="1017"/>
                    <a:pt x="3537" y="1013"/>
                    <a:pt x="3537" y="1008"/>
                  </a:cubicBezTo>
                  <a:cubicBezTo>
                    <a:pt x="3527" y="1006"/>
                    <a:pt x="3517" y="1002"/>
                    <a:pt x="3508" y="997"/>
                  </a:cubicBezTo>
                  <a:moveTo>
                    <a:pt x="1591" y="984"/>
                  </a:moveTo>
                  <a:cubicBezTo>
                    <a:pt x="1581" y="984"/>
                    <a:pt x="1570" y="988"/>
                    <a:pt x="1574" y="995"/>
                  </a:cubicBezTo>
                  <a:cubicBezTo>
                    <a:pt x="1578" y="996"/>
                    <a:pt x="1583" y="996"/>
                    <a:pt x="1588" y="996"/>
                  </a:cubicBezTo>
                  <a:cubicBezTo>
                    <a:pt x="1597" y="996"/>
                    <a:pt x="1606" y="994"/>
                    <a:pt x="1607" y="989"/>
                  </a:cubicBezTo>
                  <a:cubicBezTo>
                    <a:pt x="1605" y="986"/>
                    <a:pt x="1598" y="984"/>
                    <a:pt x="1591" y="984"/>
                  </a:cubicBezTo>
                  <a:moveTo>
                    <a:pt x="1808" y="980"/>
                  </a:moveTo>
                  <a:cubicBezTo>
                    <a:pt x="1805" y="980"/>
                    <a:pt x="1803" y="981"/>
                    <a:pt x="1801" y="984"/>
                  </a:cubicBezTo>
                  <a:cubicBezTo>
                    <a:pt x="1805" y="990"/>
                    <a:pt x="1814" y="991"/>
                    <a:pt x="1818" y="997"/>
                  </a:cubicBezTo>
                  <a:cubicBezTo>
                    <a:pt x="1829" y="997"/>
                    <a:pt x="1829" y="997"/>
                    <a:pt x="1829" y="997"/>
                  </a:cubicBezTo>
                  <a:cubicBezTo>
                    <a:pt x="1826" y="990"/>
                    <a:pt x="1816" y="980"/>
                    <a:pt x="1808" y="980"/>
                  </a:cubicBezTo>
                  <a:moveTo>
                    <a:pt x="1546" y="972"/>
                  </a:moveTo>
                  <a:cubicBezTo>
                    <a:pt x="1541" y="972"/>
                    <a:pt x="1537" y="974"/>
                    <a:pt x="1538" y="979"/>
                  </a:cubicBezTo>
                  <a:cubicBezTo>
                    <a:pt x="1539" y="981"/>
                    <a:pt x="1541" y="982"/>
                    <a:pt x="1544" y="982"/>
                  </a:cubicBezTo>
                  <a:cubicBezTo>
                    <a:pt x="1546" y="982"/>
                    <a:pt x="1547" y="981"/>
                    <a:pt x="1549" y="981"/>
                  </a:cubicBezTo>
                  <a:cubicBezTo>
                    <a:pt x="1551" y="981"/>
                    <a:pt x="1553" y="981"/>
                    <a:pt x="1555" y="981"/>
                  </a:cubicBezTo>
                  <a:cubicBezTo>
                    <a:pt x="1556" y="981"/>
                    <a:pt x="1558" y="981"/>
                    <a:pt x="1559" y="981"/>
                  </a:cubicBezTo>
                  <a:cubicBezTo>
                    <a:pt x="1559" y="979"/>
                    <a:pt x="1560" y="978"/>
                    <a:pt x="1560" y="975"/>
                  </a:cubicBezTo>
                  <a:cubicBezTo>
                    <a:pt x="1557" y="973"/>
                    <a:pt x="1551" y="972"/>
                    <a:pt x="1546" y="972"/>
                  </a:cubicBezTo>
                  <a:moveTo>
                    <a:pt x="1619" y="964"/>
                  </a:moveTo>
                  <a:cubicBezTo>
                    <a:pt x="1613" y="964"/>
                    <a:pt x="1609" y="966"/>
                    <a:pt x="1607" y="971"/>
                  </a:cubicBezTo>
                  <a:cubicBezTo>
                    <a:pt x="1606" y="977"/>
                    <a:pt x="1614" y="980"/>
                    <a:pt x="1619" y="985"/>
                  </a:cubicBezTo>
                  <a:cubicBezTo>
                    <a:pt x="1618" y="988"/>
                    <a:pt x="1619" y="994"/>
                    <a:pt x="1621" y="997"/>
                  </a:cubicBezTo>
                  <a:cubicBezTo>
                    <a:pt x="1631" y="997"/>
                    <a:pt x="1631" y="997"/>
                    <a:pt x="1631" y="997"/>
                  </a:cubicBezTo>
                  <a:cubicBezTo>
                    <a:pt x="1632" y="997"/>
                    <a:pt x="1633" y="996"/>
                    <a:pt x="1634" y="996"/>
                  </a:cubicBezTo>
                  <a:cubicBezTo>
                    <a:pt x="1635" y="996"/>
                    <a:pt x="1635" y="997"/>
                    <a:pt x="1636" y="997"/>
                  </a:cubicBezTo>
                  <a:cubicBezTo>
                    <a:pt x="1746" y="997"/>
                    <a:pt x="1746" y="997"/>
                    <a:pt x="1746" y="997"/>
                  </a:cubicBezTo>
                  <a:cubicBezTo>
                    <a:pt x="1742" y="995"/>
                    <a:pt x="1738" y="993"/>
                    <a:pt x="1734" y="990"/>
                  </a:cubicBezTo>
                  <a:cubicBezTo>
                    <a:pt x="1732" y="991"/>
                    <a:pt x="1730" y="991"/>
                    <a:pt x="1728" y="991"/>
                  </a:cubicBezTo>
                  <a:cubicBezTo>
                    <a:pt x="1717" y="991"/>
                    <a:pt x="1713" y="984"/>
                    <a:pt x="1706" y="982"/>
                  </a:cubicBezTo>
                  <a:cubicBezTo>
                    <a:pt x="1702" y="981"/>
                    <a:pt x="1696" y="981"/>
                    <a:pt x="1692" y="980"/>
                  </a:cubicBezTo>
                  <a:cubicBezTo>
                    <a:pt x="1684" y="978"/>
                    <a:pt x="1680" y="975"/>
                    <a:pt x="1676" y="975"/>
                  </a:cubicBezTo>
                  <a:cubicBezTo>
                    <a:pt x="1675" y="975"/>
                    <a:pt x="1675" y="975"/>
                    <a:pt x="1674" y="976"/>
                  </a:cubicBezTo>
                  <a:cubicBezTo>
                    <a:pt x="1665" y="977"/>
                    <a:pt x="1662" y="986"/>
                    <a:pt x="1652" y="988"/>
                  </a:cubicBezTo>
                  <a:cubicBezTo>
                    <a:pt x="1646" y="983"/>
                    <a:pt x="1638" y="980"/>
                    <a:pt x="1639" y="969"/>
                  </a:cubicBezTo>
                  <a:cubicBezTo>
                    <a:pt x="1633" y="966"/>
                    <a:pt x="1626" y="964"/>
                    <a:pt x="1619" y="964"/>
                  </a:cubicBezTo>
                  <a:moveTo>
                    <a:pt x="1548" y="948"/>
                  </a:moveTo>
                  <a:cubicBezTo>
                    <a:pt x="1542" y="948"/>
                    <a:pt x="1537" y="953"/>
                    <a:pt x="1532" y="953"/>
                  </a:cubicBezTo>
                  <a:cubicBezTo>
                    <a:pt x="1531" y="953"/>
                    <a:pt x="1531" y="953"/>
                    <a:pt x="1530" y="953"/>
                  </a:cubicBezTo>
                  <a:cubicBezTo>
                    <a:pt x="1527" y="953"/>
                    <a:pt x="1525" y="953"/>
                    <a:pt x="1523" y="952"/>
                  </a:cubicBezTo>
                  <a:cubicBezTo>
                    <a:pt x="1520" y="952"/>
                    <a:pt x="1518" y="951"/>
                    <a:pt x="1516" y="951"/>
                  </a:cubicBezTo>
                  <a:cubicBezTo>
                    <a:pt x="1516" y="951"/>
                    <a:pt x="1516" y="951"/>
                    <a:pt x="1516" y="951"/>
                  </a:cubicBezTo>
                  <a:cubicBezTo>
                    <a:pt x="1485" y="952"/>
                    <a:pt x="1493" y="973"/>
                    <a:pt x="1483" y="989"/>
                  </a:cubicBezTo>
                  <a:cubicBezTo>
                    <a:pt x="1485" y="993"/>
                    <a:pt x="1488" y="994"/>
                    <a:pt x="1490" y="997"/>
                  </a:cubicBezTo>
                  <a:cubicBezTo>
                    <a:pt x="1501" y="997"/>
                    <a:pt x="1501" y="997"/>
                    <a:pt x="1501" y="997"/>
                  </a:cubicBezTo>
                  <a:cubicBezTo>
                    <a:pt x="1501" y="993"/>
                    <a:pt x="1502" y="990"/>
                    <a:pt x="1506" y="989"/>
                  </a:cubicBezTo>
                  <a:cubicBezTo>
                    <a:pt x="1507" y="991"/>
                    <a:pt x="1508" y="994"/>
                    <a:pt x="1509" y="997"/>
                  </a:cubicBezTo>
                  <a:cubicBezTo>
                    <a:pt x="1524" y="997"/>
                    <a:pt x="1524" y="997"/>
                    <a:pt x="1524" y="997"/>
                  </a:cubicBezTo>
                  <a:cubicBezTo>
                    <a:pt x="1525" y="991"/>
                    <a:pt x="1519" y="983"/>
                    <a:pt x="1514" y="979"/>
                  </a:cubicBezTo>
                  <a:cubicBezTo>
                    <a:pt x="1516" y="976"/>
                    <a:pt x="1520" y="976"/>
                    <a:pt x="1523" y="976"/>
                  </a:cubicBezTo>
                  <a:cubicBezTo>
                    <a:pt x="1524" y="976"/>
                    <a:pt x="1525" y="976"/>
                    <a:pt x="1526" y="976"/>
                  </a:cubicBezTo>
                  <a:cubicBezTo>
                    <a:pt x="1526" y="976"/>
                    <a:pt x="1527" y="976"/>
                    <a:pt x="1528" y="976"/>
                  </a:cubicBezTo>
                  <a:cubicBezTo>
                    <a:pt x="1529" y="976"/>
                    <a:pt x="1531" y="976"/>
                    <a:pt x="1532" y="976"/>
                  </a:cubicBezTo>
                  <a:cubicBezTo>
                    <a:pt x="1535" y="970"/>
                    <a:pt x="1530" y="967"/>
                    <a:pt x="1527" y="964"/>
                  </a:cubicBezTo>
                  <a:cubicBezTo>
                    <a:pt x="1521" y="965"/>
                    <a:pt x="1514" y="971"/>
                    <a:pt x="1508" y="971"/>
                  </a:cubicBezTo>
                  <a:cubicBezTo>
                    <a:pt x="1506" y="971"/>
                    <a:pt x="1504" y="970"/>
                    <a:pt x="1502" y="968"/>
                  </a:cubicBezTo>
                  <a:cubicBezTo>
                    <a:pt x="1505" y="962"/>
                    <a:pt x="1512" y="960"/>
                    <a:pt x="1520" y="960"/>
                  </a:cubicBezTo>
                  <a:cubicBezTo>
                    <a:pt x="1522" y="960"/>
                    <a:pt x="1525" y="960"/>
                    <a:pt x="1528" y="961"/>
                  </a:cubicBezTo>
                  <a:cubicBezTo>
                    <a:pt x="1531" y="961"/>
                    <a:pt x="1533" y="961"/>
                    <a:pt x="1536" y="961"/>
                  </a:cubicBezTo>
                  <a:cubicBezTo>
                    <a:pt x="1545" y="961"/>
                    <a:pt x="1552" y="959"/>
                    <a:pt x="1550" y="948"/>
                  </a:cubicBezTo>
                  <a:cubicBezTo>
                    <a:pt x="1549" y="948"/>
                    <a:pt x="1549" y="948"/>
                    <a:pt x="1548" y="948"/>
                  </a:cubicBezTo>
                  <a:moveTo>
                    <a:pt x="1572" y="944"/>
                  </a:moveTo>
                  <a:cubicBezTo>
                    <a:pt x="1572" y="944"/>
                    <a:pt x="1572" y="944"/>
                    <a:pt x="1572" y="944"/>
                  </a:cubicBezTo>
                  <a:cubicBezTo>
                    <a:pt x="1569" y="951"/>
                    <a:pt x="1561" y="971"/>
                    <a:pt x="1574" y="973"/>
                  </a:cubicBezTo>
                  <a:cubicBezTo>
                    <a:pt x="1579" y="969"/>
                    <a:pt x="1581" y="964"/>
                    <a:pt x="1588" y="962"/>
                  </a:cubicBezTo>
                  <a:cubicBezTo>
                    <a:pt x="1588" y="951"/>
                    <a:pt x="1588" y="951"/>
                    <a:pt x="1588" y="951"/>
                  </a:cubicBezTo>
                  <a:cubicBezTo>
                    <a:pt x="1583" y="948"/>
                    <a:pt x="1580" y="944"/>
                    <a:pt x="1572" y="944"/>
                  </a:cubicBezTo>
                  <a:moveTo>
                    <a:pt x="1253" y="915"/>
                  </a:moveTo>
                  <a:cubicBezTo>
                    <a:pt x="1250" y="915"/>
                    <a:pt x="1249" y="916"/>
                    <a:pt x="1247" y="919"/>
                  </a:cubicBezTo>
                  <a:cubicBezTo>
                    <a:pt x="1245" y="925"/>
                    <a:pt x="1261" y="934"/>
                    <a:pt x="1267" y="939"/>
                  </a:cubicBezTo>
                  <a:cubicBezTo>
                    <a:pt x="1277" y="948"/>
                    <a:pt x="1284" y="954"/>
                    <a:pt x="1286" y="962"/>
                  </a:cubicBezTo>
                  <a:cubicBezTo>
                    <a:pt x="1299" y="967"/>
                    <a:pt x="1298" y="981"/>
                    <a:pt x="1307" y="990"/>
                  </a:cubicBezTo>
                  <a:cubicBezTo>
                    <a:pt x="1309" y="993"/>
                    <a:pt x="1312" y="995"/>
                    <a:pt x="1315" y="997"/>
                  </a:cubicBezTo>
                  <a:cubicBezTo>
                    <a:pt x="1354" y="997"/>
                    <a:pt x="1354" y="997"/>
                    <a:pt x="1354" y="997"/>
                  </a:cubicBezTo>
                  <a:cubicBezTo>
                    <a:pt x="1354" y="996"/>
                    <a:pt x="1353" y="994"/>
                    <a:pt x="1353" y="992"/>
                  </a:cubicBezTo>
                  <a:cubicBezTo>
                    <a:pt x="1364" y="989"/>
                    <a:pt x="1368" y="976"/>
                    <a:pt x="1353" y="974"/>
                  </a:cubicBezTo>
                  <a:cubicBezTo>
                    <a:pt x="1352" y="974"/>
                    <a:pt x="1352" y="974"/>
                    <a:pt x="1351" y="974"/>
                  </a:cubicBezTo>
                  <a:cubicBezTo>
                    <a:pt x="1350" y="974"/>
                    <a:pt x="1349" y="974"/>
                    <a:pt x="1348" y="975"/>
                  </a:cubicBezTo>
                  <a:cubicBezTo>
                    <a:pt x="1348" y="976"/>
                    <a:pt x="1347" y="976"/>
                    <a:pt x="1345" y="976"/>
                  </a:cubicBezTo>
                  <a:cubicBezTo>
                    <a:pt x="1345" y="976"/>
                    <a:pt x="1345" y="976"/>
                    <a:pt x="1345" y="976"/>
                  </a:cubicBezTo>
                  <a:cubicBezTo>
                    <a:pt x="1339" y="972"/>
                    <a:pt x="1330" y="971"/>
                    <a:pt x="1325" y="964"/>
                  </a:cubicBezTo>
                  <a:cubicBezTo>
                    <a:pt x="1323" y="962"/>
                    <a:pt x="1323" y="958"/>
                    <a:pt x="1321" y="955"/>
                  </a:cubicBezTo>
                  <a:cubicBezTo>
                    <a:pt x="1317" y="950"/>
                    <a:pt x="1310" y="950"/>
                    <a:pt x="1304" y="946"/>
                  </a:cubicBezTo>
                  <a:cubicBezTo>
                    <a:pt x="1301" y="944"/>
                    <a:pt x="1299" y="940"/>
                    <a:pt x="1296" y="938"/>
                  </a:cubicBezTo>
                  <a:cubicBezTo>
                    <a:pt x="1293" y="935"/>
                    <a:pt x="1289" y="935"/>
                    <a:pt x="1286" y="933"/>
                  </a:cubicBezTo>
                  <a:cubicBezTo>
                    <a:pt x="1281" y="929"/>
                    <a:pt x="1281" y="923"/>
                    <a:pt x="1273" y="920"/>
                  </a:cubicBezTo>
                  <a:cubicBezTo>
                    <a:pt x="1273" y="920"/>
                    <a:pt x="1273" y="920"/>
                    <a:pt x="1273" y="920"/>
                  </a:cubicBezTo>
                  <a:cubicBezTo>
                    <a:pt x="1270" y="920"/>
                    <a:pt x="1266" y="919"/>
                    <a:pt x="1263" y="918"/>
                  </a:cubicBezTo>
                  <a:cubicBezTo>
                    <a:pt x="1259" y="916"/>
                    <a:pt x="1256" y="915"/>
                    <a:pt x="1253" y="915"/>
                  </a:cubicBezTo>
                  <a:moveTo>
                    <a:pt x="1468" y="904"/>
                  </a:moveTo>
                  <a:cubicBezTo>
                    <a:pt x="1461" y="904"/>
                    <a:pt x="1459" y="910"/>
                    <a:pt x="1455" y="915"/>
                  </a:cubicBezTo>
                  <a:cubicBezTo>
                    <a:pt x="1452" y="921"/>
                    <a:pt x="1449" y="926"/>
                    <a:pt x="1440" y="926"/>
                  </a:cubicBezTo>
                  <a:cubicBezTo>
                    <a:pt x="1440" y="926"/>
                    <a:pt x="1439" y="926"/>
                    <a:pt x="1439" y="926"/>
                  </a:cubicBezTo>
                  <a:cubicBezTo>
                    <a:pt x="1431" y="937"/>
                    <a:pt x="1416" y="942"/>
                    <a:pt x="1404" y="950"/>
                  </a:cubicBezTo>
                  <a:cubicBezTo>
                    <a:pt x="1401" y="949"/>
                    <a:pt x="1399" y="945"/>
                    <a:pt x="1397" y="945"/>
                  </a:cubicBezTo>
                  <a:cubicBezTo>
                    <a:pt x="1396" y="945"/>
                    <a:pt x="1395" y="945"/>
                    <a:pt x="1395" y="946"/>
                  </a:cubicBezTo>
                  <a:cubicBezTo>
                    <a:pt x="1387" y="949"/>
                    <a:pt x="1383" y="957"/>
                    <a:pt x="1384" y="962"/>
                  </a:cubicBezTo>
                  <a:cubicBezTo>
                    <a:pt x="1384" y="965"/>
                    <a:pt x="1391" y="977"/>
                    <a:pt x="1397" y="983"/>
                  </a:cubicBezTo>
                  <a:cubicBezTo>
                    <a:pt x="1405" y="991"/>
                    <a:pt x="1414" y="988"/>
                    <a:pt x="1427" y="990"/>
                  </a:cubicBezTo>
                  <a:cubicBezTo>
                    <a:pt x="1436" y="992"/>
                    <a:pt x="1442" y="996"/>
                    <a:pt x="1448" y="996"/>
                  </a:cubicBezTo>
                  <a:cubicBezTo>
                    <a:pt x="1448" y="996"/>
                    <a:pt x="1449" y="996"/>
                    <a:pt x="1449" y="996"/>
                  </a:cubicBezTo>
                  <a:cubicBezTo>
                    <a:pt x="1458" y="995"/>
                    <a:pt x="1464" y="983"/>
                    <a:pt x="1465" y="975"/>
                  </a:cubicBezTo>
                  <a:cubicBezTo>
                    <a:pt x="1470" y="966"/>
                    <a:pt x="1478" y="960"/>
                    <a:pt x="1486" y="953"/>
                  </a:cubicBezTo>
                  <a:cubicBezTo>
                    <a:pt x="1479" y="949"/>
                    <a:pt x="1476" y="941"/>
                    <a:pt x="1476" y="931"/>
                  </a:cubicBezTo>
                  <a:cubicBezTo>
                    <a:pt x="1480" y="925"/>
                    <a:pt x="1489" y="923"/>
                    <a:pt x="1491" y="915"/>
                  </a:cubicBezTo>
                  <a:cubicBezTo>
                    <a:pt x="1490" y="914"/>
                    <a:pt x="1489" y="914"/>
                    <a:pt x="1488" y="914"/>
                  </a:cubicBezTo>
                  <a:cubicBezTo>
                    <a:pt x="1487" y="914"/>
                    <a:pt x="1486" y="914"/>
                    <a:pt x="1484" y="914"/>
                  </a:cubicBezTo>
                  <a:cubicBezTo>
                    <a:pt x="1483" y="914"/>
                    <a:pt x="1482" y="914"/>
                    <a:pt x="1481" y="914"/>
                  </a:cubicBezTo>
                  <a:cubicBezTo>
                    <a:pt x="1480" y="914"/>
                    <a:pt x="1480" y="914"/>
                    <a:pt x="1479" y="914"/>
                  </a:cubicBezTo>
                  <a:cubicBezTo>
                    <a:pt x="1476" y="913"/>
                    <a:pt x="1477" y="909"/>
                    <a:pt x="1476" y="906"/>
                  </a:cubicBezTo>
                  <a:cubicBezTo>
                    <a:pt x="1473" y="905"/>
                    <a:pt x="1470" y="904"/>
                    <a:pt x="1468" y="904"/>
                  </a:cubicBezTo>
                  <a:moveTo>
                    <a:pt x="1555" y="882"/>
                  </a:moveTo>
                  <a:cubicBezTo>
                    <a:pt x="1549" y="882"/>
                    <a:pt x="1546" y="891"/>
                    <a:pt x="1538" y="891"/>
                  </a:cubicBezTo>
                  <a:cubicBezTo>
                    <a:pt x="1535" y="890"/>
                    <a:pt x="1534" y="887"/>
                    <a:pt x="1531" y="887"/>
                  </a:cubicBezTo>
                  <a:cubicBezTo>
                    <a:pt x="1530" y="887"/>
                    <a:pt x="1530" y="887"/>
                    <a:pt x="1530" y="887"/>
                  </a:cubicBezTo>
                  <a:cubicBezTo>
                    <a:pt x="1525" y="892"/>
                    <a:pt x="1518" y="894"/>
                    <a:pt x="1514" y="900"/>
                  </a:cubicBezTo>
                  <a:cubicBezTo>
                    <a:pt x="1516" y="902"/>
                    <a:pt x="1517" y="906"/>
                    <a:pt x="1521" y="906"/>
                  </a:cubicBezTo>
                  <a:cubicBezTo>
                    <a:pt x="1525" y="904"/>
                    <a:pt x="1528" y="900"/>
                    <a:pt x="1534" y="900"/>
                  </a:cubicBezTo>
                  <a:cubicBezTo>
                    <a:pt x="1540" y="902"/>
                    <a:pt x="1536" y="908"/>
                    <a:pt x="1538" y="912"/>
                  </a:cubicBezTo>
                  <a:cubicBezTo>
                    <a:pt x="1541" y="915"/>
                    <a:pt x="1548" y="915"/>
                    <a:pt x="1553" y="916"/>
                  </a:cubicBezTo>
                  <a:cubicBezTo>
                    <a:pt x="1560" y="910"/>
                    <a:pt x="1570" y="888"/>
                    <a:pt x="1559" y="883"/>
                  </a:cubicBezTo>
                  <a:cubicBezTo>
                    <a:pt x="1557" y="882"/>
                    <a:pt x="1556" y="882"/>
                    <a:pt x="1555" y="882"/>
                  </a:cubicBezTo>
                  <a:moveTo>
                    <a:pt x="1541" y="877"/>
                  </a:moveTo>
                  <a:cubicBezTo>
                    <a:pt x="1540" y="879"/>
                    <a:pt x="1536" y="879"/>
                    <a:pt x="1537" y="883"/>
                  </a:cubicBezTo>
                  <a:cubicBezTo>
                    <a:pt x="1538" y="883"/>
                    <a:pt x="1540" y="884"/>
                    <a:pt x="1542" y="884"/>
                  </a:cubicBezTo>
                  <a:cubicBezTo>
                    <a:pt x="1543" y="884"/>
                    <a:pt x="1544" y="884"/>
                    <a:pt x="1544" y="883"/>
                  </a:cubicBezTo>
                  <a:cubicBezTo>
                    <a:pt x="1545" y="880"/>
                    <a:pt x="1543" y="878"/>
                    <a:pt x="1541" y="877"/>
                  </a:cubicBezTo>
                  <a:moveTo>
                    <a:pt x="1544" y="866"/>
                  </a:moveTo>
                  <a:cubicBezTo>
                    <a:pt x="1543" y="866"/>
                    <a:pt x="1541" y="866"/>
                    <a:pt x="1540" y="867"/>
                  </a:cubicBezTo>
                  <a:cubicBezTo>
                    <a:pt x="1540" y="871"/>
                    <a:pt x="1543" y="873"/>
                    <a:pt x="1544" y="876"/>
                  </a:cubicBezTo>
                  <a:cubicBezTo>
                    <a:pt x="1545" y="876"/>
                    <a:pt x="1546" y="876"/>
                    <a:pt x="1546" y="876"/>
                  </a:cubicBezTo>
                  <a:cubicBezTo>
                    <a:pt x="1550" y="876"/>
                    <a:pt x="1551" y="874"/>
                    <a:pt x="1552" y="872"/>
                  </a:cubicBezTo>
                  <a:cubicBezTo>
                    <a:pt x="1551" y="869"/>
                    <a:pt x="1548" y="866"/>
                    <a:pt x="1544" y="866"/>
                  </a:cubicBezTo>
                  <a:moveTo>
                    <a:pt x="1523" y="864"/>
                  </a:moveTo>
                  <a:cubicBezTo>
                    <a:pt x="1516" y="864"/>
                    <a:pt x="1510" y="870"/>
                    <a:pt x="1513" y="875"/>
                  </a:cubicBezTo>
                  <a:cubicBezTo>
                    <a:pt x="1514" y="875"/>
                    <a:pt x="1514" y="876"/>
                    <a:pt x="1514" y="876"/>
                  </a:cubicBezTo>
                  <a:cubicBezTo>
                    <a:pt x="1516" y="876"/>
                    <a:pt x="1517" y="875"/>
                    <a:pt x="1518" y="874"/>
                  </a:cubicBezTo>
                  <a:cubicBezTo>
                    <a:pt x="1519" y="874"/>
                    <a:pt x="1520" y="873"/>
                    <a:pt x="1521" y="873"/>
                  </a:cubicBezTo>
                  <a:cubicBezTo>
                    <a:pt x="1521" y="873"/>
                    <a:pt x="1522" y="873"/>
                    <a:pt x="1522" y="874"/>
                  </a:cubicBezTo>
                  <a:cubicBezTo>
                    <a:pt x="1522" y="878"/>
                    <a:pt x="1521" y="883"/>
                    <a:pt x="1524" y="885"/>
                  </a:cubicBezTo>
                  <a:cubicBezTo>
                    <a:pt x="1525" y="885"/>
                    <a:pt x="1525" y="885"/>
                    <a:pt x="1525" y="885"/>
                  </a:cubicBezTo>
                  <a:cubicBezTo>
                    <a:pt x="1532" y="885"/>
                    <a:pt x="1533" y="879"/>
                    <a:pt x="1532" y="873"/>
                  </a:cubicBezTo>
                  <a:cubicBezTo>
                    <a:pt x="1532" y="872"/>
                    <a:pt x="1531" y="872"/>
                    <a:pt x="1530" y="872"/>
                  </a:cubicBezTo>
                  <a:cubicBezTo>
                    <a:pt x="1530" y="872"/>
                    <a:pt x="1529" y="872"/>
                    <a:pt x="1528" y="872"/>
                  </a:cubicBezTo>
                  <a:cubicBezTo>
                    <a:pt x="1528" y="872"/>
                    <a:pt x="1527" y="872"/>
                    <a:pt x="1527" y="872"/>
                  </a:cubicBezTo>
                  <a:cubicBezTo>
                    <a:pt x="1526" y="872"/>
                    <a:pt x="1526" y="872"/>
                    <a:pt x="1525" y="872"/>
                  </a:cubicBezTo>
                  <a:cubicBezTo>
                    <a:pt x="1527" y="870"/>
                    <a:pt x="1526" y="867"/>
                    <a:pt x="1527" y="864"/>
                  </a:cubicBezTo>
                  <a:cubicBezTo>
                    <a:pt x="1525" y="864"/>
                    <a:pt x="1524" y="864"/>
                    <a:pt x="1523" y="864"/>
                  </a:cubicBezTo>
                  <a:moveTo>
                    <a:pt x="1506" y="851"/>
                  </a:moveTo>
                  <a:cubicBezTo>
                    <a:pt x="1500" y="851"/>
                    <a:pt x="1492" y="857"/>
                    <a:pt x="1494" y="864"/>
                  </a:cubicBezTo>
                  <a:cubicBezTo>
                    <a:pt x="1491" y="865"/>
                    <a:pt x="1488" y="866"/>
                    <a:pt x="1486" y="867"/>
                  </a:cubicBezTo>
                  <a:cubicBezTo>
                    <a:pt x="1484" y="878"/>
                    <a:pt x="1465" y="882"/>
                    <a:pt x="1471" y="894"/>
                  </a:cubicBezTo>
                  <a:cubicBezTo>
                    <a:pt x="1484" y="891"/>
                    <a:pt x="1487" y="879"/>
                    <a:pt x="1496" y="873"/>
                  </a:cubicBezTo>
                  <a:cubicBezTo>
                    <a:pt x="1496" y="866"/>
                    <a:pt x="1496" y="866"/>
                    <a:pt x="1496" y="866"/>
                  </a:cubicBezTo>
                  <a:cubicBezTo>
                    <a:pt x="1501" y="863"/>
                    <a:pt x="1503" y="857"/>
                    <a:pt x="1512" y="857"/>
                  </a:cubicBezTo>
                  <a:cubicBezTo>
                    <a:pt x="1512" y="857"/>
                    <a:pt x="1512" y="857"/>
                    <a:pt x="1512" y="857"/>
                  </a:cubicBezTo>
                  <a:cubicBezTo>
                    <a:pt x="1512" y="853"/>
                    <a:pt x="1509" y="851"/>
                    <a:pt x="1506" y="851"/>
                  </a:cubicBezTo>
                  <a:moveTo>
                    <a:pt x="1514" y="803"/>
                  </a:moveTo>
                  <a:cubicBezTo>
                    <a:pt x="1507" y="803"/>
                    <a:pt x="1500" y="809"/>
                    <a:pt x="1502" y="821"/>
                  </a:cubicBezTo>
                  <a:cubicBezTo>
                    <a:pt x="1500" y="826"/>
                    <a:pt x="1494" y="825"/>
                    <a:pt x="1493" y="830"/>
                  </a:cubicBezTo>
                  <a:cubicBezTo>
                    <a:pt x="1492" y="843"/>
                    <a:pt x="1513" y="845"/>
                    <a:pt x="1524" y="849"/>
                  </a:cubicBezTo>
                  <a:cubicBezTo>
                    <a:pt x="1531" y="852"/>
                    <a:pt x="1535" y="857"/>
                    <a:pt x="1540" y="857"/>
                  </a:cubicBezTo>
                  <a:cubicBezTo>
                    <a:pt x="1541" y="857"/>
                    <a:pt x="1542" y="857"/>
                    <a:pt x="1543" y="857"/>
                  </a:cubicBezTo>
                  <a:cubicBezTo>
                    <a:pt x="1545" y="839"/>
                    <a:pt x="1519" y="844"/>
                    <a:pt x="1514" y="831"/>
                  </a:cubicBezTo>
                  <a:cubicBezTo>
                    <a:pt x="1518" y="824"/>
                    <a:pt x="1527" y="822"/>
                    <a:pt x="1527" y="813"/>
                  </a:cubicBezTo>
                  <a:cubicBezTo>
                    <a:pt x="1526" y="807"/>
                    <a:pt x="1520" y="803"/>
                    <a:pt x="1514" y="803"/>
                  </a:cubicBezTo>
                  <a:moveTo>
                    <a:pt x="1561" y="666"/>
                  </a:moveTo>
                  <a:cubicBezTo>
                    <a:pt x="1559" y="666"/>
                    <a:pt x="1557" y="668"/>
                    <a:pt x="1557" y="671"/>
                  </a:cubicBezTo>
                  <a:cubicBezTo>
                    <a:pt x="1558" y="673"/>
                    <a:pt x="1559" y="675"/>
                    <a:pt x="1564" y="675"/>
                  </a:cubicBezTo>
                  <a:cubicBezTo>
                    <a:pt x="1564" y="675"/>
                    <a:pt x="1564" y="675"/>
                    <a:pt x="1564" y="675"/>
                  </a:cubicBezTo>
                  <a:cubicBezTo>
                    <a:pt x="1568" y="671"/>
                    <a:pt x="1564" y="666"/>
                    <a:pt x="1561" y="666"/>
                  </a:cubicBezTo>
                  <a:moveTo>
                    <a:pt x="1717" y="594"/>
                  </a:moveTo>
                  <a:cubicBezTo>
                    <a:pt x="1706" y="595"/>
                    <a:pt x="1697" y="597"/>
                    <a:pt x="1695" y="605"/>
                  </a:cubicBezTo>
                  <a:cubicBezTo>
                    <a:pt x="1694" y="608"/>
                    <a:pt x="1698" y="611"/>
                    <a:pt x="1697" y="614"/>
                  </a:cubicBezTo>
                  <a:cubicBezTo>
                    <a:pt x="1696" y="621"/>
                    <a:pt x="1690" y="622"/>
                    <a:pt x="1683" y="626"/>
                  </a:cubicBezTo>
                  <a:cubicBezTo>
                    <a:pt x="1681" y="628"/>
                    <a:pt x="1683" y="633"/>
                    <a:pt x="1681" y="635"/>
                  </a:cubicBezTo>
                  <a:cubicBezTo>
                    <a:pt x="1680" y="635"/>
                    <a:pt x="1679" y="635"/>
                    <a:pt x="1678" y="635"/>
                  </a:cubicBezTo>
                  <a:cubicBezTo>
                    <a:pt x="1675" y="635"/>
                    <a:pt x="1672" y="635"/>
                    <a:pt x="1670" y="634"/>
                  </a:cubicBezTo>
                  <a:cubicBezTo>
                    <a:pt x="1662" y="638"/>
                    <a:pt x="1661" y="647"/>
                    <a:pt x="1652" y="649"/>
                  </a:cubicBezTo>
                  <a:cubicBezTo>
                    <a:pt x="1650" y="650"/>
                    <a:pt x="1649" y="650"/>
                    <a:pt x="1648" y="650"/>
                  </a:cubicBezTo>
                  <a:cubicBezTo>
                    <a:pt x="1645" y="650"/>
                    <a:pt x="1642" y="649"/>
                    <a:pt x="1640" y="649"/>
                  </a:cubicBezTo>
                  <a:cubicBezTo>
                    <a:pt x="1637" y="648"/>
                    <a:pt x="1634" y="648"/>
                    <a:pt x="1632" y="648"/>
                  </a:cubicBezTo>
                  <a:cubicBezTo>
                    <a:pt x="1630" y="648"/>
                    <a:pt x="1629" y="648"/>
                    <a:pt x="1627" y="648"/>
                  </a:cubicBezTo>
                  <a:cubicBezTo>
                    <a:pt x="1618" y="650"/>
                    <a:pt x="1617" y="658"/>
                    <a:pt x="1607" y="658"/>
                  </a:cubicBezTo>
                  <a:cubicBezTo>
                    <a:pt x="1608" y="670"/>
                    <a:pt x="1591" y="666"/>
                    <a:pt x="1591" y="677"/>
                  </a:cubicBezTo>
                  <a:cubicBezTo>
                    <a:pt x="1597" y="682"/>
                    <a:pt x="1599" y="694"/>
                    <a:pt x="1608" y="694"/>
                  </a:cubicBezTo>
                  <a:cubicBezTo>
                    <a:pt x="1608" y="694"/>
                    <a:pt x="1608" y="694"/>
                    <a:pt x="1609" y="694"/>
                  </a:cubicBezTo>
                  <a:cubicBezTo>
                    <a:pt x="1620" y="693"/>
                    <a:pt x="1619" y="674"/>
                    <a:pt x="1611" y="668"/>
                  </a:cubicBezTo>
                  <a:cubicBezTo>
                    <a:pt x="1618" y="667"/>
                    <a:pt x="1630" y="661"/>
                    <a:pt x="1639" y="661"/>
                  </a:cubicBezTo>
                  <a:cubicBezTo>
                    <a:pt x="1643" y="661"/>
                    <a:pt x="1647" y="663"/>
                    <a:pt x="1648" y="667"/>
                  </a:cubicBezTo>
                  <a:cubicBezTo>
                    <a:pt x="1647" y="667"/>
                    <a:pt x="1647" y="668"/>
                    <a:pt x="1646" y="669"/>
                  </a:cubicBezTo>
                  <a:cubicBezTo>
                    <a:pt x="1642" y="667"/>
                    <a:pt x="1638" y="665"/>
                    <a:pt x="1631" y="665"/>
                  </a:cubicBezTo>
                  <a:cubicBezTo>
                    <a:pt x="1630" y="665"/>
                    <a:pt x="1629" y="665"/>
                    <a:pt x="1627" y="665"/>
                  </a:cubicBezTo>
                  <a:cubicBezTo>
                    <a:pt x="1623" y="669"/>
                    <a:pt x="1619" y="677"/>
                    <a:pt x="1627" y="680"/>
                  </a:cubicBezTo>
                  <a:cubicBezTo>
                    <a:pt x="1632" y="676"/>
                    <a:pt x="1639" y="675"/>
                    <a:pt x="1644" y="671"/>
                  </a:cubicBezTo>
                  <a:cubicBezTo>
                    <a:pt x="1647" y="672"/>
                    <a:pt x="1647" y="675"/>
                    <a:pt x="1650" y="675"/>
                  </a:cubicBezTo>
                  <a:cubicBezTo>
                    <a:pt x="1651" y="675"/>
                    <a:pt x="1651" y="675"/>
                    <a:pt x="1652" y="675"/>
                  </a:cubicBezTo>
                  <a:cubicBezTo>
                    <a:pt x="1663" y="673"/>
                    <a:pt x="1665" y="660"/>
                    <a:pt x="1675" y="658"/>
                  </a:cubicBezTo>
                  <a:cubicBezTo>
                    <a:pt x="1675" y="658"/>
                    <a:pt x="1676" y="658"/>
                    <a:pt x="1676" y="658"/>
                  </a:cubicBezTo>
                  <a:cubicBezTo>
                    <a:pt x="1678" y="658"/>
                    <a:pt x="1680" y="659"/>
                    <a:pt x="1682" y="660"/>
                  </a:cubicBezTo>
                  <a:cubicBezTo>
                    <a:pt x="1683" y="661"/>
                    <a:pt x="1685" y="661"/>
                    <a:pt x="1687" y="661"/>
                  </a:cubicBezTo>
                  <a:cubicBezTo>
                    <a:pt x="1687" y="661"/>
                    <a:pt x="1687" y="661"/>
                    <a:pt x="1687" y="661"/>
                  </a:cubicBezTo>
                  <a:cubicBezTo>
                    <a:pt x="1692" y="661"/>
                    <a:pt x="1694" y="657"/>
                    <a:pt x="1698" y="657"/>
                  </a:cubicBezTo>
                  <a:cubicBezTo>
                    <a:pt x="1699" y="657"/>
                    <a:pt x="1700" y="658"/>
                    <a:pt x="1702" y="658"/>
                  </a:cubicBezTo>
                  <a:cubicBezTo>
                    <a:pt x="1710" y="639"/>
                    <a:pt x="1723" y="617"/>
                    <a:pt x="1717" y="594"/>
                  </a:cubicBezTo>
                  <a:moveTo>
                    <a:pt x="1784" y="550"/>
                  </a:moveTo>
                  <a:cubicBezTo>
                    <a:pt x="1773" y="550"/>
                    <a:pt x="1762" y="564"/>
                    <a:pt x="1754" y="569"/>
                  </a:cubicBezTo>
                  <a:cubicBezTo>
                    <a:pt x="1737" y="567"/>
                    <a:pt x="1730" y="558"/>
                    <a:pt x="1719" y="552"/>
                  </a:cubicBezTo>
                  <a:cubicBezTo>
                    <a:pt x="1716" y="555"/>
                    <a:pt x="1716" y="558"/>
                    <a:pt x="1717" y="563"/>
                  </a:cubicBezTo>
                  <a:cubicBezTo>
                    <a:pt x="1714" y="571"/>
                    <a:pt x="1688" y="577"/>
                    <a:pt x="1693" y="589"/>
                  </a:cubicBezTo>
                  <a:cubicBezTo>
                    <a:pt x="1694" y="592"/>
                    <a:pt x="1696" y="594"/>
                    <a:pt x="1698" y="594"/>
                  </a:cubicBezTo>
                  <a:cubicBezTo>
                    <a:pt x="1704" y="594"/>
                    <a:pt x="1711" y="586"/>
                    <a:pt x="1714" y="583"/>
                  </a:cubicBezTo>
                  <a:cubicBezTo>
                    <a:pt x="1722" y="584"/>
                    <a:pt x="1726" y="588"/>
                    <a:pt x="1733" y="590"/>
                  </a:cubicBezTo>
                  <a:cubicBezTo>
                    <a:pt x="1738" y="581"/>
                    <a:pt x="1753" y="579"/>
                    <a:pt x="1758" y="569"/>
                  </a:cubicBezTo>
                  <a:cubicBezTo>
                    <a:pt x="1766" y="569"/>
                    <a:pt x="1766" y="569"/>
                    <a:pt x="1766" y="569"/>
                  </a:cubicBezTo>
                  <a:cubicBezTo>
                    <a:pt x="1769" y="560"/>
                    <a:pt x="1789" y="564"/>
                    <a:pt x="1791" y="553"/>
                  </a:cubicBezTo>
                  <a:cubicBezTo>
                    <a:pt x="1789" y="551"/>
                    <a:pt x="1786" y="550"/>
                    <a:pt x="1784" y="550"/>
                  </a:cubicBezTo>
                  <a:moveTo>
                    <a:pt x="1705" y="498"/>
                  </a:moveTo>
                  <a:cubicBezTo>
                    <a:pt x="1237" y="498"/>
                    <a:pt x="1237" y="498"/>
                    <a:pt x="1237" y="498"/>
                  </a:cubicBezTo>
                  <a:cubicBezTo>
                    <a:pt x="1237" y="800"/>
                    <a:pt x="1237" y="800"/>
                    <a:pt x="1237" y="800"/>
                  </a:cubicBezTo>
                  <a:cubicBezTo>
                    <a:pt x="1238" y="801"/>
                    <a:pt x="1238" y="801"/>
                    <a:pt x="1239" y="802"/>
                  </a:cubicBezTo>
                  <a:cubicBezTo>
                    <a:pt x="1240" y="808"/>
                    <a:pt x="1238" y="814"/>
                    <a:pt x="1237" y="820"/>
                  </a:cubicBezTo>
                  <a:cubicBezTo>
                    <a:pt x="1237" y="828"/>
                    <a:pt x="1237" y="828"/>
                    <a:pt x="1237" y="828"/>
                  </a:cubicBezTo>
                  <a:cubicBezTo>
                    <a:pt x="1237" y="828"/>
                    <a:pt x="1237" y="829"/>
                    <a:pt x="1238" y="829"/>
                  </a:cubicBezTo>
                  <a:cubicBezTo>
                    <a:pt x="1239" y="830"/>
                    <a:pt x="1241" y="830"/>
                    <a:pt x="1244" y="830"/>
                  </a:cubicBezTo>
                  <a:cubicBezTo>
                    <a:pt x="1245" y="830"/>
                    <a:pt x="1247" y="830"/>
                    <a:pt x="1248" y="830"/>
                  </a:cubicBezTo>
                  <a:cubicBezTo>
                    <a:pt x="1249" y="830"/>
                    <a:pt x="1250" y="830"/>
                    <a:pt x="1252" y="830"/>
                  </a:cubicBezTo>
                  <a:cubicBezTo>
                    <a:pt x="1253" y="830"/>
                    <a:pt x="1253" y="830"/>
                    <a:pt x="1254" y="830"/>
                  </a:cubicBezTo>
                  <a:cubicBezTo>
                    <a:pt x="1259" y="828"/>
                    <a:pt x="1259" y="821"/>
                    <a:pt x="1266" y="821"/>
                  </a:cubicBezTo>
                  <a:cubicBezTo>
                    <a:pt x="1266" y="827"/>
                    <a:pt x="1273" y="832"/>
                    <a:pt x="1274" y="837"/>
                  </a:cubicBezTo>
                  <a:cubicBezTo>
                    <a:pt x="1274" y="838"/>
                    <a:pt x="1272" y="841"/>
                    <a:pt x="1273" y="842"/>
                  </a:cubicBezTo>
                  <a:cubicBezTo>
                    <a:pt x="1275" y="847"/>
                    <a:pt x="1281" y="849"/>
                    <a:pt x="1282" y="854"/>
                  </a:cubicBezTo>
                  <a:cubicBezTo>
                    <a:pt x="1285" y="865"/>
                    <a:pt x="1275" y="876"/>
                    <a:pt x="1278" y="891"/>
                  </a:cubicBezTo>
                  <a:cubicBezTo>
                    <a:pt x="1286" y="899"/>
                    <a:pt x="1295" y="907"/>
                    <a:pt x="1296" y="921"/>
                  </a:cubicBezTo>
                  <a:cubicBezTo>
                    <a:pt x="1302" y="924"/>
                    <a:pt x="1303" y="934"/>
                    <a:pt x="1311" y="940"/>
                  </a:cubicBezTo>
                  <a:cubicBezTo>
                    <a:pt x="1312" y="942"/>
                    <a:pt x="1317" y="943"/>
                    <a:pt x="1319" y="944"/>
                  </a:cubicBezTo>
                  <a:cubicBezTo>
                    <a:pt x="1327" y="949"/>
                    <a:pt x="1330" y="959"/>
                    <a:pt x="1339" y="959"/>
                  </a:cubicBezTo>
                  <a:cubicBezTo>
                    <a:pt x="1341" y="959"/>
                    <a:pt x="1343" y="959"/>
                    <a:pt x="1346" y="957"/>
                  </a:cubicBezTo>
                  <a:cubicBezTo>
                    <a:pt x="1346" y="946"/>
                    <a:pt x="1334" y="941"/>
                    <a:pt x="1332" y="931"/>
                  </a:cubicBezTo>
                  <a:cubicBezTo>
                    <a:pt x="1330" y="926"/>
                    <a:pt x="1333" y="920"/>
                    <a:pt x="1328" y="915"/>
                  </a:cubicBezTo>
                  <a:cubicBezTo>
                    <a:pt x="1319" y="911"/>
                    <a:pt x="1306" y="909"/>
                    <a:pt x="1302" y="900"/>
                  </a:cubicBezTo>
                  <a:cubicBezTo>
                    <a:pt x="1306" y="889"/>
                    <a:pt x="1293" y="890"/>
                    <a:pt x="1291" y="880"/>
                  </a:cubicBezTo>
                  <a:cubicBezTo>
                    <a:pt x="1290" y="879"/>
                    <a:pt x="1293" y="863"/>
                    <a:pt x="1295" y="861"/>
                  </a:cubicBezTo>
                  <a:cubicBezTo>
                    <a:pt x="1298" y="856"/>
                    <a:pt x="1301" y="854"/>
                    <a:pt x="1304" y="854"/>
                  </a:cubicBezTo>
                  <a:cubicBezTo>
                    <a:pt x="1312" y="854"/>
                    <a:pt x="1319" y="864"/>
                    <a:pt x="1324" y="868"/>
                  </a:cubicBezTo>
                  <a:cubicBezTo>
                    <a:pt x="1330" y="873"/>
                    <a:pt x="1338" y="873"/>
                    <a:pt x="1340" y="879"/>
                  </a:cubicBezTo>
                  <a:cubicBezTo>
                    <a:pt x="1337" y="887"/>
                    <a:pt x="1340" y="894"/>
                    <a:pt x="1346" y="895"/>
                  </a:cubicBezTo>
                  <a:cubicBezTo>
                    <a:pt x="1346" y="895"/>
                    <a:pt x="1346" y="895"/>
                    <a:pt x="1347" y="895"/>
                  </a:cubicBezTo>
                  <a:cubicBezTo>
                    <a:pt x="1353" y="895"/>
                    <a:pt x="1358" y="884"/>
                    <a:pt x="1364" y="880"/>
                  </a:cubicBezTo>
                  <a:cubicBezTo>
                    <a:pt x="1374" y="873"/>
                    <a:pt x="1383" y="872"/>
                    <a:pt x="1388" y="868"/>
                  </a:cubicBezTo>
                  <a:cubicBezTo>
                    <a:pt x="1397" y="855"/>
                    <a:pt x="1395" y="836"/>
                    <a:pt x="1385" y="826"/>
                  </a:cubicBezTo>
                  <a:cubicBezTo>
                    <a:pt x="1379" y="821"/>
                    <a:pt x="1371" y="820"/>
                    <a:pt x="1366" y="814"/>
                  </a:cubicBezTo>
                  <a:cubicBezTo>
                    <a:pt x="1363" y="810"/>
                    <a:pt x="1358" y="803"/>
                    <a:pt x="1358" y="799"/>
                  </a:cubicBezTo>
                  <a:cubicBezTo>
                    <a:pt x="1358" y="789"/>
                    <a:pt x="1377" y="778"/>
                    <a:pt x="1388" y="777"/>
                  </a:cubicBezTo>
                  <a:cubicBezTo>
                    <a:pt x="1395" y="779"/>
                    <a:pt x="1392" y="789"/>
                    <a:pt x="1400" y="790"/>
                  </a:cubicBezTo>
                  <a:cubicBezTo>
                    <a:pt x="1405" y="784"/>
                    <a:pt x="1411" y="783"/>
                    <a:pt x="1423" y="781"/>
                  </a:cubicBezTo>
                  <a:cubicBezTo>
                    <a:pt x="1438" y="778"/>
                    <a:pt x="1444" y="766"/>
                    <a:pt x="1458" y="766"/>
                  </a:cubicBezTo>
                  <a:cubicBezTo>
                    <a:pt x="1460" y="766"/>
                    <a:pt x="1463" y="766"/>
                    <a:pt x="1466" y="767"/>
                  </a:cubicBezTo>
                  <a:cubicBezTo>
                    <a:pt x="1475" y="764"/>
                    <a:pt x="1476" y="754"/>
                    <a:pt x="1486" y="751"/>
                  </a:cubicBezTo>
                  <a:cubicBezTo>
                    <a:pt x="1491" y="739"/>
                    <a:pt x="1498" y="734"/>
                    <a:pt x="1507" y="723"/>
                  </a:cubicBezTo>
                  <a:cubicBezTo>
                    <a:pt x="1512" y="717"/>
                    <a:pt x="1527" y="703"/>
                    <a:pt x="1524" y="693"/>
                  </a:cubicBezTo>
                  <a:cubicBezTo>
                    <a:pt x="1523" y="687"/>
                    <a:pt x="1509" y="681"/>
                    <a:pt x="1504" y="671"/>
                  </a:cubicBezTo>
                  <a:cubicBezTo>
                    <a:pt x="1503" y="668"/>
                    <a:pt x="1503" y="664"/>
                    <a:pt x="1502" y="662"/>
                  </a:cubicBezTo>
                  <a:cubicBezTo>
                    <a:pt x="1500" y="658"/>
                    <a:pt x="1494" y="658"/>
                    <a:pt x="1494" y="653"/>
                  </a:cubicBezTo>
                  <a:cubicBezTo>
                    <a:pt x="1495" y="646"/>
                    <a:pt x="1511" y="644"/>
                    <a:pt x="1511" y="639"/>
                  </a:cubicBezTo>
                  <a:cubicBezTo>
                    <a:pt x="1513" y="639"/>
                    <a:pt x="1514" y="639"/>
                    <a:pt x="1516" y="639"/>
                  </a:cubicBezTo>
                  <a:cubicBezTo>
                    <a:pt x="1521" y="639"/>
                    <a:pt x="1524" y="638"/>
                    <a:pt x="1523" y="633"/>
                  </a:cubicBezTo>
                  <a:cubicBezTo>
                    <a:pt x="1519" y="631"/>
                    <a:pt x="1515" y="631"/>
                    <a:pt x="1510" y="631"/>
                  </a:cubicBezTo>
                  <a:cubicBezTo>
                    <a:pt x="1507" y="631"/>
                    <a:pt x="1504" y="631"/>
                    <a:pt x="1501" y="631"/>
                  </a:cubicBezTo>
                  <a:cubicBezTo>
                    <a:pt x="1498" y="631"/>
                    <a:pt x="1495" y="632"/>
                    <a:pt x="1493" y="632"/>
                  </a:cubicBezTo>
                  <a:cubicBezTo>
                    <a:pt x="1483" y="632"/>
                    <a:pt x="1475" y="630"/>
                    <a:pt x="1475" y="619"/>
                  </a:cubicBezTo>
                  <a:cubicBezTo>
                    <a:pt x="1475" y="619"/>
                    <a:pt x="1475" y="619"/>
                    <a:pt x="1475" y="619"/>
                  </a:cubicBezTo>
                  <a:cubicBezTo>
                    <a:pt x="1483" y="619"/>
                    <a:pt x="1488" y="614"/>
                    <a:pt x="1494" y="610"/>
                  </a:cubicBezTo>
                  <a:cubicBezTo>
                    <a:pt x="1499" y="605"/>
                    <a:pt x="1504" y="601"/>
                    <a:pt x="1512" y="601"/>
                  </a:cubicBezTo>
                  <a:cubicBezTo>
                    <a:pt x="1514" y="601"/>
                    <a:pt x="1516" y="601"/>
                    <a:pt x="1518" y="602"/>
                  </a:cubicBezTo>
                  <a:cubicBezTo>
                    <a:pt x="1518" y="609"/>
                    <a:pt x="1509" y="612"/>
                    <a:pt x="1513" y="620"/>
                  </a:cubicBezTo>
                  <a:cubicBezTo>
                    <a:pt x="1520" y="617"/>
                    <a:pt x="1532" y="610"/>
                    <a:pt x="1541" y="610"/>
                  </a:cubicBezTo>
                  <a:cubicBezTo>
                    <a:pt x="1545" y="610"/>
                    <a:pt x="1549" y="612"/>
                    <a:pt x="1552" y="617"/>
                  </a:cubicBezTo>
                  <a:cubicBezTo>
                    <a:pt x="1550" y="619"/>
                    <a:pt x="1549" y="622"/>
                    <a:pt x="1548" y="625"/>
                  </a:cubicBezTo>
                  <a:cubicBezTo>
                    <a:pt x="1560" y="632"/>
                    <a:pt x="1570" y="646"/>
                    <a:pt x="1561" y="660"/>
                  </a:cubicBezTo>
                  <a:cubicBezTo>
                    <a:pt x="1563" y="662"/>
                    <a:pt x="1567" y="663"/>
                    <a:pt x="1570" y="663"/>
                  </a:cubicBezTo>
                  <a:cubicBezTo>
                    <a:pt x="1578" y="663"/>
                    <a:pt x="1588" y="660"/>
                    <a:pt x="1592" y="657"/>
                  </a:cubicBezTo>
                  <a:cubicBezTo>
                    <a:pt x="1588" y="646"/>
                    <a:pt x="1595" y="644"/>
                    <a:pt x="1592" y="634"/>
                  </a:cubicBezTo>
                  <a:cubicBezTo>
                    <a:pt x="1589" y="625"/>
                    <a:pt x="1572" y="622"/>
                    <a:pt x="1574" y="613"/>
                  </a:cubicBezTo>
                  <a:cubicBezTo>
                    <a:pt x="1575" y="610"/>
                    <a:pt x="1580" y="610"/>
                    <a:pt x="1584" y="607"/>
                  </a:cubicBezTo>
                  <a:cubicBezTo>
                    <a:pt x="1585" y="606"/>
                    <a:pt x="1585" y="603"/>
                    <a:pt x="1588" y="601"/>
                  </a:cubicBezTo>
                  <a:cubicBezTo>
                    <a:pt x="1590" y="598"/>
                    <a:pt x="1596" y="596"/>
                    <a:pt x="1599" y="594"/>
                  </a:cubicBezTo>
                  <a:cubicBezTo>
                    <a:pt x="1606" y="586"/>
                    <a:pt x="1607" y="579"/>
                    <a:pt x="1619" y="577"/>
                  </a:cubicBezTo>
                  <a:cubicBezTo>
                    <a:pt x="1624" y="578"/>
                    <a:pt x="1624" y="583"/>
                    <a:pt x="1631" y="583"/>
                  </a:cubicBezTo>
                  <a:cubicBezTo>
                    <a:pt x="1647" y="576"/>
                    <a:pt x="1663" y="569"/>
                    <a:pt x="1668" y="553"/>
                  </a:cubicBezTo>
                  <a:cubicBezTo>
                    <a:pt x="1677" y="551"/>
                    <a:pt x="1677" y="543"/>
                    <a:pt x="1683" y="536"/>
                  </a:cubicBezTo>
                  <a:cubicBezTo>
                    <a:pt x="1689" y="529"/>
                    <a:pt x="1701" y="522"/>
                    <a:pt x="1704" y="515"/>
                  </a:cubicBezTo>
                  <a:cubicBezTo>
                    <a:pt x="1706" y="509"/>
                    <a:pt x="1705" y="503"/>
                    <a:pt x="1705" y="498"/>
                  </a:cubicBezTo>
                  <a:moveTo>
                    <a:pt x="1737" y="498"/>
                  </a:moveTo>
                  <a:cubicBezTo>
                    <a:pt x="1719" y="498"/>
                    <a:pt x="1719" y="498"/>
                    <a:pt x="1719" y="498"/>
                  </a:cubicBezTo>
                  <a:cubicBezTo>
                    <a:pt x="1719" y="502"/>
                    <a:pt x="1719" y="506"/>
                    <a:pt x="1718" y="509"/>
                  </a:cubicBezTo>
                  <a:cubicBezTo>
                    <a:pt x="1716" y="523"/>
                    <a:pt x="1707" y="541"/>
                    <a:pt x="1720" y="548"/>
                  </a:cubicBezTo>
                  <a:cubicBezTo>
                    <a:pt x="1724" y="543"/>
                    <a:pt x="1729" y="543"/>
                    <a:pt x="1736" y="543"/>
                  </a:cubicBezTo>
                  <a:cubicBezTo>
                    <a:pt x="1738" y="534"/>
                    <a:pt x="1714" y="522"/>
                    <a:pt x="1729" y="511"/>
                  </a:cubicBezTo>
                  <a:cubicBezTo>
                    <a:pt x="1734" y="512"/>
                    <a:pt x="1738" y="516"/>
                    <a:pt x="1742" y="516"/>
                  </a:cubicBezTo>
                  <a:cubicBezTo>
                    <a:pt x="1744" y="516"/>
                    <a:pt x="1745" y="516"/>
                    <a:pt x="1747" y="515"/>
                  </a:cubicBezTo>
                  <a:cubicBezTo>
                    <a:pt x="1747" y="509"/>
                    <a:pt x="1739" y="506"/>
                    <a:pt x="1737" y="500"/>
                  </a:cubicBezTo>
                  <a:cubicBezTo>
                    <a:pt x="1737" y="499"/>
                    <a:pt x="1737" y="499"/>
                    <a:pt x="1737" y="498"/>
                  </a:cubicBezTo>
                  <a:moveTo>
                    <a:pt x="3255" y="494"/>
                  </a:moveTo>
                  <a:cubicBezTo>
                    <a:pt x="3252" y="494"/>
                    <a:pt x="3250" y="494"/>
                    <a:pt x="3248" y="496"/>
                  </a:cubicBezTo>
                  <a:cubicBezTo>
                    <a:pt x="3248" y="497"/>
                    <a:pt x="3248" y="497"/>
                    <a:pt x="3249" y="498"/>
                  </a:cubicBezTo>
                  <a:cubicBezTo>
                    <a:pt x="3271" y="498"/>
                    <a:pt x="3271" y="498"/>
                    <a:pt x="3271" y="498"/>
                  </a:cubicBezTo>
                  <a:cubicBezTo>
                    <a:pt x="3266" y="496"/>
                    <a:pt x="3260" y="494"/>
                    <a:pt x="3255" y="494"/>
                  </a:cubicBezTo>
                  <a:moveTo>
                    <a:pt x="2613" y="491"/>
                  </a:moveTo>
                  <a:cubicBezTo>
                    <a:pt x="2612" y="491"/>
                    <a:pt x="2611" y="491"/>
                    <a:pt x="2610" y="491"/>
                  </a:cubicBezTo>
                  <a:cubicBezTo>
                    <a:pt x="2610" y="494"/>
                    <a:pt x="2612" y="496"/>
                    <a:pt x="2614" y="498"/>
                  </a:cubicBezTo>
                  <a:cubicBezTo>
                    <a:pt x="2640" y="498"/>
                    <a:pt x="2640" y="498"/>
                    <a:pt x="2640" y="498"/>
                  </a:cubicBezTo>
                  <a:cubicBezTo>
                    <a:pt x="2633" y="493"/>
                    <a:pt x="2624" y="491"/>
                    <a:pt x="2613" y="491"/>
                  </a:cubicBezTo>
                  <a:moveTo>
                    <a:pt x="3329" y="474"/>
                  </a:moveTo>
                  <a:cubicBezTo>
                    <a:pt x="3329" y="474"/>
                    <a:pt x="3328" y="474"/>
                    <a:pt x="3328" y="474"/>
                  </a:cubicBezTo>
                  <a:cubicBezTo>
                    <a:pt x="3323" y="476"/>
                    <a:pt x="3320" y="480"/>
                    <a:pt x="3317" y="482"/>
                  </a:cubicBezTo>
                  <a:cubicBezTo>
                    <a:pt x="3316" y="489"/>
                    <a:pt x="3312" y="494"/>
                    <a:pt x="3308" y="498"/>
                  </a:cubicBezTo>
                  <a:cubicBezTo>
                    <a:pt x="3334" y="498"/>
                    <a:pt x="3334" y="498"/>
                    <a:pt x="3334" y="498"/>
                  </a:cubicBezTo>
                  <a:cubicBezTo>
                    <a:pt x="3330" y="496"/>
                    <a:pt x="3326" y="494"/>
                    <a:pt x="3324" y="491"/>
                  </a:cubicBezTo>
                  <a:cubicBezTo>
                    <a:pt x="3324" y="483"/>
                    <a:pt x="3333" y="483"/>
                    <a:pt x="3333" y="476"/>
                  </a:cubicBezTo>
                  <a:cubicBezTo>
                    <a:pt x="3331" y="475"/>
                    <a:pt x="3331" y="474"/>
                    <a:pt x="3329" y="474"/>
                  </a:cubicBezTo>
                  <a:moveTo>
                    <a:pt x="208" y="446"/>
                  </a:moveTo>
                  <a:cubicBezTo>
                    <a:pt x="206" y="446"/>
                    <a:pt x="203" y="447"/>
                    <a:pt x="201" y="448"/>
                  </a:cubicBezTo>
                  <a:cubicBezTo>
                    <a:pt x="195" y="451"/>
                    <a:pt x="199" y="456"/>
                    <a:pt x="194" y="460"/>
                  </a:cubicBezTo>
                  <a:cubicBezTo>
                    <a:pt x="192" y="462"/>
                    <a:pt x="187" y="460"/>
                    <a:pt x="185" y="462"/>
                  </a:cubicBezTo>
                  <a:cubicBezTo>
                    <a:pt x="179" y="470"/>
                    <a:pt x="173" y="493"/>
                    <a:pt x="187" y="494"/>
                  </a:cubicBezTo>
                  <a:cubicBezTo>
                    <a:pt x="188" y="494"/>
                    <a:pt x="188" y="494"/>
                    <a:pt x="188" y="494"/>
                  </a:cubicBezTo>
                  <a:cubicBezTo>
                    <a:pt x="192" y="494"/>
                    <a:pt x="200" y="492"/>
                    <a:pt x="204" y="491"/>
                  </a:cubicBezTo>
                  <a:cubicBezTo>
                    <a:pt x="212" y="488"/>
                    <a:pt x="218" y="484"/>
                    <a:pt x="223" y="480"/>
                  </a:cubicBezTo>
                  <a:cubicBezTo>
                    <a:pt x="225" y="472"/>
                    <a:pt x="226" y="466"/>
                    <a:pt x="227" y="458"/>
                  </a:cubicBezTo>
                  <a:cubicBezTo>
                    <a:pt x="225" y="452"/>
                    <a:pt x="217" y="446"/>
                    <a:pt x="208" y="446"/>
                  </a:cubicBezTo>
                  <a:moveTo>
                    <a:pt x="477" y="415"/>
                  </a:moveTo>
                  <a:cubicBezTo>
                    <a:pt x="469" y="415"/>
                    <a:pt x="468" y="425"/>
                    <a:pt x="470" y="429"/>
                  </a:cubicBezTo>
                  <a:cubicBezTo>
                    <a:pt x="471" y="430"/>
                    <a:pt x="471" y="430"/>
                    <a:pt x="472" y="430"/>
                  </a:cubicBezTo>
                  <a:cubicBezTo>
                    <a:pt x="480" y="430"/>
                    <a:pt x="479" y="420"/>
                    <a:pt x="478" y="415"/>
                  </a:cubicBezTo>
                  <a:cubicBezTo>
                    <a:pt x="477" y="415"/>
                    <a:pt x="477" y="415"/>
                    <a:pt x="477" y="415"/>
                  </a:cubicBezTo>
                  <a:moveTo>
                    <a:pt x="217" y="407"/>
                  </a:moveTo>
                  <a:cubicBezTo>
                    <a:pt x="212" y="407"/>
                    <a:pt x="209" y="412"/>
                    <a:pt x="208" y="417"/>
                  </a:cubicBezTo>
                  <a:cubicBezTo>
                    <a:pt x="211" y="418"/>
                    <a:pt x="213" y="419"/>
                    <a:pt x="216" y="419"/>
                  </a:cubicBezTo>
                  <a:cubicBezTo>
                    <a:pt x="217" y="419"/>
                    <a:pt x="218" y="419"/>
                    <a:pt x="218" y="419"/>
                  </a:cubicBezTo>
                  <a:cubicBezTo>
                    <a:pt x="219" y="416"/>
                    <a:pt x="221" y="413"/>
                    <a:pt x="222" y="410"/>
                  </a:cubicBezTo>
                  <a:cubicBezTo>
                    <a:pt x="220" y="408"/>
                    <a:pt x="218" y="407"/>
                    <a:pt x="217" y="407"/>
                  </a:cubicBezTo>
                  <a:moveTo>
                    <a:pt x="517" y="400"/>
                  </a:moveTo>
                  <a:cubicBezTo>
                    <a:pt x="511" y="400"/>
                    <a:pt x="503" y="408"/>
                    <a:pt x="517" y="411"/>
                  </a:cubicBezTo>
                  <a:cubicBezTo>
                    <a:pt x="518" y="410"/>
                    <a:pt x="518" y="410"/>
                    <a:pt x="519" y="410"/>
                  </a:cubicBezTo>
                  <a:cubicBezTo>
                    <a:pt x="519" y="410"/>
                    <a:pt x="520" y="410"/>
                    <a:pt x="520" y="410"/>
                  </a:cubicBezTo>
                  <a:cubicBezTo>
                    <a:pt x="522" y="403"/>
                    <a:pt x="520" y="400"/>
                    <a:pt x="517" y="400"/>
                  </a:cubicBezTo>
                  <a:moveTo>
                    <a:pt x="252" y="396"/>
                  </a:moveTo>
                  <a:cubicBezTo>
                    <a:pt x="252" y="396"/>
                    <a:pt x="252" y="396"/>
                    <a:pt x="252" y="396"/>
                  </a:cubicBezTo>
                  <a:cubicBezTo>
                    <a:pt x="253" y="404"/>
                    <a:pt x="245" y="408"/>
                    <a:pt x="234" y="408"/>
                  </a:cubicBezTo>
                  <a:cubicBezTo>
                    <a:pt x="233" y="417"/>
                    <a:pt x="216" y="417"/>
                    <a:pt x="218" y="426"/>
                  </a:cubicBezTo>
                  <a:cubicBezTo>
                    <a:pt x="219" y="426"/>
                    <a:pt x="220" y="426"/>
                    <a:pt x="220" y="426"/>
                  </a:cubicBezTo>
                  <a:cubicBezTo>
                    <a:pt x="222" y="426"/>
                    <a:pt x="223" y="425"/>
                    <a:pt x="224" y="424"/>
                  </a:cubicBezTo>
                  <a:cubicBezTo>
                    <a:pt x="224" y="423"/>
                    <a:pt x="225" y="422"/>
                    <a:pt x="227" y="422"/>
                  </a:cubicBezTo>
                  <a:cubicBezTo>
                    <a:pt x="227" y="422"/>
                    <a:pt x="227" y="422"/>
                    <a:pt x="227" y="422"/>
                  </a:cubicBezTo>
                  <a:cubicBezTo>
                    <a:pt x="232" y="428"/>
                    <a:pt x="220" y="434"/>
                    <a:pt x="223" y="444"/>
                  </a:cubicBezTo>
                  <a:cubicBezTo>
                    <a:pt x="231" y="454"/>
                    <a:pt x="254" y="451"/>
                    <a:pt x="256" y="467"/>
                  </a:cubicBezTo>
                  <a:cubicBezTo>
                    <a:pt x="256" y="474"/>
                    <a:pt x="240" y="469"/>
                    <a:pt x="237" y="474"/>
                  </a:cubicBezTo>
                  <a:cubicBezTo>
                    <a:pt x="236" y="479"/>
                    <a:pt x="240" y="479"/>
                    <a:pt x="239" y="482"/>
                  </a:cubicBezTo>
                  <a:cubicBezTo>
                    <a:pt x="238" y="484"/>
                    <a:pt x="234" y="485"/>
                    <a:pt x="232" y="486"/>
                  </a:cubicBezTo>
                  <a:cubicBezTo>
                    <a:pt x="233" y="491"/>
                    <a:pt x="240" y="489"/>
                    <a:pt x="241" y="494"/>
                  </a:cubicBezTo>
                  <a:cubicBezTo>
                    <a:pt x="240" y="496"/>
                    <a:pt x="239" y="497"/>
                    <a:pt x="238" y="498"/>
                  </a:cubicBezTo>
                  <a:cubicBezTo>
                    <a:pt x="293" y="498"/>
                    <a:pt x="293" y="498"/>
                    <a:pt x="293" y="498"/>
                  </a:cubicBezTo>
                  <a:cubicBezTo>
                    <a:pt x="300" y="495"/>
                    <a:pt x="304" y="490"/>
                    <a:pt x="304" y="481"/>
                  </a:cubicBezTo>
                  <a:cubicBezTo>
                    <a:pt x="296" y="474"/>
                    <a:pt x="281" y="473"/>
                    <a:pt x="283" y="458"/>
                  </a:cubicBezTo>
                  <a:cubicBezTo>
                    <a:pt x="275" y="453"/>
                    <a:pt x="256" y="444"/>
                    <a:pt x="257" y="436"/>
                  </a:cubicBezTo>
                  <a:cubicBezTo>
                    <a:pt x="258" y="428"/>
                    <a:pt x="271" y="433"/>
                    <a:pt x="270" y="422"/>
                  </a:cubicBezTo>
                  <a:cubicBezTo>
                    <a:pt x="269" y="421"/>
                    <a:pt x="266" y="421"/>
                    <a:pt x="264" y="421"/>
                  </a:cubicBezTo>
                  <a:cubicBezTo>
                    <a:pt x="262" y="421"/>
                    <a:pt x="261" y="421"/>
                    <a:pt x="260" y="421"/>
                  </a:cubicBezTo>
                  <a:cubicBezTo>
                    <a:pt x="258" y="421"/>
                    <a:pt x="257" y="421"/>
                    <a:pt x="255" y="421"/>
                  </a:cubicBezTo>
                  <a:cubicBezTo>
                    <a:pt x="252" y="421"/>
                    <a:pt x="249" y="421"/>
                    <a:pt x="247" y="419"/>
                  </a:cubicBezTo>
                  <a:cubicBezTo>
                    <a:pt x="254" y="412"/>
                    <a:pt x="254" y="405"/>
                    <a:pt x="262" y="400"/>
                  </a:cubicBezTo>
                  <a:cubicBezTo>
                    <a:pt x="258" y="399"/>
                    <a:pt x="256" y="396"/>
                    <a:pt x="252" y="396"/>
                  </a:cubicBezTo>
                  <a:moveTo>
                    <a:pt x="489" y="385"/>
                  </a:moveTo>
                  <a:cubicBezTo>
                    <a:pt x="487" y="385"/>
                    <a:pt x="484" y="386"/>
                    <a:pt x="484" y="389"/>
                  </a:cubicBezTo>
                  <a:cubicBezTo>
                    <a:pt x="484" y="391"/>
                    <a:pt x="487" y="392"/>
                    <a:pt x="489" y="392"/>
                  </a:cubicBezTo>
                  <a:cubicBezTo>
                    <a:pt x="491" y="392"/>
                    <a:pt x="492" y="391"/>
                    <a:pt x="493" y="391"/>
                  </a:cubicBezTo>
                  <a:cubicBezTo>
                    <a:pt x="494" y="388"/>
                    <a:pt x="494" y="389"/>
                    <a:pt x="493" y="386"/>
                  </a:cubicBezTo>
                  <a:cubicBezTo>
                    <a:pt x="492" y="385"/>
                    <a:pt x="491" y="385"/>
                    <a:pt x="489" y="385"/>
                  </a:cubicBezTo>
                  <a:moveTo>
                    <a:pt x="270" y="382"/>
                  </a:moveTo>
                  <a:cubicBezTo>
                    <a:pt x="267" y="382"/>
                    <a:pt x="265" y="385"/>
                    <a:pt x="265" y="388"/>
                  </a:cubicBezTo>
                  <a:cubicBezTo>
                    <a:pt x="265" y="391"/>
                    <a:pt x="268" y="394"/>
                    <a:pt x="273" y="394"/>
                  </a:cubicBezTo>
                  <a:cubicBezTo>
                    <a:pt x="274" y="394"/>
                    <a:pt x="275" y="394"/>
                    <a:pt x="276" y="394"/>
                  </a:cubicBezTo>
                  <a:cubicBezTo>
                    <a:pt x="278" y="391"/>
                    <a:pt x="278" y="387"/>
                    <a:pt x="276" y="384"/>
                  </a:cubicBezTo>
                  <a:cubicBezTo>
                    <a:pt x="274" y="383"/>
                    <a:pt x="272" y="382"/>
                    <a:pt x="270" y="382"/>
                  </a:cubicBezTo>
                  <a:moveTo>
                    <a:pt x="3064" y="335"/>
                  </a:moveTo>
                  <a:cubicBezTo>
                    <a:pt x="3059" y="335"/>
                    <a:pt x="3053" y="337"/>
                    <a:pt x="3051" y="340"/>
                  </a:cubicBezTo>
                  <a:cubicBezTo>
                    <a:pt x="3050" y="345"/>
                    <a:pt x="3054" y="347"/>
                    <a:pt x="3058" y="347"/>
                  </a:cubicBezTo>
                  <a:cubicBezTo>
                    <a:pt x="3064" y="347"/>
                    <a:pt x="3071" y="344"/>
                    <a:pt x="3072" y="339"/>
                  </a:cubicBezTo>
                  <a:cubicBezTo>
                    <a:pt x="3070" y="336"/>
                    <a:pt x="3067" y="335"/>
                    <a:pt x="3064" y="335"/>
                  </a:cubicBezTo>
                  <a:moveTo>
                    <a:pt x="3034" y="302"/>
                  </a:moveTo>
                  <a:cubicBezTo>
                    <a:pt x="3033" y="302"/>
                    <a:pt x="3033" y="302"/>
                    <a:pt x="3032" y="302"/>
                  </a:cubicBezTo>
                  <a:cubicBezTo>
                    <a:pt x="3028" y="309"/>
                    <a:pt x="3023" y="320"/>
                    <a:pt x="3025" y="328"/>
                  </a:cubicBezTo>
                  <a:cubicBezTo>
                    <a:pt x="3031" y="331"/>
                    <a:pt x="3036" y="333"/>
                    <a:pt x="3043" y="335"/>
                  </a:cubicBezTo>
                  <a:cubicBezTo>
                    <a:pt x="3049" y="331"/>
                    <a:pt x="3047" y="326"/>
                    <a:pt x="3054" y="325"/>
                  </a:cubicBezTo>
                  <a:cubicBezTo>
                    <a:pt x="3055" y="325"/>
                    <a:pt x="3056" y="324"/>
                    <a:pt x="3057" y="324"/>
                  </a:cubicBezTo>
                  <a:cubicBezTo>
                    <a:pt x="3060" y="324"/>
                    <a:pt x="3064" y="326"/>
                    <a:pt x="3068" y="327"/>
                  </a:cubicBezTo>
                  <a:cubicBezTo>
                    <a:pt x="3071" y="328"/>
                    <a:pt x="3075" y="329"/>
                    <a:pt x="3078" y="329"/>
                  </a:cubicBezTo>
                  <a:cubicBezTo>
                    <a:pt x="3082" y="329"/>
                    <a:pt x="3085" y="327"/>
                    <a:pt x="3085" y="318"/>
                  </a:cubicBezTo>
                  <a:cubicBezTo>
                    <a:pt x="3068" y="313"/>
                    <a:pt x="3056" y="302"/>
                    <a:pt x="3034" y="302"/>
                  </a:cubicBezTo>
                  <a:moveTo>
                    <a:pt x="55" y="302"/>
                  </a:moveTo>
                  <a:cubicBezTo>
                    <a:pt x="53" y="302"/>
                    <a:pt x="51" y="302"/>
                    <a:pt x="50" y="302"/>
                  </a:cubicBezTo>
                  <a:cubicBezTo>
                    <a:pt x="50" y="306"/>
                    <a:pt x="52" y="307"/>
                    <a:pt x="53" y="309"/>
                  </a:cubicBezTo>
                  <a:cubicBezTo>
                    <a:pt x="49" y="313"/>
                    <a:pt x="40" y="314"/>
                    <a:pt x="37" y="319"/>
                  </a:cubicBezTo>
                  <a:cubicBezTo>
                    <a:pt x="37" y="322"/>
                    <a:pt x="37" y="322"/>
                    <a:pt x="37" y="322"/>
                  </a:cubicBezTo>
                  <a:cubicBezTo>
                    <a:pt x="37" y="325"/>
                    <a:pt x="44" y="324"/>
                    <a:pt x="45" y="327"/>
                  </a:cubicBezTo>
                  <a:cubicBezTo>
                    <a:pt x="44" y="330"/>
                    <a:pt x="42" y="330"/>
                    <a:pt x="43" y="333"/>
                  </a:cubicBezTo>
                  <a:cubicBezTo>
                    <a:pt x="44" y="333"/>
                    <a:pt x="45" y="333"/>
                    <a:pt x="45" y="333"/>
                  </a:cubicBezTo>
                  <a:cubicBezTo>
                    <a:pt x="46" y="333"/>
                    <a:pt x="47" y="333"/>
                    <a:pt x="48" y="333"/>
                  </a:cubicBezTo>
                  <a:cubicBezTo>
                    <a:pt x="49" y="333"/>
                    <a:pt x="50" y="333"/>
                    <a:pt x="51" y="333"/>
                  </a:cubicBezTo>
                  <a:cubicBezTo>
                    <a:pt x="54" y="333"/>
                    <a:pt x="57" y="333"/>
                    <a:pt x="58" y="336"/>
                  </a:cubicBezTo>
                  <a:cubicBezTo>
                    <a:pt x="55" y="338"/>
                    <a:pt x="55" y="343"/>
                    <a:pt x="58" y="345"/>
                  </a:cubicBezTo>
                  <a:cubicBezTo>
                    <a:pt x="59" y="345"/>
                    <a:pt x="61" y="345"/>
                    <a:pt x="63" y="345"/>
                  </a:cubicBezTo>
                  <a:cubicBezTo>
                    <a:pt x="68" y="345"/>
                    <a:pt x="74" y="346"/>
                    <a:pt x="79" y="347"/>
                  </a:cubicBezTo>
                  <a:cubicBezTo>
                    <a:pt x="85" y="348"/>
                    <a:pt x="91" y="350"/>
                    <a:pt x="96" y="350"/>
                  </a:cubicBezTo>
                  <a:cubicBezTo>
                    <a:pt x="101" y="350"/>
                    <a:pt x="107" y="348"/>
                    <a:pt x="111" y="343"/>
                  </a:cubicBezTo>
                  <a:cubicBezTo>
                    <a:pt x="129" y="342"/>
                    <a:pt x="137" y="334"/>
                    <a:pt x="149" y="328"/>
                  </a:cubicBezTo>
                  <a:cubicBezTo>
                    <a:pt x="145" y="319"/>
                    <a:pt x="139" y="312"/>
                    <a:pt x="131" y="307"/>
                  </a:cubicBezTo>
                  <a:cubicBezTo>
                    <a:pt x="127" y="308"/>
                    <a:pt x="124" y="308"/>
                    <a:pt x="120" y="308"/>
                  </a:cubicBezTo>
                  <a:cubicBezTo>
                    <a:pt x="117" y="308"/>
                    <a:pt x="114" y="308"/>
                    <a:pt x="111" y="308"/>
                  </a:cubicBezTo>
                  <a:cubicBezTo>
                    <a:pt x="108" y="308"/>
                    <a:pt x="105" y="307"/>
                    <a:pt x="102" y="307"/>
                  </a:cubicBezTo>
                  <a:cubicBezTo>
                    <a:pt x="99" y="307"/>
                    <a:pt x="97" y="308"/>
                    <a:pt x="94" y="308"/>
                  </a:cubicBezTo>
                  <a:cubicBezTo>
                    <a:pt x="84" y="310"/>
                    <a:pt x="84" y="319"/>
                    <a:pt x="76" y="321"/>
                  </a:cubicBezTo>
                  <a:cubicBezTo>
                    <a:pt x="67" y="317"/>
                    <a:pt x="66" y="306"/>
                    <a:pt x="58" y="302"/>
                  </a:cubicBezTo>
                  <a:cubicBezTo>
                    <a:pt x="57" y="302"/>
                    <a:pt x="56" y="302"/>
                    <a:pt x="55" y="302"/>
                  </a:cubicBezTo>
                  <a:moveTo>
                    <a:pt x="433" y="279"/>
                  </a:moveTo>
                  <a:cubicBezTo>
                    <a:pt x="423" y="279"/>
                    <a:pt x="412" y="283"/>
                    <a:pt x="416" y="292"/>
                  </a:cubicBezTo>
                  <a:cubicBezTo>
                    <a:pt x="421" y="291"/>
                    <a:pt x="426" y="289"/>
                    <a:pt x="432" y="289"/>
                  </a:cubicBezTo>
                  <a:cubicBezTo>
                    <a:pt x="434" y="286"/>
                    <a:pt x="435" y="282"/>
                    <a:pt x="433" y="279"/>
                  </a:cubicBezTo>
                  <a:moveTo>
                    <a:pt x="3732" y="279"/>
                  </a:moveTo>
                  <a:cubicBezTo>
                    <a:pt x="3725" y="281"/>
                    <a:pt x="3718" y="281"/>
                    <a:pt x="3710" y="281"/>
                  </a:cubicBezTo>
                  <a:cubicBezTo>
                    <a:pt x="3709" y="281"/>
                    <a:pt x="3709" y="281"/>
                    <a:pt x="3708" y="281"/>
                  </a:cubicBezTo>
                  <a:cubicBezTo>
                    <a:pt x="3707" y="281"/>
                    <a:pt x="3706" y="281"/>
                    <a:pt x="3705" y="281"/>
                  </a:cubicBezTo>
                  <a:cubicBezTo>
                    <a:pt x="3692" y="281"/>
                    <a:pt x="3679" y="281"/>
                    <a:pt x="3673" y="289"/>
                  </a:cubicBezTo>
                  <a:cubicBezTo>
                    <a:pt x="3668" y="287"/>
                    <a:pt x="3667" y="281"/>
                    <a:pt x="3660" y="281"/>
                  </a:cubicBezTo>
                  <a:cubicBezTo>
                    <a:pt x="3660" y="281"/>
                    <a:pt x="3659" y="281"/>
                    <a:pt x="3659" y="281"/>
                  </a:cubicBezTo>
                  <a:cubicBezTo>
                    <a:pt x="3655" y="287"/>
                    <a:pt x="3647" y="290"/>
                    <a:pt x="3645" y="298"/>
                  </a:cubicBezTo>
                  <a:cubicBezTo>
                    <a:pt x="3649" y="304"/>
                    <a:pt x="3655" y="310"/>
                    <a:pt x="3663" y="314"/>
                  </a:cubicBezTo>
                  <a:cubicBezTo>
                    <a:pt x="3661" y="316"/>
                    <a:pt x="3658" y="318"/>
                    <a:pt x="3659" y="324"/>
                  </a:cubicBezTo>
                  <a:cubicBezTo>
                    <a:pt x="3661" y="325"/>
                    <a:pt x="3662" y="325"/>
                    <a:pt x="3664" y="325"/>
                  </a:cubicBezTo>
                  <a:cubicBezTo>
                    <a:pt x="3670" y="325"/>
                    <a:pt x="3673" y="319"/>
                    <a:pt x="3679" y="318"/>
                  </a:cubicBezTo>
                  <a:cubicBezTo>
                    <a:pt x="3683" y="320"/>
                    <a:pt x="3688" y="321"/>
                    <a:pt x="3692" y="321"/>
                  </a:cubicBezTo>
                  <a:cubicBezTo>
                    <a:pt x="3701" y="321"/>
                    <a:pt x="3710" y="318"/>
                    <a:pt x="3717" y="316"/>
                  </a:cubicBezTo>
                  <a:cubicBezTo>
                    <a:pt x="3733" y="313"/>
                    <a:pt x="3754" y="314"/>
                    <a:pt x="3758" y="301"/>
                  </a:cubicBezTo>
                  <a:cubicBezTo>
                    <a:pt x="3751" y="292"/>
                    <a:pt x="3742" y="285"/>
                    <a:pt x="3732" y="279"/>
                  </a:cubicBezTo>
                  <a:moveTo>
                    <a:pt x="3132" y="261"/>
                  </a:moveTo>
                  <a:cubicBezTo>
                    <a:pt x="3126" y="261"/>
                    <a:pt x="3117" y="266"/>
                    <a:pt x="3114" y="270"/>
                  </a:cubicBezTo>
                  <a:cubicBezTo>
                    <a:pt x="3113" y="277"/>
                    <a:pt x="3115" y="281"/>
                    <a:pt x="3122" y="282"/>
                  </a:cubicBezTo>
                  <a:cubicBezTo>
                    <a:pt x="3127" y="277"/>
                    <a:pt x="3141" y="274"/>
                    <a:pt x="3138" y="265"/>
                  </a:cubicBezTo>
                  <a:cubicBezTo>
                    <a:pt x="3137" y="262"/>
                    <a:pt x="3135" y="261"/>
                    <a:pt x="3132" y="261"/>
                  </a:cubicBezTo>
                  <a:moveTo>
                    <a:pt x="465" y="257"/>
                  </a:moveTo>
                  <a:cubicBezTo>
                    <a:pt x="464" y="257"/>
                    <a:pt x="464" y="257"/>
                    <a:pt x="463" y="257"/>
                  </a:cubicBezTo>
                  <a:cubicBezTo>
                    <a:pt x="461" y="259"/>
                    <a:pt x="459" y="262"/>
                    <a:pt x="459" y="265"/>
                  </a:cubicBezTo>
                  <a:cubicBezTo>
                    <a:pt x="460" y="266"/>
                    <a:pt x="460" y="266"/>
                    <a:pt x="461" y="266"/>
                  </a:cubicBezTo>
                  <a:cubicBezTo>
                    <a:pt x="466" y="266"/>
                    <a:pt x="468" y="262"/>
                    <a:pt x="469" y="259"/>
                  </a:cubicBezTo>
                  <a:cubicBezTo>
                    <a:pt x="467" y="259"/>
                    <a:pt x="467" y="257"/>
                    <a:pt x="465" y="257"/>
                  </a:cubicBezTo>
                  <a:moveTo>
                    <a:pt x="785" y="256"/>
                  </a:moveTo>
                  <a:cubicBezTo>
                    <a:pt x="784" y="256"/>
                    <a:pt x="782" y="256"/>
                    <a:pt x="781" y="256"/>
                  </a:cubicBezTo>
                  <a:cubicBezTo>
                    <a:pt x="768" y="259"/>
                    <a:pt x="773" y="275"/>
                    <a:pt x="783" y="275"/>
                  </a:cubicBezTo>
                  <a:cubicBezTo>
                    <a:pt x="783" y="275"/>
                    <a:pt x="783" y="275"/>
                    <a:pt x="783" y="275"/>
                  </a:cubicBezTo>
                  <a:cubicBezTo>
                    <a:pt x="793" y="274"/>
                    <a:pt x="798" y="256"/>
                    <a:pt x="785" y="256"/>
                  </a:cubicBezTo>
                  <a:moveTo>
                    <a:pt x="489" y="245"/>
                  </a:moveTo>
                  <a:cubicBezTo>
                    <a:pt x="484" y="245"/>
                    <a:pt x="481" y="249"/>
                    <a:pt x="479" y="252"/>
                  </a:cubicBezTo>
                  <a:cubicBezTo>
                    <a:pt x="480" y="254"/>
                    <a:pt x="482" y="254"/>
                    <a:pt x="484" y="254"/>
                  </a:cubicBezTo>
                  <a:cubicBezTo>
                    <a:pt x="488" y="254"/>
                    <a:pt x="493" y="250"/>
                    <a:pt x="492" y="246"/>
                  </a:cubicBezTo>
                  <a:cubicBezTo>
                    <a:pt x="491" y="245"/>
                    <a:pt x="490" y="245"/>
                    <a:pt x="489" y="245"/>
                  </a:cubicBezTo>
                  <a:moveTo>
                    <a:pt x="2912" y="241"/>
                  </a:moveTo>
                  <a:cubicBezTo>
                    <a:pt x="2904" y="241"/>
                    <a:pt x="2897" y="244"/>
                    <a:pt x="2896" y="252"/>
                  </a:cubicBezTo>
                  <a:cubicBezTo>
                    <a:pt x="2906" y="253"/>
                    <a:pt x="2916" y="258"/>
                    <a:pt x="2926" y="258"/>
                  </a:cubicBezTo>
                  <a:cubicBezTo>
                    <a:pt x="2930" y="258"/>
                    <a:pt x="2934" y="257"/>
                    <a:pt x="2938" y="254"/>
                  </a:cubicBezTo>
                  <a:cubicBezTo>
                    <a:pt x="2936" y="247"/>
                    <a:pt x="2923" y="241"/>
                    <a:pt x="2912" y="241"/>
                  </a:cubicBezTo>
                  <a:moveTo>
                    <a:pt x="23" y="237"/>
                  </a:moveTo>
                  <a:cubicBezTo>
                    <a:pt x="16" y="237"/>
                    <a:pt x="6" y="240"/>
                    <a:pt x="0" y="241"/>
                  </a:cubicBezTo>
                  <a:cubicBezTo>
                    <a:pt x="2" y="247"/>
                    <a:pt x="8" y="249"/>
                    <a:pt x="15" y="249"/>
                  </a:cubicBezTo>
                  <a:cubicBezTo>
                    <a:pt x="22" y="249"/>
                    <a:pt x="30" y="247"/>
                    <a:pt x="33" y="243"/>
                  </a:cubicBezTo>
                  <a:cubicBezTo>
                    <a:pt x="32" y="239"/>
                    <a:pt x="28" y="237"/>
                    <a:pt x="23" y="237"/>
                  </a:cubicBezTo>
                  <a:moveTo>
                    <a:pt x="2951" y="212"/>
                  </a:moveTo>
                  <a:cubicBezTo>
                    <a:pt x="2938" y="212"/>
                    <a:pt x="2927" y="214"/>
                    <a:pt x="2926" y="223"/>
                  </a:cubicBezTo>
                  <a:cubicBezTo>
                    <a:pt x="2925" y="227"/>
                    <a:pt x="2931" y="233"/>
                    <a:pt x="2929" y="239"/>
                  </a:cubicBezTo>
                  <a:cubicBezTo>
                    <a:pt x="2936" y="241"/>
                    <a:pt x="2946" y="241"/>
                    <a:pt x="2951" y="246"/>
                  </a:cubicBezTo>
                  <a:cubicBezTo>
                    <a:pt x="2951" y="250"/>
                    <a:pt x="2944" y="248"/>
                    <a:pt x="2946" y="253"/>
                  </a:cubicBezTo>
                  <a:cubicBezTo>
                    <a:pt x="2946" y="257"/>
                    <a:pt x="2953" y="255"/>
                    <a:pt x="2952" y="260"/>
                  </a:cubicBezTo>
                  <a:cubicBezTo>
                    <a:pt x="2949" y="264"/>
                    <a:pt x="2940" y="264"/>
                    <a:pt x="2938" y="269"/>
                  </a:cubicBezTo>
                  <a:cubicBezTo>
                    <a:pt x="2939" y="273"/>
                    <a:pt x="2943" y="282"/>
                    <a:pt x="2935" y="282"/>
                  </a:cubicBezTo>
                  <a:cubicBezTo>
                    <a:pt x="2935" y="282"/>
                    <a:pt x="2934" y="282"/>
                    <a:pt x="2933" y="282"/>
                  </a:cubicBezTo>
                  <a:cubicBezTo>
                    <a:pt x="2929" y="279"/>
                    <a:pt x="2931" y="271"/>
                    <a:pt x="2929" y="266"/>
                  </a:cubicBezTo>
                  <a:cubicBezTo>
                    <a:pt x="2927" y="266"/>
                    <a:pt x="2925" y="265"/>
                    <a:pt x="2923" y="265"/>
                  </a:cubicBezTo>
                  <a:cubicBezTo>
                    <a:pt x="2922" y="265"/>
                    <a:pt x="2922" y="265"/>
                    <a:pt x="2921" y="265"/>
                  </a:cubicBezTo>
                  <a:cubicBezTo>
                    <a:pt x="2917" y="267"/>
                    <a:pt x="2920" y="274"/>
                    <a:pt x="2915" y="274"/>
                  </a:cubicBezTo>
                  <a:cubicBezTo>
                    <a:pt x="2915" y="274"/>
                    <a:pt x="2915" y="274"/>
                    <a:pt x="2915" y="274"/>
                  </a:cubicBezTo>
                  <a:cubicBezTo>
                    <a:pt x="2909" y="273"/>
                    <a:pt x="2909" y="268"/>
                    <a:pt x="2903" y="267"/>
                  </a:cubicBezTo>
                  <a:cubicBezTo>
                    <a:pt x="2898" y="270"/>
                    <a:pt x="2893" y="271"/>
                    <a:pt x="2887" y="271"/>
                  </a:cubicBezTo>
                  <a:cubicBezTo>
                    <a:pt x="2880" y="271"/>
                    <a:pt x="2872" y="270"/>
                    <a:pt x="2865" y="268"/>
                  </a:cubicBezTo>
                  <a:cubicBezTo>
                    <a:pt x="2858" y="267"/>
                    <a:pt x="2851" y="265"/>
                    <a:pt x="2845" y="265"/>
                  </a:cubicBezTo>
                  <a:cubicBezTo>
                    <a:pt x="2844" y="265"/>
                    <a:pt x="2843" y="265"/>
                    <a:pt x="2843" y="265"/>
                  </a:cubicBezTo>
                  <a:cubicBezTo>
                    <a:pt x="2837" y="263"/>
                    <a:pt x="2835" y="257"/>
                    <a:pt x="2828" y="255"/>
                  </a:cubicBezTo>
                  <a:cubicBezTo>
                    <a:pt x="2821" y="260"/>
                    <a:pt x="2811" y="258"/>
                    <a:pt x="2807" y="264"/>
                  </a:cubicBezTo>
                  <a:cubicBezTo>
                    <a:pt x="2808" y="266"/>
                    <a:pt x="2810" y="267"/>
                    <a:pt x="2812" y="267"/>
                  </a:cubicBezTo>
                  <a:cubicBezTo>
                    <a:pt x="2814" y="267"/>
                    <a:pt x="2816" y="266"/>
                    <a:pt x="2818" y="265"/>
                  </a:cubicBezTo>
                  <a:cubicBezTo>
                    <a:pt x="2821" y="264"/>
                    <a:pt x="2823" y="263"/>
                    <a:pt x="2825" y="263"/>
                  </a:cubicBezTo>
                  <a:cubicBezTo>
                    <a:pt x="2826" y="263"/>
                    <a:pt x="2827" y="263"/>
                    <a:pt x="2828" y="264"/>
                  </a:cubicBezTo>
                  <a:cubicBezTo>
                    <a:pt x="2825" y="269"/>
                    <a:pt x="2818" y="270"/>
                    <a:pt x="2813" y="272"/>
                  </a:cubicBezTo>
                  <a:cubicBezTo>
                    <a:pt x="2817" y="276"/>
                    <a:pt x="2823" y="288"/>
                    <a:pt x="2810" y="288"/>
                  </a:cubicBezTo>
                  <a:cubicBezTo>
                    <a:pt x="2809" y="288"/>
                    <a:pt x="2809" y="288"/>
                    <a:pt x="2808" y="288"/>
                  </a:cubicBezTo>
                  <a:cubicBezTo>
                    <a:pt x="2805" y="284"/>
                    <a:pt x="2810" y="280"/>
                    <a:pt x="2807" y="277"/>
                  </a:cubicBezTo>
                  <a:cubicBezTo>
                    <a:pt x="2801" y="275"/>
                    <a:pt x="2797" y="268"/>
                    <a:pt x="2788" y="268"/>
                  </a:cubicBezTo>
                  <a:cubicBezTo>
                    <a:pt x="2788" y="268"/>
                    <a:pt x="2788" y="268"/>
                    <a:pt x="2788" y="268"/>
                  </a:cubicBezTo>
                  <a:cubicBezTo>
                    <a:pt x="2785" y="268"/>
                    <a:pt x="2780" y="271"/>
                    <a:pt x="2776" y="272"/>
                  </a:cubicBezTo>
                  <a:cubicBezTo>
                    <a:pt x="2772" y="272"/>
                    <a:pt x="2768" y="273"/>
                    <a:pt x="2764" y="273"/>
                  </a:cubicBezTo>
                  <a:cubicBezTo>
                    <a:pt x="2756" y="273"/>
                    <a:pt x="2748" y="272"/>
                    <a:pt x="2742" y="269"/>
                  </a:cubicBezTo>
                  <a:cubicBezTo>
                    <a:pt x="2741" y="264"/>
                    <a:pt x="2747" y="265"/>
                    <a:pt x="2747" y="262"/>
                  </a:cubicBezTo>
                  <a:cubicBezTo>
                    <a:pt x="2744" y="258"/>
                    <a:pt x="2741" y="257"/>
                    <a:pt x="2738" y="257"/>
                  </a:cubicBezTo>
                  <a:cubicBezTo>
                    <a:pt x="2734" y="257"/>
                    <a:pt x="2731" y="258"/>
                    <a:pt x="2727" y="258"/>
                  </a:cubicBezTo>
                  <a:cubicBezTo>
                    <a:pt x="2727" y="258"/>
                    <a:pt x="2727" y="258"/>
                    <a:pt x="2727" y="258"/>
                  </a:cubicBezTo>
                  <a:cubicBezTo>
                    <a:pt x="2718" y="258"/>
                    <a:pt x="2714" y="252"/>
                    <a:pt x="2705" y="249"/>
                  </a:cubicBezTo>
                  <a:cubicBezTo>
                    <a:pt x="2692" y="245"/>
                    <a:pt x="2677" y="247"/>
                    <a:pt x="2662" y="244"/>
                  </a:cubicBezTo>
                  <a:cubicBezTo>
                    <a:pt x="2658" y="245"/>
                    <a:pt x="2659" y="250"/>
                    <a:pt x="2654" y="250"/>
                  </a:cubicBezTo>
                  <a:cubicBezTo>
                    <a:pt x="2654" y="250"/>
                    <a:pt x="2654" y="250"/>
                    <a:pt x="2654" y="250"/>
                  </a:cubicBezTo>
                  <a:cubicBezTo>
                    <a:pt x="2648" y="248"/>
                    <a:pt x="2650" y="239"/>
                    <a:pt x="2642" y="239"/>
                  </a:cubicBezTo>
                  <a:cubicBezTo>
                    <a:pt x="2638" y="241"/>
                    <a:pt x="2642" y="250"/>
                    <a:pt x="2636" y="250"/>
                  </a:cubicBezTo>
                  <a:cubicBezTo>
                    <a:pt x="2636" y="250"/>
                    <a:pt x="2636" y="250"/>
                    <a:pt x="2635" y="250"/>
                  </a:cubicBezTo>
                  <a:cubicBezTo>
                    <a:pt x="2627" y="249"/>
                    <a:pt x="2627" y="231"/>
                    <a:pt x="2619" y="230"/>
                  </a:cubicBezTo>
                  <a:cubicBezTo>
                    <a:pt x="2618" y="230"/>
                    <a:pt x="2618" y="230"/>
                    <a:pt x="2617" y="230"/>
                  </a:cubicBezTo>
                  <a:cubicBezTo>
                    <a:pt x="2611" y="230"/>
                    <a:pt x="2610" y="235"/>
                    <a:pt x="2609" y="242"/>
                  </a:cubicBezTo>
                  <a:cubicBezTo>
                    <a:pt x="2603" y="245"/>
                    <a:pt x="2594" y="251"/>
                    <a:pt x="2587" y="251"/>
                  </a:cubicBezTo>
                  <a:cubicBezTo>
                    <a:pt x="2585" y="251"/>
                    <a:pt x="2583" y="250"/>
                    <a:pt x="2581" y="250"/>
                  </a:cubicBezTo>
                  <a:cubicBezTo>
                    <a:pt x="2575" y="253"/>
                    <a:pt x="2572" y="261"/>
                    <a:pt x="2564" y="261"/>
                  </a:cubicBezTo>
                  <a:cubicBezTo>
                    <a:pt x="2563" y="261"/>
                    <a:pt x="2561" y="261"/>
                    <a:pt x="2560" y="261"/>
                  </a:cubicBezTo>
                  <a:cubicBezTo>
                    <a:pt x="2562" y="244"/>
                    <a:pt x="2592" y="251"/>
                    <a:pt x="2596" y="237"/>
                  </a:cubicBezTo>
                  <a:cubicBezTo>
                    <a:pt x="2583" y="238"/>
                    <a:pt x="2568" y="245"/>
                    <a:pt x="2555" y="249"/>
                  </a:cubicBezTo>
                  <a:cubicBezTo>
                    <a:pt x="2552" y="247"/>
                    <a:pt x="2549" y="246"/>
                    <a:pt x="2546" y="246"/>
                  </a:cubicBezTo>
                  <a:cubicBezTo>
                    <a:pt x="2541" y="246"/>
                    <a:pt x="2535" y="248"/>
                    <a:pt x="2531" y="251"/>
                  </a:cubicBezTo>
                  <a:cubicBezTo>
                    <a:pt x="2530" y="254"/>
                    <a:pt x="2535" y="258"/>
                    <a:pt x="2532" y="260"/>
                  </a:cubicBezTo>
                  <a:cubicBezTo>
                    <a:pt x="2520" y="257"/>
                    <a:pt x="2511" y="251"/>
                    <a:pt x="2499" y="247"/>
                  </a:cubicBezTo>
                  <a:cubicBezTo>
                    <a:pt x="2499" y="385"/>
                    <a:pt x="2499" y="385"/>
                    <a:pt x="2499" y="385"/>
                  </a:cubicBezTo>
                  <a:cubicBezTo>
                    <a:pt x="2507" y="390"/>
                    <a:pt x="2515" y="395"/>
                    <a:pt x="2522" y="400"/>
                  </a:cubicBezTo>
                  <a:cubicBezTo>
                    <a:pt x="2528" y="396"/>
                    <a:pt x="2532" y="396"/>
                    <a:pt x="2541" y="396"/>
                  </a:cubicBezTo>
                  <a:cubicBezTo>
                    <a:pt x="2551" y="408"/>
                    <a:pt x="2570" y="413"/>
                    <a:pt x="2574" y="429"/>
                  </a:cubicBezTo>
                  <a:cubicBezTo>
                    <a:pt x="2586" y="430"/>
                    <a:pt x="2592" y="438"/>
                    <a:pt x="2590" y="448"/>
                  </a:cubicBezTo>
                  <a:cubicBezTo>
                    <a:pt x="2601" y="456"/>
                    <a:pt x="2610" y="466"/>
                    <a:pt x="2623" y="472"/>
                  </a:cubicBezTo>
                  <a:cubicBezTo>
                    <a:pt x="2623" y="477"/>
                    <a:pt x="2615" y="476"/>
                    <a:pt x="2617" y="482"/>
                  </a:cubicBezTo>
                  <a:cubicBezTo>
                    <a:pt x="2627" y="486"/>
                    <a:pt x="2641" y="491"/>
                    <a:pt x="2653" y="498"/>
                  </a:cubicBezTo>
                  <a:cubicBezTo>
                    <a:pt x="3212" y="498"/>
                    <a:pt x="3212" y="498"/>
                    <a:pt x="3212" y="498"/>
                  </a:cubicBezTo>
                  <a:cubicBezTo>
                    <a:pt x="3217" y="494"/>
                    <a:pt x="3221" y="491"/>
                    <a:pt x="3226" y="487"/>
                  </a:cubicBezTo>
                  <a:cubicBezTo>
                    <a:pt x="3231" y="489"/>
                    <a:pt x="3237" y="489"/>
                    <a:pt x="3243" y="489"/>
                  </a:cubicBezTo>
                  <a:cubicBezTo>
                    <a:pt x="3247" y="489"/>
                    <a:pt x="3252" y="489"/>
                    <a:pt x="3256" y="489"/>
                  </a:cubicBezTo>
                  <a:cubicBezTo>
                    <a:pt x="3260" y="488"/>
                    <a:pt x="3264" y="488"/>
                    <a:pt x="3269" y="488"/>
                  </a:cubicBezTo>
                  <a:cubicBezTo>
                    <a:pt x="3275" y="488"/>
                    <a:pt x="3280" y="489"/>
                    <a:pt x="3286" y="490"/>
                  </a:cubicBezTo>
                  <a:cubicBezTo>
                    <a:pt x="3286" y="489"/>
                    <a:pt x="3286" y="489"/>
                    <a:pt x="3287" y="489"/>
                  </a:cubicBezTo>
                  <a:cubicBezTo>
                    <a:pt x="3287" y="489"/>
                    <a:pt x="3288" y="489"/>
                    <a:pt x="3288" y="489"/>
                  </a:cubicBezTo>
                  <a:cubicBezTo>
                    <a:pt x="3294" y="484"/>
                    <a:pt x="3296" y="478"/>
                    <a:pt x="3306" y="475"/>
                  </a:cubicBezTo>
                  <a:cubicBezTo>
                    <a:pt x="3318" y="470"/>
                    <a:pt x="3335" y="471"/>
                    <a:pt x="3332" y="456"/>
                  </a:cubicBezTo>
                  <a:cubicBezTo>
                    <a:pt x="3325" y="453"/>
                    <a:pt x="3322" y="448"/>
                    <a:pt x="3314" y="447"/>
                  </a:cubicBezTo>
                  <a:cubicBezTo>
                    <a:pt x="3313" y="447"/>
                    <a:pt x="3312" y="447"/>
                    <a:pt x="3311" y="447"/>
                  </a:cubicBezTo>
                  <a:cubicBezTo>
                    <a:pt x="3307" y="447"/>
                    <a:pt x="3303" y="449"/>
                    <a:pt x="3300" y="450"/>
                  </a:cubicBezTo>
                  <a:cubicBezTo>
                    <a:pt x="3297" y="452"/>
                    <a:pt x="3294" y="454"/>
                    <a:pt x="3291" y="454"/>
                  </a:cubicBezTo>
                  <a:cubicBezTo>
                    <a:pt x="3289" y="454"/>
                    <a:pt x="3286" y="453"/>
                    <a:pt x="3283" y="452"/>
                  </a:cubicBezTo>
                  <a:cubicBezTo>
                    <a:pt x="3283" y="446"/>
                    <a:pt x="3287" y="445"/>
                    <a:pt x="3292" y="445"/>
                  </a:cubicBezTo>
                  <a:cubicBezTo>
                    <a:pt x="3294" y="445"/>
                    <a:pt x="3296" y="445"/>
                    <a:pt x="3298" y="445"/>
                  </a:cubicBezTo>
                  <a:cubicBezTo>
                    <a:pt x="3300" y="445"/>
                    <a:pt x="3302" y="446"/>
                    <a:pt x="3304" y="446"/>
                  </a:cubicBezTo>
                  <a:cubicBezTo>
                    <a:pt x="3308" y="446"/>
                    <a:pt x="3312" y="445"/>
                    <a:pt x="3313" y="441"/>
                  </a:cubicBezTo>
                  <a:cubicBezTo>
                    <a:pt x="3310" y="432"/>
                    <a:pt x="3290" y="438"/>
                    <a:pt x="3283" y="432"/>
                  </a:cubicBezTo>
                  <a:cubicBezTo>
                    <a:pt x="3273" y="420"/>
                    <a:pt x="3269" y="403"/>
                    <a:pt x="3257" y="392"/>
                  </a:cubicBezTo>
                  <a:cubicBezTo>
                    <a:pt x="3253" y="383"/>
                    <a:pt x="3253" y="371"/>
                    <a:pt x="3240" y="368"/>
                  </a:cubicBezTo>
                  <a:cubicBezTo>
                    <a:pt x="3229" y="377"/>
                    <a:pt x="3233" y="396"/>
                    <a:pt x="3216" y="396"/>
                  </a:cubicBezTo>
                  <a:cubicBezTo>
                    <a:pt x="3215" y="396"/>
                    <a:pt x="3214" y="396"/>
                    <a:pt x="3214" y="396"/>
                  </a:cubicBezTo>
                  <a:cubicBezTo>
                    <a:pt x="3210" y="396"/>
                    <a:pt x="3207" y="392"/>
                    <a:pt x="3203" y="391"/>
                  </a:cubicBezTo>
                  <a:cubicBezTo>
                    <a:pt x="3202" y="391"/>
                    <a:pt x="3201" y="391"/>
                    <a:pt x="3201" y="391"/>
                  </a:cubicBezTo>
                  <a:cubicBezTo>
                    <a:pt x="3200" y="391"/>
                    <a:pt x="3198" y="392"/>
                    <a:pt x="3197" y="392"/>
                  </a:cubicBezTo>
                  <a:cubicBezTo>
                    <a:pt x="3196" y="392"/>
                    <a:pt x="3195" y="392"/>
                    <a:pt x="3194" y="392"/>
                  </a:cubicBezTo>
                  <a:cubicBezTo>
                    <a:pt x="3192" y="392"/>
                    <a:pt x="3191" y="392"/>
                    <a:pt x="3189" y="391"/>
                  </a:cubicBezTo>
                  <a:cubicBezTo>
                    <a:pt x="3195" y="384"/>
                    <a:pt x="3188" y="375"/>
                    <a:pt x="3194" y="366"/>
                  </a:cubicBezTo>
                  <a:cubicBezTo>
                    <a:pt x="3190" y="363"/>
                    <a:pt x="3184" y="362"/>
                    <a:pt x="3177" y="361"/>
                  </a:cubicBezTo>
                  <a:cubicBezTo>
                    <a:pt x="3169" y="353"/>
                    <a:pt x="3161" y="343"/>
                    <a:pt x="3146" y="343"/>
                  </a:cubicBezTo>
                  <a:cubicBezTo>
                    <a:pt x="3143" y="343"/>
                    <a:pt x="3139" y="344"/>
                    <a:pt x="3135" y="345"/>
                  </a:cubicBezTo>
                  <a:cubicBezTo>
                    <a:pt x="3132" y="342"/>
                    <a:pt x="3125" y="341"/>
                    <a:pt x="3119" y="341"/>
                  </a:cubicBezTo>
                  <a:cubicBezTo>
                    <a:pt x="3112" y="341"/>
                    <a:pt x="3106" y="343"/>
                    <a:pt x="3105" y="348"/>
                  </a:cubicBezTo>
                  <a:cubicBezTo>
                    <a:pt x="3111" y="356"/>
                    <a:pt x="3107" y="367"/>
                    <a:pt x="3114" y="375"/>
                  </a:cubicBezTo>
                  <a:cubicBezTo>
                    <a:pt x="3111" y="381"/>
                    <a:pt x="3103" y="383"/>
                    <a:pt x="3104" y="390"/>
                  </a:cubicBezTo>
                  <a:cubicBezTo>
                    <a:pt x="3105" y="393"/>
                    <a:pt x="3111" y="394"/>
                    <a:pt x="3114" y="398"/>
                  </a:cubicBezTo>
                  <a:cubicBezTo>
                    <a:pt x="3119" y="405"/>
                    <a:pt x="3120" y="413"/>
                    <a:pt x="3124" y="418"/>
                  </a:cubicBezTo>
                  <a:cubicBezTo>
                    <a:pt x="3120" y="429"/>
                    <a:pt x="3107" y="433"/>
                    <a:pt x="3095" y="437"/>
                  </a:cubicBezTo>
                  <a:cubicBezTo>
                    <a:pt x="3098" y="451"/>
                    <a:pt x="3112" y="477"/>
                    <a:pt x="3091" y="482"/>
                  </a:cubicBezTo>
                  <a:cubicBezTo>
                    <a:pt x="3081" y="477"/>
                    <a:pt x="3073" y="469"/>
                    <a:pt x="3066" y="460"/>
                  </a:cubicBezTo>
                  <a:cubicBezTo>
                    <a:pt x="3065" y="450"/>
                    <a:pt x="3070" y="440"/>
                    <a:pt x="3063" y="435"/>
                  </a:cubicBezTo>
                  <a:cubicBezTo>
                    <a:pt x="3026" y="434"/>
                    <a:pt x="3008" y="417"/>
                    <a:pt x="2980" y="409"/>
                  </a:cubicBezTo>
                  <a:cubicBezTo>
                    <a:pt x="2975" y="409"/>
                    <a:pt x="2974" y="412"/>
                    <a:pt x="2969" y="412"/>
                  </a:cubicBezTo>
                  <a:cubicBezTo>
                    <a:pt x="2968" y="412"/>
                    <a:pt x="2968" y="412"/>
                    <a:pt x="2968" y="412"/>
                  </a:cubicBezTo>
                  <a:cubicBezTo>
                    <a:pt x="2963" y="407"/>
                    <a:pt x="2963" y="398"/>
                    <a:pt x="2958" y="393"/>
                  </a:cubicBezTo>
                  <a:cubicBezTo>
                    <a:pt x="2956" y="393"/>
                    <a:pt x="2953" y="392"/>
                    <a:pt x="2950" y="392"/>
                  </a:cubicBezTo>
                  <a:cubicBezTo>
                    <a:pt x="2949" y="392"/>
                    <a:pt x="2948" y="392"/>
                    <a:pt x="2947" y="392"/>
                  </a:cubicBezTo>
                  <a:cubicBezTo>
                    <a:pt x="2944" y="388"/>
                    <a:pt x="2940" y="384"/>
                    <a:pt x="2940" y="379"/>
                  </a:cubicBezTo>
                  <a:cubicBezTo>
                    <a:pt x="2940" y="372"/>
                    <a:pt x="2953" y="356"/>
                    <a:pt x="2958" y="352"/>
                  </a:cubicBezTo>
                  <a:cubicBezTo>
                    <a:pt x="2966" y="344"/>
                    <a:pt x="2981" y="343"/>
                    <a:pt x="2983" y="335"/>
                  </a:cubicBezTo>
                  <a:cubicBezTo>
                    <a:pt x="2969" y="329"/>
                    <a:pt x="2949" y="330"/>
                    <a:pt x="2936" y="322"/>
                  </a:cubicBezTo>
                  <a:cubicBezTo>
                    <a:pt x="2939" y="320"/>
                    <a:pt x="2943" y="319"/>
                    <a:pt x="2947" y="319"/>
                  </a:cubicBezTo>
                  <a:cubicBezTo>
                    <a:pt x="2959" y="319"/>
                    <a:pt x="2973" y="326"/>
                    <a:pt x="2985" y="327"/>
                  </a:cubicBezTo>
                  <a:cubicBezTo>
                    <a:pt x="2988" y="323"/>
                    <a:pt x="2993" y="320"/>
                    <a:pt x="2998" y="320"/>
                  </a:cubicBezTo>
                  <a:cubicBezTo>
                    <a:pt x="3000" y="320"/>
                    <a:pt x="3003" y="321"/>
                    <a:pt x="3005" y="322"/>
                  </a:cubicBezTo>
                  <a:cubicBezTo>
                    <a:pt x="3011" y="319"/>
                    <a:pt x="3018" y="316"/>
                    <a:pt x="3018" y="308"/>
                  </a:cubicBezTo>
                  <a:cubicBezTo>
                    <a:pt x="3008" y="306"/>
                    <a:pt x="2995" y="306"/>
                    <a:pt x="2991" y="299"/>
                  </a:cubicBezTo>
                  <a:cubicBezTo>
                    <a:pt x="2993" y="297"/>
                    <a:pt x="2996" y="297"/>
                    <a:pt x="2998" y="297"/>
                  </a:cubicBezTo>
                  <a:cubicBezTo>
                    <a:pt x="3002" y="297"/>
                    <a:pt x="3006" y="298"/>
                    <a:pt x="3010" y="299"/>
                  </a:cubicBezTo>
                  <a:cubicBezTo>
                    <a:pt x="3014" y="301"/>
                    <a:pt x="3018" y="302"/>
                    <a:pt x="3021" y="302"/>
                  </a:cubicBezTo>
                  <a:cubicBezTo>
                    <a:pt x="3022" y="302"/>
                    <a:pt x="3022" y="302"/>
                    <a:pt x="3023" y="302"/>
                  </a:cubicBezTo>
                  <a:cubicBezTo>
                    <a:pt x="3028" y="297"/>
                    <a:pt x="3024" y="287"/>
                    <a:pt x="3033" y="286"/>
                  </a:cubicBezTo>
                  <a:cubicBezTo>
                    <a:pt x="3037" y="286"/>
                    <a:pt x="3038" y="290"/>
                    <a:pt x="3042" y="290"/>
                  </a:cubicBezTo>
                  <a:cubicBezTo>
                    <a:pt x="3043" y="290"/>
                    <a:pt x="3043" y="290"/>
                    <a:pt x="3043" y="290"/>
                  </a:cubicBezTo>
                  <a:cubicBezTo>
                    <a:pt x="3047" y="289"/>
                    <a:pt x="3044" y="284"/>
                    <a:pt x="3048" y="284"/>
                  </a:cubicBezTo>
                  <a:cubicBezTo>
                    <a:pt x="3048" y="284"/>
                    <a:pt x="3048" y="284"/>
                    <a:pt x="3049" y="284"/>
                  </a:cubicBezTo>
                  <a:cubicBezTo>
                    <a:pt x="3054" y="285"/>
                    <a:pt x="3054" y="290"/>
                    <a:pt x="3060" y="290"/>
                  </a:cubicBezTo>
                  <a:cubicBezTo>
                    <a:pt x="3067" y="287"/>
                    <a:pt x="3073" y="282"/>
                    <a:pt x="3076" y="275"/>
                  </a:cubicBezTo>
                  <a:cubicBezTo>
                    <a:pt x="3073" y="270"/>
                    <a:pt x="3071" y="265"/>
                    <a:pt x="3067" y="261"/>
                  </a:cubicBezTo>
                  <a:cubicBezTo>
                    <a:pt x="3069" y="258"/>
                    <a:pt x="3073" y="257"/>
                    <a:pt x="3073" y="253"/>
                  </a:cubicBezTo>
                  <a:cubicBezTo>
                    <a:pt x="3070" y="248"/>
                    <a:pt x="3065" y="244"/>
                    <a:pt x="3056" y="244"/>
                  </a:cubicBezTo>
                  <a:cubicBezTo>
                    <a:pt x="3055" y="244"/>
                    <a:pt x="3054" y="244"/>
                    <a:pt x="3053" y="244"/>
                  </a:cubicBezTo>
                  <a:cubicBezTo>
                    <a:pt x="3050" y="242"/>
                    <a:pt x="3045" y="239"/>
                    <a:pt x="3041" y="239"/>
                  </a:cubicBezTo>
                  <a:cubicBezTo>
                    <a:pt x="3039" y="239"/>
                    <a:pt x="3037" y="240"/>
                    <a:pt x="3035" y="241"/>
                  </a:cubicBezTo>
                  <a:cubicBezTo>
                    <a:pt x="3034" y="247"/>
                    <a:pt x="3041" y="247"/>
                    <a:pt x="3040" y="253"/>
                  </a:cubicBezTo>
                  <a:cubicBezTo>
                    <a:pt x="3038" y="256"/>
                    <a:pt x="3034" y="256"/>
                    <a:pt x="3031" y="258"/>
                  </a:cubicBezTo>
                  <a:cubicBezTo>
                    <a:pt x="3034" y="268"/>
                    <a:pt x="3026" y="277"/>
                    <a:pt x="3017" y="277"/>
                  </a:cubicBezTo>
                  <a:cubicBezTo>
                    <a:pt x="3017" y="277"/>
                    <a:pt x="3017" y="277"/>
                    <a:pt x="3016" y="277"/>
                  </a:cubicBezTo>
                  <a:cubicBezTo>
                    <a:pt x="3001" y="275"/>
                    <a:pt x="3012" y="262"/>
                    <a:pt x="3011" y="255"/>
                  </a:cubicBezTo>
                  <a:cubicBezTo>
                    <a:pt x="3010" y="250"/>
                    <a:pt x="3003" y="247"/>
                    <a:pt x="2998" y="247"/>
                  </a:cubicBezTo>
                  <a:cubicBezTo>
                    <a:pt x="2997" y="247"/>
                    <a:pt x="2997" y="247"/>
                    <a:pt x="2997" y="247"/>
                  </a:cubicBezTo>
                  <a:cubicBezTo>
                    <a:pt x="2988" y="249"/>
                    <a:pt x="2994" y="254"/>
                    <a:pt x="2990" y="262"/>
                  </a:cubicBezTo>
                  <a:cubicBezTo>
                    <a:pt x="2990" y="262"/>
                    <a:pt x="2990" y="262"/>
                    <a:pt x="2990" y="262"/>
                  </a:cubicBezTo>
                  <a:cubicBezTo>
                    <a:pt x="2981" y="262"/>
                    <a:pt x="2984" y="251"/>
                    <a:pt x="2979" y="248"/>
                  </a:cubicBezTo>
                  <a:cubicBezTo>
                    <a:pt x="2976" y="245"/>
                    <a:pt x="2964" y="248"/>
                    <a:pt x="2964" y="242"/>
                  </a:cubicBezTo>
                  <a:cubicBezTo>
                    <a:pt x="2964" y="237"/>
                    <a:pt x="2971" y="237"/>
                    <a:pt x="2972" y="232"/>
                  </a:cubicBezTo>
                  <a:cubicBezTo>
                    <a:pt x="2966" y="225"/>
                    <a:pt x="2961" y="217"/>
                    <a:pt x="2953" y="212"/>
                  </a:cubicBezTo>
                  <a:cubicBezTo>
                    <a:pt x="2952" y="212"/>
                    <a:pt x="2951" y="212"/>
                    <a:pt x="2951" y="212"/>
                  </a:cubicBezTo>
                  <a:moveTo>
                    <a:pt x="839" y="202"/>
                  </a:moveTo>
                  <a:cubicBezTo>
                    <a:pt x="830" y="202"/>
                    <a:pt x="820" y="205"/>
                    <a:pt x="818" y="211"/>
                  </a:cubicBezTo>
                  <a:cubicBezTo>
                    <a:pt x="820" y="218"/>
                    <a:pt x="809" y="219"/>
                    <a:pt x="808" y="226"/>
                  </a:cubicBezTo>
                  <a:cubicBezTo>
                    <a:pt x="810" y="228"/>
                    <a:pt x="814" y="228"/>
                    <a:pt x="818" y="228"/>
                  </a:cubicBezTo>
                  <a:cubicBezTo>
                    <a:pt x="819" y="228"/>
                    <a:pt x="819" y="228"/>
                    <a:pt x="820" y="228"/>
                  </a:cubicBezTo>
                  <a:cubicBezTo>
                    <a:pt x="820" y="228"/>
                    <a:pt x="821" y="228"/>
                    <a:pt x="822" y="228"/>
                  </a:cubicBezTo>
                  <a:cubicBezTo>
                    <a:pt x="827" y="228"/>
                    <a:pt x="832" y="228"/>
                    <a:pt x="833" y="234"/>
                  </a:cubicBezTo>
                  <a:cubicBezTo>
                    <a:pt x="832" y="235"/>
                    <a:pt x="830" y="236"/>
                    <a:pt x="829" y="236"/>
                  </a:cubicBezTo>
                  <a:cubicBezTo>
                    <a:pt x="827" y="236"/>
                    <a:pt x="826" y="235"/>
                    <a:pt x="824" y="233"/>
                  </a:cubicBezTo>
                  <a:cubicBezTo>
                    <a:pt x="823" y="232"/>
                    <a:pt x="821" y="231"/>
                    <a:pt x="818" y="231"/>
                  </a:cubicBezTo>
                  <a:cubicBezTo>
                    <a:pt x="818" y="231"/>
                    <a:pt x="818" y="231"/>
                    <a:pt x="818" y="231"/>
                  </a:cubicBezTo>
                  <a:cubicBezTo>
                    <a:pt x="817" y="234"/>
                    <a:pt x="817" y="235"/>
                    <a:pt x="818" y="238"/>
                  </a:cubicBezTo>
                  <a:cubicBezTo>
                    <a:pt x="826" y="238"/>
                    <a:pt x="832" y="246"/>
                    <a:pt x="842" y="247"/>
                  </a:cubicBezTo>
                  <a:cubicBezTo>
                    <a:pt x="843" y="247"/>
                    <a:pt x="844" y="247"/>
                    <a:pt x="845" y="247"/>
                  </a:cubicBezTo>
                  <a:cubicBezTo>
                    <a:pt x="851" y="247"/>
                    <a:pt x="858" y="245"/>
                    <a:pt x="865" y="244"/>
                  </a:cubicBezTo>
                  <a:cubicBezTo>
                    <a:pt x="861" y="232"/>
                    <a:pt x="841" y="222"/>
                    <a:pt x="854" y="206"/>
                  </a:cubicBezTo>
                  <a:cubicBezTo>
                    <a:pt x="851" y="203"/>
                    <a:pt x="845" y="202"/>
                    <a:pt x="839" y="202"/>
                  </a:cubicBezTo>
                  <a:moveTo>
                    <a:pt x="3096" y="176"/>
                  </a:moveTo>
                  <a:cubicBezTo>
                    <a:pt x="3090" y="176"/>
                    <a:pt x="3084" y="176"/>
                    <a:pt x="3080" y="177"/>
                  </a:cubicBezTo>
                  <a:cubicBezTo>
                    <a:pt x="3077" y="181"/>
                    <a:pt x="3080" y="183"/>
                    <a:pt x="3081" y="187"/>
                  </a:cubicBezTo>
                  <a:cubicBezTo>
                    <a:pt x="3076" y="181"/>
                    <a:pt x="3071" y="179"/>
                    <a:pt x="3064" y="179"/>
                  </a:cubicBezTo>
                  <a:cubicBezTo>
                    <a:pt x="3053" y="179"/>
                    <a:pt x="3040" y="186"/>
                    <a:pt x="3035" y="194"/>
                  </a:cubicBezTo>
                  <a:cubicBezTo>
                    <a:pt x="3038" y="195"/>
                    <a:pt x="3043" y="198"/>
                    <a:pt x="3040" y="201"/>
                  </a:cubicBezTo>
                  <a:cubicBezTo>
                    <a:pt x="3039" y="202"/>
                    <a:pt x="3039" y="202"/>
                    <a:pt x="3038" y="202"/>
                  </a:cubicBezTo>
                  <a:cubicBezTo>
                    <a:pt x="3037" y="202"/>
                    <a:pt x="3036" y="202"/>
                    <a:pt x="3036" y="202"/>
                  </a:cubicBezTo>
                  <a:cubicBezTo>
                    <a:pt x="3035" y="202"/>
                    <a:pt x="3034" y="202"/>
                    <a:pt x="3034" y="202"/>
                  </a:cubicBezTo>
                  <a:cubicBezTo>
                    <a:pt x="3033" y="202"/>
                    <a:pt x="3032" y="202"/>
                    <a:pt x="3032" y="203"/>
                  </a:cubicBezTo>
                  <a:cubicBezTo>
                    <a:pt x="3037" y="207"/>
                    <a:pt x="3054" y="219"/>
                    <a:pt x="3035" y="221"/>
                  </a:cubicBezTo>
                  <a:cubicBezTo>
                    <a:pt x="3034" y="218"/>
                    <a:pt x="3033" y="215"/>
                    <a:pt x="3033" y="212"/>
                  </a:cubicBezTo>
                  <a:cubicBezTo>
                    <a:pt x="3012" y="205"/>
                    <a:pt x="3027" y="187"/>
                    <a:pt x="3036" y="179"/>
                  </a:cubicBezTo>
                  <a:cubicBezTo>
                    <a:pt x="3034" y="177"/>
                    <a:pt x="3031" y="176"/>
                    <a:pt x="3027" y="176"/>
                  </a:cubicBezTo>
                  <a:cubicBezTo>
                    <a:pt x="3010" y="176"/>
                    <a:pt x="2985" y="199"/>
                    <a:pt x="2990" y="213"/>
                  </a:cubicBezTo>
                  <a:cubicBezTo>
                    <a:pt x="2993" y="222"/>
                    <a:pt x="3009" y="214"/>
                    <a:pt x="3014" y="222"/>
                  </a:cubicBezTo>
                  <a:cubicBezTo>
                    <a:pt x="3013" y="224"/>
                    <a:pt x="3012" y="225"/>
                    <a:pt x="3009" y="225"/>
                  </a:cubicBezTo>
                  <a:cubicBezTo>
                    <a:pt x="3008" y="225"/>
                    <a:pt x="3006" y="224"/>
                    <a:pt x="3004" y="224"/>
                  </a:cubicBezTo>
                  <a:cubicBezTo>
                    <a:pt x="3002" y="224"/>
                    <a:pt x="3001" y="224"/>
                    <a:pt x="2999" y="224"/>
                  </a:cubicBezTo>
                  <a:cubicBezTo>
                    <a:pt x="2999" y="224"/>
                    <a:pt x="2999" y="224"/>
                    <a:pt x="2999" y="224"/>
                  </a:cubicBezTo>
                  <a:cubicBezTo>
                    <a:pt x="2999" y="230"/>
                    <a:pt x="3004" y="232"/>
                    <a:pt x="3008" y="235"/>
                  </a:cubicBezTo>
                  <a:cubicBezTo>
                    <a:pt x="3013" y="234"/>
                    <a:pt x="3018" y="234"/>
                    <a:pt x="3023" y="234"/>
                  </a:cubicBezTo>
                  <a:cubicBezTo>
                    <a:pt x="3034" y="234"/>
                    <a:pt x="3045" y="235"/>
                    <a:pt x="3056" y="236"/>
                  </a:cubicBezTo>
                  <a:cubicBezTo>
                    <a:pt x="3066" y="237"/>
                    <a:pt x="3077" y="238"/>
                    <a:pt x="3087" y="238"/>
                  </a:cubicBezTo>
                  <a:cubicBezTo>
                    <a:pt x="3092" y="238"/>
                    <a:pt x="3097" y="238"/>
                    <a:pt x="3102" y="238"/>
                  </a:cubicBezTo>
                  <a:cubicBezTo>
                    <a:pt x="3104" y="232"/>
                    <a:pt x="3095" y="231"/>
                    <a:pt x="3100" y="226"/>
                  </a:cubicBezTo>
                  <a:cubicBezTo>
                    <a:pt x="3113" y="230"/>
                    <a:pt x="3115" y="242"/>
                    <a:pt x="3125" y="248"/>
                  </a:cubicBezTo>
                  <a:cubicBezTo>
                    <a:pt x="3124" y="250"/>
                    <a:pt x="3122" y="254"/>
                    <a:pt x="3124" y="256"/>
                  </a:cubicBezTo>
                  <a:cubicBezTo>
                    <a:pt x="3128" y="255"/>
                    <a:pt x="3133" y="254"/>
                    <a:pt x="3137" y="254"/>
                  </a:cubicBezTo>
                  <a:cubicBezTo>
                    <a:pt x="3148" y="254"/>
                    <a:pt x="3157" y="259"/>
                    <a:pt x="3163" y="265"/>
                  </a:cubicBezTo>
                  <a:cubicBezTo>
                    <a:pt x="3159" y="275"/>
                    <a:pt x="3152" y="283"/>
                    <a:pt x="3146" y="290"/>
                  </a:cubicBezTo>
                  <a:cubicBezTo>
                    <a:pt x="3147" y="294"/>
                    <a:pt x="3149" y="296"/>
                    <a:pt x="3148" y="300"/>
                  </a:cubicBezTo>
                  <a:cubicBezTo>
                    <a:pt x="3141" y="303"/>
                    <a:pt x="3130" y="304"/>
                    <a:pt x="3120" y="304"/>
                  </a:cubicBezTo>
                  <a:cubicBezTo>
                    <a:pt x="3117" y="304"/>
                    <a:pt x="3113" y="304"/>
                    <a:pt x="3111" y="303"/>
                  </a:cubicBezTo>
                  <a:cubicBezTo>
                    <a:pt x="3110" y="305"/>
                    <a:pt x="3109" y="306"/>
                    <a:pt x="3107" y="306"/>
                  </a:cubicBezTo>
                  <a:cubicBezTo>
                    <a:pt x="3108" y="316"/>
                    <a:pt x="3112" y="319"/>
                    <a:pt x="3118" y="319"/>
                  </a:cubicBezTo>
                  <a:cubicBezTo>
                    <a:pt x="3122" y="319"/>
                    <a:pt x="3126" y="318"/>
                    <a:pt x="3131" y="317"/>
                  </a:cubicBezTo>
                  <a:cubicBezTo>
                    <a:pt x="3136" y="316"/>
                    <a:pt x="3141" y="314"/>
                    <a:pt x="3146" y="314"/>
                  </a:cubicBezTo>
                  <a:cubicBezTo>
                    <a:pt x="3147" y="314"/>
                    <a:pt x="3148" y="315"/>
                    <a:pt x="3148" y="315"/>
                  </a:cubicBezTo>
                  <a:cubicBezTo>
                    <a:pt x="3153" y="319"/>
                    <a:pt x="3158" y="324"/>
                    <a:pt x="3167" y="325"/>
                  </a:cubicBezTo>
                  <a:cubicBezTo>
                    <a:pt x="3174" y="338"/>
                    <a:pt x="3197" y="336"/>
                    <a:pt x="3204" y="349"/>
                  </a:cubicBezTo>
                  <a:cubicBezTo>
                    <a:pt x="3206" y="349"/>
                    <a:pt x="3211" y="350"/>
                    <a:pt x="3216" y="350"/>
                  </a:cubicBezTo>
                  <a:cubicBezTo>
                    <a:pt x="3220" y="350"/>
                    <a:pt x="3224" y="349"/>
                    <a:pt x="3225" y="346"/>
                  </a:cubicBezTo>
                  <a:cubicBezTo>
                    <a:pt x="3221" y="336"/>
                    <a:pt x="3202" y="337"/>
                    <a:pt x="3199" y="326"/>
                  </a:cubicBezTo>
                  <a:cubicBezTo>
                    <a:pt x="3201" y="325"/>
                    <a:pt x="3202" y="324"/>
                    <a:pt x="3204" y="324"/>
                  </a:cubicBezTo>
                  <a:cubicBezTo>
                    <a:pt x="3209" y="324"/>
                    <a:pt x="3216" y="329"/>
                    <a:pt x="3222" y="333"/>
                  </a:cubicBezTo>
                  <a:cubicBezTo>
                    <a:pt x="3228" y="337"/>
                    <a:pt x="3234" y="342"/>
                    <a:pt x="3237" y="342"/>
                  </a:cubicBezTo>
                  <a:cubicBezTo>
                    <a:pt x="3240" y="342"/>
                    <a:pt x="3242" y="339"/>
                    <a:pt x="3241" y="330"/>
                  </a:cubicBezTo>
                  <a:cubicBezTo>
                    <a:pt x="3244" y="329"/>
                    <a:pt x="3248" y="329"/>
                    <a:pt x="3248" y="327"/>
                  </a:cubicBezTo>
                  <a:cubicBezTo>
                    <a:pt x="3241" y="316"/>
                    <a:pt x="3225" y="313"/>
                    <a:pt x="3216" y="303"/>
                  </a:cubicBezTo>
                  <a:cubicBezTo>
                    <a:pt x="3215" y="298"/>
                    <a:pt x="3215" y="295"/>
                    <a:pt x="3213" y="290"/>
                  </a:cubicBezTo>
                  <a:cubicBezTo>
                    <a:pt x="3215" y="289"/>
                    <a:pt x="3213" y="287"/>
                    <a:pt x="3216" y="287"/>
                  </a:cubicBezTo>
                  <a:cubicBezTo>
                    <a:pt x="3216" y="287"/>
                    <a:pt x="3216" y="287"/>
                    <a:pt x="3216" y="287"/>
                  </a:cubicBezTo>
                  <a:cubicBezTo>
                    <a:pt x="3217" y="287"/>
                    <a:pt x="3217" y="287"/>
                    <a:pt x="3218" y="287"/>
                  </a:cubicBezTo>
                  <a:cubicBezTo>
                    <a:pt x="3224" y="287"/>
                    <a:pt x="3232" y="289"/>
                    <a:pt x="3235" y="294"/>
                  </a:cubicBezTo>
                  <a:cubicBezTo>
                    <a:pt x="3234" y="297"/>
                    <a:pt x="3230" y="297"/>
                    <a:pt x="3231" y="302"/>
                  </a:cubicBezTo>
                  <a:cubicBezTo>
                    <a:pt x="3237" y="305"/>
                    <a:pt x="3244" y="307"/>
                    <a:pt x="3251" y="309"/>
                  </a:cubicBezTo>
                  <a:cubicBezTo>
                    <a:pt x="3251" y="301"/>
                    <a:pt x="3257" y="300"/>
                    <a:pt x="3263" y="298"/>
                  </a:cubicBezTo>
                  <a:cubicBezTo>
                    <a:pt x="3266" y="296"/>
                    <a:pt x="3265" y="292"/>
                    <a:pt x="3267" y="290"/>
                  </a:cubicBezTo>
                  <a:cubicBezTo>
                    <a:pt x="3267" y="290"/>
                    <a:pt x="3268" y="290"/>
                    <a:pt x="3269" y="290"/>
                  </a:cubicBezTo>
                  <a:cubicBezTo>
                    <a:pt x="3271" y="290"/>
                    <a:pt x="3272" y="289"/>
                    <a:pt x="3275" y="289"/>
                  </a:cubicBezTo>
                  <a:cubicBezTo>
                    <a:pt x="3274" y="275"/>
                    <a:pt x="3255" y="278"/>
                    <a:pt x="3246" y="272"/>
                  </a:cubicBezTo>
                  <a:cubicBezTo>
                    <a:pt x="3242" y="270"/>
                    <a:pt x="3243" y="266"/>
                    <a:pt x="3238" y="265"/>
                  </a:cubicBezTo>
                  <a:cubicBezTo>
                    <a:pt x="3238" y="265"/>
                    <a:pt x="3237" y="265"/>
                    <a:pt x="3237" y="265"/>
                  </a:cubicBezTo>
                  <a:cubicBezTo>
                    <a:pt x="3236" y="265"/>
                    <a:pt x="3236" y="265"/>
                    <a:pt x="3235" y="265"/>
                  </a:cubicBezTo>
                  <a:cubicBezTo>
                    <a:pt x="3235" y="265"/>
                    <a:pt x="3234" y="265"/>
                    <a:pt x="3234" y="265"/>
                  </a:cubicBezTo>
                  <a:cubicBezTo>
                    <a:pt x="3232" y="265"/>
                    <a:pt x="3230" y="266"/>
                    <a:pt x="3229" y="266"/>
                  </a:cubicBezTo>
                  <a:cubicBezTo>
                    <a:pt x="3219" y="259"/>
                    <a:pt x="3205" y="255"/>
                    <a:pt x="3198" y="246"/>
                  </a:cubicBezTo>
                  <a:cubicBezTo>
                    <a:pt x="3199" y="244"/>
                    <a:pt x="3201" y="243"/>
                    <a:pt x="3203" y="243"/>
                  </a:cubicBezTo>
                  <a:cubicBezTo>
                    <a:pt x="3205" y="243"/>
                    <a:pt x="3207" y="244"/>
                    <a:pt x="3209" y="244"/>
                  </a:cubicBezTo>
                  <a:cubicBezTo>
                    <a:pt x="3211" y="245"/>
                    <a:pt x="3213" y="245"/>
                    <a:pt x="3215" y="245"/>
                  </a:cubicBezTo>
                  <a:cubicBezTo>
                    <a:pt x="3216" y="245"/>
                    <a:pt x="3218" y="245"/>
                    <a:pt x="3219" y="243"/>
                  </a:cubicBezTo>
                  <a:cubicBezTo>
                    <a:pt x="3217" y="238"/>
                    <a:pt x="3212" y="234"/>
                    <a:pt x="3205" y="234"/>
                  </a:cubicBezTo>
                  <a:cubicBezTo>
                    <a:pt x="3204" y="234"/>
                    <a:pt x="3202" y="234"/>
                    <a:pt x="3200" y="235"/>
                  </a:cubicBezTo>
                  <a:cubicBezTo>
                    <a:pt x="3197" y="232"/>
                    <a:pt x="3197" y="227"/>
                    <a:pt x="3194" y="224"/>
                  </a:cubicBezTo>
                  <a:cubicBezTo>
                    <a:pt x="3193" y="224"/>
                    <a:pt x="3193" y="224"/>
                    <a:pt x="3192" y="224"/>
                  </a:cubicBezTo>
                  <a:cubicBezTo>
                    <a:pt x="3187" y="224"/>
                    <a:pt x="3184" y="221"/>
                    <a:pt x="3178" y="220"/>
                  </a:cubicBezTo>
                  <a:cubicBezTo>
                    <a:pt x="3175" y="220"/>
                    <a:pt x="3173" y="224"/>
                    <a:pt x="3170" y="224"/>
                  </a:cubicBezTo>
                  <a:cubicBezTo>
                    <a:pt x="3169" y="224"/>
                    <a:pt x="3168" y="223"/>
                    <a:pt x="3167" y="222"/>
                  </a:cubicBezTo>
                  <a:cubicBezTo>
                    <a:pt x="3166" y="216"/>
                    <a:pt x="3175" y="219"/>
                    <a:pt x="3175" y="214"/>
                  </a:cubicBezTo>
                  <a:cubicBezTo>
                    <a:pt x="3173" y="210"/>
                    <a:pt x="3169" y="209"/>
                    <a:pt x="3164" y="209"/>
                  </a:cubicBezTo>
                  <a:cubicBezTo>
                    <a:pt x="3160" y="209"/>
                    <a:pt x="3155" y="210"/>
                    <a:pt x="3152" y="213"/>
                  </a:cubicBezTo>
                  <a:cubicBezTo>
                    <a:pt x="3141" y="210"/>
                    <a:pt x="3137" y="202"/>
                    <a:pt x="3134" y="193"/>
                  </a:cubicBezTo>
                  <a:cubicBezTo>
                    <a:pt x="3108" y="193"/>
                    <a:pt x="3108" y="193"/>
                    <a:pt x="3108" y="193"/>
                  </a:cubicBezTo>
                  <a:cubicBezTo>
                    <a:pt x="3104" y="195"/>
                    <a:pt x="3105" y="201"/>
                    <a:pt x="3102" y="203"/>
                  </a:cubicBezTo>
                  <a:cubicBezTo>
                    <a:pt x="3094" y="203"/>
                    <a:pt x="3091" y="198"/>
                    <a:pt x="3084" y="197"/>
                  </a:cubicBezTo>
                  <a:cubicBezTo>
                    <a:pt x="3082" y="199"/>
                    <a:pt x="3084" y="204"/>
                    <a:pt x="3079" y="204"/>
                  </a:cubicBezTo>
                  <a:cubicBezTo>
                    <a:pt x="3079" y="204"/>
                    <a:pt x="3079" y="204"/>
                    <a:pt x="3079" y="204"/>
                  </a:cubicBezTo>
                  <a:cubicBezTo>
                    <a:pt x="3073" y="199"/>
                    <a:pt x="3083" y="194"/>
                    <a:pt x="3084" y="188"/>
                  </a:cubicBezTo>
                  <a:cubicBezTo>
                    <a:pt x="3088" y="189"/>
                    <a:pt x="3090" y="192"/>
                    <a:pt x="3095" y="192"/>
                  </a:cubicBezTo>
                  <a:cubicBezTo>
                    <a:pt x="3103" y="185"/>
                    <a:pt x="3119" y="189"/>
                    <a:pt x="3127" y="185"/>
                  </a:cubicBezTo>
                  <a:cubicBezTo>
                    <a:pt x="3122" y="179"/>
                    <a:pt x="3108" y="176"/>
                    <a:pt x="3096" y="176"/>
                  </a:cubicBezTo>
                  <a:moveTo>
                    <a:pt x="2892" y="174"/>
                  </a:moveTo>
                  <a:cubicBezTo>
                    <a:pt x="2886" y="174"/>
                    <a:pt x="2879" y="178"/>
                    <a:pt x="2879" y="184"/>
                  </a:cubicBezTo>
                  <a:cubicBezTo>
                    <a:pt x="2880" y="189"/>
                    <a:pt x="2886" y="188"/>
                    <a:pt x="2888" y="193"/>
                  </a:cubicBezTo>
                  <a:cubicBezTo>
                    <a:pt x="2887" y="194"/>
                    <a:pt x="2886" y="195"/>
                    <a:pt x="2885" y="196"/>
                  </a:cubicBezTo>
                  <a:cubicBezTo>
                    <a:pt x="2884" y="196"/>
                    <a:pt x="2884" y="196"/>
                    <a:pt x="2884" y="196"/>
                  </a:cubicBezTo>
                  <a:cubicBezTo>
                    <a:pt x="2878" y="196"/>
                    <a:pt x="2878" y="191"/>
                    <a:pt x="2872" y="190"/>
                  </a:cubicBezTo>
                  <a:cubicBezTo>
                    <a:pt x="2869" y="192"/>
                    <a:pt x="2864" y="194"/>
                    <a:pt x="2864" y="199"/>
                  </a:cubicBezTo>
                  <a:cubicBezTo>
                    <a:pt x="2867" y="204"/>
                    <a:pt x="2876" y="204"/>
                    <a:pt x="2885" y="205"/>
                  </a:cubicBezTo>
                  <a:cubicBezTo>
                    <a:pt x="2891" y="210"/>
                    <a:pt x="2892" y="218"/>
                    <a:pt x="2900" y="218"/>
                  </a:cubicBezTo>
                  <a:cubicBezTo>
                    <a:pt x="2900" y="218"/>
                    <a:pt x="2901" y="218"/>
                    <a:pt x="2901" y="218"/>
                  </a:cubicBezTo>
                  <a:cubicBezTo>
                    <a:pt x="2904" y="218"/>
                    <a:pt x="2906" y="217"/>
                    <a:pt x="2909" y="215"/>
                  </a:cubicBezTo>
                  <a:cubicBezTo>
                    <a:pt x="2911" y="214"/>
                    <a:pt x="2914" y="212"/>
                    <a:pt x="2917" y="212"/>
                  </a:cubicBezTo>
                  <a:cubicBezTo>
                    <a:pt x="2918" y="212"/>
                    <a:pt x="2919" y="212"/>
                    <a:pt x="2920" y="213"/>
                  </a:cubicBezTo>
                  <a:cubicBezTo>
                    <a:pt x="2923" y="209"/>
                    <a:pt x="2926" y="206"/>
                    <a:pt x="2926" y="200"/>
                  </a:cubicBezTo>
                  <a:cubicBezTo>
                    <a:pt x="2923" y="194"/>
                    <a:pt x="2913" y="194"/>
                    <a:pt x="2911" y="188"/>
                  </a:cubicBezTo>
                  <a:cubicBezTo>
                    <a:pt x="2913" y="185"/>
                    <a:pt x="2919" y="185"/>
                    <a:pt x="2918" y="179"/>
                  </a:cubicBezTo>
                  <a:cubicBezTo>
                    <a:pt x="2917" y="178"/>
                    <a:pt x="2915" y="177"/>
                    <a:pt x="2912" y="177"/>
                  </a:cubicBezTo>
                  <a:cubicBezTo>
                    <a:pt x="2909" y="177"/>
                    <a:pt x="2905" y="178"/>
                    <a:pt x="2902" y="178"/>
                  </a:cubicBezTo>
                  <a:cubicBezTo>
                    <a:pt x="2900" y="175"/>
                    <a:pt x="2896" y="174"/>
                    <a:pt x="2892" y="174"/>
                  </a:cubicBezTo>
                  <a:moveTo>
                    <a:pt x="2833" y="173"/>
                  </a:moveTo>
                  <a:cubicBezTo>
                    <a:pt x="2828" y="173"/>
                    <a:pt x="2823" y="176"/>
                    <a:pt x="2824" y="181"/>
                  </a:cubicBezTo>
                  <a:cubicBezTo>
                    <a:pt x="2824" y="185"/>
                    <a:pt x="2832" y="186"/>
                    <a:pt x="2831" y="189"/>
                  </a:cubicBezTo>
                  <a:cubicBezTo>
                    <a:pt x="2828" y="188"/>
                    <a:pt x="2822" y="187"/>
                    <a:pt x="2816" y="187"/>
                  </a:cubicBezTo>
                  <a:cubicBezTo>
                    <a:pt x="2813" y="187"/>
                    <a:pt x="2810" y="187"/>
                    <a:pt x="2808" y="188"/>
                  </a:cubicBezTo>
                  <a:cubicBezTo>
                    <a:pt x="2808" y="196"/>
                    <a:pt x="2818" y="211"/>
                    <a:pt x="2809" y="214"/>
                  </a:cubicBezTo>
                  <a:cubicBezTo>
                    <a:pt x="2803" y="205"/>
                    <a:pt x="2801" y="192"/>
                    <a:pt x="2787" y="188"/>
                  </a:cubicBezTo>
                  <a:cubicBezTo>
                    <a:pt x="2785" y="194"/>
                    <a:pt x="2782" y="204"/>
                    <a:pt x="2775" y="204"/>
                  </a:cubicBezTo>
                  <a:cubicBezTo>
                    <a:pt x="2774" y="204"/>
                    <a:pt x="2772" y="203"/>
                    <a:pt x="2771" y="202"/>
                  </a:cubicBezTo>
                  <a:cubicBezTo>
                    <a:pt x="2770" y="197"/>
                    <a:pt x="2778" y="198"/>
                    <a:pt x="2776" y="192"/>
                  </a:cubicBezTo>
                  <a:cubicBezTo>
                    <a:pt x="2774" y="191"/>
                    <a:pt x="2772" y="191"/>
                    <a:pt x="2770" y="191"/>
                  </a:cubicBezTo>
                  <a:cubicBezTo>
                    <a:pt x="2765" y="191"/>
                    <a:pt x="2758" y="194"/>
                    <a:pt x="2753" y="194"/>
                  </a:cubicBezTo>
                  <a:cubicBezTo>
                    <a:pt x="2751" y="192"/>
                    <a:pt x="2752" y="188"/>
                    <a:pt x="2750" y="187"/>
                  </a:cubicBezTo>
                  <a:cubicBezTo>
                    <a:pt x="2749" y="187"/>
                    <a:pt x="2749" y="187"/>
                    <a:pt x="2749" y="187"/>
                  </a:cubicBezTo>
                  <a:cubicBezTo>
                    <a:pt x="2729" y="187"/>
                    <a:pt x="2707" y="193"/>
                    <a:pt x="2705" y="211"/>
                  </a:cubicBezTo>
                  <a:cubicBezTo>
                    <a:pt x="2711" y="213"/>
                    <a:pt x="2712" y="218"/>
                    <a:pt x="2720" y="218"/>
                  </a:cubicBezTo>
                  <a:cubicBezTo>
                    <a:pt x="2722" y="218"/>
                    <a:pt x="2725" y="214"/>
                    <a:pt x="2728" y="214"/>
                  </a:cubicBezTo>
                  <a:cubicBezTo>
                    <a:pt x="2729" y="214"/>
                    <a:pt x="2730" y="215"/>
                    <a:pt x="2731" y="215"/>
                  </a:cubicBezTo>
                  <a:cubicBezTo>
                    <a:pt x="2730" y="224"/>
                    <a:pt x="2714" y="220"/>
                    <a:pt x="2709" y="225"/>
                  </a:cubicBezTo>
                  <a:cubicBezTo>
                    <a:pt x="2712" y="230"/>
                    <a:pt x="2718" y="231"/>
                    <a:pt x="2725" y="231"/>
                  </a:cubicBezTo>
                  <a:cubicBezTo>
                    <a:pt x="2730" y="231"/>
                    <a:pt x="2736" y="231"/>
                    <a:pt x="2741" y="230"/>
                  </a:cubicBezTo>
                  <a:cubicBezTo>
                    <a:pt x="2747" y="229"/>
                    <a:pt x="2752" y="229"/>
                    <a:pt x="2757" y="229"/>
                  </a:cubicBezTo>
                  <a:cubicBezTo>
                    <a:pt x="2764" y="229"/>
                    <a:pt x="2770" y="230"/>
                    <a:pt x="2773" y="234"/>
                  </a:cubicBezTo>
                  <a:cubicBezTo>
                    <a:pt x="2769" y="236"/>
                    <a:pt x="2765" y="237"/>
                    <a:pt x="2760" y="237"/>
                  </a:cubicBezTo>
                  <a:cubicBezTo>
                    <a:pt x="2755" y="237"/>
                    <a:pt x="2751" y="236"/>
                    <a:pt x="2747" y="236"/>
                  </a:cubicBezTo>
                  <a:cubicBezTo>
                    <a:pt x="2742" y="235"/>
                    <a:pt x="2738" y="235"/>
                    <a:pt x="2734" y="235"/>
                  </a:cubicBezTo>
                  <a:cubicBezTo>
                    <a:pt x="2727" y="235"/>
                    <a:pt x="2720" y="236"/>
                    <a:pt x="2717" y="242"/>
                  </a:cubicBezTo>
                  <a:cubicBezTo>
                    <a:pt x="2724" y="248"/>
                    <a:pt x="2734" y="251"/>
                    <a:pt x="2745" y="251"/>
                  </a:cubicBezTo>
                  <a:cubicBezTo>
                    <a:pt x="2749" y="251"/>
                    <a:pt x="2753" y="250"/>
                    <a:pt x="2757" y="250"/>
                  </a:cubicBezTo>
                  <a:cubicBezTo>
                    <a:pt x="2759" y="254"/>
                    <a:pt x="2759" y="260"/>
                    <a:pt x="2764" y="262"/>
                  </a:cubicBezTo>
                  <a:cubicBezTo>
                    <a:pt x="2775" y="261"/>
                    <a:pt x="2782" y="257"/>
                    <a:pt x="2794" y="257"/>
                  </a:cubicBezTo>
                  <a:cubicBezTo>
                    <a:pt x="2795" y="257"/>
                    <a:pt x="2797" y="257"/>
                    <a:pt x="2798" y="257"/>
                  </a:cubicBezTo>
                  <a:cubicBezTo>
                    <a:pt x="2808" y="253"/>
                    <a:pt x="2821" y="244"/>
                    <a:pt x="2832" y="244"/>
                  </a:cubicBezTo>
                  <a:cubicBezTo>
                    <a:pt x="2835" y="244"/>
                    <a:pt x="2839" y="245"/>
                    <a:pt x="2841" y="247"/>
                  </a:cubicBezTo>
                  <a:cubicBezTo>
                    <a:pt x="2841" y="249"/>
                    <a:pt x="2835" y="247"/>
                    <a:pt x="2836" y="251"/>
                  </a:cubicBezTo>
                  <a:cubicBezTo>
                    <a:pt x="2838" y="254"/>
                    <a:pt x="2842" y="255"/>
                    <a:pt x="2846" y="255"/>
                  </a:cubicBezTo>
                  <a:cubicBezTo>
                    <a:pt x="2849" y="255"/>
                    <a:pt x="2852" y="254"/>
                    <a:pt x="2856" y="253"/>
                  </a:cubicBezTo>
                  <a:cubicBezTo>
                    <a:pt x="2860" y="253"/>
                    <a:pt x="2863" y="252"/>
                    <a:pt x="2867" y="252"/>
                  </a:cubicBezTo>
                  <a:cubicBezTo>
                    <a:pt x="2868" y="252"/>
                    <a:pt x="2869" y="252"/>
                    <a:pt x="2870" y="252"/>
                  </a:cubicBezTo>
                  <a:cubicBezTo>
                    <a:pt x="2872" y="247"/>
                    <a:pt x="2863" y="249"/>
                    <a:pt x="2864" y="244"/>
                  </a:cubicBezTo>
                  <a:cubicBezTo>
                    <a:pt x="2865" y="241"/>
                    <a:pt x="2869" y="240"/>
                    <a:pt x="2873" y="240"/>
                  </a:cubicBezTo>
                  <a:cubicBezTo>
                    <a:pt x="2876" y="240"/>
                    <a:pt x="2878" y="241"/>
                    <a:pt x="2880" y="241"/>
                  </a:cubicBezTo>
                  <a:cubicBezTo>
                    <a:pt x="2883" y="239"/>
                    <a:pt x="2885" y="237"/>
                    <a:pt x="2882" y="233"/>
                  </a:cubicBezTo>
                  <a:cubicBezTo>
                    <a:pt x="2870" y="231"/>
                    <a:pt x="2860" y="226"/>
                    <a:pt x="2850" y="222"/>
                  </a:cubicBezTo>
                  <a:cubicBezTo>
                    <a:pt x="2843" y="214"/>
                    <a:pt x="2843" y="201"/>
                    <a:pt x="2837" y="192"/>
                  </a:cubicBezTo>
                  <a:cubicBezTo>
                    <a:pt x="2840" y="188"/>
                    <a:pt x="2847" y="188"/>
                    <a:pt x="2848" y="183"/>
                  </a:cubicBezTo>
                  <a:cubicBezTo>
                    <a:pt x="2847" y="177"/>
                    <a:pt x="2840" y="173"/>
                    <a:pt x="2833" y="173"/>
                  </a:cubicBezTo>
                  <a:moveTo>
                    <a:pt x="2665" y="164"/>
                  </a:moveTo>
                  <a:cubicBezTo>
                    <a:pt x="2658" y="164"/>
                    <a:pt x="2651" y="166"/>
                    <a:pt x="2645" y="171"/>
                  </a:cubicBezTo>
                  <a:cubicBezTo>
                    <a:pt x="2656" y="187"/>
                    <a:pt x="2635" y="198"/>
                    <a:pt x="2632" y="214"/>
                  </a:cubicBezTo>
                  <a:cubicBezTo>
                    <a:pt x="2636" y="217"/>
                    <a:pt x="2642" y="217"/>
                    <a:pt x="2648" y="217"/>
                  </a:cubicBezTo>
                  <a:cubicBezTo>
                    <a:pt x="2649" y="217"/>
                    <a:pt x="2651" y="217"/>
                    <a:pt x="2652" y="217"/>
                  </a:cubicBezTo>
                  <a:cubicBezTo>
                    <a:pt x="2655" y="221"/>
                    <a:pt x="2659" y="222"/>
                    <a:pt x="2662" y="222"/>
                  </a:cubicBezTo>
                  <a:cubicBezTo>
                    <a:pt x="2669" y="222"/>
                    <a:pt x="2677" y="216"/>
                    <a:pt x="2683" y="213"/>
                  </a:cubicBezTo>
                  <a:cubicBezTo>
                    <a:pt x="2696" y="197"/>
                    <a:pt x="2717" y="189"/>
                    <a:pt x="2734" y="177"/>
                  </a:cubicBezTo>
                  <a:cubicBezTo>
                    <a:pt x="2728" y="172"/>
                    <a:pt x="2718" y="171"/>
                    <a:pt x="2710" y="167"/>
                  </a:cubicBezTo>
                  <a:cubicBezTo>
                    <a:pt x="2705" y="169"/>
                    <a:pt x="2703" y="172"/>
                    <a:pt x="2697" y="173"/>
                  </a:cubicBezTo>
                  <a:cubicBezTo>
                    <a:pt x="2689" y="168"/>
                    <a:pt x="2677" y="164"/>
                    <a:pt x="2665" y="164"/>
                  </a:cubicBezTo>
                  <a:moveTo>
                    <a:pt x="1117" y="163"/>
                  </a:moveTo>
                  <a:cubicBezTo>
                    <a:pt x="1114" y="163"/>
                    <a:pt x="1113" y="165"/>
                    <a:pt x="1114" y="168"/>
                  </a:cubicBezTo>
                  <a:cubicBezTo>
                    <a:pt x="1115" y="170"/>
                    <a:pt x="1116" y="172"/>
                    <a:pt x="1119" y="172"/>
                  </a:cubicBezTo>
                  <a:cubicBezTo>
                    <a:pt x="1121" y="172"/>
                    <a:pt x="1123" y="171"/>
                    <a:pt x="1126" y="166"/>
                  </a:cubicBezTo>
                  <a:cubicBezTo>
                    <a:pt x="1122" y="164"/>
                    <a:pt x="1119" y="163"/>
                    <a:pt x="1117" y="163"/>
                  </a:cubicBezTo>
                  <a:moveTo>
                    <a:pt x="1237" y="150"/>
                  </a:moveTo>
                  <a:cubicBezTo>
                    <a:pt x="1235" y="150"/>
                    <a:pt x="1233" y="150"/>
                    <a:pt x="1231" y="150"/>
                  </a:cubicBezTo>
                  <a:cubicBezTo>
                    <a:pt x="1228" y="154"/>
                    <a:pt x="1233" y="159"/>
                    <a:pt x="1229" y="161"/>
                  </a:cubicBezTo>
                  <a:cubicBezTo>
                    <a:pt x="1224" y="158"/>
                    <a:pt x="1219" y="158"/>
                    <a:pt x="1214" y="158"/>
                  </a:cubicBezTo>
                  <a:cubicBezTo>
                    <a:pt x="1207" y="158"/>
                    <a:pt x="1200" y="159"/>
                    <a:pt x="1193" y="161"/>
                  </a:cubicBezTo>
                  <a:cubicBezTo>
                    <a:pt x="1186" y="162"/>
                    <a:pt x="1180" y="164"/>
                    <a:pt x="1174" y="164"/>
                  </a:cubicBezTo>
                  <a:cubicBezTo>
                    <a:pt x="1172" y="164"/>
                    <a:pt x="1171" y="164"/>
                    <a:pt x="1169" y="163"/>
                  </a:cubicBezTo>
                  <a:cubicBezTo>
                    <a:pt x="1165" y="167"/>
                    <a:pt x="1170" y="176"/>
                    <a:pt x="1166" y="181"/>
                  </a:cubicBezTo>
                  <a:cubicBezTo>
                    <a:pt x="1168" y="186"/>
                    <a:pt x="1174" y="188"/>
                    <a:pt x="1175" y="193"/>
                  </a:cubicBezTo>
                  <a:cubicBezTo>
                    <a:pt x="1173" y="197"/>
                    <a:pt x="1170" y="201"/>
                    <a:pt x="1163" y="201"/>
                  </a:cubicBezTo>
                  <a:cubicBezTo>
                    <a:pt x="1163" y="201"/>
                    <a:pt x="1162" y="201"/>
                    <a:pt x="1162" y="201"/>
                  </a:cubicBezTo>
                  <a:cubicBezTo>
                    <a:pt x="1158" y="198"/>
                    <a:pt x="1165" y="195"/>
                    <a:pt x="1162" y="192"/>
                  </a:cubicBezTo>
                  <a:cubicBezTo>
                    <a:pt x="1160" y="192"/>
                    <a:pt x="1158" y="192"/>
                    <a:pt x="1156" y="192"/>
                  </a:cubicBezTo>
                  <a:cubicBezTo>
                    <a:pt x="1153" y="192"/>
                    <a:pt x="1149" y="192"/>
                    <a:pt x="1145" y="192"/>
                  </a:cubicBezTo>
                  <a:cubicBezTo>
                    <a:pt x="1141" y="192"/>
                    <a:pt x="1137" y="192"/>
                    <a:pt x="1133" y="192"/>
                  </a:cubicBezTo>
                  <a:cubicBezTo>
                    <a:pt x="1115" y="192"/>
                    <a:pt x="1099" y="194"/>
                    <a:pt x="1105" y="211"/>
                  </a:cubicBezTo>
                  <a:cubicBezTo>
                    <a:pt x="1111" y="215"/>
                    <a:pt x="1134" y="220"/>
                    <a:pt x="1136" y="231"/>
                  </a:cubicBezTo>
                  <a:cubicBezTo>
                    <a:pt x="1137" y="238"/>
                    <a:pt x="1131" y="242"/>
                    <a:pt x="1126" y="242"/>
                  </a:cubicBezTo>
                  <a:cubicBezTo>
                    <a:pt x="1122" y="242"/>
                    <a:pt x="1118" y="240"/>
                    <a:pt x="1117" y="237"/>
                  </a:cubicBezTo>
                  <a:cubicBezTo>
                    <a:pt x="1118" y="232"/>
                    <a:pt x="1124" y="233"/>
                    <a:pt x="1125" y="227"/>
                  </a:cubicBezTo>
                  <a:cubicBezTo>
                    <a:pt x="1106" y="225"/>
                    <a:pt x="1100" y="214"/>
                    <a:pt x="1080" y="213"/>
                  </a:cubicBezTo>
                  <a:cubicBezTo>
                    <a:pt x="1074" y="215"/>
                    <a:pt x="1078" y="220"/>
                    <a:pt x="1074" y="222"/>
                  </a:cubicBezTo>
                  <a:cubicBezTo>
                    <a:pt x="1073" y="222"/>
                    <a:pt x="1073" y="222"/>
                    <a:pt x="1073" y="222"/>
                  </a:cubicBezTo>
                  <a:cubicBezTo>
                    <a:pt x="1071" y="222"/>
                    <a:pt x="1069" y="221"/>
                    <a:pt x="1067" y="220"/>
                  </a:cubicBezTo>
                  <a:cubicBezTo>
                    <a:pt x="1066" y="219"/>
                    <a:pt x="1064" y="218"/>
                    <a:pt x="1062" y="218"/>
                  </a:cubicBezTo>
                  <a:cubicBezTo>
                    <a:pt x="1061" y="218"/>
                    <a:pt x="1060" y="218"/>
                    <a:pt x="1059" y="219"/>
                  </a:cubicBezTo>
                  <a:cubicBezTo>
                    <a:pt x="1054" y="233"/>
                    <a:pt x="1082" y="226"/>
                    <a:pt x="1085" y="237"/>
                  </a:cubicBezTo>
                  <a:cubicBezTo>
                    <a:pt x="1082" y="237"/>
                    <a:pt x="1079" y="238"/>
                    <a:pt x="1076" y="238"/>
                  </a:cubicBezTo>
                  <a:cubicBezTo>
                    <a:pt x="1067" y="238"/>
                    <a:pt x="1058" y="235"/>
                    <a:pt x="1054" y="229"/>
                  </a:cubicBezTo>
                  <a:cubicBezTo>
                    <a:pt x="1051" y="226"/>
                    <a:pt x="1052" y="221"/>
                    <a:pt x="1047" y="218"/>
                  </a:cubicBezTo>
                  <a:cubicBezTo>
                    <a:pt x="1037" y="220"/>
                    <a:pt x="1032" y="224"/>
                    <a:pt x="1027" y="230"/>
                  </a:cubicBezTo>
                  <a:cubicBezTo>
                    <a:pt x="1035" y="238"/>
                    <a:pt x="1037" y="252"/>
                    <a:pt x="1031" y="264"/>
                  </a:cubicBezTo>
                  <a:cubicBezTo>
                    <a:pt x="1034" y="264"/>
                    <a:pt x="1037" y="265"/>
                    <a:pt x="1041" y="265"/>
                  </a:cubicBezTo>
                  <a:cubicBezTo>
                    <a:pt x="1044" y="265"/>
                    <a:pt x="1047" y="264"/>
                    <a:pt x="1049" y="264"/>
                  </a:cubicBezTo>
                  <a:cubicBezTo>
                    <a:pt x="1052" y="264"/>
                    <a:pt x="1055" y="264"/>
                    <a:pt x="1058" y="264"/>
                  </a:cubicBezTo>
                  <a:cubicBezTo>
                    <a:pt x="1067" y="264"/>
                    <a:pt x="1075" y="266"/>
                    <a:pt x="1078" y="275"/>
                  </a:cubicBezTo>
                  <a:cubicBezTo>
                    <a:pt x="1080" y="281"/>
                    <a:pt x="1076" y="285"/>
                    <a:pt x="1080" y="292"/>
                  </a:cubicBezTo>
                  <a:cubicBezTo>
                    <a:pt x="1078" y="293"/>
                    <a:pt x="1076" y="293"/>
                    <a:pt x="1075" y="293"/>
                  </a:cubicBezTo>
                  <a:cubicBezTo>
                    <a:pt x="1066" y="293"/>
                    <a:pt x="1067" y="281"/>
                    <a:pt x="1066" y="274"/>
                  </a:cubicBezTo>
                  <a:cubicBezTo>
                    <a:pt x="1063" y="272"/>
                    <a:pt x="1058" y="271"/>
                    <a:pt x="1052" y="271"/>
                  </a:cubicBezTo>
                  <a:cubicBezTo>
                    <a:pt x="1048" y="271"/>
                    <a:pt x="1044" y="271"/>
                    <a:pt x="1041" y="272"/>
                  </a:cubicBezTo>
                  <a:cubicBezTo>
                    <a:pt x="1040" y="278"/>
                    <a:pt x="1047" y="278"/>
                    <a:pt x="1047" y="283"/>
                  </a:cubicBezTo>
                  <a:cubicBezTo>
                    <a:pt x="1045" y="287"/>
                    <a:pt x="1038" y="286"/>
                    <a:pt x="1035" y="290"/>
                  </a:cubicBezTo>
                  <a:cubicBezTo>
                    <a:pt x="1036" y="302"/>
                    <a:pt x="1018" y="308"/>
                    <a:pt x="1001" y="308"/>
                  </a:cubicBezTo>
                  <a:cubicBezTo>
                    <a:pt x="989" y="308"/>
                    <a:pt x="978" y="305"/>
                    <a:pt x="974" y="300"/>
                  </a:cubicBezTo>
                  <a:cubicBezTo>
                    <a:pt x="976" y="297"/>
                    <a:pt x="980" y="296"/>
                    <a:pt x="984" y="296"/>
                  </a:cubicBezTo>
                  <a:cubicBezTo>
                    <a:pt x="991" y="296"/>
                    <a:pt x="998" y="299"/>
                    <a:pt x="1003" y="301"/>
                  </a:cubicBezTo>
                  <a:cubicBezTo>
                    <a:pt x="1016" y="296"/>
                    <a:pt x="1025" y="288"/>
                    <a:pt x="1028" y="275"/>
                  </a:cubicBezTo>
                  <a:cubicBezTo>
                    <a:pt x="1016" y="268"/>
                    <a:pt x="1026" y="250"/>
                    <a:pt x="1024" y="239"/>
                  </a:cubicBezTo>
                  <a:cubicBezTo>
                    <a:pt x="1023" y="234"/>
                    <a:pt x="1016" y="233"/>
                    <a:pt x="1017" y="228"/>
                  </a:cubicBezTo>
                  <a:cubicBezTo>
                    <a:pt x="1027" y="222"/>
                    <a:pt x="1026" y="208"/>
                    <a:pt x="1013" y="205"/>
                  </a:cubicBezTo>
                  <a:cubicBezTo>
                    <a:pt x="1011" y="201"/>
                    <a:pt x="1012" y="197"/>
                    <a:pt x="1008" y="195"/>
                  </a:cubicBezTo>
                  <a:cubicBezTo>
                    <a:pt x="1007" y="195"/>
                    <a:pt x="1005" y="195"/>
                    <a:pt x="1004" y="195"/>
                  </a:cubicBezTo>
                  <a:cubicBezTo>
                    <a:pt x="1000" y="195"/>
                    <a:pt x="997" y="195"/>
                    <a:pt x="997" y="199"/>
                  </a:cubicBezTo>
                  <a:cubicBezTo>
                    <a:pt x="998" y="204"/>
                    <a:pt x="1008" y="201"/>
                    <a:pt x="1008" y="206"/>
                  </a:cubicBezTo>
                  <a:cubicBezTo>
                    <a:pt x="1007" y="207"/>
                    <a:pt x="1005" y="207"/>
                    <a:pt x="1004" y="207"/>
                  </a:cubicBezTo>
                  <a:cubicBezTo>
                    <a:pt x="1002" y="207"/>
                    <a:pt x="1000" y="207"/>
                    <a:pt x="998" y="206"/>
                  </a:cubicBezTo>
                  <a:cubicBezTo>
                    <a:pt x="996" y="206"/>
                    <a:pt x="994" y="205"/>
                    <a:pt x="992" y="205"/>
                  </a:cubicBezTo>
                  <a:cubicBezTo>
                    <a:pt x="991" y="205"/>
                    <a:pt x="989" y="206"/>
                    <a:pt x="988" y="206"/>
                  </a:cubicBezTo>
                  <a:cubicBezTo>
                    <a:pt x="986" y="220"/>
                    <a:pt x="979" y="230"/>
                    <a:pt x="964" y="233"/>
                  </a:cubicBezTo>
                  <a:cubicBezTo>
                    <a:pt x="962" y="240"/>
                    <a:pt x="970" y="245"/>
                    <a:pt x="965" y="253"/>
                  </a:cubicBezTo>
                  <a:cubicBezTo>
                    <a:pt x="972" y="259"/>
                    <a:pt x="980" y="264"/>
                    <a:pt x="987" y="270"/>
                  </a:cubicBezTo>
                  <a:cubicBezTo>
                    <a:pt x="985" y="274"/>
                    <a:pt x="983" y="277"/>
                    <a:pt x="978" y="278"/>
                  </a:cubicBezTo>
                  <a:cubicBezTo>
                    <a:pt x="958" y="270"/>
                    <a:pt x="940" y="257"/>
                    <a:pt x="912" y="257"/>
                  </a:cubicBezTo>
                  <a:cubicBezTo>
                    <a:pt x="908" y="257"/>
                    <a:pt x="905" y="257"/>
                    <a:pt x="902" y="257"/>
                  </a:cubicBezTo>
                  <a:cubicBezTo>
                    <a:pt x="898" y="256"/>
                    <a:pt x="897" y="251"/>
                    <a:pt x="894" y="249"/>
                  </a:cubicBezTo>
                  <a:cubicBezTo>
                    <a:pt x="890" y="249"/>
                    <a:pt x="886" y="246"/>
                    <a:pt x="883" y="246"/>
                  </a:cubicBezTo>
                  <a:cubicBezTo>
                    <a:pt x="881" y="246"/>
                    <a:pt x="880" y="247"/>
                    <a:pt x="879" y="248"/>
                  </a:cubicBezTo>
                  <a:cubicBezTo>
                    <a:pt x="877" y="260"/>
                    <a:pt x="900" y="258"/>
                    <a:pt x="903" y="270"/>
                  </a:cubicBezTo>
                  <a:cubicBezTo>
                    <a:pt x="899" y="272"/>
                    <a:pt x="893" y="276"/>
                    <a:pt x="887" y="276"/>
                  </a:cubicBezTo>
                  <a:cubicBezTo>
                    <a:pt x="887" y="276"/>
                    <a:pt x="886" y="276"/>
                    <a:pt x="885" y="276"/>
                  </a:cubicBezTo>
                  <a:cubicBezTo>
                    <a:pt x="882" y="273"/>
                    <a:pt x="887" y="269"/>
                    <a:pt x="884" y="266"/>
                  </a:cubicBezTo>
                  <a:cubicBezTo>
                    <a:pt x="875" y="268"/>
                    <a:pt x="870" y="274"/>
                    <a:pt x="861" y="274"/>
                  </a:cubicBezTo>
                  <a:cubicBezTo>
                    <a:pt x="858" y="274"/>
                    <a:pt x="856" y="274"/>
                    <a:pt x="852" y="273"/>
                  </a:cubicBezTo>
                  <a:cubicBezTo>
                    <a:pt x="846" y="276"/>
                    <a:pt x="838" y="284"/>
                    <a:pt x="829" y="284"/>
                  </a:cubicBezTo>
                  <a:cubicBezTo>
                    <a:pt x="827" y="284"/>
                    <a:pt x="825" y="284"/>
                    <a:pt x="823" y="283"/>
                  </a:cubicBezTo>
                  <a:cubicBezTo>
                    <a:pt x="827" y="279"/>
                    <a:pt x="837" y="275"/>
                    <a:pt x="834" y="268"/>
                  </a:cubicBezTo>
                  <a:cubicBezTo>
                    <a:pt x="834" y="268"/>
                    <a:pt x="833" y="268"/>
                    <a:pt x="833" y="268"/>
                  </a:cubicBezTo>
                  <a:cubicBezTo>
                    <a:pt x="826" y="268"/>
                    <a:pt x="822" y="274"/>
                    <a:pt x="817" y="275"/>
                  </a:cubicBezTo>
                  <a:cubicBezTo>
                    <a:pt x="815" y="275"/>
                    <a:pt x="814" y="275"/>
                    <a:pt x="812" y="275"/>
                  </a:cubicBezTo>
                  <a:cubicBezTo>
                    <a:pt x="811" y="275"/>
                    <a:pt x="810" y="275"/>
                    <a:pt x="809" y="275"/>
                  </a:cubicBezTo>
                  <a:cubicBezTo>
                    <a:pt x="808" y="275"/>
                    <a:pt x="806" y="275"/>
                    <a:pt x="805" y="275"/>
                  </a:cubicBezTo>
                  <a:cubicBezTo>
                    <a:pt x="803" y="275"/>
                    <a:pt x="801" y="275"/>
                    <a:pt x="799" y="276"/>
                  </a:cubicBezTo>
                  <a:cubicBezTo>
                    <a:pt x="796" y="277"/>
                    <a:pt x="791" y="281"/>
                    <a:pt x="787" y="283"/>
                  </a:cubicBezTo>
                  <a:cubicBezTo>
                    <a:pt x="784" y="284"/>
                    <a:pt x="780" y="285"/>
                    <a:pt x="778" y="286"/>
                  </a:cubicBezTo>
                  <a:cubicBezTo>
                    <a:pt x="770" y="290"/>
                    <a:pt x="767" y="298"/>
                    <a:pt x="761" y="299"/>
                  </a:cubicBezTo>
                  <a:cubicBezTo>
                    <a:pt x="760" y="299"/>
                    <a:pt x="760" y="299"/>
                    <a:pt x="759" y="299"/>
                  </a:cubicBezTo>
                  <a:cubicBezTo>
                    <a:pt x="753" y="299"/>
                    <a:pt x="746" y="295"/>
                    <a:pt x="743" y="291"/>
                  </a:cubicBezTo>
                  <a:cubicBezTo>
                    <a:pt x="745" y="285"/>
                    <a:pt x="758" y="288"/>
                    <a:pt x="761" y="282"/>
                  </a:cubicBezTo>
                  <a:cubicBezTo>
                    <a:pt x="755" y="276"/>
                    <a:pt x="745" y="270"/>
                    <a:pt x="734" y="270"/>
                  </a:cubicBezTo>
                  <a:cubicBezTo>
                    <a:pt x="732" y="270"/>
                    <a:pt x="730" y="271"/>
                    <a:pt x="728" y="271"/>
                  </a:cubicBezTo>
                  <a:cubicBezTo>
                    <a:pt x="733" y="277"/>
                    <a:pt x="731" y="284"/>
                    <a:pt x="732" y="292"/>
                  </a:cubicBezTo>
                  <a:cubicBezTo>
                    <a:pt x="733" y="298"/>
                    <a:pt x="742" y="307"/>
                    <a:pt x="732" y="309"/>
                  </a:cubicBezTo>
                  <a:cubicBezTo>
                    <a:pt x="726" y="308"/>
                    <a:pt x="724" y="303"/>
                    <a:pt x="716" y="303"/>
                  </a:cubicBezTo>
                  <a:cubicBezTo>
                    <a:pt x="715" y="303"/>
                    <a:pt x="713" y="303"/>
                    <a:pt x="711" y="303"/>
                  </a:cubicBezTo>
                  <a:cubicBezTo>
                    <a:pt x="707" y="310"/>
                    <a:pt x="696" y="312"/>
                    <a:pt x="691" y="319"/>
                  </a:cubicBezTo>
                  <a:cubicBezTo>
                    <a:pt x="693" y="323"/>
                    <a:pt x="698" y="325"/>
                    <a:pt x="695" y="329"/>
                  </a:cubicBezTo>
                  <a:cubicBezTo>
                    <a:pt x="693" y="330"/>
                    <a:pt x="691" y="330"/>
                    <a:pt x="690" y="330"/>
                  </a:cubicBezTo>
                  <a:cubicBezTo>
                    <a:pt x="684" y="330"/>
                    <a:pt x="678" y="328"/>
                    <a:pt x="673" y="325"/>
                  </a:cubicBezTo>
                  <a:cubicBezTo>
                    <a:pt x="668" y="323"/>
                    <a:pt x="663" y="321"/>
                    <a:pt x="658" y="321"/>
                  </a:cubicBezTo>
                  <a:cubicBezTo>
                    <a:pt x="658" y="321"/>
                    <a:pt x="658" y="321"/>
                    <a:pt x="658" y="321"/>
                  </a:cubicBezTo>
                  <a:cubicBezTo>
                    <a:pt x="655" y="325"/>
                    <a:pt x="661" y="329"/>
                    <a:pt x="663" y="332"/>
                  </a:cubicBezTo>
                  <a:cubicBezTo>
                    <a:pt x="665" y="334"/>
                    <a:pt x="673" y="332"/>
                    <a:pt x="674" y="335"/>
                  </a:cubicBezTo>
                  <a:cubicBezTo>
                    <a:pt x="672" y="340"/>
                    <a:pt x="669" y="342"/>
                    <a:pt x="666" y="342"/>
                  </a:cubicBezTo>
                  <a:cubicBezTo>
                    <a:pt x="660" y="342"/>
                    <a:pt x="654" y="337"/>
                    <a:pt x="649" y="335"/>
                  </a:cubicBezTo>
                  <a:cubicBezTo>
                    <a:pt x="646" y="333"/>
                    <a:pt x="643" y="334"/>
                    <a:pt x="640" y="333"/>
                  </a:cubicBezTo>
                  <a:cubicBezTo>
                    <a:pt x="631" y="328"/>
                    <a:pt x="639" y="322"/>
                    <a:pt x="642" y="315"/>
                  </a:cubicBezTo>
                  <a:cubicBezTo>
                    <a:pt x="635" y="307"/>
                    <a:pt x="615" y="305"/>
                    <a:pt x="616" y="293"/>
                  </a:cubicBezTo>
                  <a:cubicBezTo>
                    <a:pt x="626" y="294"/>
                    <a:pt x="636" y="303"/>
                    <a:pt x="650" y="306"/>
                  </a:cubicBezTo>
                  <a:cubicBezTo>
                    <a:pt x="660" y="308"/>
                    <a:pt x="669" y="309"/>
                    <a:pt x="678" y="309"/>
                  </a:cubicBezTo>
                  <a:cubicBezTo>
                    <a:pt x="689" y="309"/>
                    <a:pt x="699" y="307"/>
                    <a:pt x="705" y="299"/>
                  </a:cubicBezTo>
                  <a:cubicBezTo>
                    <a:pt x="710" y="290"/>
                    <a:pt x="696" y="279"/>
                    <a:pt x="684" y="279"/>
                  </a:cubicBezTo>
                  <a:cubicBezTo>
                    <a:pt x="683" y="279"/>
                    <a:pt x="683" y="279"/>
                    <a:pt x="683" y="279"/>
                  </a:cubicBezTo>
                  <a:cubicBezTo>
                    <a:pt x="667" y="270"/>
                    <a:pt x="646" y="265"/>
                    <a:pt x="621" y="264"/>
                  </a:cubicBezTo>
                  <a:cubicBezTo>
                    <a:pt x="620" y="260"/>
                    <a:pt x="621" y="255"/>
                    <a:pt x="619" y="253"/>
                  </a:cubicBezTo>
                  <a:cubicBezTo>
                    <a:pt x="609" y="255"/>
                    <a:pt x="602" y="259"/>
                    <a:pt x="592" y="261"/>
                  </a:cubicBezTo>
                  <a:cubicBezTo>
                    <a:pt x="591" y="259"/>
                    <a:pt x="588" y="259"/>
                    <a:pt x="588" y="256"/>
                  </a:cubicBezTo>
                  <a:cubicBezTo>
                    <a:pt x="592" y="252"/>
                    <a:pt x="599" y="248"/>
                    <a:pt x="594" y="241"/>
                  </a:cubicBezTo>
                  <a:cubicBezTo>
                    <a:pt x="592" y="241"/>
                    <a:pt x="591" y="240"/>
                    <a:pt x="590" y="240"/>
                  </a:cubicBezTo>
                  <a:cubicBezTo>
                    <a:pt x="586" y="240"/>
                    <a:pt x="583" y="243"/>
                    <a:pt x="578" y="243"/>
                  </a:cubicBezTo>
                  <a:cubicBezTo>
                    <a:pt x="577" y="240"/>
                    <a:pt x="578" y="235"/>
                    <a:pt x="573" y="235"/>
                  </a:cubicBezTo>
                  <a:cubicBezTo>
                    <a:pt x="572" y="235"/>
                    <a:pt x="572" y="235"/>
                    <a:pt x="572" y="235"/>
                  </a:cubicBezTo>
                  <a:cubicBezTo>
                    <a:pt x="565" y="237"/>
                    <a:pt x="569" y="243"/>
                    <a:pt x="562" y="245"/>
                  </a:cubicBezTo>
                  <a:cubicBezTo>
                    <a:pt x="561" y="245"/>
                    <a:pt x="560" y="245"/>
                    <a:pt x="560" y="245"/>
                  </a:cubicBezTo>
                  <a:cubicBezTo>
                    <a:pt x="554" y="245"/>
                    <a:pt x="549" y="241"/>
                    <a:pt x="544" y="239"/>
                  </a:cubicBezTo>
                  <a:cubicBezTo>
                    <a:pt x="537" y="245"/>
                    <a:pt x="527" y="250"/>
                    <a:pt x="516" y="250"/>
                  </a:cubicBezTo>
                  <a:cubicBezTo>
                    <a:pt x="513" y="250"/>
                    <a:pt x="510" y="250"/>
                    <a:pt x="506" y="249"/>
                  </a:cubicBezTo>
                  <a:cubicBezTo>
                    <a:pt x="504" y="252"/>
                    <a:pt x="509" y="254"/>
                    <a:pt x="506" y="257"/>
                  </a:cubicBezTo>
                  <a:cubicBezTo>
                    <a:pt x="503" y="260"/>
                    <a:pt x="499" y="260"/>
                    <a:pt x="495" y="260"/>
                  </a:cubicBezTo>
                  <a:cubicBezTo>
                    <a:pt x="491" y="260"/>
                    <a:pt x="487" y="260"/>
                    <a:pt x="482" y="259"/>
                  </a:cubicBezTo>
                  <a:cubicBezTo>
                    <a:pt x="473" y="263"/>
                    <a:pt x="470" y="271"/>
                    <a:pt x="457" y="272"/>
                  </a:cubicBezTo>
                  <a:cubicBezTo>
                    <a:pt x="452" y="271"/>
                    <a:pt x="452" y="265"/>
                    <a:pt x="450" y="263"/>
                  </a:cubicBezTo>
                  <a:cubicBezTo>
                    <a:pt x="443" y="265"/>
                    <a:pt x="437" y="268"/>
                    <a:pt x="434" y="275"/>
                  </a:cubicBezTo>
                  <a:cubicBezTo>
                    <a:pt x="440" y="278"/>
                    <a:pt x="446" y="276"/>
                    <a:pt x="452" y="277"/>
                  </a:cubicBezTo>
                  <a:cubicBezTo>
                    <a:pt x="447" y="280"/>
                    <a:pt x="441" y="283"/>
                    <a:pt x="440" y="290"/>
                  </a:cubicBezTo>
                  <a:cubicBezTo>
                    <a:pt x="434" y="293"/>
                    <a:pt x="428" y="296"/>
                    <a:pt x="423" y="300"/>
                  </a:cubicBezTo>
                  <a:cubicBezTo>
                    <a:pt x="425" y="313"/>
                    <a:pt x="412" y="321"/>
                    <a:pt x="400" y="326"/>
                  </a:cubicBezTo>
                  <a:cubicBezTo>
                    <a:pt x="397" y="328"/>
                    <a:pt x="403" y="330"/>
                    <a:pt x="400" y="332"/>
                  </a:cubicBezTo>
                  <a:cubicBezTo>
                    <a:pt x="395" y="334"/>
                    <a:pt x="388" y="335"/>
                    <a:pt x="387" y="341"/>
                  </a:cubicBezTo>
                  <a:cubicBezTo>
                    <a:pt x="388" y="343"/>
                    <a:pt x="389" y="343"/>
                    <a:pt x="391" y="343"/>
                  </a:cubicBezTo>
                  <a:cubicBezTo>
                    <a:pt x="391" y="343"/>
                    <a:pt x="392" y="343"/>
                    <a:pt x="392" y="343"/>
                  </a:cubicBezTo>
                  <a:cubicBezTo>
                    <a:pt x="393" y="343"/>
                    <a:pt x="393" y="343"/>
                    <a:pt x="394" y="343"/>
                  </a:cubicBezTo>
                  <a:cubicBezTo>
                    <a:pt x="396" y="343"/>
                    <a:pt x="398" y="343"/>
                    <a:pt x="398" y="346"/>
                  </a:cubicBezTo>
                  <a:cubicBezTo>
                    <a:pt x="397" y="348"/>
                    <a:pt x="395" y="349"/>
                    <a:pt x="393" y="349"/>
                  </a:cubicBezTo>
                  <a:cubicBezTo>
                    <a:pt x="390" y="349"/>
                    <a:pt x="387" y="347"/>
                    <a:pt x="383" y="347"/>
                  </a:cubicBezTo>
                  <a:cubicBezTo>
                    <a:pt x="379" y="348"/>
                    <a:pt x="381" y="354"/>
                    <a:pt x="376" y="354"/>
                  </a:cubicBezTo>
                  <a:cubicBezTo>
                    <a:pt x="373" y="353"/>
                    <a:pt x="370" y="353"/>
                    <a:pt x="368" y="353"/>
                  </a:cubicBezTo>
                  <a:cubicBezTo>
                    <a:pt x="363" y="353"/>
                    <a:pt x="360" y="355"/>
                    <a:pt x="356" y="357"/>
                  </a:cubicBezTo>
                  <a:cubicBezTo>
                    <a:pt x="352" y="359"/>
                    <a:pt x="347" y="361"/>
                    <a:pt x="342" y="361"/>
                  </a:cubicBezTo>
                  <a:cubicBezTo>
                    <a:pt x="342" y="361"/>
                    <a:pt x="342" y="361"/>
                    <a:pt x="341" y="361"/>
                  </a:cubicBezTo>
                  <a:cubicBezTo>
                    <a:pt x="343" y="367"/>
                    <a:pt x="340" y="375"/>
                    <a:pt x="344" y="380"/>
                  </a:cubicBezTo>
                  <a:cubicBezTo>
                    <a:pt x="341" y="382"/>
                    <a:pt x="336" y="381"/>
                    <a:pt x="337" y="386"/>
                  </a:cubicBezTo>
                  <a:cubicBezTo>
                    <a:pt x="338" y="387"/>
                    <a:pt x="339" y="387"/>
                    <a:pt x="341" y="387"/>
                  </a:cubicBezTo>
                  <a:cubicBezTo>
                    <a:pt x="342" y="387"/>
                    <a:pt x="343" y="387"/>
                    <a:pt x="344" y="387"/>
                  </a:cubicBezTo>
                  <a:cubicBezTo>
                    <a:pt x="345" y="387"/>
                    <a:pt x="346" y="387"/>
                    <a:pt x="347" y="387"/>
                  </a:cubicBezTo>
                  <a:cubicBezTo>
                    <a:pt x="349" y="387"/>
                    <a:pt x="350" y="387"/>
                    <a:pt x="351" y="389"/>
                  </a:cubicBezTo>
                  <a:cubicBezTo>
                    <a:pt x="349" y="392"/>
                    <a:pt x="344" y="393"/>
                    <a:pt x="341" y="397"/>
                  </a:cubicBezTo>
                  <a:cubicBezTo>
                    <a:pt x="344" y="408"/>
                    <a:pt x="350" y="415"/>
                    <a:pt x="365" y="416"/>
                  </a:cubicBezTo>
                  <a:cubicBezTo>
                    <a:pt x="376" y="412"/>
                    <a:pt x="381" y="403"/>
                    <a:pt x="396" y="402"/>
                  </a:cubicBezTo>
                  <a:cubicBezTo>
                    <a:pt x="403" y="411"/>
                    <a:pt x="418" y="421"/>
                    <a:pt x="408" y="437"/>
                  </a:cubicBezTo>
                  <a:cubicBezTo>
                    <a:pt x="411" y="443"/>
                    <a:pt x="417" y="447"/>
                    <a:pt x="423" y="447"/>
                  </a:cubicBezTo>
                  <a:cubicBezTo>
                    <a:pt x="428" y="447"/>
                    <a:pt x="434" y="444"/>
                    <a:pt x="438" y="440"/>
                  </a:cubicBezTo>
                  <a:cubicBezTo>
                    <a:pt x="439" y="440"/>
                    <a:pt x="440" y="440"/>
                    <a:pt x="441" y="440"/>
                  </a:cubicBezTo>
                  <a:cubicBezTo>
                    <a:pt x="452" y="440"/>
                    <a:pt x="469" y="432"/>
                    <a:pt x="459" y="423"/>
                  </a:cubicBezTo>
                  <a:cubicBezTo>
                    <a:pt x="455" y="424"/>
                    <a:pt x="457" y="431"/>
                    <a:pt x="452" y="431"/>
                  </a:cubicBezTo>
                  <a:cubicBezTo>
                    <a:pt x="452" y="431"/>
                    <a:pt x="452" y="430"/>
                    <a:pt x="451" y="430"/>
                  </a:cubicBezTo>
                  <a:cubicBezTo>
                    <a:pt x="441" y="408"/>
                    <a:pt x="478" y="409"/>
                    <a:pt x="477" y="388"/>
                  </a:cubicBezTo>
                  <a:cubicBezTo>
                    <a:pt x="474" y="383"/>
                    <a:pt x="465" y="384"/>
                    <a:pt x="462" y="379"/>
                  </a:cubicBezTo>
                  <a:cubicBezTo>
                    <a:pt x="465" y="368"/>
                    <a:pt x="463" y="361"/>
                    <a:pt x="468" y="355"/>
                  </a:cubicBezTo>
                  <a:cubicBezTo>
                    <a:pt x="477" y="344"/>
                    <a:pt x="505" y="345"/>
                    <a:pt x="509" y="330"/>
                  </a:cubicBezTo>
                  <a:cubicBezTo>
                    <a:pt x="508" y="327"/>
                    <a:pt x="506" y="325"/>
                    <a:pt x="504" y="322"/>
                  </a:cubicBezTo>
                  <a:cubicBezTo>
                    <a:pt x="509" y="310"/>
                    <a:pt x="526" y="315"/>
                    <a:pt x="541" y="312"/>
                  </a:cubicBezTo>
                  <a:cubicBezTo>
                    <a:pt x="564" y="325"/>
                    <a:pt x="521" y="335"/>
                    <a:pt x="516" y="346"/>
                  </a:cubicBezTo>
                  <a:cubicBezTo>
                    <a:pt x="506" y="348"/>
                    <a:pt x="504" y="358"/>
                    <a:pt x="501" y="366"/>
                  </a:cubicBezTo>
                  <a:cubicBezTo>
                    <a:pt x="506" y="370"/>
                    <a:pt x="504" y="376"/>
                    <a:pt x="501" y="381"/>
                  </a:cubicBezTo>
                  <a:cubicBezTo>
                    <a:pt x="509" y="387"/>
                    <a:pt x="519" y="390"/>
                    <a:pt x="529" y="390"/>
                  </a:cubicBezTo>
                  <a:cubicBezTo>
                    <a:pt x="538" y="390"/>
                    <a:pt x="548" y="388"/>
                    <a:pt x="558" y="386"/>
                  </a:cubicBezTo>
                  <a:cubicBezTo>
                    <a:pt x="565" y="385"/>
                    <a:pt x="570" y="382"/>
                    <a:pt x="575" y="382"/>
                  </a:cubicBezTo>
                  <a:cubicBezTo>
                    <a:pt x="579" y="382"/>
                    <a:pt x="582" y="384"/>
                    <a:pt x="585" y="389"/>
                  </a:cubicBezTo>
                  <a:cubicBezTo>
                    <a:pt x="582" y="394"/>
                    <a:pt x="572" y="398"/>
                    <a:pt x="563" y="398"/>
                  </a:cubicBezTo>
                  <a:cubicBezTo>
                    <a:pt x="558" y="398"/>
                    <a:pt x="554" y="397"/>
                    <a:pt x="551" y="394"/>
                  </a:cubicBezTo>
                  <a:cubicBezTo>
                    <a:pt x="545" y="398"/>
                    <a:pt x="533" y="397"/>
                    <a:pt x="529" y="403"/>
                  </a:cubicBezTo>
                  <a:cubicBezTo>
                    <a:pt x="534" y="411"/>
                    <a:pt x="538" y="422"/>
                    <a:pt x="527" y="429"/>
                  </a:cubicBezTo>
                  <a:cubicBezTo>
                    <a:pt x="520" y="426"/>
                    <a:pt x="522" y="419"/>
                    <a:pt x="515" y="417"/>
                  </a:cubicBezTo>
                  <a:cubicBezTo>
                    <a:pt x="515" y="417"/>
                    <a:pt x="514" y="417"/>
                    <a:pt x="513" y="417"/>
                  </a:cubicBezTo>
                  <a:cubicBezTo>
                    <a:pt x="501" y="417"/>
                    <a:pt x="499" y="437"/>
                    <a:pt x="501" y="449"/>
                  </a:cubicBezTo>
                  <a:cubicBezTo>
                    <a:pt x="496" y="453"/>
                    <a:pt x="488" y="456"/>
                    <a:pt x="481" y="458"/>
                  </a:cubicBezTo>
                  <a:cubicBezTo>
                    <a:pt x="476" y="453"/>
                    <a:pt x="472" y="451"/>
                    <a:pt x="468" y="451"/>
                  </a:cubicBezTo>
                  <a:cubicBezTo>
                    <a:pt x="460" y="451"/>
                    <a:pt x="452" y="458"/>
                    <a:pt x="438" y="458"/>
                  </a:cubicBezTo>
                  <a:cubicBezTo>
                    <a:pt x="436" y="464"/>
                    <a:pt x="433" y="466"/>
                    <a:pt x="430" y="466"/>
                  </a:cubicBezTo>
                  <a:cubicBezTo>
                    <a:pt x="425" y="466"/>
                    <a:pt x="420" y="461"/>
                    <a:pt x="418" y="456"/>
                  </a:cubicBezTo>
                  <a:cubicBezTo>
                    <a:pt x="418" y="456"/>
                    <a:pt x="417" y="456"/>
                    <a:pt x="417" y="456"/>
                  </a:cubicBezTo>
                  <a:cubicBezTo>
                    <a:pt x="412" y="456"/>
                    <a:pt x="406" y="462"/>
                    <a:pt x="399" y="463"/>
                  </a:cubicBezTo>
                  <a:cubicBezTo>
                    <a:pt x="395" y="459"/>
                    <a:pt x="390" y="456"/>
                    <a:pt x="387" y="451"/>
                  </a:cubicBezTo>
                  <a:cubicBezTo>
                    <a:pt x="398" y="444"/>
                    <a:pt x="392" y="427"/>
                    <a:pt x="393" y="418"/>
                  </a:cubicBezTo>
                  <a:cubicBezTo>
                    <a:pt x="392" y="418"/>
                    <a:pt x="390" y="418"/>
                    <a:pt x="389" y="418"/>
                  </a:cubicBezTo>
                  <a:cubicBezTo>
                    <a:pt x="381" y="418"/>
                    <a:pt x="377" y="424"/>
                    <a:pt x="372" y="428"/>
                  </a:cubicBezTo>
                  <a:cubicBezTo>
                    <a:pt x="372" y="440"/>
                    <a:pt x="379" y="457"/>
                    <a:pt x="369" y="467"/>
                  </a:cubicBezTo>
                  <a:cubicBezTo>
                    <a:pt x="367" y="466"/>
                    <a:pt x="365" y="466"/>
                    <a:pt x="363" y="466"/>
                  </a:cubicBezTo>
                  <a:cubicBezTo>
                    <a:pt x="359" y="466"/>
                    <a:pt x="355" y="467"/>
                    <a:pt x="351" y="468"/>
                  </a:cubicBezTo>
                  <a:cubicBezTo>
                    <a:pt x="346" y="469"/>
                    <a:pt x="342" y="470"/>
                    <a:pt x="337" y="470"/>
                  </a:cubicBezTo>
                  <a:cubicBezTo>
                    <a:pt x="337" y="470"/>
                    <a:pt x="337" y="470"/>
                    <a:pt x="337" y="470"/>
                  </a:cubicBezTo>
                  <a:cubicBezTo>
                    <a:pt x="333" y="474"/>
                    <a:pt x="331" y="479"/>
                    <a:pt x="329" y="485"/>
                  </a:cubicBezTo>
                  <a:cubicBezTo>
                    <a:pt x="322" y="489"/>
                    <a:pt x="316" y="494"/>
                    <a:pt x="309" y="498"/>
                  </a:cubicBezTo>
                  <a:cubicBezTo>
                    <a:pt x="1237" y="498"/>
                    <a:pt x="1237" y="498"/>
                    <a:pt x="1237" y="498"/>
                  </a:cubicBezTo>
                  <a:cubicBezTo>
                    <a:pt x="1237" y="150"/>
                    <a:pt x="1237" y="150"/>
                    <a:pt x="1237" y="150"/>
                  </a:cubicBezTo>
                  <a:moveTo>
                    <a:pt x="2942" y="147"/>
                  </a:moveTo>
                  <a:cubicBezTo>
                    <a:pt x="2936" y="147"/>
                    <a:pt x="2929" y="149"/>
                    <a:pt x="2926" y="153"/>
                  </a:cubicBezTo>
                  <a:cubicBezTo>
                    <a:pt x="2927" y="161"/>
                    <a:pt x="2939" y="161"/>
                    <a:pt x="2942" y="168"/>
                  </a:cubicBezTo>
                  <a:cubicBezTo>
                    <a:pt x="2936" y="181"/>
                    <a:pt x="2926" y="198"/>
                    <a:pt x="2942" y="208"/>
                  </a:cubicBezTo>
                  <a:cubicBezTo>
                    <a:pt x="2950" y="206"/>
                    <a:pt x="2954" y="202"/>
                    <a:pt x="2952" y="196"/>
                  </a:cubicBezTo>
                  <a:cubicBezTo>
                    <a:pt x="2954" y="195"/>
                    <a:pt x="2957" y="195"/>
                    <a:pt x="2961" y="195"/>
                  </a:cubicBezTo>
                  <a:cubicBezTo>
                    <a:pt x="2962" y="195"/>
                    <a:pt x="2963" y="195"/>
                    <a:pt x="2964" y="195"/>
                  </a:cubicBezTo>
                  <a:cubicBezTo>
                    <a:pt x="2965" y="195"/>
                    <a:pt x="2966" y="195"/>
                    <a:pt x="2967" y="195"/>
                  </a:cubicBezTo>
                  <a:cubicBezTo>
                    <a:pt x="2968" y="195"/>
                    <a:pt x="2968" y="195"/>
                    <a:pt x="2969" y="195"/>
                  </a:cubicBezTo>
                  <a:cubicBezTo>
                    <a:pt x="2972" y="187"/>
                    <a:pt x="2983" y="184"/>
                    <a:pt x="2985" y="175"/>
                  </a:cubicBezTo>
                  <a:cubicBezTo>
                    <a:pt x="2979" y="168"/>
                    <a:pt x="2958" y="173"/>
                    <a:pt x="2949" y="168"/>
                  </a:cubicBezTo>
                  <a:cubicBezTo>
                    <a:pt x="2950" y="161"/>
                    <a:pt x="2957" y="162"/>
                    <a:pt x="2957" y="155"/>
                  </a:cubicBezTo>
                  <a:cubicBezTo>
                    <a:pt x="2956" y="149"/>
                    <a:pt x="2949" y="147"/>
                    <a:pt x="2942" y="147"/>
                  </a:cubicBezTo>
                  <a:moveTo>
                    <a:pt x="2710" y="140"/>
                  </a:moveTo>
                  <a:cubicBezTo>
                    <a:pt x="2706" y="140"/>
                    <a:pt x="2700" y="145"/>
                    <a:pt x="2702" y="150"/>
                  </a:cubicBezTo>
                  <a:cubicBezTo>
                    <a:pt x="2703" y="150"/>
                    <a:pt x="2704" y="150"/>
                    <a:pt x="2705" y="150"/>
                  </a:cubicBezTo>
                  <a:cubicBezTo>
                    <a:pt x="2710" y="150"/>
                    <a:pt x="2715" y="146"/>
                    <a:pt x="2714" y="143"/>
                  </a:cubicBezTo>
                  <a:cubicBezTo>
                    <a:pt x="2714" y="141"/>
                    <a:pt x="2712" y="140"/>
                    <a:pt x="2710" y="140"/>
                  </a:cubicBezTo>
                  <a:moveTo>
                    <a:pt x="973" y="138"/>
                  </a:moveTo>
                  <a:cubicBezTo>
                    <a:pt x="963" y="138"/>
                    <a:pt x="952" y="142"/>
                    <a:pt x="948" y="146"/>
                  </a:cubicBezTo>
                  <a:cubicBezTo>
                    <a:pt x="947" y="146"/>
                    <a:pt x="946" y="146"/>
                    <a:pt x="946" y="146"/>
                  </a:cubicBezTo>
                  <a:cubicBezTo>
                    <a:pt x="937" y="146"/>
                    <a:pt x="931" y="151"/>
                    <a:pt x="923" y="151"/>
                  </a:cubicBezTo>
                  <a:cubicBezTo>
                    <a:pt x="923" y="151"/>
                    <a:pt x="923" y="151"/>
                    <a:pt x="922" y="151"/>
                  </a:cubicBezTo>
                  <a:cubicBezTo>
                    <a:pt x="920" y="151"/>
                    <a:pt x="919" y="151"/>
                    <a:pt x="917" y="150"/>
                  </a:cubicBezTo>
                  <a:cubicBezTo>
                    <a:pt x="915" y="150"/>
                    <a:pt x="913" y="149"/>
                    <a:pt x="911" y="149"/>
                  </a:cubicBezTo>
                  <a:cubicBezTo>
                    <a:pt x="910" y="149"/>
                    <a:pt x="910" y="149"/>
                    <a:pt x="910" y="150"/>
                  </a:cubicBezTo>
                  <a:cubicBezTo>
                    <a:pt x="905" y="150"/>
                    <a:pt x="900" y="154"/>
                    <a:pt x="894" y="156"/>
                  </a:cubicBezTo>
                  <a:cubicBezTo>
                    <a:pt x="887" y="158"/>
                    <a:pt x="881" y="158"/>
                    <a:pt x="876" y="161"/>
                  </a:cubicBezTo>
                  <a:cubicBezTo>
                    <a:pt x="872" y="163"/>
                    <a:pt x="870" y="169"/>
                    <a:pt x="866" y="172"/>
                  </a:cubicBezTo>
                  <a:cubicBezTo>
                    <a:pt x="862" y="175"/>
                    <a:pt x="856" y="179"/>
                    <a:pt x="851" y="182"/>
                  </a:cubicBezTo>
                  <a:cubicBezTo>
                    <a:pt x="845" y="185"/>
                    <a:pt x="837" y="185"/>
                    <a:pt x="833" y="190"/>
                  </a:cubicBezTo>
                  <a:cubicBezTo>
                    <a:pt x="838" y="199"/>
                    <a:pt x="855" y="197"/>
                    <a:pt x="863" y="203"/>
                  </a:cubicBezTo>
                  <a:cubicBezTo>
                    <a:pt x="870" y="184"/>
                    <a:pt x="902" y="181"/>
                    <a:pt x="922" y="171"/>
                  </a:cubicBezTo>
                  <a:cubicBezTo>
                    <a:pt x="928" y="168"/>
                    <a:pt x="932" y="164"/>
                    <a:pt x="938" y="162"/>
                  </a:cubicBezTo>
                  <a:cubicBezTo>
                    <a:pt x="950" y="157"/>
                    <a:pt x="985" y="157"/>
                    <a:pt x="986" y="147"/>
                  </a:cubicBezTo>
                  <a:cubicBezTo>
                    <a:pt x="987" y="140"/>
                    <a:pt x="981" y="138"/>
                    <a:pt x="973" y="138"/>
                  </a:cubicBezTo>
                  <a:moveTo>
                    <a:pt x="2907" y="126"/>
                  </a:moveTo>
                  <a:cubicBezTo>
                    <a:pt x="2905" y="126"/>
                    <a:pt x="2903" y="127"/>
                    <a:pt x="2901" y="128"/>
                  </a:cubicBezTo>
                  <a:cubicBezTo>
                    <a:pt x="2901" y="128"/>
                    <a:pt x="2901" y="128"/>
                    <a:pt x="2901" y="128"/>
                  </a:cubicBezTo>
                  <a:cubicBezTo>
                    <a:pt x="2900" y="128"/>
                    <a:pt x="2899" y="128"/>
                    <a:pt x="2898" y="128"/>
                  </a:cubicBezTo>
                  <a:cubicBezTo>
                    <a:pt x="2897" y="128"/>
                    <a:pt x="2896" y="128"/>
                    <a:pt x="2895" y="128"/>
                  </a:cubicBezTo>
                  <a:cubicBezTo>
                    <a:pt x="2890" y="128"/>
                    <a:pt x="2886" y="129"/>
                    <a:pt x="2885" y="132"/>
                  </a:cubicBezTo>
                  <a:cubicBezTo>
                    <a:pt x="2887" y="134"/>
                    <a:pt x="2888" y="139"/>
                    <a:pt x="2884" y="139"/>
                  </a:cubicBezTo>
                  <a:cubicBezTo>
                    <a:pt x="2880" y="136"/>
                    <a:pt x="2879" y="130"/>
                    <a:pt x="2872" y="128"/>
                  </a:cubicBezTo>
                  <a:cubicBezTo>
                    <a:pt x="2870" y="130"/>
                    <a:pt x="2868" y="132"/>
                    <a:pt x="2866" y="134"/>
                  </a:cubicBezTo>
                  <a:cubicBezTo>
                    <a:pt x="2866" y="138"/>
                    <a:pt x="2870" y="138"/>
                    <a:pt x="2870" y="142"/>
                  </a:cubicBezTo>
                  <a:cubicBezTo>
                    <a:pt x="2867" y="144"/>
                    <a:pt x="2862" y="150"/>
                    <a:pt x="2867" y="154"/>
                  </a:cubicBezTo>
                  <a:cubicBezTo>
                    <a:pt x="2874" y="153"/>
                    <a:pt x="2881" y="148"/>
                    <a:pt x="2888" y="148"/>
                  </a:cubicBezTo>
                  <a:cubicBezTo>
                    <a:pt x="2889" y="148"/>
                    <a:pt x="2890" y="148"/>
                    <a:pt x="2891" y="149"/>
                  </a:cubicBezTo>
                  <a:cubicBezTo>
                    <a:pt x="2891" y="150"/>
                    <a:pt x="2889" y="151"/>
                    <a:pt x="2888" y="151"/>
                  </a:cubicBezTo>
                  <a:cubicBezTo>
                    <a:pt x="2888" y="151"/>
                    <a:pt x="2887" y="151"/>
                    <a:pt x="2887" y="151"/>
                  </a:cubicBezTo>
                  <a:cubicBezTo>
                    <a:pt x="2886" y="151"/>
                    <a:pt x="2886" y="151"/>
                    <a:pt x="2885" y="151"/>
                  </a:cubicBezTo>
                  <a:cubicBezTo>
                    <a:pt x="2884" y="151"/>
                    <a:pt x="2883" y="151"/>
                    <a:pt x="2882" y="151"/>
                  </a:cubicBezTo>
                  <a:cubicBezTo>
                    <a:pt x="2883" y="155"/>
                    <a:pt x="2880" y="156"/>
                    <a:pt x="2882" y="158"/>
                  </a:cubicBezTo>
                  <a:cubicBezTo>
                    <a:pt x="2888" y="157"/>
                    <a:pt x="2893" y="155"/>
                    <a:pt x="2899" y="155"/>
                  </a:cubicBezTo>
                  <a:cubicBezTo>
                    <a:pt x="2901" y="155"/>
                    <a:pt x="2903" y="156"/>
                    <a:pt x="2906" y="156"/>
                  </a:cubicBezTo>
                  <a:cubicBezTo>
                    <a:pt x="2919" y="154"/>
                    <a:pt x="2919" y="126"/>
                    <a:pt x="2907" y="126"/>
                  </a:cubicBezTo>
                  <a:moveTo>
                    <a:pt x="2786" y="124"/>
                  </a:moveTo>
                  <a:cubicBezTo>
                    <a:pt x="2782" y="124"/>
                    <a:pt x="2778" y="126"/>
                    <a:pt x="2777" y="131"/>
                  </a:cubicBezTo>
                  <a:cubicBezTo>
                    <a:pt x="2777" y="139"/>
                    <a:pt x="2791" y="139"/>
                    <a:pt x="2790" y="149"/>
                  </a:cubicBezTo>
                  <a:cubicBezTo>
                    <a:pt x="2775" y="146"/>
                    <a:pt x="2757" y="137"/>
                    <a:pt x="2738" y="133"/>
                  </a:cubicBezTo>
                  <a:cubicBezTo>
                    <a:pt x="2733" y="141"/>
                    <a:pt x="2727" y="148"/>
                    <a:pt x="2718" y="153"/>
                  </a:cubicBezTo>
                  <a:cubicBezTo>
                    <a:pt x="2722" y="157"/>
                    <a:pt x="2727" y="158"/>
                    <a:pt x="2732" y="158"/>
                  </a:cubicBezTo>
                  <a:cubicBezTo>
                    <a:pt x="2738" y="158"/>
                    <a:pt x="2745" y="157"/>
                    <a:pt x="2751" y="155"/>
                  </a:cubicBezTo>
                  <a:cubicBezTo>
                    <a:pt x="2757" y="154"/>
                    <a:pt x="2763" y="153"/>
                    <a:pt x="2767" y="153"/>
                  </a:cubicBezTo>
                  <a:cubicBezTo>
                    <a:pt x="2768" y="153"/>
                    <a:pt x="2769" y="153"/>
                    <a:pt x="2769" y="153"/>
                  </a:cubicBezTo>
                  <a:cubicBezTo>
                    <a:pt x="2766" y="162"/>
                    <a:pt x="2748" y="158"/>
                    <a:pt x="2746" y="167"/>
                  </a:cubicBezTo>
                  <a:cubicBezTo>
                    <a:pt x="2751" y="169"/>
                    <a:pt x="2755" y="170"/>
                    <a:pt x="2759" y="170"/>
                  </a:cubicBezTo>
                  <a:cubicBezTo>
                    <a:pt x="2774" y="170"/>
                    <a:pt x="2785" y="159"/>
                    <a:pt x="2802" y="157"/>
                  </a:cubicBezTo>
                  <a:cubicBezTo>
                    <a:pt x="2802" y="157"/>
                    <a:pt x="2803" y="157"/>
                    <a:pt x="2803" y="157"/>
                  </a:cubicBezTo>
                  <a:cubicBezTo>
                    <a:pt x="2804" y="157"/>
                    <a:pt x="2805" y="157"/>
                    <a:pt x="2807" y="157"/>
                  </a:cubicBezTo>
                  <a:cubicBezTo>
                    <a:pt x="2808" y="157"/>
                    <a:pt x="2809" y="157"/>
                    <a:pt x="2810" y="157"/>
                  </a:cubicBezTo>
                  <a:cubicBezTo>
                    <a:pt x="2811" y="157"/>
                    <a:pt x="2812" y="157"/>
                    <a:pt x="2813" y="157"/>
                  </a:cubicBezTo>
                  <a:cubicBezTo>
                    <a:pt x="2823" y="154"/>
                    <a:pt x="2834" y="140"/>
                    <a:pt x="2820" y="138"/>
                  </a:cubicBezTo>
                  <a:cubicBezTo>
                    <a:pt x="2820" y="138"/>
                    <a:pt x="2820" y="138"/>
                    <a:pt x="2819" y="138"/>
                  </a:cubicBezTo>
                  <a:cubicBezTo>
                    <a:pt x="2817" y="138"/>
                    <a:pt x="2816" y="139"/>
                    <a:pt x="2815" y="140"/>
                  </a:cubicBezTo>
                  <a:cubicBezTo>
                    <a:pt x="2813" y="141"/>
                    <a:pt x="2812" y="142"/>
                    <a:pt x="2810" y="142"/>
                  </a:cubicBezTo>
                  <a:cubicBezTo>
                    <a:pt x="2810" y="142"/>
                    <a:pt x="2810" y="142"/>
                    <a:pt x="2809" y="142"/>
                  </a:cubicBezTo>
                  <a:cubicBezTo>
                    <a:pt x="2800" y="142"/>
                    <a:pt x="2800" y="128"/>
                    <a:pt x="2793" y="125"/>
                  </a:cubicBezTo>
                  <a:cubicBezTo>
                    <a:pt x="2791" y="125"/>
                    <a:pt x="2788" y="124"/>
                    <a:pt x="2786" y="124"/>
                  </a:cubicBezTo>
                  <a:moveTo>
                    <a:pt x="2752" y="123"/>
                  </a:moveTo>
                  <a:cubicBezTo>
                    <a:pt x="2749" y="123"/>
                    <a:pt x="2745" y="125"/>
                    <a:pt x="2745" y="127"/>
                  </a:cubicBezTo>
                  <a:cubicBezTo>
                    <a:pt x="2746" y="130"/>
                    <a:pt x="2748" y="131"/>
                    <a:pt x="2751" y="131"/>
                  </a:cubicBezTo>
                  <a:cubicBezTo>
                    <a:pt x="2754" y="131"/>
                    <a:pt x="2757" y="129"/>
                    <a:pt x="2757" y="126"/>
                  </a:cubicBezTo>
                  <a:cubicBezTo>
                    <a:pt x="2757" y="124"/>
                    <a:pt x="2755" y="123"/>
                    <a:pt x="2752" y="123"/>
                  </a:cubicBezTo>
                  <a:moveTo>
                    <a:pt x="2931" y="120"/>
                  </a:moveTo>
                  <a:cubicBezTo>
                    <a:pt x="2926" y="120"/>
                    <a:pt x="2921" y="122"/>
                    <a:pt x="2919" y="127"/>
                  </a:cubicBezTo>
                  <a:cubicBezTo>
                    <a:pt x="2924" y="133"/>
                    <a:pt x="2935" y="138"/>
                    <a:pt x="2946" y="138"/>
                  </a:cubicBezTo>
                  <a:cubicBezTo>
                    <a:pt x="2949" y="138"/>
                    <a:pt x="2952" y="138"/>
                    <a:pt x="2956" y="137"/>
                  </a:cubicBezTo>
                  <a:cubicBezTo>
                    <a:pt x="2961" y="142"/>
                    <a:pt x="2968" y="148"/>
                    <a:pt x="2968" y="159"/>
                  </a:cubicBezTo>
                  <a:cubicBezTo>
                    <a:pt x="2976" y="161"/>
                    <a:pt x="2983" y="166"/>
                    <a:pt x="2991" y="166"/>
                  </a:cubicBezTo>
                  <a:cubicBezTo>
                    <a:pt x="2993" y="166"/>
                    <a:pt x="2996" y="166"/>
                    <a:pt x="2999" y="164"/>
                  </a:cubicBezTo>
                  <a:cubicBezTo>
                    <a:pt x="3004" y="164"/>
                    <a:pt x="3003" y="169"/>
                    <a:pt x="3008" y="169"/>
                  </a:cubicBezTo>
                  <a:cubicBezTo>
                    <a:pt x="3023" y="165"/>
                    <a:pt x="3046" y="168"/>
                    <a:pt x="3055" y="159"/>
                  </a:cubicBezTo>
                  <a:cubicBezTo>
                    <a:pt x="3060" y="160"/>
                    <a:pt x="3058" y="167"/>
                    <a:pt x="3064" y="167"/>
                  </a:cubicBezTo>
                  <a:cubicBezTo>
                    <a:pt x="3075" y="166"/>
                    <a:pt x="3083" y="161"/>
                    <a:pt x="3093" y="161"/>
                  </a:cubicBezTo>
                  <a:cubicBezTo>
                    <a:pt x="3093" y="161"/>
                    <a:pt x="3094" y="161"/>
                    <a:pt x="3094" y="161"/>
                  </a:cubicBezTo>
                  <a:cubicBezTo>
                    <a:pt x="3098" y="153"/>
                    <a:pt x="3089" y="151"/>
                    <a:pt x="3086" y="146"/>
                  </a:cubicBezTo>
                  <a:cubicBezTo>
                    <a:pt x="3079" y="144"/>
                    <a:pt x="3071" y="143"/>
                    <a:pt x="3064" y="143"/>
                  </a:cubicBezTo>
                  <a:cubicBezTo>
                    <a:pt x="3055" y="143"/>
                    <a:pt x="3046" y="144"/>
                    <a:pt x="3036" y="145"/>
                  </a:cubicBezTo>
                  <a:cubicBezTo>
                    <a:pt x="3027" y="147"/>
                    <a:pt x="3017" y="148"/>
                    <a:pt x="3007" y="148"/>
                  </a:cubicBezTo>
                  <a:cubicBezTo>
                    <a:pt x="3005" y="148"/>
                    <a:pt x="3003" y="148"/>
                    <a:pt x="3001" y="148"/>
                  </a:cubicBezTo>
                  <a:cubicBezTo>
                    <a:pt x="2996" y="142"/>
                    <a:pt x="2985" y="144"/>
                    <a:pt x="2982" y="139"/>
                  </a:cubicBezTo>
                  <a:cubicBezTo>
                    <a:pt x="2982" y="136"/>
                    <a:pt x="2989" y="139"/>
                    <a:pt x="2991" y="137"/>
                  </a:cubicBezTo>
                  <a:cubicBezTo>
                    <a:pt x="2989" y="126"/>
                    <a:pt x="2975" y="128"/>
                    <a:pt x="2963" y="126"/>
                  </a:cubicBezTo>
                  <a:cubicBezTo>
                    <a:pt x="2953" y="125"/>
                    <a:pt x="2941" y="120"/>
                    <a:pt x="2931" y="120"/>
                  </a:cubicBezTo>
                  <a:moveTo>
                    <a:pt x="2726" y="114"/>
                  </a:moveTo>
                  <a:cubicBezTo>
                    <a:pt x="2720" y="114"/>
                    <a:pt x="2714" y="116"/>
                    <a:pt x="2707" y="117"/>
                  </a:cubicBezTo>
                  <a:cubicBezTo>
                    <a:pt x="2696" y="119"/>
                    <a:pt x="2691" y="124"/>
                    <a:pt x="2682" y="128"/>
                  </a:cubicBezTo>
                  <a:cubicBezTo>
                    <a:pt x="2668" y="134"/>
                    <a:pt x="2660" y="133"/>
                    <a:pt x="2666" y="144"/>
                  </a:cubicBezTo>
                  <a:cubicBezTo>
                    <a:pt x="2667" y="144"/>
                    <a:pt x="2668" y="144"/>
                    <a:pt x="2669" y="144"/>
                  </a:cubicBezTo>
                  <a:cubicBezTo>
                    <a:pt x="2674" y="144"/>
                    <a:pt x="2676" y="141"/>
                    <a:pt x="2681" y="141"/>
                  </a:cubicBezTo>
                  <a:cubicBezTo>
                    <a:pt x="2686" y="142"/>
                    <a:pt x="2686" y="147"/>
                    <a:pt x="2692" y="147"/>
                  </a:cubicBezTo>
                  <a:cubicBezTo>
                    <a:pt x="2692" y="147"/>
                    <a:pt x="2692" y="147"/>
                    <a:pt x="2693" y="147"/>
                  </a:cubicBezTo>
                  <a:cubicBezTo>
                    <a:pt x="2697" y="146"/>
                    <a:pt x="2696" y="141"/>
                    <a:pt x="2697" y="138"/>
                  </a:cubicBezTo>
                  <a:cubicBezTo>
                    <a:pt x="2705" y="138"/>
                    <a:pt x="2705" y="138"/>
                    <a:pt x="2705" y="138"/>
                  </a:cubicBezTo>
                  <a:cubicBezTo>
                    <a:pt x="2707" y="135"/>
                    <a:pt x="2706" y="130"/>
                    <a:pt x="2711" y="130"/>
                  </a:cubicBezTo>
                  <a:cubicBezTo>
                    <a:pt x="2715" y="131"/>
                    <a:pt x="2713" y="137"/>
                    <a:pt x="2718" y="137"/>
                  </a:cubicBezTo>
                  <a:cubicBezTo>
                    <a:pt x="2727" y="133"/>
                    <a:pt x="2733" y="128"/>
                    <a:pt x="2733" y="116"/>
                  </a:cubicBezTo>
                  <a:cubicBezTo>
                    <a:pt x="2731" y="115"/>
                    <a:pt x="2728" y="114"/>
                    <a:pt x="2726" y="114"/>
                  </a:cubicBezTo>
                  <a:moveTo>
                    <a:pt x="397" y="107"/>
                  </a:moveTo>
                  <a:cubicBezTo>
                    <a:pt x="395" y="107"/>
                    <a:pt x="393" y="108"/>
                    <a:pt x="392" y="111"/>
                  </a:cubicBezTo>
                  <a:cubicBezTo>
                    <a:pt x="391" y="115"/>
                    <a:pt x="402" y="121"/>
                    <a:pt x="409" y="122"/>
                  </a:cubicBezTo>
                  <a:cubicBezTo>
                    <a:pt x="413" y="115"/>
                    <a:pt x="403" y="107"/>
                    <a:pt x="397" y="107"/>
                  </a:cubicBezTo>
                  <a:moveTo>
                    <a:pt x="3692" y="107"/>
                  </a:moveTo>
                  <a:cubicBezTo>
                    <a:pt x="3699" y="115"/>
                    <a:pt x="3714" y="122"/>
                    <a:pt x="3727" y="123"/>
                  </a:cubicBezTo>
                  <a:cubicBezTo>
                    <a:pt x="3719" y="115"/>
                    <a:pt x="3705" y="107"/>
                    <a:pt x="3692" y="107"/>
                  </a:cubicBezTo>
                  <a:moveTo>
                    <a:pt x="2777" y="102"/>
                  </a:moveTo>
                  <a:cubicBezTo>
                    <a:pt x="2769" y="102"/>
                    <a:pt x="2760" y="105"/>
                    <a:pt x="2756" y="109"/>
                  </a:cubicBezTo>
                  <a:cubicBezTo>
                    <a:pt x="2754" y="106"/>
                    <a:pt x="2750" y="104"/>
                    <a:pt x="2745" y="104"/>
                  </a:cubicBezTo>
                  <a:cubicBezTo>
                    <a:pt x="2742" y="104"/>
                    <a:pt x="2738" y="106"/>
                    <a:pt x="2738" y="111"/>
                  </a:cubicBezTo>
                  <a:cubicBezTo>
                    <a:pt x="2740" y="112"/>
                    <a:pt x="2743" y="113"/>
                    <a:pt x="2747" y="113"/>
                  </a:cubicBezTo>
                  <a:cubicBezTo>
                    <a:pt x="2750" y="113"/>
                    <a:pt x="2754" y="112"/>
                    <a:pt x="2756" y="111"/>
                  </a:cubicBezTo>
                  <a:cubicBezTo>
                    <a:pt x="2759" y="115"/>
                    <a:pt x="2767" y="117"/>
                    <a:pt x="2775" y="117"/>
                  </a:cubicBezTo>
                  <a:cubicBezTo>
                    <a:pt x="2782" y="117"/>
                    <a:pt x="2789" y="114"/>
                    <a:pt x="2788" y="109"/>
                  </a:cubicBezTo>
                  <a:cubicBezTo>
                    <a:pt x="2788" y="104"/>
                    <a:pt x="2783" y="102"/>
                    <a:pt x="2777" y="102"/>
                  </a:cubicBezTo>
                  <a:moveTo>
                    <a:pt x="2781" y="88"/>
                  </a:moveTo>
                  <a:cubicBezTo>
                    <a:pt x="2772" y="88"/>
                    <a:pt x="2763" y="91"/>
                    <a:pt x="2760" y="97"/>
                  </a:cubicBezTo>
                  <a:cubicBezTo>
                    <a:pt x="2761" y="98"/>
                    <a:pt x="2763" y="99"/>
                    <a:pt x="2766" y="99"/>
                  </a:cubicBezTo>
                  <a:cubicBezTo>
                    <a:pt x="2768" y="99"/>
                    <a:pt x="2770" y="99"/>
                    <a:pt x="2771" y="98"/>
                  </a:cubicBezTo>
                  <a:cubicBezTo>
                    <a:pt x="2773" y="98"/>
                    <a:pt x="2775" y="98"/>
                    <a:pt x="2777" y="98"/>
                  </a:cubicBezTo>
                  <a:cubicBezTo>
                    <a:pt x="2781" y="98"/>
                    <a:pt x="2784" y="99"/>
                    <a:pt x="2786" y="102"/>
                  </a:cubicBezTo>
                  <a:cubicBezTo>
                    <a:pt x="2786" y="102"/>
                    <a:pt x="2787" y="102"/>
                    <a:pt x="2787" y="102"/>
                  </a:cubicBezTo>
                  <a:cubicBezTo>
                    <a:pt x="2794" y="102"/>
                    <a:pt x="2798" y="100"/>
                    <a:pt x="2797" y="94"/>
                  </a:cubicBezTo>
                  <a:cubicBezTo>
                    <a:pt x="2794" y="90"/>
                    <a:pt x="2788" y="88"/>
                    <a:pt x="2781" y="88"/>
                  </a:cubicBezTo>
                  <a:moveTo>
                    <a:pt x="2910" y="87"/>
                  </a:moveTo>
                  <a:cubicBezTo>
                    <a:pt x="2906" y="87"/>
                    <a:pt x="2904" y="89"/>
                    <a:pt x="2903" y="96"/>
                  </a:cubicBezTo>
                  <a:cubicBezTo>
                    <a:pt x="2906" y="98"/>
                    <a:pt x="2912" y="98"/>
                    <a:pt x="2916" y="99"/>
                  </a:cubicBezTo>
                  <a:cubicBezTo>
                    <a:pt x="2914" y="102"/>
                    <a:pt x="2908" y="101"/>
                    <a:pt x="2908" y="105"/>
                  </a:cubicBezTo>
                  <a:cubicBezTo>
                    <a:pt x="2910" y="110"/>
                    <a:pt x="2915" y="111"/>
                    <a:pt x="2921" y="111"/>
                  </a:cubicBezTo>
                  <a:cubicBezTo>
                    <a:pt x="2930" y="111"/>
                    <a:pt x="2940" y="108"/>
                    <a:pt x="2946" y="106"/>
                  </a:cubicBezTo>
                  <a:cubicBezTo>
                    <a:pt x="2943" y="100"/>
                    <a:pt x="2935" y="98"/>
                    <a:pt x="2937" y="90"/>
                  </a:cubicBezTo>
                  <a:cubicBezTo>
                    <a:pt x="2935" y="91"/>
                    <a:pt x="2933" y="91"/>
                    <a:pt x="2931" y="91"/>
                  </a:cubicBezTo>
                  <a:cubicBezTo>
                    <a:pt x="2927" y="91"/>
                    <a:pt x="2923" y="90"/>
                    <a:pt x="2920" y="89"/>
                  </a:cubicBezTo>
                  <a:cubicBezTo>
                    <a:pt x="2916" y="88"/>
                    <a:pt x="2913" y="87"/>
                    <a:pt x="2910" y="87"/>
                  </a:cubicBezTo>
                  <a:moveTo>
                    <a:pt x="436" y="116"/>
                  </a:moveTo>
                  <a:cubicBezTo>
                    <a:pt x="436" y="111"/>
                    <a:pt x="442" y="109"/>
                    <a:pt x="448" y="109"/>
                  </a:cubicBezTo>
                  <a:cubicBezTo>
                    <a:pt x="452" y="109"/>
                    <a:pt x="457" y="110"/>
                    <a:pt x="459" y="112"/>
                  </a:cubicBezTo>
                  <a:cubicBezTo>
                    <a:pt x="458" y="116"/>
                    <a:pt x="454" y="116"/>
                    <a:pt x="450" y="116"/>
                  </a:cubicBezTo>
                  <a:cubicBezTo>
                    <a:pt x="448" y="116"/>
                    <a:pt x="446" y="116"/>
                    <a:pt x="444" y="116"/>
                  </a:cubicBezTo>
                  <a:cubicBezTo>
                    <a:pt x="443" y="116"/>
                    <a:pt x="441" y="116"/>
                    <a:pt x="439" y="116"/>
                  </a:cubicBezTo>
                  <a:cubicBezTo>
                    <a:pt x="438" y="116"/>
                    <a:pt x="437" y="116"/>
                    <a:pt x="436" y="116"/>
                  </a:cubicBezTo>
                  <a:moveTo>
                    <a:pt x="455" y="85"/>
                  </a:moveTo>
                  <a:cubicBezTo>
                    <a:pt x="455" y="85"/>
                    <a:pt x="454" y="85"/>
                    <a:pt x="454" y="85"/>
                  </a:cubicBezTo>
                  <a:cubicBezTo>
                    <a:pt x="445" y="85"/>
                    <a:pt x="445" y="93"/>
                    <a:pt x="450" y="101"/>
                  </a:cubicBezTo>
                  <a:cubicBezTo>
                    <a:pt x="443" y="101"/>
                    <a:pt x="443" y="101"/>
                    <a:pt x="443" y="101"/>
                  </a:cubicBezTo>
                  <a:cubicBezTo>
                    <a:pt x="441" y="99"/>
                    <a:pt x="441" y="94"/>
                    <a:pt x="439" y="91"/>
                  </a:cubicBezTo>
                  <a:cubicBezTo>
                    <a:pt x="438" y="91"/>
                    <a:pt x="438" y="91"/>
                    <a:pt x="437" y="91"/>
                  </a:cubicBezTo>
                  <a:cubicBezTo>
                    <a:pt x="436" y="91"/>
                    <a:pt x="435" y="91"/>
                    <a:pt x="434" y="91"/>
                  </a:cubicBezTo>
                  <a:cubicBezTo>
                    <a:pt x="433" y="92"/>
                    <a:pt x="432" y="92"/>
                    <a:pt x="430" y="92"/>
                  </a:cubicBezTo>
                  <a:cubicBezTo>
                    <a:pt x="430" y="92"/>
                    <a:pt x="430" y="92"/>
                    <a:pt x="430" y="92"/>
                  </a:cubicBezTo>
                  <a:cubicBezTo>
                    <a:pt x="428" y="94"/>
                    <a:pt x="430" y="99"/>
                    <a:pt x="427" y="99"/>
                  </a:cubicBezTo>
                  <a:cubicBezTo>
                    <a:pt x="423" y="99"/>
                    <a:pt x="420" y="99"/>
                    <a:pt x="420" y="96"/>
                  </a:cubicBezTo>
                  <a:cubicBezTo>
                    <a:pt x="421" y="93"/>
                    <a:pt x="427" y="93"/>
                    <a:pt x="428" y="90"/>
                  </a:cubicBezTo>
                  <a:cubicBezTo>
                    <a:pt x="425" y="89"/>
                    <a:pt x="420" y="88"/>
                    <a:pt x="416" y="88"/>
                  </a:cubicBezTo>
                  <a:cubicBezTo>
                    <a:pt x="406" y="88"/>
                    <a:pt x="396" y="92"/>
                    <a:pt x="398" y="100"/>
                  </a:cubicBezTo>
                  <a:cubicBezTo>
                    <a:pt x="400" y="103"/>
                    <a:pt x="406" y="102"/>
                    <a:pt x="408" y="105"/>
                  </a:cubicBezTo>
                  <a:cubicBezTo>
                    <a:pt x="409" y="114"/>
                    <a:pt x="416" y="118"/>
                    <a:pt x="426" y="118"/>
                  </a:cubicBezTo>
                  <a:cubicBezTo>
                    <a:pt x="428" y="118"/>
                    <a:pt x="430" y="118"/>
                    <a:pt x="432" y="118"/>
                  </a:cubicBezTo>
                  <a:cubicBezTo>
                    <a:pt x="428" y="120"/>
                    <a:pt x="429" y="125"/>
                    <a:pt x="432" y="127"/>
                  </a:cubicBezTo>
                  <a:cubicBezTo>
                    <a:pt x="433" y="127"/>
                    <a:pt x="433" y="127"/>
                    <a:pt x="433" y="127"/>
                  </a:cubicBezTo>
                  <a:cubicBezTo>
                    <a:pt x="434" y="127"/>
                    <a:pt x="435" y="127"/>
                    <a:pt x="436" y="127"/>
                  </a:cubicBezTo>
                  <a:cubicBezTo>
                    <a:pt x="437" y="126"/>
                    <a:pt x="437" y="126"/>
                    <a:pt x="438" y="126"/>
                  </a:cubicBezTo>
                  <a:cubicBezTo>
                    <a:pt x="439" y="126"/>
                    <a:pt x="439" y="126"/>
                    <a:pt x="440" y="126"/>
                  </a:cubicBezTo>
                  <a:cubicBezTo>
                    <a:pt x="440" y="129"/>
                    <a:pt x="436" y="130"/>
                    <a:pt x="439" y="132"/>
                  </a:cubicBezTo>
                  <a:cubicBezTo>
                    <a:pt x="446" y="136"/>
                    <a:pt x="446" y="149"/>
                    <a:pt x="455" y="149"/>
                  </a:cubicBezTo>
                  <a:cubicBezTo>
                    <a:pt x="455" y="149"/>
                    <a:pt x="455" y="149"/>
                    <a:pt x="455" y="149"/>
                  </a:cubicBezTo>
                  <a:cubicBezTo>
                    <a:pt x="465" y="148"/>
                    <a:pt x="465" y="132"/>
                    <a:pt x="477" y="130"/>
                  </a:cubicBezTo>
                  <a:cubicBezTo>
                    <a:pt x="476" y="119"/>
                    <a:pt x="483" y="115"/>
                    <a:pt x="491" y="111"/>
                  </a:cubicBezTo>
                  <a:cubicBezTo>
                    <a:pt x="498" y="114"/>
                    <a:pt x="499" y="121"/>
                    <a:pt x="503" y="126"/>
                  </a:cubicBezTo>
                  <a:cubicBezTo>
                    <a:pt x="503" y="130"/>
                    <a:pt x="497" y="129"/>
                    <a:pt x="499" y="135"/>
                  </a:cubicBezTo>
                  <a:cubicBezTo>
                    <a:pt x="500" y="135"/>
                    <a:pt x="501" y="136"/>
                    <a:pt x="502" y="136"/>
                  </a:cubicBezTo>
                  <a:cubicBezTo>
                    <a:pt x="506" y="136"/>
                    <a:pt x="509" y="133"/>
                    <a:pt x="512" y="133"/>
                  </a:cubicBezTo>
                  <a:cubicBezTo>
                    <a:pt x="516" y="133"/>
                    <a:pt x="514" y="138"/>
                    <a:pt x="518" y="138"/>
                  </a:cubicBezTo>
                  <a:cubicBezTo>
                    <a:pt x="518" y="138"/>
                    <a:pt x="518" y="138"/>
                    <a:pt x="519" y="138"/>
                  </a:cubicBezTo>
                  <a:cubicBezTo>
                    <a:pt x="525" y="134"/>
                    <a:pt x="535" y="132"/>
                    <a:pt x="540" y="125"/>
                  </a:cubicBezTo>
                  <a:cubicBezTo>
                    <a:pt x="524" y="120"/>
                    <a:pt x="517" y="108"/>
                    <a:pt x="496" y="107"/>
                  </a:cubicBezTo>
                  <a:cubicBezTo>
                    <a:pt x="495" y="106"/>
                    <a:pt x="493" y="105"/>
                    <a:pt x="492" y="102"/>
                  </a:cubicBezTo>
                  <a:cubicBezTo>
                    <a:pt x="491" y="102"/>
                    <a:pt x="490" y="102"/>
                    <a:pt x="489" y="102"/>
                  </a:cubicBezTo>
                  <a:cubicBezTo>
                    <a:pt x="482" y="102"/>
                    <a:pt x="475" y="98"/>
                    <a:pt x="470" y="94"/>
                  </a:cubicBezTo>
                  <a:cubicBezTo>
                    <a:pt x="464" y="89"/>
                    <a:pt x="459" y="85"/>
                    <a:pt x="455" y="85"/>
                  </a:cubicBezTo>
                  <a:moveTo>
                    <a:pt x="804" y="81"/>
                  </a:moveTo>
                  <a:cubicBezTo>
                    <a:pt x="800" y="81"/>
                    <a:pt x="796" y="83"/>
                    <a:pt x="796" y="87"/>
                  </a:cubicBezTo>
                  <a:cubicBezTo>
                    <a:pt x="797" y="89"/>
                    <a:pt x="801" y="90"/>
                    <a:pt x="805" y="90"/>
                  </a:cubicBezTo>
                  <a:cubicBezTo>
                    <a:pt x="809" y="90"/>
                    <a:pt x="812" y="89"/>
                    <a:pt x="812" y="86"/>
                  </a:cubicBezTo>
                  <a:cubicBezTo>
                    <a:pt x="812" y="83"/>
                    <a:pt x="808" y="81"/>
                    <a:pt x="804" y="81"/>
                  </a:cubicBezTo>
                  <a:moveTo>
                    <a:pt x="888" y="80"/>
                  </a:moveTo>
                  <a:cubicBezTo>
                    <a:pt x="882" y="80"/>
                    <a:pt x="876" y="82"/>
                    <a:pt x="875" y="87"/>
                  </a:cubicBezTo>
                  <a:cubicBezTo>
                    <a:pt x="877" y="89"/>
                    <a:pt x="880" y="89"/>
                    <a:pt x="883" y="89"/>
                  </a:cubicBezTo>
                  <a:cubicBezTo>
                    <a:pt x="888" y="89"/>
                    <a:pt x="894" y="88"/>
                    <a:pt x="896" y="86"/>
                  </a:cubicBezTo>
                  <a:cubicBezTo>
                    <a:pt x="896" y="81"/>
                    <a:pt x="896" y="81"/>
                    <a:pt x="896" y="81"/>
                  </a:cubicBezTo>
                  <a:cubicBezTo>
                    <a:pt x="894" y="80"/>
                    <a:pt x="891" y="80"/>
                    <a:pt x="888" y="80"/>
                  </a:cubicBezTo>
                  <a:moveTo>
                    <a:pt x="1219" y="79"/>
                  </a:moveTo>
                  <a:cubicBezTo>
                    <a:pt x="1215" y="79"/>
                    <a:pt x="1212" y="80"/>
                    <a:pt x="1210" y="81"/>
                  </a:cubicBezTo>
                  <a:cubicBezTo>
                    <a:pt x="1211" y="89"/>
                    <a:pt x="1224" y="92"/>
                    <a:pt x="1235" y="92"/>
                  </a:cubicBezTo>
                  <a:cubicBezTo>
                    <a:pt x="1236" y="92"/>
                    <a:pt x="1236" y="92"/>
                    <a:pt x="1237" y="92"/>
                  </a:cubicBezTo>
                  <a:cubicBezTo>
                    <a:pt x="1237" y="84"/>
                    <a:pt x="1237" y="84"/>
                    <a:pt x="1237" y="84"/>
                  </a:cubicBezTo>
                  <a:cubicBezTo>
                    <a:pt x="1233" y="81"/>
                    <a:pt x="1225" y="79"/>
                    <a:pt x="1219" y="79"/>
                  </a:cubicBezTo>
                  <a:moveTo>
                    <a:pt x="2851" y="77"/>
                  </a:moveTo>
                  <a:cubicBezTo>
                    <a:pt x="2844" y="77"/>
                    <a:pt x="2837" y="79"/>
                    <a:pt x="2833" y="82"/>
                  </a:cubicBezTo>
                  <a:cubicBezTo>
                    <a:pt x="2832" y="90"/>
                    <a:pt x="2844" y="88"/>
                    <a:pt x="2849" y="91"/>
                  </a:cubicBezTo>
                  <a:cubicBezTo>
                    <a:pt x="2848" y="94"/>
                    <a:pt x="2841" y="93"/>
                    <a:pt x="2840" y="98"/>
                  </a:cubicBezTo>
                  <a:cubicBezTo>
                    <a:pt x="2842" y="100"/>
                    <a:pt x="2844" y="101"/>
                    <a:pt x="2846" y="101"/>
                  </a:cubicBezTo>
                  <a:cubicBezTo>
                    <a:pt x="2850" y="101"/>
                    <a:pt x="2855" y="99"/>
                    <a:pt x="2858" y="98"/>
                  </a:cubicBezTo>
                  <a:cubicBezTo>
                    <a:pt x="2860" y="97"/>
                    <a:pt x="2862" y="97"/>
                    <a:pt x="2864" y="97"/>
                  </a:cubicBezTo>
                  <a:cubicBezTo>
                    <a:pt x="2875" y="97"/>
                    <a:pt x="2880" y="101"/>
                    <a:pt x="2886" y="108"/>
                  </a:cubicBezTo>
                  <a:cubicBezTo>
                    <a:pt x="2886" y="108"/>
                    <a:pt x="2887" y="108"/>
                    <a:pt x="2887" y="108"/>
                  </a:cubicBezTo>
                  <a:cubicBezTo>
                    <a:pt x="2893" y="108"/>
                    <a:pt x="2897" y="107"/>
                    <a:pt x="2901" y="106"/>
                  </a:cubicBezTo>
                  <a:cubicBezTo>
                    <a:pt x="2896" y="95"/>
                    <a:pt x="2886" y="84"/>
                    <a:pt x="2871" y="84"/>
                  </a:cubicBezTo>
                  <a:cubicBezTo>
                    <a:pt x="2869" y="84"/>
                    <a:pt x="2868" y="85"/>
                    <a:pt x="2867" y="85"/>
                  </a:cubicBezTo>
                  <a:cubicBezTo>
                    <a:pt x="2865" y="79"/>
                    <a:pt x="2858" y="77"/>
                    <a:pt x="2851" y="77"/>
                  </a:cubicBezTo>
                  <a:moveTo>
                    <a:pt x="825" y="76"/>
                  </a:moveTo>
                  <a:cubicBezTo>
                    <a:pt x="820" y="76"/>
                    <a:pt x="815" y="79"/>
                    <a:pt x="818" y="84"/>
                  </a:cubicBezTo>
                  <a:cubicBezTo>
                    <a:pt x="818" y="85"/>
                    <a:pt x="821" y="86"/>
                    <a:pt x="823" y="86"/>
                  </a:cubicBezTo>
                  <a:cubicBezTo>
                    <a:pt x="825" y="86"/>
                    <a:pt x="827" y="85"/>
                    <a:pt x="829" y="85"/>
                  </a:cubicBezTo>
                  <a:cubicBezTo>
                    <a:pt x="832" y="79"/>
                    <a:pt x="829" y="76"/>
                    <a:pt x="825" y="76"/>
                  </a:cubicBezTo>
                  <a:moveTo>
                    <a:pt x="490" y="68"/>
                  </a:moveTo>
                  <a:cubicBezTo>
                    <a:pt x="483" y="73"/>
                    <a:pt x="475" y="78"/>
                    <a:pt x="472" y="86"/>
                  </a:cubicBezTo>
                  <a:cubicBezTo>
                    <a:pt x="476" y="89"/>
                    <a:pt x="482" y="90"/>
                    <a:pt x="487" y="90"/>
                  </a:cubicBezTo>
                  <a:cubicBezTo>
                    <a:pt x="488" y="90"/>
                    <a:pt x="489" y="90"/>
                    <a:pt x="489" y="90"/>
                  </a:cubicBezTo>
                  <a:cubicBezTo>
                    <a:pt x="490" y="90"/>
                    <a:pt x="491" y="90"/>
                    <a:pt x="492" y="90"/>
                  </a:cubicBezTo>
                  <a:cubicBezTo>
                    <a:pt x="495" y="90"/>
                    <a:pt x="499" y="90"/>
                    <a:pt x="502" y="91"/>
                  </a:cubicBezTo>
                  <a:cubicBezTo>
                    <a:pt x="502" y="95"/>
                    <a:pt x="496" y="93"/>
                    <a:pt x="493" y="95"/>
                  </a:cubicBezTo>
                  <a:cubicBezTo>
                    <a:pt x="496" y="101"/>
                    <a:pt x="511" y="102"/>
                    <a:pt x="522" y="102"/>
                  </a:cubicBezTo>
                  <a:cubicBezTo>
                    <a:pt x="529" y="102"/>
                    <a:pt x="539" y="103"/>
                    <a:pt x="546" y="103"/>
                  </a:cubicBezTo>
                  <a:cubicBezTo>
                    <a:pt x="547" y="103"/>
                    <a:pt x="549" y="103"/>
                    <a:pt x="550" y="103"/>
                  </a:cubicBezTo>
                  <a:cubicBezTo>
                    <a:pt x="561" y="102"/>
                    <a:pt x="567" y="91"/>
                    <a:pt x="567" y="82"/>
                  </a:cubicBezTo>
                  <a:cubicBezTo>
                    <a:pt x="557" y="81"/>
                    <a:pt x="547" y="76"/>
                    <a:pt x="538" y="76"/>
                  </a:cubicBezTo>
                  <a:cubicBezTo>
                    <a:pt x="534" y="76"/>
                    <a:pt x="530" y="77"/>
                    <a:pt x="527" y="80"/>
                  </a:cubicBezTo>
                  <a:cubicBezTo>
                    <a:pt x="524" y="79"/>
                    <a:pt x="526" y="73"/>
                    <a:pt x="524" y="71"/>
                  </a:cubicBezTo>
                  <a:cubicBezTo>
                    <a:pt x="523" y="71"/>
                    <a:pt x="522" y="70"/>
                    <a:pt x="522" y="70"/>
                  </a:cubicBezTo>
                  <a:cubicBezTo>
                    <a:pt x="515" y="70"/>
                    <a:pt x="515" y="76"/>
                    <a:pt x="512" y="79"/>
                  </a:cubicBezTo>
                  <a:cubicBezTo>
                    <a:pt x="501" y="78"/>
                    <a:pt x="497" y="71"/>
                    <a:pt x="490" y="68"/>
                  </a:cubicBezTo>
                  <a:moveTo>
                    <a:pt x="752" y="66"/>
                  </a:moveTo>
                  <a:cubicBezTo>
                    <a:pt x="743" y="66"/>
                    <a:pt x="735" y="70"/>
                    <a:pt x="732" y="77"/>
                  </a:cubicBezTo>
                  <a:cubicBezTo>
                    <a:pt x="735" y="80"/>
                    <a:pt x="739" y="81"/>
                    <a:pt x="743" y="81"/>
                  </a:cubicBezTo>
                  <a:cubicBezTo>
                    <a:pt x="752" y="81"/>
                    <a:pt x="761" y="76"/>
                    <a:pt x="761" y="68"/>
                  </a:cubicBezTo>
                  <a:cubicBezTo>
                    <a:pt x="758" y="67"/>
                    <a:pt x="755" y="66"/>
                    <a:pt x="752" y="66"/>
                  </a:cubicBezTo>
                  <a:moveTo>
                    <a:pt x="796" y="65"/>
                  </a:moveTo>
                  <a:cubicBezTo>
                    <a:pt x="792" y="65"/>
                    <a:pt x="787" y="67"/>
                    <a:pt x="783" y="68"/>
                  </a:cubicBezTo>
                  <a:cubicBezTo>
                    <a:pt x="778" y="70"/>
                    <a:pt x="773" y="72"/>
                    <a:pt x="768" y="72"/>
                  </a:cubicBezTo>
                  <a:cubicBezTo>
                    <a:pt x="767" y="72"/>
                    <a:pt x="766" y="72"/>
                    <a:pt x="766" y="72"/>
                  </a:cubicBezTo>
                  <a:cubicBezTo>
                    <a:pt x="764" y="75"/>
                    <a:pt x="762" y="76"/>
                    <a:pt x="762" y="81"/>
                  </a:cubicBezTo>
                  <a:cubicBezTo>
                    <a:pt x="765" y="84"/>
                    <a:pt x="768" y="86"/>
                    <a:pt x="771" y="86"/>
                  </a:cubicBezTo>
                  <a:cubicBezTo>
                    <a:pt x="776" y="86"/>
                    <a:pt x="780" y="82"/>
                    <a:pt x="786" y="81"/>
                  </a:cubicBezTo>
                  <a:cubicBezTo>
                    <a:pt x="789" y="80"/>
                    <a:pt x="794" y="81"/>
                    <a:pt x="796" y="80"/>
                  </a:cubicBezTo>
                  <a:cubicBezTo>
                    <a:pt x="801" y="78"/>
                    <a:pt x="804" y="71"/>
                    <a:pt x="803" y="68"/>
                  </a:cubicBezTo>
                  <a:cubicBezTo>
                    <a:pt x="801" y="66"/>
                    <a:pt x="798" y="65"/>
                    <a:pt x="796" y="65"/>
                  </a:cubicBezTo>
                  <a:moveTo>
                    <a:pt x="1237" y="62"/>
                  </a:moveTo>
                  <a:cubicBezTo>
                    <a:pt x="1228" y="64"/>
                    <a:pt x="1220" y="66"/>
                    <a:pt x="1218" y="73"/>
                  </a:cubicBezTo>
                  <a:cubicBezTo>
                    <a:pt x="1225" y="75"/>
                    <a:pt x="1230" y="79"/>
                    <a:pt x="1237" y="80"/>
                  </a:cubicBezTo>
                  <a:cubicBezTo>
                    <a:pt x="1237" y="62"/>
                    <a:pt x="1237" y="62"/>
                    <a:pt x="1237" y="62"/>
                  </a:cubicBezTo>
                  <a:moveTo>
                    <a:pt x="850" y="61"/>
                  </a:moveTo>
                  <a:cubicBezTo>
                    <a:pt x="848" y="61"/>
                    <a:pt x="845" y="62"/>
                    <a:pt x="843" y="62"/>
                  </a:cubicBezTo>
                  <a:cubicBezTo>
                    <a:pt x="843" y="68"/>
                    <a:pt x="850" y="72"/>
                    <a:pt x="856" y="72"/>
                  </a:cubicBezTo>
                  <a:cubicBezTo>
                    <a:pt x="859" y="72"/>
                    <a:pt x="862" y="71"/>
                    <a:pt x="863" y="68"/>
                  </a:cubicBezTo>
                  <a:cubicBezTo>
                    <a:pt x="861" y="64"/>
                    <a:pt x="856" y="61"/>
                    <a:pt x="850" y="61"/>
                  </a:cubicBezTo>
                  <a:moveTo>
                    <a:pt x="1205" y="54"/>
                  </a:moveTo>
                  <a:cubicBezTo>
                    <a:pt x="1200" y="54"/>
                    <a:pt x="1195" y="58"/>
                    <a:pt x="1199" y="63"/>
                  </a:cubicBezTo>
                  <a:cubicBezTo>
                    <a:pt x="1201" y="63"/>
                    <a:pt x="1203" y="64"/>
                    <a:pt x="1205" y="64"/>
                  </a:cubicBezTo>
                  <a:cubicBezTo>
                    <a:pt x="1209" y="64"/>
                    <a:pt x="1212" y="63"/>
                    <a:pt x="1213" y="60"/>
                  </a:cubicBezTo>
                  <a:cubicBezTo>
                    <a:pt x="1213" y="56"/>
                    <a:pt x="1209" y="54"/>
                    <a:pt x="1205" y="54"/>
                  </a:cubicBezTo>
                  <a:moveTo>
                    <a:pt x="941" y="54"/>
                  </a:moveTo>
                  <a:cubicBezTo>
                    <a:pt x="935" y="54"/>
                    <a:pt x="926" y="57"/>
                    <a:pt x="921" y="59"/>
                  </a:cubicBezTo>
                  <a:cubicBezTo>
                    <a:pt x="919" y="61"/>
                    <a:pt x="922" y="63"/>
                    <a:pt x="920" y="65"/>
                  </a:cubicBezTo>
                  <a:cubicBezTo>
                    <a:pt x="916" y="67"/>
                    <a:pt x="913" y="67"/>
                    <a:pt x="910" y="67"/>
                  </a:cubicBezTo>
                  <a:cubicBezTo>
                    <a:pt x="908" y="67"/>
                    <a:pt x="907" y="67"/>
                    <a:pt x="905" y="67"/>
                  </a:cubicBezTo>
                  <a:cubicBezTo>
                    <a:pt x="903" y="67"/>
                    <a:pt x="901" y="66"/>
                    <a:pt x="899" y="66"/>
                  </a:cubicBezTo>
                  <a:cubicBezTo>
                    <a:pt x="896" y="66"/>
                    <a:pt x="894" y="67"/>
                    <a:pt x="891" y="68"/>
                  </a:cubicBezTo>
                  <a:cubicBezTo>
                    <a:pt x="891" y="76"/>
                    <a:pt x="895" y="79"/>
                    <a:pt x="901" y="79"/>
                  </a:cubicBezTo>
                  <a:cubicBezTo>
                    <a:pt x="909" y="79"/>
                    <a:pt x="920" y="73"/>
                    <a:pt x="925" y="70"/>
                  </a:cubicBezTo>
                  <a:cubicBezTo>
                    <a:pt x="927" y="71"/>
                    <a:pt x="930" y="71"/>
                    <a:pt x="932" y="71"/>
                  </a:cubicBezTo>
                  <a:cubicBezTo>
                    <a:pt x="938" y="71"/>
                    <a:pt x="944" y="67"/>
                    <a:pt x="952" y="66"/>
                  </a:cubicBezTo>
                  <a:cubicBezTo>
                    <a:pt x="953" y="57"/>
                    <a:pt x="948" y="54"/>
                    <a:pt x="941" y="54"/>
                  </a:cubicBezTo>
                  <a:moveTo>
                    <a:pt x="882" y="47"/>
                  </a:moveTo>
                  <a:cubicBezTo>
                    <a:pt x="872" y="47"/>
                    <a:pt x="860" y="52"/>
                    <a:pt x="860" y="61"/>
                  </a:cubicBezTo>
                  <a:cubicBezTo>
                    <a:pt x="864" y="67"/>
                    <a:pt x="872" y="68"/>
                    <a:pt x="875" y="74"/>
                  </a:cubicBezTo>
                  <a:cubicBezTo>
                    <a:pt x="864" y="76"/>
                    <a:pt x="852" y="76"/>
                    <a:pt x="848" y="84"/>
                  </a:cubicBezTo>
                  <a:cubicBezTo>
                    <a:pt x="850" y="86"/>
                    <a:pt x="852" y="86"/>
                    <a:pt x="854" y="86"/>
                  </a:cubicBezTo>
                  <a:cubicBezTo>
                    <a:pt x="856" y="86"/>
                    <a:pt x="859" y="85"/>
                    <a:pt x="861" y="84"/>
                  </a:cubicBezTo>
                  <a:cubicBezTo>
                    <a:pt x="864" y="83"/>
                    <a:pt x="867" y="82"/>
                    <a:pt x="870" y="82"/>
                  </a:cubicBezTo>
                  <a:cubicBezTo>
                    <a:pt x="872" y="82"/>
                    <a:pt x="873" y="82"/>
                    <a:pt x="875" y="83"/>
                  </a:cubicBezTo>
                  <a:cubicBezTo>
                    <a:pt x="879" y="77"/>
                    <a:pt x="884" y="73"/>
                    <a:pt x="887" y="68"/>
                  </a:cubicBezTo>
                  <a:cubicBezTo>
                    <a:pt x="882" y="64"/>
                    <a:pt x="872" y="64"/>
                    <a:pt x="868" y="60"/>
                  </a:cubicBezTo>
                  <a:cubicBezTo>
                    <a:pt x="872" y="54"/>
                    <a:pt x="889" y="58"/>
                    <a:pt x="887" y="48"/>
                  </a:cubicBezTo>
                  <a:cubicBezTo>
                    <a:pt x="886" y="47"/>
                    <a:pt x="884" y="47"/>
                    <a:pt x="882" y="47"/>
                  </a:cubicBezTo>
                  <a:moveTo>
                    <a:pt x="929" y="45"/>
                  </a:moveTo>
                  <a:cubicBezTo>
                    <a:pt x="926" y="45"/>
                    <a:pt x="923" y="47"/>
                    <a:pt x="924" y="52"/>
                  </a:cubicBezTo>
                  <a:cubicBezTo>
                    <a:pt x="925" y="53"/>
                    <a:pt x="927" y="53"/>
                    <a:pt x="929" y="53"/>
                  </a:cubicBezTo>
                  <a:cubicBezTo>
                    <a:pt x="929" y="53"/>
                    <a:pt x="930" y="53"/>
                    <a:pt x="930" y="53"/>
                  </a:cubicBezTo>
                  <a:cubicBezTo>
                    <a:pt x="931" y="53"/>
                    <a:pt x="931" y="53"/>
                    <a:pt x="932" y="53"/>
                  </a:cubicBezTo>
                  <a:cubicBezTo>
                    <a:pt x="932" y="53"/>
                    <a:pt x="933" y="53"/>
                    <a:pt x="933" y="53"/>
                  </a:cubicBezTo>
                  <a:cubicBezTo>
                    <a:pt x="936" y="48"/>
                    <a:pt x="933" y="45"/>
                    <a:pt x="929" y="45"/>
                  </a:cubicBezTo>
                  <a:moveTo>
                    <a:pt x="2955" y="34"/>
                  </a:moveTo>
                  <a:cubicBezTo>
                    <a:pt x="2951" y="34"/>
                    <a:pt x="2948" y="35"/>
                    <a:pt x="2947" y="38"/>
                  </a:cubicBezTo>
                  <a:cubicBezTo>
                    <a:pt x="2947" y="42"/>
                    <a:pt x="2956" y="39"/>
                    <a:pt x="2956" y="44"/>
                  </a:cubicBezTo>
                  <a:cubicBezTo>
                    <a:pt x="2955" y="45"/>
                    <a:pt x="2954" y="45"/>
                    <a:pt x="2953" y="45"/>
                  </a:cubicBezTo>
                  <a:cubicBezTo>
                    <a:pt x="2952" y="45"/>
                    <a:pt x="2951" y="45"/>
                    <a:pt x="2950" y="44"/>
                  </a:cubicBezTo>
                  <a:cubicBezTo>
                    <a:pt x="2949" y="44"/>
                    <a:pt x="2949" y="44"/>
                    <a:pt x="2948" y="44"/>
                  </a:cubicBezTo>
                  <a:cubicBezTo>
                    <a:pt x="2947" y="44"/>
                    <a:pt x="2946" y="44"/>
                    <a:pt x="2946" y="45"/>
                  </a:cubicBezTo>
                  <a:cubicBezTo>
                    <a:pt x="2943" y="47"/>
                    <a:pt x="2948" y="51"/>
                    <a:pt x="2944" y="53"/>
                  </a:cubicBezTo>
                  <a:cubicBezTo>
                    <a:pt x="2943" y="53"/>
                    <a:pt x="2942" y="53"/>
                    <a:pt x="2940" y="53"/>
                  </a:cubicBezTo>
                  <a:cubicBezTo>
                    <a:pt x="2934" y="53"/>
                    <a:pt x="2930" y="54"/>
                    <a:pt x="2928" y="58"/>
                  </a:cubicBezTo>
                  <a:cubicBezTo>
                    <a:pt x="2927" y="62"/>
                    <a:pt x="2930" y="61"/>
                    <a:pt x="2930" y="64"/>
                  </a:cubicBezTo>
                  <a:cubicBezTo>
                    <a:pt x="2929" y="67"/>
                    <a:pt x="2924" y="66"/>
                    <a:pt x="2925" y="70"/>
                  </a:cubicBezTo>
                  <a:cubicBezTo>
                    <a:pt x="2927" y="76"/>
                    <a:pt x="2932" y="77"/>
                    <a:pt x="2938" y="77"/>
                  </a:cubicBezTo>
                  <a:cubicBezTo>
                    <a:pt x="2942" y="77"/>
                    <a:pt x="2945" y="77"/>
                    <a:pt x="2949" y="76"/>
                  </a:cubicBezTo>
                  <a:cubicBezTo>
                    <a:pt x="2953" y="76"/>
                    <a:pt x="2957" y="75"/>
                    <a:pt x="2960" y="75"/>
                  </a:cubicBezTo>
                  <a:cubicBezTo>
                    <a:pt x="2964" y="75"/>
                    <a:pt x="2968" y="76"/>
                    <a:pt x="2971" y="79"/>
                  </a:cubicBezTo>
                  <a:cubicBezTo>
                    <a:pt x="2970" y="82"/>
                    <a:pt x="2968" y="83"/>
                    <a:pt x="2965" y="83"/>
                  </a:cubicBezTo>
                  <a:cubicBezTo>
                    <a:pt x="2961" y="83"/>
                    <a:pt x="2956" y="81"/>
                    <a:pt x="2952" y="80"/>
                  </a:cubicBezTo>
                  <a:cubicBezTo>
                    <a:pt x="2951" y="81"/>
                    <a:pt x="2951" y="84"/>
                    <a:pt x="2949" y="85"/>
                  </a:cubicBezTo>
                  <a:cubicBezTo>
                    <a:pt x="2951" y="93"/>
                    <a:pt x="2964" y="99"/>
                    <a:pt x="2976" y="99"/>
                  </a:cubicBezTo>
                  <a:cubicBezTo>
                    <a:pt x="2981" y="99"/>
                    <a:pt x="2987" y="98"/>
                    <a:pt x="2991" y="96"/>
                  </a:cubicBezTo>
                  <a:cubicBezTo>
                    <a:pt x="2995" y="97"/>
                    <a:pt x="2996" y="101"/>
                    <a:pt x="3002" y="101"/>
                  </a:cubicBezTo>
                  <a:cubicBezTo>
                    <a:pt x="3010" y="98"/>
                    <a:pt x="2998" y="88"/>
                    <a:pt x="3007" y="85"/>
                  </a:cubicBezTo>
                  <a:cubicBezTo>
                    <a:pt x="3010" y="86"/>
                    <a:pt x="3009" y="90"/>
                    <a:pt x="3014" y="90"/>
                  </a:cubicBezTo>
                  <a:cubicBezTo>
                    <a:pt x="3021" y="87"/>
                    <a:pt x="3028" y="84"/>
                    <a:pt x="3029" y="76"/>
                  </a:cubicBezTo>
                  <a:cubicBezTo>
                    <a:pt x="3016" y="76"/>
                    <a:pt x="3019" y="63"/>
                    <a:pt x="3006" y="63"/>
                  </a:cubicBezTo>
                  <a:cubicBezTo>
                    <a:pt x="3004" y="63"/>
                    <a:pt x="3003" y="63"/>
                    <a:pt x="3001" y="63"/>
                  </a:cubicBezTo>
                  <a:cubicBezTo>
                    <a:pt x="2993" y="55"/>
                    <a:pt x="2978" y="53"/>
                    <a:pt x="2976" y="41"/>
                  </a:cubicBezTo>
                  <a:cubicBezTo>
                    <a:pt x="2971" y="39"/>
                    <a:pt x="2962" y="34"/>
                    <a:pt x="2955" y="34"/>
                  </a:cubicBezTo>
                  <a:moveTo>
                    <a:pt x="3075" y="120"/>
                  </a:moveTo>
                  <a:cubicBezTo>
                    <a:pt x="3073" y="120"/>
                    <a:pt x="3070" y="120"/>
                    <a:pt x="3069" y="119"/>
                  </a:cubicBezTo>
                  <a:cubicBezTo>
                    <a:pt x="3065" y="113"/>
                    <a:pt x="3071" y="111"/>
                    <a:pt x="3077" y="111"/>
                  </a:cubicBezTo>
                  <a:cubicBezTo>
                    <a:pt x="3082" y="111"/>
                    <a:pt x="3088" y="113"/>
                    <a:pt x="3087" y="118"/>
                  </a:cubicBezTo>
                  <a:cubicBezTo>
                    <a:pt x="3085" y="119"/>
                    <a:pt x="3080" y="120"/>
                    <a:pt x="3075" y="120"/>
                  </a:cubicBezTo>
                  <a:moveTo>
                    <a:pt x="3192" y="43"/>
                  </a:moveTo>
                  <a:cubicBezTo>
                    <a:pt x="3189" y="43"/>
                    <a:pt x="3186" y="42"/>
                    <a:pt x="3184" y="41"/>
                  </a:cubicBezTo>
                  <a:cubicBezTo>
                    <a:pt x="3191" y="36"/>
                    <a:pt x="3198" y="31"/>
                    <a:pt x="3208" y="31"/>
                  </a:cubicBezTo>
                  <a:cubicBezTo>
                    <a:pt x="3211" y="31"/>
                    <a:pt x="3215" y="32"/>
                    <a:pt x="3218" y="33"/>
                  </a:cubicBezTo>
                  <a:cubicBezTo>
                    <a:pt x="3213" y="37"/>
                    <a:pt x="3201" y="43"/>
                    <a:pt x="3192" y="43"/>
                  </a:cubicBezTo>
                  <a:moveTo>
                    <a:pt x="3137" y="10"/>
                  </a:moveTo>
                  <a:cubicBezTo>
                    <a:pt x="3133" y="12"/>
                    <a:pt x="3131" y="16"/>
                    <a:pt x="3126" y="17"/>
                  </a:cubicBezTo>
                  <a:cubicBezTo>
                    <a:pt x="3122" y="15"/>
                    <a:pt x="3118" y="14"/>
                    <a:pt x="3114" y="14"/>
                  </a:cubicBezTo>
                  <a:cubicBezTo>
                    <a:pt x="3104" y="14"/>
                    <a:pt x="3092" y="19"/>
                    <a:pt x="3081" y="19"/>
                  </a:cubicBezTo>
                  <a:cubicBezTo>
                    <a:pt x="3079" y="20"/>
                    <a:pt x="3080" y="25"/>
                    <a:pt x="3077" y="25"/>
                  </a:cubicBezTo>
                  <a:cubicBezTo>
                    <a:pt x="3071" y="23"/>
                    <a:pt x="3065" y="19"/>
                    <a:pt x="3058" y="19"/>
                  </a:cubicBezTo>
                  <a:cubicBezTo>
                    <a:pt x="3055" y="19"/>
                    <a:pt x="3053" y="20"/>
                    <a:pt x="3050" y="22"/>
                  </a:cubicBezTo>
                  <a:cubicBezTo>
                    <a:pt x="3045" y="19"/>
                    <a:pt x="3041" y="16"/>
                    <a:pt x="3033" y="16"/>
                  </a:cubicBezTo>
                  <a:cubicBezTo>
                    <a:pt x="3033" y="16"/>
                    <a:pt x="3032" y="16"/>
                    <a:pt x="3031" y="16"/>
                  </a:cubicBezTo>
                  <a:cubicBezTo>
                    <a:pt x="3028" y="21"/>
                    <a:pt x="3024" y="23"/>
                    <a:pt x="3020" y="23"/>
                  </a:cubicBezTo>
                  <a:cubicBezTo>
                    <a:pt x="3017" y="23"/>
                    <a:pt x="3015" y="22"/>
                    <a:pt x="3012" y="22"/>
                  </a:cubicBezTo>
                  <a:cubicBezTo>
                    <a:pt x="3010" y="22"/>
                    <a:pt x="3007" y="21"/>
                    <a:pt x="3004" y="21"/>
                  </a:cubicBezTo>
                  <a:cubicBezTo>
                    <a:pt x="3003" y="21"/>
                    <a:pt x="3001" y="21"/>
                    <a:pt x="3000" y="22"/>
                  </a:cubicBezTo>
                  <a:cubicBezTo>
                    <a:pt x="2996" y="22"/>
                    <a:pt x="2992" y="26"/>
                    <a:pt x="2989" y="26"/>
                  </a:cubicBezTo>
                  <a:cubicBezTo>
                    <a:pt x="2988" y="26"/>
                    <a:pt x="2987" y="26"/>
                    <a:pt x="2986" y="26"/>
                  </a:cubicBezTo>
                  <a:cubicBezTo>
                    <a:pt x="2985" y="26"/>
                    <a:pt x="2984" y="26"/>
                    <a:pt x="2983" y="26"/>
                  </a:cubicBezTo>
                  <a:cubicBezTo>
                    <a:pt x="2982" y="26"/>
                    <a:pt x="2980" y="26"/>
                    <a:pt x="2979" y="26"/>
                  </a:cubicBezTo>
                  <a:cubicBezTo>
                    <a:pt x="2977" y="26"/>
                    <a:pt x="2975" y="26"/>
                    <a:pt x="2974" y="29"/>
                  </a:cubicBezTo>
                  <a:cubicBezTo>
                    <a:pt x="2975" y="33"/>
                    <a:pt x="2979" y="34"/>
                    <a:pt x="2983" y="34"/>
                  </a:cubicBezTo>
                  <a:cubicBezTo>
                    <a:pt x="2985" y="34"/>
                    <a:pt x="2986" y="34"/>
                    <a:pt x="2987" y="34"/>
                  </a:cubicBezTo>
                  <a:cubicBezTo>
                    <a:pt x="2988" y="34"/>
                    <a:pt x="2989" y="34"/>
                    <a:pt x="2991" y="34"/>
                  </a:cubicBezTo>
                  <a:cubicBezTo>
                    <a:pt x="2993" y="34"/>
                    <a:pt x="2995" y="34"/>
                    <a:pt x="2997" y="35"/>
                  </a:cubicBezTo>
                  <a:cubicBezTo>
                    <a:pt x="2993" y="41"/>
                    <a:pt x="2998" y="47"/>
                    <a:pt x="3000" y="52"/>
                  </a:cubicBezTo>
                  <a:cubicBezTo>
                    <a:pt x="3003" y="55"/>
                    <a:pt x="3007" y="55"/>
                    <a:pt x="3010" y="55"/>
                  </a:cubicBezTo>
                  <a:cubicBezTo>
                    <a:pt x="3015" y="55"/>
                    <a:pt x="3020" y="53"/>
                    <a:pt x="3025" y="51"/>
                  </a:cubicBezTo>
                  <a:cubicBezTo>
                    <a:pt x="3029" y="48"/>
                    <a:pt x="3034" y="46"/>
                    <a:pt x="3038" y="46"/>
                  </a:cubicBezTo>
                  <a:cubicBezTo>
                    <a:pt x="3039" y="46"/>
                    <a:pt x="3041" y="46"/>
                    <a:pt x="3042" y="47"/>
                  </a:cubicBezTo>
                  <a:cubicBezTo>
                    <a:pt x="3035" y="49"/>
                    <a:pt x="3026" y="50"/>
                    <a:pt x="3026" y="60"/>
                  </a:cubicBezTo>
                  <a:cubicBezTo>
                    <a:pt x="3037" y="59"/>
                    <a:pt x="3046" y="54"/>
                    <a:pt x="3056" y="54"/>
                  </a:cubicBezTo>
                  <a:cubicBezTo>
                    <a:pt x="3059" y="54"/>
                    <a:pt x="3062" y="55"/>
                    <a:pt x="3065" y="56"/>
                  </a:cubicBezTo>
                  <a:cubicBezTo>
                    <a:pt x="3076" y="53"/>
                    <a:pt x="3090" y="52"/>
                    <a:pt x="3088" y="38"/>
                  </a:cubicBezTo>
                  <a:cubicBezTo>
                    <a:pt x="3090" y="37"/>
                    <a:pt x="3093" y="35"/>
                    <a:pt x="3095" y="35"/>
                  </a:cubicBezTo>
                  <a:cubicBezTo>
                    <a:pt x="3096" y="35"/>
                    <a:pt x="3097" y="36"/>
                    <a:pt x="3098" y="36"/>
                  </a:cubicBezTo>
                  <a:cubicBezTo>
                    <a:pt x="3099" y="40"/>
                    <a:pt x="3093" y="39"/>
                    <a:pt x="3094" y="44"/>
                  </a:cubicBezTo>
                  <a:cubicBezTo>
                    <a:pt x="3095" y="47"/>
                    <a:pt x="3102" y="46"/>
                    <a:pt x="3101" y="51"/>
                  </a:cubicBezTo>
                  <a:cubicBezTo>
                    <a:pt x="3091" y="57"/>
                    <a:pt x="3076" y="59"/>
                    <a:pt x="3066" y="64"/>
                  </a:cubicBezTo>
                  <a:cubicBezTo>
                    <a:pt x="3068" y="70"/>
                    <a:pt x="3077" y="70"/>
                    <a:pt x="3079" y="75"/>
                  </a:cubicBezTo>
                  <a:cubicBezTo>
                    <a:pt x="3067" y="75"/>
                    <a:pt x="3057" y="62"/>
                    <a:pt x="3042" y="62"/>
                  </a:cubicBezTo>
                  <a:cubicBezTo>
                    <a:pt x="3041" y="62"/>
                    <a:pt x="3039" y="62"/>
                    <a:pt x="3037" y="62"/>
                  </a:cubicBezTo>
                  <a:cubicBezTo>
                    <a:pt x="3034" y="63"/>
                    <a:pt x="3028" y="67"/>
                    <a:pt x="3028" y="70"/>
                  </a:cubicBezTo>
                  <a:cubicBezTo>
                    <a:pt x="3027" y="79"/>
                    <a:pt x="3051" y="79"/>
                    <a:pt x="3055" y="87"/>
                  </a:cubicBezTo>
                  <a:cubicBezTo>
                    <a:pt x="3044" y="92"/>
                    <a:pt x="3026" y="89"/>
                    <a:pt x="3015" y="96"/>
                  </a:cubicBezTo>
                  <a:cubicBezTo>
                    <a:pt x="3015" y="99"/>
                    <a:pt x="3014" y="100"/>
                    <a:pt x="3015" y="103"/>
                  </a:cubicBezTo>
                  <a:cubicBezTo>
                    <a:pt x="3022" y="102"/>
                    <a:pt x="3031" y="99"/>
                    <a:pt x="3037" y="99"/>
                  </a:cubicBezTo>
                  <a:cubicBezTo>
                    <a:pt x="3038" y="99"/>
                    <a:pt x="3040" y="99"/>
                    <a:pt x="3041" y="99"/>
                  </a:cubicBezTo>
                  <a:cubicBezTo>
                    <a:pt x="3041" y="105"/>
                    <a:pt x="3034" y="104"/>
                    <a:pt x="3035" y="110"/>
                  </a:cubicBezTo>
                  <a:cubicBezTo>
                    <a:pt x="3037" y="114"/>
                    <a:pt x="3039" y="115"/>
                    <a:pt x="3041" y="115"/>
                  </a:cubicBezTo>
                  <a:cubicBezTo>
                    <a:pt x="3044" y="115"/>
                    <a:pt x="3047" y="114"/>
                    <a:pt x="3050" y="112"/>
                  </a:cubicBezTo>
                  <a:cubicBezTo>
                    <a:pt x="3052" y="111"/>
                    <a:pt x="3055" y="110"/>
                    <a:pt x="3057" y="110"/>
                  </a:cubicBezTo>
                  <a:cubicBezTo>
                    <a:pt x="3058" y="110"/>
                    <a:pt x="3058" y="110"/>
                    <a:pt x="3059" y="110"/>
                  </a:cubicBezTo>
                  <a:cubicBezTo>
                    <a:pt x="3058" y="117"/>
                    <a:pt x="3048" y="118"/>
                    <a:pt x="3041" y="121"/>
                  </a:cubicBezTo>
                  <a:cubicBezTo>
                    <a:pt x="3031" y="117"/>
                    <a:pt x="3026" y="105"/>
                    <a:pt x="3013" y="105"/>
                  </a:cubicBezTo>
                  <a:cubicBezTo>
                    <a:pt x="3010" y="105"/>
                    <a:pt x="3008" y="106"/>
                    <a:pt x="3004" y="107"/>
                  </a:cubicBezTo>
                  <a:cubicBezTo>
                    <a:pt x="3003" y="114"/>
                    <a:pt x="3013" y="112"/>
                    <a:pt x="3013" y="118"/>
                  </a:cubicBezTo>
                  <a:cubicBezTo>
                    <a:pt x="3007" y="121"/>
                    <a:pt x="2996" y="122"/>
                    <a:pt x="2994" y="129"/>
                  </a:cubicBezTo>
                  <a:cubicBezTo>
                    <a:pt x="2996" y="133"/>
                    <a:pt x="3000" y="134"/>
                    <a:pt x="3005" y="134"/>
                  </a:cubicBezTo>
                  <a:cubicBezTo>
                    <a:pt x="3009" y="134"/>
                    <a:pt x="3014" y="133"/>
                    <a:pt x="3018" y="132"/>
                  </a:cubicBezTo>
                  <a:cubicBezTo>
                    <a:pt x="3024" y="134"/>
                    <a:pt x="3029" y="137"/>
                    <a:pt x="3036" y="138"/>
                  </a:cubicBezTo>
                  <a:cubicBezTo>
                    <a:pt x="3043" y="133"/>
                    <a:pt x="3051" y="132"/>
                    <a:pt x="3060" y="132"/>
                  </a:cubicBezTo>
                  <a:cubicBezTo>
                    <a:pt x="3064" y="132"/>
                    <a:pt x="3069" y="133"/>
                    <a:pt x="3074" y="133"/>
                  </a:cubicBezTo>
                  <a:cubicBezTo>
                    <a:pt x="3079" y="133"/>
                    <a:pt x="3084" y="134"/>
                    <a:pt x="3089" y="134"/>
                  </a:cubicBezTo>
                  <a:cubicBezTo>
                    <a:pt x="3098" y="134"/>
                    <a:pt x="3107" y="132"/>
                    <a:pt x="3115" y="127"/>
                  </a:cubicBezTo>
                  <a:cubicBezTo>
                    <a:pt x="3114" y="118"/>
                    <a:pt x="3093" y="125"/>
                    <a:pt x="3094" y="113"/>
                  </a:cubicBezTo>
                  <a:cubicBezTo>
                    <a:pt x="3095" y="114"/>
                    <a:pt x="3097" y="114"/>
                    <a:pt x="3098" y="114"/>
                  </a:cubicBezTo>
                  <a:cubicBezTo>
                    <a:pt x="3105" y="114"/>
                    <a:pt x="3108" y="107"/>
                    <a:pt x="3114" y="105"/>
                  </a:cubicBezTo>
                  <a:cubicBezTo>
                    <a:pt x="3115" y="105"/>
                    <a:pt x="3117" y="104"/>
                    <a:pt x="3118" y="104"/>
                  </a:cubicBezTo>
                  <a:cubicBezTo>
                    <a:pt x="3119" y="104"/>
                    <a:pt x="3120" y="104"/>
                    <a:pt x="3120" y="105"/>
                  </a:cubicBezTo>
                  <a:cubicBezTo>
                    <a:pt x="3121" y="105"/>
                    <a:pt x="3122" y="105"/>
                    <a:pt x="3122" y="105"/>
                  </a:cubicBezTo>
                  <a:cubicBezTo>
                    <a:pt x="3125" y="105"/>
                    <a:pt x="3128" y="104"/>
                    <a:pt x="3131" y="101"/>
                  </a:cubicBezTo>
                  <a:cubicBezTo>
                    <a:pt x="3131" y="98"/>
                    <a:pt x="3127" y="98"/>
                    <a:pt x="3127" y="95"/>
                  </a:cubicBezTo>
                  <a:cubicBezTo>
                    <a:pt x="3132" y="93"/>
                    <a:pt x="3139" y="94"/>
                    <a:pt x="3139" y="89"/>
                  </a:cubicBezTo>
                  <a:cubicBezTo>
                    <a:pt x="3137" y="83"/>
                    <a:pt x="3123" y="87"/>
                    <a:pt x="3122" y="80"/>
                  </a:cubicBezTo>
                  <a:cubicBezTo>
                    <a:pt x="3123" y="78"/>
                    <a:pt x="3124" y="76"/>
                    <a:pt x="3127" y="75"/>
                  </a:cubicBezTo>
                  <a:cubicBezTo>
                    <a:pt x="3132" y="76"/>
                    <a:pt x="3133" y="79"/>
                    <a:pt x="3139" y="79"/>
                  </a:cubicBezTo>
                  <a:cubicBezTo>
                    <a:pt x="3139" y="79"/>
                    <a:pt x="3140" y="79"/>
                    <a:pt x="3141" y="79"/>
                  </a:cubicBezTo>
                  <a:cubicBezTo>
                    <a:pt x="3141" y="75"/>
                    <a:pt x="3135" y="75"/>
                    <a:pt x="3137" y="70"/>
                  </a:cubicBezTo>
                  <a:cubicBezTo>
                    <a:pt x="3139" y="69"/>
                    <a:pt x="3141" y="69"/>
                    <a:pt x="3142" y="69"/>
                  </a:cubicBezTo>
                  <a:cubicBezTo>
                    <a:pt x="3147" y="69"/>
                    <a:pt x="3151" y="70"/>
                    <a:pt x="3155" y="71"/>
                  </a:cubicBezTo>
                  <a:cubicBezTo>
                    <a:pt x="3159" y="73"/>
                    <a:pt x="3163" y="74"/>
                    <a:pt x="3167" y="74"/>
                  </a:cubicBezTo>
                  <a:cubicBezTo>
                    <a:pt x="3168" y="74"/>
                    <a:pt x="3169" y="74"/>
                    <a:pt x="3170" y="73"/>
                  </a:cubicBezTo>
                  <a:cubicBezTo>
                    <a:pt x="3173" y="71"/>
                    <a:pt x="3171" y="67"/>
                    <a:pt x="3170" y="64"/>
                  </a:cubicBezTo>
                  <a:cubicBezTo>
                    <a:pt x="3173" y="63"/>
                    <a:pt x="3177" y="63"/>
                    <a:pt x="3178" y="61"/>
                  </a:cubicBezTo>
                  <a:cubicBezTo>
                    <a:pt x="3180" y="59"/>
                    <a:pt x="3176" y="55"/>
                    <a:pt x="3182" y="54"/>
                  </a:cubicBezTo>
                  <a:cubicBezTo>
                    <a:pt x="3182" y="54"/>
                    <a:pt x="3183" y="53"/>
                    <a:pt x="3184" y="53"/>
                  </a:cubicBezTo>
                  <a:cubicBezTo>
                    <a:pt x="3187" y="53"/>
                    <a:pt x="3191" y="55"/>
                    <a:pt x="3194" y="55"/>
                  </a:cubicBezTo>
                  <a:cubicBezTo>
                    <a:pt x="3203" y="43"/>
                    <a:pt x="3227" y="44"/>
                    <a:pt x="3235" y="32"/>
                  </a:cubicBezTo>
                  <a:cubicBezTo>
                    <a:pt x="3234" y="32"/>
                    <a:pt x="3233" y="31"/>
                    <a:pt x="3232" y="31"/>
                  </a:cubicBezTo>
                  <a:cubicBezTo>
                    <a:pt x="3230" y="31"/>
                    <a:pt x="3229" y="32"/>
                    <a:pt x="3227" y="33"/>
                  </a:cubicBezTo>
                  <a:cubicBezTo>
                    <a:pt x="3226" y="33"/>
                    <a:pt x="3224" y="34"/>
                    <a:pt x="3223" y="34"/>
                  </a:cubicBezTo>
                  <a:cubicBezTo>
                    <a:pt x="3222" y="34"/>
                    <a:pt x="3221" y="33"/>
                    <a:pt x="3220" y="33"/>
                  </a:cubicBezTo>
                  <a:cubicBezTo>
                    <a:pt x="3228" y="22"/>
                    <a:pt x="3260" y="34"/>
                    <a:pt x="3266" y="20"/>
                  </a:cubicBezTo>
                  <a:cubicBezTo>
                    <a:pt x="3253" y="15"/>
                    <a:pt x="3238" y="13"/>
                    <a:pt x="3222" y="13"/>
                  </a:cubicBezTo>
                  <a:cubicBezTo>
                    <a:pt x="3214" y="13"/>
                    <a:pt x="3206" y="14"/>
                    <a:pt x="3198" y="14"/>
                  </a:cubicBezTo>
                  <a:cubicBezTo>
                    <a:pt x="3190" y="14"/>
                    <a:pt x="3182" y="15"/>
                    <a:pt x="3175" y="15"/>
                  </a:cubicBezTo>
                  <a:cubicBezTo>
                    <a:pt x="3161" y="15"/>
                    <a:pt x="3148" y="14"/>
                    <a:pt x="3137" y="10"/>
                  </a:cubicBezTo>
                  <a:moveTo>
                    <a:pt x="3537" y="345"/>
                  </a:moveTo>
                  <a:cubicBezTo>
                    <a:pt x="3513" y="345"/>
                    <a:pt x="3486" y="343"/>
                    <a:pt x="3468" y="336"/>
                  </a:cubicBezTo>
                  <a:cubicBezTo>
                    <a:pt x="3467" y="329"/>
                    <a:pt x="3475" y="329"/>
                    <a:pt x="3476" y="324"/>
                  </a:cubicBezTo>
                  <a:cubicBezTo>
                    <a:pt x="3476" y="318"/>
                    <a:pt x="3472" y="312"/>
                    <a:pt x="3473" y="309"/>
                  </a:cubicBezTo>
                  <a:cubicBezTo>
                    <a:pt x="3473" y="308"/>
                    <a:pt x="3473" y="307"/>
                    <a:pt x="3474" y="307"/>
                  </a:cubicBezTo>
                  <a:cubicBezTo>
                    <a:pt x="3482" y="307"/>
                    <a:pt x="3509" y="311"/>
                    <a:pt x="3523" y="315"/>
                  </a:cubicBezTo>
                  <a:cubicBezTo>
                    <a:pt x="3537" y="318"/>
                    <a:pt x="3549" y="324"/>
                    <a:pt x="3554" y="334"/>
                  </a:cubicBezTo>
                  <a:cubicBezTo>
                    <a:pt x="3552" y="338"/>
                    <a:pt x="3549" y="342"/>
                    <a:pt x="3546" y="345"/>
                  </a:cubicBezTo>
                  <a:cubicBezTo>
                    <a:pt x="3543" y="345"/>
                    <a:pt x="3540" y="345"/>
                    <a:pt x="3537" y="345"/>
                  </a:cubicBezTo>
                  <a:moveTo>
                    <a:pt x="3376" y="0"/>
                  </a:moveTo>
                  <a:cubicBezTo>
                    <a:pt x="3372" y="0"/>
                    <a:pt x="3370" y="2"/>
                    <a:pt x="3368" y="4"/>
                  </a:cubicBezTo>
                  <a:cubicBezTo>
                    <a:pt x="3366" y="15"/>
                    <a:pt x="3373" y="19"/>
                    <a:pt x="3376" y="25"/>
                  </a:cubicBezTo>
                  <a:cubicBezTo>
                    <a:pt x="3375" y="26"/>
                    <a:pt x="3372" y="27"/>
                    <a:pt x="3370" y="27"/>
                  </a:cubicBezTo>
                  <a:cubicBezTo>
                    <a:pt x="3367" y="27"/>
                    <a:pt x="3364" y="26"/>
                    <a:pt x="3361" y="25"/>
                  </a:cubicBezTo>
                  <a:cubicBezTo>
                    <a:pt x="3358" y="24"/>
                    <a:pt x="3354" y="23"/>
                    <a:pt x="3351" y="23"/>
                  </a:cubicBezTo>
                  <a:cubicBezTo>
                    <a:pt x="3350" y="23"/>
                    <a:pt x="3350" y="23"/>
                    <a:pt x="3350" y="23"/>
                  </a:cubicBezTo>
                  <a:cubicBezTo>
                    <a:pt x="3348" y="27"/>
                    <a:pt x="3348" y="32"/>
                    <a:pt x="3343" y="33"/>
                  </a:cubicBezTo>
                  <a:cubicBezTo>
                    <a:pt x="3341" y="30"/>
                    <a:pt x="3343" y="24"/>
                    <a:pt x="3342" y="20"/>
                  </a:cubicBezTo>
                  <a:cubicBezTo>
                    <a:pt x="3339" y="14"/>
                    <a:pt x="3333" y="13"/>
                    <a:pt x="3326" y="13"/>
                  </a:cubicBezTo>
                  <a:cubicBezTo>
                    <a:pt x="3324" y="13"/>
                    <a:pt x="3323" y="13"/>
                    <a:pt x="3321" y="13"/>
                  </a:cubicBezTo>
                  <a:cubicBezTo>
                    <a:pt x="3319" y="13"/>
                    <a:pt x="3318" y="14"/>
                    <a:pt x="3316" y="14"/>
                  </a:cubicBezTo>
                  <a:cubicBezTo>
                    <a:pt x="3314" y="14"/>
                    <a:pt x="3312" y="13"/>
                    <a:pt x="3310" y="13"/>
                  </a:cubicBezTo>
                  <a:cubicBezTo>
                    <a:pt x="3303" y="12"/>
                    <a:pt x="3296" y="7"/>
                    <a:pt x="3289" y="7"/>
                  </a:cubicBezTo>
                  <a:cubicBezTo>
                    <a:pt x="3287" y="7"/>
                    <a:pt x="3284" y="8"/>
                    <a:pt x="3282" y="10"/>
                  </a:cubicBezTo>
                  <a:cubicBezTo>
                    <a:pt x="3282" y="10"/>
                    <a:pt x="3282" y="11"/>
                    <a:pt x="3281" y="11"/>
                  </a:cubicBezTo>
                  <a:cubicBezTo>
                    <a:pt x="3283" y="16"/>
                    <a:pt x="3283" y="20"/>
                    <a:pt x="3286" y="23"/>
                  </a:cubicBezTo>
                  <a:cubicBezTo>
                    <a:pt x="3290" y="29"/>
                    <a:pt x="3302" y="29"/>
                    <a:pt x="3305" y="36"/>
                  </a:cubicBezTo>
                  <a:cubicBezTo>
                    <a:pt x="3304" y="37"/>
                    <a:pt x="3303" y="37"/>
                    <a:pt x="3303" y="38"/>
                  </a:cubicBezTo>
                  <a:cubicBezTo>
                    <a:pt x="3303" y="38"/>
                    <a:pt x="3302" y="38"/>
                    <a:pt x="3302" y="38"/>
                  </a:cubicBezTo>
                  <a:cubicBezTo>
                    <a:pt x="3296" y="38"/>
                    <a:pt x="3292" y="36"/>
                    <a:pt x="3289" y="34"/>
                  </a:cubicBezTo>
                  <a:cubicBezTo>
                    <a:pt x="3285" y="32"/>
                    <a:pt x="3282" y="30"/>
                    <a:pt x="3278" y="30"/>
                  </a:cubicBezTo>
                  <a:cubicBezTo>
                    <a:pt x="3275" y="30"/>
                    <a:pt x="3272" y="30"/>
                    <a:pt x="3269" y="33"/>
                  </a:cubicBezTo>
                  <a:cubicBezTo>
                    <a:pt x="3267" y="36"/>
                    <a:pt x="3270" y="38"/>
                    <a:pt x="3267" y="41"/>
                  </a:cubicBezTo>
                  <a:cubicBezTo>
                    <a:pt x="3265" y="41"/>
                    <a:pt x="3264" y="41"/>
                    <a:pt x="3263" y="41"/>
                  </a:cubicBezTo>
                  <a:cubicBezTo>
                    <a:pt x="3256" y="41"/>
                    <a:pt x="3255" y="45"/>
                    <a:pt x="3249" y="46"/>
                  </a:cubicBezTo>
                  <a:cubicBezTo>
                    <a:pt x="3246" y="43"/>
                    <a:pt x="3243" y="42"/>
                    <a:pt x="3241" y="42"/>
                  </a:cubicBezTo>
                  <a:cubicBezTo>
                    <a:pt x="3236" y="42"/>
                    <a:pt x="3233" y="45"/>
                    <a:pt x="3229" y="48"/>
                  </a:cubicBezTo>
                  <a:cubicBezTo>
                    <a:pt x="3224" y="52"/>
                    <a:pt x="3220" y="55"/>
                    <a:pt x="3213" y="55"/>
                  </a:cubicBezTo>
                  <a:cubicBezTo>
                    <a:pt x="3212" y="55"/>
                    <a:pt x="3211" y="55"/>
                    <a:pt x="3209" y="55"/>
                  </a:cubicBezTo>
                  <a:cubicBezTo>
                    <a:pt x="3209" y="61"/>
                    <a:pt x="3209" y="61"/>
                    <a:pt x="3209" y="61"/>
                  </a:cubicBezTo>
                  <a:cubicBezTo>
                    <a:pt x="3220" y="65"/>
                    <a:pt x="3239" y="59"/>
                    <a:pt x="3240" y="71"/>
                  </a:cubicBezTo>
                  <a:cubicBezTo>
                    <a:pt x="3241" y="74"/>
                    <a:pt x="3235" y="82"/>
                    <a:pt x="3229" y="84"/>
                  </a:cubicBezTo>
                  <a:cubicBezTo>
                    <a:pt x="3228" y="84"/>
                    <a:pt x="3227" y="84"/>
                    <a:pt x="3226" y="84"/>
                  </a:cubicBezTo>
                  <a:cubicBezTo>
                    <a:pt x="3224" y="84"/>
                    <a:pt x="3221" y="83"/>
                    <a:pt x="3218" y="83"/>
                  </a:cubicBezTo>
                  <a:cubicBezTo>
                    <a:pt x="3215" y="82"/>
                    <a:pt x="3211" y="82"/>
                    <a:pt x="3208" y="82"/>
                  </a:cubicBezTo>
                  <a:cubicBezTo>
                    <a:pt x="3207" y="82"/>
                    <a:pt x="3206" y="82"/>
                    <a:pt x="3205" y="82"/>
                  </a:cubicBezTo>
                  <a:cubicBezTo>
                    <a:pt x="3193" y="83"/>
                    <a:pt x="3183" y="92"/>
                    <a:pt x="3175" y="93"/>
                  </a:cubicBezTo>
                  <a:cubicBezTo>
                    <a:pt x="3174" y="93"/>
                    <a:pt x="3174" y="93"/>
                    <a:pt x="3173" y="93"/>
                  </a:cubicBezTo>
                  <a:cubicBezTo>
                    <a:pt x="3170" y="93"/>
                    <a:pt x="3168" y="93"/>
                    <a:pt x="3166" y="92"/>
                  </a:cubicBezTo>
                  <a:cubicBezTo>
                    <a:pt x="3164" y="92"/>
                    <a:pt x="3162" y="91"/>
                    <a:pt x="3160" y="91"/>
                  </a:cubicBezTo>
                  <a:cubicBezTo>
                    <a:pt x="3158" y="91"/>
                    <a:pt x="3156" y="92"/>
                    <a:pt x="3155" y="93"/>
                  </a:cubicBezTo>
                  <a:cubicBezTo>
                    <a:pt x="3154" y="98"/>
                    <a:pt x="3158" y="106"/>
                    <a:pt x="3165" y="108"/>
                  </a:cubicBezTo>
                  <a:cubicBezTo>
                    <a:pt x="3170" y="108"/>
                    <a:pt x="3171" y="103"/>
                    <a:pt x="3176" y="103"/>
                  </a:cubicBezTo>
                  <a:cubicBezTo>
                    <a:pt x="3184" y="107"/>
                    <a:pt x="3185" y="114"/>
                    <a:pt x="3195" y="114"/>
                  </a:cubicBezTo>
                  <a:cubicBezTo>
                    <a:pt x="3195" y="114"/>
                    <a:pt x="3196" y="114"/>
                    <a:pt x="3196" y="114"/>
                  </a:cubicBezTo>
                  <a:cubicBezTo>
                    <a:pt x="3202" y="114"/>
                    <a:pt x="3210" y="108"/>
                    <a:pt x="3217" y="108"/>
                  </a:cubicBezTo>
                  <a:cubicBezTo>
                    <a:pt x="3220" y="108"/>
                    <a:pt x="3222" y="109"/>
                    <a:pt x="3224" y="114"/>
                  </a:cubicBezTo>
                  <a:cubicBezTo>
                    <a:pt x="3216" y="118"/>
                    <a:pt x="3200" y="114"/>
                    <a:pt x="3196" y="121"/>
                  </a:cubicBezTo>
                  <a:cubicBezTo>
                    <a:pt x="3191" y="119"/>
                    <a:pt x="3186" y="116"/>
                    <a:pt x="3180" y="116"/>
                  </a:cubicBezTo>
                  <a:cubicBezTo>
                    <a:pt x="3178" y="116"/>
                    <a:pt x="3176" y="116"/>
                    <a:pt x="3174" y="117"/>
                  </a:cubicBezTo>
                  <a:cubicBezTo>
                    <a:pt x="3174" y="129"/>
                    <a:pt x="3190" y="127"/>
                    <a:pt x="3201" y="129"/>
                  </a:cubicBezTo>
                  <a:cubicBezTo>
                    <a:pt x="3206" y="135"/>
                    <a:pt x="3211" y="145"/>
                    <a:pt x="3221" y="145"/>
                  </a:cubicBezTo>
                  <a:cubicBezTo>
                    <a:pt x="3222" y="145"/>
                    <a:pt x="3223" y="145"/>
                    <a:pt x="3224" y="145"/>
                  </a:cubicBezTo>
                  <a:cubicBezTo>
                    <a:pt x="3224" y="139"/>
                    <a:pt x="3218" y="139"/>
                    <a:pt x="3219" y="134"/>
                  </a:cubicBezTo>
                  <a:cubicBezTo>
                    <a:pt x="3222" y="134"/>
                    <a:pt x="3224" y="134"/>
                    <a:pt x="3227" y="134"/>
                  </a:cubicBezTo>
                  <a:cubicBezTo>
                    <a:pt x="3232" y="134"/>
                    <a:pt x="3238" y="134"/>
                    <a:pt x="3244" y="133"/>
                  </a:cubicBezTo>
                  <a:cubicBezTo>
                    <a:pt x="3250" y="133"/>
                    <a:pt x="3256" y="132"/>
                    <a:pt x="3262" y="132"/>
                  </a:cubicBezTo>
                  <a:cubicBezTo>
                    <a:pt x="3267" y="132"/>
                    <a:pt x="3272" y="132"/>
                    <a:pt x="3277" y="134"/>
                  </a:cubicBezTo>
                  <a:cubicBezTo>
                    <a:pt x="3283" y="135"/>
                    <a:pt x="3283" y="140"/>
                    <a:pt x="3288" y="145"/>
                  </a:cubicBezTo>
                  <a:cubicBezTo>
                    <a:pt x="3298" y="154"/>
                    <a:pt x="3317" y="162"/>
                    <a:pt x="3323" y="172"/>
                  </a:cubicBezTo>
                  <a:cubicBezTo>
                    <a:pt x="3323" y="176"/>
                    <a:pt x="3325" y="178"/>
                    <a:pt x="3326" y="181"/>
                  </a:cubicBezTo>
                  <a:cubicBezTo>
                    <a:pt x="3335" y="184"/>
                    <a:pt x="3348" y="196"/>
                    <a:pt x="3330" y="199"/>
                  </a:cubicBezTo>
                  <a:cubicBezTo>
                    <a:pt x="3331" y="204"/>
                    <a:pt x="3330" y="209"/>
                    <a:pt x="3331" y="213"/>
                  </a:cubicBezTo>
                  <a:cubicBezTo>
                    <a:pt x="3333" y="214"/>
                    <a:pt x="3335" y="214"/>
                    <a:pt x="3336" y="214"/>
                  </a:cubicBezTo>
                  <a:cubicBezTo>
                    <a:pt x="3343" y="214"/>
                    <a:pt x="3346" y="207"/>
                    <a:pt x="3353" y="206"/>
                  </a:cubicBezTo>
                  <a:cubicBezTo>
                    <a:pt x="3354" y="206"/>
                    <a:pt x="3355" y="206"/>
                    <a:pt x="3356" y="206"/>
                  </a:cubicBezTo>
                  <a:cubicBezTo>
                    <a:pt x="3370" y="206"/>
                    <a:pt x="3381" y="218"/>
                    <a:pt x="3378" y="229"/>
                  </a:cubicBezTo>
                  <a:cubicBezTo>
                    <a:pt x="3366" y="228"/>
                    <a:pt x="3358" y="218"/>
                    <a:pt x="3347" y="218"/>
                  </a:cubicBezTo>
                  <a:cubicBezTo>
                    <a:pt x="3345" y="218"/>
                    <a:pt x="3343" y="218"/>
                    <a:pt x="3341" y="219"/>
                  </a:cubicBezTo>
                  <a:cubicBezTo>
                    <a:pt x="3348" y="230"/>
                    <a:pt x="3371" y="228"/>
                    <a:pt x="3380" y="239"/>
                  </a:cubicBezTo>
                  <a:cubicBezTo>
                    <a:pt x="3377" y="243"/>
                    <a:pt x="3376" y="249"/>
                    <a:pt x="3372" y="252"/>
                  </a:cubicBezTo>
                  <a:cubicBezTo>
                    <a:pt x="3371" y="252"/>
                    <a:pt x="3369" y="251"/>
                    <a:pt x="3367" y="251"/>
                  </a:cubicBezTo>
                  <a:cubicBezTo>
                    <a:pt x="3364" y="251"/>
                    <a:pt x="3360" y="253"/>
                    <a:pt x="3359" y="254"/>
                  </a:cubicBezTo>
                  <a:cubicBezTo>
                    <a:pt x="3358" y="258"/>
                    <a:pt x="3364" y="257"/>
                    <a:pt x="3364" y="261"/>
                  </a:cubicBezTo>
                  <a:cubicBezTo>
                    <a:pt x="3362" y="264"/>
                    <a:pt x="3353" y="261"/>
                    <a:pt x="3354" y="266"/>
                  </a:cubicBezTo>
                  <a:cubicBezTo>
                    <a:pt x="3354" y="268"/>
                    <a:pt x="3355" y="268"/>
                    <a:pt x="3357" y="268"/>
                  </a:cubicBezTo>
                  <a:cubicBezTo>
                    <a:pt x="3358" y="268"/>
                    <a:pt x="3359" y="268"/>
                    <a:pt x="3360" y="267"/>
                  </a:cubicBezTo>
                  <a:cubicBezTo>
                    <a:pt x="3361" y="267"/>
                    <a:pt x="3362" y="267"/>
                    <a:pt x="3363" y="267"/>
                  </a:cubicBezTo>
                  <a:cubicBezTo>
                    <a:pt x="3365" y="267"/>
                    <a:pt x="3366" y="268"/>
                    <a:pt x="3367" y="269"/>
                  </a:cubicBezTo>
                  <a:cubicBezTo>
                    <a:pt x="3360" y="272"/>
                    <a:pt x="3352" y="274"/>
                    <a:pt x="3352" y="282"/>
                  </a:cubicBezTo>
                  <a:cubicBezTo>
                    <a:pt x="3354" y="285"/>
                    <a:pt x="3358" y="286"/>
                    <a:pt x="3362" y="288"/>
                  </a:cubicBezTo>
                  <a:cubicBezTo>
                    <a:pt x="3365" y="294"/>
                    <a:pt x="3359" y="308"/>
                    <a:pt x="3369" y="311"/>
                  </a:cubicBezTo>
                  <a:cubicBezTo>
                    <a:pt x="3373" y="310"/>
                    <a:pt x="3374" y="305"/>
                    <a:pt x="3379" y="305"/>
                  </a:cubicBezTo>
                  <a:cubicBezTo>
                    <a:pt x="3380" y="305"/>
                    <a:pt x="3380" y="305"/>
                    <a:pt x="3381" y="305"/>
                  </a:cubicBezTo>
                  <a:cubicBezTo>
                    <a:pt x="3381" y="307"/>
                    <a:pt x="3385" y="306"/>
                    <a:pt x="3384" y="308"/>
                  </a:cubicBezTo>
                  <a:cubicBezTo>
                    <a:pt x="3381" y="315"/>
                    <a:pt x="3371" y="316"/>
                    <a:pt x="3371" y="323"/>
                  </a:cubicBezTo>
                  <a:cubicBezTo>
                    <a:pt x="3370" y="335"/>
                    <a:pt x="3395" y="345"/>
                    <a:pt x="3401" y="353"/>
                  </a:cubicBezTo>
                  <a:cubicBezTo>
                    <a:pt x="3401" y="356"/>
                    <a:pt x="3399" y="356"/>
                    <a:pt x="3400" y="359"/>
                  </a:cubicBezTo>
                  <a:cubicBezTo>
                    <a:pt x="3402" y="361"/>
                    <a:pt x="3405" y="362"/>
                    <a:pt x="3408" y="362"/>
                  </a:cubicBezTo>
                  <a:cubicBezTo>
                    <a:pt x="3410" y="362"/>
                    <a:pt x="3412" y="361"/>
                    <a:pt x="3414" y="361"/>
                  </a:cubicBezTo>
                  <a:cubicBezTo>
                    <a:pt x="3417" y="361"/>
                    <a:pt x="3419" y="361"/>
                    <a:pt x="3422" y="361"/>
                  </a:cubicBezTo>
                  <a:cubicBezTo>
                    <a:pt x="3422" y="361"/>
                    <a:pt x="3423" y="361"/>
                    <a:pt x="3424" y="361"/>
                  </a:cubicBezTo>
                  <a:cubicBezTo>
                    <a:pt x="3429" y="367"/>
                    <a:pt x="3435" y="373"/>
                    <a:pt x="3447" y="373"/>
                  </a:cubicBezTo>
                  <a:cubicBezTo>
                    <a:pt x="3448" y="373"/>
                    <a:pt x="3449" y="373"/>
                    <a:pt x="3450" y="373"/>
                  </a:cubicBezTo>
                  <a:cubicBezTo>
                    <a:pt x="3456" y="370"/>
                    <a:pt x="3454" y="361"/>
                    <a:pt x="3462" y="359"/>
                  </a:cubicBezTo>
                  <a:cubicBezTo>
                    <a:pt x="3481" y="361"/>
                    <a:pt x="3512" y="369"/>
                    <a:pt x="3536" y="369"/>
                  </a:cubicBezTo>
                  <a:cubicBezTo>
                    <a:pt x="3546" y="369"/>
                    <a:pt x="3556" y="368"/>
                    <a:pt x="3563" y="364"/>
                  </a:cubicBezTo>
                  <a:cubicBezTo>
                    <a:pt x="3572" y="358"/>
                    <a:pt x="3583" y="341"/>
                    <a:pt x="3583" y="334"/>
                  </a:cubicBezTo>
                  <a:cubicBezTo>
                    <a:pt x="3582" y="330"/>
                    <a:pt x="3579" y="322"/>
                    <a:pt x="3577" y="319"/>
                  </a:cubicBezTo>
                  <a:cubicBezTo>
                    <a:pt x="3569" y="306"/>
                    <a:pt x="3547" y="299"/>
                    <a:pt x="3529" y="293"/>
                  </a:cubicBezTo>
                  <a:cubicBezTo>
                    <a:pt x="3540" y="283"/>
                    <a:pt x="3549" y="272"/>
                    <a:pt x="3564" y="265"/>
                  </a:cubicBezTo>
                  <a:cubicBezTo>
                    <a:pt x="3563" y="262"/>
                    <a:pt x="3561" y="255"/>
                    <a:pt x="3566" y="254"/>
                  </a:cubicBezTo>
                  <a:cubicBezTo>
                    <a:pt x="3570" y="257"/>
                    <a:pt x="3574" y="258"/>
                    <a:pt x="3578" y="258"/>
                  </a:cubicBezTo>
                  <a:cubicBezTo>
                    <a:pt x="3585" y="258"/>
                    <a:pt x="3591" y="255"/>
                    <a:pt x="3600" y="253"/>
                  </a:cubicBezTo>
                  <a:cubicBezTo>
                    <a:pt x="3609" y="251"/>
                    <a:pt x="3618" y="251"/>
                    <a:pt x="3625" y="249"/>
                  </a:cubicBezTo>
                  <a:cubicBezTo>
                    <a:pt x="3630" y="247"/>
                    <a:pt x="3633" y="242"/>
                    <a:pt x="3638" y="240"/>
                  </a:cubicBezTo>
                  <a:cubicBezTo>
                    <a:pt x="3649" y="236"/>
                    <a:pt x="3666" y="237"/>
                    <a:pt x="3667" y="227"/>
                  </a:cubicBezTo>
                  <a:cubicBezTo>
                    <a:pt x="3660" y="228"/>
                    <a:pt x="3652" y="230"/>
                    <a:pt x="3644" y="230"/>
                  </a:cubicBezTo>
                  <a:cubicBezTo>
                    <a:pt x="3639" y="230"/>
                    <a:pt x="3634" y="229"/>
                    <a:pt x="3629" y="226"/>
                  </a:cubicBezTo>
                  <a:cubicBezTo>
                    <a:pt x="3627" y="223"/>
                    <a:pt x="3628" y="219"/>
                    <a:pt x="3626" y="218"/>
                  </a:cubicBezTo>
                  <a:cubicBezTo>
                    <a:pt x="3625" y="218"/>
                    <a:pt x="3625" y="218"/>
                    <a:pt x="3624" y="218"/>
                  </a:cubicBezTo>
                  <a:cubicBezTo>
                    <a:pt x="3624" y="218"/>
                    <a:pt x="3623" y="218"/>
                    <a:pt x="3622" y="218"/>
                  </a:cubicBezTo>
                  <a:cubicBezTo>
                    <a:pt x="3622" y="218"/>
                    <a:pt x="3621" y="218"/>
                    <a:pt x="3620" y="218"/>
                  </a:cubicBezTo>
                  <a:cubicBezTo>
                    <a:pt x="3618" y="218"/>
                    <a:pt x="3617" y="218"/>
                    <a:pt x="3616" y="219"/>
                  </a:cubicBezTo>
                  <a:cubicBezTo>
                    <a:pt x="3613" y="222"/>
                    <a:pt x="3617" y="224"/>
                    <a:pt x="3615" y="227"/>
                  </a:cubicBezTo>
                  <a:cubicBezTo>
                    <a:pt x="3613" y="229"/>
                    <a:pt x="3610" y="229"/>
                    <a:pt x="3608" y="229"/>
                  </a:cubicBezTo>
                  <a:cubicBezTo>
                    <a:pt x="3602" y="229"/>
                    <a:pt x="3596" y="226"/>
                    <a:pt x="3596" y="221"/>
                  </a:cubicBezTo>
                  <a:cubicBezTo>
                    <a:pt x="3599" y="215"/>
                    <a:pt x="3607" y="213"/>
                    <a:pt x="3616" y="213"/>
                  </a:cubicBezTo>
                  <a:cubicBezTo>
                    <a:pt x="3613" y="207"/>
                    <a:pt x="3602" y="208"/>
                    <a:pt x="3601" y="201"/>
                  </a:cubicBezTo>
                  <a:cubicBezTo>
                    <a:pt x="3604" y="200"/>
                    <a:pt x="3602" y="197"/>
                    <a:pt x="3604" y="197"/>
                  </a:cubicBezTo>
                  <a:cubicBezTo>
                    <a:pt x="3604" y="197"/>
                    <a:pt x="3605" y="197"/>
                    <a:pt x="3605" y="197"/>
                  </a:cubicBezTo>
                  <a:cubicBezTo>
                    <a:pt x="3605" y="197"/>
                    <a:pt x="3606" y="197"/>
                    <a:pt x="3606" y="197"/>
                  </a:cubicBezTo>
                  <a:cubicBezTo>
                    <a:pt x="3610" y="197"/>
                    <a:pt x="3612" y="202"/>
                    <a:pt x="3616" y="204"/>
                  </a:cubicBezTo>
                  <a:cubicBezTo>
                    <a:pt x="3617" y="205"/>
                    <a:pt x="3620" y="204"/>
                    <a:pt x="3621" y="205"/>
                  </a:cubicBezTo>
                  <a:cubicBezTo>
                    <a:pt x="3623" y="206"/>
                    <a:pt x="3623" y="209"/>
                    <a:pt x="3623" y="209"/>
                  </a:cubicBezTo>
                  <a:cubicBezTo>
                    <a:pt x="3629" y="211"/>
                    <a:pt x="3635" y="209"/>
                    <a:pt x="3639" y="212"/>
                  </a:cubicBezTo>
                  <a:cubicBezTo>
                    <a:pt x="3645" y="216"/>
                    <a:pt x="3645" y="225"/>
                    <a:pt x="3653" y="226"/>
                  </a:cubicBezTo>
                  <a:cubicBezTo>
                    <a:pt x="3654" y="226"/>
                    <a:pt x="3654" y="226"/>
                    <a:pt x="3654" y="226"/>
                  </a:cubicBezTo>
                  <a:cubicBezTo>
                    <a:pt x="3659" y="226"/>
                    <a:pt x="3664" y="222"/>
                    <a:pt x="3669" y="221"/>
                  </a:cubicBezTo>
                  <a:cubicBezTo>
                    <a:pt x="3666" y="200"/>
                    <a:pt x="3636" y="201"/>
                    <a:pt x="3626" y="187"/>
                  </a:cubicBezTo>
                  <a:cubicBezTo>
                    <a:pt x="3620" y="185"/>
                    <a:pt x="3613" y="185"/>
                    <a:pt x="3612" y="179"/>
                  </a:cubicBezTo>
                  <a:cubicBezTo>
                    <a:pt x="3615" y="178"/>
                    <a:pt x="3618" y="177"/>
                    <a:pt x="3621" y="177"/>
                  </a:cubicBezTo>
                  <a:cubicBezTo>
                    <a:pt x="3632" y="177"/>
                    <a:pt x="3644" y="186"/>
                    <a:pt x="3647" y="194"/>
                  </a:cubicBezTo>
                  <a:cubicBezTo>
                    <a:pt x="3653" y="196"/>
                    <a:pt x="3658" y="202"/>
                    <a:pt x="3664" y="202"/>
                  </a:cubicBezTo>
                  <a:cubicBezTo>
                    <a:pt x="3665" y="202"/>
                    <a:pt x="3666" y="202"/>
                    <a:pt x="3667" y="201"/>
                  </a:cubicBezTo>
                  <a:cubicBezTo>
                    <a:pt x="3668" y="194"/>
                    <a:pt x="3656" y="195"/>
                    <a:pt x="3662" y="188"/>
                  </a:cubicBezTo>
                  <a:cubicBezTo>
                    <a:pt x="3656" y="182"/>
                    <a:pt x="3641" y="182"/>
                    <a:pt x="3635" y="175"/>
                  </a:cubicBezTo>
                  <a:cubicBezTo>
                    <a:pt x="3637" y="172"/>
                    <a:pt x="3640" y="171"/>
                    <a:pt x="3643" y="171"/>
                  </a:cubicBezTo>
                  <a:cubicBezTo>
                    <a:pt x="3650" y="171"/>
                    <a:pt x="3656" y="182"/>
                    <a:pt x="3662" y="183"/>
                  </a:cubicBezTo>
                  <a:cubicBezTo>
                    <a:pt x="3663" y="183"/>
                    <a:pt x="3663" y="183"/>
                    <a:pt x="3664" y="183"/>
                  </a:cubicBezTo>
                  <a:cubicBezTo>
                    <a:pt x="3669" y="183"/>
                    <a:pt x="3676" y="179"/>
                    <a:pt x="3680" y="175"/>
                  </a:cubicBezTo>
                  <a:cubicBezTo>
                    <a:pt x="3677" y="171"/>
                    <a:pt x="3664" y="174"/>
                    <a:pt x="3663" y="167"/>
                  </a:cubicBezTo>
                  <a:cubicBezTo>
                    <a:pt x="3664" y="164"/>
                    <a:pt x="3666" y="163"/>
                    <a:pt x="3669" y="163"/>
                  </a:cubicBezTo>
                  <a:cubicBezTo>
                    <a:pt x="3671" y="163"/>
                    <a:pt x="3672" y="163"/>
                    <a:pt x="3674" y="164"/>
                  </a:cubicBezTo>
                  <a:cubicBezTo>
                    <a:pt x="3677" y="164"/>
                    <a:pt x="3679" y="164"/>
                    <a:pt x="3681" y="164"/>
                  </a:cubicBezTo>
                  <a:cubicBezTo>
                    <a:pt x="3682" y="164"/>
                    <a:pt x="3684" y="164"/>
                    <a:pt x="3686" y="163"/>
                  </a:cubicBezTo>
                  <a:cubicBezTo>
                    <a:pt x="3682" y="155"/>
                    <a:pt x="3667" y="155"/>
                    <a:pt x="3668" y="143"/>
                  </a:cubicBezTo>
                  <a:cubicBezTo>
                    <a:pt x="3671" y="141"/>
                    <a:pt x="3679" y="142"/>
                    <a:pt x="3679" y="137"/>
                  </a:cubicBezTo>
                  <a:cubicBezTo>
                    <a:pt x="3675" y="132"/>
                    <a:pt x="3664" y="133"/>
                    <a:pt x="3662" y="126"/>
                  </a:cubicBezTo>
                  <a:cubicBezTo>
                    <a:pt x="3670" y="120"/>
                    <a:pt x="3694" y="126"/>
                    <a:pt x="3694" y="117"/>
                  </a:cubicBezTo>
                  <a:cubicBezTo>
                    <a:pt x="3695" y="106"/>
                    <a:pt x="3665" y="118"/>
                    <a:pt x="3666" y="103"/>
                  </a:cubicBezTo>
                  <a:cubicBezTo>
                    <a:pt x="3671" y="93"/>
                    <a:pt x="3680" y="86"/>
                    <a:pt x="3680" y="72"/>
                  </a:cubicBezTo>
                  <a:cubicBezTo>
                    <a:pt x="3683" y="66"/>
                    <a:pt x="3693" y="62"/>
                    <a:pt x="3688" y="56"/>
                  </a:cubicBezTo>
                  <a:cubicBezTo>
                    <a:pt x="3688" y="56"/>
                    <a:pt x="3687" y="56"/>
                    <a:pt x="3687" y="56"/>
                  </a:cubicBezTo>
                  <a:cubicBezTo>
                    <a:pt x="3684" y="56"/>
                    <a:pt x="3682" y="57"/>
                    <a:pt x="3680" y="59"/>
                  </a:cubicBezTo>
                  <a:cubicBezTo>
                    <a:pt x="3678" y="61"/>
                    <a:pt x="3676" y="62"/>
                    <a:pt x="3673" y="62"/>
                  </a:cubicBezTo>
                  <a:cubicBezTo>
                    <a:pt x="3672" y="62"/>
                    <a:pt x="3671" y="62"/>
                    <a:pt x="3670" y="61"/>
                  </a:cubicBezTo>
                  <a:cubicBezTo>
                    <a:pt x="3673" y="55"/>
                    <a:pt x="3675" y="51"/>
                    <a:pt x="3673" y="45"/>
                  </a:cubicBezTo>
                  <a:cubicBezTo>
                    <a:pt x="3696" y="45"/>
                    <a:pt x="3716" y="43"/>
                    <a:pt x="3725" y="32"/>
                  </a:cubicBezTo>
                  <a:cubicBezTo>
                    <a:pt x="3726" y="32"/>
                    <a:pt x="3727" y="32"/>
                    <a:pt x="3727" y="32"/>
                  </a:cubicBezTo>
                  <a:cubicBezTo>
                    <a:pt x="3730" y="32"/>
                    <a:pt x="3732" y="31"/>
                    <a:pt x="3734" y="31"/>
                  </a:cubicBezTo>
                  <a:cubicBezTo>
                    <a:pt x="3734" y="29"/>
                    <a:pt x="3735" y="28"/>
                    <a:pt x="3736" y="27"/>
                  </a:cubicBezTo>
                  <a:cubicBezTo>
                    <a:pt x="3736" y="22"/>
                    <a:pt x="3726" y="20"/>
                    <a:pt x="3716" y="20"/>
                  </a:cubicBezTo>
                  <a:cubicBezTo>
                    <a:pt x="3710" y="20"/>
                    <a:pt x="3704" y="21"/>
                    <a:pt x="3700" y="22"/>
                  </a:cubicBezTo>
                  <a:cubicBezTo>
                    <a:pt x="3692" y="23"/>
                    <a:pt x="3678" y="31"/>
                    <a:pt x="3670" y="36"/>
                  </a:cubicBezTo>
                  <a:cubicBezTo>
                    <a:pt x="3660" y="42"/>
                    <a:pt x="3653" y="51"/>
                    <a:pt x="3645" y="53"/>
                  </a:cubicBezTo>
                  <a:cubicBezTo>
                    <a:pt x="3642" y="42"/>
                    <a:pt x="3666" y="34"/>
                    <a:pt x="3654" y="22"/>
                  </a:cubicBezTo>
                  <a:cubicBezTo>
                    <a:pt x="3654" y="22"/>
                    <a:pt x="3654" y="22"/>
                    <a:pt x="3653" y="22"/>
                  </a:cubicBezTo>
                  <a:cubicBezTo>
                    <a:pt x="3646" y="22"/>
                    <a:pt x="3640" y="25"/>
                    <a:pt x="3634" y="29"/>
                  </a:cubicBezTo>
                  <a:cubicBezTo>
                    <a:pt x="3628" y="33"/>
                    <a:pt x="3622" y="37"/>
                    <a:pt x="3616" y="37"/>
                  </a:cubicBezTo>
                  <a:cubicBezTo>
                    <a:pt x="3614" y="37"/>
                    <a:pt x="3611" y="36"/>
                    <a:pt x="3608" y="34"/>
                  </a:cubicBezTo>
                  <a:cubicBezTo>
                    <a:pt x="3611" y="30"/>
                    <a:pt x="3621" y="32"/>
                    <a:pt x="3621" y="25"/>
                  </a:cubicBezTo>
                  <a:cubicBezTo>
                    <a:pt x="3617" y="24"/>
                    <a:pt x="3610" y="23"/>
                    <a:pt x="3604" y="23"/>
                  </a:cubicBezTo>
                  <a:cubicBezTo>
                    <a:pt x="3598" y="23"/>
                    <a:pt x="3591" y="24"/>
                    <a:pt x="3585" y="24"/>
                  </a:cubicBezTo>
                  <a:cubicBezTo>
                    <a:pt x="3575" y="25"/>
                    <a:pt x="3567" y="31"/>
                    <a:pt x="3560" y="31"/>
                  </a:cubicBezTo>
                  <a:cubicBezTo>
                    <a:pt x="3558" y="31"/>
                    <a:pt x="3556" y="31"/>
                    <a:pt x="3554" y="29"/>
                  </a:cubicBezTo>
                  <a:cubicBezTo>
                    <a:pt x="3555" y="27"/>
                    <a:pt x="3558" y="26"/>
                    <a:pt x="3562" y="26"/>
                  </a:cubicBezTo>
                  <a:cubicBezTo>
                    <a:pt x="3563" y="26"/>
                    <a:pt x="3564" y="26"/>
                    <a:pt x="3565" y="26"/>
                  </a:cubicBezTo>
                  <a:cubicBezTo>
                    <a:pt x="3565" y="20"/>
                    <a:pt x="3565" y="20"/>
                    <a:pt x="3565" y="20"/>
                  </a:cubicBezTo>
                  <a:cubicBezTo>
                    <a:pt x="3543" y="14"/>
                    <a:pt x="3516" y="12"/>
                    <a:pt x="3489" y="12"/>
                  </a:cubicBezTo>
                  <a:cubicBezTo>
                    <a:pt x="3482" y="12"/>
                    <a:pt x="3474" y="12"/>
                    <a:pt x="3466" y="12"/>
                  </a:cubicBezTo>
                  <a:cubicBezTo>
                    <a:pt x="3460" y="14"/>
                    <a:pt x="3462" y="22"/>
                    <a:pt x="3456" y="23"/>
                  </a:cubicBezTo>
                  <a:cubicBezTo>
                    <a:pt x="3441" y="20"/>
                    <a:pt x="3431" y="13"/>
                    <a:pt x="3416" y="10"/>
                  </a:cubicBezTo>
                  <a:cubicBezTo>
                    <a:pt x="3416" y="20"/>
                    <a:pt x="3430" y="17"/>
                    <a:pt x="3431" y="25"/>
                  </a:cubicBezTo>
                  <a:cubicBezTo>
                    <a:pt x="3429" y="28"/>
                    <a:pt x="3427" y="28"/>
                    <a:pt x="3425" y="28"/>
                  </a:cubicBezTo>
                  <a:cubicBezTo>
                    <a:pt x="3420" y="28"/>
                    <a:pt x="3417" y="22"/>
                    <a:pt x="3413" y="20"/>
                  </a:cubicBezTo>
                  <a:cubicBezTo>
                    <a:pt x="3405" y="14"/>
                    <a:pt x="3390" y="12"/>
                    <a:pt x="3384" y="8"/>
                  </a:cubicBezTo>
                  <a:cubicBezTo>
                    <a:pt x="3384" y="5"/>
                    <a:pt x="3381" y="4"/>
                    <a:pt x="3380" y="1"/>
                  </a:cubicBezTo>
                  <a:cubicBezTo>
                    <a:pt x="3378" y="1"/>
                    <a:pt x="3377" y="0"/>
                    <a:pt x="337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50"/>
            <p:cNvSpPr>
              <a:spLocks noEditPoints="1"/>
            </p:cNvSpPr>
            <p:nvPr/>
          </p:nvSpPr>
          <p:spPr bwMode="auto">
            <a:xfrm>
              <a:off x="-627" y="1568"/>
              <a:ext cx="8343" cy="2197"/>
            </a:xfrm>
            <a:custGeom>
              <a:avLst/>
              <a:gdLst>
                <a:gd name="T0" fmla="*/ 1802 w 3529"/>
                <a:gd name="T1" fmla="*/ 846 h 928"/>
                <a:gd name="T2" fmla="*/ 1998 w 3529"/>
                <a:gd name="T3" fmla="*/ 895 h 928"/>
                <a:gd name="T4" fmla="*/ 1797 w 3529"/>
                <a:gd name="T5" fmla="*/ 812 h 928"/>
                <a:gd name="T6" fmla="*/ 2083 w 3529"/>
                <a:gd name="T7" fmla="*/ 797 h 928"/>
                <a:gd name="T8" fmla="*/ 1966 w 3529"/>
                <a:gd name="T9" fmla="*/ 639 h 928"/>
                <a:gd name="T10" fmla="*/ 1675 w 3529"/>
                <a:gd name="T11" fmla="*/ 566 h 928"/>
                <a:gd name="T12" fmla="*/ 1539 w 3529"/>
                <a:gd name="T13" fmla="*/ 619 h 928"/>
                <a:gd name="T14" fmla="*/ 1487 w 3529"/>
                <a:gd name="T15" fmla="*/ 772 h 928"/>
                <a:gd name="T16" fmla="*/ 1694 w 3529"/>
                <a:gd name="T17" fmla="*/ 758 h 928"/>
                <a:gd name="T18" fmla="*/ 1852 w 3529"/>
                <a:gd name="T19" fmla="*/ 675 h 928"/>
                <a:gd name="T20" fmla="*/ 1525 w 3529"/>
                <a:gd name="T21" fmla="*/ 555 h 928"/>
                <a:gd name="T22" fmla="*/ 1536 w 3529"/>
                <a:gd name="T23" fmla="*/ 541 h 928"/>
                <a:gd name="T24" fmla="*/ 1437 w 3529"/>
                <a:gd name="T25" fmla="*/ 538 h 928"/>
                <a:gd name="T26" fmla="*/ 1422 w 3529"/>
                <a:gd name="T27" fmla="*/ 518 h 928"/>
                <a:gd name="T28" fmla="*/ 1545 w 3529"/>
                <a:gd name="T29" fmla="*/ 499 h 928"/>
                <a:gd name="T30" fmla="*/ 1704 w 3529"/>
                <a:gd name="T31" fmla="*/ 523 h 928"/>
                <a:gd name="T32" fmla="*/ 1819 w 3529"/>
                <a:gd name="T33" fmla="*/ 552 h 928"/>
                <a:gd name="T34" fmla="*/ 1844 w 3529"/>
                <a:gd name="T35" fmla="*/ 504 h 928"/>
                <a:gd name="T36" fmla="*/ 833 w 3529"/>
                <a:gd name="T37" fmla="*/ 369 h 928"/>
                <a:gd name="T38" fmla="*/ 3244 w 3529"/>
                <a:gd name="T39" fmla="*/ 300 h 928"/>
                <a:gd name="T40" fmla="*/ 3189 w 3529"/>
                <a:gd name="T41" fmla="*/ 313 h 928"/>
                <a:gd name="T42" fmla="*/ 3153 w 3529"/>
                <a:gd name="T43" fmla="*/ 293 h 928"/>
                <a:gd name="T44" fmla="*/ 118 w 3529"/>
                <a:gd name="T45" fmla="*/ 223 h 928"/>
                <a:gd name="T46" fmla="*/ 166 w 3529"/>
                <a:gd name="T47" fmla="*/ 210 h 928"/>
                <a:gd name="T48" fmla="*/ 142 w 3529"/>
                <a:gd name="T49" fmla="*/ 181 h 928"/>
                <a:gd name="T50" fmla="*/ 449 w 3529"/>
                <a:gd name="T51" fmla="*/ 128 h 928"/>
                <a:gd name="T52" fmla="*/ 340 w 3529"/>
                <a:gd name="T53" fmla="*/ 111 h 928"/>
                <a:gd name="T54" fmla="*/ 3276 w 3529"/>
                <a:gd name="T55" fmla="*/ 35 h 928"/>
                <a:gd name="T56" fmla="*/ 330 w 3529"/>
                <a:gd name="T57" fmla="*/ 0 h 928"/>
                <a:gd name="T58" fmla="*/ 246 w 3529"/>
                <a:gd name="T59" fmla="*/ 77 h 928"/>
                <a:gd name="T60" fmla="*/ 250 w 3529"/>
                <a:gd name="T61" fmla="*/ 150 h 928"/>
                <a:gd name="T62" fmla="*/ 345 w 3529"/>
                <a:gd name="T63" fmla="*/ 81 h 928"/>
                <a:gd name="T64" fmla="*/ 484 w 3529"/>
                <a:gd name="T65" fmla="*/ 123 h 928"/>
                <a:gd name="T66" fmla="*/ 501 w 3529"/>
                <a:gd name="T67" fmla="*/ 100 h 928"/>
                <a:gd name="T68" fmla="*/ 623 w 3529"/>
                <a:gd name="T69" fmla="*/ 47 h 928"/>
                <a:gd name="T70" fmla="*/ 684 w 3529"/>
                <a:gd name="T71" fmla="*/ 61 h 928"/>
                <a:gd name="T72" fmla="*/ 588 w 3529"/>
                <a:gd name="T73" fmla="*/ 146 h 928"/>
                <a:gd name="T74" fmla="*/ 603 w 3529"/>
                <a:gd name="T75" fmla="*/ 198 h 928"/>
                <a:gd name="T76" fmla="*/ 399 w 3529"/>
                <a:gd name="T77" fmla="*/ 140 h 928"/>
                <a:gd name="T78" fmla="*/ 263 w 3529"/>
                <a:gd name="T79" fmla="*/ 160 h 928"/>
                <a:gd name="T80" fmla="*/ 176 w 3529"/>
                <a:gd name="T81" fmla="*/ 411 h 928"/>
                <a:gd name="T82" fmla="*/ 316 w 3529"/>
                <a:gd name="T83" fmla="*/ 415 h 928"/>
                <a:gd name="T84" fmla="*/ 750 w 3529"/>
                <a:gd name="T85" fmla="*/ 460 h 928"/>
                <a:gd name="T86" fmla="*/ 681 w 3529"/>
                <a:gd name="T87" fmla="*/ 283 h 928"/>
                <a:gd name="T88" fmla="*/ 716 w 3529"/>
                <a:gd name="T89" fmla="*/ 301 h 928"/>
                <a:gd name="T90" fmla="*/ 815 w 3529"/>
                <a:gd name="T91" fmla="*/ 342 h 928"/>
                <a:gd name="T92" fmla="*/ 830 w 3529"/>
                <a:gd name="T93" fmla="*/ 259 h 928"/>
                <a:gd name="T94" fmla="*/ 1005 w 3529"/>
                <a:gd name="T95" fmla="*/ 278 h 928"/>
                <a:gd name="T96" fmla="*/ 1119 w 3529"/>
                <a:gd name="T97" fmla="*/ 339 h 928"/>
                <a:gd name="T98" fmla="*/ 3257 w 3529"/>
                <a:gd name="T99" fmla="*/ 43 h 928"/>
                <a:gd name="T100" fmla="*/ 2707 w 3529"/>
                <a:gd name="T101" fmla="*/ 160 h 928"/>
                <a:gd name="T102" fmla="*/ 2820 w 3529"/>
                <a:gd name="T103" fmla="*/ 239 h 928"/>
                <a:gd name="T104" fmla="*/ 3036 w 3529"/>
                <a:gd name="T105" fmla="*/ 354 h 928"/>
                <a:gd name="T106" fmla="*/ 3529 w 3529"/>
                <a:gd name="T107" fmla="*/ 499 h 928"/>
                <a:gd name="T108" fmla="*/ 3363 w 3529"/>
                <a:gd name="T109" fmla="*/ 410 h 928"/>
                <a:gd name="T110" fmla="*/ 3197 w 3529"/>
                <a:gd name="T111" fmla="*/ 371 h 928"/>
                <a:gd name="T112" fmla="*/ 3034 w 3529"/>
                <a:gd name="T113" fmla="*/ 329 h 928"/>
                <a:gd name="T114" fmla="*/ 2936 w 3529"/>
                <a:gd name="T115" fmla="*/ 266 h 928"/>
                <a:gd name="T116" fmla="*/ 3039 w 3529"/>
                <a:gd name="T117" fmla="*/ 198 h 928"/>
                <a:gd name="T118" fmla="*/ 3097 w 3529"/>
                <a:gd name="T119" fmla="*/ 191 h 928"/>
                <a:gd name="T120" fmla="*/ 3202 w 3529"/>
                <a:gd name="T121" fmla="*/ 88 h 928"/>
                <a:gd name="T122" fmla="*/ 3272 w 3529"/>
                <a:gd name="T123" fmla="*/ 54 h 928"/>
                <a:gd name="T124" fmla="*/ 3267 w 3529"/>
                <a:gd name="T125" fmla="*/ 7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29" h="928">
                  <a:moveTo>
                    <a:pt x="1978" y="918"/>
                  </a:moveTo>
                  <a:cubicBezTo>
                    <a:pt x="1975" y="918"/>
                    <a:pt x="1971" y="921"/>
                    <a:pt x="1973" y="927"/>
                  </a:cubicBezTo>
                  <a:cubicBezTo>
                    <a:pt x="1974" y="928"/>
                    <a:pt x="1976" y="928"/>
                    <a:pt x="1979" y="928"/>
                  </a:cubicBezTo>
                  <a:cubicBezTo>
                    <a:pt x="1981" y="928"/>
                    <a:pt x="1983" y="928"/>
                    <a:pt x="1984" y="927"/>
                  </a:cubicBezTo>
                  <a:cubicBezTo>
                    <a:pt x="1987" y="922"/>
                    <a:pt x="1983" y="918"/>
                    <a:pt x="1978" y="918"/>
                  </a:cubicBezTo>
                  <a:moveTo>
                    <a:pt x="1798" y="824"/>
                  </a:moveTo>
                  <a:cubicBezTo>
                    <a:pt x="1790" y="824"/>
                    <a:pt x="1787" y="829"/>
                    <a:pt x="1780" y="830"/>
                  </a:cubicBezTo>
                  <a:cubicBezTo>
                    <a:pt x="1776" y="829"/>
                    <a:pt x="1770" y="824"/>
                    <a:pt x="1766" y="824"/>
                  </a:cubicBezTo>
                  <a:cubicBezTo>
                    <a:pt x="1764" y="824"/>
                    <a:pt x="1762" y="825"/>
                    <a:pt x="1761" y="828"/>
                  </a:cubicBezTo>
                  <a:cubicBezTo>
                    <a:pt x="1763" y="833"/>
                    <a:pt x="1769" y="834"/>
                    <a:pt x="1771" y="838"/>
                  </a:cubicBezTo>
                  <a:cubicBezTo>
                    <a:pt x="1766" y="848"/>
                    <a:pt x="1776" y="856"/>
                    <a:pt x="1786" y="859"/>
                  </a:cubicBezTo>
                  <a:cubicBezTo>
                    <a:pt x="1791" y="854"/>
                    <a:pt x="1793" y="848"/>
                    <a:pt x="1802" y="846"/>
                  </a:cubicBezTo>
                  <a:cubicBezTo>
                    <a:pt x="1804" y="841"/>
                    <a:pt x="1806" y="827"/>
                    <a:pt x="1800" y="824"/>
                  </a:cubicBezTo>
                  <a:cubicBezTo>
                    <a:pt x="1800" y="824"/>
                    <a:pt x="1799" y="824"/>
                    <a:pt x="1798" y="824"/>
                  </a:cubicBezTo>
                  <a:moveTo>
                    <a:pt x="2042" y="822"/>
                  </a:moveTo>
                  <a:cubicBezTo>
                    <a:pt x="2038" y="822"/>
                    <a:pt x="2038" y="822"/>
                    <a:pt x="2038" y="822"/>
                  </a:cubicBezTo>
                  <a:cubicBezTo>
                    <a:pt x="2032" y="854"/>
                    <a:pt x="1986" y="851"/>
                    <a:pt x="1979" y="882"/>
                  </a:cubicBezTo>
                  <a:cubicBezTo>
                    <a:pt x="1980" y="883"/>
                    <a:pt x="1983" y="883"/>
                    <a:pt x="1985" y="883"/>
                  </a:cubicBezTo>
                  <a:cubicBezTo>
                    <a:pt x="1986" y="883"/>
                    <a:pt x="1986" y="883"/>
                    <a:pt x="1987" y="883"/>
                  </a:cubicBezTo>
                  <a:cubicBezTo>
                    <a:pt x="1988" y="883"/>
                    <a:pt x="1988" y="883"/>
                    <a:pt x="1989" y="883"/>
                  </a:cubicBezTo>
                  <a:cubicBezTo>
                    <a:pt x="1991" y="883"/>
                    <a:pt x="1994" y="884"/>
                    <a:pt x="1996" y="885"/>
                  </a:cubicBezTo>
                  <a:cubicBezTo>
                    <a:pt x="1995" y="888"/>
                    <a:pt x="1990" y="887"/>
                    <a:pt x="1991" y="891"/>
                  </a:cubicBezTo>
                  <a:cubicBezTo>
                    <a:pt x="1994" y="892"/>
                    <a:pt x="1994" y="895"/>
                    <a:pt x="1997" y="895"/>
                  </a:cubicBezTo>
                  <a:cubicBezTo>
                    <a:pt x="1998" y="895"/>
                    <a:pt x="1998" y="895"/>
                    <a:pt x="1998" y="895"/>
                  </a:cubicBezTo>
                  <a:cubicBezTo>
                    <a:pt x="2001" y="893"/>
                    <a:pt x="2000" y="889"/>
                    <a:pt x="2002" y="887"/>
                  </a:cubicBezTo>
                  <a:cubicBezTo>
                    <a:pt x="2004" y="888"/>
                    <a:pt x="2005" y="888"/>
                    <a:pt x="2007" y="888"/>
                  </a:cubicBezTo>
                  <a:cubicBezTo>
                    <a:pt x="2028" y="888"/>
                    <a:pt x="2025" y="862"/>
                    <a:pt x="2044" y="858"/>
                  </a:cubicBezTo>
                  <a:cubicBezTo>
                    <a:pt x="2045" y="845"/>
                    <a:pt x="2057" y="843"/>
                    <a:pt x="2060" y="833"/>
                  </a:cubicBezTo>
                  <a:cubicBezTo>
                    <a:pt x="2053" y="830"/>
                    <a:pt x="2047" y="827"/>
                    <a:pt x="2042" y="822"/>
                  </a:cubicBezTo>
                  <a:moveTo>
                    <a:pt x="1759" y="814"/>
                  </a:moveTo>
                  <a:cubicBezTo>
                    <a:pt x="1755" y="814"/>
                    <a:pt x="1753" y="816"/>
                    <a:pt x="1753" y="820"/>
                  </a:cubicBezTo>
                  <a:cubicBezTo>
                    <a:pt x="1754" y="821"/>
                    <a:pt x="1756" y="822"/>
                    <a:pt x="1758" y="822"/>
                  </a:cubicBezTo>
                  <a:cubicBezTo>
                    <a:pt x="1759" y="822"/>
                    <a:pt x="1760" y="822"/>
                    <a:pt x="1760" y="821"/>
                  </a:cubicBezTo>
                  <a:cubicBezTo>
                    <a:pt x="1762" y="820"/>
                    <a:pt x="1761" y="816"/>
                    <a:pt x="1760" y="814"/>
                  </a:cubicBezTo>
                  <a:cubicBezTo>
                    <a:pt x="1760" y="814"/>
                    <a:pt x="1760" y="814"/>
                    <a:pt x="1759" y="814"/>
                  </a:cubicBezTo>
                  <a:moveTo>
                    <a:pt x="1797" y="812"/>
                  </a:moveTo>
                  <a:cubicBezTo>
                    <a:pt x="1793" y="812"/>
                    <a:pt x="1790" y="818"/>
                    <a:pt x="1797" y="820"/>
                  </a:cubicBezTo>
                  <a:cubicBezTo>
                    <a:pt x="1799" y="818"/>
                    <a:pt x="1801" y="817"/>
                    <a:pt x="1801" y="814"/>
                  </a:cubicBezTo>
                  <a:cubicBezTo>
                    <a:pt x="1800" y="813"/>
                    <a:pt x="1798" y="812"/>
                    <a:pt x="1797" y="812"/>
                  </a:cubicBezTo>
                  <a:moveTo>
                    <a:pt x="2043" y="759"/>
                  </a:moveTo>
                  <a:cubicBezTo>
                    <a:pt x="2040" y="759"/>
                    <a:pt x="2039" y="761"/>
                    <a:pt x="2038" y="763"/>
                  </a:cubicBezTo>
                  <a:cubicBezTo>
                    <a:pt x="2035" y="775"/>
                    <a:pt x="2070" y="782"/>
                    <a:pt x="2064" y="800"/>
                  </a:cubicBezTo>
                  <a:cubicBezTo>
                    <a:pt x="2063" y="804"/>
                    <a:pt x="2057" y="804"/>
                    <a:pt x="2057" y="809"/>
                  </a:cubicBezTo>
                  <a:cubicBezTo>
                    <a:pt x="2064" y="814"/>
                    <a:pt x="2068" y="822"/>
                    <a:pt x="2073" y="828"/>
                  </a:cubicBezTo>
                  <a:cubicBezTo>
                    <a:pt x="2082" y="828"/>
                    <a:pt x="2082" y="819"/>
                    <a:pt x="2087" y="814"/>
                  </a:cubicBezTo>
                  <a:cubicBezTo>
                    <a:pt x="2093" y="809"/>
                    <a:pt x="2105" y="806"/>
                    <a:pt x="2103" y="795"/>
                  </a:cubicBezTo>
                  <a:cubicBezTo>
                    <a:pt x="2101" y="793"/>
                    <a:pt x="2099" y="792"/>
                    <a:pt x="2097" y="792"/>
                  </a:cubicBezTo>
                  <a:cubicBezTo>
                    <a:pt x="2092" y="792"/>
                    <a:pt x="2088" y="797"/>
                    <a:pt x="2083" y="797"/>
                  </a:cubicBezTo>
                  <a:cubicBezTo>
                    <a:pt x="2078" y="796"/>
                    <a:pt x="2079" y="791"/>
                    <a:pt x="2079" y="786"/>
                  </a:cubicBezTo>
                  <a:cubicBezTo>
                    <a:pt x="2078" y="785"/>
                    <a:pt x="2077" y="785"/>
                    <a:pt x="2075" y="785"/>
                  </a:cubicBezTo>
                  <a:cubicBezTo>
                    <a:pt x="2074" y="785"/>
                    <a:pt x="2074" y="785"/>
                    <a:pt x="2073" y="785"/>
                  </a:cubicBezTo>
                  <a:cubicBezTo>
                    <a:pt x="2072" y="785"/>
                    <a:pt x="2072" y="785"/>
                    <a:pt x="2071" y="785"/>
                  </a:cubicBezTo>
                  <a:cubicBezTo>
                    <a:pt x="2071" y="785"/>
                    <a:pt x="2071" y="785"/>
                    <a:pt x="2070" y="785"/>
                  </a:cubicBezTo>
                  <a:cubicBezTo>
                    <a:pt x="2064" y="775"/>
                    <a:pt x="2053" y="768"/>
                    <a:pt x="2045" y="759"/>
                  </a:cubicBezTo>
                  <a:cubicBezTo>
                    <a:pt x="2044" y="759"/>
                    <a:pt x="2044" y="759"/>
                    <a:pt x="2043" y="759"/>
                  </a:cubicBezTo>
                  <a:moveTo>
                    <a:pt x="1966" y="639"/>
                  </a:moveTo>
                  <a:cubicBezTo>
                    <a:pt x="1963" y="639"/>
                    <a:pt x="1961" y="641"/>
                    <a:pt x="1962" y="645"/>
                  </a:cubicBezTo>
                  <a:cubicBezTo>
                    <a:pt x="1962" y="649"/>
                    <a:pt x="1972" y="655"/>
                    <a:pt x="1980" y="655"/>
                  </a:cubicBezTo>
                  <a:cubicBezTo>
                    <a:pt x="1983" y="655"/>
                    <a:pt x="1987" y="654"/>
                    <a:pt x="1988" y="650"/>
                  </a:cubicBezTo>
                  <a:cubicBezTo>
                    <a:pt x="1985" y="647"/>
                    <a:pt x="1973" y="639"/>
                    <a:pt x="1966" y="639"/>
                  </a:cubicBezTo>
                  <a:moveTo>
                    <a:pt x="1745" y="556"/>
                  </a:moveTo>
                  <a:cubicBezTo>
                    <a:pt x="1720" y="564"/>
                    <a:pt x="1746" y="613"/>
                    <a:pt x="1717" y="613"/>
                  </a:cubicBezTo>
                  <a:cubicBezTo>
                    <a:pt x="1716" y="613"/>
                    <a:pt x="1716" y="613"/>
                    <a:pt x="1715" y="613"/>
                  </a:cubicBezTo>
                  <a:cubicBezTo>
                    <a:pt x="1709" y="612"/>
                    <a:pt x="1706" y="607"/>
                    <a:pt x="1702" y="605"/>
                  </a:cubicBezTo>
                  <a:cubicBezTo>
                    <a:pt x="1701" y="604"/>
                    <a:pt x="1700" y="604"/>
                    <a:pt x="1698" y="604"/>
                  </a:cubicBezTo>
                  <a:cubicBezTo>
                    <a:pt x="1698" y="604"/>
                    <a:pt x="1698" y="604"/>
                    <a:pt x="1698" y="604"/>
                  </a:cubicBezTo>
                  <a:cubicBezTo>
                    <a:pt x="1697" y="604"/>
                    <a:pt x="1697" y="604"/>
                    <a:pt x="1697" y="604"/>
                  </a:cubicBezTo>
                  <a:cubicBezTo>
                    <a:pt x="1696" y="604"/>
                    <a:pt x="1695" y="604"/>
                    <a:pt x="1694" y="604"/>
                  </a:cubicBezTo>
                  <a:cubicBezTo>
                    <a:pt x="1685" y="600"/>
                    <a:pt x="1678" y="592"/>
                    <a:pt x="1673" y="587"/>
                  </a:cubicBezTo>
                  <a:cubicBezTo>
                    <a:pt x="1677" y="580"/>
                    <a:pt x="1686" y="577"/>
                    <a:pt x="1688" y="568"/>
                  </a:cubicBezTo>
                  <a:cubicBezTo>
                    <a:pt x="1686" y="566"/>
                    <a:pt x="1684" y="565"/>
                    <a:pt x="1682" y="565"/>
                  </a:cubicBezTo>
                  <a:cubicBezTo>
                    <a:pt x="1680" y="565"/>
                    <a:pt x="1677" y="566"/>
                    <a:pt x="1675" y="566"/>
                  </a:cubicBezTo>
                  <a:cubicBezTo>
                    <a:pt x="1672" y="567"/>
                    <a:pt x="1670" y="568"/>
                    <a:pt x="1667" y="568"/>
                  </a:cubicBezTo>
                  <a:cubicBezTo>
                    <a:pt x="1666" y="568"/>
                    <a:pt x="1666" y="568"/>
                    <a:pt x="1665" y="567"/>
                  </a:cubicBezTo>
                  <a:cubicBezTo>
                    <a:pt x="1658" y="566"/>
                    <a:pt x="1651" y="556"/>
                    <a:pt x="1643" y="556"/>
                  </a:cubicBezTo>
                  <a:cubicBezTo>
                    <a:pt x="1641" y="556"/>
                    <a:pt x="1638" y="558"/>
                    <a:pt x="1635" y="561"/>
                  </a:cubicBezTo>
                  <a:cubicBezTo>
                    <a:pt x="1637" y="564"/>
                    <a:pt x="1645" y="564"/>
                    <a:pt x="1642" y="568"/>
                  </a:cubicBezTo>
                  <a:cubicBezTo>
                    <a:pt x="1639" y="568"/>
                    <a:pt x="1637" y="568"/>
                    <a:pt x="1635" y="568"/>
                  </a:cubicBezTo>
                  <a:cubicBezTo>
                    <a:pt x="1619" y="568"/>
                    <a:pt x="1618" y="585"/>
                    <a:pt x="1607" y="592"/>
                  </a:cubicBezTo>
                  <a:cubicBezTo>
                    <a:pt x="1596" y="589"/>
                    <a:pt x="1595" y="580"/>
                    <a:pt x="1585" y="580"/>
                  </a:cubicBezTo>
                  <a:cubicBezTo>
                    <a:pt x="1584" y="580"/>
                    <a:pt x="1583" y="580"/>
                    <a:pt x="1582" y="580"/>
                  </a:cubicBezTo>
                  <a:cubicBezTo>
                    <a:pt x="1569" y="582"/>
                    <a:pt x="1566" y="599"/>
                    <a:pt x="1555" y="605"/>
                  </a:cubicBezTo>
                  <a:cubicBezTo>
                    <a:pt x="1546" y="605"/>
                    <a:pt x="1546" y="605"/>
                    <a:pt x="1546" y="605"/>
                  </a:cubicBezTo>
                  <a:cubicBezTo>
                    <a:pt x="1539" y="608"/>
                    <a:pt x="1541" y="615"/>
                    <a:pt x="1539" y="619"/>
                  </a:cubicBezTo>
                  <a:cubicBezTo>
                    <a:pt x="1534" y="629"/>
                    <a:pt x="1513" y="638"/>
                    <a:pt x="1497" y="640"/>
                  </a:cubicBezTo>
                  <a:cubicBezTo>
                    <a:pt x="1496" y="640"/>
                    <a:pt x="1496" y="640"/>
                    <a:pt x="1495" y="640"/>
                  </a:cubicBezTo>
                  <a:cubicBezTo>
                    <a:pt x="1494" y="640"/>
                    <a:pt x="1493" y="640"/>
                    <a:pt x="1491" y="640"/>
                  </a:cubicBezTo>
                  <a:cubicBezTo>
                    <a:pt x="1490" y="639"/>
                    <a:pt x="1488" y="639"/>
                    <a:pt x="1487" y="639"/>
                  </a:cubicBezTo>
                  <a:cubicBezTo>
                    <a:pt x="1486" y="639"/>
                    <a:pt x="1485" y="639"/>
                    <a:pt x="1483" y="640"/>
                  </a:cubicBezTo>
                  <a:cubicBezTo>
                    <a:pt x="1474" y="642"/>
                    <a:pt x="1468" y="653"/>
                    <a:pt x="1457" y="653"/>
                  </a:cubicBezTo>
                  <a:cubicBezTo>
                    <a:pt x="1456" y="653"/>
                    <a:pt x="1455" y="653"/>
                    <a:pt x="1453" y="653"/>
                  </a:cubicBezTo>
                  <a:cubicBezTo>
                    <a:pt x="1449" y="664"/>
                    <a:pt x="1446" y="676"/>
                    <a:pt x="1457" y="686"/>
                  </a:cubicBezTo>
                  <a:cubicBezTo>
                    <a:pt x="1447" y="694"/>
                    <a:pt x="1456" y="700"/>
                    <a:pt x="1459" y="707"/>
                  </a:cubicBezTo>
                  <a:cubicBezTo>
                    <a:pt x="1464" y="719"/>
                    <a:pt x="1473" y="738"/>
                    <a:pt x="1470" y="750"/>
                  </a:cubicBezTo>
                  <a:cubicBezTo>
                    <a:pt x="1469" y="756"/>
                    <a:pt x="1462" y="759"/>
                    <a:pt x="1465" y="767"/>
                  </a:cubicBezTo>
                  <a:cubicBezTo>
                    <a:pt x="1470" y="771"/>
                    <a:pt x="1478" y="772"/>
                    <a:pt x="1487" y="772"/>
                  </a:cubicBezTo>
                  <a:cubicBezTo>
                    <a:pt x="1489" y="772"/>
                    <a:pt x="1491" y="772"/>
                    <a:pt x="1492" y="772"/>
                  </a:cubicBezTo>
                  <a:cubicBezTo>
                    <a:pt x="1505" y="765"/>
                    <a:pt x="1514" y="756"/>
                    <a:pt x="1530" y="756"/>
                  </a:cubicBezTo>
                  <a:cubicBezTo>
                    <a:pt x="1531" y="756"/>
                    <a:pt x="1532" y="756"/>
                    <a:pt x="1533" y="757"/>
                  </a:cubicBezTo>
                  <a:cubicBezTo>
                    <a:pt x="1537" y="757"/>
                    <a:pt x="1541" y="759"/>
                    <a:pt x="1545" y="759"/>
                  </a:cubicBezTo>
                  <a:cubicBezTo>
                    <a:pt x="1545" y="759"/>
                    <a:pt x="1546" y="759"/>
                    <a:pt x="1546" y="759"/>
                  </a:cubicBezTo>
                  <a:cubicBezTo>
                    <a:pt x="1557" y="759"/>
                    <a:pt x="1560" y="751"/>
                    <a:pt x="1570" y="748"/>
                  </a:cubicBezTo>
                  <a:cubicBezTo>
                    <a:pt x="1575" y="747"/>
                    <a:pt x="1583" y="747"/>
                    <a:pt x="1589" y="745"/>
                  </a:cubicBezTo>
                  <a:cubicBezTo>
                    <a:pt x="1599" y="742"/>
                    <a:pt x="1611" y="739"/>
                    <a:pt x="1625" y="737"/>
                  </a:cubicBezTo>
                  <a:cubicBezTo>
                    <a:pt x="1634" y="742"/>
                    <a:pt x="1644" y="741"/>
                    <a:pt x="1652" y="745"/>
                  </a:cubicBezTo>
                  <a:cubicBezTo>
                    <a:pt x="1662" y="752"/>
                    <a:pt x="1663" y="764"/>
                    <a:pt x="1674" y="770"/>
                  </a:cubicBezTo>
                  <a:cubicBezTo>
                    <a:pt x="1682" y="768"/>
                    <a:pt x="1682" y="758"/>
                    <a:pt x="1690" y="758"/>
                  </a:cubicBezTo>
                  <a:cubicBezTo>
                    <a:pt x="1691" y="758"/>
                    <a:pt x="1692" y="758"/>
                    <a:pt x="1694" y="758"/>
                  </a:cubicBezTo>
                  <a:cubicBezTo>
                    <a:pt x="1697" y="764"/>
                    <a:pt x="1686" y="765"/>
                    <a:pt x="1686" y="771"/>
                  </a:cubicBezTo>
                  <a:cubicBezTo>
                    <a:pt x="1695" y="773"/>
                    <a:pt x="1698" y="779"/>
                    <a:pt x="1707" y="780"/>
                  </a:cubicBezTo>
                  <a:cubicBezTo>
                    <a:pt x="1712" y="785"/>
                    <a:pt x="1717" y="798"/>
                    <a:pt x="1727" y="803"/>
                  </a:cubicBezTo>
                  <a:cubicBezTo>
                    <a:pt x="1729" y="804"/>
                    <a:pt x="1734" y="803"/>
                    <a:pt x="1737" y="805"/>
                  </a:cubicBezTo>
                  <a:cubicBezTo>
                    <a:pt x="1742" y="807"/>
                    <a:pt x="1741" y="810"/>
                    <a:pt x="1746" y="810"/>
                  </a:cubicBezTo>
                  <a:cubicBezTo>
                    <a:pt x="1746" y="810"/>
                    <a:pt x="1746" y="810"/>
                    <a:pt x="1747" y="810"/>
                  </a:cubicBezTo>
                  <a:cubicBezTo>
                    <a:pt x="1754" y="810"/>
                    <a:pt x="1757" y="805"/>
                    <a:pt x="1764" y="802"/>
                  </a:cubicBezTo>
                  <a:cubicBezTo>
                    <a:pt x="1768" y="805"/>
                    <a:pt x="1772" y="809"/>
                    <a:pt x="1779" y="809"/>
                  </a:cubicBezTo>
                  <a:cubicBezTo>
                    <a:pt x="1787" y="801"/>
                    <a:pt x="1793" y="801"/>
                    <a:pt x="1806" y="798"/>
                  </a:cubicBezTo>
                  <a:cubicBezTo>
                    <a:pt x="1819" y="795"/>
                    <a:pt x="1817" y="785"/>
                    <a:pt x="1820" y="775"/>
                  </a:cubicBezTo>
                  <a:cubicBezTo>
                    <a:pt x="1824" y="760"/>
                    <a:pt x="1841" y="751"/>
                    <a:pt x="1846" y="739"/>
                  </a:cubicBezTo>
                  <a:cubicBezTo>
                    <a:pt x="1853" y="718"/>
                    <a:pt x="1844" y="693"/>
                    <a:pt x="1852" y="675"/>
                  </a:cubicBezTo>
                  <a:cubicBezTo>
                    <a:pt x="1851" y="674"/>
                    <a:pt x="1851" y="674"/>
                    <a:pt x="1850" y="674"/>
                  </a:cubicBezTo>
                  <a:cubicBezTo>
                    <a:pt x="1849" y="674"/>
                    <a:pt x="1848" y="675"/>
                    <a:pt x="1847" y="676"/>
                  </a:cubicBezTo>
                  <a:cubicBezTo>
                    <a:pt x="1846" y="678"/>
                    <a:pt x="1845" y="679"/>
                    <a:pt x="1843" y="679"/>
                  </a:cubicBezTo>
                  <a:cubicBezTo>
                    <a:pt x="1843" y="679"/>
                    <a:pt x="1843" y="679"/>
                    <a:pt x="1842" y="679"/>
                  </a:cubicBezTo>
                  <a:cubicBezTo>
                    <a:pt x="1836" y="672"/>
                    <a:pt x="1822" y="669"/>
                    <a:pt x="1825" y="657"/>
                  </a:cubicBezTo>
                  <a:cubicBezTo>
                    <a:pt x="1817" y="655"/>
                    <a:pt x="1811" y="651"/>
                    <a:pt x="1813" y="641"/>
                  </a:cubicBezTo>
                  <a:cubicBezTo>
                    <a:pt x="1794" y="631"/>
                    <a:pt x="1772" y="620"/>
                    <a:pt x="1775" y="595"/>
                  </a:cubicBezTo>
                  <a:cubicBezTo>
                    <a:pt x="1772" y="588"/>
                    <a:pt x="1761" y="588"/>
                    <a:pt x="1755" y="583"/>
                  </a:cubicBezTo>
                  <a:cubicBezTo>
                    <a:pt x="1759" y="571"/>
                    <a:pt x="1752" y="562"/>
                    <a:pt x="1745" y="556"/>
                  </a:cubicBezTo>
                  <a:moveTo>
                    <a:pt x="1512" y="541"/>
                  </a:moveTo>
                  <a:cubicBezTo>
                    <a:pt x="1508" y="541"/>
                    <a:pt x="1505" y="543"/>
                    <a:pt x="1506" y="549"/>
                  </a:cubicBezTo>
                  <a:cubicBezTo>
                    <a:pt x="1513" y="550"/>
                    <a:pt x="1517" y="555"/>
                    <a:pt x="1525" y="555"/>
                  </a:cubicBezTo>
                  <a:cubicBezTo>
                    <a:pt x="1526" y="555"/>
                    <a:pt x="1526" y="554"/>
                    <a:pt x="1527" y="554"/>
                  </a:cubicBezTo>
                  <a:cubicBezTo>
                    <a:pt x="1527" y="554"/>
                    <a:pt x="1527" y="554"/>
                    <a:pt x="1528" y="554"/>
                  </a:cubicBezTo>
                  <a:cubicBezTo>
                    <a:pt x="1529" y="553"/>
                    <a:pt x="1529" y="550"/>
                    <a:pt x="1529" y="547"/>
                  </a:cubicBezTo>
                  <a:cubicBezTo>
                    <a:pt x="1525" y="545"/>
                    <a:pt x="1518" y="541"/>
                    <a:pt x="1512" y="541"/>
                  </a:cubicBezTo>
                  <a:moveTo>
                    <a:pt x="1577" y="534"/>
                  </a:moveTo>
                  <a:cubicBezTo>
                    <a:pt x="1566" y="534"/>
                    <a:pt x="1553" y="541"/>
                    <a:pt x="1553" y="550"/>
                  </a:cubicBezTo>
                  <a:cubicBezTo>
                    <a:pt x="1555" y="550"/>
                    <a:pt x="1556" y="551"/>
                    <a:pt x="1556" y="553"/>
                  </a:cubicBezTo>
                  <a:cubicBezTo>
                    <a:pt x="1571" y="551"/>
                    <a:pt x="1581" y="547"/>
                    <a:pt x="1590" y="541"/>
                  </a:cubicBezTo>
                  <a:cubicBezTo>
                    <a:pt x="1588" y="536"/>
                    <a:pt x="1583" y="534"/>
                    <a:pt x="1577" y="534"/>
                  </a:cubicBezTo>
                  <a:moveTo>
                    <a:pt x="1529" y="531"/>
                  </a:moveTo>
                  <a:cubicBezTo>
                    <a:pt x="1523" y="531"/>
                    <a:pt x="1519" y="532"/>
                    <a:pt x="1517" y="535"/>
                  </a:cubicBezTo>
                  <a:cubicBezTo>
                    <a:pt x="1520" y="539"/>
                    <a:pt x="1528" y="541"/>
                    <a:pt x="1536" y="541"/>
                  </a:cubicBezTo>
                  <a:cubicBezTo>
                    <a:pt x="1542" y="541"/>
                    <a:pt x="1548" y="539"/>
                    <a:pt x="1550" y="534"/>
                  </a:cubicBezTo>
                  <a:cubicBezTo>
                    <a:pt x="1545" y="533"/>
                    <a:pt x="1536" y="531"/>
                    <a:pt x="1529" y="531"/>
                  </a:cubicBezTo>
                  <a:moveTo>
                    <a:pt x="1390" y="516"/>
                  </a:moveTo>
                  <a:cubicBezTo>
                    <a:pt x="1381" y="516"/>
                    <a:pt x="1371" y="518"/>
                    <a:pt x="1366" y="521"/>
                  </a:cubicBezTo>
                  <a:cubicBezTo>
                    <a:pt x="1366" y="527"/>
                    <a:pt x="1374" y="526"/>
                    <a:pt x="1379" y="528"/>
                  </a:cubicBezTo>
                  <a:cubicBezTo>
                    <a:pt x="1384" y="529"/>
                    <a:pt x="1389" y="532"/>
                    <a:pt x="1394" y="533"/>
                  </a:cubicBezTo>
                  <a:cubicBezTo>
                    <a:pt x="1395" y="533"/>
                    <a:pt x="1396" y="533"/>
                    <a:pt x="1397" y="533"/>
                  </a:cubicBezTo>
                  <a:cubicBezTo>
                    <a:pt x="1399" y="533"/>
                    <a:pt x="1401" y="533"/>
                    <a:pt x="1403" y="533"/>
                  </a:cubicBezTo>
                  <a:cubicBezTo>
                    <a:pt x="1405" y="533"/>
                    <a:pt x="1407" y="533"/>
                    <a:pt x="1409" y="533"/>
                  </a:cubicBezTo>
                  <a:cubicBezTo>
                    <a:pt x="1410" y="533"/>
                    <a:pt x="1411" y="533"/>
                    <a:pt x="1412" y="533"/>
                  </a:cubicBezTo>
                  <a:cubicBezTo>
                    <a:pt x="1418" y="534"/>
                    <a:pt x="1424" y="537"/>
                    <a:pt x="1429" y="538"/>
                  </a:cubicBezTo>
                  <a:cubicBezTo>
                    <a:pt x="1432" y="538"/>
                    <a:pt x="1434" y="538"/>
                    <a:pt x="1437" y="538"/>
                  </a:cubicBezTo>
                  <a:cubicBezTo>
                    <a:pt x="1440" y="538"/>
                    <a:pt x="1443" y="538"/>
                    <a:pt x="1446" y="538"/>
                  </a:cubicBezTo>
                  <a:cubicBezTo>
                    <a:pt x="1449" y="538"/>
                    <a:pt x="1452" y="537"/>
                    <a:pt x="1454" y="537"/>
                  </a:cubicBezTo>
                  <a:cubicBezTo>
                    <a:pt x="1459" y="537"/>
                    <a:pt x="1464" y="538"/>
                    <a:pt x="1468" y="541"/>
                  </a:cubicBezTo>
                  <a:cubicBezTo>
                    <a:pt x="1470" y="540"/>
                    <a:pt x="1471" y="538"/>
                    <a:pt x="1474" y="538"/>
                  </a:cubicBezTo>
                  <a:cubicBezTo>
                    <a:pt x="1474" y="538"/>
                    <a:pt x="1474" y="538"/>
                    <a:pt x="1475" y="538"/>
                  </a:cubicBezTo>
                  <a:cubicBezTo>
                    <a:pt x="1477" y="540"/>
                    <a:pt x="1483" y="542"/>
                    <a:pt x="1490" y="542"/>
                  </a:cubicBezTo>
                  <a:cubicBezTo>
                    <a:pt x="1500" y="542"/>
                    <a:pt x="1510" y="539"/>
                    <a:pt x="1512" y="534"/>
                  </a:cubicBezTo>
                  <a:cubicBezTo>
                    <a:pt x="1509" y="532"/>
                    <a:pt x="1503" y="531"/>
                    <a:pt x="1497" y="531"/>
                  </a:cubicBezTo>
                  <a:cubicBezTo>
                    <a:pt x="1489" y="531"/>
                    <a:pt x="1480" y="533"/>
                    <a:pt x="1476" y="537"/>
                  </a:cubicBezTo>
                  <a:cubicBezTo>
                    <a:pt x="1477" y="531"/>
                    <a:pt x="1468" y="534"/>
                    <a:pt x="1466" y="532"/>
                  </a:cubicBezTo>
                  <a:cubicBezTo>
                    <a:pt x="1462" y="530"/>
                    <a:pt x="1463" y="524"/>
                    <a:pt x="1458" y="523"/>
                  </a:cubicBezTo>
                  <a:cubicBezTo>
                    <a:pt x="1447" y="521"/>
                    <a:pt x="1435" y="518"/>
                    <a:pt x="1422" y="518"/>
                  </a:cubicBezTo>
                  <a:cubicBezTo>
                    <a:pt x="1418" y="518"/>
                    <a:pt x="1413" y="518"/>
                    <a:pt x="1409" y="519"/>
                  </a:cubicBezTo>
                  <a:cubicBezTo>
                    <a:pt x="1405" y="517"/>
                    <a:pt x="1398" y="516"/>
                    <a:pt x="1390" y="516"/>
                  </a:cubicBezTo>
                  <a:moveTo>
                    <a:pt x="1375" y="499"/>
                  </a:moveTo>
                  <a:cubicBezTo>
                    <a:pt x="1336" y="499"/>
                    <a:pt x="1336" y="499"/>
                    <a:pt x="1336" y="499"/>
                  </a:cubicBezTo>
                  <a:cubicBezTo>
                    <a:pt x="1346" y="507"/>
                    <a:pt x="1359" y="514"/>
                    <a:pt x="1367" y="514"/>
                  </a:cubicBezTo>
                  <a:cubicBezTo>
                    <a:pt x="1374" y="514"/>
                    <a:pt x="1377" y="510"/>
                    <a:pt x="1375" y="499"/>
                  </a:cubicBezTo>
                  <a:moveTo>
                    <a:pt x="1522" y="499"/>
                  </a:moveTo>
                  <a:cubicBezTo>
                    <a:pt x="1511" y="499"/>
                    <a:pt x="1511" y="499"/>
                    <a:pt x="1511" y="499"/>
                  </a:cubicBezTo>
                  <a:cubicBezTo>
                    <a:pt x="1512" y="500"/>
                    <a:pt x="1512" y="501"/>
                    <a:pt x="1512" y="502"/>
                  </a:cubicBezTo>
                  <a:cubicBezTo>
                    <a:pt x="1509" y="507"/>
                    <a:pt x="1505" y="516"/>
                    <a:pt x="1513" y="519"/>
                  </a:cubicBezTo>
                  <a:cubicBezTo>
                    <a:pt x="1529" y="518"/>
                    <a:pt x="1523" y="507"/>
                    <a:pt x="1522" y="499"/>
                  </a:cubicBezTo>
                  <a:moveTo>
                    <a:pt x="1545" y="499"/>
                  </a:moveTo>
                  <a:cubicBezTo>
                    <a:pt x="1530" y="499"/>
                    <a:pt x="1530" y="499"/>
                    <a:pt x="1530" y="499"/>
                  </a:cubicBezTo>
                  <a:cubicBezTo>
                    <a:pt x="1531" y="502"/>
                    <a:pt x="1532" y="505"/>
                    <a:pt x="1537" y="506"/>
                  </a:cubicBezTo>
                  <a:cubicBezTo>
                    <a:pt x="1542" y="505"/>
                    <a:pt x="1544" y="502"/>
                    <a:pt x="1545" y="499"/>
                  </a:cubicBezTo>
                  <a:moveTo>
                    <a:pt x="1652" y="499"/>
                  </a:moveTo>
                  <a:cubicBezTo>
                    <a:pt x="1642" y="499"/>
                    <a:pt x="1642" y="499"/>
                    <a:pt x="1642" y="499"/>
                  </a:cubicBezTo>
                  <a:cubicBezTo>
                    <a:pt x="1644" y="501"/>
                    <a:pt x="1645" y="502"/>
                    <a:pt x="1647" y="503"/>
                  </a:cubicBezTo>
                  <a:cubicBezTo>
                    <a:pt x="1650" y="502"/>
                    <a:pt x="1651" y="500"/>
                    <a:pt x="1652" y="499"/>
                  </a:cubicBezTo>
                  <a:moveTo>
                    <a:pt x="1767" y="499"/>
                  </a:moveTo>
                  <a:cubicBezTo>
                    <a:pt x="1657" y="499"/>
                    <a:pt x="1657" y="499"/>
                    <a:pt x="1657" y="499"/>
                  </a:cubicBezTo>
                  <a:cubicBezTo>
                    <a:pt x="1663" y="503"/>
                    <a:pt x="1671" y="506"/>
                    <a:pt x="1681" y="506"/>
                  </a:cubicBezTo>
                  <a:cubicBezTo>
                    <a:pt x="1683" y="506"/>
                    <a:pt x="1685" y="506"/>
                    <a:pt x="1687" y="505"/>
                  </a:cubicBezTo>
                  <a:cubicBezTo>
                    <a:pt x="1693" y="511"/>
                    <a:pt x="1700" y="516"/>
                    <a:pt x="1704" y="523"/>
                  </a:cubicBezTo>
                  <a:cubicBezTo>
                    <a:pt x="1701" y="529"/>
                    <a:pt x="1693" y="530"/>
                    <a:pt x="1693" y="539"/>
                  </a:cubicBezTo>
                  <a:cubicBezTo>
                    <a:pt x="1694" y="539"/>
                    <a:pt x="1695" y="539"/>
                    <a:pt x="1697" y="539"/>
                  </a:cubicBezTo>
                  <a:cubicBezTo>
                    <a:pt x="1702" y="539"/>
                    <a:pt x="1703" y="535"/>
                    <a:pt x="1709" y="535"/>
                  </a:cubicBezTo>
                  <a:cubicBezTo>
                    <a:pt x="1710" y="535"/>
                    <a:pt x="1710" y="535"/>
                    <a:pt x="1710" y="535"/>
                  </a:cubicBezTo>
                  <a:cubicBezTo>
                    <a:pt x="1716" y="535"/>
                    <a:pt x="1721" y="538"/>
                    <a:pt x="1725" y="540"/>
                  </a:cubicBezTo>
                  <a:cubicBezTo>
                    <a:pt x="1730" y="543"/>
                    <a:pt x="1734" y="546"/>
                    <a:pt x="1740" y="546"/>
                  </a:cubicBezTo>
                  <a:cubicBezTo>
                    <a:pt x="1742" y="546"/>
                    <a:pt x="1744" y="545"/>
                    <a:pt x="1747" y="544"/>
                  </a:cubicBezTo>
                  <a:cubicBezTo>
                    <a:pt x="1750" y="542"/>
                    <a:pt x="1750" y="537"/>
                    <a:pt x="1751" y="533"/>
                  </a:cubicBezTo>
                  <a:cubicBezTo>
                    <a:pt x="1755" y="531"/>
                    <a:pt x="1759" y="531"/>
                    <a:pt x="1762" y="531"/>
                  </a:cubicBezTo>
                  <a:cubicBezTo>
                    <a:pt x="1772" y="531"/>
                    <a:pt x="1778" y="537"/>
                    <a:pt x="1785" y="542"/>
                  </a:cubicBezTo>
                  <a:cubicBezTo>
                    <a:pt x="1792" y="548"/>
                    <a:pt x="1799" y="554"/>
                    <a:pt x="1808" y="554"/>
                  </a:cubicBezTo>
                  <a:cubicBezTo>
                    <a:pt x="1811" y="554"/>
                    <a:pt x="1815" y="553"/>
                    <a:pt x="1819" y="552"/>
                  </a:cubicBezTo>
                  <a:cubicBezTo>
                    <a:pt x="1819" y="545"/>
                    <a:pt x="1814" y="543"/>
                    <a:pt x="1811" y="539"/>
                  </a:cubicBezTo>
                  <a:cubicBezTo>
                    <a:pt x="1797" y="536"/>
                    <a:pt x="1796" y="525"/>
                    <a:pt x="1790" y="516"/>
                  </a:cubicBezTo>
                  <a:cubicBezTo>
                    <a:pt x="1785" y="508"/>
                    <a:pt x="1776" y="504"/>
                    <a:pt x="1767" y="499"/>
                  </a:cubicBezTo>
                  <a:moveTo>
                    <a:pt x="1850" y="499"/>
                  </a:moveTo>
                  <a:cubicBezTo>
                    <a:pt x="1839" y="499"/>
                    <a:pt x="1839" y="499"/>
                    <a:pt x="1839" y="499"/>
                  </a:cubicBezTo>
                  <a:cubicBezTo>
                    <a:pt x="1840" y="500"/>
                    <a:pt x="1840" y="500"/>
                    <a:pt x="1840" y="501"/>
                  </a:cubicBezTo>
                  <a:cubicBezTo>
                    <a:pt x="1833" y="502"/>
                    <a:pt x="1824" y="508"/>
                    <a:pt x="1814" y="508"/>
                  </a:cubicBezTo>
                  <a:cubicBezTo>
                    <a:pt x="1811" y="508"/>
                    <a:pt x="1808" y="508"/>
                    <a:pt x="1805" y="506"/>
                  </a:cubicBezTo>
                  <a:cubicBezTo>
                    <a:pt x="1803" y="507"/>
                    <a:pt x="1803" y="510"/>
                    <a:pt x="1803" y="513"/>
                  </a:cubicBezTo>
                  <a:cubicBezTo>
                    <a:pt x="1808" y="516"/>
                    <a:pt x="1814" y="518"/>
                    <a:pt x="1819" y="518"/>
                  </a:cubicBezTo>
                  <a:cubicBezTo>
                    <a:pt x="1830" y="518"/>
                    <a:pt x="1840" y="512"/>
                    <a:pt x="1843" y="504"/>
                  </a:cubicBezTo>
                  <a:cubicBezTo>
                    <a:pt x="1844" y="504"/>
                    <a:pt x="1844" y="504"/>
                    <a:pt x="1844" y="504"/>
                  </a:cubicBezTo>
                  <a:cubicBezTo>
                    <a:pt x="1845" y="504"/>
                    <a:pt x="1846" y="505"/>
                    <a:pt x="1847" y="505"/>
                  </a:cubicBezTo>
                  <a:cubicBezTo>
                    <a:pt x="1847" y="505"/>
                    <a:pt x="1848" y="505"/>
                    <a:pt x="1849" y="505"/>
                  </a:cubicBezTo>
                  <a:cubicBezTo>
                    <a:pt x="1850" y="505"/>
                    <a:pt x="1850" y="505"/>
                    <a:pt x="1851" y="504"/>
                  </a:cubicBezTo>
                  <a:cubicBezTo>
                    <a:pt x="1852" y="503"/>
                    <a:pt x="1851" y="501"/>
                    <a:pt x="1850" y="499"/>
                  </a:cubicBezTo>
                  <a:moveTo>
                    <a:pt x="1122" y="382"/>
                  </a:moveTo>
                  <a:cubicBezTo>
                    <a:pt x="1115" y="382"/>
                    <a:pt x="1109" y="391"/>
                    <a:pt x="1108" y="398"/>
                  </a:cubicBezTo>
                  <a:cubicBezTo>
                    <a:pt x="1106" y="407"/>
                    <a:pt x="1112" y="421"/>
                    <a:pt x="1120" y="421"/>
                  </a:cubicBezTo>
                  <a:cubicBezTo>
                    <a:pt x="1120" y="421"/>
                    <a:pt x="1120" y="421"/>
                    <a:pt x="1120" y="421"/>
                  </a:cubicBezTo>
                  <a:cubicBezTo>
                    <a:pt x="1127" y="421"/>
                    <a:pt x="1134" y="412"/>
                    <a:pt x="1134" y="406"/>
                  </a:cubicBezTo>
                  <a:cubicBezTo>
                    <a:pt x="1135" y="397"/>
                    <a:pt x="1122" y="390"/>
                    <a:pt x="1122" y="382"/>
                  </a:cubicBezTo>
                  <a:moveTo>
                    <a:pt x="836" y="361"/>
                  </a:moveTo>
                  <a:cubicBezTo>
                    <a:pt x="833" y="361"/>
                    <a:pt x="830" y="364"/>
                    <a:pt x="833" y="369"/>
                  </a:cubicBezTo>
                  <a:cubicBezTo>
                    <a:pt x="834" y="369"/>
                    <a:pt x="835" y="370"/>
                    <a:pt x="836" y="370"/>
                  </a:cubicBezTo>
                  <a:cubicBezTo>
                    <a:pt x="839" y="370"/>
                    <a:pt x="842" y="368"/>
                    <a:pt x="842" y="365"/>
                  </a:cubicBezTo>
                  <a:cubicBezTo>
                    <a:pt x="841" y="363"/>
                    <a:pt x="839" y="361"/>
                    <a:pt x="836" y="361"/>
                  </a:cubicBezTo>
                  <a:moveTo>
                    <a:pt x="853" y="357"/>
                  </a:moveTo>
                  <a:cubicBezTo>
                    <a:pt x="849" y="357"/>
                    <a:pt x="844" y="359"/>
                    <a:pt x="843" y="363"/>
                  </a:cubicBezTo>
                  <a:cubicBezTo>
                    <a:pt x="845" y="364"/>
                    <a:pt x="849" y="365"/>
                    <a:pt x="853" y="365"/>
                  </a:cubicBezTo>
                  <a:cubicBezTo>
                    <a:pt x="857" y="365"/>
                    <a:pt x="860" y="364"/>
                    <a:pt x="861" y="361"/>
                  </a:cubicBezTo>
                  <a:cubicBezTo>
                    <a:pt x="860" y="358"/>
                    <a:pt x="857" y="357"/>
                    <a:pt x="853" y="357"/>
                  </a:cubicBezTo>
                  <a:moveTo>
                    <a:pt x="1258" y="322"/>
                  </a:moveTo>
                  <a:cubicBezTo>
                    <a:pt x="1258" y="325"/>
                    <a:pt x="1258" y="328"/>
                    <a:pt x="1258" y="330"/>
                  </a:cubicBezTo>
                  <a:cubicBezTo>
                    <a:pt x="1258" y="322"/>
                    <a:pt x="1258" y="322"/>
                    <a:pt x="1258" y="322"/>
                  </a:cubicBezTo>
                  <a:moveTo>
                    <a:pt x="3244" y="300"/>
                  </a:moveTo>
                  <a:cubicBezTo>
                    <a:pt x="3238" y="300"/>
                    <a:pt x="3232" y="302"/>
                    <a:pt x="3230" y="304"/>
                  </a:cubicBezTo>
                  <a:cubicBezTo>
                    <a:pt x="3230" y="311"/>
                    <a:pt x="3237" y="315"/>
                    <a:pt x="3243" y="315"/>
                  </a:cubicBezTo>
                  <a:cubicBezTo>
                    <a:pt x="3249" y="315"/>
                    <a:pt x="3255" y="311"/>
                    <a:pt x="3255" y="303"/>
                  </a:cubicBezTo>
                  <a:cubicBezTo>
                    <a:pt x="3253" y="301"/>
                    <a:pt x="3248" y="300"/>
                    <a:pt x="3244" y="300"/>
                  </a:cubicBezTo>
                  <a:moveTo>
                    <a:pt x="3191" y="290"/>
                  </a:moveTo>
                  <a:cubicBezTo>
                    <a:pt x="3179" y="290"/>
                    <a:pt x="3168" y="294"/>
                    <a:pt x="3166" y="304"/>
                  </a:cubicBezTo>
                  <a:cubicBezTo>
                    <a:pt x="3167" y="306"/>
                    <a:pt x="3168" y="306"/>
                    <a:pt x="3169" y="306"/>
                  </a:cubicBezTo>
                  <a:cubicBezTo>
                    <a:pt x="3170" y="306"/>
                    <a:pt x="3171" y="306"/>
                    <a:pt x="3172" y="306"/>
                  </a:cubicBezTo>
                  <a:cubicBezTo>
                    <a:pt x="3173" y="306"/>
                    <a:pt x="3174" y="306"/>
                    <a:pt x="3175" y="306"/>
                  </a:cubicBezTo>
                  <a:cubicBezTo>
                    <a:pt x="3176" y="306"/>
                    <a:pt x="3177" y="306"/>
                    <a:pt x="3178" y="306"/>
                  </a:cubicBezTo>
                  <a:cubicBezTo>
                    <a:pt x="3184" y="308"/>
                    <a:pt x="3183" y="313"/>
                    <a:pt x="3189" y="313"/>
                  </a:cubicBezTo>
                  <a:cubicBezTo>
                    <a:pt x="3189" y="313"/>
                    <a:pt x="3189" y="313"/>
                    <a:pt x="3189" y="313"/>
                  </a:cubicBezTo>
                  <a:cubicBezTo>
                    <a:pt x="3196" y="312"/>
                    <a:pt x="3196" y="306"/>
                    <a:pt x="3204" y="305"/>
                  </a:cubicBezTo>
                  <a:cubicBezTo>
                    <a:pt x="3207" y="306"/>
                    <a:pt x="3213" y="308"/>
                    <a:pt x="3218" y="308"/>
                  </a:cubicBezTo>
                  <a:cubicBezTo>
                    <a:pt x="3222" y="308"/>
                    <a:pt x="3225" y="307"/>
                    <a:pt x="3226" y="302"/>
                  </a:cubicBezTo>
                  <a:cubicBezTo>
                    <a:pt x="3220" y="296"/>
                    <a:pt x="3205" y="290"/>
                    <a:pt x="3191" y="290"/>
                  </a:cubicBezTo>
                  <a:moveTo>
                    <a:pt x="3091" y="260"/>
                  </a:moveTo>
                  <a:cubicBezTo>
                    <a:pt x="3088" y="260"/>
                    <a:pt x="3085" y="260"/>
                    <a:pt x="3082" y="262"/>
                  </a:cubicBezTo>
                  <a:cubicBezTo>
                    <a:pt x="3082" y="263"/>
                    <a:pt x="3080" y="263"/>
                    <a:pt x="3081" y="264"/>
                  </a:cubicBezTo>
                  <a:cubicBezTo>
                    <a:pt x="3089" y="272"/>
                    <a:pt x="3105" y="273"/>
                    <a:pt x="3116" y="278"/>
                  </a:cubicBezTo>
                  <a:cubicBezTo>
                    <a:pt x="3121" y="283"/>
                    <a:pt x="3131" y="285"/>
                    <a:pt x="3133" y="293"/>
                  </a:cubicBezTo>
                  <a:cubicBezTo>
                    <a:pt x="3134" y="293"/>
                    <a:pt x="3136" y="293"/>
                    <a:pt x="3138" y="293"/>
                  </a:cubicBezTo>
                  <a:cubicBezTo>
                    <a:pt x="3140" y="293"/>
                    <a:pt x="3143" y="293"/>
                    <a:pt x="3145" y="293"/>
                  </a:cubicBezTo>
                  <a:cubicBezTo>
                    <a:pt x="3148" y="293"/>
                    <a:pt x="3151" y="293"/>
                    <a:pt x="3153" y="293"/>
                  </a:cubicBezTo>
                  <a:cubicBezTo>
                    <a:pt x="3160" y="293"/>
                    <a:pt x="3165" y="292"/>
                    <a:pt x="3165" y="287"/>
                  </a:cubicBezTo>
                  <a:cubicBezTo>
                    <a:pt x="3157" y="281"/>
                    <a:pt x="3148" y="277"/>
                    <a:pt x="3138" y="274"/>
                  </a:cubicBezTo>
                  <a:cubicBezTo>
                    <a:pt x="3134" y="272"/>
                    <a:pt x="3131" y="268"/>
                    <a:pt x="3128" y="267"/>
                  </a:cubicBezTo>
                  <a:cubicBezTo>
                    <a:pt x="3128" y="267"/>
                    <a:pt x="3127" y="267"/>
                    <a:pt x="3126" y="267"/>
                  </a:cubicBezTo>
                  <a:cubicBezTo>
                    <a:pt x="3125" y="267"/>
                    <a:pt x="3124" y="267"/>
                    <a:pt x="3123" y="267"/>
                  </a:cubicBezTo>
                  <a:cubicBezTo>
                    <a:pt x="3122" y="267"/>
                    <a:pt x="3120" y="267"/>
                    <a:pt x="3119" y="267"/>
                  </a:cubicBezTo>
                  <a:cubicBezTo>
                    <a:pt x="3119" y="267"/>
                    <a:pt x="3118" y="267"/>
                    <a:pt x="3117" y="267"/>
                  </a:cubicBezTo>
                  <a:cubicBezTo>
                    <a:pt x="3109" y="266"/>
                    <a:pt x="3101" y="260"/>
                    <a:pt x="3091" y="260"/>
                  </a:cubicBezTo>
                  <a:moveTo>
                    <a:pt x="135" y="221"/>
                  </a:moveTo>
                  <a:cubicBezTo>
                    <a:pt x="133" y="221"/>
                    <a:pt x="131" y="222"/>
                    <a:pt x="129" y="225"/>
                  </a:cubicBezTo>
                  <a:cubicBezTo>
                    <a:pt x="128" y="223"/>
                    <a:pt x="125" y="221"/>
                    <a:pt x="122" y="221"/>
                  </a:cubicBezTo>
                  <a:cubicBezTo>
                    <a:pt x="120" y="221"/>
                    <a:pt x="119" y="221"/>
                    <a:pt x="118" y="223"/>
                  </a:cubicBezTo>
                  <a:cubicBezTo>
                    <a:pt x="120" y="227"/>
                    <a:pt x="118" y="231"/>
                    <a:pt x="119" y="234"/>
                  </a:cubicBezTo>
                  <a:cubicBezTo>
                    <a:pt x="120" y="234"/>
                    <a:pt x="120" y="234"/>
                    <a:pt x="121" y="234"/>
                  </a:cubicBezTo>
                  <a:cubicBezTo>
                    <a:pt x="124" y="234"/>
                    <a:pt x="127" y="232"/>
                    <a:pt x="130" y="230"/>
                  </a:cubicBezTo>
                  <a:cubicBezTo>
                    <a:pt x="133" y="228"/>
                    <a:pt x="136" y="226"/>
                    <a:pt x="141" y="226"/>
                  </a:cubicBezTo>
                  <a:cubicBezTo>
                    <a:pt x="141" y="226"/>
                    <a:pt x="141" y="226"/>
                    <a:pt x="141" y="226"/>
                  </a:cubicBezTo>
                  <a:cubicBezTo>
                    <a:pt x="142" y="228"/>
                    <a:pt x="143" y="231"/>
                    <a:pt x="146" y="231"/>
                  </a:cubicBezTo>
                  <a:cubicBezTo>
                    <a:pt x="146" y="231"/>
                    <a:pt x="146" y="231"/>
                    <a:pt x="146" y="231"/>
                  </a:cubicBezTo>
                  <a:cubicBezTo>
                    <a:pt x="147" y="231"/>
                    <a:pt x="147" y="231"/>
                    <a:pt x="147" y="231"/>
                  </a:cubicBezTo>
                  <a:cubicBezTo>
                    <a:pt x="151" y="231"/>
                    <a:pt x="152" y="229"/>
                    <a:pt x="152" y="226"/>
                  </a:cubicBezTo>
                  <a:cubicBezTo>
                    <a:pt x="146" y="225"/>
                    <a:pt x="140" y="221"/>
                    <a:pt x="135" y="221"/>
                  </a:cubicBezTo>
                  <a:moveTo>
                    <a:pt x="167" y="209"/>
                  </a:moveTo>
                  <a:cubicBezTo>
                    <a:pt x="167" y="209"/>
                    <a:pt x="167" y="210"/>
                    <a:pt x="166" y="210"/>
                  </a:cubicBezTo>
                  <a:cubicBezTo>
                    <a:pt x="164" y="213"/>
                    <a:pt x="161" y="215"/>
                    <a:pt x="163" y="219"/>
                  </a:cubicBezTo>
                  <a:cubicBezTo>
                    <a:pt x="160" y="220"/>
                    <a:pt x="157" y="221"/>
                    <a:pt x="156" y="224"/>
                  </a:cubicBezTo>
                  <a:cubicBezTo>
                    <a:pt x="158" y="225"/>
                    <a:pt x="160" y="227"/>
                    <a:pt x="162" y="227"/>
                  </a:cubicBezTo>
                  <a:cubicBezTo>
                    <a:pt x="165" y="224"/>
                    <a:pt x="165" y="223"/>
                    <a:pt x="164" y="219"/>
                  </a:cubicBezTo>
                  <a:cubicBezTo>
                    <a:pt x="164" y="219"/>
                    <a:pt x="164" y="219"/>
                    <a:pt x="164" y="219"/>
                  </a:cubicBezTo>
                  <a:cubicBezTo>
                    <a:pt x="169" y="219"/>
                    <a:pt x="171" y="216"/>
                    <a:pt x="171" y="211"/>
                  </a:cubicBezTo>
                  <a:cubicBezTo>
                    <a:pt x="169" y="211"/>
                    <a:pt x="169" y="209"/>
                    <a:pt x="167" y="209"/>
                  </a:cubicBezTo>
                  <a:moveTo>
                    <a:pt x="142" y="181"/>
                  </a:moveTo>
                  <a:cubicBezTo>
                    <a:pt x="138" y="181"/>
                    <a:pt x="135" y="185"/>
                    <a:pt x="139" y="189"/>
                  </a:cubicBezTo>
                  <a:cubicBezTo>
                    <a:pt x="139" y="189"/>
                    <a:pt x="140" y="189"/>
                    <a:pt x="141" y="189"/>
                  </a:cubicBezTo>
                  <a:cubicBezTo>
                    <a:pt x="145" y="189"/>
                    <a:pt x="147" y="187"/>
                    <a:pt x="146" y="183"/>
                  </a:cubicBezTo>
                  <a:cubicBezTo>
                    <a:pt x="145" y="181"/>
                    <a:pt x="144" y="181"/>
                    <a:pt x="142" y="181"/>
                  </a:cubicBezTo>
                  <a:moveTo>
                    <a:pt x="15" y="155"/>
                  </a:moveTo>
                  <a:cubicBezTo>
                    <a:pt x="10" y="155"/>
                    <a:pt x="6" y="160"/>
                    <a:pt x="0" y="160"/>
                  </a:cubicBezTo>
                  <a:cubicBezTo>
                    <a:pt x="0" y="165"/>
                    <a:pt x="3" y="167"/>
                    <a:pt x="7" y="167"/>
                  </a:cubicBezTo>
                  <a:cubicBezTo>
                    <a:pt x="12" y="167"/>
                    <a:pt x="20" y="162"/>
                    <a:pt x="18" y="156"/>
                  </a:cubicBezTo>
                  <a:cubicBezTo>
                    <a:pt x="17" y="156"/>
                    <a:pt x="16" y="155"/>
                    <a:pt x="15" y="155"/>
                  </a:cubicBezTo>
                  <a:moveTo>
                    <a:pt x="560" y="154"/>
                  </a:moveTo>
                  <a:cubicBezTo>
                    <a:pt x="553" y="154"/>
                    <a:pt x="547" y="155"/>
                    <a:pt x="543" y="155"/>
                  </a:cubicBezTo>
                  <a:cubicBezTo>
                    <a:pt x="543" y="156"/>
                    <a:pt x="541" y="157"/>
                    <a:pt x="542" y="159"/>
                  </a:cubicBezTo>
                  <a:cubicBezTo>
                    <a:pt x="545" y="162"/>
                    <a:pt x="553" y="165"/>
                    <a:pt x="560" y="165"/>
                  </a:cubicBezTo>
                  <a:cubicBezTo>
                    <a:pt x="566" y="165"/>
                    <a:pt x="573" y="163"/>
                    <a:pt x="576" y="159"/>
                  </a:cubicBezTo>
                  <a:cubicBezTo>
                    <a:pt x="574" y="155"/>
                    <a:pt x="567" y="154"/>
                    <a:pt x="560" y="154"/>
                  </a:cubicBezTo>
                  <a:moveTo>
                    <a:pt x="449" y="128"/>
                  </a:moveTo>
                  <a:cubicBezTo>
                    <a:pt x="442" y="128"/>
                    <a:pt x="434" y="129"/>
                    <a:pt x="429" y="130"/>
                  </a:cubicBezTo>
                  <a:cubicBezTo>
                    <a:pt x="429" y="135"/>
                    <a:pt x="429" y="135"/>
                    <a:pt x="429" y="135"/>
                  </a:cubicBezTo>
                  <a:cubicBezTo>
                    <a:pt x="440" y="139"/>
                    <a:pt x="450" y="149"/>
                    <a:pt x="461" y="150"/>
                  </a:cubicBezTo>
                  <a:cubicBezTo>
                    <a:pt x="467" y="145"/>
                    <a:pt x="459" y="138"/>
                    <a:pt x="461" y="130"/>
                  </a:cubicBezTo>
                  <a:cubicBezTo>
                    <a:pt x="458" y="128"/>
                    <a:pt x="454" y="128"/>
                    <a:pt x="449" y="128"/>
                  </a:cubicBezTo>
                  <a:moveTo>
                    <a:pt x="320" y="122"/>
                  </a:moveTo>
                  <a:cubicBezTo>
                    <a:pt x="319" y="122"/>
                    <a:pt x="319" y="122"/>
                    <a:pt x="318" y="122"/>
                  </a:cubicBezTo>
                  <a:cubicBezTo>
                    <a:pt x="316" y="125"/>
                    <a:pt x="317" y="130"/>
                    <a:pt x="322" y="130"/>
                  </a:cubicBezTo>
                  <a:cubicBezTo>
                    <a:pt x="322" y="130"/>
                    <a:pt x="323" y="130"/>
                    <a:pt x="324" y="130"/>
                  </a:cubicBezTo>
                  <a:cubicBezTo>
                    <a:pt x="326" y="127"/>
                    <a:pt x="325" y="122"/>
                    <a:pt x="320" y="122"/>
                  </a:cubicBezTo>
                  <a:moveTo>
                    <a:pt x="345" y="109"/>
                  </a:moveTo>
                  <a:cubicBezTo>
                    <a:pt x="344" y="109"/>
                    <a:pt x="342" y="110"/>
                    <a:pt x="340" y="111"/>
                  </a:cubicBezTo>
                  <a:cubicBezTo>
                    <a:pt x="341" y="116"/>
                    <a:pt x="344" y="118"/>
                    <a:pt x="348" y="120"/>
                  </a:cubicBezTo>
                  <a:cubicBezTo>
                    <a:pt x="356" y="117"/>
                    <a:pt x="351" y="109"/>
                    <a:pt x="345" y="109"/>
                  </a:cubicBezTo>
                  <a:moveTo>
                    <a:pt x="399" y="102"/>
                  </a:moveTo>
                  <a:cubicBezTo>
                    <a:pt x="394" y="102"/>
                    <a:pt x="388" y="104"/>
                    <a:pt x="386" y="108"/>
                  </a:cubicBezTo>
                  <a:cubicBezTo>
                    <a:pt x="393" y="113"/>
                    <a:pt x="385" y="126"/>
                    <a:pt x="396" y="127"/>
                  </a:cubicBezTo>
                  <a:cubicBezTo>
                    <a:pt x="396" y="127"/>
                    <a:pt x="396" y="127"/>
                    <a:pt x="396" y="127"/>
                  </a:cubicBezTo>
                  <a:cubicBezTo>
                    <a:pt x="404" y="127"/>
                    <a:pt x="409" y="117"/>
                    <a:pt x="408" y="106"/>
                  </a:cubicBezTo>
                  <a:cubicBezTo>
                    <a:pt x="406" y="103"/>
                    <a:pt x="402" y="102"/>
                    <a:pt x="399" y="102"/>
                  </a:cubicBezTo>
                  <a:moveTo>
                    <a:pt x="3270" y="26"/>
                  </a:moveTo>
                  <a:cubicBezTo>
                    <a:pt x="3266" y="28"/>
                    <a:pt x="3269" y="33"/>
                    <a:pt x="3271" y="35"/>
                  </a:cubicBezTo>
                  <a:cubicBezTo>
                    <a:pt x="3272" y="35"/>
                    <a:pt x="3273" y="35"/>
                    <a:pt x="3273" y="35"/>
                  </a:cubicBezTo>
                  <a:cubicBezTo>
                    <a:pt x="3274" y="35"/>
                    <a:pt x="3275" y="35"/>
                    <a:pt x="3276" y="35"/>
                  </a:cubicBezTo>
                  <a:cubicBezTo>
                    <a:pt x="3277" y="35"/>
                    <a:pt x="3278" y="35"/>
                    <a:pt x="3279" y="35"/>
                  </a:cubicBezTo>
                  <a:cubicBezTo>
                    <a:pt x="3283" y="35"/>
                    <a:pt x="3286" y="35"/>
                    <a:pt x="3287" y="32"/>
                  </a:cubicBezTo>
                  <a:cubicBezTo>
                    <a:pt x="3280" y="30"/>
                    <a:pt x="3274" y="29"/>
                    <a:pt x="3270" y="26"/>
                  </a:cubicBezTo>
                  <a:moveTo>
                    <a:pt x="314" y="0"/>
                  </a:moveTo>
                  <a:cubicBezTo>
                    <a:pt x="259" y="0"/>
                    <a:pt x="259" y="0"/>
                    <a:pt x="259" y="0"/>
                  </a:cubicBezTo>
                  <a:cubicBezTo>
                    <a:pt x="256" y="2"/>
                    <a:pt x="250" y="3"/>
                    <a:pt x="246" y="5"/>
                  </a:cubicBezTo>
                  <a:cubicBezTo>
                    <a:pt x="246" y="8"/>
                    <a:pt x="249" y="7"/>
                    <a:pt x="251" y="9"/>
                  </a:cubicBezTo>
                  <a:cubicBezTo>
                    <a:pt x="255" y="9"/>
                    <a:pt x="259" y="8"/>
                    <a:pt x="262" y="8"/>
                  </a:cubicBezTo>
                  <a:cubicBezTo>
                    <a:pt x="265" y="8"/>
                    <a:pt x="267" y="8"/>
                    <a:pt x="269" y="9"/>
                  </a:cubicBezTo>
                  <a:cubicBezTo>
                    <a:pt x="281" y="3"/>
                    <a:pt x="302" y="6"/>
                    <a:pt x="314" y="0"/>
                  </a:cubicBezTo>
                  <a:moveTo>
                    <a:pt x="1258" y="0"/>
                  </a:moveTo>
                  <a:cubicBezTo>
                    <a:pt x="330" y="0"/>
                    <a:pt x="330" y="0"/>
                    <a:pt x="330" y="0"/>
                  </a:cubicBezTo>
                  <a:cubicBezTo>
                    <a:pt x="321" y="7"/>
                    <a:pt x="311" y="13"/>
                    <a:pt x="300" y="19"/>
                  </a:cubicBezTo>
                  <a:cubicBezTo>
                    <a:pt x="296" y="18"/>
                    <a:pt x="296" y="14"/>
                    <a:pt x="291" y="14"/>
                  </a:cubicBezTo>
                  <a:cubicBezTo>
                    <a:pt x="290" y="14"/>
                    <a:pt x="290" y="14"/>
                    <a:pt x="290" y="14"/>
                  </a:cubicBezTo>
                  <a:cubicBezTo>
                    <a:pt x="288" y="17"/>
                    <a:pt x="293" y="24"/>
                    <a:pt x="287" y="25"/>
                  </a:cubicBezTo>
                  <a:cubicBezTo>
                    <a:pt x="284" y="24"/>
                    <a:pt x="277" y="23"/>
                    <a:pt x="270" y="23"/>
                  </a:cubicBezTo>
                  <a:cubicBezTo>
                    <a:pt x="264" y="23"/>
                    <a:pt x="259" y="24"/>
                    <a:pt x="257" y="29"/>
                  </a:cubicBezTo>
                  <a:cubicBezTo>
                    <a:pt x="259" y="34"/>
                    <a:pt x="263" y="37"/>
                    <a:pt x="268" y="39"/>
                  </a:cubicBezTo>
                  <a:cubicBezTo>
                    <a:pt x="270" y="38"/>
                    <a:pt x="272" y="38"/>
                    <a:pt x="274" y="38"/>
                  </a:cubicBezTo>
                  <a:cubicBezTo>
                    <a:pt x="288" y="38"/>
                    <a:pt x="298" y="52"/>
                    <a:pt x="297" y="62"/>
                  </a:cubicBezTo>
                  <a:cubicBezTo>
                    <a:pt x="297" y="67"/>
                    <a:pt x="290" y="78"/>
                    <a:pt x="286" y="80"/>
                  </a:cubicBezTo>
                  <a:cubicBezTo>
                    <a:pt x="283" y="81"/>
                    <a:pt x="280" y="81"/>
                    <a:pt x="276" y="81"/>
                  </a:cubicBezTo>
                  <a:cubicBezTo>
                    <a:pt x="265" y="81"/>
                    <a:pt x="250" y="78"/>
                    <a:pt x="246" y="77"/>
                  </a:cubicBezTo>
                  <a:cubicBezTo>
                    <a:pt x="245" y="77"/>
                    <a:pt x="244" y="77"/>
                    <a:pt x="242" y="77"/>
                  </a:cubicBezTo>
                  <a:cubicBezTo>
                    <a:pt x="241" y="77"/>
                    <a:pt x="239" y="77"/>
                    <a:pt x="238" y="77"/>
                  </a:cubicBezTo>
                  <a:cubicBezTo>
                    <a:pt x="237" y="77"/>
                    <a:pt x="235" y="77"/>
                    <a:pt x="234" y="77"/>
                  </a:cubicBezTo>
                  <a:cubicBezTo>
                    <a:pt x="230" y="77"/>
                    <a:pt x="227" y="77"/>
                    <a:pt x="225" y="74"/>
                  </a:cubicBezTo>
                  <a:cubicBezTo>
                    <a:pt x="221" y="80"/>
                    <a:pt x="211" y="78"/>
                    <a:pt x="209" y="84"/>
                  </a:cubicBezTo>
                  <a:cubicBezTo>
                    <a:pt x="208" y="89"/>
                    <a:pt x="218" y="96"/>
                    <a:pt x="218" y="103"/>
                  </a:cubicBezTo>
                  <a:cubicBezTo>
                    <a:pt x="219" y="113"/>
                    <a:pt x="214" y="114"/>
                    <a:pt x="209" y="123"/>
                  </a:cubicBezTo>
                  <a:cubicBezTo>
                    <a:pt x="217" y="128"/>
                    <a:pt x="211" y="141"/>
                    <a:pt x="218" y="147"/>
                  </a:cubicBezTo>
                  <a:cubicBezTo>
                    <a:pt x="219" y="148"/>
                    <a:pt x="220" y="148"/>
                    <a:pt x="220" y="148"/>
                  </a:cubicBezTo>
                  <a:cubicBezTo>
                    <a:pt x="228" y="148"/>
                    <a:pt x="230" y="143"/>
                    <a:pt x="236" y="141"/>
                  </a:cubicBezTo>
                  <a:cubicBezTo>
                    <a:pt x="241" y="143"/>
                    <a:pt x="244" y="150"/>
                    <a:pt x="249" y="150"/>
                  </a:cubicBezTo>
                  <a:cubicBezTo>
                    <a:pt x="250" y="150"/>
                    <a:pt x="250" y="150"/>
                    <a:pt x="250" y="150"/>
                  </a:cubicBezTo>
                  <a:cubicBezTo>
                    <a:pt x="253" y="150"/>
                    <a:pt x="256" y="149"/>
                    <a:pt x="258" y="148"/>
                  </a:cubicBezTo>
                  <a:cubicBezTo>
                    <a:pt x="261" y="147"/>
                    <a:pt x="264" y="146"/>
                    <a:pt x="268" y="146"/>
                  </a:cubicBezTo>
                  <a:cubicBezTo>
                    <a:pt x="268" y="146"/>
                    <a:pt x="268" y="146"/>
                    <a:pt x="268" y="146"/>
                  </a:cubicBezTo>
                  <a:cubicBezTo>
                    <a:pt x="273" y="146"/>
                    <a:pt x="279" y="150"/>
                    <a:pt x="283" y="150"/>
                  </a:cubicBezTo>
                  <a:cubicBezTo>
                    <a:pt x="284" y="150"/>
                    <a:pt x="284" y="150"/>
                    <a:pt x="285" y="149"/>
                  </a:cubicBezTo>
                  <a:cubicBezTo>
                    <a:pt x="291" y="148"/>
                    <a:pt x="287" y="143"/>
                    <a:pt x="291" y="138"/>
                  </a:cubicBezTo>
                  <a:cubicBezTo>
                    <a:pt x="295" y="134"/>
                    <a:pt x="302" y="134"/>
                    <a:pt x="306" y="131"/>
                  </a:cubicBezTo>
                  <a:cubicBezTo>
                    <a:pt x="307" y="126"/>
                    <a:pt x="305" y="124"/>
                    <a:pt x="304" y="122"/>
                  </a:cubicBezTo>
                  <a:cubicBezTo>
                    <a:pt x="310" y="116"/>
                    <a:pt x="313" y="109"/>
                    <a:pt x="321" y="105"/>
                  </a:cubicBezTo>
                  <a:cubicBezTo>
                    <a:pt x="328" y="102"/>
                    <a:pt x="339" y="102"/>
                    <a:pt x="340" y="94"/>
                  </a:cubicBezTo>
                  <a:cubicBezTo>
                    <a:pt x="341" y="89"/>
                    <a:pt x="336" y="89"/>
                    <a:pt x="337" y="84"/>
                  </a:cubicBezTo>
                  <a:cubicBezTo>
                    <a:pt x="340" y="82"/>
                    <a:pt x="342" y="81"/>
                    <a:pt x="345" y="81"/>
                  </a:cubicBezTo>
                  <a:cubicBezTo>
                    <a:pt x="348" y="81"/>
                    <a:pt x="351" y="82"/>
                    <a:pt x="354" y="83"/>
                  </a:cubicBezTo>
                  <a:cubicBezTo>
                    <a:pt x="357" y="84"/>
                    <a:pt x="361" y="85"/>
                    <a:pt x="364" y="85"/>
                  </a:cubicBezTo>
                  <a:cubicBezTo>
                    <a:pt x="365" y="85"/>
                    <a:pt x="366" y="85"/>
                    <a:pt x="367" y="84"/>
                  </a:cubicBezTo>
                  <a:cubicBezTo>
                    <a:pt x="375" y="83"/>
                    <a:pt x="388" y="73"/>
                    <a:pt x="399" y="73"/>
                  </a:cubicBezTo>
                  <a:cubicBezTo>
                    <a:pt x="404" y="73"/>
                    <a:pt x="409" y="75"/>
                    <a:pt x="412" y="83"/>
                  </a:cubicBezTo>
                  <a:cubicBezTo>
                    <a:pt x="406" y="87"/>
                    <a:pt x="392" y="85"/>
                    <a:pt x="393" y="96"/>
                  </a:cubicBezTo>
                  <a:cubicBezTo>
                    <a:pt x="396" y="96"/>
                    <a:pt x="397" y="98"/>
                    <a:pt x="400" y="98"/>
                  </a:cubicBezTo>
                  <a:cubicBezTo>
                    <a:pt x="400" y="98"/>
                    <a:pt x="400" y="98"/>
                    <a:pt x="400" y="98"/>
                  </a:cubicBezTo>
                  <a:cubicBezTo>
                    <a:pt x="405" y="97"/>
                    <a:pt x="404" y="90"/>
                    <a:pt x="410" y="89"/>
                  </a:cubicBezTo>
                  <a:cubicBezTo>
                    <a:pt x="433" y="97"/>
                    <a:pt x="454" y="107"/>
                    <a:pt x="468" y="123"/>
                  </a:cubicBezTo>
                  <a:cubicBezTo>
                    <a:pt x="465" y="127"/>
                    <a:pt x="465" y="132"/>
                    <a:pt x="469" y="135"/>
                  </a:cubicBezTo>
                  <a:cubicBezTo>
                    <a:pt x="474" y="129"/>
                    <a:pt x="484" y="129"/>
                    <a:pt x="484" y="123"/>
                  </a:cubicBezTo>
                  <a:cubicBezTo>
                    <a:pt x="485" y="118"/>
                    <a:pt x="474" y="118"/>
                    <a:pt x="475" y="110"/>
                  </a:cubicBezTo>
                  <a:cubicBezTo>
                    <a:pt x="476" y="110"/>
                    <a:pt x="477" y="110"/>
                    <a:pt x="478" y="110"/>
                  </a:cubicBezTo>
                  <a:cubicBezTo>
                    <a:pt x="480" y="110"/>
                    <a:pt x="482" y="111"/>
                    <a:pt x="483" y="111"/>
                  </a:cubicBezTo>
                  <a:cubicBezTo>
                    <a:pt x="485" y="112"/>
                    <a:pt x="487" y="113"/>
                    <a:pt x="488" y="113"/>
                  </a:cubicBezTo>
                  <a:cubicBezTo>
                    <a:pt x="490" y="113"/>
                    <a:pt x="491" y="113"/>
                    <a:pt x="492" y="112"/>
                  </a:cubicBezTo>
                  <a:cubicBezTo>
                    <a:pt x="489" y="103"/>
                    <a:pt x="473" y="97"/>
                    <a:pt x="459" y="94"/>
                  </a:cubicBezTo>
                  <a:cubicBezTo>
                    <a:pt x="453" y="87"/>
                    <a:pt x="432" y="76"/>
                    <a:pt x="432" y="65"/>
                  </a:cubicBezTo>
                  <a:cubicBezTo>
                    <a:pt x="432" y="59"/>
                    <a:pt x="437" y="55"/>
                    <a:pt x="443" y="55"/>
                  </a:cubicBezTo>
                  <a:cubicBezTo>
                    <a:pt x="443" y="55"/>
                    <a:pt x="444" y="55"/>
                    <a:pt x="444" y="55"/>
                  </a:cubicBezTo>
                  <a:cubicBezTo>
                    <a:pt x="455" y="55"/>
                    <a:pt x="457" y="66"/>
                    <a:pt x="463" y="72"/>
                  </a:cubicBezTo>
                  <a:cubicBezTo>
                    <a:pt x="471" y="73"/>
                    <a:pt x="474" y="81"/>
                    <a:pt x="481" y="85"/>
                  </a:cubicBezTo>
                  <a:cubicBezTo>
                    <a:pt x="488" y="90"/>
                    <a:pt x="499" y="92"/>
                    <a:pt x="501" y="100"/>
                  </a:cubicBezTo>
                  <a:cubicBezTo>
                    <a:pt x="504" y="122"/>
                    <a:pt x="531" y="124"/>
                    <a:pt x="525" y="145"/>
                  </a:cubicBezTo>
                  <a:cubicBezTo>
                    <a:pt x="530" y="147"/>
                    <a:pt x="534" y="149"/>
                    <a:pt x="540" y="150"/>
                  </a:cubicBezTo>
                  <a:cubicBezTo>
                    <a:pt x="552" y="146"/>
                    <a:pt x="546" y="125"/>
                    <a:pt x="544" y="114"/>
                  </a:cubicBezTo>
                  <a:cubicBezTo>
                    <a:pt x="550" y="109"/>
                    <a:pt x="556" y="105"/>
                    <a:pt x="564" y="102"/>
                  </a:cubicBezTo>
                  <a:cubicBezTo>
                    <a:pt x="567" y="104"/>
                    <a:pt x="569" y="106"/>
                    <a:pt x="573" y="108"/>
                  </a:cubicBezTo>
                  <a:cubicBezTo>
                    <a:pt x="581" y="105"/>
                    <a:pt x="587" y="100"/>
                    <a:pt x="594" y="96"/>
                  </a:cubicBezTo>
                  <a:cubicBezTo>
                    <a:pt x="594" y="90"/>
                    <a:pt x="587" y="91"/>
                    <a:pt x="587" y="85"/>
                  </a:cubicBezTo>
                  <a:cubicBezTo>
                    <a:pt x="588" y="80"/>
                    <a:pt x="596" y="81"/>
                    <a:pt x="596" y="76"/>
                  </a:cubicBezTo>
                  <a:cubicBezTo>
                    <a:pt x="592" y="72"/>
                    <a:pt x="578" y="65"/>
                    <a:pt x="587" y="58"/>
                  </a:cubicBezTo>
                  <a:cubicBezTo>
                    <a:pt x="594" y="60"/>
                    <a:pt x="597" y="64"/>
                    <a:pt x="606" y="64"/>
                  </a:cubicBezTo>
                  <a:cubicBezTo>
                    <a:pt x="606" y="64"/>
                    <a:pt x="607" y="64"/>
                    <a:pt x="607" y="64"/>
                  </a:cubicBezTo>
                  <a:cubicBezTo>
                    <a:pt x="609" y="56"/>
                    <a:pt x="614" y="48"/>
                    <a:pt x="623" y="47"/>
                  </a:cubicBezTo>
                  <a:cubicBezTo>
                    <a:pt x="623" y="47"/>
                    <a:pt x="624" y="47"/>
                    <a:pt x="624" y="47"/>
                  </a:cubicBezTo>
                  <a:cubicBezTo>
                    <a:pt x="627" y="47"/>
                    <a:pt x="629" y="48"/>
                    <a:pt x="632" y="49"/>
                  </a:cubicBezTo>
                  <a:cubicBezTo>
                    <a:pt x="635" y="50"/>
                    <a:pt x="637" y="50"/>
                    <a:pt x="640" y="50"/>
                  </a:cubicBezTo>
                  <a:cubicBezTo>
                    <a:pt x="640" y="50"/>
                    <a:pt x="641" y="50"/>
                    <a:pt x="642" y="50"/>
                  </a:cubicBezTo>
                  <a:cubicBezTo>
                    <a:pt x="635" y="57"/>
                    <a:pt x="644" y="63"/>
                    <a:pt x="647" y="70"/>
                  </a:cubicBezTo>
                  <a:cubicBezTo>
                    <a:pt x="657" y="67"/>
                    <a:pt x="665" y="63"/>
                    <a:pt x="675" y="60"/>
                  </a:cubicBezTo>
                  <a:cubicBezTo>
                    <a:pt x="673" y="52"/>
                    <a:pt x="654" y="57"/>
                    <a:pt x="654" y="47"/>
                  </a:cubicBezTo>
                  <a:cubicBezTo>
                    <a:pt x="655" y="48"/>
                    <a:pt x="656" y="48"/>
                    <a:pt x="657" y="48"/>
                  </a:cubicBezTo>
                  <a:cubicBezTo>
                    <a:pt x="664" y="48"/>
                    <a:pt x="670" y="46"/>
                    <a:pt x="676" y="44"/>
                  </a:cubicBezTo>
                  <a:cubicBezTo>
                    <a:pt x="682" y="42"/>
                    <a:pt x="688" y="40"/>
                    <a:pt x="695" y="40"/>
                  </a:cubicBezTo>
                  <a:cubicBezTo>
                    <a:pt x="696" y="40"/>
                    <a:pt x="697" y="40"/>
                    <a:pt x="698" y="40"/>
                  </a:cubicBezTo>
                  <a:cubicBezTo>
                    <a:pt x="700" y="54"/>
                    <a:pt x="681" y="50"/>
                    <a:pt x="684" y="61"/>
                  </a:cubicBezTo>
                  <a:cubicBezTo>
                    <a:pt x="685" y="67"/>
                    <a:pt x="701" y="72"/>
                    <a:pt x="709" y="76"/>
                  </a:cubicBezTo>
                  <a:cubicBezTo>
                    <a:pt x="719" y="81"/>
                    <a:pt x="729" y="87"/>
                    <a:pt x="732" y="93"/>
                  </a:cubicBezTo>
                  <a:cubicBezTo>
                    <a:pt x="727" y="102"/>
                    <a:pt x="716" y="99"/>
                    <a:pt x="705" y="100"/>
                  </a:cubicBezTo>
                  <a:cubicBezTo>
                    <a:pt x="702" y="100"/>
                    <a:pt x="700" y="101"/>
                    <a:pt x="699" y="101"/>
                  </a:cubicBezTo>
                  <a:cubicBezTo>
                    <a:pt x="689" y="101"/>
                    <a:pt x="687" y="97"/>
                    <a:pt x="676" y="94"/>
                  </a:cubicBezTo>
                  <a:cubicBezTo>
                    <a:pt x="669" y="91"/>
                    <a:pt x="661" y="91"/>
                    <a:pt x="654" y="91"/>
                  </a:cubicBezTo>
                  <a:cubicBezTo>
                    <a:pt x="646" y="91"/>
                    <a:pt x="638" y="92"/>
                    <a:pt x="630" y="93"/>
                  </a:cubicBezTo>
                  <a:cubicBezTo>
                    <a:pt x="626" y="97"/>
                    <a:pt x="619" y="100"/>
                    <a:pt x="609" y="100"/>
                  </a:cubicBezTo>
                  <a:cubicBezTo>
                    <a:pt x="608" y="100"/>
                    <a:pt x="607" y="100"/>
                    <a:pt x="606" y="100"/>
                  </a:cubicBezTo>
                  <a:cubicBezTo>
                    <a:pt x="605" y="112"/>
                    <a:pt x="584" y="108"/>
                    <a:pt x="574" y="113"/>
                  </a:cubicBezTo>
                  <a:cubicBezTo>
                    <a:pt x="571" y="118"/>
                    <a:pt x="576" y="124"/>
                    <a:pt x="573" y="130"/>
                  </a:cubicBezTo>
                  <a:cubicBezTo>
                    <a:pt x="578" y="135"/>
                    <a:pt x="582" y="141"/>
                    <a:pt x="588" y="146"/>
                  </a:cubicBezTo>
                  <a:cubicBezTo>
                    <a:pt x="589" y="146"/>
                    <a:pt x="589" y="146"/>
                    <a:pt x="589" y="146"/>
                  </a:cubicBezTo>
                  <a:cubicBezTo>
                    <a:pt x="598" y="146"/>
                    <a:pt x="602" y="150"/>
                    <a:pt x="608" y="152"/>
                  </a:cubicBezTo>
                  <a:cubicBezTo>
                    <a:pt x="615" y="151"/>
                    <a:pt x="619" y="147"/>
                    <a:pt x="625" y="147"/>
                  </a:cubicBezTo>
                  <a:cubicBezTo>
                    <a:pt x="625" y="147"/>
                    <a:pt x="626" y="147"/>
                    <a:pt x="626" y="147"/>
                  </a:cubicBezTo>
                  <a:cubicBezTo>
                    <a:pt x="631" y="147"/>
                    <a:pt x="635" y="152"/>
                    <a:pt x="640" y="152"/>
                  </a:cubicBezTo>
                  <a:cubicBezTo>
                    <a:pt x="641" y="152"/>
                    <a:pt x="642" y="152"/>
                    <a:pt x="643" y="152"/>
                  </a:cubicBezTo>
                  <a:cubicBezTo>
                    <a:pt x="653" y="152"/>
                    <a:pt x="656" y="147"/>
                    <a:pt x="667" y="146"/>
                  </a:cubicBezTo>
                  <a:cubicBezTo>
                    <a:pt x="677" y="153"/>
                    <a:pt x="667" y="169"/>
                    <a:pt x="663" y="176"/>
                  </a:cubicBezTo>
                  <a:cubicBezTo>
                    <a:pt x="663" y="180"/>
                    <a:pt x="668" y="180"/>
                    <a:pt x="668" y="185"/>
                  </a:cubicBezTo>
                  <a:cubicBezTo>
                    <a:pt x="656" y="185"/>
                    <a:pt x="646" y="195"/>
                    <a:pt x="633" y="195"/>
                  </a:cubicBezTo>
                  <a:cubicBezTo>
                    <a:pt x="629" y="195"/>
                    <a:pt x="625" y="194"/>
                    <a:pt x="620" y="192"/>
                  </a:cubicBezTo>
                  <a:cubicBezTo>
                    <a:pt x="615" y="197"/>
                    <a:pt x="610" y="198"/>
                    <a:pt x="603" y="198"/>
                  </a:cubicBezTo>
                  <a:cubicBezTo>
                    <a:pt x="598" y="198"/>
                    <a:pt x="592" y="197"/>
                    <a:pt x="586" y="196"/>
                  </a:cubicBezTo>
                  <a:cubicBezTo>
                    <a:pt x="580" y="195"/>
                    <a:pt x="574" y="194"/>
                    <a:pt x="569" y="194"/>
                  </a:cubicBezTo>
                  <a:cubicBezTo>
                    <a:pt x="567" y="194"/>
                    <a:pt x="565" y="194"/>
                    <a:pt x="564" y="194"/>
                  </a:cubicBezTo>
                  <a:cubicBezTo>
                    <a:pt x="553" y="190"/>
                    <a:pt x="538" y="182"/>
                    <a:pt x="525" y="182"/>
                  </a:cubicBezTo>
                  <a:cubicBezTo>
                    <a:pt x="517" y="182"/>
                    <a:pt x="511" y="185"/>
                    <a:pt x="506" y="192"/>
                  </a:cubicBezTo>
                  <a:cubicBezTo>
                    <a:pt x="509" y="201"/>
                    <a:pt x="503" y="205"/>
                    <a:pt x="497" y="205"/>
                  </a:cubicBezTo>
                  <a:cubicBezTo>
                    <a:pt x="492" y="205"/>
                    <a:pt x="486" y="203"/>
                    <a:pt x="484" y="198"/>
                  </a:cubicBezTo>
                  <a:cubicBezTo>
                    <a:pt x="483" y="199"/>
                    <a:pt x="482" y="199"/>
                    <a:pt x="481" y="199"/>
                  </a:cubicBezTo>
                  <a:cubicBezTo>
                    <a:pt x="475" y="199"/>
                    <a:pt x="472" y="196"/>
                    <a:pt x="465" y="196"/>
                  </a:cubicBezTo>
                  <a:cubicBezTo>
                    <a:pt x="460" y="176"/>
                    <a:pt x="418" y="186"/>
                    <a:pt x="408" y="171"/>
                  </a:cubicBezTo>
                  <a:cubicBezTo>
                    <a:pt x="415" y="163"/>
                    <a:pt x="422" y="156"/>
                    <a:pt x="414" y="143"/>
                  </a:cubicBezTo>
                  <a:cubicBezTo>
                    <a:pt x="409" y="141"/>
                    <a:pt x="404" y="140"/>
                    <a:pt x="399" y="140"/>
                  </a:cubicBezTo>
                  <a:cubicBezTo>
                    <a:pt x="391" y="140"/>
                    <a:pt x="384" y="141"/>
                    <a:pt x="377" y="143"/>
                  </a:cubicBezTo>
                  <a:cubicBezTo>
                    <a:pt x="370" y="145"/>
                    <a:pt x="363" y="147"/>
                    <a:pt x="356" y="147"/>
                  </a:cubicBezTo>
                  <a:cubicBezTo>
                    <a:pt x="355" y="147"/>
                    <a:pt x="354" y="147"/>
                    <a:pt x="352" y="147"/>
                  </a:cubicBezTo>
                  <a:cubicBezTo>
                    <a:pt x="348" y="146"/>
                    <a:pt x="344" y="143"/>
                    <a:pt x="339" y="143"/>
                  </a:cubicBezTo>
                  <a:cubicBezTo>
                    <a:pt x="339" y="143"/>
                    <a:pt x="339" y="143"/>
                    <a:pt x="339" y="143"/>
                  </a:cubicBezTo>
                  <a:cubicBezTo>
                    <a:pt x="330" y="143"/>
                    <a:pt x="318" y="152"/>
                    <a:pt x="306" y="155"/>
                  </a:cubicBezTo>
                  <a:cubicBezTo>
                    <a:pt x="303" y="156"/>
                    <a:pt x="298" y="155"/>
                    <a:pt x="296" y="156"/>
                  </a:cubicBezTo>
                  <a:cubicBezTo>
                    <a:pt x="292" y="157"/>
                    <a:pt x="291" y="161"/>
                    <a:pt x="287" y="161"/>
                  </a:cubicBezTo>
                  <a:cubicBezTo>
                    <a:pt x="287" y="161"/>
                    <a:pt x="286" y="162"/>
                    <a:pt x="285" y="162"/>
                  </a:cubicBezTo>
                  <a:cubicBezTo>
                    <a:pt x="281" y="162"/>
                    <a:pt x="277" y="160"/>
                    <a:pt x="270" y="160"/>
                  </a:cubicBezTo>
                  <a:cubicBezTo>
                    <a:pt x="270" y="160"/>
                    <a:pt x="269" y="160"/>
                    <a:pt x="269" y="160"/>
                  </a:cubicBezTo>
                  <a:cubicBezTo>
                    <a:pt x="267" y="160"/>
                    <a:pt x="265" y="160"/>
                    <a:pt x="263" y="160"/>
                  </a:cubicBezTo>
                  <a:cubicBezTo>
                    <a:pt x="262" y="160"/>
                    <a:pt x="260" y="160"/>
                    <a:pt x="259" y="160"/>
                  </a:cubicBezTo>
                  <a:cubicBezTo>
                    <a:pt x="255" y="160"/>
                    <a:pt x="251" y="159"/>
                    <a:pt x="248" y="157"/>
                  </a:cubicBezTo>
                  <a:cubicBezTo>
                    <a:pt x="238" y="167"/>
                    <a:pt x="227" y="177"/>
                    <a:pt x="212" y="183"/>
                  </a:cubicBezTo>
                  <a:cubicBezTo>
                    <a:pt x="210" y="189"/>
                    <a:pt x="209" y="195"/>
                    <a:pt x="208" y="201"/>
                  </a:cubicBezTo>
                  <a:cubicBezTo>
                    <a:pt x="200" y="206"/>
                    <a:pt x="198" y="215"/>
                    <a:pt x="190" y="221"/>
                  </a:cubicBezTo>
                  <a:cubicBezTo>
                    <a:pt x="185" y="224"/>
                    <a:pt x="177" y="225"/>
                    <a:pt x="173" y="228"/>
                  </a:cubicBezTo>
                  <a:cubicBezTo>
                    <a:pt x="165" y="234"/>
                    <a:pt x="160" y="245"/>
                    <a:pt x="153" y="254"/>
                  </a:cubicBezTo>
                  <a:cubicBezTo>
                    <a:pt x="146" y="263"/>
                    <a:pt x="135" y="270"/>
                    <a:pt x="131" y="278"/>
                  </a:cubicBezTo>
                  <a:cubicBezTo>
                    <a:pt x="127" y="286"/>
                    <a:pt x="133" y="290"/>
                    <a:pt x="134" y="296"/>
                  </a:cubicBezTo>
                  <a:cubicBezTo>
                    <a:pt x="140" y="318"/>
                    <a:pt x="131" y="332"/>
                    <a:pt x="128" y="351"/>
                  </a:cubicBezTo>
                  <a:cubicBezTo>
                    <a:pt x="131" y="368"/>
                    <a:pt x="146" y="375"/>
                    <a:pt x="156" y="385"/>
                  </a:cubicBezTo>
                  <a:cubicBezTo>
                    <a:pt x="165" y="393"/>
                    <a:pt x="170" y="403"/>
                    <a:pt x="176" y="411"/>
                  </a:cubicBezTo>
                  <a:cubicBezTo>
                    <a:pt x="183" y="416"/>
                    <a:pt x="194" y="415"/>
                    <a:pt x="204" y="421"/>
                  </a:cubicBezTo>
                  <a:cubicBezTo>
                    <a:pt x="209" y="424"/>
                    <a:pt x="211" y="432"/>
                    <a:pt x="219" y="433"/>
                  </a:cubicBezTo>
                  <a:cubicBezTo>
                    <a:pt x="220" y="433"/>
                    <a:pt x="220" y="433"/>
                    <a:pt x="220" y="433"/>
                  </a:cubicBezTo>
                  <a:cubicBezTo>
                    <a:pt x="227" y="433"/>
                    <a:pt x="239" y="428"/>
                    <a:pt x="247" y="427"/>
                  </a:cubicBezTo>
                  <a:cubicBezTo>
                    <a:pt x="250" y="426"/>
                    <a:pt x="254" y="426"/>
                    <a:pt x="257" y="426"/>
                  </a:cubicBezTo>
                  <a:cubicBezTo>
                    <a:pt x="263" y="426"/>
                    <a:pt x="269" y="426"/>
                    <a:pt x="275" y="427"/>
                  </a:cubicBezTo>
                  <a:cubicBezTo>
                    <a:pt x="281" y="428"/>
                    <a:pt x="287" y="428"/>
                    <a:pt x="293" y="428"/>
                  </a:cubicBezTo>
                  <a:cubicBezTo>
                    <a:pt x="303" y="428"/>
                    <a:pt x="311" y="426"/>
                    <a:pt x="314" y="418"/>
                  </a:cubicBezTo>
                  <a:cubicBezTo>
                    <a:pt x="309" y="416"/>
                    <a:pt x="304" y="415"/>
                    <a:pt x="301" y="411"/>
                  </a:cubicBezTo>
                  <a:cubicBezTo>
                    <a:pt x="306" y="402"/>
                    <a:pt x="293" y="402"/>
                    <a:pt x="291" y="395"/>
                  </a:cubicBezTo>
                  <a:cubicBezTo>
                    <a:pt x="294" y="393"/>
                    <a:pt x="296" y="393"/>
                    <a:pt x="298" y="393"/>
                  </a:cubicBezTo>
                  <a:cubicBezTo>
                    <a:pt x="308" y="393"/>
                    <a:pt x="311" y="409"/>
                    <a:pt x="316" y="415"/>
                  </a:cubicBezTo>
                  <a:cubicBezTo>
                    <a:pt x="319" y="417"/>
                    <a:pt x="323" y="417"/>
                    <a:pt x="326" y="417"/>
                  </a:cubicBezTo>
                  <a:cubicBezTo>
                    <a:pt x="328" y="417"/>
                    <a:pt x="330" y="417"/>
                    <a:pt x="332" y="417"/>
                  </a:cubicBezTo>
                  <a:cubicBezTo>
                    <a:pt x="334" y="416"/>
                    <a:pt x="336" y="416"/>
                    <a:pt x="338" y="416"/>
                  </a:cubicBezTo>
                  <a:cubicBezTo>
                    <a:pt x="341" y="416"/>
                    <a:pt x="343" y="417"/>
                    <a:pt x="346" y="417"/>
                  </a:cubicBezTo>
                  <a:cubicBezTo>
                    <a:pt x="356" y="420"/>
                    <a:pt x="357" y="430"/>
                    <a:pt x="366" y="433"/>
                  </a:cubicBezTo>
                  <a:cubicBezTo>
                    <a:pt x="370" y="432"/>
                    <a:pt x="369" y="426"/>
                    <a:pt x="373" y="425"/>
                  </a:cubicBezTo>
                  <a:cubicBezTo>
                    <a:pt x="380" y="432"/>
                    <a:pt x="392" y="428"/>
                    <a:pt x="398" y="437"/>
                  </a:cubicBezTo>
                  <a:cubicBezTo>
                    <a:pt x="407" y="450"/>
                    <a:pt x="401" y="470"/>
                    <a:pt x="393" y="482"/>
                  </a:cubicBezTo>
                  <a:cubicBezTo>
                    <a:pt x="397" y="491"/>
                    <a:pt x="406" y="495"/>
                    <a:pt x="414" y="499"/>
                  </a:cubicBezTo>
                  <a:cubicBezTo>
                    <a:pt x="708" y="499"/>
                    <a:pt x="708" y="499"/>
                    <a:pt x="708" y="499"/>
                  </a:cubicBezTo>
                  <a:cubicBezTo>
                    <a:pt x="716" y="490"/>
                    <a:pt x="727" y="482"/>
                    <a:pt x="732" y="477"/>
                  </a:cubicBezTo>
                  <a:cubicBezTo>
                    <a:pt x="738" y="471"/>
                    <a:pt x="744" y="465"/>
                    <a:pt x="750" y="460"/>
                  </a:cubicBezTo>
                  <a:cubicBezTo>
                    <a:pt x="756" y="456"/>
                    <a:pt x="763" y="454"/>
                    <a:pt x="769" y="451"/>
                  </a:cubicBezTo>
                  <a:cubicBezTo>
                    <a:pt x="791" y="437"/>
                    <a:pt x="804" y="417"/>
                    <a:pt x="814" y="396"/>
                  </a:cubicBezTo>
                  <a:cubicBezTo>
                    <a:pt x="818" y="387"/>
                    <a:pt x="824" y="379"/>
                    <a:pt x="826" y="370"/>
                  </a:cubicBezTo>
                  <a:cubicBezTo>
                    <a:pt x="823" y="369"/>
                    <a:pt x="819" y="369"/>
                    <a:pt x="815" y="369"/>
                  </a:cubicBezTo>
                  <a:cubicBezTo>
                    <a:pt x="806" y="369"/>
                    <a:pt x="796" y="371"/>
                    <a:pt x="787" y="373"/>
                  </a:cubicBezTo>
                  <a:cubicBezTo>
                    <a:pt x="777" y="375"/>
                    <a:pt x="767" y="377"/>
                    <a:pt x="756" y="377"/>
                  </a:cubicBezTo>
                  <a:cubicBezTo>
                    <a:pt x="755" y="377"/>
                    <a:pt x="754" y="377"/>
                    <a:pt x="752" y="376"/>
                  </a:cubicBezTo>
                  <a:cubicBezTo>
                    <a:pt x="749" y="374"/>
                    <a:pt x="745" y="372"/>
                    <a:pt x="742" y="369"/>
                  </a:cubicBezTo>
                  <a:cubicBezTo>
                    <a:pt x="742" y="360"/>
                    <a:pt x="737" y="355"/>
                    <a:pt x="728" y="353"/>
                  </a:cubicBezTo>
                  <a:cubicBezTo>
                    <a:pt x="721" y="342"/>
                    <a:pt x="706" y="337"/>
                    <a:pt x="700" y="325"/>
                  </a:cubicBezTo>
                  <a:cubicBezTo>
                    <a:pt x="697" y="317"/>
                    <a:pt x="691" y="314"/>
                    <a:pt x="688" y="309"/>
                  </a:cubicBezTo>
                  <a:cubicBezTo>
                    <a:pt x="683" y="301"/>
                    <a:pt x="686" y="292"/>
                    <a:pt x="681" y="283"/>
                  </a:cubicBezTo>
                  <a:cubicBezTo>
                    <a:pt x="679" y="277"/>
                    <a:pt x="669" y="274"/>
                    <a:pt x="667" y="268"/>
                  </a:cubicBezTo>
                  <a:cubicBezTo>
                    <a:pt x="665" y="267"/>
                    <a:pt x="666" y="264"/>
                    <a:pt x="666" y="262"/>
                  </a:cubicBezTo>
                  <a:cubicBezTo>
                    <a:pt x="663" y="259"/>
                    <a:pt x="660" y="256"/>
                    <a:pt x="658" y="253"/>
                  </a:cubicBezTo>
                  <a:cubicBezTo>
                    <a:pt x="654" y="236"/>
                    <a:pt x="640" y="227"/>
                    <a:pt x="634" y="211"/>
                  </a:cubicBezTo>
                  <a:cubicBezTo>
                    <a:pt x="635" y="211"/>
                    <a:pt x="636" y="211"/>
                    <a:pt x="637" y="211"/>
                  </a:cubicBezTo>
                  <a:cubicBezTo>
                    <a:pt x="645" y="211"/>
                    <a:pt x="645" y="222"/>
                    <a:pt x="653" y="223"/>
                  </a:cubicBezTo>
                  <a:cubicBezTo>
                    <a:pt x="655" y="221"/>
                    <a:pt x="652" y="213"/>
                    <a:pt x="657" y="213"/>
                  </a:cubicBezTo>
                  <a:cubicBezTo>
                    <a:pt x="658" y="213"/>
                    <a:pt x="658" y="213"/>
                    <a:pt x="658" y="213"/>
                  </a:cubicBezTo>
                  <a:cubicBezTo>
                    <a:pt x="665" y="213"/>
                    <a:pt x="662" y="223"/>
                    <a:pt x="663" y="228"/>
                  </a:cubicBezTo>
                  <a:cubicBezTo>
                    <a:pt x="669" y="239"/>
                    <a:pt x="686" y="244"/>
                    <a:pt x="684" y="260"/>
                  </a:cubicBezTo>
                  <a:cubicBezTo>
                    <a:pt x="694" y="265"/>
                    <a:pt x="701" y="271"/>
                    <a:pt x="698" y="287"/>
                  </a:cubicBezTo>
                  <a:cubicBezTo>
                    <a:pt x="703" y="292"/>
                    <a:pt x="710" y="295"/>
                    <a:pt x="716" y="301"/>
                  </a:cubicBezTo>
                  <a:cubicBezTo>
                    <a:pt x="719" y="305"/>
                    <a:pt x="719" y="309"/>
                    <a:pt x="722" y="313"/>
                  </a:cubicBezTo>
                  <a:cubicBezTo>
                    <a:pt x="726" y="319"/>
                    <a:pt x="733" y="321"/>
                    <a:pt x="735" y="326"/>
                  </a:cubicBezTo>
                  <a:cubicBezTo>
                    <a:pt x="735" y="329"/>
                    <a:pt x="733" y="332"/>
                    <a:pt x="733" y="335"/>
                  </a:cubicBezTo>
                  <a:cubicBezTo>
                    <a:pt x="734" y="336"/>
                    <a:pt x="737" y="339"/>
                    <a:pt x="738" y="342"/>
                  </a:cubicBezTo>
                  <a:cubicBezTo>
                    <a:pt x="741" y="351"/>
                    <a:pt x="745" y="358"/>
                    <a:pt x="753" y="359"/>
                  </a:cubicBezTo>
                  <a:cubicBezTo>
                    <a:pt x="754" y="359"/>
                    <a:pt x="754" y="359"/>
                    <a:pt x="754" y="359"/>
                  </a:cubicBezTo>
                  <a:cubicBezTo>
                    <a:pt x="762" y="359"/>
                    <a:pt x="768" y="351"/>
                    <a:pt x="778" y="351"/>
                  </a:cubicBezTo>
                  <a:cubicBezTo>
                    <a:pt x="778" y="351"/>
                    <a:pt x="778" y="351"/>
                    <a:pt x="778" y="351"/>
                  </a:cubicBezTo>
                  <a:cubicBezTo>
                    <a:pt x="782" y="351"/>
                    <a:pt x="785" y="351"/>
                    <a:pt x="787" y="352"/>
                  </a:cubicBezTo>
                  <a:cubicBezTo>
                    <a:pt x="790" y="353"/>
                    <a:pt x="792" y="354"/>
                    <a:pt x="794" y="354"/>
                  </a:cubicBezTo>
                  <a:cubicBezTo>
                    <a:pt x="795" y="354"/>
                    <a:pt x="795" y="354"/>
                    <a:pt x="795" y="354"/>
                  </a:cubicBezTo>
                  <a:cubicBezTo>
                    <a:pt x="801" y="353"/>
                    <a:pt x="808" y="345"/>
                    <a:pt x="815" y="342"/>
                  </a:cubicBezTo>
                  <a:cubicBezTo>
                    <a:pt x="821" y="340"/>
                    <a:pt x="828" y="340"/>
                    <a:pt x="834" y="338"/>
                  </a:cubicBezTo>
                  <a:cubicBezTo>
                    <a:pt x="839" y="336"/>
                    <a:pt x="843" y="331"/>
                    <a:pt x="848" y="329"/>
                  </a:cubicBezTo>
                  <a:cubicBezTo>
                    <a:pt x="870" y="319"/>
                    <a:pt x="884" y="317"/>
                    <a:pt x="896" y="303"/>
                  </a:cubicBezTo>
                  <a:cubicBezTo>
                    <a:pt x="897" y="299"/>
                    <a:pt x="896" y="296"/>
                    <a:pt x="895" y="293"/>
                  </a:cubicBezTo>
                  <a:cubicBezTo>
                    <a:pt x="903" y="287"/>
                    <a:pt x="911" y="282"/>
                    <a:pt x="913" y="271"/>
                  </a:cubicBezTo>
                  <a:cubicBezTo>
                    <a:pt x="907" y="264"/>
                    <a:pt x="895" y="265"/>
                    <a:pt x="887" y="261"/>
                  </a:cubicBezTo>
                  <a:cubicBezTo>
                    <a:pt x="880" y="256"/>
                    <a:pt x="883" y="250"/>
                    <a:pt x="876" y="245"/>
                  </a:cubicBezTo>
                  <a:cubicBezTo>
                    <a:pt x="865" y="247"/>
                    <a:pt x="862" y="258"/>
                    <a:pt x="851" y="260"/>
                  </a:cubicBezTo>
                  <a:cubicBezTo>
                    <a:pt x="850" y="260"/>
                    <a:pt x="849" y="260"/>
                    <a:pt x="847" y="260"/>
                  </a:cubicBezTo>
                  <a:cubicBezTo>
                    <a:pt x="845" y="260"/>
                    <a:pt x="843" y="260"/>
                    <a:pt x="840" y="259"/>
                  </a:cubicBezTo>
                  <a:cubicBezTo>
                    <a:pt x="837" y="259"/>
                    <a:pt x="835" y="259"/>
                    <a:pt x="832" y="259"/>
                  </a:cubicBezTo>
                  <a:cubicBezTo>
                    <a:pt x="831" y="259"/>
                    <a:pt x="831" y="259"/>
                    <a:pt x="830" y="259"/>
                  </a:cubicBezTo>
                  <a:cubicBezTo>
                    <a:pt x="828" y="245"/>
                    <a:pt x="789" y="227"/>
                    <a:pt x="795" y="210"/>
                  </a:cubicBezTo>
                  <a:cubicBezTo>
                    <a:pt x="797" y="205"/>
                    <a:pt x="799" y="204"/>
                    <a:pt x="802" y="204"/>
                  </a:cubicBezTo>
                  <a:cubicBezTo>
                    <a:pt x="809" y="204"/>
                    <a:pt x="817" y="215"/>
                    <a:pt x="821" y="219"/>
                  </a:cubicBezTo>
                  <a:cubicBezTo>
                    <a:pt x="832" y="231"/>
                    <a:pt x="839" y="238"/>
                    <a:pt x="858" y="242"/>
                  </a:cubicBezTo>
                  <a:cubicBezTo>
                    <a:pt x="868" y="242"/>
                    <a:pt x="872" y="236"/>
                    <a:pt x="881" y="235"/>
                  </a:cubicBezTo>
                  <a:cubicBezTo>
                    <a:pt x="882" y="237"/>
                    <a:pt x="883" y="239"/>
                    <a:pt x="883" y="242"/>
                  </a:cubicBezTo>
                  <a:cubicBezTo>
                    <a:pt x="901" y="249"/>
                    <a:pt x="928" y="250"/>
                    <a:pt x="951" y="253"/>
                  </a:cubicBezTo>
                  <a:cubicBezTo>
                    <a:pt x="955" y="249"/>
                    <a:pt x="963" y="247"/>
                    <a:pt x="973" y="247"/>
                  </a:cubicBezTo>
                  <a:cubicBezTo>
                    <a:pt x="976" y="247"/>
                    <a:pt x="978" y="247"/>
                    <a:pt x="980" y="248"/>
                  </a:cubicBezTo>
                  <a:cubicBezTo>
                    <a:pt x="984" y="252"/>
                    <a:pt x="984" y="259"/>
                    <a:pt x="988" y="262"/>
                  </a:cubicBezTo>
                  <a:cubicBezTo>
                    <a:pt x="996" y="263"/>
                    <a:pt x="1005" y="267"/>
                    <a:pt x="1013" y="268"/>
                  </a:cubicBezTo>
                  <a:cubicBezTo>
                    <a:pt x="1013" y="274"/>
                    <a:pt x="1006" y="273"/>
                    <a:pt x="1005" y="278"/>
                  </a:cubicBezTo>
                  <a:cubicBezTo>
                    <a:pt x="1012" y="281"/>
                    <a:pt x="1016" y="289"/>
                    <a:pt x="1024" y="289"/>
                  </a:cubicBezTo>
                  <a:cubicBezTo>
                    <a:pt x="1025" y="289"/>
                    <a:pt x="1025" y="289"/>
                    <a:pt x="1026" y="289"/>
                  </a:cubicBezTo>
                  <a:cubicBezTo>
                    <a:pt x="1034" y="288"/>
                    <a:pt x="1031" y="281"/>
                    <a:pt x="1037" y="276"/>
                  </a:cubicBezTo>
                  <a:cubicBezTo>
                    <a:pt x="1047" y="281"/>
                    <a:pt x="1040" y="299"/>
                    <a:pt x="1041" y="309"/>
                  </a:cubicBezTo>
                  <a:cubicBezTo>
                    <a:pt x="1047" y="314"/>
                    <a:pt x="1045" y="323"/>
                    <a:pt x="1047" y="330"/>
                  </a:cubicBezTo>
                  <a:cubicBezTo>
                    <a:pt x="1051" y="346"/>
                    <a:pt x="1069" y="365"/>
                    <a:pt x="1076" y="380"/>
                  </a:cubicBezTo>
                  <a:cubicBezTo>
                    <a:pt x="1079" y="388"/>
                    <a:pt x="1082" y="400"/>
                    <a:pt x="1091" y="400"/>
                  </a:cubicBezTo>
                  <a:cubicBezTo>
                    <a:pt x="1091" y="400"/>
                    <a:pt x="1091" y="400"/>
                    <a:pt x="1091" y="400"/>
                  </a:cubicBezTo>
                  <a:cubicBezTo>
                    <a:pt x="1097" y="400"/>
                    <a:pt x="1105" y="392"/>
                    <a:pt x="1107" y="388"/>
                  </a:cubicBezTo>
                  <a:cubicBezTo>
                    <a:pt x="1107" y="386"/>
                    <a:pt x="1106" y="383"/>
                    <a:pt x="1107" y="381"/>
                  </a:cubicBezTo>
                  <a:cubicBezTo>
                    <a:pt x="1109" y="373"/>
                    <a:pt x="1118" y="366"/>
                    <a:pt x="1119" y="359"/>
                  </a:cubicBezTo>
                  <a:cubicBezTo>
                    <a:pt x="1120" y="353"/>
                    <a:pt x="1117" y="346"/>
                    <a:pt x="1119" y="339"/>
                  </a:cubicBezTo>
                  <a:cubicBezTo>
                    <a:pt x="1142" y="320"/>
                    <a:pt x="1170" y="304"/>
                    <a:pt x="1193" y="285"/>
                  </a:cubicBezTo>
                  <a:cubicBezTo>
                    <a:pt x="1208" y="283"/>
                    <a:pt x="1219" y="278"/>
                    <a:pt x="1229" y="272"/>
                  </a:cubicBezTo>
                  <a:cubicBezTo>
                    <a:pt x="1234" y="276"/>
                    <a:pt x="1231" y="280"/>
                    <a:pt x="1235" y="285"/>
                  </a:cubicBezTo>
                  <a:cubicBezTo>
                    <a:pt x="1241" y="292"/>
                    <a:pt x="1254" y="296"/>
                    <a:pt x="1258" y="302"/>
                  </a:cubicBezTo>
                  <a:cubicBezTo>
                    <a:pt x="1258" y="0"/>
                    <a:pt x="1258" y="0"/>
                    <a:pt x="1258" y="0"/>
                  </a:cubicBezTo>
                  <a:moveTo>
                    <a:pt x="3407" y="480"/>
                  </a:moveTo>
                  <a:cubicBezTo>
                    <a:pt x="3404" y="480"/>
                    <a:pt x="3402" y="480"/>
                    <a:pt x="3400" y="478"/>
                  </a:cubicBezTo>
                  <a:cubicBezTo>
                    <a:pt x="3398" y="469"/>
                    <a:pt x="3418" y="477"/>
                    <a:pt x="3423" y="470"/>
                  </a:cubicBezTo>
                  <a:cubicBezTo>
                    <a:pt x="3425" y="475"/>
                    <a:pt x="3415" y="480"/>
                    <a:pt x="3407" y="480"/>
                  </a:cubicBezTo>
                  <a:moveTo>
                    <a:pt x="3254" y="48"/>
                  </a:moveTo>
                  <a:cubicBezTo>
                    <a:pt x="3253" y="48"/>
                    <a:pt x="3251" y="48"/>
                    <a:pt x="3250" y="48"/>
                  </a:cubicBezTo>
                  <a:cubicBezTo>
                    <a:pt x="3249" y="45"/>
                    <a:pt x="3254" y="43"/>
                    <a:pt x="3257" y="43"/>
                  </a:cubicBezTo>
                  <a:cubicBezTo>
                    <a:pt x="3260" y="43"/>
                    <a:pt x="3263" y="44"/>
                    <a:pt x="3262" y="47"/>
                  </a:cubicBezTo>
                  <a:cubicBezTo>
                    <a:pt x="3260" y="48"/>
                    <a:pt x="3257" y="48"/>
                    <a:pt x="3254" y="48"/>
                  </a:cubicBezTo>
                  <a:moveTo>
                    <a:pt x="3233" y="0"/>
                  </a:moveTo>
                  <a:cubicBezTo>
                    <a:pt x="2674" y="0"/>
                    <a:pt x="2674" y="0"/>
                    <a:pt x="2674" y="0"/>
                  </a:cubicBezTo>
                  <a:cubicBezTo>
                    <a:pt x="2682" y="5"/>
                    <a:pt x="2688" y="10"/>
                    <a:pt x="2691" y="16"/>
                  </a:cubicBezTo>
                  <a:cubicBezTo>
                    <a:pt x="2692" y="19"/>
                    <a:pt x="2695" y="28"/>
                    <a:pt x="2687" y="30"/>
                  </a:cubicBezTo>
                  <a:cubicBezTo>
                    <a:pt x="2681" y="19"/>
                    <a:pt x="2673" y="7"/>
                    <a:pt x="2661" y="0"/>
                  </a:cubicBezTo>
                  <a:cubicBezTo>
                    <a:pt x="2635" y="0"/>
                    <a:pt x="2635" y="0"/>
                    <a:pt x="2635" y="0"/>
                  </a:cubicBezTo>
                  <a:cubicBezTo>
                    <a:pt x="2639" y="3"/>
                    <a:pt x="2646" y="3"/>
                    <a:pt x="2649" y="5"/>
                  </a:cubicBezTo>
                  <a:cubicBezTo>
                    <a:pt x="2661" y="11"/>
                    <a:pt x="2670" y="20"/>
                    <a:pt x="2674" y="33"/>
                  </a:cubicBezTo>
                  <a:cubicBezTo>
                    <a:pt x="2680" y="53"/>
                    <a:pt x="2664" y="74"/>
                    <a:pt x="2669" y="97"/>
                  </a:cubicBezTo>
                  <a:cubicBezTo>
                    <a:pt x="2674" y="124"/>
                    <a:pt x="2703" y="135"/>
                    <a:pt x="2707" y="160"/>
                  </a:cubicBezTo>
                  <a:cubicBezTo>
                    <a:pt x="2720" y="163"/>
                    <a:pt x="2734" y="165"/>
                    <a:pt x="2737" y="173"/>
                  </a:cubicBezTo>
                  <a:cubicBezTo>
                    <a:pt x="2743" y="190"/>
                    <a:pt x="2757" y="205"/>
                    <a:pt x="2767" y="219"/>
                  </a:cubicBezTo>
                  <a:cubicBezTo>
                    <a:pt x="2766" y="221"/>
                    <a:pt x="2763" y="222"/>
                    <a:pt x="2763" y="224"/>
                  </a:cubicBezTo>
                  <a:cubicBezTo>
                    <a:pt x="2768" y="234"/>
                    <a:pt x="2788" y="233"/>
                    <a:pt x="2785" y="250"/>
                  </a:cubicBezTo>
                  <a:cubicBezTo>
                    <a:pt x="2797" y="256"/>
                    <a:pt x="2805" y="265"/>
                    <a:pt x="2816" y="272"/>
                  </a:cubicBezTo>
                  <a:cubicBezTo>
                    <a:pt x="2827" y="264"/>
                    <a:pt x="2811" y="256"/>
                    <a:pt x="2807" y="249"/>
                  </a:cubicBezTo>
                  <a:cubicBezTo>
                    <a:pt x="2805" y="245"/>
                    <a:pt x="2805" y="241"/>
                    <a:pt x="2804" y="238"/>
                  </a:cubicBezTo>
                  <a:cubicBezTo>
                    <a:pt x="2799" y="231"/>
                    <a:pt x="2787" y="222"/>
                    <a:pt x="2779" y="213"/>
                  </a:cubicBezTo>
                  <a:cubicBezTo>
                    <a:pt x="2772" y="205"/>
                    <a:pt x="2759" y="195"/>
                    <a:pt x="2767" y="183"/>
                  </a:cubicBezTo>
                  <a:cubicBezTo>
                    <a:pt x="2787" y="190"/>
                    <a:pt x="2780" y="207"/>
                    <a:pt x="2793" y="216"/>
                  </a:cubicBezTo>
                  <a:cubicBezTo>
                    <a:pt x="2796" y="219"/>
                    <a:pt x="2801" y="218"/>
                    <a:pt x="2804" y="221"/>
                  </a:cubicBezTo>
                  <a:cubicBezTo>
                    <a:pt x="2810" y="225"/>
                    <a:pt x="2814" y="234"/>
                    <a:pt x="2820" y="239"/>
                  </a:cubicBezTo>
                  <a:cubicBezTo>
                    <a:pt x="2832" y="250"/>
                    <a:pt x="2846" y="258"/>
                    <a:pt x="2855" y="268"/>
                  </a:cubicBezTo>
                  <a:cubicBezTo>
                    <a:pt x="2857" y="271"/>
                    <a:pt x="2861" y="278"/>
                    <a:pt x="2861" y="280"/>
                  </a:cubicBezTo>
                  <a:cubicBezTo>
                    <a:pt x="2861" y="285"/>
                    <a:pt x="2854" y="290"/>
                    <a:pt x="2855" y="294"/>
                  </a:cubicBezTo>
                  <a:cubicBezTo>
                    <a:pt x="2855" y="305"/>
                    <a:pt x="2877" y="306"/>
                    <a:pt x="2889" y="311"/>
                  </a:cubicBezTo>
                  <a:cubicBezTo>
                    <a:pt x="2900" y="315"/>
                    <a:pt x="2905" y="322"/>
                    <a:pt x="2913" y="324"/>
                  </a:cubicBezTo>
                  <a:cubicBezTo>
                    <a:pt x="2927" y="326"/>
                    <a:pt x="2944" y="329"/>
                    <a:pt x="2960" y="329"/>
                  </a:cubicBezTo>
                  <a:cubicBezTo>
                    <a:pt x="2967" y="329"/>
                    <a:pt x="2973" y="328"/>
                    <a:pt x="2980" y="327"/>
                  </a:cubicBezTo>
                  <a:cubicBezTo>
                    <a:pt x="2981" y="329"/>
                    <a:pt x="2984" y="329"/>
                    <a:pt x="2984" y="331"/>
                  </a:cubicBezTo>
                  <a:cubicBezTo>
                    <a:pt x="2984" y="339"/>
                    <a:pt x="2984" y="339"/>
                    <a:pt x="2984" y="339"/>
                  </a:cubicBezTo>
                  <a:cubicBezTo>
                    <a:pt x="2994" y="349"/>
                    <a:pt x="3014" y="350"/>
                    <a:pt x="3026" y="357"/>
                  </a:cubicBezTo>
                  <a:cubicBezTo>
                    <a:pt x="3030" y="357"/>
                    <a:pt x="3031" y="354"/>
                    <a:pt x="3036" y="354"/>
                  </a:cubicBezTo>
                  <a:cubicBezTo>
                    <a:pt x="3036" y="354"/>
                    <a:pt x="3036" y="354"/>
                    <a:pt x="3036" y="354"/>
                  </a:cubicBezTo>
                  <a:cubicBezTo>
                    <a:pt x="3043" y="359"/>
                    <a:pt x="3052" y="363"/>
                    <a:pt x="3057" y="369"/>
                  </a:cubicBezTo>
                  <a:cubicBezTo>
                    <a:pt x="3056" y="374"/>
                    <a:pt x="3052" y="377"/>
                    <a:pt x="3053" y="384"/>
                  </a:cubicBezTo>
                  <a:cubicBezTo>
                    <a:pt x="3058" y="388"/>
                    <a:pt x="3063" y="386"/>
                    <a:pt x="3070" y="388"/>
                  </a:cubicBezTo>
                  <a:cubicBezTo>
                    <a:pt x="3080" y="391"/>
                    <a:pt x="3088" y="402"/>
                    <a:pt x="3099" y="402"/>
                  </a:cubicBezTo>
                  <a:cubicBezTo>
                    <a:pt x="3101" y="402"/>
                    <a:pt x="3104" y="401"/>
                    <a:pt x="3107" y="400"/>
                  </a:cubicBezTo>
                  <a:cubicBezTo>
                    <a:pt x="3110" y="397"/>
                    <a:pt x="3110" y="392"/>
                    <a:pt x="3115" y="391"/>
                  </a:cubicBezTo>
                  <a:cubicBezTo>
                    <a:pt x="3130" y="398"/>
                    <a:pt x="3138" y="411"/>
                    <a:pt x="3135" y="432"/>
                  </a:cubicBezTo>
                  <a:cubicBezTo>
                    <a:pt x="3130" y="437"/>
                    <a:pt x="3129" y="441"/>
                    <a:pt x="3124" y="447"/>
                  </a:cubicBezTo>
                  <a:cubicBezTo>
                    <a:pt x="3117" y="455"/>
                    <a:pt x="3101" y="459"/>
                    <a:pt x="3100" y="469"/>
                  </a:cubicBezTo>
                  <a:cubicBezTo>
                    <a:pt x="3099" y="475"/>
                    <a:pt x="3105" y="482"/>
                    <a:pt x="3104" y="491"/>
                  </a:cubicBezTo>
                  <a:cubicBezTo>
                    <a:pt x="3104" y="494"/>
                    <a:pt x="3103" y="497"/>
                    <a:pt x="3102" y="499"/>
                  </a:cubicBezTo>
                  <a:cubicBezTo>
                    <a:pt x="3529" y="499"/>
                    <a:pt x="3529" y="499"/>
                    <a:pt x="3529" y="499"/>
                  </a:cubicBezTo>
                  <a:cubicBezTo>
                    <a:pt x="3514" y="491"/>
                    <a:pt x="3499" y="482"/>
                    <a:pt x="3480" y="482"/>
                  </a:cubicBezTo>
                  <a:cubicBezTo>
                    <a:pt x="3476" y="482"/>
                    <a:pt x="3472" y="482"/>
                    <a:pt x="3467" y="483"/>
                  </a:cubicBezTo>
                  <a:cubicBezTo>
                    <a:pt x="3462" y="474"/>
                    <a:pt x="3450" y="468"/>
                    <a:pt x="3436" y="468"/>
                  </a:cubicBezTo>
                  <a:cubicBezTo>
                    <a:pt x="3432" y="468"/>
                    <a:pt x="3429" y="468"/>
                    <a:pt x="3425" y="469"/>
                  </a:cubicBezTo>
                  <a:cubicBezTo>
                    <a:pt x="3425" y="466"/>
                    <a:pt x="3423" y="464"/>
                    <a:pt x="3422" y="462"/>
                  </a:cubicBezTo>
                  <a:cubicBezTo>
                    <a:pt x="3421" y="462"/>
                    <a:pt x="3420" y="462"/>
                    <a:pt x="3418" y="462"/>
                  </a:cubicBezTo>
                  <a:cubicBezTo>
                    <a:pt x="3406" y="462"/>
                    <a:pt x="3401" y="469"/>
                    <a:pt x="3391" y="471"/>
                  </a:cubicBezTo>
                  <a:cubicBezTo>
                    <a:pt x="3391" y="469"/>
                    <a:pt x="3387" y="470"/>
                    <a:pt x="3388" y="468"/>
                  </a:cubicBezTo>
                  <a:cubicBezTo>
                    <a:pt x="3389" y="458"/>
                    <a:pt x="3406" y="456"/>
                    <a:pt x="3407" y="447"/>
                  </a:cubicBezTo>
                  <a:cubicBezTo>
                    <a:pt x="3408" y="441"/>
                    <a:pt x="3401" y="438"/>
                    <a:pt x="3402" y="429"/>
                  </a:cubicBezTo>
                  <a:cubicBezTo>
                    <a:pt x="3391" y="424"/>
                    <a:pt x="3383" y="411"/>
                    <a:pt x="3366" y="410"/>
                  </a:cubicBezTo>
                  <a:cubicBezTo>
                    <a:pt x="3365" y="410"/>
                    <a:pt x="3364" y="410"/>
                    <a:pt x="3363" y="410"/>
                  </a:cubicBezTo>
                  <a:cubicBezTo>
                    <a:pt x="3360" y="410"/>
                    <a:pt x="3357" y="410"/>
                    <a:pt x="3354" y="410"/>
                  </a:cubicBezTo>
                  <a:cubicBezTo>
                    <a:pt x="3351" y="411"/>
                    <a:pt x="3348" y="411"/>
                    <a:pt x="3345" y="411"/>
                  </a:cubicBezTo>
                  <a:cubicBezTo>
                    <a:pt x="3343" y="411"/>
                    <a:pt x="3342" y="411"/>
                    <a:pt x="3340" y="411"/>
                  </a:cubicBezTo>
                  <a:cubicBezTo>
                    <a:pt x="3332" y="409"/>
                    <a:pt x="3330" y="403"/>
                    <a:pt x="3322" y="402"/>
                  </a:cubicBezTo>
                  <a:cubicBezTo>
                    <a:pt x="3323" y="391"/>
                    <a:pt x="3306" y="394"/>
                    <a:pt x="3300" y="388"/>
                  </a:cubicBezTo>
                  <a:cubicBezTo>
                    <a:pt x="3300" y="378"/>
                    <a:pt x="3300" y="378"/>
                    <a:pt x="3300" y="378"/>
                  </a:cubicBezTo>
                  <a:cubicBezTo>
                    <a:pt x="3291" y="375"/>
                    <a:pt x="3283" y="370"/>
                    <a:pt x="3272" y="367"/>
                  </a:cubicBezTo>
                  <a:cubicBezTo>
                    <a:pt x="3268" y="368"/>
                    <a:pt x="3269" y="373"/>
                    <a:pt x="3265" y="374"/>
                  </a:cubicBezTo>
                  <a:cubicBezTo>
                    <a:pt x="3261" y="374"/>
                    <a:pt x="3258" y="375"/>
                    <a:pt x="3255" y="375"/>
                  </a:cubicBezTo>
                  <a:cubicBezTo>
                    <a:pt x="3247" y="375"/>
                    <a:pt x="3238" y="372"/>
                    <a:pt x="3230" y="369"/>
                  </a:cubicBezTo>
                  <a:cubicBezTo>
                    <a:pt x="3222" y="366"/>
                    <a:pt x="3215" y="364"/>
                    <a:pt x="3209" y="364"/>
                  </a:cubicBezTo>
                  <a:cubicBezTo>
                    <a:pt x="3205" y="364"/>
                    <a:pt x="3200" y="365"/>
                    <a:pt x="3197" y="371"/>
                  </a:cubicBezTo>
                  <a:cubicBezTo>
                    <a:pt x="3200" y="374"/>
                    <a:pt x="3203" y="384"/>
                    <a:pt x="3196" y="386"/>
                  </a:cubicBezTo>
                  <a:cubicBezTo>
                    <a:pt x="3180" y="378"/>
                    <a:pt x="3205" y="366"/>
                    <a:pt x="3194" y="355"/>
                  </a:cubicBezTo>
                  <a:cubicBezTo>
                    <a:pt x="3179" y="359"/>
                    <a:pt x="3169" y="366"/>
                    <a:pt x="3155" y="370"/>
                  </a:cubicBezTo>
                  <a:cubicBezTo>
                    <a:pt x="3158" y="385"/>
                    <a:pt x="3145" y="386"/>
                    <a:pt x="3135" y="390"/>
                  </a:cubicBezTo>
                  <a:cubicBezTo>
                    <a:pt x="3130" y="384"/>
                    <a:pt x="3122" y="381"/>
                    <a:pt x="3114" y="381"/>
                  </a:cubicBezTo>
                  <a:cubicBezTo>
                    <a:pt x="3108" y="381"/>
                    <a:pt x="3102" y="382"/>
                    <a:pt x="3096" y="386"/>
                  </a:cubicBezTo>
                  <a:cubicBezTo>
                    <a:pt x="3091" y="379"/>
                    <a:pt x="3078" y="374"/>
                    <a:pt x="3076" y="365"/>
                  </a:cubicBezTo>
                  <a:cubicBezTo>
                    <a:pt x="3074" y="355"/>
                    <a:pt x="3084" y="343"/>
                    <a:pt x="3081" y="334"/>
                  </a:cubicBezTo>
                  <a:cubicBezTo>
                    <a:pt x="3080" y="332"/>
                    <a:pt x="3077" y="329"/>
                    <a:pt x="3075" y="327"/>
                  </a:cubicBezTo>
                  <a:cubicBezTo>
                    <a:pt x="3071" y="325"/>
                    <a:pt x="3067" y="324"/>
                    <a:pt x="3063" y="324"/>
                  </a:cubicBezTo>
                  <a:cubicBezTo>
                    <a:pt x="3058" y="324"/>
                    <a:pt x="3054" y="325"/>
                    <a:pt x="3049" y="327"/>
                  </a:cubicBezTo>
                  <a:cubicBezTo>
                    <a:pt x="3044" y="328"/>
                    <a:pt x="3039" y="329"/>
                    <a:pt x="3034" y="329"/>
                  </a:cubicBezTo>
                  <a:cubicBezTo>
                    <a:pt x="3029" y="329"/>
                    <a:pt x="3025" y="328"/>
                    <a:pt x="3020" y="325"/>
                  </a:cubicBezTo>
                  <a:cubicBezTo>
                    <a:pt x="3021" y="321"/>
                    <a:pt x="3026" y="320"/>
                    <a:pt x="3030" y="318"/>
                  </a:cubicBezTo>
                  <a:cubicBezTo>
                    <a:pt x="3024" y="310"/>
                    <a:pt x="3037" y="307"/>
                    <a:pt x="3041" y="300"/>
                  </a:cubicBezTo>
                  <a:cubicBezTo>
                    <a:pt x="3042" y="298"/>
                    <a:pt x="3040" y="295"/>
                    <a:pt x="3041" y="293"/>
                  </a:cubicBezTo>
                  <a:cubicBezTo>
                    <a:pt x="3042" y="287"/>
                    <a:pt x="3053" y="280"/>
                    <a:pt x="3044" y="274"/>
                  </a:cubicBezTo>
                  <a:cubicBezTo>
                    <a:pt x="3025" y="275"/>
                    <a:pt x="3012" y="277"/>
                    <a:pt x="3004" y="287"/>
                  </a:cubicBezTo>
                  <a:cubicBezTo>
                    <a:pt x="3000" y="293"/>
                    <a:pt x="3001" y="299"/>
                    <a:pt x="2994" y="302"/>
                  </a:cubicBezTo>
                  <a:cubicBezTo>
                    <a:pt x="2990" y="304"/>
                    <a:pt x="2985" y="305"/>
                    <a:pt x="2980" y="305"/>
                  </a:cubicBezTo>
                  <a:cubicBezTo>
                    <a:pt x="2978" y="305"/>
                    <a:pt x="2977" y="305"/>
                    <a:pt x="2975" y="305"/>
                  </a:cubicBezTo>
                  <a:cubicBezTo>
                    <a:pt x="2974" y="305"/>
                    <a:pt x="2972" y="305"/>
                    <a:pt x="2971" y="305"/>
                  </a:cubicBezTo>
                  <a:cubicBezTo>
                    <a:pt x="2967" y="305"/>
                    <a:pt x="2964" y="305"/>
                    <a:pt x="2960" y="305"/>
                  </a:cubicBezTo>
                  <a:cubicBezTo>
                    <a:pt x="2949" y="299"/>
                    <a:pt x="2938" y="280"/>
                    <a:pt x="2936" y="266"/>
                  </a:cubicBezTo>
                  <a:cubicBezTo>
                    <a:pt x="2934" y="253"/>
                    <a:pt x="2942" y="250"/>
                    <a:pt x="2942" y="242"/>
                  </a:cubicBezTo>
                  <a:cubicBezTo>
                    <a:pt x="2943" y="234"/>
                    <a:pt x="2933" y="227"/>
                    <a:pt x="2933" y="220"/>
                  </a:cubicBezTo>
                  <a:cubicBezTo>
                    <a:pt x="2938" y="214"/>
                    <a:pt x="2947" y="217"/>
                    <a:pt x="2954" y="213"/>
                  </a:cubicBezTo>
                  <a:cubicBezTo>
                    <a:pt x="2960" y="211"/>
                    <a:pt x="2962" y="206"/>
                    <a:pt x="2968" y="205"/>
                  </a:cubicBezTo>
                  <a:cubicBezTo>
                    <a:pt x="2971" y="204"/>
                    <a:pt x="2974" y="204"/>
                    <a:pt x="2977" y="204"/>
                  </a:cubicBezTo>
                  <a:cubicBezTo>
                    <a:pt x="2983" y="204"/>
                    <a:pt x="2989" y="205"/>
                    <a:pt x="2995" y="206"/>
                  </a:cubicBezTo>
                  <a:cubicBezTo>
                    <a:pt x="3001" y="207"/>
                    <a:pt x="3007" y="208"/>
                    <a:pt x="3013" y="208"/>
                  </a:cubicBezTo>
                  <a:cubicBezTo>
                    <a:pt x="3016" y="208"/>
                    <a:pt x="3018" y="208"/>
                    <a:pt x="3021" y="208"/>
                  </a:cubicBezTo>
                  <a:cubicBezTo>
                    <a:pt x="3023" y="202"/>
                    <a:pt x="3013" y="200"/>
                    <a:pt x="3010" y="197"/>
                  </a:cubicBezTo>
                  <a:cubicBezTo>
                    <a:pt x="3013" y="196"/>
                    <a:pt x="3016" y="195"/>
                    <a:pt x="3018" y="195"/>
                  </a:cubicBezTo>
                  <a:cubicBezTo>
                    <a:pt x="3022" y="195"/>
                    <a:pt x="3025" y="196"/>
                    <a:pt x="3029" y="197"/>
                  </a:cubicBezTo>
                  <a:cubicBezTo>
                    <a:pt x="3032" y="197"/>
                    <a:pt x="3035" y="198"/>
                    <a:pt x="3039" y="198"/>
                  </a:cubicBezTo>
                  <a:cubicBezTo>
                    <a:pt x="3042" y="198"/>
                    <a:pt x="3045" y="197"/>
                    <a:pt x="3049" y="196"/>
                  </a:cubicBezTo>
                  <a:cubicBezTo>
                    <a:pt x="3054" y="198"/>
                    <a:pt x="3056" y="203"/>
                    <a:pt x="3063" y="204"/>
                  </a:cubicBezTo>
                  <a:cubicBezTo>
                    <a:pt x="3063" y="204"/>
                    <a:pt x="3063" y="204"/>
                    <a:pt x="3063" y="204"/>
                  </a:cubicBezTo>
                  <a:cubicBezTo>
                    <a:pt x="3065" y="204"/>
                    <a:pt x="3067" y="203"/>
                    <a:pt x="3068" y="202"/>
                  </a:cubicBezTo>
                  <a:cubicBezTo>
                    <a:pt x="3069" y="201"/>
                    <a:pt x="3070" y="200"/>
                    <a:pt x="3073" y="200"/>
                  </a:cubicBezTo>
                  <a:cubicBezTo>
                    <a:pt x="3073" y="200"/>
                    <a:pt x="3073" y="200"/>
                    <a:pt x="3074" y="200"/>
                  </a:cubicBezTo>
                  <a:cubicBezTo>
                    <a:pt x="3085" y="204"/>
                    <a:pt x="3080" y="212"/>
                    <a:pt x="3082" y="221"/>
                  </a:cubicBezTo>
                  <a:cubicBezTo>
                    <a:pt x="3082" y="223"/>
                    <a:pt x="3086" y="227"/>
                    <a:pt x="3088" y="230"/>
                  </a:cubicBezTo>
                  <a:cubicBezTo>
                    <a:pt x="3090" y="233"/>
                    <a:pt x="3092" y="238"/>
                    <a:pt x="3094" y="240"/>
                  </a:cubicBezTo>
                  <a:cubicBezTo>
                    <a:pt x="3097" y="243"/>
                    <a:pt x="3100" y="245"/>
                    <a:pt x="3103" y="245"/>
                  </a:cubicBezTo>
                  <a:cubicBezTo>
                    <a:pt x="3108" y="245"/>
                    <a:pt x="3112" y="239"/>
                    <a:pt x="3111" y="229"/>
                  </a:cubicBezTo>
                  <a:cubicBezTo>
                    <a:pt x="3109" y="220"/>
                    <a:pt x="3096" y="199"/>
                    <a:pt x="3097" y="191"/>
                  </a:cubicBezTo>
                  <a:cubicBezTo>
                    <a:pt x="3099" y="180"/>
                    <a:pt x="3115" y="172"/>
                    <a:pt x="3123" y="167"/>
                  </a:cubicBezTo>
                  <a:cubicBezTo>
                    <a:pt x="3130" y="163"/>
                    <a:pt x="3134" y="156"/>
                    <a:pt x="3145" y="153"/>
                  </a:cubicBezTo>
                  <a:cubicBezTo>
                    <a:pt x="3144" y="143"/>
                    <a:pt x="3149" y="139"/>
                    <a:pt x="3150" y="131"/>
                  </a:cubicBezTo>
                  <a:cubicBezTo>
                    <a:pt x="3142" y="125"/>
                    <a:pt x="3147" y="114"/>
                    <a:pt x="3152" y="107"/>
                  </a:cubicBezTo>
                  <a:cubicBezTo>
                    <a:pt x="3152" y="107"/>
                    <a:pt x="3152" y="107"/>
                    <a:pt x="3152" y="107"/>
                  </a:cubicBezTo>
                  <a:cubicBezTo>
                    <a:pt x="3153" y="107"/>
                    <a:pt x="3154" y="106"/>
                    <a:pt x="3155" y="106"/>
                  </a:cubicBezTo>
                  <a:cubicBezTo>
                    <a:pt x="3156" y="106"/>
                    <a:pt x="3157" y="106"/>
                    <a:pt x="3159" y="106"/>
                  </a:cubicBezTo>
                  <a:cubicBezTo>
                    <a:pt x="3159" y="106"/>
                    <a:pt x="3160" y="106"/>
                    <a:pt x="3160" y="106"/>
                  </a:cubicBezTo>
                  <a:cubicBezTo>
                    <a:pt x="3166" y="97"/>
                    <a:pt x="3177" y="90"/>
                    <a:pt x="3190" y="88"/>
                  </a:cubicBezTo>
                  <a:cubicBezTo>
                    <a:pt x="3191" y="88"/>
                    <a:pt x="3192" y="88"/>
                    <a:pt x="3193" y="88"/>
                  </a:cubicBezTo>
                  <a:cubicBezTo>
                    <a:pt x="3195" y="88"/>
                    <a:pt x="3196" y="88"/>
                    <a:pt x="3198" y="88"/>
                  </a:cubicBezTo>
                  <a:cubicBezTo>
                    <a:pt x="3199" y="88"/>
                    <a:pt x="3200" y="88"/>
                    <a:pt x="3202" y="88"/>
                  </a:cubicBezTo>
                  <a:cubicBezTo>
                    <a:pt x="3206" y="88"/>
                    <a:pt x="3209" y="88"/>
                    <a:pt x="3211" y="84"/>
                  </a:cubicBezTo>
                  <a:cubicBezTo>
                    <a:pt x="3211" y="78"/>
                    <a:pt x="3202" y="79"/>
                    <a:pt x="3201" y="74"/>
                  </a:cubicBezTo>
                  <a:cubicBezTo>
                    <a:pt x="3205" y="67"/>
                    <a:pt x="3211" y="59"/>
                    <a:pt x="3221" y="57"/>
                  </a:cubicBezTo>
                  <a:cubicBezTo>
                    <a:pt x="3223" y="56"/>
                    <a:pt x="3224" y="56"/>
                    <a:pt x="3226" y="56"/>
                  </a:cubicBezTo>
                  <a:cubicBezTo>
                    <a:pt x="3226" y="56"/>
                    <a:pt x="3227" y="56"/>
                    <a:pt x="3227" y="56"/>
                  </a:cubicBezTo>
                  <a:cubicBezTo>
                    <a:pt x="3227" y="56"/>
                    <a:pt x="3227" y="56"/>
                    <a:pt x="3227" y="56"/>
                  </a:cubicBezTo>
                  <a:cubicBezTo>
                    <a:pt x="3229" y="56"/>
                    <a:pt x="3231" y="56"/>
                    <a:pt x="3232" y="56"/>
                  </a:cubicBezTo>
                  <a:cubicBezTo>
                    <a:pt x="3238" y="54"/>
                    <a:pt x="3241" y="50"/>
                    <a:pt x="3246" y="50"/>
                  </a:cubicBezTo>
                  <a:cubicBezTo>
                    <a:pt x="3246" y="50"/>
                    <a:pt x="3247" y="50"/>
                    <a:pt x="3248" y="50"/>
                  </a:cubicBezTo>
                  <a:cubicBezTo>
                    <a:pt x="3246" y="54"/>
                    <a:pt x="3245" y="57"/>
                    <a:pt x="3244" y="60"/>
                  </a:cubicBezTo>
                  <a:cubicBezTo>
                    <a:pt x="3248" y="64"/>
                    <a:pt x="3249" y="70"/>
                    <a:pt x="3257" y="71"/>
                  </a:cubicBezTo>
                  <a:cubicBezTo>
                    <a:pt x="3264" y="67"/>
                    <a:pt x="3264" y="57"/>
                    <a:pt x="3272" y="54"/>
                  </a:cubicBezTo>
                  <a:cubicBezTo>
                    <a:pt x="3273" y="54"/>
                    <a:pt x="3274" y="54"/>
                    <a:pt x="3275" y="54"/>
                  </a:cubicBezTo>
                  <a:cubicBezTo>
                    <a:pt x="3287" y="54"/>
                    <a:pt x="3294" y="50"/>
                    <a:pt x="3299" y="45"/>
                  </a:cubicBezTo>
                  <a:cubicBezTo>
                    <a:pt x="3308" y="45"/>
                    <a:pt x="3318" y="41"/>
                    <a:pt x="3316" y="34"/>
                  </a:cubicBezTo>
                  <a:cubicBezTo>
                    <a:pt x="3310" y="33"/>
                    <a:pt x="3302" y="30"/>
                    <a:pt x="3297" y="30"/>
                  </a:cubicBezTo>
                  <a:cubicBezTo>
                    <a:pt x="3293" y="32"/>
                    <a:pt x="3294" y="38"/>
                    <a:pt x="3291" y="41"/>
                  </a:cubicBezTo>
                  <a:cubicBezTo>
                    <a:pt x="3290" y="41"/>
                    <a:pt x="3289" y="41"/>
                    <a:pt x="3288" y="41"/>
                  </a:cubicBezTo>
                  <a:cubicBezTo>
                    <a:pt x="3273" y="41"/>
                    <a:pt x="3259" y="34"/>
                    <a:pt x="3257" y="21"/>
                  </a:cubicBezTo>
                  <a:cubicBezTo>
                    <a:pt x="3256" y="21"/>
                    <a:pt x="3255" y="21"/>
                    <a:pt x="3254" y="21"/>
                  </a:cubicBezTo>
                  <a:cubicBezTo>
                    <a:pt x="3254" y="21"/>
                    <a:pt x="3253" y="21"/>
                    <a:pt x="3252" y="21"/>
                  </a:cubicBezTo>
                  <a:cubicBezTo>
                    <a:pt x="3252" y="21"/>
                    <a:pt x="3251" y="21"/>
                    <a:pt x="3250" y="21"/>
                  </a:cubicBezTo>
                  <a:cubicBezTo>
                    <a:pt x="3249" y="21"/>
                    <a:pt x="3248" y="21"/>
                    <a:pt x="3248" y="19"/>
                  </a:cubicBezTo>
                  <a:cubicBezTo>
                    <a:pt x="3250" y="11"/>
                    <a:pt x="3267" y="18"/>
                    <a:pt x="3267" y="7"/>
                  </a:cubicBezTo>
                  <a:cubicBezTo>
                    <a:pt x="3263" y="4"/>
                    <a:pt x="3258" y="4"/>
                    <a:pt x="3254" y="4"/>
                  </a:cubicBezTo>
                  <a:cubicBezTo>
                    <a:pt x="3243" y="4"/>
                    <a:pt x="3231" y="11"/>
                    <a:pt x="3224" y="16"/>
                  </a:cubicBezTo>
                  <a:cubicBezTo>
                    <a:pt x="3212" y="24"/>
                    <a:pt x="3202" y="36"/>
                    <a:pt x="3188" y="36"/>
                  </a:cubicBezTo>
                  <a:cubicBezTo>
                    <a:pt x="3187" y="36"/>
                    <a:pt x="3187" y="36"/>
                    <a:pt x="3186" y="36"/>
                  </a:cubicBezTo>
                  <a:cubicBezTo>
                    <a:pt x="3186" y="28"/>
                    <a:pt x="3196" y="28"/>
                    <a:pt x="3203" y="25"/>
                  </a:cubicBezTo>
                  <a:cubicBezTo>
                    <a:pt x="3212" y="16"/>
                    <a:pt x="3223" y="8"/>
                    <a:pt x="323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39413357"/>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自定义版式">
    <p:bg>
      <p:bgPr>
        <a:solidFill>
          <a:schemeClr val="bg1">
            <a:lumMod val="95000"/>
          </a:schemeClr>
        </a:solidFill>
        <a:effectLst/>
      </p:bgPr>
    </p:bg>
    <p:spTree>
      <p:nvGrpSpPr>
        <p:cNvPr id="1" name=""/>
        <p:cNvGrpSpPr/>
        <p:nvPr/>
      </p:nvGrpSpPr>
      <p:grpSpPr>
        <a:xfrm>
          <a:off x="0" y="0"/>
          <a:ext cx="0" cy="0"/>
          <a:chOff x="0" y="0"/>
          <a:chExt cx="0" cy="0"/>
        </a:xfrm>
      </p:grpSpPr>
      <p:sp>
        <p:nvSpPr>
          <p:cNvPr id="20" name="圆角矩形 19"/>
          <p:cNvSpPr/>
          <p:nvPr userDrawn="1"/>
        </p:nvSpPr>
        <p:spPr>
          <a:xfrm>
            <a:off x="3371832" y="255114"/>
            <a:ext cx="2401922" cy="493014"/>
          </a:xfrm>
          <a:prstGeom prst="roundRect">
            <a:avLst>
              <a:gd name="adj" fmla="val 50000"/>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1" name="Group 48"/>
          <p:cNvGrpSpPr>
            <a:grpSpLocks noChangeAspect="1"/>
          </p:cNvGrpSpPr>
          <p:nvPr userDrawn="1"/>
        </p:nvGrpSpPr>
        <p:grpSpPr bwMode="auto">
          <a:xfrm>
            <a:off x="646759" y="960416"/>
            <a:ext cx="7949212" cy="3451722"/>
            <a:chOff x="-627" y="390"/>
            <a:chExt cx="8934" cy="3538"/>
          </a:xfrm>
          <a:solidFill>
            <a:schemeClr val="bg1">
              <a:lumMod val="85000"/>
              <a:alpha val="38000"/>
            </a:schemeClr>
          </a:solidFill>
        </p:grpSpPr>
        <p:sp>
          <p:nvSpPr>
            <p:cNvPr id="22" name="Freeform 49"/>
            <p:cNvSpPr>
              <a:spLocks noEditPoints="1"/>
            </p:cNvSpPr>
            <p:nvPr/>
          </p:nvSpPr>
          <p:spPr bwMode="auto">
            <a:xfrm>
              <a:off x="-578" y="390"/>
              <a:ext cx="8885" cy="3538"/>
            </a:xfrm>
            <a:custGeom>
              <a:avLst/>
              <a:gdLst>
                <a:gd name="T0" fmla="*/ 2291 w 3758"/>
                <a:gd name="T1" fmla="*/ 237 h 1495"/>
                <a:gd name="T2" fmla="*/ 2322 w 3758"/>
                <a:gd name="T3" fmla="*/ 397 h 1495"/>
                <a:gd name="T4" fmla="*/ 2366 w 3758"/>
                <a:gd name="T5" fmla="*/ 228 h 1495"/>
                <a:gd name="T6" fmla="*/ 1776 w 3758"/>
                <a:gd name="T7" fmla="*/ 158 h 1495"/>
                <a:gd name="T8" fmla="*/ 1332 w 3758"/>
                <a:gd name="T9" fmla="*/ 125 h 1495"/>
                <a:gd name="T10" fmla="*/ 1806 w 3758"/>
                <a:gd name="T11" fmla="*/ 387 h 1495"/>
                <a:gd name="T12" fmla="*/ 1930 w 3758"/>
                <a:gd name="T13" fmla="*/ 436 h 1495"/>
                <a:gd name="T14" fmla="*/ 2203 w 3758"/>
                <a:gd name="T15" fmla="*/ 303 h 1495"/>
                <a:gd name="T16" fmla="*/ 1811 w 3758"/>
                <a:gd name="T17" fmla="*/ 227 h 1495"/>
                <a:gd name="T18" fmla="*/ 1453 w 3758"/>
                <a:gd name="T19" fmla="*/ 189 h 1495"/>
                <a:gd name="T20" fmla="*/ 1337 w 3758"/>
                <a:gd name="T21" fmla="*/ 97 h 1495"/>
                <a:gd name="T22" fmla="*/ 3253 w 3758"/>
                <a:gd name="T23" fmla="*/ 1486 h 1495"/>
                <a:gd name="T24" fmla="*/ 416 w 3758"/>
                <a:gd name="T25" fmla="*/ 1045 h 1495"/>
                <a:gd name="T26" fmla="*/ 679 w 3758"/>
                <a:gd name="T27" fmla="*/ 1017 h 1495"/>
                <a:gd name="T28" fmla="*/ 3144 w 3758"/>
                <a:gd name="T29" fmla="*/ 1434 h 1495"/>
                <a:gd name="T30" fmla="*/ 3273 w 3758"/>
                <a:gd name="T31" fmla="*/ 1311 h 1495"/>
                <a:gd name="T32" fmla="*/ 1549 w 3758"/>
                <a:gd name="T33" fmla="*/ 981 h 1495"/>
                <a:gd name="T34" fmla="*/ 1526 w 3758"/>
                <a:gd name="T35" fmla="*/ 976 h 1495"/>
                <a:gd name="T36" fmla="*/ 1273 w 3758"/>
                <a:gd name="T37" fmla="*/ 920 h 1495"/>
                <a:gd name="T38" fmla="*/ 1541 w 3758"/>
                <a:gd name="T39" fmla="*/ 877 h 1495"/>
                <a:gd name="T40" fmla="*/ 1502 w 3758"/>
                <a:gd name="T41" fmla="*/ 821 h 1495"/>
                <a:gd name="T42" fmla="*/ 1644 w 3758"/>
                <a:gd name="T43" fmla="*/ 671 h 1495"/>
                <a:gd name="T44" fmla="*/ 1273 w 3758"/>
                <a:gd name="T45" fmla="*/ 842 h 1495"/>
                <a:gd name="T46" fmla="*/ 1523 w 3758"/>
                <a:gd name="T47" fmla="*/ 633 h 1495"/>
                <a:gd name="T48" fmla="*/ 1737 w 3758"/>
                <a:gd name="T49" fmla="*/ 498 h 1495"/>
                <a:gd name="T50" fmla="*/ 216 w 3758"/>
                <a:gd name="T51" fmla="*/ 419 h 1495"/>
                <a:gd name="T52" fmla="*/ 484 w 3758"/>
                <a:gd name="T53" fmla="*/ 389 h 1495"/>
                <a:gd name="T54" fmla="*/ 58 w 3758"/>
                <a:gd name="T55" fmla="*/ 336 h 1495"/>
                <a:gd name="T56" fmla="*/ 3114 w 3758"/>
                <a:gd name="T57" fmla="*/ 270 h 1495"/>
                <a:gd name="T58" fmla="*/ 2938 w 3758"/>
                <a:gd name="T59" fmla="*/ 269 h 1495"/>
                <a:gd name="T60" fmla="*/ 2642 w 3758"/>
                <a:gd name="T61" fmla="*/ 239 h 1495"/>
                <a:gd name="T62" fmla="*/ 3300 w 3758"/>
                <a:gd name="T63" fmla="*/ 450 h 1495"/>
                <a:gd name="T64" fmla="*/ 2947 w 3758"/>
                <a:gd name="T65" fmla="*/ 392 h 1495"/>
                <a:gd name="T66" fmla="*/ 2990 w 3758"/>
                <a:gd name="T67" fmla="*/ 262 h 1495"/>
                <a:gd name="T68" fmla="*/ 3027 w 3758"/>
                <a:gd name="T69" fmla="*/ 176 h 1495"/>
                <a:gd name="T70" fmla="*/ 3216 w 3758"/>
                <a:gd name="T71" fmla="*/ 303 h 1495"/>
                <a:gd name="T72" fmla="*/ 3084 w 3758"/>
                <a:gd name="T73" fmla="*/ 197 h 1495"/>
                <a:gd name="T74" fmla="*/ 2770 w 3758"/>
                <a:gd name="T75" fmla="*/ 191 h 1495"/>
                <a:gd name="T76" fmla="*/ 2833 w 3758"/>
                <a:gd name="T77" fmla="*/ 173 h 1495"/>
                <a:gd name="T78" fmla="*/ 1125 w 3758"/>
                <a:gd name="T79" fmla="*/ 227 h 1495"/>
                <a:gd name="T80" fmla="*/ 1004 w 3758"/>
                <a:gd name="T81" fmla="*/ 207 h 1495"/>
                <a:gd name="T82" fmla="*/ 732 w 3758"/>
                <a:gd name="T83" fmla="*/ 292 h 1495"/>
                <a:gd name="T84" fmla="*/ 506 w 3758"/>
                <a:gd name="T85" fmla="*/ 257 h 1495"/>
                <a:gd name="T86" fmla="*/ 459 w 3758"/>
                <a:gd name="T87" fmla="*/ 423 h 1495"/>
                <a:gd name="T88" fmla="*/ 351 w 3758"/>
                <a:gd name="T89" fmla="*/ 468 h 1495"/>
                <a:gd name="T90" fmla="*/ 851 w 3758"/>
                <a:gd name="T91" fmla="*/ 182 h 1495"/>
                <a:gd name="T92" fmla="*/ 2769 w 3758"/>
                <a:gd name="T93" fmla="*/ 153 h 1495"/>
                <a:gd name="T94" fmla="*/ 3001 w 3758"/>
                <a:gd name="T95" fmla="*/ 148 h 1495"/>
                <a:gd name="T96" fmla="*/ 2760 w 3758"/>
                <a:gd name="T97" fmla="*/ 97 h 1495"/>
                <a:gd name="T98" fmla="*/ 428 w 3758"/>
                <a:gd name="T99" fmla="*/ 90 h 1495"/>
                <a:gd name="T100" fmla="*/ 896 w 3758"/>
                <a:gd name="T101" fmla="*/ 86 h 1495"/>
                <a:gd name="T102" fmla="*/ 550 w 3758"/>
                <a:gd name="T103" fmla="*/ 103 h 1495"/>
                <a:gd name="T104" fmla="*/ 1205 w 3758"/>
                <a:gd name="T105" fmla="*/ 54 h 1495"/>
                <a:gd name="T106" fmla="*/ 2950 w 3758"/>
                <a:gd name="T107" fmla="*/ 44 h 1495"/>
                <a:gd name="T108" fmla="*/ 3126 w 3758"/>
                <a:gd name="T109" fmla="*/ 17 h 1495"/>
                <a:gd name="T110" fmla="*/ 3042 w 3758"/>
                <a:gd name="T111" fmla="*/ 62 h 1495"/>
                <a:gd name="T112" fmla="*/ 3139 w 3758"/>
                <a:gd name="T113" fmla="*/ 79 h 1495"/>
                <a:gd name="T114" fmla="*/ 3351 w 3758"/>
                <a:gd name="T115" fmla="*/ 23 h 1495"/>
                <a:gd name="T116" fmla="*/ 3155 w 3758"/>
                <a:gd name="T117" fmla="*/ 93 h 1495"/>
                <a:gd name="T118" fmla="*/ 3360 w 3758"/>
                <a:gd name="T119" fmla="*/ 267 h 1495"/>
                <a:gd name="T120" fmla="*/ 3620 w 3758"/>
                <a:gd name="T121" fmla="*/ 218 h 1495"/>
                <a:gd name="T122" fmla="*/ 3662 w 3758"/>
                <a:gd name="T123" fmla="*/ 126 h 1495"/>
                <a:gd name="T124" fmla="*/ 3425 w 3758"/>
                <a:gd name="T125" fmla="*/ 28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58" h="1495">
                  <a:moveTo>
                    <a:pt x="3271" y="498"/>
                  </a:moveTo>
                  <a:cubicBezTo>
                    <a:pt x="3249" y="498"/>
                    <a:pt x="3249" y="498"/>
                    <a:pt x="3249" y="498"/>
                  </a:cubicBezTo>
                  <a:cubicBezTo>
                    <a:pt x="3251" y="502"/>
                    <a:pt x="3258" y="505"/>
                    <a:pt x="3263" y="505"/>
                  </a:cubicBezTo>
                  <a:cubicBezTo>
                    <a:pt x="3268" y="505"/>
                    <a:pt x="3272" y="503"/>
                    <a:pt x="3273" y="499"/>
                  </a:cubicBezTo>
                  <a:cubicBezTo>
                    <a:pt x="3273" y="499"/>
                    <a:pt x="3272" y="498"/>
                    <a:pt x="3271" y="498"/>
                  </a:cubicBezTo>
                  <a:moveTo>
                    <a:pt x="3334" y="498"/>
                  </a:moveTo>
                  <a:cubicBezTo>
                    <a:pt x="3308" y="498"/>
                    <a:pt x="3308" y="498"/>
                    <a:pt x="3308" y="498"/>
                  </a:cubicBezTo>
                  <a:cubicBezTo>
                    <a:pt x="3302" y="504"/>
                    <a:pt x="3294" y="509"/>
                    <a:pt x="3297" y="519"/>
                  </a:cubicBezTo>
                  <a:cubicBezTo>
                    <a:pt x="3299" y="520"/>
                    <a:pt x="3301" y="520"/>
                    <a:pt x="3303" y="520"/>
                  </a:cubicBezTo>
                  <a:cubicBezTo>
                    <a:pt x="3306" y="520"/>
                    <a:pt x="3309" y="520"/>
                    <a:pt x="3312" y="519"/>
                  </a:cubicBezTo>
                  <a:cubicBezTo>
                    <a:pt x="3316" y="519"/>
                    <a:pt x="3319" y="519"/>
                    <a:pt x="3322" y="519"/>
                  </a:cubicBezTo>
                  <a:cubicBezTo>
                    <a:pt x="3326" y="519"/>
                    <a:pt x="3329" y="519"/>
                    <a:pt x="3331" y="522"/>
                  </a:cubicBezTo>
                  <a:cubicBezTo>
                    <a:pt x="3329" y="524"/>
                    <a:pt x="3324" y="527"/>
                    <a:pt x="3328" y="531"/>
                  </a:cubicBezTo>
                  <a:cubicBezTo>
                    <a:pt x="3329" y="531"/>
                    <a:pt x="3330" y="531"/>
                    <a:pt x="3330" y="531"/>
                  </a:cubicBezTo>
                  <a:cubicBezTo>
                    <a:pt x="3336" y="531"/>
                    <a:pt x="3338" y="524"/>
                    <a:pt x="3342" y="522"/>
                  </a:cubicBezTo>
                  <a:cubicBezTo>
                    <a:pt x="3350" y="523"/>
                    <a:pt x="3347" y="532"/>
                    <a:pt x="3355" y="532"/>
                  </a:cubicBezTo>
                  <a:cubicBezTo>
                    <a:pt x="3356" y="532"/>
                    <a:pt x="3356" y="532"/>
                    <a:pt x="3357" y="531"/>
                  </a:cubicBezTo>
                  <a:cubicBezTo>
                    <a:pt x="3360" y="529"/>
                    <a:pt x="3363" y="526"/>
                    <a:pt x="3363" y="521"/>
                  </a:cubicBezTo>
                  <a:cubicBezTo>
                    <a:pt x="3361" y="517"/>
                    <a:pt x="3356" y="516"/>
                    <a:pt x="3353" y="513"/>
                  </a:cubicBezTo>
                  <a:cubicBezTo>
                    <a:pt x="3353" y="509"/>
                    <a:pt x="3358" y="510"/>
                    <a:pt x="3357" y="505"/>
                  </a:cubicBezTo>
                  <a:cubicBezTo>
                    <a:pt x="3351" y="502"/>
                    <a:pt x="3341" y="501"/>
                    <a:pt x="3334" y="498"/>
                  </a:cubicBezTo>
                  <a:moveTo>
                    <a:pt x="1944" y="395"/>
                  </a:moveTo>
                  <a:cubicBezTo>
                    <a:pt x="1937" y="395"/>
                    <a:pt x="1931" y="403"/>
                    <a:pt x="1935" y="407"/>
                  </a:cubicBezTo>
                  <a:cubicBezTo>
                    <a:pt x="1944" y="407"/>
                    <a:pt x="1947" y="403"/>
                    <a:pt x="1949" y="397"/>
                  </a:cubicBezTo>
                  <a:cubicBezTo>
                    <a:pt x="1947" y="396"/>
                    <a:pt x="1945" y="395"/>
                    <a:pt x="1944" y="395"/>
                  </a:cubicBezTo>
                  <a:moveTo>
                    <a:pt x="1991" y="248"/>
                  </a:moveTo>
                  <a:cubicBezTo>
                    <a:pt x="1987" y="248"/>
                    <a:pt x="1983" y="250"/>
                    <a:pt x="1984" y="253"/>
                  </a:cubicBezTo>
                  <a:cubicBezTo>
                    <a:pt x="1986" y="254"/>
                    <a:pt x="1988" y="255"/>
                    <a:pt x="1990" y="255"/>
                  </a:cubicBezTo>
                  <a:cubicBezTo>
                    <a:pt x="1993" y="255"/>
                    <a:pt x="1997" y="253"/>
                    <a:pt x="1996" y="250"/>
                  </a:cubicBezTo>
                  <a:cubicBezTo>
                    <a:pt x="1995" y="248"/>
                    <a:pt x="1993" y="248"/>
                    <a:pt x="1991" y="248"/>
                  </a:cubicBezTo>
                  <a:moveTo>
                    <a:pt x="2331" y="226"/>
                  </a:moveTo>
                  <a:cubicBezTo>
                    <a:pt x="2327" y="226"/>
                    <a:pt x="2323" y="227"/>
                    <a:pt x="2318" y="228"/>
                  </a:cubicBezTo>
                  <a:cubicBezTo>
                    <a:pt x="2313" y="229"/>
                    <a:pt x="2309" y="229"/>
                    <a:pt x="2304" y="229"/>
                  </a:cubicBezTo>
                  <a:cubicBezTo>
                    <a:pt x="2303" y="229"/>
                    <a:pt x="2303" y="229"/>
                    <a:pt x="2302" y="229"/>
                  </a:cubicBezTo>
                  <a:cubicBezTo>
                    <a:pt x="2299" y="231"/>
                    <a:pt x="2299" y="236"/>
                    <a:pt x="2295" y="238"/>
                  </a:cubicBezTo>
                  <a:cubicBezTo>
                    <a:pt x="2294" y="237"/>
                    <a:pt x="2293" y="237"/>
                    <a:pt x="2291" y="237"/>
                  </a:cubicBezTo>
                  <a:cubicBezTo>
                    <a:pt x="2289" y="237"/>
                    <a:pt x="2287" y="238"/>
                    <a:pt x="2285" y="239"/>
                  </a:cubicBezTo>
                  <a:cubicBezTo>
                    <a:pt x="2283" y="240"/>
                    <a:pt x="2281" y="242"/>
                    <a:pt x="2278" y="242"/>
                  </a:cubicBezTo>
                  <a:cubicBezTo>
                    <a:pt x="2277" y="242"/>
                    <a:pt x="2276" y="242"/>
                    <a:pt x="2274" y="241"/>
                  </a:cubicBezTo>
                  <a:cubicBezTo>
                    <a:pt x="2267" y="245"/>
                    <a:pt x="2267" y="251"/>
                    <a:pt x="2258" y="256"/>
                  </a:cubicBezTo>
                  <a:cubicBezTo>
                    <a:pt x="2251" y="260"/>
                    <a:pt x="2235" y="262"/>
                    <a:pt x="2236" y="270"/>
                  </a:cubicBezTo>
                  <a:cubicBezTo>
                    <a:pt x="2236" y="275"/>
                    <a:pt x="2247" y="276"/>
                    <a:pt x="2253" y="278"/>
                  </a:cubicBezTo>
                  <a:cubicBezTo>
                    <a:pt x="2260" y="281"/>
                    <a:pt x="2264" y="287"/>
                    <a:pt x="2271" y="288"/>
                  </a:cubicBezTo>
                  <a:cubicBezTo>
                    <a:pt x="2271" y="288"/>
                    <a:pt x="2272" y="288"/>
                    <a:pt x="2273" y="288"/>
                  </a:cubicBezTo>
                  <a:cubicBezTo>
                    <a:pt x="2275" y="288"/>
                    <a:pt x="2277" y="287"/>
                    <a:pt x="2280" y="287"/>
                  </a:cubicBezTo>
                  <a:cubicBezTo>
                    <a:pt x="2282" y="287"/>
                    <a:pt x="2285" y="287"/>
                    <a:pt x="2287" y="287"/>
                  </a:cubicBezTo>
                  <a:cubicBezTo>
                    <a:pt x="2292" y="287"/>
                    <a:pt x="2296" y="288"/>
                    <a:pt x="2296" y="292"/>
                  </a:cubicBezTo>
                  <a:cubicBezTo>
                    <a:pt x="2295" y="295"/>
                    <a:pt x="2292" y="296"/>
                    <a:pt x="2288" y="296"/>
                  </a:cubicBezTo>
                  <a:cubicBezTo>
                    <a:pt x="2285" y="296"/>
                    <a:pt x="2281" y="295"/>
                    <a:pt x="2279" y="294"/>
                  </a:cubicBezTo>
                  <a:cubicBezTo>
                    <a:pt x="2276" y="295"/>
                    <a:pt x="2279" y="301"/>
                    <a:pt x="2275" y="302"/>
                  </a:cubicBezTo>
                  <a:cubicBezTo>
                    <a:pt x="2264" y="301"/>
                    <a:pt x="2262" y="291"/>
                    <a:pt x="2252" y="289"/>
                  </a:cubicBezTo>
                  <a:cubicBezTo>
                    <a:pt x="2246" y="292"/>
                    <a:pt x="2243" y="297"/>
                    <a:pt x="2237" y="301"/>
                  </a:cubicBezTo>
                  <a:cubicBezTo>
                    <a:pt x="2231" y="304"/>
                    <a:pt x="2222" y="305"/>
                    <a:pt x="2219" y="311"/>
                  </a:cubicBezTo>
                  <a:cubicBezTo>
                    <a:pt x="2219" y="314"/>
                    <a:pt x="2220" y="314"/>
                    <a:pt x="2222" y="314"/>
                  </a:cubicBezTo>
                  <a:cubicBezTo>
                    <a:pt x="2223" y="314"/>
                    <a:pt x="2223" y="314"/>
                    <a:pt x="2223" y="314"/>
                  </a:cubicBezTo>
                  <a:cubicBezTo>
                    <a:pt x="2224" y="314"/>
                    <a:pt x="2225" y="314"/>
                    <a:pt x="2227" y="315"/>
                  </a:cubicBezTo>
                  <a:cubicBezTo>
                    <a:pt x="2231" y="317"/>
                    <a:pt x="2231" y="323"/>
                    <a:pt x="2237" y="325"/>
                  </a:cubicBezTo>
                  <a:cubicBezTo>
                    <a:pt x="2239" y="326"/>
                    <a:pt x="2242" y="326"/>
                    <a:pt x="2245" y="326"/>
                  </a:cubicBezTo>
                  <a:cubicBezTo>
                    <a:pt x="2257" y="326"/>
                    <a:pt x="2268" y="319"/>
                    <a:pt x="2280" y="317"/>
                  </a:cubicBezTo>
                  <a:cubicBezTo>
                    <a:pt x="2287" y="319"/>
                    <a:pt x="2288" y="326"/>
                    <a:pt x="2291" y="331"/>
                  </a:cubicBezTo>
                  <a:cubicBezTo>
                    <a:pt x="2286" y="340"/>
                    <a:pt x="2271" y="340"/>
                    <a:pt x="2259" y="342"/>
                  </a:cubicBezTo>
                  <a:cubicBezTo>
                    <a:pt x="2251" y="348"/>
                    <a:pt x="2242" y="353"/>
                    <a:pt x="2239" y="364"/>
                  </a:cubicBezTo>
                  <a:cubicBezTo>
                    <a:pt x="2241" y="370"/>
                    <a:pt x="2256" y="366"/>
                    <a:pt x="2257" y="373"/>
                  </a:cubicBezTo>
                  <a:cubicBezTo>
                    <a:pt x="2255" y="376"/>
                    <a:pt x="2248" y="375"/>
                    <a:pt x="2248" y="379"/>
                  </a:cubicBezTo>
                  <a:cubicBezTo>
                    <a:pt x="2249" y="389"/>
                    <a:pt x="2265" y="386"/>
                    <a:pt x="2275" y="388"/>
                  </a:cubicBezTo>
                  <a:cubicBezTo>
                    <a:pt x="2278" y="393"/>
                    <a:pt x="2275" y="397"/>
                    <a:pt x="2278" y="401"/>
                  </a:cubicBezTo>
                  <a:cubicBezTo>
                    <a:pt x="2279" y="401"/>
                    <a:pt x="2280" y="401"/>
                    <a:pt x="2281" y="401"/>
                  </a:cubicBezTo>
                  <a:cubicBezTo>
                    <a:pt x="2285" y="401"/>
                    <a:pt x="2287" y="400"/>
                    <a:pt x="2290" y="399"/>
                  </a:cubicBezTo>
                  <a:cubicBezTo>
                    <a:pt x="2293" y="399"/>
                    <a:pt x="2296" y="398"/>
                    <a:pt x="2299" y="398"/>
                  </a:cubicBezTo>
                  <a:cubicBezTo>
                    <a:pt x="2299" y="398"/>
                    <a:pt x="2300" y="398"/>
                    <a:pt x="2300" y="398"/>
                  </a:cubicBezTo>
                  <a:cubicBezTo>
                    <a:pt x="2303" y="399"/>
                    <a:pt x="2303" y="403"/>
                    <a:pt x="2305" y="404"/>
                  </a:cubicBezTo>
                  <a:cubicBezTo>
                    <a:pt x="2313" y="403"/>
                    <a:pt x="2313" y="397"/>
                    <a:pt x="2322" y="397"/>
                  </a:cubicBezTo>
                  <a:cubicBezTo>
                    <a:pt x="2322" y="397"/>
                    <a:pt x="2323" y="397"/>
                    <a:pt x="2323" y="397"/>
                  </a:cubicBezTo>
                  <a:cubicBezTo>
                    <a:pt x="2323" y="398"/>
                    <a:pt x="2325" y="399"/>
                    <a:pt x="2325" y="400"/>
                  </a:cubicBezTo>
                  <a:cubicBezTo>
                    <a:pt x="2322" y="407"/>
                    <a:pt x="2314" y="411"/>
                    <a:pt x="2311" y="418"/>
                  </a:cubicBezTo>
                  <a:cubicBezTo>
                    <a:pt x="2297" y="420"/>
                    <a:pt x="2293" y="429"/>
                    <a:pt x="2284" y="434"/>
                  </a:cubicBezTo>
                  <a:cubicBezTo>
                    <a:pt x="2274" y="434"/>
                    <a:pt x="2267" y="437"/>
                    <a:pt x="2265" y="444"/>
                  </a:cubicBezTo>
                  <a:cubicBezTo>
                    <a:pt x="2267" y="444"/>
                    <a:pt x="2269" y="444"/>
                    <a:pt x="2271" y="444"/>
                  </a:cubicBezTo>
                  <a:cubicBezTo>
                    <a:pt x="2299" y="444"/>
                    <a:pt x="2329" y="431"/>
                    <a:pt x="2332" y="409"/>
                  </a:cubicBezTo>
                  <a:cubicBezTo>
                    <a:pt x="2335" y="410"/>
                    <a:pt x="2337" y="410"/>
                    <a:pt x="2339" y="410"/>
                  </a:cubicBezTo>
                  <a:cubicBezTo>
                    <a:pt x="2349" y="410"/>
                    <a:pt x="2356" y="402"/>
                    <a:pt x="2361" y="396"/>
                  </a:cubicBezTo>
                  <a:cubicBezTo>
                    <a:pt x="2359" y="393"/>
                    <a:pt x="2354" y="392"/>
                    <a:pt x="2353" y="388"/>
                  </a:cubicBezTo>
                  <a:cubicBezTo>
                    <a:pt x="2367" y="383"/>
                    <a:pt x="2371" y="371"/>
                    <a:pt x="2383" y="365"/>
                  </a:cubicBezTo>
                  <a:cubicBezTo>
                    <a:pt x="2387" y="362"/>
                    <a:pt x="2392" y="361"/>
                    <a:pt x="2396" y="361"/>
                  </a:cubicBezTo>
                  <a:cubicBezTo>
                    <a:pt x="2400" y="361"/>
                    <a:pt x="2403" y="362"/>
                    <a:pt x="2403" y="367"/>
                  </a:cubicBezTo>
                  <a:cubicBezTo>
                    <a:pt x="2395" y="372"/>
                    <a:pt x="2381" y="369"/>
                    <a:pt x="2377" y="378"/>
                  </a:cubicBezTo>
                  <a:cubicBezTo>
                    <a:pt x="2377" y="381"/>
                    <a:pt x="2377" y="390"/>
                    <a:pt x="2378" y="394"/>
                  </a:cubicBezTo>
                  <a:cubicBezTo>
                    <a:pt x="2388" y="388"/>
                    <a:pt x="2404" y="387"/>
                    <a:pt x="2414" y="381"/>
                  </a:cubicBezTo>
                  <a:cubicBezTo>
                    <a:pt x="2415" y="377"/>
                    <a:pt x="2410" y="377"/>
                    <a:pt x="2411" y="373"/>
                  </a:cubicBezTo>
                  <a:cubicBezTo>
                    <a:pt x="2413" y="369"/>
                    <a:pt x="2416" y="368"/>
                    <a:pt x="2418" y="368"/>
                  </a:cubicBezTo>
                  <a:cubicBezTo>
                    <a:pt x="2423" y="368"/>
                    <a:pt x="2427" y="373"/>
                    <a:pt x="2433" y="375"/>
                  </a:cubicBezTo>
                  <a:cubicBezTo>
                    <a:pt x="2441" y="378"/>
                    <a:pt x="2456" y="377"/>
                    <a:pt x="2467" y="378"/>
                  </a:cubicBezTo>
                  <a:cubicBezTo>
                    <a:pt x="2476" y="379"/>
                    <a:pt x="2482" y="383"/>
                    <a:pt x="2489" y="383"/>
                  </a:cubicBezTo>
                  <a:cubicBezTo>
                    <a:pt x="2491" y="383"/>
                    <a:pt x="2493" y="383"/>
                    <a:pt x="2495" y="382"/>
                  </a:cubicBezTo>
                  <a:cubicBezTo>
                    <a:pt x="2496" y="383"/>
                    <a:pt x="2498" y="384"/>
                    <a:pt x="2499" y="385"/>
                  </a:cubicBezTo>
                  <a:cubicBezTo>
                    <a:pt x="2499" y="247"/>
                    <a:pt x="2499" y="247"/>
                    <a:pt x="2499" y="247"/>
                  </a:cubicBezTo>
                  <a:cubicBezTo>
                    <a:pt x="2495" y="246"/>
                    <a:pt x="2490" y="245"/>
                    <a:pt x="2484" y="245"/>
                  </a:cubicBezTo>
                  <a:cubicBezTo>
                    <a:pt x="2482" y="245"/>
                    <a:pt x="2479" y="245"/>
                    <a:pt x="2477" y="245"/>
                  </a:cubicBezTo>
                  <a:cubicBezTo>
                    <a:pt x="2470" y="239"/>
                    <a:pt x="2458" y="242"/>
                    <a:pt x="2448" y="239"/>
                  </a:cubicBezTo>
                  <a:cubicBezTo>
                    <a:pt x="2445" y="239"/>
                    <a:pt x="2443" y="236"/>
                    <a:pt x="2439" y="236"/>
                  </a:cubicBezTo>
                  <a:cubicBezTo>
                    <a:pt x="2437" y="235"/>
                    <a:pt x="2435" y="235"/>
                    <a:pt x="2433" y="235"/>
                  </a:cubicBezTo>
                  <a:cubicBezTo>
                    <a:pt x="2430" y="235"/>
                    <a:pt x="2427" y="236"/>
                    <a:pt x="2425" y="236"/>
                  </a:cubicBezTo>
                  <a:cubicBezTo>
                    <a:pt x="2422" y="236"/>
                    <a:pt x="2419" y="236"/>
                    <a:pt x="2416" y="236"/>
                  </a:cubicBezTo>
                  <a:cubicBezTo>
                    <a:pt x="2410" y="236"/>
                    <a:pt x="2404" y="235"/>
                    <a:pt x="2399" y="232"/>
                  </a:cubicBezTo>
                  <a:cubicBezTo>
                    <a:pt x="2394" y="232"/>
                    <a:pt x="2393" y="237"/>
                    <a:pt x="2387" y="237"/>
                  </a:cubicBezTo>
                  <a:cubicBezTo>
                    <a:pt x="2387" y="237"/>
                    <a:pt x="2386" y="237"/>
                    <a:pt x="2385" y="237"/>
                  </a:cubicBezTo>
                  <a:cubicBezTo>
                    <a:pt x="2381" y="234"/>
                    <a:pt x="2381" y="229"/>
                    <a:pt x="2376" y="227"/>
                  </a:cubicBezTo>
                  <a:cubicBezTo>
                    <a:pt x="2373" y="228"/>
                    <a:pt x="2369" y="228"/>
                    <a:pt x="2366" y="228"/>
                  </a:cubicBezTo>
                  <a:cubicBezTo>
                    <a:pt x="2364" y="228"/>
                    <a:pt x="2362" y="228"/>
                    <a:pt x="2360" y="228"/>
                  </a:cubicBezTo>
                  <a:cubicBezTo>
                    <a:pt x="2357" y="228"/>
                    <a:pt x="2355" y="228"/>
                    <a:pt x="2353" y="228"/>
                  </a:cubicBezTo>
                  <a:cubicBezTo>
                    <a:pt x="2349" y="228"/>
                    <a:pt x="2346" y="228"/>
                    <a:pt x="2342" y="230"/>
                  </a:cubicBezTo>
                  <a:cubicBezTo>
                    <a:pt x="2339" y="227"/>
                    <a:pt x="2335" y="226"/>
                    <a:pt x="2331" y="226"/>
                  </a:cubicBezTo>
                  <a:moveTo>
                    <a:pt x="2101" y="224"/>
                  </a:moveTo>
                  <a:cubicBezTo>
                    <a:pt x="2100" y="224"/>
                    <a:pt x="2100" y="224"/>
                    <a:pt x="2099" y="224"/>
                  </a:cubicBezTo>
                  <a:cubicBezTo>
                    <a:pt x="2092" y="225"/>
                    <a:pt x="2087" y="232"/>
                    <a:pt x="2088" y="240"/>
                  </a:cubicBezTo>
                  <a:cubicBezTo>
                    <a:pt x="2090" y="240"/>
                    <a:pt x="2092" y="240"/>
                    <a:pt x="2094" y="240"/>
                  </a:cubicBezTo>
                  <a:cubicBezTo>
                    <a:pt x="2096" y="240"/>
                    <a:pt x="2098" y="240"/>
                    <a:pt x="2100" y="240"/>
                  </a:cubicBezTo>
                  <a:cubicBezTo>
                    <a:pt x="2103" y="240"/>
                    <a:pt x="2105" y="240"/>
                    <a:pt x="2108" y="240"/>
                  </a:cubicBezTo>
                  <a:cubicBezTo>
                    <a:pt x="2121" y="240"/>
                    <a:pt x="2133" y="239"/>
                    <a:pt x="2130" y="227"/>
                  </a:cubicBezTo>
                  <a:cubicBezTo>
                    <a:pt x="2129" y="228"/>
                    <a:pt x="2127" y="228"/>
                    <a:pt x="2125" y="228"/>
                  </a:cubicBezTo>
                  <a:cubicBezTo>
                    <a:pt x="2121" y="228"/>
                    <a:pt x="2116" y="227"/>
                    <a:pt x="2112" y="226"/>
                  </a:cubicBezTo>
                  <a:cubicBezTo>
                    <a:pt x="2108" y="225"/>
                    <a:pt x="2104" y="224"/>
                    <a:pt x="2101" y="224"/>
                  </a:cubicBezTo>
                  <a:moveTo>
                    <a:pt x="1660" y="182"/>
                  </a:moveTo>
                  <a:cubicBezTo>
                    <a:pt x="1655" y="182"/>
                    <a:pt x="1650" y="185"/>
                    <a:pt x="1657" y="190"/>
                  </a:cubicBezTo>
                  <a:cubicBezTo>
                    <a:pt x="1665" y="190"/>
                    <a:pt x="1665" y="190"/>
                    <a:pt x="1665" y="190"/>
                  </a:cubicBezTo>
                  <a:cubicBezTo>
                    <a:pt x="1669" y="184"/>
                    <a:pt x="1664" y="182"/>
                    <a:pt x="1660" y="182"/>
                  </a:cubicBezTo>
                  <a:moveTo>
                    <a:pt x="1707" y="181"/>
                  </a:moveTo>
                  <a:cubicBezTo>
                    <a:pt x="1701" y="181"/>
                    <a:pt x="1699" y="192"/>
                    <a:pt x="1698" y="198"/>
                  </a:cubicBezTo>
                  <a:cubicBezTo>
                    <a:pt x="1702" y="199"/>
                    <a:pt x="1705" y="199"/>
                    <a:pt x="1709" y="199"/>
                  </a:cubicBezTo>
                  <a:cubicBezTo>
                    <a:pt x="1714" y="199"/>
                    <a:pt x="1718" y="199"/>
                    <a:pt x="1723" y="198"/>
                  </a:cubicBezTo>
                  <a:cubicBezTo>
                    <a:pt x="1727" y="198"/>
                    <a:pt x="1731" y="198"/>
                    <a:pt x="1736" y="198"/>
                  </a:cubicBezTo>
                  <a:cubicBezTo>
                    <a:pt x="1736" y="198"/>
                    <a:pt x="1737" y="198"/>
                    <a:pt x="1738" y="198"/>
                  </a:cubicBezTo>
                  <a:cubicBezTo>
                    <a:pt x="1737" y="191"/>
                    <a:pt x="1733" y="189"/>
                    <a:pt x="1727" y="189"/>
                  </a:cubicBezTo>
                  <a:cubicBezTo>
                    <a:pt x="1724" y="189"/>
                    <a:pt x="1721" y="189"/>
                    <a:pt x="1718" y="190"/>
                  </a:cubicBezTo>
                  <a:cubicBezTo>
                    <a:pt x="1715" y="190"/>
                    <a:pt x="1712" y="190"/>
                    <a:pt x="1710" y="190"/>
                  </a:cubicBezTo>
                  <a:cubicBezTo>
                    <a:pt x="1709" y="190"/>
                    <a:pt x="1708" y="190"/>
                    <a:pt x="1707" y="190"/>
                  </a:cubicBezTo>
                  <a:cubicBezTo>
                    <a:pt x="1707" y="187"/>
                    <a:pt x="1711" y="187"/>
                    <a:pt x="1711" y="183"/>
                  </a:cubicBezTo>
                  <a:cubicBezTo>
                    <a:pt x="1709" y="181"/>
                    <a:pt x="1708" y="181"/>
                    <a:pt x="1707" y="181"/>
                  </a:cubicBezTo>
                  <a:moveTo>
                    <a:pt x="1427" y="175"/>
                  </a:moveTo>
                  <a:cubicBezTo>
                    <a:pt x="1424" y="175"/>
                    <a:pt x="1420" y="177"/>
                    <a:pt x="1419" y="180"/>
                  </a:cubicBezTo>
                  <a:cubicBezTo>
                    <a:pt x="1420" y="182"/>
                    <a:pt x="1422" y="183"/>
                    <a:pt x="1425" y="183"/>
                  </a:cubicBezTo>
                  <a:cubicBezTo>
                    <a:pt x="1428" y="183"/>
                    <a:pt x="1431" y="182"/>
                    <a:pt x="1432" y="180"/>
                  </a:cubicBezTo>
                  <a:cubicBezTo>
                    <a:pt x="1432" y="176"/>
                    <a:pt x="1430" y="175"/>
                    <a:pt x="1427" y="175"/>
                  </a:cubicBezTo>
                  <a:moveTo>
                    <a:pt x="1776" y="158"/>
                  </a:moveTo>
                  <a:cubicBezTo>
                    <a:pt x="1772" y="158"/>
                    <a:pt x="1767" y="159"/>
                    <a:pt x="1763" y="161"/>
                  </a:cubicBezTo>
                  <a:cubicBezTo>
                    <a:pt x="1764" y="170"/>
                    <a:pt x="1781" y="179"/>
                    <a:pt x="1795" y="179"/>
                  </a:cubicBezTo>
                  <a:cubicBezTo>
                    <a:pt x="1804" y="179"/>
                    <a:pt x="1812" y="175"/>
                    <a:pt x="1813" y="165"/>
                  </a:cubicBezTo>
                  <a:cubicBezTo>
                    <a:pt x="1799" y="165"/>
                    <a:pt x="1789" y="158"/>
                    <a:pt x="1776" y="158"/>
                  </a:cubicBezTo>
                  <a:moveTo>
                    <a:pt x="1657" y="154"/>
                  </a:moveTo>
                  <a:cubicBezTo>
                    <a:pt x="1651" y="154"/>
                    <a:pt x="1648" y="162"/>
                    <a:pt x="1652" y="168"/>
                  </a:cubicBezTo>
                  <a:cubicBezTo>
                    <a:pt x="1652" y="168"/>
                    <a:pt x="1653" y="168"/>
                    <a:pt x="1654" y="168"/>
                  </a:cubicBezTo>
                  <a:cubicBezTo>
                    <a:pt x="1662" y="168"/>
                    <a:pt x="1663" y="163"/>
                    <a:pt x="1663" y="156"/>
                  </a:cubicBezTo>
                  <a:cubicBezTo>
                    <a:pt x="1661" y="154"/>
                    <a:pt x="1659" y="154"/>
                    <a:pt x="1657" y="154"/>
                  </a:cubicBezTo>
                  <a:moveTo>
                    <a:pt x="1728" y="165"/>
                  </a:moveTo>
                  <a:cubicBezTo>
                    <a:pt x="1726" y="164"/>
                    <a:pt x="1724" y="164"/>
                    <a:pt x="1725" y="161"/>
                  </a:cubicBezTo>
                  <a:cubicBezTo>
                    <a:pt x="1725" y="160"/>
                    <a:pt x="1726" y="160"/>
                    <a:pt x="1726" y="160"/>
                  </a:cubicBezTo>
                  <a:cubicBezTo>
                    <a:pt x="1730" y="160"/>
                    <a:pt x="1730" y="164"/>
                    <a:pt x="1728" y="165"/>
                  </a:cubicBezTo>
                  <a:moveTo>
                    <a:pt x="1712" y="151"/>
                  </a:moveTo>
                  <a:cubicBezTo>
                    <a:pt x="1710" y="154"/>
                    <a:pt x="1711" y="158"/>
                    <a:pt x="1707" y="159"/>
                  </a:cubicBezTo>
                  <a:cubicBezTo>
                    <a:pt x="1702" y="154"/>
                    <a:pt x="1695" y="152"/>
                    <a:pt x="1688" y="152"/>
                  </a:cubicBezTo>
                  <a:cubicBezTo>
                    <a:pt x="1678" y="152"/>
                    <a:pt x="1669" y="158"/>
                    <a:pt x="1670" y="171"/>
                  </a:cubicBezTo>
                  <a:cubicBezTo>
                    <a:pt x="1672" y="175"/>
                    <a:pt x="1677" y="176"/>
                    <a:pt x="1683" y="176"/>
                  </a:cubicBezTo>
                  <a:cubicBezTo>
                    <a:pt x="1688" y="176"/>
                    <a:pt x="1694" y="175"/>
                    <a:pt x="1697" y="173"/>
                  </a:cubicBezTo>
                  <a:cubicBezTo>
                    <a:pt x="1702" y="173"/>
                    <a:pt x="1706" y="174"/>
                    <a:pt x="1710" y="174"/>
                  </a:cubicBezTo>
                  <a:cubicBezTo>
                    <a:pt x="1713" y="174"/>
                    <a:pt x="1716" y="174"/>
                    <a:pt x="1718" y="172"/>
                  </a:cubicBezTo>
                  <a:cubicBezTo>
                    <a:pt x="1721" y="174"/>
                    <a:pt x="1724" y="175"/>
                    <a:pt x="1728" y="175"/>
                  </a:cubicBezTo>
                  <a:cubicBezTo>
                    <a:pt x="1735" y="167"/>
                    <a:pt x="1754" y="174"/>
                    <a:pt x="1751" y="158"/>
                  </a:cubicBezTo>
                  <a:cubicBezTo>
                    <a:pt x="1746" y="149"/>
                    <a:pt x="1725" y="153"/>
                    <a:pt x="1712" y="151"/>
                  </a:cubicBezTo>
                  <a:moveTo>
                    <a:pt x="1258" y="133"/>
                  </a:moveTo>
                  <a:cubicBezTo>
                    <a:pt x="1254" y="133"/>
                    <a:pt x="1249" y="137"/>
                    <a:pt x="1253" y="141"/>
                  </a:cubicBezTo>
                  <a:cubicBezTo>
                    <a:pt x="1254" y="141"/>
                    <a:pt x="1254" y="141"/>
                    <a:pt x="1255" y="141"/>
                  </a:cubicBezTo>
                  <a:cubicBezTo>
                    <a:pt x="1260" y="141"/>
                    <a:pt x="1263" y="139"/>
                    <a:pt x="1263" y="135"/>
                  </a:cubicBezTo>
                  <a:cubicBezTo>
                    <a:pt x="1262" y="133"/>
                    <a:pt x="1260" y="133"/>
                    <a:pt x="1258" y="133"/>
                  </a:cubicBezTo>
                  <a:moveTo>
                    <a:pt x="1571" y="217"/>
                  </a:moveTo>
                  <a:cubicBezTo>
                    <a:pt x="1568" y="217"/>
                    <a:pt x="1565" y="216"/>
                    <a:pt x="1563" y="215"/>
                  </a:cubicBezTo>
                  <a:cubicBezTo>
                    <a:pt x="1562" y="210"/>
                    <a:pt x="1568" y="209"/>
                    <a:pt x="1574" y="209"/>
                  </a:cubicBezTo>
                  <a:cubicBezTo>
                    <a:pt x="1578" y="209"/>
                    <a:pt x="1584" y="210"/>
                    <a:pt x="1585" y="212"/>
                  </a:cubicBezTo>
                  <a:cubicBezTo>
                    <a:pt x="1584" y="215"/>
                    <a:pt x="1577" y="217"/>
                    <a:pt x="1571" y="217"/>
                  </a:cubicBezTo>
                  <a:moveTo>
                    <a:pt x="1334" y="125"/>
                  </a:moveTo>
                  <a:cubicBezTo>
                    <a:pt x="1333" y="125"/>
                    <a:pt x="1332" y="125"/>
                    <a:pt x="1332" y="125"/>
                  </a:cubicBezTo>
                  <a:cubicBezTo>
                    <a:pt x="1325" y="129"/>
                    <a:pt x="1316" y="134"/>
                    <a:pt x="1311" y="137"/>
                  </a:cubicBezTo>
                  <a:cubicBezTo>
                    <a:pt x="1313" y="146"/>
                    <a:pt x="1328" y="143"/>
                    <a:pt x="1332" y="150"/>
                  </a:cubicBezTo>
                  <a:cubicBezTo>
                    <a:pt x="1330" y="152"/>
                    <a:pt x="1328" y="152"/>
                    <a:pt x="1326" y="152"/>
                  </a:cubicBezTo>
                  <a:cubicBezTo>
                    <a:pt x="1323" y="152"/>
                    <a:pt x="1319" y="151"/>
                    <a:pt x="1315" y="149"/>
                  </a:cubicBezTo>
                  <a:cubicBezTo>
                    <a:pt x="1311" y="147"/>
                    <a:pt x="1306" y="146"/>
                    <a:pt x="1301" y="146"/>
                  </a:cubicBezTo>
                  <a:cubicBezTo>
                    <a:pt x="1299" y="146"/>
                    <a:pt x="1297" y="146"/>
                    <a:pt x="1295" y="147"/>
                  </a:cubicBezTo>
                  <a:cubicBezTo>
                    <a:pt x="1295" y="152"/>
                    <a:pt x="1307" y="154"/>
                    <a:pt x="1300" y="160"/>
                  </a:cubicBezTo>
                  <a:cubicBezTo>
                    <a:pt x="1292" y="157"/>
                    <a:pt x="1286" y="150"/>
                    <a:pt x="1280" y="150"/>
                  </a:cubicBezTo>
                  <a:cubicBezTo>
                    <a:pt x="1277" y="150"/>
                    <a:pt x="1273" y="152"/>
                    <a:pt x="1270" y="155"/>
                  </a:cubicBezTo>
                  <a:cubicBezTo>
                    <a:pt x="1267" y="151"/>
                    <a:pt x="1258" y="149"/>
                    <a:pt x="1248" y="149"/>
                  </a:cubicBezTo>
                  <a:cubicBezTo>
                    <a:pt x="1245" y="149"/>
                    <a:pt x="1241" y="149"/>
                    <a:pt x="1237" y="150"/>
                  </a:cubicBezTo>
                  <a:cubicBezTo>
                    <a:pt x="1237" y="498"/>
                    <a:pt x="1237" y="498"/>
                    <a:pt x="1237" y="498"/>
                  </a:cubicBezTo>
                  <a:cubicBezTo>
                    <a:pt x="1705" y="498"/>
                    <a:pt x="1705" y="498"/>
                    <a:pt x="1705" y="498"/>
                  </a:cubicBezTo>
                  <a:cubicBezTo>
                    <a:pt x="1705" y="490"/>
                    <a:pt x="1705" y="483"/>
                    <a:pt x="1715" y="479"/>
                  </a:cubicBezTo>
                  <a:cubicBezTo>
                    <a:pt x="1718" y="484"/>
                    <a:pt x="1719" y="491"/>
                    <a:pt x="1719" y="498"/>
                  </a:cubicBezTo>
                  <a:cubicBezTo>
                    <a:pt x="1737" y="498"/>
                    <a:pt x="1737" y="498"/>
                    <a:pt x="1737" y="498"/>
                  </a:cubicBezTo>
                  <a:cubicBezTo>
                    <a:pt x="1737" y="496"/>
                    <a:pt x="1738" y="493"/>
                    <a:pt x="1737" y="491"/>
                  </a:cubicBezTo>
                  <a:cubicBezTo>
                    <a:pt x="1736" y="487"/>
                    <a:pt x="1732" y="484"/>
                    <a:pt x="1732" y="480"/>
                  </a:cubicBezTo>
                  <a:cubicBezTo>
                    <a:pt x="1731" y="477"/>
                    <a:pt x="1734" y="474"/>
                    <a:pt x="1734" y="471"/>
                  </a:cubicBezTo>
                  <a:cubicBezTo>
                    <a:pt x="1734" y="467"/>
                    <a:pt x="1730" y="458"/>
                    <a:pt x="1726" y="455"/>
                  </a:cubicBezTo>
                  <a:cubicBezTo>
                    <a:pt x="1726" y="455"/>
                    <a:pt x="1726" y="455"/>
                    <a:pt x="1726" y="455"/>
                  </a:cubicBezTo>
                  <a:cubicBezTo>
                    <a:pt x="1717" y="455"/>
                    <a:pt x="1721" y="466"/>
                    <a:pt x="1716" y="469"/>
                  </a:cubicBezTo>
                  <a:cubicBezTo>
                    <a:pt x="1708" y="464"/>
                    <a:pt x="1706" y="455"/>
                    <a:pt x="1694" y="455"/>
                  </a:cubicBezTo>
                  <a:cubicBezTo>
                    <a:pt x="1694" y="455"/>
                    <a:pt x="1694" y="455"/>
                    <a:pt x="1694" y="455"/>
                  </a:cubicBezTo>
                  <a:cubicBezTo>
                    <a:pt x="1687" y="455"/>
                    <a:pt x="1682" y="461"/>
                    <a:pt x="1674" y="462"/>
                  </a:cubicBezTo>
                  <a:cubicBezTo>
                    <a:pt x="1668" y="457"/>
                    <a:pt x="1655" y="455"/>
                    <a:pt x="1655" y="448"/>
                  </a:cubicBezTo>
                  <a:cubicBezTo>
                    <a:pt x="1655" y="443"/>
                    <a:pt x="1664" y="444"/>
                    <a:pt x="1671" y="439"/>
                  </a:cubicBezTo>
                  <a:cubicBezTo>
                    <a:pt x="1676" y="435"/>
                    <a:pt x="1679" y="426"/>
                    <a:pt x="1687" y="426"/>
                  </a:cubicBezTo>
                  <a:cubicBezTo>
                    <a:pt x="1688" y="426"/>
                    <a:pt x="1689" y="426"/>
                    <a:pt x="1691" y="427"/>
                  </a:cubicBezTo>
                  <a:cubicBezTo>
                    <a:pt x="1702" y="412"/>
                    <a:pt x="1721" y="394"/>
                    <a:pt x="1746" y="394"/>
                  </a:cubicBezTo>
                  <a:cubicBezTo>
                    <a:pt x="1753" y="394"/>
                    <a:pt x="1760" y="395"/>
                    <a:pt x="1768" y="398"/>
                  </a:cubicBezTo>
                  <a:cubicBezTo>
                    <a:pt x="1772" y="396"/>
                    <a:pt x="1777" y="395"/>
                    <a:pt x="1782" y="395"/>
                  </a:cubicBezTo>
                  <a:cubicBezTo>
                    <a:pt x="1783" y="395"/>
                    <a:pt x="1783" y="395"/>
                    <a:pt x="1783" y="395"/>
                  </a:cubicBezTo>
                  <a:cubicBezTo>
                    <a:pt x="1784" y="395"/>
                    <a:pt x="1784" y="395"/>
                    <a:pt x="1784" y="395"/>
                  </a:cubicBezTo>
                  <a:cubicBezTo>
                    <a:pt x="1786" y="395"/>
                    <a:pt x="1788" y="395"/>
                    <a:pt x="1790" y="395"/>
                  </a:cubicBezTo>
                  <a:cubicBezTo>
                    <a:pt x="1791" y="390"/>
                    <a:pt x="1799" y="387"/>
                    <a:pt x="1806" y="387"/>
                  </a:cubicBezTo>
                  <a:cubicBezTo>
                    <a:pt x="1812" y="387"/>
                    <a:pt x="1817" y="389"/>
                    <a:pt x="1820" y="392"/>
                  </a:cubicBezTo>
                  <a:cubicBezTo>
                    <a:pt x="1821" y="397"/>
                    <a:pt x="1812" y="394"/>
                    <a:pt x="1813" y="400"/>
                  </a:cubicBezTo>
                  <a:cubicBezTo>
                    <a:pt x="1815" y="401"/>
                    <a:pt x="1817" y="402"/>
                    <a:pt x="1819" y="402"/>
                  </a:cubicBezTo>
                  <a:cubicBezTo>
                    <a:pt x="1825" y="402"/>
                    <a:pt x="1830" y="397"/>
                    <a:pt x="1836" y="397"/>
                  </a:cubicBezTo>
                  <a:cubicBezTo>
                    <a:pt x="1836" y="397"/>
                    <a:pt x="1836" y="397"/>
                    <a:pt x="1836" y="397"/>
                  </a:cubicBezTo>
                  <a:cubicBezTo>
                    <a:pt x="1839" y="397"/>
                    <a:pt x="1841" y="398"/>
                    <a:pt x="1844" y="398"/>
                  </a:cubicBezTo>
                  <a:cubicBezTo>
                    <a:pt x="1846" y="399"/>
                    <a:pt x="1849" y="400"/>
                    <a:pt x="1851" y="400"/>
                  </a:cubicBezTo>
                  <a:cubicBezTo>
                    <a:pt x="1853" y="400"/>
                    <a:pt x="1855" y="399"/>
                    <a:pt x="1857" y="397"/>
                  </a:cubicBezTo>
                  <a:cubicBezTo>
                    <a:pt x="1860" y="392"/>
                    <a:pt x="1846" y="393"/>
                    <a:pt x="1843" y="389"/>
                  </a:cubicBezTo>
                  <a:cubicBezTo>
                    <a:pt x="1857" y="384"/>
                    <a:pt x="1864" y="374"/>
                    <a:pt x="1871" y="364"/>
                  </a:cubicBezTo>
                  <a:cubicBezTo>
                    <a:pt x="1875" y="363"/>
                    <a:pt x="1879" y="362"/>
                    <a:pt x="1883" y="362"/>
                  </a:cubicBezTo>
                  <a:cubicBezTo>
                    <a:pt x="1891" y="362"/>
                    <a:pt x="1899" y="364"/>
                    <a:pt x="1904" y="367"/>
                  </a:cubicBezTo>
                  <a:cubicBezTo>
                    <a:pt x="1904" y="372"/>
                    <a:pt x="1898" y="372"/>
                    <a:pt x="1899" y="378"/>
                  </a:cubicBezTo>
                  <a:cubicBezTo>
                    <a:pt x="1902" y="380"/>
                    <a:pt x="1904" y="381"/>
                    <a:pt x="1906" y="381"/>
                  </a:cubicBezTo>
                  <a:cubicBezTo>
                    <a:pt x="1910" y="381"/>
                    <a:pt x="1913" y="379"/>
                    <a:pt x="1917" y="376"/>
                  </a:cubicBezTo>
                  <a:cubicBezTo>
                    <a:pt x="1921" y="374"/>
                    <a:pt x="1925" y="371"/>
                    <a:pt x="1930" y="371"/>
                  </a:cubicBezTo>
                  <a:cubicBezTo>
                    <a:pt x="1930" y="371"/>
                    <a:pt x="1930" y="371"/>
                    <a:pt x="1931" y="371"/>
                  </a:cubicBezTo>
                  <a:cubicBezTo>
                    <a:pt x="1932" y="368"/>
                    <a:pt x="1932" y="365"/>
                    <a:pt x="1931" y="362"/>
                  </a:cubicBezTo>
                  <a:cubicBezTo>
                    <a:pt x="1933" y="359"/>
                    <a:pt x="1939" y="354"/>
                    <a:pt x="1944" y="354"/>
                  </a:cubicBezTo>
                  <a:cubicBezTo>
                    <a:pt x="1946" y="354"/>
                    <a:pt x="1948" y="354"/>
                    <a:pt x="1950" y="356"/>
                  </a:cubicBezTo>
                  <a:cubicBezTo>
                    <a:pt x="1949" y="363"/>
                    <a:pt x="1943" y="365"/>
                    <a:pt x="1943" y="372"/>
                  </a:cubicBezTo>
                  <a:cubicBezTo>
                    <a:pt x="1931" y="380"/>
                    <a:pt x="1917" y="383"/>
                    <a:pt x="1907" y="391"/>
                  </a:cubicBezTo>
                  <a:cubicBezTo>
                    <a:pt x="1903" y="393"/>
                    <a:pt x="1901" y="398"/>
                    <a:pt x="1897" y="401"/>
                  </a:cubicBezTo>
                  <a:cubicBezTo>
                    <a:pt x="1889" y="406"/>
                    <a:pt x="1879" y="409"/>
                    <a:pt x="1869" y="412"/>
                  </a:cubicBezTo>
                  <a:cubicBezTo>
                    <a:pt x="1868" y="424"/>
                    <a:pt x="1855" y="426"/>
                    <a:pt x="1855" y="442"/>
                  </a:cubicBezTo>
                  <a:cubicBezTo>
                    <a:pt x="1854" y="464"/>
                    <a:pt x="1864" y="476"/>
                    <a:pt x="1863" y="493"/>
                  </a:cubicBezTo>
                  <a:cubicBezTo>
                    <a:pt x="1874" y="492"/>
                    <a:pt x="1877" y="485"/>
                    <a:pt x="1887" y="482"/>
                  </a:cubicBezTo>
                  <a:cubicBezTo>
                    <a:pt x="1883" y="469"/>
                    <a:pt x="1895" y="470"/>
                    <a:pt x="1901" y="467"/>
                  </a:cubicBezTo>
                  <a:cubicBezTo>
                    <a:pt x="1904" y="464"/>
                    <a:pt x="1899" y="457"/>
                    <a:pt x="1902" y="454"/>
                  </a:cubicBezTo>
                  <a:cubicBezTo>
                    <a:pt x="1903" y="453"/>
                    <a:pt x="1905" y="453"/>
                    <a:pt x="1906" y="453"/>
                  </a:cubicBezTo>
                  <a:cubicBezTo>
                    <a:pt x="1907" y="453"/>
                    <a:pt x="1909" y="453"/>
                    <a:pt x="1911" y="453"/>
                  </a:cubicBezTo>
                  <a:cubicBezTo>
                    <a:pt x="1912" y="453"/>
                    <a:pt x="1914" y="454"/>
                    <a:pt x="1916" y="454"/>
                  </a:cubicBezTo>
                  <a:cubicBezTo>
                    <a:pt x="1917" y="454"/>
                    <a:pt x="1919" y="453"/>
                    <a:pt x="1920" y="453"/>
                  </a:cubicBezTo>
                  <a:cubicBezTo>
                    <a:pt x="1921" y="445"/>
                    <a:pt x="1915" y="444"/>
                    <a:pt x="1915" y="438"/>
                  </a:cubicBezTo>
                  <a:cubicBezTo>
                    <a:pt x="1917" y="436"/>
                    <a:pt x="1919" y="434"/>
                    <a:pt x="1922" y="433"/>
                  </a:cubicBezTo>
                  <a:cubicBezTo>
                    <a:pt x="1925" y="434"/>
                    <a:pt x="1927" y="436"/>
                    <a:pt x="1930" y="436"/>
                  </a:cubicBezTo>
                  <a:cubicBezTo>
                    <a:pt x="1931" y="436"/>
                    <a:pt x="1932" y="436"/>
                    <a:pt x="1933" y="435"/>
                  </a:cubicBezTo>
                  <a:cubicBezTo>
                    <a:pt x="1936" y="429"/>
                    <a:pt x="1928" y="425"/>
                    <a:pt x="1932" y="417"/>
                  </a:cubicBezTo>
                  <a:cubicBezTo>
                    <a:pt x="1929" y="414"/>
                    <a:pt x="1921" y="414"/>
                    <a:pt x="1920" y="409"/>
                  </a:cubicBezTo>
                  <a:cubicBezTo>
                    <a:pt x="1926" y="401"/>
                    <a:pt x="1931" y="393"/>
                    <a:pt x="1942" y="389"/>
                  </a:cubicBezTo>
                  <a:cubicBezTo>
                    <a:pt x="1944" y="389"/>
                    <a:pt x="1945" y="390"/>
                    <a:pt x="1947" y="390"/>
                  </a:cubicBezTo>
                  <a:cubicBezTo>
                    <a:pt x="1953" y="390"/>
                    <a:pt x="1955" y="384"/>
                    <a:pt x="1961" y="382"/>
                  </a:cubicBezTo>
                  <a:cubicBezTo>
                    <a:pt x="1964" y="383"/>
                    <a:pt x="1963" y="388"/>
                    <a:pt x="1967" y="388"/>
                  </a:cubicBezTo>
                  <a:cubicBezTo>
                    <a:pt x="1967" y="388"/>
                    <a:pt x="1967" y="388"/>
                    <a:pt x="1967" y="388"/>
                  </a:cubicBezTo>
                  <a:cubicBezTo>
                    <a:pt x="1975" y="385"/>
                    <a:pt x="1979" y="379"/>
                    <a:pt x="1989" y="378"/>
                  </a:cubicBezTo>
                  <a:cubicBezTo>
                    <a:pt x="1992" y="384"/>
                    <a:pt x="1994" y="391"/>
                    <a:pt x="2003" y="392"/>
                  </a:cubicBezTo>
                  <a:cubicBezTo>
                    <a:pt x="2011" y="381"/>
                    <a:pt x="2026" y="374"/>
                    <a:pt x="2036" y="365"/>
                  </a:cubicBezTo>
                  <a:cubicBezTo>
                    <a:pt x="2038" y="365"/>
                    <a:pt x="2039" y="365"/>
                    <a:pt x="2040" y="365"/>
                  </a:cubicBezTo>
                  <a:cubicBezTo>
                    <a:pt x="2054" y="365"/>
                    <a:pt x="2061" y="354"/>
                    <a:pt x="2075" y="353"/>
                  </a:cubicBezTo>
                  <a:cubicBezTo>
                    <a:pt x="2079" y="356"/>
                    <a:pt x="2085" y="358"/>
                    <a:pt x="2090" y="358"/>
                  </a:cubicBezTo>
                  <a:cubicBezTo>
                    <a:pt x="2095" y="358"/>
                    <a:pt x="2100" y="355"/>
                    <a:pt x="2100" y="348"/>
                  </a:cubicBezTo>
                  <a:cubicBezTo>
                    <a:pt x="2088" y="344"/>
                    <a:pt x="2089" y="332"/>
                    <a:pt x="2076" y="329"/>
                  </a:cubicBezTo>
                  <a:cubicBezTo>
                    <a:pt x="2076" y="329"/>
                    <a:pt x="2075" y="329"/>
                    <a:pt x="2075" y="329"/>
                  </a:cubicBezTo>
                  <a:cubicBezTo>
                    <a:pt x="2073" y="329"/>
                    <a:pt x="2072" y="330"/>
                    <a:pt x="2071" y="330"/>
                  </a:cubicBezTo>
                  <a:cubicBezTo>
                    <a:pt x="2070" y="330"/>
                    <a:pt x="2069" y="330"/>
                    <a:pt x="2067" y="330"/>
                  </a:cubicBezTo>
                  <a:cubicBezTo>
                    <a:pt x="2066" y="330"/>
                    <a:pt x="2064" y="330"/>
                    <a:pt x="2063" y="328"/>
                  </a:cubicBezTo>
                  <a:cubicBezTo>
                    <a:pt x="2062" y="327"/>
                    <a:pt x="2061" y="326"/>
                    <a:pt x="2062" y="324"/>
                  </a:cubicBezTo>
                  <a:cubicBezTo>
                    <a:pt x="2065" y="320"/>
                    <a:pt x="2068" y="319"/>
                    <a:pt x="2071" y="319"/>
                  </a:cubicBezTo>
                  <a:cubicBezTo>
                    <a:pt x="2075" y="319"/>
                    <a:pt x="2080" y="322"/>
                    <a:pt x="2084" y="324"/>
                  </a:cubicBezTo>
                  <a:cubicBezTo>
                    <a:pt x="2088" y="326"/>
                    <a:pt x="2093" y="329"/>
                    <a:pt x="2097" y="329"/>
                  </a:cubicBezTo>
                  <a:cubicBezTo>
                    <a:pt x="2097" y="329"/>
                    <a:pt x="2098" y="329"/>
                    <a:pt x="2098" y="328"/>
                  </a:cubicBezTo>
                  <a:cubicBezTo>
                    <a:pt x="2104" y="328"/>
                    <a:pt x="2106" y="322"/>
                    <a:pt x="2109" y="317"/>
                  </a:cubicBezTo>
                  <a:cubicBezTo>
                    <a:pt x="2107" y="314"/>
                    <a:pt x="2104" y="312"/>
                    <a:pt x="2104" y="308"/>
                  </a:cubicBezTo>
                  <a:cubicBezTo>
                    <a:pt x="2105" y="306"/>
                    <a:pt x="2108" y="304"/>
                    <a:pt x="2112" y="303"/>
                  </a:cubicBezTo>
                  <a:cubicBezTo>
                    <a:pt x="2116" y="305"/>
                    <a:pt x="2115" y="311"/>
                    <a:pt x="2117" y="315"/>
                  </a:cubicBezTo>
                  <a:cubicBezTo>
                    <a:pt x="2120" y="317"/>
                    <a:pt x="2125" y="317"/>
                    <a:pt x="2131" y="317"/>
                  </a:cubicBezTo>
                  <a:cubicBezTo>
                    <a:pt x="2132" y="317"/>
                    <a:pt x="2133" y="317"/>
                    <a:pt x="2134" y="317"/>
                  </a:cubicBezTo>
                  <a:cubicBezTo>
                    <a:pt x="2135" y="317"/>
                    <a:pt x="2136" y="317"/>
                    <a:pt x="2137" y="317"/>
                  </a:cubicBezTo>
                  <a:cubicBezTo>
                    <a:pt x="2138" y="317"/>
                    <a:pt x="2138" y="317"/>
                    <a:pt x="2138" y="317"/>
                  </a:cubicBezTo>
                  <a:cubicBezTo>
                    <a:pt x="2142" y="326"/>
                    <a:pt x="2154" y="335"/>
                    <a:pt x="2167" y="335"/>
                  </a:cubicBezTo>
                  <a:cubicBezTo>
                    <a:pt x="2170" y="335"/>
                    <a:pt x="2173" y="335"/>
                    <a:pt x="2177" y="333"/>
                  </a:cubicBezTo>
                  <a:cubicBezTo>
                    <a:pt x="2167" y="311"/>
                    <a:pt x="2204" y="317"/>
                    <a:pt x="2203" y="303"/>
                  </a:cubicBezTo>
                  <a:cubicBezTo>
                    <a:pt x="2202" y="302"/>
                    <a:pt x="2201" y="302"/>
                    <a:pt x="2199" y="302"/>
                  </a:cubicBezTo>
                  <a:cubicBezTo>
                    <a:pt x="2199" y="302"/>
                    <a:pt x="2198" y="302"/>
                    <a:pt x="2197" y="302"/>
                  </a:cubicBezTo>
                  <a:cubicBezTo>
                    <a:pt x="2196" y="302"/>
                    <a:pt x="2195" y="302"/>
                    <a:pt x="2195" y="302"/>
                  </a:cubicBezTo>
                  <a:cubicBezTo>
                    <a:pt x="2194" y="302"/>
                    <a:pt x="2193" y="302"/>
                    <a:pt x="2192" y="302"/>
                  </a:cubicBezTo>
                  <a:cubicBezTo>
                    <a:pt x="2192" y="294"/>
                    <a:pt x="2181" y="293"/>
                    <a:pt x="2171" y="293"/>
                  </a:cubicBezTo>
                  <a:cubicBezTo>
                    <a:pt x="2167" y="293"/>
                    <a:pt x="2163" y="293"/>
                    <a:pt x="2160" y="293"/>
                  </a:cubicBezTo>
                  <a:cubicBezTo>
                    <a:pt x="2159" y="298"/>
                    <a:pt x="2166" y="299"/>
                    <a:pt x="2162" y="303"/>
                  </a:cubicBezTo>
                  <a:cubicBezTo>
                    <a:pt x="2161" y="304"/>
                    <a:pt x="2159" y="304"/>
                    <a:pt x="2158" y="304"/>
                  </a:cubicBezTo>
                  <a:cubicBezTo>
                    <a:pt x="2151" y="304"/>
                    <a:pt x="2151" y="294"/>
                    <a:pt x="2152" y="290"/>
                  </a:cubicBezTo>
                  <a:cubicBezTo>
                    <a:pt x="2137" y="278"/>
                    <a:pt x="2109" y="275"/>
                    <a:pt x="2095" y="262"/>
                  </a:cubicBezTo>
                  <a:cubicBezTo>
                    <a:pt x="2094" y="262"/>
                    <a:pt x="2094" y="262"/>
                    <a:pt x="2094" y="262"/>
                  </a:cubicBezTo>
                  <a:cubicBezTo>
                    <a:pt x="2092" y="262"/>
                    <a:pt x="2091" y="262"/>
                    <a:pt x="2090" y="262"/>
                  </a:cubicBezTo>
                  <a:cubicBezTo>
                    <a:pt x="2089" y="262"/>
                    <a:pt x="2088" y="263"/>
                    <a:pt x="2087" y="263"/>
                  </a:cubicBezTo>
                  <a:cubicBezTo>
                    <a:pt x="2086" y="263"/>
                    <a:pt x="2086" y="263"/>
                    <a:pt x="2085" y="263"/>
                  </a:cubicBezTo>
                  <a:cubicBezTo>
                    <a:pt x="2076" y="260"/>
                    <a:pt x="2070" y="253"/>
                    <a:pt x="2059" y="251"/>
                  </a:cubicBezTo>
                  <a:cubicBezTo>
                    <a:pt x="2059" y="251"/>
                    <a:pt x="2058" y="251"/>
                    <a:pt x="2057" y="251"/>
                  </a:cubicBezTo>
                  <a:cubicBezTo>
                    <a:pt x="2053" y="251"/>
                    <a:pt x="2049" y="252"/>
                    <a:pt x="2045" y="253"/>
                  </a:cubicBezTo>
                  <a:cubicBezTo>
                    <a:pt x="2041" y="254"/>
                    <a:pt x="2037" y="254"/>
                    <a:pt x="2033" y="254"/>
                  </a:cubicBezTo>
                  <a:cubicBezTo>
                    <a:pt x="2032" y="254"/>
                    <a:pt x="2031" y="254"/>
                    <a:pt x="2031" y="254"/>
                  </a:cubicBezTo>
                  <a:cubicBezTo>
                    <a:pt x="2022" y="253"/>
                    <a:pt x="2019" y="248"/>
                    <a:pt x="2012" y="248"/>
                  </a:cubicBezTo>
                  <a:cubicBezTo>
                    <a:pt x="2011" y="248"/>
                    <a:pt x="2009" y="248"/>
                    <a:pt x="2007" y="249"/>
                  </a:cubicBezTo>
                  <a:cubicBezTo>
                    <a:pt x="2003" y="253"/>
                    <a:pt x="2009" y="259"/>
                    <a:pt x="2008" y="265"/>
                  </a:cubicBezTo>
                  <a:cubicBezTo>
                    <a:pt x="2006" y="268"/>
                    <a:pt x="2003" y="269"/>
                    <a:pt x="2001" y="269"/>
                  </a:cubicBezTo>
                  <a:cubicBezTo>
                    <a:pt x="1993" y="269"/>
                    <a:pt x="1985" y="259"/>
                    <a:pt x="1979" y="255"/>
                  </a:cubicBezTo>
                  <a:cubicBezTo>
                    <a:pt x="1976" y="256"/>
                    <a:pt x="1974" y="257"/>
                    <a:pt x="1972" y="257"/>
                  </a:cubicBezTo>
                  <a:cubicBezTo>
                    <a:pt x="1969" y="257"/>
                    <a:pt x="1966" y="256"/>
                    <a:pt x="1964" y="256"/>
                  </a:cubicBezTo>
                  <a:cubicBezTo>
                    <a:pt x="1961" y="255"/>
                    <a:pt x="1959" y="255"/>
                    <a:pt x="1956" y="255"/>
                  </a:cubicBezTo>
                  <a:cubicBezTo>
                    <a:pt x="1954" y="255"/>
                    <a:pt x="1951" y="255"/>
                    <a:pt x="1949" y="256"/>
                  </a:cubicBezTo>
                  <a:cubicBezTo>
                    <a:pt x="1945" y="253"/>
                    <a:pt x="1938" y="252"/>
                    <a:pt x="1932" y="252"/>
                  </a:cubicBezTo>
                  <a:cubicBezTo>
                    <a:pt x="1927" y="252"/>
                    <a:pt x="1922" y="253"/>
                    <a:pt x="1919" y="255"/>
                  </a:cubicBezTo>
                  <a:cubicBezTo>
                    <a:pt x="1916" y="259"/>
                    <a:pt x="1918" y="265"/>
                    <a:pt x="1913" y="266"/>
                  </a:cubicBezTo>
                  <a:cubicBezTo>
                    <a:pt x="1909" y="262"/>
                    <a:pt x="1906" y="255"/>
                    <a:pt x="1901" y="251"/>
                  </a:cubicBezTo>
                  <a:cubicBezTo>
                    <a:pt x="1901" y="248"/>
                    <a:pt x="1904" y="247"/>
                    <a:pt x="1903" y="243"/>
                  </a:cubicBezTo>
                  <a:cubicBezTo>
                    <a:pt x="1895" y="235"/>
                    <a:pt x="1876" y="235"/>
                    <a:pt x="1862" y="231"/>
                  </a:cubicBezTo>
                  <a:cubicBezTo>
                    <a:pt x="1856" y="235"/>
                    <a:pt x="1847" y="237"/>
                    <a:pt x="1838" y="237"/>
                  </a:cubicBezTo>
                  <a:cubicBezTo>
                    <a:pt x="1826" y="237"/>
                    <a:pt x="1815" y="234"/>
                    <a:pt x="1811" y="227"/>
                  </a:cubicBezTo>
                  <a:cubicBezTo>
                    <a:pt x="1811" y="227"/>
                    <a:pt x="1811" y="227"/>
                    <a:pt x="1811" y="227"/>
                  </a:cubicBezTo>
                  <a:cubicBezTo>
                    <a:pt x="1809" y="227"/>
                    <a:pt x="1808" y="228"/>
                    <a:pt x="1806" y="228"/>
                  </a:cubicBezTo>
                  <a:cubicBezTo>
                    <a:pt x="1805" y="228"/>
                    <a:pt x="1803" y="228"/>
                    <a:pt x="1802" y="228"/>
                  </a:cubicBezTo>
                  <a:cubicBezTo>
                    <a:pt x="1799" y="228"/>
                    <a:pt x="1796" y="227"/>
                    <a:pt x="1795" y="226"/>
                  </a:cubicBezTo>
                  <a:cubicBezTo>
                    <a:pt x="1795" y="222"/>
                    <a:pt x="1801" y="223"/>
                    <a:pt x="1800" y="219"/>
                  </a:cubicBezTo>
                  <a:cubicBezTo>
                    <a:pt x="1793" y="216"/>
                    <a:pt x="1786" y="212"/>
                    <a:pt x="1775" y="212"/>
                  </a:cubicBezTo>
                  <a:cubicBezTo>
                    <a:pt x="1770" y="218"/>
                    <a:pt x="1761" y="226"/>
                    <a:pt x="1751" y="226"/>
                  </a:cubicBezTo>
                  <a:cubicBezTo>
                    <a:pt x="1751" y="226"/>
                    <a:pt x="1751" y="226"/>
                    <a:pt x="1750" y="226"/>
                  </a:cubicBezTo>
                  <a:cubicBezTo>
                    <a:pt x="1749" y="220"/>
                    <a:pt x="1758" y="215"/>
                    <a:pt x="1760" y="210"/>
                  </a:cubicBezTo>
                  <a:cubicBezTo>
                    <a:pt x="1755" y="207"/>
                    <a:pt x="1744" y="206"/>
                    <a:pt x="1734" y="206"/>
                  </a:cubicBezTo>
                  <a:cubicBezTo>
                    <a:pt x="1725" y="206"/>
                    <a:pt x="1715" y="207"/>
                    <a:pt x="1707" y="207"/>
                  </a:cubicBezTo>
                  <a:cubicBezTo>
                    <a:pt x="1707" y="207"/>
                    <a:pt x="1707" y="207"/>
                    <a:pt x="1707" y="207"/>
                  </a:cubicBezTo>
                  <a:cubicBezTo>
                    <a:pt x="1705" y="207"/>
                    <a:pt x="1704" y="207"/>
                    <a:pt x="1702" y="207"/>
                  </a:cubicBezTo>
                  <a:cubicBezTo>
                    <a:pt x="1701" y="207"/>
                    <a:pt x="1699" y="206"/>
                    <a:pt x="1698" y="206"/>
                  </a:cubicBezTo>
                  <a:cubicBezTo>
                    <a:pt x="1695" y="206"/>
                    <a:pt x="1692" y="207"/>
                    <a:pt x="1692" y="211"/>
                  </a:cubicBezTo>
                  <a:cubicBezTo>
                    <a:pt x="1699" y="212"/>
                    <a:pt x="1701" y="224"/>
                    <a:pt x="1695" y="228"/>
                  </a:cubicBezTo>
                  <a:cubicBezTo>
                    <a:pt x="1686" y="227"/>
                    <a:pt x="1684" y="221"/>
                    <a:pt x="1675" y="220"/>
                  </a:cubicBezTo>
                  <a:cubicBezTo>
                    <a:pt x="1672" y="223"/>
                    <a:pt x="1680" y="227"/>
                    <a:pt x="1676" y="230"/>
                  </a:cubicBezTo>
                  <a:cubicBezTo>
                    <a:pt x="1667" y="229"/>
                    <a:pt x="1666" y="223"/>
                    <a:pt x="1659" y="223"/>
                  </a:cubicBezTo>
                  <a:cubicBezTo>
                    <a:pt x="1658" y="223"/>
                    <a:pt x="1658" y="223"/>
                    <a:pt x="1657" y="223"/>
                  </a:cubicBezTo>
                  <a:cubicBezTo>
                    <a:pt x="1652" y="223"/>
                    <a:pt x="1648" y="231"/>
                    <a:pt x="1641" y="231"/>
                  </a:cubicBezTo>
                  <a:cubicBezTo>
                    <a:pt x="1640" y="231"/>
                    <a:pt x="1639" y="231"/>
                    <a:pt x="1639" y="231"/>
                  </a:cubicBezTo>
                  <a:cubicBezTo>
                    <a:pt x="1632" y="231"/>
                    <a:pt x="1632" y="229"/>
                    <a:pt x="1625" y="224"/>
                  </a:cubicBezTo>
                  <a:cubicBezTo>
                    <a:pt x="1619" y="229"/>
                    <a:pt x="1618" y="239"/>
                    <a:pt x="1609" y="239"/>
                  </a:cubicBezTo>
                  <a:cubicBezTo>
                    <a:pt x="1609" y="239"/>
                    <a:pt x="1609" y="239"/>
                    <a:pt x="1609" y="239"/>
                  </a:cubicBezTo>
                  <a:cubicBezTo>
                    <a:pt x="1602" y="239"/>
                    <a:pt x="1597" y="228"/>
                    <a:pt x="1591" y="223"/>
                  </a:cubicBezTo>
                  <a:cubicBezTo>
                    <a:pt x="1588" y="220"/>
                    <a:pt x="1583" y="222"/>
                    <a:pt x="1584" y="217"/>
                  </a:cubicBezTo>
                  <a:cubicBezTo>
                    <a:pt x="1585" y="217"/>
                    <a:pt x="1586" y="218"/>
                    <a:pt x="1587" y="218"/>
                  </a:cubicBezTo>
                  <a:cubicBezTo>
                    <a:pt x="1591" y="218"/>
                    <a:pt x="1592" y="215"/>
                    <a:pt x="1594" y="213"/>
                  </a:cubicBezTo>
                  <a:cubicBezTo>
                    <a:pt x="1592" y="202"/>
                    <a:pt x="1582" y="195"/>
                    <a:pt x="1569" y="195"/>
                  </a:cubicBezTo>
                  <a:cubicBezTo>
                    <a:pt x="1565" y="195"/>
                    <a:pt x="1561" y="195"/>
                    <a:pt x="1558" y="197"/>
                  </a:cubicBezTo>
                  <a:cubicBezTo>
                    <a:pt x="1551" y="195"/>
                    <a:pt x="1546" y="192"/>
                    <a:pt x="1538" y="191"/>
                  </a:cubicBezTo>
                  <a:cubicBezTo>
                    <a:pt x="1529" y="196"/>
                    <a:pt x="1529" y="206"/>
                    <a:pt x="1531" y="213"/>
                  </a:cubicBezTo>
                  <a:cubicBezTo>
                    <a:pt x="1520" y="207"/>
                    <a:pt x="1501" y="207"/>
                    <a:pt x="1488" y="203"/>
                  </a:cubicBezTo>
                  <a:cubicBezTo>
                    <a:pt x="1487" y="200"/>
                    <a:pt x="1491" y="200"/>
                    <a:pt x="1490" y="196"/>
                  </a:cubicBezTo>
                  <a:cubicBezTo>
                    <a:pt x="1480" y="194"/>
                    <a:pt x="1466" y="189"/>
                    <a:pt x="1453" y="189"/>
                  </a:cubicBezTo>
                  <a:cubicBezTo>
                    <a:pt x="1447" y="189"/>
                    <a:pt x="1441" y="191"/>
                    <a:pt x="1436" y="194"/>
                  </a:cubicBezTo>
                  <a:cubicBezTo>
                    <a:pt x="1428" y="190"/>
                    <a:pt x="1417" y="189"/>
                    <a:pt x="1407" y="186"/>
                  </a:cubicBezTo>
                  <a:cubicBezTo>
                    <a:pt x="1403" y="187"/>
                    <a:pt x="1402" y="191"/>
                    <a:pt x="1401" y="195"/>
                  </a:cubicBezTo>
                  <a:cubicBezTo>
                    <a:pt x="1391" y="198"/>
                    <a:pt x="1381" y="205"/>
                    <a:pt x="1369" y="205"/>
                  </a:cubicBezTo>
                  <a:cubicBezTo>
                    <a:pt x="1369" y="205"/>
                    <a:pt x="1368" y="205"/>
                    <a:pt x="1368" y="205"/>
                  </a:cubicBezTo>
                  <a:cubicBezTo>
                    <a:pt x="1363" y="208"/>
                    <a:pt x="1361" y="213"/>
                    <a:pt x="1354" y="213"/>
                  </a:cubicBezTo>
                  <a:cubicBezTo>
                    <a:pt x="1350" y="205"/>
                    <a:pt x="1361" y="196"/>
                    <a:pt x="1373" y="193"/>
                  </a:cubicBezTo>
                  <a:cubicBezTo>
                    <a:pt x="1376" y="192"/>
                    <a:pt x="1381" y="193"/>
                    <a:pt x="1385" y="191"/>
                  </a:cubicBezTo>
                  <a:cubicBezTo>
                    <a:pt x="1392" y="188"/>
                    <a:pt x="1396" y="181"/>
                    <a:pt x="1403" y="178"/>
                  </a:cubicBezTo>
                  <a:cubicBezTo>
                    <a:pt x="1406" y="177"/>
                    <a:pt x="1409" y="178"/>
                    <a:pt x="1413" y="176"/>
                  </a:cubicBezTo>
                  <a:cubicBezTo>
                    <a:pt x="1419" y="174"/>
                    <a:pt x="1426" y="168"/>
                    <a:pt x="1435" y="168"/>
                  </a:cubicBezTo>
                  <a:cubicBezTo>
                    <a:pt x="1432" y="161"/>
                    <a:pt x="1436" y="159"/>
                    <a:pt x="1438" y="153"/>
                  </a:cubicBezTo>
                  <a:cubicBezTo>
                    <a:pt x="1429" y="150"/>
                    <a:pt x="1421" y="139"/>
                    <a:pt x="1410" y="137"/>
                  </a:cubicBezTo>
                  <a:cubicBezTo>
                    <a:pt x="1410" y="137"/>
                    <a:pt x="1409" y="137"/>
                    <a:pt x="1408" y="137"/>
                  </a:cubicBezTo>
                  <a:cubicBezTo>
                    <a:pt x="1405" y="137"/>
                    <a:pt x="1401" y="138"/>
                    <a:pt x="1398" y="139"/>
                  </a:cubicBezTo>
                  <a:cubicBezTo>
                    <a:pt x="1394" y="140"/>
                    <a:pt x="1390" y="141"/>
                    <a:pt x="1386" y="141"/>
                  </a:cubicBezTo>
                  <a:cubicBezTo>
                    <a:pt x="1386" y="141"/>
                    <a:pt x="1385" y="141"/>
                    <a:pt x="1385" y="141"/>
                  </a:cubicBezTo>
                  <a:cubicBezTo>
                    <a:pt x="1380" y="143"/>
                    <a:pt x="1381" y="151"/>
                    <a:pt x="1374" y="151"/>
                  </a:cubicBezTo>
                  <a:cubicBezTo>
                    <a:pt x="1374" y="151"/>
                    <a:pt x="1373" y="150"/>
                    <a:pt x="1373" y="150"/>
                  </a:cubicBezTo>
                  <a:cubicBezTo>
                    <a:pt x="1370" y="148"/>
                    <a:pt x="1374" y="145"/>
                    <a:pt x="1372" y="142"/>
                  </a:cubicBezTo>
                  <a:cubicBezTo>
                    <a:pt x="1365" y="141"/>
                    <a:pt x="1358" y="140"/>
                    <a:pt x="1356" y="136"/>
                  </a:cubicBezTo>
                  <a:cubicBezTo>
                    <a:pt x="1357" y="134"/>
                    <a:pt x="1362" y="132"/>
                    <a:pt x="1359" y="129"/>
                  </a:cubicBezTo>
                  <a:cubicBezTo>
                    <a:pt x="1358" y="129"/>
                    <a:pt x="1358" y="129"/>
                    <a:pt x="1357" y="129"/>
                  </a:cubicBezTo>
                  <a:cubicBezTo>
                    <a:pt x="1353" y="129"/>
                    <a:pt x="1348" y="128"/>
                    <a:pt x="1344" y="127"/>
                  </a:cubicBezTo>
                  <a:cubicBezTo>
                    <a:pt x="1340" y="126"/>
                    <a:pt x="1336" y="125"/>
                    <a:pt x="1334" y="125"/>
                  </a:cubicBezTo>
                  <a:moveTo>
                    <a:pt x="1328" y="92"/>
                  </a:moveTo>
                  <a:cubicBezTo>
                    <a:pt x="1322" y="92"/>
                    <a:pt x="1315" y="97"/>
                    <a:pt x="1311" y="99"/>
                  </a:cubicBezTo>
                  <a:cubicBezTo>
                    <a:pt x="1310" y="110"/>
                    <a:pt x="1297" y="111"/>
                    <a:pt x="1296" y="122"/>
                  </a:cubicBezTo>
                  <a:cubicBezTo>
                    <a:pt x="1297" y="122"/>
                    <a:pt x="1298" y="122"/>
                    <a:pt x="1300" y="122"/>
                  </a:cubicBezTo>
                  <a:cubicBezTo>
                    <a:pt x="1306" y="122"/>
                    <a:pt x="1310" y="117"/>
                    <a:pt x="1316" y="116"/>
                  </a:cubicBezTo>
                  <a:cubicBezTo>
                    <a:pt x="1318" y="116"/>
                    <a:pt x="1319" y="116"/>
                    <a:pt x="1321" y="116"/>
                  </a:cubicBezTo>
                  <a:cubicBezTo>
                    <a:pt x="1324" y="116"/>
                    <a:pt x="1328" y="116"/>
                    <a:pt x="1331" y="117"/>
                  </a:cubicBezTo>
                  <a:cubicBezTo>
                    <a:pt x="1335" y="117"/>
                    <a:pt x="1339" y="117"/>
                    <a:pt x="1342" y="117"/>
                  </a:cubicBezTo>
                  <a:cubicBezTo>
                    <a:pt x="1347" y="117"/>
                    <a:pt x="1352" y="117"/>
                    <a:pt x="1356" y="114"/>
                  </a:cubicBezTo>
                  <a:cubicBezTo>
                    <a:pt x="1355" y="106"/>
                    <a:pt x="1349" y="103"/>
                    <a:pt x="1345" y="98"/>
                  </a:cubicBezTo>
                  <a:cubicBezTo>
                    <a:pt x="1343" y="97"/>
                    <a:pt x="1340" y="97"/>
                    <a:pt x="1337" y="97"/>
                  </a:cubicBezTo>
                  <a:cubicBezTo>
                    <a:pt x="1337" y="97"/>
                    <a:pt x="1336" y="97"/>
                    <a:pt x="1335" y="97"/>
                  </a:cubicBezTo>
                  <a:cubicBezTo>
                    <a:pt x="1333" y="93"/>
                    <a:pt x="1331" y="92"/>
                    <a:pt x="1328" y="92"/>
                  </a:cubicBezTo>
                  <a:moveTo>
                    <a:pt x="1246" y="80"/>
                  </a:moveTo>
                  <a:cubicBezTo>
                    <a:pt x="1247" y="76"/>
                    <a:pt x="1249" y="75"/>
                    <a:pt x="1253" y="75"/>
                  </a:cubicBezTo>
                  <a:cubicBezTo>
                    <a:pt x="1256" y="75"/>
                    <a:pt x="1259" y="76"/>
                    <a:pt x="1262" y="76"/>
                  </a:cubicBezTo>
                  <a:cubicBezTo>
                    <a:pt x="1261" y="80"/>
                    <a:pt x="1256" y="80"/>
                    <a:pt x="1250" y="80"/>
                  </a:cubicBezTo>
                  <a:cubicBezTo>
                    <a:pt x="1250" y="80"/>
                    <a:pt x="1249" y="80"/>
                    <a:pt x="1249" y="80"/>
                  </a:cubicBezTo>
                  <a:cubicBezTo>
                    <a:pt x="1249" y="80"/>
                    <a:pt x="1248" y="80"/>
                    <a:pt x="1248" y="80"/>
                  </a:cubicBezTo>
                  <a:cubicBezTo>
                    <a:pt x="1247" y="80"/>
                    <a:pt x="1247" y="80"/>
                    <a:pt x="1246" y="80"/>
                  </a:cubicBezTo>
                  <a:moveTo>
                    <a:pt x="1259" y="53"/>
                  </a:moveTo>
                  <a:cubicBezTo>
                    <a:pt x="1254" y="58"/>
                    <a:pt x="1246" y="60"/>
                    <a:pt x="1237" y="62"/>
                  </a:cubicBezTo>
                  <a:cubicBezTo>
                    <a:pt x="1237" y="80"/>
                    <a:pt x="1237" y="80"/>
                    <a:pt x="1237" y="80"/>
                  </a:cubicBezTo>
                  <a:cubicBezTo>
                    <a:pt x="1239" y="81"/>
                    <a:pt x="1242" y="81"/>
                    <a:pt x="1244" y="81"/>
                  </a:cubicBezTo>
                  <a:cubicBezTo>
                    <a:pt x="1244" y="84"/>
                    <a:pt x="1241" y="84"/>
                    <a:pt x="1239" y="85"/>
                  </a:cubicBezTo>
                  <a:cubicBezTo>
                    <a:pt x="1238" y="84"/>
                    <a:pt x="1238" y="84"/>
                    <a:pt x="1237" y="84"/>
                  </a:cubicBezTo>
                  <a:cubicBezTo>
                    <a:pt x="1237" y="92"/>
                    <a:pt x="1237" y="92"/>
                    <a:pt x="1237" y="92"/>
                  </a:cubicBezTo>
                  <a:cubicBezTo>
                    <a:pt x="1238" y="92"/>
                    <a:pt x="1238" y="92"/>
                    <a:pt x="1239" y="92"/>
                  </a:cubicBezTo>
                  <a:cubicBezTo>
                    <a:pt x="1243" y="98"/>
                    <a:pt x="1255" y="99"/>
                    <a:pt x="1262" y="104"/>
                  </a:cubicBezTo>
                  <a:cubicBezTo>
                    <a:pt x="1263" y="104"/>
                    <a:pt x="1264" y="104"/>
                    <a:pt x="1265" y="104"/>
                  </a:cubicBezTo>
                  <a:cubicBezTo>
                    <a:pt x="1269" y="104"/>
                    <a:pt x="1273" y="105"/>
                    <a:pt x="1277" y="106"/>
                  </a:cubicBezTo>
                  <a:cubicBezTo>
                    <a:pt x="1281" y="108"/>
                    <a:pt x="1284" y="109"/>
                    <a:pt x="1288" y="109"/>
                  </a:cubicBezTo>
                  <a:cubicBezTo>
                    <a:pt x="1291" y="109"/>
                    <a:pt x="1294" y="107"/>
                    <a:pt x="1297" y="103"/>
                  </a:cubicBezTo>
                  <a:cubicBezTo>
                    <a:pt x="1295" y="95"/>
                    <a:pt x="1299" y="92"/>
                    <a:pt x="1302" y="86"/>
                  </a:cubicBezTo>
                  <a:cubicBezTo>
                    <a:pt x="1300" y="83"/>
                    <a:pt x="1296" y="81"/>
                    <a:pt x="1292" y="81"/>
                  </a:cubicBezTo>
                  <a:cubicBezTo>
                    <a:pt x="1289" y="81"/>
                    <a:pt x="1285" y="82"/>
                    <a:pt x="1282" y="84"/>
                  </a:cubicBezTo>
                  <a:cubicBezTo>
                    <a:pt x="1279" y="82"/>
                    <a:pt x="1283" y="81"/>
                    <a:pt x="1282" y="77"/>
                  </a:cubicBezTo>
                  <a:cubicBezTo>
                    <a:pt x="1281" y="76"/>
                    <a:pt x="1279" y="76"/>
                    <a:pt x="1278" y="76"/>
                  </a:cubicBezTo>
                  <a:cubicBezTo>
                    <a:pt x="1277" y="76"/>
                    <a:pt x="1275" y="76"/>
                    <a:pt x="1274" y="77"/>
                  </a:cubicBezTo>
                  <a:cubicBezTo>
                    <a:pt x="1273" y="77"/>
                    <a:pt x="1272" y="77"/>
                    <a:pt x="1271" y="77"/>
                  </a:cubicBezTo>
                  <a:cubicBezTo>
                    <a:pt x="1269" y="77"/>
                    <a:pt x="1268" y="77"/>
                    <a:pt x="1267" y="75"/>
                  </a:cubicBezTo>
                  <a:cubicBezTo>
                    <a:pt x="1269" y="70"/>
                    <a:pt x="1281" y="73"/>
                    <a:pt x="1280" y="65"/>
                  </a:cubicBezTo>
                  <a:cubicBezTo>
                    <a:pt x="1271" y="63"/>
                    <a:pt x="1267" y="56"/>
                    <a:pt x="1259" y="53"/>
                  </a:cubicBezTo>
                  <a:moveTo>
                    <a:pt x="3248" y="1479"/>
                  </a:moveTo>
                  <a:cubicBezTo>
                    <a:pt x="3243" y="1479"/>
                    <a:pt x="3242" y="1482"/>
                    <a:pt x="3241" y="1486"/>
                  </a:cubicBezTo>
                  <a:cubicBezTo>
                    <a:pt x="3242" y="1488"/>
                    <a:pt x="3245" y="1488"/>
                    <a:pt x="3247" y="1488"/>
                  </a:cubicBezTo>
                  <a:cubicBezTo>
                    <a:pt x="3250" y="1488"/>
                    <a:pt x="3253" y="1488"/>
                    <a:pt x="3253" y="1486"/>
                  </a:cubicBezTo>
                  <a:cubicBezTo>
                    <a:pt x="3254" y="1482"/>
                    <a:pt x="3252" y="1481"/>
                    <a:pt x="3250" y="1479"/>
                  </a:cubicBezTo>
                  <a:cubicBezTo>
                    <a:pt x="3249" y="1479"/>
                    <a:pt x="3249" y="1479"/>
                    <a:pt x="3248" y="1479"/>
                  </a:cubicBezTo>
                  <a:moveTo>
                    <a:pt x="780" y="1068"/>
                  </a:moveTo>
                  <a:cubicBezTo>
                    <a:pt x="779" y="1068"/>
                    <a:pt x="779" y="1068"/>
                    <a:pt x="779" y="1068"/>
                  </a:cubicBezTo>
                  <a:cubicBezTo>
                    <a:pt x="773" y="1072"/>
                    <a:pt x="776" y="1080"/>
                    <a:pt x="767" y="1083"/>
                  </a:cubicBezTo>
                  <a:cubicBezTo>
                    <a:pt x="766" y="1085"/>
                    <a:pt x="765" y="1088"/>
                    <a:pt x="766" y="1091"/>
                  </a:cubicBezTo>
                  <a:cubicBezTo>
                    <a:pt x="758" y="1098"/>
                    <a:pt x="742" y="1098"/>
                    <a:pt x="733" y="1104"/>
                  </a:cubicBezTo>
                  <a:cubicBezTo>
                    <a:pt x="726" y="1116"/>
                    <a:pt x="736" y="1126"/>
                    <a:pt x="732" y="1137"/>
                  </a:cubicBezTo>
                  <a:cubicBezTo>
                    <a:pt x="731" y="1142"/>
                    <a:pt x="722" y="1145"/>
                    <a:pt x="721" y="1150"/>
                  </a:cubicBezTo>
                  <a:cubicBezTo>
                    <a:pt x="721" y="1153"/>
                    <a:pt x="725" y="1156"/>
                    <a:pt x="726" y="1160"/>
                  </a:cubicBezTo>
                  <a:cubicBezTo>
                    <a:pt x="727" y="1167"/>
                    <a:pt x="724" y="1174"/>
                    <a:pt x="728" y="1180"/>
                  </a:cubicBezTo>
                  <a:cubicBezTo>
                    <a:pt x="733" y="1183"/>
                    <a:pt x="740" y="1187"/>
                    <a:pt x="748" y="1187"/>
                  </a:cubicBezTo>
                  <a:cubicBezTo>
                    <a:pt x="750" y="1187"/>
                    <a:pt x="752" y="1187"/>
                    <a:pt x="755" y="1186"/>
                  </a:cubicBezTo>
                  <a:cubicBezTo>
                    <a:pt x="764" y="1183"/>
                    <a:pt x="769" y="1165"/>
                    <a:pt x="773" y="1154"/>
                  </a:cubicBezTo>
                  <a:cubicBezTo>
                    <a:pt x="775" y="1148"/>
                    <a:pt x="778" y="1142"/>
                    <a:pt x="779" y="1138"/>
                  </a:cubicBezTo>
                  <a:cubicBezTo>
                    <a:pt x="779" y="1135"/>
                    <a:pt x="778" y="1132"/>
                    <a:pt x="779" y="1129"/>
                  </a:cubicBezTo>
                  <a:cubicBezTo>
                    <a:pt x="781" y="1123"/>
                    <a:pt x="787" y="1118"/>
                    <a:pt x="788" y="1113"/>
                  </a:cubicBezTo>
                  <a:cubicBezTo>
                    <a:pt x="788" y="1108"/>
                    <a:pt x="786" y="1105"/>
                    <a:pt x="787" y="1103"/>
                  </a:cubicBezTo>
                  <a:cubicBezTo>
                    <a:pt x="788" y="1096"/>
                    <a:pt x="797" y="1093"/>
                    <a:pt x="797" y="1088"/>
                  </a:cubicBezTo>
                  <a:cubicBezTo>
                    <a:pt x="797" y="1084"/>
                    <a:pt x="786" y="1068"/>
                    <a:pt x="780" y="1068"/>
                  </a:cubicBezTo>
                  <a:moveTo>
                    <a:pt x="733" y="1067"/>
                  </a:moveTo>
                  <a:cubicBezTo>
                    <a:pt x="728" y="1067"/>
                    <a:pt x="723" y="1069"/>
                    <a:pt x="722" y="1074"/>
                  </a:cubicBezTo>
                  <a:cubicBezTo>
                    <a:pt x="729" y="1076"/>
                    <a:pt x="738" y="1076"/>
                    <a:pt x="743" y="1078"/>
                  </a:cubicBezTo>
                  <a:cubicBezTo>
                    <a:pt x="747" y="1071"/>
                    <a:pt x="740" y="1067"/>
                    <a:pt x="733" y="1067"/>
                  </a:cubicBezTo>
                  <a:moveTo>
                    <a:pt x="818" y="1010"/>
                  </a:moveTo>
                  <a:cubicBezTo>
                    <a:pt x="806" y="1010"/>
                    <a:pt x="811" y="1021"/>
                    <a:pt x="813" y="1027"/>
                  </a:cubicBezTo>
                  <a:cubicBezTo>
                    <a:pt x="814" y="1027"/>
                    <a:pt x="815" y="1027"/>
                    <a:pt x="815" y="1027"/>
                  </a:cubicBezTo>
                  <a:cubicBezTo>
                    <a:pt x="817" y="1027"/>
                    <a:pt x="819" y="1026"/>
                    <a:pt x="821" y="1026"/>
                  </a:cubicBezTo>
                  <a:cubicBezTo>
                    <a:pt x="822" y="1022"/>
                    <a:pt x="821" y="1015"/>
                    <a:pt x="820" y="1010"/>
                  </a:cubicBezTo>
                  <a:cubicBezTo>
                    <a:pt x="819" y="1010"/>
                    <a:pt x="819" y="1010"/>
                    <a:pt x="818" y="1010"/>
                  </a:cubicBezTo>
                  <a:moveTo>
                    <a:pt x="687" y="997"/>
                  </a:moveTo>
                  <a:cubicBezTo>
                    <a:pt x="393" y="997"/>
                    <a:pt x="393" y="997"/>
                    <a:pt x="393" y="997"/>
                  </a:cubicBezTo>
                  <a:cubicBezTo>
                    <a:pt x="397" y="1000"/>
                    <a:pt x="401" y="1003"/>
                    <a:pt x="403" y="1007"/>
                  </a:cubicBezTo>
                  <a:cubicBezTo>
                    <a:pt x="405" y="1010"/>
                    <a:pt x="404" y="1013"/>
                    <a:pt x="405" y="1016"/>
                  </a:cubicBezTo>
                  <a:cubicBezTo>
                    <a:pt x="406" y="1023"/>
                    <a:pt x="414" y="1028"/>
                    <a:pt x="416" y="1035"/>
                  </a:cubicBezTo>
                  <a:cubicBezTo>
                    <a:pt x="416" y="1038"/>
                    <a:pt x="415" y="1041"/>
                    <a:pt x="416" y="1045"/>
                  </a:cubicBezTo>
                  <a:cubicBezTo>
                    <a:pt x="417" y="1049"/>
                    <a:pt x="422" y="1052"/>
                    <a:pt x="422" y="1056"/>
                  </a:cubicBezTo>
                  <a:cubicBezTo>
                    <a:pt x="424" y="1069"/>
                    <a:pt x="414" y="1074"/>
                    <a:pt x="411" y="1081"/>
                  </a:cubicBezTo>
                  <a:cubicBezTo>
                    <a:pt x="410" y="1084"/>
                    <a:pt x="411" y="1088"/>
                    <a:pt x="410" y="1090"/>
                  </a:cubicBezTo>
                  <a:cubicBezTo>
                    <a:pt x="408" y="1094"/>
                    <a:pt x="404" y="1096"/>
                    <a:pt x="402" y="1099"/>
                  </a:cubicBezTo>
                  <a:cubicBezTo>
                    <a:pt x="401" y="1103"/>
                    <a:pt x="401" y="1120"/>
                    <a:pt x="402" y="1124"/>
                  </a:cubicBezTo>
                  <a:cubicBezTo>
                    <a:pt x="404" y="1131"/>
                    <a:pt x="420" y="1136"/>
                    <a:pt x="415" y="1144"/>
                  </a:cubicBezTo>
                  <a:cubicBezTo>
                    <a:pt x="429" y="1158"/>
                    <a:pt x="427" y="1184"/>
                    <a:pt x="437" y="1200"/>
                  </a:cubicBezTo>
                  <a:cubicBezTo>
                    <a:pt x="445" y="1215"/>
                    <a:pt x="462" y="1228"/>
                    <a:pt x="467" y="1245"/>
                  </a:cubicBezTo>
                  <a:cubicBezTo>
                    <a:pt x="469" y="1254"/>
                    <a:pt x="466" y="1264"/>
                    <a:pt x="474" y="1270"/>
                  </a:cubicBezTo>
                  <a:cubicBezTo>
                    <a:pt x="481" y="1271"/>
                    <a:pt x="488" y="1272"/>
                    <a:pt x="495" y="1272"/>
                  </a:cubicBezTo>
                  <a:cubicBezTo>
                    <a:pt x="500" y="1272"/>
                    <a:pt x="504" y="1271"/>
                    <a:pt x="509" y="1270"/>
                  </a:cubicBezTo>
                  <a:cubicBezTo>
                    <a:pt x="512" y="1270"/>
                    <a:pt x="515" y="1266"/>
                    <a:pt x="519" y="1266"/>
                  </a:cubicBezTo>
                  <a:cubicBezTo>
                    <a:pt x="521" y="1265"/>
                    <a:pt x="523" y="1265"/>
                    <a:pt x="525" y="1265"/>
                  </a:cubicBezTo>
                  <a:cubicBezTo>
                    <a:pt x="526" y="1265"/>
                    <a:pt x="527" y="1265"/>
                    <a:pt x="528" y="1265"/>
                  </a:cubicBezTo>
                  <a:cubicBezTo>
                    <a:pt x="529" y="1265"/>
                    <a:pt x="530" y="1265"/>
                    <a:pt x="530" y="1265"/>
                  </a:cubicBezTo>
                  <a:cubicBezTo>
                    <a:pt x="532" y="1265"/>
                    <a:pt x="534" y="1265"/>
                    <a:pt x="536" y="1265"/>
                  </a:cubicBezTo>
                  <a:cubicBezTo>
                    <a:pt x="541" y="1264"/>
                    <a:pt x="545" y="1262"/>
                    <a:pt x="550" y="1261"/>
                  </a:cubicBezTo>
                  <a:cubicBezTo>
                    <a:pt x="550" y="1261"/>
                    <a:pt x="551" y="1261"/>
                    <a:pt x="551" y="1261"/>
                  </a:cubicBezTo>
                  <a:cubicBezTo>
                    <a:pt x="552" y="1261"/>
                    <a:pt x="554" y="1261"/>
                    <a:pt x="555" y="1261"/>
                  </a:cubicBezTo>
                  <a:cubicBezTo>
                    <a:pt x="556" y="1261"/>
                    <a:pt x="557" y="1261"/>
                    <a:pt x="558" y="1261"/>
                  </a:cubicBezTo>
                  <a:cubicBezTo>
                    <a:pt x="559" y="1261"/>
                    <a:pt x="560" y="1261"/>
                    <a:pt x="561" y="1261"/>
                  </a:cubicBezTo>
                  <a:cubicBezTo>
                    <a:pt x="570" y="1259"/>
                    <a:pt x="572" y="1249"/>
                    <a:pt x="580" y="1243"/>
                  </a:cubicBezTo>
                  <a:cubicBezTo>
                    <a:pt x="586" y="1239"/>
                    <a:pt x="593" y="1240"/>
                    <a:pt x="596" y="1234"/>
                  </a:cubicBezTo>
                  <a:cubicBezTo>
                    <a:pt x="597" y="1230"/>
                    <a:pt x="595" y="1227"/>
                    <a:pt x="594" y="1224"/>
                  </a:cubicBezTo>
                  <a:cubicBezTo>
                    <a:pt x="600" y="1217"/>
                    <a:pt x="613" y="1215"/>
                    <a:pt x="616" y="1205"/>
                  </a:cubicBezTo>
                  <a:cubicBezTo>
                    <a:pt x="617" y="1201"/>
                    <a:pt x="615" y="1197"/>
                    <a:pt x="616" y="1194"/>
                  </a:cubicBezTo>
                  <a:cubicBezTo>
                    <a:pt x="618" y="1186"/>
                    <a:pt x="627" y="1184"/>
                    <a:pt x="636" y="1181"/>
                  </a:cubicBezTo>
                  <a:cubicBezTo>
                    <a:pt x="640" y="1173"/>
                    <a:pt x="646" y="1161"/>
                    <a:pt x="642" y="1149"/>
                  </a:cubicBezTo>
                  <a:cubicBezTo>
                    <a:pt x="640" y="1145"/>
                    <a:pt x="635" y="1143"/>
                    <a:pt x="636" y="1139"/>
                  </a:cubicBezTo>
                  <a:cubicBezTo>
                    <a:pt x="637" y="1135"/>
                    <a:pt x="647" y="1129"/>
                    <a:pt x="650" y="1127"/>
                  </a:cubicBezTo>
                  <a:cubicBezTo>
                    <a:pt x="655" y="1123"/>
                    <a:pt x="661" y="1117"/>
                    <a:pt x="666" y="1115"/>
                  </a:cubicBezTo>
                  <a:cubicBezTo>
                    <a:pt x="679" y="1108"/>
                    <a:pt x="695" y="1105"/>
                    <a:pt x="697" y="1090"/>
                  </a:cubicBezTo>
                  <a:cubicBezTo>
                    <a:pt x="698" y="1084"/>
                    <a:pt x="694" y="1072"/>
                    <a:pt x="694" y="1064"/>
                  </a:cubicBezTo>
                  <a:cubicBezTo>
                    <a:pt x="693" y="1054"/>
                    <a:pt x="689" y="1054"/>
                    <a:pt x="687" y="1045"/>
                  </a:cubicBezTo>
                  <a:cubicBezTo>
                    <a:pt x="686" y="1042"/>
                    <a:pt x="689" y="1036"/>
                    <a:pt x="688" y="1032"/>
                  </a:cubicBezTo>
                  <a:cubicBezTo>
                    <a:pt x="687" y="1027"/>
                    <a:pt x="680" y="1023"/>
                    <a:pt x="679" y="1017"/>
                  </a:cubicBezTo>
                  <a:cubicBezTo>
                    <a:pt x="678" y="1010"/>
                    <a:pt x="682" y="1003"/>
                    <a:pt x="687" y="997"/>
                  </a:cubicBezTo>
                  <a:moveTo>
                    <a:pt x="3157" y="1349"/>
                  </a:moveTo>
                  <a:cubicBezTo>
                    <a:pt x="3154" y="1348"/>
                    <a:pt x="3153" y="1346"/>
                    <a:pt x="3154" y="1343"/>
                  </a:cubicBezTo>
                  <a:cubicBezTo>
                    <a:pt x="3157" y="1343"/>
                    <a:pt x="3157" y="1343"/>
                    <a:pt x="3157" y="1343"/>
                  </a:cubicBezTo>
                  <a:cubicBezTo>
                    <a:pt x="3159" y="1344"/>
                    <a:pt x="3159" y="1348"/>
                    <a:pt x="3157" y="1349"/>
                  </a:cubicBezTo>
                  <a:moveTo>
                    <a:pt x="3372" y="1235"/>
                  </a:moveTo>
                  <a:cubicBezTo>
                    <a:pt x="3371" y="1235"/>
                    <a:pt x="3371" y="1235"/>
                    <a:pt x="3371" y="1235"/>
                  </a:cubicBezTo>
                  <a:cubicBezTo>
                    <a:pt x="3371" y="1230"/>
                    <a:pt x="3375" y="1228"/>
                    <a:pt x="3376" y="1225"/>
                  </a:cubicBezTo>
                  <a:cubicBezTo>
                    <a:pt x="3377" y="1225"/>
                    <a:pt x="3378" y="1226"/>
                    <a:pt x="3380" y="1226"/>
                  </a:cubicBezTo>
                  <a:cubicBezTo>
                    <a:pt x="3381" y="1232"/>
                    <a:pt x="3375" y="1235"/>
                    <a:pt x="3372" y="1235"/>
                  </a:cubicBezTo>
                  <a:moveTo>
                    <a:pt x="3508" y="997"/>
                  </a:moveTo>
                  <a:cubicBezTo>
                    <a:pt x="3081" y="997"/>
                    <a:pt x="3081" y="997"/>
                    <a:pt x="3081" y="997"/>
                  </a:cubicBezTo>
                  <a:cubicBezTo>
                    <a:pt x="3078" y="1004"/>
                    <a:pt x="3073" y="1011"/>
                    <a:pt x="3079" y="1015"/>
                  </a:cubicBezTo>
                  <a:cubicBezTo>
                    <a:pt x="3082" y="1016"/>
                    <a:pt x="3085" y="1017"/>
                    <a:pt x="3088" y="1018"/>
                  </a:cubicBezTo>
                  <a:cubicBezTo>
                    <a:pt x="3097" y="1029"/>
                    <a:pt x="3105" y="1040"/>
                    <a:pt x="3110" y="1051"/>
                  </a:cubicBezTo>
                  <a:cubicBezTo>
                    <a:pt x="3111" y="1055"/>
                    <a:pt x="3111" y="1060"/>
                    <a:pt x="3113" y="1064"/>
                  </a:cubicBezTo>
                  <a:cubicBezTo>
                    <a:pt x="3115" y="1067"/>
                    <a:pt x="3119" y="1070"/>
                    <a:pt x="3122" y="1074"/>
                  </a:cubicBezTo>
                  <a:cubicBezTo>
                    <a:pt x="3123" y="1077"/>
                    <a:pt x="3123" y="1081"/>
                    <a:pt x="3125" y="1084"/>
                  </a:cubicBezTo>
                  <a:cubicBezTo>
                    <a:pt x="3130" y="1092"/>
                    <a:pt x="3143" y="1102"/>
                    <a:pt x="3150" y="1105"/>
                  </a:cubicBezTo>
                  <a:cubicBezTo>
                    <a:pt x="3156" y="1108"/>
                    <a:pt x="3163" y="1107"/>
                    <a:pt x="3170" y="1111"/>
                  </a:cubicBezTo>
                  <a:cubicBezTo>
                    <a:pt x="3182" y="1117"/>
                    <a:pt x="3185" y="1141"/>
                    <a:pt x="3184" y="1156"/>
                  </a:cubicBezTo>
                  <a:cubicBezTo>
                    <a:pt x="3183" y="1166"/>
                    <a:pt x="3187" y="1175"/>
                    <a:pt x="3187" y="1182"/>
                  </a:cubicBezTo>
                  <a:cubicBezTo>
                    <a:pt x="3187" y="1194"/>
                    <a:pt x="3175" y="1198"/>
                    <a:pt x="3173" y="1209"/>
                  </a:cubicBezTo>
                  <a:cubicBezTo>
                    <a:pt x="3168" y="1227"/>
                    <a:pt x="3179" y="1247"/>
                    <a:pt x="3173" y="1264"/>
                  </a:cubicBezTo>
                  <a:cubicBezTo>
                    <a:pt x="3166" y="1283"/>
                    <a:pt x="3148" y="1294"/>
                    <a:pt x="3157" y="1318"/>
                  </a:cubicBezTo>
                  <a:cubicBezTo>
                    <a:pt x="3156" y="1322"/>
                    <a:pt x="3149" y="1327"/>
                    <a:pt x="3147" y="1333"/>
                  </a:cubicBezTo>
                  <a:cubicBezTo>
                    <a:pt x="3147" y="1335"/>
                    <a:pt x="3149" y="1338"/>
                    <a:pt x="3148" y="1340"/>
                  </a:cubicBezTo>
                  <a:cubicBezTo>
                    <a:pt x="3147" y="1347"/>
                    <a:pt x="3140" y="1351"/>
                    <a:pt x="3148" y="1356"/>
                  </a:cubicBezTo>
                  <a:cubicBezTo>
                    <a:pt x="3149" y="1356"/>
                    <a:pt x="3149" y="1356"/>
                    <a:pt x="3150" y="1356"/>
                  </a:cubicBezTo>
                  <a:cubicBezTo>
                    <a:pt x="3152" y="1356"/>
                    <a:pt x="3153" y="1355"/>
                    <a:pt x="3155" y="1354"/>
                  </a:cubicBezTo>
                  <a:cubicBezTo>
                    <a:pt x="3156" y="1354"/>
                    <a:pt x="3158" y="1353"/>
                    <a:pt x="3160" y="1353"/>
                  </a:cubicBezTo>
                  <a:cubicBezTo>
                    <a:pt x="3160" y="1353"/>
                    <a:pt x="3160" y="1353"/>
                    <a:pt x="3160" y="1353"/>
                  </a:cubicBezTo>
                  <a:cubicBezTo>
                    <a:pt x="3165" y="1364"/>
                    <a:pt x="3150" y="1366"/>
                    <a:pt x="3156" y="1377"/>
                  </a:cubicBezTo>
                  <a:cubicBezTo>
                    <a:pt x="3155" y="1384"/>
                    <a:pt x="3143" y="1383"/>
                    <a:pt x="3139" y="1388"/>
                  </a:cubicBezTo>
                  <a:cubicBezTo>
                    <a:pt x="3141" y="1398"/>
                    <a:pt x="3148" y="1402"/>
                    <a:pt x="3152" y="1410"/>
                  </a:cubicBezTo>
                  <a:cubicBezTo>
                    <a:pt x="3144" y="1415"/>
                    <a:pt x="3150" y="1427"/>
                    <a:pt x="3144" y="1434"/>
                  </a:cubicBezTo>
                  <a:cubicBezTo>
                    <a:pt x="3148" y="1449"/>
                    <a:pt x="3156" y="1460"/>
                    <a:pt x="3172" y="1466"/>
                  </a:cubicBezTo>
                  <a:cubicBezTo>
                    <a:pt x="3172" y="1469"/>
                    <a:pt x="3173" y="1471"/>
                    <a:pt x="3174" y="1473"/>
                  </a:cubicBezTo>
                  <a:cubicBezTo>
                    <a:pt x="3178" y="1475"/>
                    <a:pt x="3188" y="1473"/>
                    <a:pt x="3189" y="1477"/>
                  </a:cubicBezTo>
                  <a:cubicBezTo>
                    <a:pt x="3184" y="1480"/>
                    <a:pt x="3176" y="1481"/>
                    <a:pt x="3176" y="1488"/>
                  </a:cubicBezTo>
                  <a:cubicBezTo>
                    <a:pt x="3177" y="1489"/>
                    <a:pt x="3179" y="1489"/>
                    <a:pt x="3180" y="1489"/>
                  </a:cubicBezTo>
                  <a:cubicBezTo>
                    <a:pt x="3182" y="1489"/>
                    <a:pt x="3183" y="1488"/>
                    <a:pt x="3185" y="1487"/>
                  </a:cubicBezTo>
                  <a:cubicBezTo>
                    <a:pt x="3186" y="1485"/>
                    <a:pt x="3188" y="1484"/>
                    <a:pt x="3191" y="1484"/>
                  </a:cubicBezTo>
                  <a:cubicBezTo>
                    <a:pt x="3192" y="1484"/>
                    <a:pt x="3193" y="1484"/>
                    <a:pt x="3194" y="1484"/>
                  </a:cubicBezTo>
                  <a:cubicBezTo>
                    <a:pt x="3194" y="1488"/>
                    <a:pt x="3188" y="1489"/>
                    <a:pt x="3191" y="1492"/>
                  </a:cubicBezTo>
                  <a:cubicBezTo>
                    <a:pt x="3193" y="1492"/>
                    <a:pt x="3194" y="1492"/>
                    <a:pt x="3195" y="1492"/>
                  </a:cubicBezTo>
                  <a:cubicBezTo>
                    <a:pt x="3196" y="1492"/>
                    <a:pt x="3197" y="1492"/>
                    <a:pt x="3198" y="1492"/>
                  </a:cubicBezTo>
                  <a:cubicBezTo>
                    <a:pt x="3199" y="1492"/>
                    <a:pt x="3200" y="1492"/>
                    <a:pt x="3201" y="1492"/>
                  </a:cubicBezTo>
                  <a:cubicBezTo>
                    <a:pt x="3206" y="1492"/>
                    <a:pt x="3210" y="1492"/>
                    <a:pt x="3214" y="1495"/>
                  </a:cubicBezTo>
                  <a:cubicBezTo>
                    <a:pt x="3218" y="1487"/>
                    <a:pt x="3237" y="1492"/>
                    <a:pt x="3237" y="1481"/>
                  </a:cubicBezTo>
                  <a:cubicBezTo>
                    <a:pt x="3234" y="1476"/>
                    <a:pt x="3229" y="1478"/>
                    <a:pt x="3224" y="1475"/>
                  </a:cubicBezTo>
                  <a:cubicBezTo>
                    <a:pt x="3214" y="1470"/>
                    <a:pt x="3208" y="1461"/>
                    <a:pt x="3197" y="1461"/>
                  </a:cubicBezTo>
                  <a:cubicBezTo>
                    <a:pt x="3196" y="1461"/>
                    <a:pt x="3196" y="1461"/>
                    <a:pt x="3195" y="1461"/>
                  </a:cubicBezTo>
                  <a:cubicBezTo>
                    <a:pt x="3190" y="1462"/>
                    <a:pt x="3189" y="1466"/>
                    <a:pt x="3184" y="1466"/>
                  </a:cubicBezTo>
                  <a:cubicBezTo>
                    <a:pt x="3183" y="1466"/>
                    <a:pt x="3182" y="1466"/>
                    <a:pt x="3180" y="1465"/>
                  </a:cubicBezTo>
                  <a:cubicBezTo>
                    <a:pt x="3181" y="1456"/>
                    <a:pt x="3193" y="1456"/>
                    <a:pt x="3202" y="1456"/>
                  </a:cubicBezTo>
                  <a:cubicBezTo>
                    <a:pt x="3203" y="1456"/>
                    <a:pt x="3204" y="1456"/>
                    <a:pt x="3205" y="1456"/>
                  </a:cubicBezTo>
                  <a:cubicBezTo>
                    <a:pt x="3202" y="1449"/>
                    <a:pt x="3185" y="1437"/>
                    <a:pt x="3201" y="1429"/>
                  </a:cubicBezTo>
                  <a:cubicBezTo>
                    <a:pt x="3204" y="1429"/>
                    <a:pt x="3205" y="1432"/>
                    <a:pt x="3208" y="1432"/>
                  </a:cubicBezTo>
                  <a:cubicBezTo>
                    <a:pt x="3208" y="1432"/>
                    <a:pt x="3209" y="1432"/>
                    <a:pt x="3209" y="1432"/>
                  </a:cubicBezTo>
                  <a:cubicBezTo>
                    <a:pt x="3209" y="1416"/>
                    <a:pt x="3225" y="1414"/>
                    <a:pt x="3235" y="1406"/>
                  </a:cubicBezTo>
                  <a:cubicBezTo>
                    <a:pt x="3233" y="1394"/>
                    <a:pt x="3216" y="1398"/>
                    <a:pt x="3215" y="1388"/>
                  </a:cubicBezTo>
                  <a:cubicBezTo>
                    <a:pt x="3214" y="1378"/>
                    <a:pt x="3230" y="1378"/>
                    <a:pt x="3237" y="1370"/>
                  </a:cubicBezTo>
                  <a:cubicBezTo>
                    <a:pt x="3231" y="1357"/>
                    <a:pt x="3247" y="1356"/>
                    <a:pt x="3246" y="1344"/>
                  </a:cubicBezTo>
                  <a:cubicBezTo>
                    <a:pt x="3238" y="1341"/>
                    <a:pt x="3232" y="1342"/>
                    <a:pt x="3232" y="1335"/>
                  </a:cubicBezTo>
                  <a:cubicBezTo>
                    <a:pt x="3233" y="1331"/>
                    <a:pt x="3235" y="1330"/>
                    <a:pt x="3237" y="1330"/>
                  </a:cubicBezTo>
                  <a:cubicBezTo>
                    <a:pt x="3240" y="1330"/>
                    <a:pt x="3244" y="1331"/>
                    <a:pt x="3247" y="1333"/>
                  </a:cubicBezTo>
                  <a:cubicBezTo>
                    <a:pt x="3251" y="1335"/>
                    <a:pt x="3254" y="1336"/>
                    <a:pt x="3256" y="1336"/>
                  </a:cubicBezTo>
                  <a:cubicBezTo>
                    <a:pt x="3256" y="1336"/>
                    <a:pt x="3257" y="1336"/>
                    <a:pt x="3257" y="1336"/>
                  </a:cubicBezTo>
                  <a:cubicBezTo>
                    <a:pt x="3269" y="1334"/>
                    <a:pt x="3261" y="1318"/>
                    <a:pt x="3263" y="1310"/>
                  </a:cubicBezTo>
                  <a:cubicBezTo>
                    <a:pt x="3265" y="1310"/>
                    <a:pt x="3266" y="1310"/>
                    <a:pt x="3267" y="1310"/>
                  </a:cubicBezTo>
                  <a:cubicBezTo>
                    <a:pt x="3270" y="1310"/>
                    <a:pt x="3272" y="1310"/>
                    <a:pt x="3273" y="1311"/>
                  </a:cubicBezTo>
                  <a:cubicBezTo>
                    <a:pt x="3275" y="1311"/>
                    <a:pt x="3277" y="1312"/>
                    <a:pt x="3280" y="1312"/>
                  </a:cubicBezTo>
                  <a:cubicBezTo>
                    <a:pt x="3280" y="1312"/>
                    <a:pt x="3280" y="1312"/>
                    <a:pt x="3280" y="1312"/>
                  </a:cubicBezTo>
                  <a:cubicBezTo>
                    <a:pt x="3289" y="1312"/>
                    <a:pt x="3295" y="1305"/>
                    <a:pt x="3302" y="1305"/>
                  </a:cubicBezTo>
                  <a:cubicBezTo>
                    <a:pt x="3304" y="1305"/>
                    <a:pt x="3306" y="1306"/>
                    <a:pt x="3308" y="1306"/>
                  </a:cubicBezTo>
                  <a:cubicBezTo>
                    <a:pt x="3315" y="1303"/>
                    <a:pt x="3322" y="1299"/>
                    <a:pt x="3323" y="1292"/>
                  </a:cubicBezTo>
                  <a:cubicBezTo>
                    <a:pt x="3325" y="1279"/>
                    <a:pt x="3307" y="1275"/>
                    <a:pt x="3307" y="1266"/>
                  </a:cubicBezTo>
                  <a:cubicBezTo>
                    <a:pt x="3307" y="1266"/>
                    <a:pt x="3307" y="1266"/>
                    <a:pt x="3307" y="1266"/>
                  </a:cubicBezTo>
                  <a:cubicBezTo>
                    <a:pt x="3318" y="1266"/>
                    <a:pt x="3322" y="1271"/>
                    <a:pt x="3330" y="1274"/>
                  </a:cubicBezTo>
                  <a:cubicBezTo>
                    <a:pt x="3349" y="1269"/>
                    <a:pt x="3359" y="1257"/>
                    <a:pt x="3367" y="1243"/>
                  </a:cubicBezTo>
                  <a:cubicBezTo>
                    <a:pt x="3383" y="1241"/>
                    <a:pt x="3386" y="1229"/>
                    <a:pt x="3394" y="1219"/>
                  </a:cubicBezTo>
                  <a:cubicBezTo>
                    <a:pt x="3398" y="1215"/>
                    <a:pt x="3404" y="1210"/>
                    <a:pt x="3404" y="1206"/>
                  </a:cubicBezTo>
                  <a:cubicBezTo>
                    <a:pt x="3405" y="1199"/>
                    <a:pt x="3399" y="1194"/>
                    <a:pt x="3401" y="1187"/>
                  </a:cubicBezTo>
                  <a:cubicBezTo>
                    <a:pt x="3405" y="1172"/>
                    <a:pt x="3437" y="1170"/>
                    <a:pt x="3447" y="1161"/>
                  </a:cubicBezTo>
                  <a:cubicBezTo>
                    <a:pt x="3450" y="1161"/>
                    <a:pt x="3453" y="1161"/>
                    <a:pt x="3455" y="1161"/>
                  </a:cubicBezTo>
                  <a:cubicBezTo>
                    <a:pt x="3462" y="1161"/>
                    <a:pt x="3467" y="1160"/>
                    <a:pt x="3473" y="1158"/>
                  </a:cubicBezTo>
                  <a:cubicBezTo>
                    <a:pt x="3476" y="1152"/>
                    <a:pt x="3480" y="1147"/>
                    <a:pt x="3481" y="1139"/>
                  </a:cubicBezTo>
                  <a:cubicBezTo>
                    <a:pt x="3502" y="1125"/>
                    <a:pt x="3493" y="1093"/>
                    <a:pt x="3501" y="1072"/>
                  </a:cubicBezTo>
                  <a:cubicBezTo>
                    <a:pt x="3502" y="1067"/>
                    <a:pt x="3509" y="1067"/>
                    <a:pt x="3513" y="1064"/>
                  </a:cubicBezTo>
                  <a:cubicBezTo>
                    <a:pt x="3519" y="1058"/>
                    <a:pt x="3522" y="1049"/>
                    <a:pt x="3527" y="1042"/>
                  </a:cubicBezTo>
                  <a:cubicBezTo>
                    <a:pt x="3533" y="1035"/>
                    <a:pt x="3541" y="1028"/>
                    <a:pt x="3541" y="1020"/>
                  </a:cubicBezTo>
                  <a:cubicBezTo>
                    <a:pt x="3537" y="1017"/>
                    <a:pt x="3537" y="1013"/>
                    <a:pt x="3537" y="1008"/>
                  </a:cubicBezTo>
                  <a:cubicBezTo>
                    <a:pt x="3527" y="1006"/>
                    <a:pt x="3517" y="1002"/>
                    <a:pt x="3508" y="997"/>
                  </a:cubicBezTo>
                  <a:moveTo>
                    <a:pt x="1591" y="984"/>
                  </a:moveTo>
                  <a:cubicBezTo>
                    <a:pt x="1581" y="984"/>
                    <a:pt x="1570" y="988"/>
                    <a:pt x="1574" y="995"/>
                  </a:cubicBezTo>
                  <a:cubicBezTo>
                    <a:pt x="1578" y="996"/>
                    <a:pt x="1583" y="996"/>
                    <a:pt x="1588" y="996"/>
                  </a:cubicBezTo>
                  <a:cubicBezTo>
                    <a:pt x="1597" y="996"/>
                    <a:pt x="1606" y="994"/>
                    <a:pt x="1607" y="989"/>
                  </a:cubicBezTo>
                  <a:cubicBezTo>
                    <a:pt x="1605" y="986"/>
                    <a:pt x="1598" y="984"/>
                    <a:pt x="1591" y="984"/>
                  </a:cubicBezTo>
                  <a:moveTo>
                    <a:pt x="1808" y="980"/>
                  </a:moveTo>
                  <a:cubicBezTo>
                    <a:pt x="1805" y="980"/>
                    <a:pt x="1803" y="981"/>
                    <a:pt x="1801" y="984"/>
                  </a:cubicBezTo>
                  <a:cubicBezTo>
                    <a:pt x="1805" y="990"/>
                    <a:pt x="1814" y="991"/>
                    <a:pt x="1818" y="997"/>
                  </a:cubicBezTo>
                  <a:cubicBezTo>
                    <a:pt x="1829" y="997"/>
                    <a:pt x="1829" y="997"/>
                    <a:pt x="1829" y="997"/>
                  </a:cubicBezTo>
                  <a:cubicBezTo>
                    <a:pt x="1826" y="990"/>
                    <a:pt x="1816" y="980"/>
                    <a:pt x="1808" y="980"/>
                  </a:cubicBezTo>
                  <a:moveTo>
                    <a:pt x="1546" y="972"/>
                  </a:moveTo>
                  <a:cubicBezTo>
                    <a:pt x="1541" y="972"/>
                    <a:pt x="1537" y="974"/>
                    <a:pt x="1538" y="979"/>
                  </a:cubicBezTo>
                  <a:cubicBezTo>
                    <a:pt x="1539" y="981"/>
                    <a:pt x="1541" y="982"/>
                    <a:pt x="1544" y="982"/>
                  </a:cubicBezTo>
                  <a:cubicBezTo>
                    <a:pt x="1546" y="982"/>
                    <a:pt x="1547" y="981"/>
                    <a:pt x="1549" y="981"/>
                  </a:cubicBezTo>
                  <a:cubicBezTo>
                    <a:pt x="1551" y="981"/>
                    <a:pt x="1553" y="981"/>
                    <a:pt x="1555" y="981"/>
                  </a:cubicBezTo>
                  <a:cubicBezTo>
                    <a:pt x="1556" y="981"/>
                    <a:pt x="1558" y="981"/>
                    <a:pt x="1559" y="981"/>
                  </a:cubicBezTo>
                  <a:cubicBezTo>
                    <a:pt x="1559" y="979"/>
                    <a:pt x="1560" y="978"/>
                    <a:pt x="1560" y="975"/>
                  </a:cubicBezTo>
                  <a:cubicBezTo>
                    <a:pt x="1557" y="973"/>
                    <a:pt x="1551" y="972"/>
                    <a:pt x="1546" y="972"/>
                  </a:cubicBezTo>
                  <a:moveTo>
                    <a:pt x="1619" y="964"/>
                  </a:moveTo>
                  <a:cubicBezTo>
                    <a:pt x="1613" y="964"/>
                    <a:pt x="1609" y="966"/>
                    <a:pt x="1607" y="971"/>
                  </a:cubicBezTo>
                  <a:cubicBezTo>
                    <a:pt x="1606" y="977"/>
                    <a:pt x="1614" y="980"/>
                    <a:pt x="1619" y="985"/>
                  </a:cubicBezTo>
                  <a:cubicBezTo>
                    <a:pt x="1618" y="988"/>
                    <a:pt x="1619" y="994"/>
                    <a:pt x="1621" y="997"/>
                  </a:cubicBezTo>
                  <a:cubicBezTo>
                    <a:pt x="1631" y="997"/>
                    <a:pt x="1631" y="997"/>
                    <a:pt x="1631" y="997"/>
                  </a:cubicBezTo>
                  <a:cubicBezTo>
                    <a:pt x="1632" y="997"/>
                    <a:pt x="1633" y="996"/>
                    <a:pt x="1634" y="996"/>
                  </a:cubicBezTo>
                  <a:cubicBezTo>
                    <a:pt x="1635" y="996"/>
                    <a:pt x="1635" y="997"/>
                    <a:pt x="1636" y="997"/>
                  </a:cubicBezTo>
                  <a:cubicBezTo>
                    <a:pt x="1746" y="997"/>
                    <a:pt x="1746" y="997"/>
                    <a:pt x="1746" y="997"/>
                  </a:cubicBezTo>
                  <a:cubicBezTo>
                    <a:pt x="1742" y="995"/>
                    <a:pt x="1738" y="993"/>
                    <a:pt x="1734" y="990"/>
                  </a:cubicBezTo>
                  <a:cubicBezTo>
                    <a:pt x="1732" y="991"/>
                    <a:pt x="1730" y="991"/>
                    <a:pt x="1728" y="991"/>
                  </a:cubicBezTo>
                  <a:cubicBezTo>
                    <a:pt x="1717" y="991"/>
                    <a:pt x="1713" y="984"/>
                    <a:pt x="1706" y="982"/>
                  </a:cubicBezTo>
                  <a:cubicBezTo>
                    <a:pt x="1702" y="981"/>
                    <a:pt x="1696" y="981"/>
                    <a:pt x="1692" y="980"/>
                  </a:cubicBezTo>
                  <a:cubicBezTo>
                    <a:pt x="1684" y="978"/>
                    <a:pt x="1680" y="975"/>
                    <a:pt x="1676" y="975"/>
                  </a:cubicBezTo>
                  <a:cubicBezTo>
                    <a:pt x="1675" y="975"/>
                    <a:pt x="1675" y="975"/>
                    <a:pt x="1674" y="976"/>
                  </a:cubicBezTo>
                  <a:cubicBezTo>
                    <a:pt x="1665" y="977"/>
                    <a:pt x="1662" y="986"/>
                    <a:pt x="1652" y="988"/>
                  </a:cubicBezTo>
                  <a:cubicBezTo>
                    <a:pt x="1646" y="983"/>
                    <a:pt x="1638" y="980"/>
                    <a:pt x="1639" y="969"/>
                  </a:cubicBezTo>
                  <a:cubicBezTo>
                    <a:pt x="1633" y="966"/>
                    <a:pt x="1626" y="964"/>
                    <a:pt x="1619" y="964"/>
                  </a:cubicBezTo>
                  <a:moveTo>
                    <a:pt x="1548" y="948"/>
                  </a:moveTo>
                  <a:cubicBezTo>
                    <a:pt x="1542" y="948"/>
                    <a:pt x="1537" y="953"/>
                    <a:pt x="1532" y="953"/>
                  </a:cubicBezTo>
                  <a:cubicBezTo>
                    <a:pt x="1531" y="953"/>
                    <a:pt x="1531" y="953"/>
                    <a:pt x="1530" y="953"/>
                  </a:cubicBezTo>
                  <a:cubicBezTo>
                    <a:pt x="1527" y="953"/>
                    <a:pt x="1525" y="953"/>
                    <a:pt x="1523" y="952"/>
                  </a:cubicBezTo>
                  <a:cubicBezTo>
                    <a:pt x="1520" y="952"/>
                    <a:pt x="1518" y="951"/>
                    <a:pt x="1516" y="951"/>
                  </a:cubicBezTo>
                  <a:cubicBezTo>
                    <a:pt x="1516" y="951"/>
                    <a:pt x="1516" y="951"/>
                    <a:pt x="1516" y="951"/>
                  </a:cubicBezTo>
                  <a:cubicBezTo>
                    <a:pt x="1485" y="952"/>
                    <a:pt x="1493" y="973"/>
                    <a:pt x="1483" y="989"/>
                  </a:cubicBezTo>
                  <a:cubicBezTo>
                    <a:pt x="1485" y="993"/>
                    <a:pt x="1488" y="994"/>
                    <a:pt x="1490" y="997"/>
                  </a:cubicBezTo>
                  <a:cubicBezTo>
                    <a:pt x="1501" y="997"/>
                    <a:pt x="1501" y="997"/>
                    <a:pt x="1501" y="997"/>
                  </a:cubicBezTo>
                  <a:cubicBezTo>
                    <a:pt x="1501" y="993"/>
                    <a:pt x="1502" y="990"/>
                    <a:pt x="1506" y="989"/>
                  </a:cubicBezTo>
                  <a:cubicBezTo>
                    <a:pt x="1507" y="991"/>
                    <a:pt x="1508" y="994"/>
                    <a:pt x="1509" y="997"/>
                  </a:cubicBezTo>
                  <a:cubicBezTo>
                    <a:pt x="1524" y="997"/>
                    <a:pt x="1524" y="997"/>
                    <a:pt x="1524" y="997"/>
                  </a:cubicBezTo>
                  <a:cubicBezTo>
                    <a:pt x="1525" y="991"/>
                    <a:pt x="1519" y="983"/>
                    <a:pt x="1514" y="979"/>
                  </a:cubicBezTo>
                  <a:cubicBezTo>
                    <a:pt x="1516" y="976"/>
                    <a:pt x="1520" y="976"/>
                    <a:pt x="1523" y="976"/>
                  </a:cubicBezTo>
                  <a:cubicBezTo>
                    <a:pt x="1524" y="976"/>
                    <a:pt x="1525" y="976"/>
                    <a:pt x="1526" y="976"/>
                  </a:cubicBezTo>
                  <a:cubicBezTo>
                    <a:pt x="1526" y="976"/>
                    <a:pt x="1527" y="976"/>
                    <a:pt x="1528" y="976"/>
                  </a:cubicBezTo>
                  <a:cubicBezTo>
                    <a:pt x="1529" y="976"/>
                    <a:pt x="1531" y="976"/>
                    <a:pt x="1532" y="976"/>
                  </a:cubicBezTo>
                  <a:cubicBezTo>
                    <a:pt x="1535" y="970"/>
                    <a:pt x="1530" y="967"/>
                    <a:pt x="1527" y="964"/>
                  </a:cubicBezTo>
                  <a:cubicBezTo>
                    <a:pt x="1521" y="965"/>
                    <a:pt x="1514" y="971"/>
                    <a:pt x="1508" y="971"/>
                  </a:cubicBezTo>
                  <a:cubicBezTo>
                    <a:pt x="1506" y="971"/>
                    <a:pt x="1504" y="970"/>
                    <a:pt x="1502" y="968"/>
                  </a:cubicBezTo>
                  <a:cubicBezTo>
                    <a:pt x="1505" y="962"/>
                    <a:pt x="1512" y="960"/>
                    <a:pt x="1520" y="960"/>
                  </a:cubicBezTo>
                  <a:cubicBezTo>
                    <a:pt x="1522" y="960"/>
                    <a:pt x="1525" y="960"/>
                    <a:pt x="1528" y="961"/>
                  </a:cubicBezTo>
                  <a:cubicBezTo>
                    <a:pt x="1531" y="961"/>
                    <a:pt x="1533" y="961"/>
                    <a:pt x="1536" y="961"/>
                  </a:cubicBezTo>
                  <a:cubicBezTo>
                    <a:pt x="1545" y="961"/>
                    <a:pt x="1552" y="959"/>
                    <a:pt x="1550" y="948"/>
                  </a:cubicBezTo>
                  <a:cubicBezTo>
                    <a:pt x="1549" y="948"/>
                    <a:pt x="1549" y="948"/>
                    <a:pt x="1548" y="948"/>
                  </a:cubicBezTo>
                  <a:moveTo>
                    <a:pt x="1572" y="944"/>
                  </a:moveTo>
                  <a:cubicBezTo>
                    <a:pt x="1572" y="944"/>
                    <a:pt x="1572" y="944"/>
                    <a:pt x="1572" y="944"/>
                  </a:cubicBezTo>
                  <a:cubicBezTo>
                    <a:pt x="1569" y="951"/>
                    <a:pt x="1561" y="971"/>
                    <a:pt x="1574" y="973"/>
                  </a:cubicBezTo>
                  <a:cubicBezTo>
                    <a:pt x="1579" y="969"/>
                    <a:pt x="1581" y="964"/>
                    <a:pt x="1588" y="962"/>
                  </a:cubicBezTo>
                  <a:cubicBezTo>
                    <a:pt x="1588" y="951"/>
                    <a:pt x="1588" y="951"/>
                    <a:pt x="1588" y="951"/>
                  </a:cubicBezTo>
                  <a:cubicBezTo>
                    <a:pt x="1583" y="948"/>
                    <a:pt x="1580" y="944"/>
                    <a:pt x="1572" y="944"/>
                  </a:cubicBezTo>
                  <a:moveTo>
                    <a:pt x="1253" y="915"/>
                  </a:moveTo>
                  <a:cubicBezTo>
                    <a:pt x="1250" y="915"/>
                    <a:pt x="1249" y="916"/>
                    <a:pt x="1247" y="919"/>
                  </a:cubicBezTo>
                  <a:cubicBezTo>
                    <a:pt x="1245" y="925"/>
                    <a:pt x="1261" y="934"/>
                    <a:pt x="1267" y="939"/>
                  </a:cubicBezTo>
                  <a:cubicBezTo>
                    <a:pt x="1277" y="948"/>
                    <a:pt x="1284" y="954"/>
                    <a:pt x="1286" y="962"/>
                  </a:cubicBezTo>
                  <a:cubicBezTo>
                    <a:pt x="1299" y="967"/>
                    <a:pt x="1298" y="981"/>
                    <a:pt x="1307" y="990"/>
                  </a:cubicBezTo>
                  <a:cubicBezTo>
                    <a:pt x="1309" y="993"/>
                    <a:pt x="1312" y="995"/>
                    <a:pt x="1315" y="997"/>
                  </a:cubicBezTo>
                  <a:cubicBezTo>
                    <a:pt x="1354" y="997"/>
                    <a:pt x="1354" y="997"/>
                    <a:pt x="1354" y="997"/>
                  </a:cubicBezTo>
                  <a:cubicBezTo>
                    <a:pt x="1354" y="996"/>
                    <a:pt x="1353" y="994"/>
                    <a:pt x="1353" y="992"/>
                  </a:cubicBezTo>
                  <a:cubicBezTo>
                    <a:pt x="1364" y="989"/>
                    <a:pt x="1368" y="976"/>
                    <a:pt x="1353" y="974"/>
                  </a:cubicBezTo>
                  <a:cubicBezTo>
                    <a:pt x="1352" y="974"/>
                    <a:pt x="1352" y="974"/>
                    <a:pt x="1351" y="974"/>
                  </a:cubicBezTo>
                  <a:cubicBezTo>
                    <a:pt x="1350" y="974"/>
                    <a:pt x="1349" y="974"/>
                    <a:pt x="1348" y="975"/>
                  </a:cubicBezTo>
                  <a:cubicBezTo>
                    <a:pt x="1348" y="976"/>
                    <a:pt x="1347" y="976"/>
                    <a:pt x="1345" y="976"/>
                  </a:cubicBezTo>
                  <a:cubicBezTo>
                    <a:pt x="1345" y="976"/>
                    <a:pt x="1345" y="976"/>
                    <a:pt x="1345" y="976"/>
                  </a:cubicBezTo>
                  <a:cubicBezTo>
                    <a:pt x="1339" y="972"/>
                    <a:pt x="1330" y="971"/>
                    <a:pt x="1325" y="964"/>
                  </a:cubicBezTo>
                  <a:cubicBezTo>
                    <a:pt x="1323" y="962"/>
                    <a:pt x="1323" y="958"/>
                    <a:pt x="1321" y="955"/>
                  </a:cubicBezTo>
                  <a:cubicBezTo>
                    <a:pt x="1317" y="950"/>
                    <a:pt x="1310" y="950"/>
                    <a:pt x="1304" y="946"/>
                  </a:cubicBezTo>
                  <a:cubicBezTo>
                    <a:pt x="1301" y="944"/>
                    <a:pt x="1299" y="940"/>
                    <a:pt x="1296" y="938"/>
                  </a:cubicBezTo>
                  <a:cubicBezTo>
                    <a:pt x="1293" y="935"/>
                    <a:pt x="1289" y="935"/>
                    <a:pt x="1286" y="933"/>
                  </a:cubicBezTo>
                  <a:cubicBezTo>
                    <a:pt x="1281" y="929"/>
                    <a:pt x="1281" y="923"/>
                    <a:pt x="1273" y="920"/>
                  </a:cubicBezTo>
                  <a:cubicBezTo>
                    <a:pt x="1273" y="920"/>
                    <a:pt x="1273" y="920"/>
                    <a:pt x="1273" y="920"/>
                  </a:cubicBezTo>
                  <a:cubicBezTo>
                    <a:pt x="1270" y="920"/>
                    <a:pt x="1266" y="919"/>
                    <a:pt x="1263" y="918"/>
                  </a:cubicBezTo>
                  <a:cubicBezTo>
                    <a:pt x="1259" y="916"/>
                    <a:pt x="1256" y="915"/>
                    <a:pt x="1253" y="915"/>
                  </a:cubicBezTo>
                  <a:moveTo>
                    <a:pt x="1468" y="904"/>
                  </a:moveTo>
                  <a:cubicBezTo>
                    <a:pt x="1461" y="904"/>
                    <a:pt x="1459" y="910"/>
                    <a:pt x="1455" y="915"/>
                  </a:cubicBezTo>
                  <a:cubicBezTo>
                    <a:pt x="1452" y="921"/>
                    <a:pt x="1449" y="926"/>
                    <a:pt x="1440" y="926"/>
                  </a:cubicBezTo>
                  <a:cubicBezTo>
                    <a:pt x="1440" y="926"/>
                    <a:pt x="1439" y="926"/>
                    <a:pt x="1439" y="926"/>
                  </a:cubicBezTo>
                  <a:cubicBezTo>
                    <a:pt x="1431" y="937"/>
                    <a:pt x="1416" y="942"/>
                    <a:pt x="1404" y="950"/>
                  </a:cubicBezTo>
                  <a:cubicBezTo>
                    <a:pt x="1401" y="949"/>
                    <a:pt x="1399" y="945"/>
                    <a:pt x="1397" y="945"/>
                  </a:cubicBezTo>
                  <a:cubicBezTo>
                    <a:pt x="1396" y="945"/>
                    <a:pt x="1395" y="945"/>
                    <a:pt x="1395" y="946"/>
                  </a:cubicBezTo>
                  <a:cubicBezTo>
                    <a:pt x="1387" y="949"/>
                    <a:pt x="1383" y="957"/>
                    <a:pt x="1384" y="962"/>
                  </a:cubicBezTo>
                  <a:cubicBezTo>
                    <a:pt x="1384" y="965"/>
                    <a:pt x="1391" y="977"/>
                    <a:pt x="1397" y="983"/>
                  </a:cubicBezTo>
                  <a:cubicBezTo>
                    <a:pt x="1405" y="991"/>
                    <a:pt x="1414" y="988"/>
                    <a:pt x="1427" y="990"/>
                  </a:cubicBezTo>
                  <a:cubicBezTo>
                    <a:pt x="1436" y="992"/>
                    <a:pt x="1442" y="996"/>
                    <a:pt x="1448" y="996"/>
                  </a:cubicBezTo>
                  <a:cubicBezTo>
                    <a:pt x="1448" y="996"/>
                    <a:pt x="1449" y="996"/>
                    <a:pt x="1449" y="996"/>
                  </a:cubicBezTo>
                  <a:cubicBezTo>
                    <a:pt x="1458" y="995"/>
                    <a:pt x="1464" y="983"/>
                    <a:pt x="1465" y="975"/>
                  </a:cubicBezTo>
                  <a:cubicBezTo>
                    <a:pt x="1470" y="966"/>
                    <a:pt x="1478" y="960"/>
                    <a:pt x="1486" y="953"/>
                  </a:cubicBezTo>
                  <a:cubicBezTo>
                    <a:pt x="1479" y="949"/>
                    <a:pt x="1476" y="941"/>
                    <a:pt x="1476" y="931"/>
                  </a:cubicBezTo>
                  <a:cubicBezTo>
                    <a:pt x="1480" y="925"/>
                    <a:pt x="1489" y="923"/>
                    <a:pt x="1491" y="915"/>
                  </a:cubicBezTo>
                  <a:cubicBezTo>
                    <a:pt x="1490" y="914"/>
                    <a:pt x="1489" y="914"/>
                    <a:pt x="1488" y="914"/>
                  </a:cubicBezTo>
                  <a:cubicBezTo>
                    <a:pt x="1487" y="914"/>
                    <a:pt x="1486" y="914"/>
                    <a:pt x="1484" y="914"/>
                  </a:cubicBezTo>
                  <a:cubicBezTo>
                    <a:pt x="1483" y="914"/>
                    <a:pt x="1482" y="914"/>
                    <a:pt x="1481" y="914"/>
                  </a:cubicBezTo>
                  <a:cubicBezTo>
                    <a:pt x="1480" y="914"/>
                    <a:pt x="1480" y="914"/>
                    <a:pt x="1479" y="914"/>
                  </a:cubicBezTo>
                  <a:cubicBezTo>
                    <a:pt x="1476" y="913"/>
                    <a:pt x="1477" y="909"/>
                    <a:pt x="1476" y="906"/>
                  </a:cubicBezTo>
                  <a:cubicBezTo>
                    <a:pt x="1473" y="905"/>
                    <a:pt x="1470" y="904"/>
                    <a:pt x="1468" y="904"/>
                  </a:cubicBezTo>
                  <a:moveTo>
                    <a:pt x="1555" y="882"/>
                  </a:moveTo>
                  <a:cubicBezTo>
                    <a:pt x="1549" y="882"/>
                    <a:pt x="1546" y="891"/>
                    <a:pt x="1538" y="891"/>
                  </a:cubicBezTo>
                  <a:cubicBezTo>
                    <a:pt x="1535" y="890"/>
                    <a:pt x="1534" y="887"/>
                    <a:pt x="1531" y="887"/>
                  </a:cubicBezTo>
                  <a:cubicBezTo>
                    <a:pt x="1530" y="887"/>
                    <a:pt x="1530" y="887"/>
                    <a:pt x="1530" y="887"/>
                  </a:cubicBezTo>
                  <a:cubicBezTo>
                    <a:pt x="1525" y="892"/>
                    <a:pt x="1518" y="894"/>
                    <a:pt x="1514" y="900"/>
                  </a:cubicBezTo>
                  <a:cubicBezTo>
                    <a:pt x="1516" y="902"/>
                    <a:pt x="1517" y="906"/>
                    <a:pt x="1521" y="906"/>
                  </a:cubicBezTo>
                  <a:cubicBezTo>
                    <a:pt x="1525" y="904"/>
                    <a:pt x="1528" y="900"/>
                    <a:pt x="1534" y="900"/>
                  </a:cubicBezTo>
                  <a:cubicBezTo>
                    <a:pt x="1540" y="902"/>
                    <a:pt x="1536" y="908"/>
                    <a:pt x="1538" y="912"/>
                  </a:cubicBezTo>
                  <a:cubicBezTo>
                    <a:pt x="1541" y="915"/>
                    <a:pt x="1548" y="915"/>
                    <a:pt x="1553" y="916"/>
                  </a:cubicBezTo>
                  <a:cubicBezTo>
                    <a:pt x="1560" y="910"/>
                    <a:pt x="1570" y="888"/>
                    <a:pt x="1559" y="883"/>
                  </a:cubicBezTo>
                  <a:cubicBezTo>
                    <a:pt x="1557" y="882"/>
                    <a:pt x="1556" y="882"/>
                    <a:pt x="1555" y="882"/>
                  </a:cubicBezTo>
                  <a:moveTo>
                    <a:pt x="1541" y="877"/>
                  </a:moveTo>
                  <a:cubicBezTo>
                    <a:pt x="1540" y="879"/>
                    <a:pt x="1536" y="879"/>
                    <a:pt x="1537" y="883"/>
                  </a:cubicBezTo>
                  <a:cubicBezTo>
                    <a:pt x="1538" y="883"/>
                    <a:pt x="1540" y="884"/>
                    <a:pt x="1542" y="884"/>
                  </a:cubicBezTo>
                  <a:cubicBezTo>
                    <a:pt x="1543" y="884"/>
                    <a:pt x="1544" y="884"/>
                    <a:pt x="1544" y="883"/>
                  </a:cubicBezTo>
                  <a:cubicBezTo>
                    <a:pt x="1545" y="880"/>
                    <a:pt x="1543" y="878"/>
                    <a:pt x="1541" y="877"/>
                  </a:cubicBezTo>
                  <a:moveTo>
                    <a:pt x="1544" y="866"/>
                  </a:moveTo>
                  <a:cubicBezTo>
                    <a:pt x="1543" y="866"/>
                    <a:pt x="1541" y="866"/>
                    <a:pt x="1540" y="867"/>
                  </a:cubicBezTo>
                  <a:cubicBezTo>
                    <a:pt x="1540" y="871"/>
                    <a:pt x="1543" y="873"/>
                    <a:pt x="1544" y="876"/>
                  </a:cubicBezTo>
                  <a:cubicBezTo>
                    <a:pt x="1545" y="876"/>
                    <a:pt x="1546" y="876"/>
                    <a:pt x="1546" y="876"/>
                  </a:cubicBezTo>
                  <a:cubicBezTo>
                    <a:pt x="1550" y="876"/>
                    <a:pt x="1551" y="874"/>
                    <a:pt x="1552" y="872"/>
                  </a:cubicBezTo>
                  <a:cubicBezTo>
                    <a:pt x="1551" y="869"/>
                    <a:pt x="1548" y="866"/>
                    <a:pt x="1544" y="866"/>
                  </a:cubicBezTo>
                  <a:moveTo>
                    <a:pt x="1523" y="864"/>
                  </a:moveTo>
                  <a:cubicBezTo>
                    <a:pt x="1516" y="864"/>
                    <a:pt x="1510" y="870"/>
                    <a:pt x="1513" y="875"/>
                  </a:cubicBezTo>
                  <a:cubicBezTo>
                    <a:pt x="1514" y="875"/>
                    <a:pt x="1514" y="876"/>
                    <a:pt x="1514" y="876"/>
                  </a:cubicBezTo>
                  <a:cubicBezTo>
                    <a:pt x="1516" y="876"/>
                    <a:pt x="1517" y="875"/>
                    <a:pt x="1518" y="874"/>
                  </a:cubicBezTo>
                  <a:cubicBezTo>
                    <a:pt x="1519" y="874"/>
                    <a:pt x="1520" y="873"/>
                    <a:pt x="1521" y="873"/>
                  </a:cubicBezTo>
                  <a:cubicBezTo>
                    <a:pt x="1521" y="873"/>
                    <a:pt x="1522" y="873"/>
                    <a:pt x="1522" y="874"/>
                  </a:cubicBezTo>
                  <a:cubicBezTo>
                    <a:pt x="1522" y="878"/>
                    <a:pt x="1521" y="883"/>
                    <a:pt x="1524" y="885"/>
                  </a:cubicBezTo>
                  <a:cubicBezTo>
                    <a:pt x="1525" y="885"/>
                    <a:pt x="1525" y="885"/>
                    <a:pt x="1525" y="885"/>
                  </a:cubicBezTo>
                  <a:cubicBezTo>
                    <a:pt x="1532" y="885"/>
                    <a:pt x="1533" y="879"/>
                    <a:pt x="1532" y="873"/>
                  </a:cubicBezTo>
                  <a:cubicBezTo>
                    <a:pt x="1532" y="872"/>
                    <a:pt x="1531" y="872"/>
                    <a:pt x="1530" y="872"/>
                  </a:cubicBezTo>
                  <a:cubicBezTo>
                    <a:pt x="1530" y="872"/>
                    <a:pt x="1529" y="872"/>
                    <a:pt x="1528" y="872"/>
                  </a:cubicBezTo>
                  <a:cubicBezTo>
                    <a:pt x="1528" y="872"/>
                    <a:pt x="1527" y="872"/>
                    <a:pt x="1527" y="872"/>
                  </a:cubicBezTo>
                  <a:cubicBezTo>
                    <a:pt x="1526" y="872"/>
                    <a:pt x="1526" y="872"/>
                    <a:pt x="1525" y="872"/>
                  </a:cubicBezTo>
                  <a:cubicBezTo>
                    <a:pt x="1527" y="870"/>
                    <a:pt x="1526" y="867"/>
                    <a:pt x="1527" y="864"/>
                  </a:cubicBezTo>
                  <a:cubicBezTo>
                    <a:pt x="1525" y="864"/>
                    <a:pt x="1524" y="864"/>
                    <a:pt x="1523" y="864"/>
                  </a:cubicBezTo>
                  <a:moveTo>
                    <a:pt x="1506" y="851"/>
                  </a:moveTo>
                  <a:cubicBezTo>
                    <a:pt x="1500" y="851"/>
                    <a:pt x="1492" y="857"/>
                    <a:pt x="1494" y="864"/>
                  </a:cubicBezTo>
                  <a:cubicBezTo>
                    <a:pt x="1491" y="865"/>
                    <a:pt x="1488" y="866"/>
                    <a:pt x="1486" y="867"/>
                  </a:cubicBezTo>
                  <a:cubicBezTo>
                    <a:pt x="1484" y="878"/>
                    <a:pt x="1465" y="882"/>
                    <a:pt x="1471" y="894"/>
                  </a:cubicBezTo>
                  <a:cubicBezTo>
                    <a:pt x="1484" y="891"/>
                    <a:pt x="1487" y="879"/>
                    <a:pt x="1496" y="873"/>
                  </a:cubicBezTo>
                  <a:cubicBezTo>
                    <a:pt x="1496" y="866"/>
                    <a:pt x="1496" y="866"/>
                    <a:pt x="1496" y="866"/>
                  </a:cubicBezTo>
                  <a:cubicBezTo>
                    <a:pt x="1501" y="863"/>
                    <a:pt x="1503" y="857"/>
                    <a:pt x="1512" y="857"/>
                  </a:cubicBezTo>
                  <a:cubicBezTo>
                    <a:pt x="1512" y="857"/>
                    <a:pt x="1512" y="857"/>
                    <a:pt x="1512" y="857"/>
                  </a:cubicBezTo>
                  <a:cubicBezTo>
                    <a:pt x="1512" y="853"/>
                    <a:pt x="1509" y="851"/>
                    <a:pt x="1506" y="851"/>
                  </a:cubicBezTo>
                  <a:moveTo>
                    <a:pt x="1514" y="803"/>
                  </a:moveTo>
                  <a:cubicBezTo>
                    <a:pt x="1507" y="803"/>
                    <a:pt x="1500" y="809"/>
                    <a:pt x="1502" y="821"/>
                  </a:cubicBezTo>
                  <a:cubicBezTo>
                    <a:pt x="1500" y="826"/>
                    <a:pt x="1494" y="825"/>
                    <a:pt x="1493" y="830"/>
                  </a:cubicBezTo>
                  <a:cubicBezTo>
                    <a:pt x="1492" y="843"/>
                    <a:pt x="1513" y="845"/>
                    <a:pt x="1524" y="849"/>
                  </a:cubicBezTo>
                  <a:cubicBezTo>
                    <a:pt x="1531" y="852"/>
                    <a:pt x="1535" y="857"/>
                    <a:pt x="1540" y="857"/>
                  </a:cubicBezTo>
                  <a:cubicBezTo>
                    <a:pt x="1541" y="857"/>
                    <a:pt x="1542" y="857"/>
                    <a:pt x="1543" y="857"/>
                  </a:cubicBezTo>
                  <a:cubicBezTo>
                    <a:pt x="1545" y="839"/>
                    <a:pt x="1519" y="844"/>
                    <a:pt x="1514" y="831"/>
                  </a:cubicBezTo>
                  <a:cubicBezTo>
                    <a:pt x="1518" y="824"/>
                    <a:pt x="1527" y="822"/>
                    <a:pt x="1527" y="813"/>
                  </a:cubicBezTo>
                  <a:cubicBezTo>
                    <a:pt x="1526" y="807"/>
                    <a:pt x="1520" y="803"/>
                    <a:pt x="1514" y="803"/>
                  </a:cubicBezTo>
                  <a:moveTo>
                    <a:pt x="1561" y="666"/>
                  </a:moveTo>
                  <a:cubicBezTo>
                    <a:pt x="1559" y="666"/>
                    <a:pt x="1557" y="668"/>
                    <a:pt x="1557" y="671"/>
                  </a:cubicBezTo>
                  <a:cubicBezTo>
                    <a:pt x="1558" y="673"/>
                    <a:pt x="1559" y="675"/>
                    <a:pt x="1564" y="675"/>
                  </a:cubicBezTo>
                  <a:cubicBezTo>
                    <a:pt x="1564" y="675"/>
                    <a:pt x="1564" y="675"/>
                    <a:pt x="1564" y="675"/>
                  </a:cubicBezTo>
                  <a:cubicBezTo>
                    <a:pt x="1568" y="671"/>
                    <a:pt x="1564" y="666"/>
                    <a:pt x="1561" y="666"/>
                  </a:cubicBezTo>
                  <a:moveTo>
                    <a:pt x="1717" y="594"/>
                  </a:moveTo>
                  <a:cubicBezTo>
                    <a:pt x="1706" y="595"/>
                    <a:pt x="1697" y="597"/>
                    <a:pt x="1695" y="605"/>
                  </a:cubicBezTo>
                  <a:cubicBezTo>
                    <a:pt x="1694" y="608"/>
                    <a:pt x="1698" y="611"/>
                    <a:pt x="1697" y="614"/>
                  </a:cubicBezTo>
                  <a:cubicBezTo>
                    <a:pt x="1696" y="621"/>
                    <a:pt x="1690" y="622"/>
                    <a:pt x="1683" y="626"/>
                  </a:cubicBezTo>
                  <a:cubicBezTo>
                    <a:pt x="1681" y="628"/>
                    <a:pt x="1683" y="633"/>
                    <a:pt x="1681" y="635"/>
                  </a:cubicBezTo>
                  <a:cubicBezTo>
                    <a:pt x="1680" y="635"/>
                    <a:pt x="1679" y="635"/>
                    <a:pt x="1678" y="635"/>
                  </a:cubicBezTo>
                  <a:cubicBezTo>
                    <a:pt x="1675" y="635"/>
                    <a:pt x="1672" y="635"/>
                    <a:pt x="1670" y="634"/>
                  </a:cubicBezTo>
                  <a:cubicBezTo>
                    <a:pt x="1662" y="638"/>
                    <a:pt x="1661" y="647"/>
                    <a:pt x="1652" y="649"/>
                  </a:cubicBezTo>
                  <a:cubicBezTo>
                    <a:pt x="1650" y="650"/>
                    <a:pt x="1649" y="650"/>
                    <a:pt x="1648" y="650"/>
                  </a:cubicBezTo>
                  <a:cubicBezTo>
                    <a:pt x="1645" y="650"/>
                    <a:pt x="1642" y="649"/>
                    <a:pt x="1640" y="649"/>
                  </a:cubicBezTo>
                  <a:cubicBezTo>
                    <a:pt x="1637" y="648"/>
                    <a:pt x="1634" y="648"/>
                    <a:pt x="1632" y="648"/>
                  </a:cubicBezTo>
                  <a:cubicBezTo>
                    <a:pt x="1630" y="648"/>
                    <a:pt x="1629" y="648"/>
                    <a:pt x="1627" y="648"/>
                  </a:cubicBezTo>
                  <a:cubicBezTo>
                    <a:pt x="1618" y="650"/>
                    <a:pt x="1617" y="658"/>
                    <a:pt x="1607" y="658"/>
                  </a:cubicBezTo>
                  <a:cubicBezTo>
                    <a:pt x="1608" y="670"/>
                    <a:pt x="1591" y="666"/>
                    <a:pt x="1591" y="677"/>
                  </a:cubicBezTo>
                  <a:cubicBezTo>
                    <a:pt x="1597" y="682"/>
                    <a:pt x="1599" y="694"/>
                    <a:pt x="1608" y="694"/>
                  </a:cubicBezTo>
                  <a:cubicBezTo>
                    <a:pt x="1608" y="694"/>
                    <a:pt x="1608" y="694"/>
                    <a:pt x="1609" y="694"/>
                  </a:cubicBezTo>
                  <a:cubicBezTo>
                    <a:pt x="1620" y="693"/>
                    <a:pt x="1619" y="674"/>
                    <a:pt x="1611" y="668"/>
                  </a:cubicBezTo>
                  <a:cubicBezTo>
                    <a:pt x="1618" y="667"/>
                    <a:pt x="1630" y="661"/>
                    <a:pt x="1639" y="661"/>
                  </a:cubicBezTo>
                  <a:cubicBezTo>
                    <a:pt x="1643" y="661"/>
                    <a:pt x="1647" y="663"/>
                    <a:pt x="1648" y="667"/>
                  </a:cubicBezTo>
                  <a:cubicBezTo>
                    <a:pt x="1647" y="667"/>
                    <a:pt x="1647" y="668"/>
                    <a:pt x="1646" y="669"/>
                  </a:cubicBezTo>
                  <a:cubicBezTo>
                    <a:pt x="1642" y="667"/>
                    <a:pt x="1638" y="665"/>
                    <a:pt x="1631" y="665"/>
                  </a:cubicBezTo>
                  <a:cubicBezTo>
                    <a:pt x="1630" y="665"/>
                    <a:pt x="1629" y="665"/>
                    <a:pt x="1627" y="665"/>
                  </a:cubicBezTo>
                  <a:cubicBezTo>
                    <a:pt x="1623" y="669"/>
                    <a:pt x="1619" y="677"/>
                    <a:pt x="1627" y="680"/>
                  </a:cubicBezTo>
                  <a:cubicBezTo>
                    <a:pt x="1632" y="676"/>
                    <a:pt x="1639" y="675"/>
                    <a:pt x="1644" y="671"/>
                  </a:cubicBezTo>
                  <a:cubicBezTo>
                    <a:pt x="1647" y="672"/>
                    <a:pt x="1647" y="675"/>
                    <a:pt x="1650" y="675"/>
                  </a:cubicBezTo>
                  <a:cubicBezTo>
                    <a:pt x="1651" y="675"/>
                    <a:pt x="1651" y="675"/>
                    <a:pt x="1652" y="675"/>
                  </a:cubicBezTo>
                  <a:cubicBezTo>
                    <a:pt x="1663" y="673"/>
                    <a:pt x="1665" y="660"/>
                    <a:pt x="1675" y="658"/>
                  </a:cubicBezTo>
                  <a:cubicBezTo>
                    <a:pt x="1675" y="658"/>
                    <a:pt x="1676" y="658"/>
                    <a:pt x="1676" y="658"/>
                  </a:cubicBezTo>
                  <a:cubicBezTo>
                    <a:pt x="1678" y="658"/>
                    <a:pt x="1680" y="659"/>
                    <a:pt x="1682" y="660"/>
                  </a:cubicBezTo>
                  <a:cubicBezTo>
                    <a:pt x="1683" y="661"/>
                    <a:pt x="1685" y="661"/>
                    <a:pt x="1687" y="661"/>
                  </a:cubicBezTo>
                  <a:cubicBezTo>
                    <a:pt x="1687" y="661"/>
                    <a:pt x="1687" y="661"/>
                    <a:pt x="1687" y="661"/>
                  </a:cubicBezTo>
                  <a:cubicBezTo>
                    <a:pt x="1692" y="661"/>
                    <a:pt x="1694" y="657"/>
                    <a:pt x="1698" y="657"/>
                  </a:cubicBezTo>
                  <a:cubicBezTo>
                    <a:pt x="1699" y="657"/>
                    <a:pt x="1700" y="658"/>
                    <a:pt x="1702" y="658"/>
                  </a:cubicBezTo>
                  <a:cubicBezTo>
                    <a:pt x="1710" y="639"/>
                    <a:pt x="1723" y="617"/>
                    <a:pt x="1717" y="594"/>
                  </a:cubicBezTo>
                  <a:moveTo>
                    <a:pt x="1784" y="550"/>
                  </a:moveTo>
                  <a:cubicBezTo>
                    <a:pt x="1773" y="550"/>
                    <a:pt x="1762" y="564"/>
                    <a:pt x="1754" y="569"/>
                  </a:cubicBezTo>
                  <a:cubicBezTo>
                    <a:pt x="1737" y="567"/>
                    <a:pt x="1730" y="558"/>
                    <a:pt x="1719" y="552"/>
                  </a:cubicBezTo>
                  <a:cubicBezTo>
                    <a:pt x="1716" y="555"/>
                    <a:pt x="1716" y="558"/>
                    <a:pt x="1717" y="563"/>
                  </a:cubicBezTo>
                  <a:cubicBezTo>
                    <a:pt x="1714" y="571"/>
                    <a:pt x="1688" y="577"/>
                    <a:pt x="1693" y="589"/>
                  </a:cubicBezTo>
                  <a:cubicBezTo>
                    <a:pt x="1694" y="592"/>
                    <a:pt x="1696" y="594"/>
                    <a:pt x="1698" y="594"/>
                  </a:cubicBezTo>
                  <a:cubicBezTo>
                    <a:pt x="1704" y="594"/>
                    <a:pt x="1711" y="586"/>
                    <a:pt x="1714" y="583"/>
                  </a:cubicBezTo>
                  <a:cubicBezTo>
                    <a:pt x="1722" y="584"/>
                    <a:pt x="1726" y="588"/>
                    <a:pt x="1733" y="590"/>
                  </a:cubicBezTo>
                  <a:cubicBezTo>
                    <a:pt x="1738" y="581"/>
                    <a:pt x="1753" y="579"/>
                    <a:pt x="1758" y="569"/>
                  </a:cubicBezTo>
                  <a:cubicBezTo>
                    <a:pt x="1766" y="569"/>
                    <a:pt x="1766" y="569"/>
                    <a:pt x="1766" y="569"/>
                  </a:cubicBezTo>
                  <a:cubicBezTo>
                    <a:pt x="1769" y="560"/>
                    <a:pt x="1789" y="564"/>
                    <a:pt x="1791" y="553"/>
                  </a:cubicBezTo>
                  <a:cubicBezTo>
                    <a:pt x="1789" y="551"/>
                    <a:pt x="1786" y="550"/>
                    <a:pt x="1784" y="550"/>
                  </a:cubicBezTo>
                  <a:moveTo>
                    <a:pt x="1705" y="498"/>
                  </a:moveTo>
                  <a:cubicBezTo>
                    <a:pt x="1237" y="498"/>
                    <a:pt x="1237" y="498"/>
                    <a:pt x="1237" y="498"/>
                  </a:cubicBezTo>
                  <a:cubicBezTo>
                    <a:pt x="1237" y="800"/>
                    <a:pt x="1237" y="800"/>
                    <a:pt x="1237" y="800"/>
                  </a:cubicBezTo>
                  <a:cubicBezTo>
                    <a:pt x="1238" y="801"/>
                    <a:pt x="1238" y="801"/>
                    <a:pt x="1239" y="802"/>
                  </a:cubicBezTo>
                  <a:cubicBezTo>
                    <a:pt x="1240" y="808"/>
                    <a:pt x="1238" y="814"/>
                    <a:pt x="1237" y="820"/>
                  </a:cubicBezTo>
                  <a:cubicBezTo>
                    <a:pt x="1237" y="828"/>
                    <a:pt x="1237" y="828"/>
                    <a:pt x="1237" y="828"/>
                  </a:cubicBezTo>
                  <a:cubicBezTo>
                    <a:pt x="1237" y="828"/>
                    <a:pt x="1237" y="829"/>
                    <a:pt x="1238" y="829"/>
                  </a:cubicBezTo>
                  <a:cubicBezTo>
                    <a:pt x="1239" y="830"/>
                    <a:pt x="1241" y="830"/>
                    <a:pt x="1244" y="830"/>
                  </a:cubicBezTo>
                  <a:cubicBezTo>
                    <a:pt x="1245" y="830"/>
                    <a:pt x="1247" y="830"/>
                    <a:pt x="1248" y="830"/>
                  </a:cubicBezTo>
                  <a:cubicBezTo>
                    <a:pt x="1249" y="830"/>
                    <a:pt x="1250" y="830"/>
                    <a:pt x="1252" y="830"/>
                  </a:cubicBezTo>
                  <a:cubicBezTo>
                    <a:pt x="1253" y="830"/>
                    <a:pt x="1253" y="830"/>
                    <a:pt x="1254" y="830"/>
                  </a:cubicBezTo>
                  <a:cubicBezTo>
                    <a:pt x="1259" y="828"/>
                    <a:pt x="1259" y="821"/>
                    <a:pt x="1266" y="821"/>
                  </a:cubicBezTo>
                  <a:cubicBezTo>
                    <a:pt x="1266" y="827"/>
                    <a:pt x="1273" y="832"/>
                    <a:pt x="1274" y="837"/>
                  </a:cubicBezTo>
                  <a:cubicBezTo>
                    <a:pt x="1274" y="838"/>
                    <a:pt x="1272" y="841"/>
                    <a:pt x="1273" y="842"/>
                  </a:cubicBezTo>
                  <a:cubicBezTo>
                    <a:pt x="1275" y="847"/>
                    <a:pt x="1281" y="849"/>
                    <a:pt x="1282" y="854"/>
                  </a:cubicBezTo>
                  <a:cubicBezTo>
                    <a:pt x="1285" y="865"/>
                    <a:pt x="1275" y="876"/>
                    <a:pt x="1278" y="891"/>
                  </a:cubicBezTo>
                  <a:cubicBezTo>
                    <a:pt x="1286" y="899"/>
                    <a:pt x="1295" y="907"/>
                    <a:pt x="1296" y="921"/>
                  </a:cubicBezTo>
                  <a:cubicBezTo>
                    <a:pt x="1302" y="924"/>
                    <a:pt x="1303" y="934"/>
                    <a:pt x="1311" y="940"/>
                  </a:cubicBezTo>
                  <a:cubicBezTo>
                    <a:pt x="1312" y="942"/>
                    <a:pt x="1317" y="943"/>
                    <a:pt x="1319" y="944"/>
                  </a:cubicBezTo>
                  <a:cubicBezTo>
                    <a:pt x="1327" y="949"/>
                    <a:pt x="1330" y="959"/>
                    <a:pt x="1339" y="959"/>
                  </a:cubicBezTo>
                  <a:cubicBezTo>
                    <a:pt x="1341" y="959"/>
                    <a:pt x="1343" y="959"/>
                    <a:pt x="1346" y="957"/>
                  </a:cubicBezTo>
                  <a:cubicBezTo>
                    <a:pt x="1346" y="946"/>
                    <a:pt x="1334" y="941"/>
                    <a:pt x="1332" y="931"/>
                  </a:cubicBezTo>
                  <a:cubicBezTo>
                    <a:pt x="1330" y="926"/>
                    <a:pt x="1333" y="920"/>
                    <a:pt x="1328" y="915"/>
                  </a:cubicBezTo>
                  <a:cubicBezTo>
                    <a:pt x="1319" y="911"/>
                    <a:pt x="1306" y="909"/>
                    <a:pt x="1302" y="900"/>
                  </a:cubicBezTo>
                  <a:cubicBezTo>
                    <a:pt x="1306" y="889"/>
                    <a:pt x="1293" y="890"/>
                    <a:pt x="1291" y="880"/>
                  </a:cubicBezTo>
                  <a:cubicBezTo>
                    <a:pt x="1290" y="879"/>
                    <a:pt x="1293" y="863"/>
                    <a:pt x="1295" y="861"/>
                  </a:cubicBezTo>
                  <a:cubicBezTo>
                    <a:pt x="1298" y="856"/>
                    <a:pt x="1301" y="854"/>
                    <a:pt x="1304" y="854"/>
                  </a:cubicBezTo>
                  <a:cubicBezTo>
                    <a:pt x="1312" y="854"/>
                    <a:pt x="1319" y="864"/>
                    <a:pt x="1324" y="868"/>
                  </a:cubicBezTo>
                  <a:cubicBezTo>
                    <a:pt x="1330" y="873"/>
                    <a:pt x="1338" y="873"/>
                    <a:pt x="1340" y="879"/>
                  </a:cubicBezTo>
                  <a:cubicBezTo>
                    <a:pt x="1337" y="887"/>
                    <a:pt x="1340" y="894"/>
                    <a:pt x="1346" y="895"/>
                  </a:cubicBezTo>
                  <a:cubicBezTo>
                    <a:pt x="1346" y="895"/>
                    <a:pt x="1346" y="895"/>
                    <a:pt x="1347" y="895"/>
                  </a:cubicBezTo>
                  <a:cubicBezTo>
                    <a:pt x="1353" y="895"/>
                    <a:pt x="1358" y="884"/>
                    <a:pt x="1364" y="880"/>
                  </a:cubicBezTo>
                  <a:cubicBezTo>
                    <a:pt x="1374" y="873"/>
                    <a:pt x="1383" y="872"/>
                    <a:pt x="1388" y="868"/>
                  </a:cubicBezTo>
                  <a:cubicBezTo>
                    <a:pt x="1397" y="855"/>
                    <a:pt x="1395" y="836"/>
                    <a:pt x="1385" y="826"/>
                  </a:cubicBezTo>
                  <a:cubicBezTo>
                    <a:pt x="1379" y="821"/>
                    <a:pt x="1371" y="820"/>
                    <a:pt x="1366" y="814"/>
                  </a:cubicBezTo>
                  <a:cubicBezTo>
                    <a:pt x="1363" y="810"/>
                    <a:pt x="1358" y="803"/>
                    <a:pt x="1358" y="799"/>
                  </a:cubicBezTo>
                  <a:cubicBezTo>
                    <a:pt x="1358" y="789"/>
                    <a:pt x="1377" y="778"/>
                    <a:pt x="1388" y="777"/>
                  </a:cubicBezTo>
                  <a:cubicBezTo>
                    <a:pt x="1395" y="779"/>
                    <a:pt x="1392" y="789"/>
                    <a:pt x="1400" y="790"/>
                  </a:cubicBezTo>
                  <a:cubicBezTo>
                    <a:pt x="1405" y="784"/>
                    <a:pt x="1411" y="783"/>
                    <a:pt x="1423" y="781"/>
                  </a:cubicBezTo>
                  <a:cubicBezTo>
                    <a:pt x="1438" y="778"/>
                    <a:pt x="1444" y="766"/>
                    <a:pt x="1458" y="766"/>
                  </a:cubicBezTo>
                  <a:cubicBezTo>
                    <a:pt x="1460" y="766"/>
                    <a:pt x="1463" y="766"/>
                    <a:pt x="1466" y="767"/>
                  </a:cubicBezTo>
                  <a:cubicBezTo>
                    <a:pt x="1475" y="764"/>
                    <a:pt x="1476" y="754"/>
                    <a:pt x="1486" y="751"/>
                  </a:cubicBezTo>
                  <a:cubicBezTo>
                    <a:pt x="1491" y="739"/>
                    <a:pt x="1498" y="734"/>
                    <a:pt x="1507" y="723"/>
                  </a:cubicBezTo>
                  <a:cubicBezTo>
                    <a:pt x="1512" y="717"/>
                    <a:pt x="1527" y="703"/>
                    <a:pt x="1524" y="693"/>
                  </a:cubicBezTo>
                  <a:cubicBezTo>
                    <a:pt x="1523" y="687"/>
                    <a:pt x="1509" y="681"/>
                    <a:pt x="1504" y="671"/>
                  </a:cubicBezTo>
                  <a:cubicBezTo>
                    <a:pt x="1503" y="668"/>
                    <a:pt x="1503" y="664"/>
                    <a:pt x="1502" y="662"/>
                  </a:cubicBezTo>
                  <a:cubicBezTo>
                    <a:pt x="1500" y="658"/>
                    <a:pt x="1494" y="658"/>
                    <a:pt x="1494" y="653"/>
                  </a:cubicBezTo>
                  <a:cubicBezTo>
                    <a:pt x="1495" y="646"/>
                    <a:pt x="1511" y="644"/>
                    <a:pt x="1511" y="639"/>
                  </a:cubicBezTo>
                  <a:cubicBezTo>
                    <a:pt x="1513" y="639"/>
                    <a:pt x="1514" y="639"/>
                    <a:pt x="1516" y="639"/>
                  </a:cubicBezTo>
                  <a:cubicBezTo>
                    <a:pt x="1521" y="639"/>
                    <a:pt x="1524" y="638"/>
                    <a:pt x="1523" y="633"/>
                  </a:cubicBezTo>
                  <a:cubicBezTo>
                    <a:pt x="1519" y="631"/>
                    <a:pt x="1515" y="631"/>
                    <a:pt x="1510" y="631"/>
                  </a:cubicBezTo>
                  <a:cubicBezTo>
                    <a:pt x="1507" y="631"/>
                    <a:pt x="1504" y="631"/>
                    <a:pt x="1501" y="631"/>
                  </a:cubicBezTo>
                  <a:cubicBezTo>
                    <a:pt x="1498" y="631"/>
                    <a:pt x="1495" y="632"/>
                    <a:pt x="1493" y="632"/>
                  </a:cubicBezTo>
                  <a:cubicBezTo>
                    <a:pt x="1483" y="632"/>
                    <a:pt x="1475" y="630"/>
                    <a:pt x="1475" y="619"/>
                  </a:cubicBezTo>
                  <a:cubicBezTo>
                    <a:pt x="1475" y="619"/>
                    <a:pt x="1475" y="619"/>
                    <a:pt x="1475" y="619"/>
                  </a:cubicBezTo>
                  <a:cubicBezTo>
                    <a:pt x="1483" y="619"/>
                    <a:pt x="1488" y="614"/>
                    <a:pt x="1494" y="610"/>
                  </a:cubicBezTo>
                  <a:cubicBezTo>
                    <a:pt x="1499" y="605"/>
                    <a:pt x="1504" y="601"/>
                    <a:pt x="1512" y="601"/>
                  </a:cubicBezTo>
                  <a:cubicBezTo>
                    <a:pt x="1514" y="601"/>
                    <a:pt x="1516" y="601"/>
                    <a:pt x="1518" y="602"/>
                  </a:cubicBezTo>
                  <a:cubicBezTo>
                    <a:pt x="1518" y="609"/>
                    <a:pt x="1509" y="612"/>
                    <a:pt x="1513" y="620"/>
                  </a:cubicBezTo>
                  <a:cubicBezTo>
                    <a:pt x="1520" y="617"/>
                    <a:pt x="1532" y="610"/>
                    <a:pt x="1541" y="610"/>
                  </a:cubicBezTo>
                  <a:cubicBezTo>
                    <a:pt x="1545" y="610"/>
                    <a:pt x="1549" y="612"/>
                    <a:pt x="1552" y="617"/>
                  </a:cubicBezTo>
                  <a:cubicBezTo>
                    <a:pt x="1550" y="619"/>
                    <a:pt x="1549" y="622"/>
                    <a:pt x="1548" y="625"/>
                  </a:cubicBezTo>
                  <a:cubicBezTo>
                    <a:pt x="1560" y="632"/>
                    <a:pt x="1570" y="646"/>
                    <a:pt x="1561" y="660"/>
                  </a:cubicBezTo>
                  <a:cubicBezTo>
                    <a:pt x="1563" y="662"/>
                    <a:pt x="1567" y="663"/>
                    <a:pt x="1570" y="663"/>
                  </a:cubicBezTo>
                  <a:cubicBezTo>
                    <a:pt x="1578" y="663"/>
                    <a:pt x="1588" y="660"/>
                    <a:pt x="1592" y="657"/>
                  </a:cubicBezTo>
                  <a:cubicBezTo>
                    <a:pt x="1588" y="646"/>
                    <a:pt x="1595" y="644"/>
                    <a:pt x="1592" y="634"/>
                  </a:cubicBezTo>
                  <a:cubicBezTo>
                    <a:pt x="1589" y="625"/>
                    <a:pt x="1572" y="622"/>
                    <a:pt x="1574" y="613"/>
                  </a:cubicBezTo>
                  <a:cubicBezTo>
                    <a:pt x="1575" y="610"/>
                    <a:pt x="1580" y="610"/>
                    <a:pt x="1584" y="607"/>
                  </a:cubicBezTo>
                  <a:cubicBezTo>
                    <a:pt x="1585" y="606"/>
                    <a:pt x="1585" y="603"/>
                    <a:pt x="1588" y="601"/>
                  </a:cubicBezTo>
                  <a:cubicBezTo>
                    <a:pt x="1590" y="598"/>
                    <a:pt x="1596" y="596"/>
                    <a:pt x="1599" y="594"/>
                  </a:cubicBezTo>
                  <a:cubicBezTo>
                    <a:pt x="1606" y="586"/>
                    <a:pt x="1607" y="579"/>
                    <a:pt x="1619" y="577"/>
                  </a:cubicBezTo>
                  <a:cubicBezTo>
                    <a:pt x="1624" y="578"/>
                    <a:pt x="1624" y="583"/>
                    <a:pt x="1631" y="583"/>
                  </a:cubicBezTo>
                  <a:cubicBezTo>
                    <a:pt x="1647" y="576"/>
                    <a:pt x="1663" y="569"/>
                    <a:pt x="1668" y="553"/>
                  </a:cubicBezTo>
                  <a:cubicBezTo>
                    <a:pt x="1677" y="551"/>
                    <a:pt x="1677" y="543"/>
                    <a:pt x="1683" y="536"/>
                  </a:cubicBezTo>
                  <a:cubicBezTo>
                    <a:pt x="1689" y="529"/>
                    <a:pt x="1701" y="522"/>
                    <a:pt x="1704" y="515"/>
                  </a:cubicBezTo>
                  <a:cubicBezTo>
                    <a:pt x="1706" y="509"/>
                    <a:pt x="1705" y="503"/>
                    <a:pt x="1705" y="498"/>
                  </a:cubicBezTo>
                  <a:moveTo>
                    <a:pt x="1737" y="498"/>
                  </a:moveTo>
                  <a:cubicBezTo>
                    <a:pt x="1719" y="498"/>
                    <a:pt x="1719" y="498"/>
                    <a:pt x="1719" y="498"/>
                  </a:cubicBezTo>
                  <a:cubicBezTo>
                    <a:pt x="1719" y="502"/>
                    <a:pt x="1719" y="506"/>
                    <a:pt x="1718" y="509"/>
                  </a:cubicBezTo>
                  <a:cubicBezTo>
                    <a:pt x="1716" y="523"/>
                    <a:pt x="1707" y="541"/>
                    <a:pt x="1720" y="548"/>
                  </a:cubicBezTo>
                  <a:cubicBezTo>
                    <a:pt x="1724" y="543"/>
                    <a:pt x="1729" y="543"/>
                    <a:pt x="1736" y="543"/>
                  </a:cubicBezTo>
                  <a:cubicBezTo>
                    <a:pt x="1738" y="534"/>
                    <a:pt x="1714" y="522"/>
                    <a:pt x="1729" y="511"/>
                  </a:cubicBezTo>
                  <a:cubicBezTo>
                    <a:pt x="1734" y="512"/>
                    <a:pt x="1738" y="516"/>
                    <a:pt x="1742" y="516"/>
                  </a:cubicBezTo>
                  <a:cubicBezTo>
                    <a:pt x="1744" y="516"/>
                    <a:pt x="1745" y="516"/>
                    <a:pt x="1747" y="515"/>
                  </a:cubicBezTo>
                  <a:cubicBezTo>
                    <a:pt x="1747" y="509"/>
                    <a:pt x="1739" y="506"/>
                    <a:pt x="1737" y="500"/>
                  </a:cubicBezTo>
                  <a:cubicBezTo>
                    <a:pt x="1737" y="499"/>
                    <a:pt x="1737" y="499"/>
                    <a:pt x="1737" y="498"/>
                  </a:cubicBezTo>
                  <a:moveTo>
                    <a:pt x="3255" y="494"/>
                  </a:moveTo>
                  <a:cubicBezTo>
                    <a:pt x="3252" y="494"/>
                    <a:pt x="3250" y="494"/>
                    <a:pt x="3248" y="496"/>
                  </a:cubicBezTo>
                  <a:cubicBezTo>
                    <a:pt x="3248" y="497"/>
                    <a:pt x="3248" y="497"/>
                    <a:pt x="3249" y="498"/>
                  </a:cubicBezTo>
                  <a:cubicBezTo>
                    <a:pt x="3271" y="498"/>
                    <a:pt x="3271" y="498"/>
                    <a:pt x="3271" y="498"/>
                  </a:cubicBezTo>
                  <a:cubicBezTo>
                    <a:pt x="3266" y="496"/>
                    <a:pt x="3260" y="494"/>
                    <a:pt x="3255" y="494"/>
                  </a:cubicBezTo>
                  <a:moveTo>
                    <a:pt x="2613" y="491"/>
                  </a:moveTo>
                  <a:cubicBezTo>
                    <a:pt x="2612" y="491"/>
                    <a:pt x="2611" y="491"/>
                    <a:pt x="2610" y="491"/>
                  </a:cubicBezTo>
                  <a:cubicBezTo>
                    <a:pt x="2610" y="494"/>
                    <a:pt x="2612" y="496"/>
                    <a:pt x="2614" y="498"/>
                  </a:cubicBezTo>
                  <a:cubicBezTo>
                    <a:pt x="2640" y="498"/>
                    <a:pt x="2640" y="498"/>
                    <a:pt x="2640" y="498"/>
                  </a:cubicBezTo>
                  <a:cubicBezTo>
                    <a:pt x="2633" y="493"/>
                    <a:pt x="2624" y="491"/>
                    <a:pt x="2613" y="491"/>
                  </a:cubicBezTo>
                  <a:moveTo>
                    <a:pt x="3329" y="474"/>
                  </a:moveTo>
                  <a:cubicBezTo>
                    <a:pt x="3329" y="474"/>
                    <a:pt x="3328" y="474"/>
                    <a:pt x="3328" y="474"/>
                  </a:cubicBezTo>
                  <a:cubicBezTo>
                    <a:pt x="3323" y="476"/>
                    <a:pt x="3320" y="480"/>
                    <a:pt x="3317" y="482"/>
                  </a:cubicBezTo>
                  <a:cubicBezTo>
                    <a:pt x="3316" y="489"/>
                    <a:pt x="3312" y="494"/>
                    <a:pt x="3308" y="498"/>
                  </a:cubicBezTo>
                  <a:cubicBezTo>
                    <a:pt x="3334" y="498"/>
                    <a:pt x="3334" y="498"/>
                    <a:pt x="3334" y="498"/>
                  </a:cubicBezTo>
                  <a:cubicBezTo>
                    <a:pt x="3330" y="496"/>
                    <a:pt x="3326" y="494"/>
                    <a:pt x="3324" y="491"/>
                  </a:cubicBezTo>
                  <a:cubicBezTo>
                    <a:pt x="3324" y="483"/>
                    <a:pt x="3333" y="483"/>
                    <a:pt x="3333" y="476"/>
                  </a:cubicBezTo>
                  <a:cubicBezTo>
                    <a:pt x="3331" y="475"/>
                    <a:pt x="3331" y="474"/>
                    <a:pt x="3329" y="474"/>
                  </a:cubicBezTo>
                  <a:moveTo>
                    <a:pt x="208" y="446"/>
                  </a:moveTo>
                  <a:cubicBezTo>
                    <a:pt x="206" y="446"/>
                    <a:pt x="203" y="447"/>
                    <a:pt x="201" y="448"/>
                  </a:cubicBezTo>
                  <a:cubicBezTo>
                    <a:pt x="195" y="451"/>
                    <a:pt x="199" y="456"/>
                    <a:pt x="194" y="460"/>
                  </a:cubicBezTo>
                  <a:cubicBezTo>
                    <a:pt x="192" y="462"/>
                    <a:pt x="187" y="460"/>
                    <a:pt x="185" y="462"/>
                  </a:cubicBezTo>
                  <a:cubicBezTo>
                    <a:pt x="179" y="470"/>
                    <a:pt x="173" y="493"/>
                    <a:pt x="187" y="494"/>
                  </a:cubicBezTo>
                  <a:cubicBezTo>
                    <a:pt x="188" y="494"/>
                    <a:pt x="188" y="494"/>
                    <a:pt x="188" y="494"/>
                  </a:cubicBezTo>
                  <a:cubicBezTo>
                    <a:pt x="192" y="494"/>
                    <a:pt x="200" y="492"/>
                    <a:pt x="204" y="491"/>
                  </a:cubicBezTo>
                  <a:cubicBezTo>
                    <a:pt x="212" y="488"/>
                    <a:pt x="218" y="484"/>
                    <a:pt x="223" y="480"/>
                  </a:cubicBezTo>
                  <a:cubicBezTo>
                    <a:pt x="225" y="472"/>
                    <a:pt x="226" y="466"/>
                    <a:pt x="227" y="458"/>
                  </a:cubicBezTo>
                  <a:cubicBezTo>
                    <a:pt x="225" y="452"/>
                    <a:pt x="217" y="446"/>
                    <a:pt x="208" y="446"/>
                  </a:cubicBezTo>
                  <a:moveTo>
                    <a:pt x="477" y="415"/>
                  </a:moveTo>
                  <a:cubicBezTo>
                    <a:pt x="469" y="415"/>
                    <a:pt x="468" y="425"/>
                    <a:pt x="470" y="429"/>
                  </a:cubicBezTo>
                  <a:cubicBezTo>
                    <a:pt x="471" y="430"/>
                    <a:pt x="471" y="430"/>
                    <a:pt x="472" y="430"/>
                  </a:cubicBezTo>
                  <a:cubicBezTo>
                    <a:pt x="480" y="430"/>
                    <a:pt x="479" y="420"/>
                    <a:pt x="478" y="415"/>
                  </a:cubicBezTo>
                  <a:cubicBezTo>
                    <a:pt x="477" y="415"/>
                    <a:pt x="477" y="415"/>
                    <a:pt x="477" y="415"/>
                  </a:cubicBezTo>
                  <a:moveTo>
                    <a:pt x="217" y="407"/>
                  </a:moveTo>
                  <a:cubicBezTo>
                    <a:pt x="212" y="407"/>
                    <a:pt x="209" y="412"/>
                    <a:pt x="208" y="417"/>
                  </a:cubicBezTo>
                  <a:cubicBezTo>
                    <a:pt x="211" y="418"/>
                    <a:pt x="213" y="419"/>
                    <a:pt x="216" y="419"/>
                  </a:cubicBezTo>
                  <a:cubicBezTo>
                    <a:pt x="217" y="419"/>
                    <a:pt x="218" y="419"/>
                    <a:pt x="218" y="419"/>
                  </a:cubicBezTo>
                  <a:cubicBezTo>
                    <a:pt x="219" y="416"/>
                    <a:pt x="221" y="413"/>
                    <a:pt x="222" y="410"/>
                  </a:cubicBezTo>
                  <a:cubicBezTo>
                    <a:pt x="220" y="408"/>
                    <a:pt x="218" y="407"/>
                    <a:pt x="217" y="407"/>
                  </a:cubicBezTo>
                  <a:moveTo>
                    <a:pt x="517" y="400"/>
                  </a:moveTo>
                  <a:cubicBezTo>
                    <a:pt x="511" y="400"/>
                    <a:pt x="503" y="408"/>
                    <a:pt x="517" y="411"/>
                  </a:cubicBezTo>
                  <a:cubicBezTo>
                    <a:pt x="518" y="410"/>
                    <a:pt x="518" y="410"/>
                    <a:pt x="519" y="410"/>
                  </a:cubicBezTo>
                  <a:cubicBezTo>
                    <a:pt x="519" y="410"/>
                    <a:pt x="520" y="410"/>
                    <a:pt x="520" y="410"/>
                  </a:cubicBezTo>
                  <a:cubicBezTo>
                    <a:pt x="522" y="403"/>
                    <a:pt x="520" y="400"/>
                    <a:pt x="517" y="400"/>
                  </a:cubicBezTo>
                  <a:moveTo>
                    <a:pt x="252" y="396"/>
                  </a:moveTo>
                  <a:cubicBezTo>
                    <a:pt x="252" y="396"/>
                    <a:pt x="252" y="396"/>
                    <a:pt x="252" y="396"/>
                  </a:cubicBezTo>
                  <a:cubicBezTo>
                    <a:pt x="253" y="404"/>
                    <a:pt x="245" y="408"/>
                    <a:pt x="234" y="408"/>
                  </a:cubicBezTo>
                  <a:cubicBezTo>
                    <a:pt x="233" y="417"/>
                    <a:pt x="216" y="417"/>
                    <a:pt x="218" y="426"/>
                  </a:cubicBezTo>
                  <a:cubicBezTo>
                    <a:pt x="219" y="426"/>
                    <a:pt x="220" y="426"/>
                    <a:pt x="220" y="426"/>
                  </a:cubicBezTo>
                  <a:cubicBezTo>
                    <a:pt x="222" y="426"/>
                    <a:pt x="223" y="425"/>
                    <a:pt x="224" y="424"/>
                  </a:cubicBezTo>
                  <a:cubicBezTo>
                    <a:pt x="224" y="423"/>
                    <a:pt x="225" y="422"/>
                    <a:pt x="227" y="422"/>
                  </a:cubicBezTo>
                  <a:cubicBezTo>
                    <a:pt x="227" y="422"/>
                    <a:pt x="227" y="422"/>
                    <a:pt x="227" y="422"/>
                  </a:cubicBezTo>
                  <a:cubicBezTo>
                    <a:pt x="232" y="428"/>
                    <a:pt x="220" y="434"/>
                    <a:pt x="223" y="444"/>
                  </a:cubicBezTo>
                  <a:cubicBezTo>
                    <a:pt x="231" y="454"/>
                    <a:pt x="254" y="451"/>
                    <a:pt x="256" y="467"/>
                  </a:cubicBezTo>
                  <a:cubicBezTo>
                    <a:pt x="256" y="474"/>
                    <a:pt x="240" y="469"/>
                    <a:pt x="237" y="474"/>
                  </a:cubicBezTo>
                  <a:cubicBezTo>
                    <a:pt x="236" y="479"/>
                    <a:pt x="240" y="479"/>
                    <a:pt x="239" y="482"/>
                  </a:cubicBezTo>
                  <a:cubicBezTo>
                    <a:pt x="238" y="484"/>
                    <a:pt x="234" y="485"/>
                    <a:pt x="232" y="486"/>
                  </a:cubicBezTo>
                  <a:cubicBezTo>
                    <a:pt x="233" y="491"/>
                    <a:pt x="240" y="489"/>
                    <a:pt x="241" y="494"/>
                  </a:cubicBezTo>
                  <a:cubicBezTo>
                    <a:pt x="240" y="496"/>
                    <a:pt x="239" y="497"/>
                    <a:pt x="238" y="498"/>
                  </a:cubicBezTo>
                  <a:cubicBezTo>
                    <a:pt x="293" y="498"/>
                    <a:pt x="293" y="498"/>
                    <a:pt x="293" y="498"/>
                  </a:cubicBezTo>
                  <a:cubicBezTo>
                    <a:pt x="300" y="495"/>
                    <a:pt x="304" y="490"/>
                    <a:pt x="304" y="481"/>
                  </a:cubicBezTo>
                  <a:cubicBezTo>
                    <a:pt x="296" y="474"/>
                    <a:pt x="281" y="473"/>
                    <a:pt x="283" y="458"/>
                  </a:cubicBezTo>
                  <a:cubicBezTo>
                    <a:pt x="275" y="453"/>
                    <a:pt x="256" y="444"/>
                    <a:pt x="257" y="436"/>
                  </a:cubicBezTo>
                  <a:cubicBezTo>
                    <a:pt x="258" y="428"/>
                    <a:pt x="271" y="433"/>
                    <a:pt x="270" y="422"/>
                  </a:cubicBezTo>
                  <a:cubicBezTo>
                    <a:pt x="269" y="421"/>
                    <a:pt x="266" y="421"/>
                    <a:pt x="264" y="421"/>
                  </a:cubicBezTo>
                  <a:cubicBezTo>
                    <a:pt x="262" y="421"/>
                    <a:pt x="261" y="421"/>
                    <a:pt x="260" y="421"/>
                  </a:cubicBezTo>
                  <a:cubicBezTo>
                    <a:pt x="258" y="421"/>
                    <a:pt x="257" y="421"/>
                    <a:pt x="255" y="421"/>
                  </a:cubicBezTo>
                  <a:cubicBezTo>
                    <a:pt x="252" y="421"/>
                    <a:pt x="249" y="421"/>
                    <a:pt x="247" y="419"/>
                  </a:cubicBezTo>
                  <a:cubicBezTo>
                    <a:pt x="254" y="412"/>
                    <a:pt x="254" y="405"/>
                    <a:pt x="262" y="400"/>
                  </a:cubicBezTo>
                  <a:cubicBezTo>
                    <a:pt x="258" y="399"/>
                    <a:pt x="256" y="396"/>
                    <a:pt x="252" y="396"/>
                  </a:cubicBezTo>
                  <a:moveTo>
                    <a:pt x="489" y="385"/>
                  </a:moveTo>
                  <a:cubicBezTo>
                    <a:pt x="487" y="385"/>
                    <a:pt x="484" y="386"/>
                    <a:pt x="484" y="389"/>
                  </a:cubicBezTo>
                  <a:cubicBezTo>
                    <a:pt x="484" y="391"/>
                    <a:pt x="487" y="392"/>
                    <a:pt x="489" y="392"/>
                  </a:cubicBezTo>
                  <a:cubicBezTo>
                    <a:pt x="491" y="392"/>
                    <a:pt x="492" y="391"/>
                    <a:pt x="493" y="391"/>
                  </a:cubicBezTo>
                  <a:cubicBezTo>
                    <a:pt x="494" y="388"/>
                    <a:pt x="494" y="389"/>
                    <a:pt x="493" y="386"/>
                  </a:cubicBezTo>
                  <a:cubicBezTo>
                    <a:pt x="492" y="385"/>
                    <a:pt x="491" y="385"/>
                    <a:pt x="489" y="385"/>
                  </a:cubicBezTo>
                  <a:moveTo>
                    <a:pt x="270" y="382"/>
                  </a:moveTo>
                  <a:cubicBezTo>
                    <a:pt x="267" y="382"/>
                    <a:pt x="265" y="385"/>
                    <a:pt x="265" y="388"/>
                  </a:cubicBezTo>
                  <a:cubicBezTo>
                    <a:pt x="265" y="391"/>
                    <a:pt x="268" y="394"/>
                    <a:pt x="273" y="394"/>
                  </a:cubicBezTo>
                  <a:cubicBezTo>
                    <a:pt x="274" y="394"/>
                    <a:pt x="275" y="394"/>
                    <a:pt x="276" y="394"/>
                  </a:cubicBezTo>
                  <a:cubicBezTo>
                    <a:pt x="278" y="391"/>
                    <a:pt x="278" y="387"/>
                    <a:pt x="276" y="384"/>
                  </a:cubicBezTo>
                  <a:cubicBezTo>
                    <a:pt x="274" y="383"/>
                    <a:pt x="272" y="382"/>
                    <a:pt x="270" y="382"/>
                  </a:cubicBezTo>
                  <a:moveTo>
                    <a:pt x="3064" y="335"/>
                  </a:moveTo>
                  <a:cubicBezTo>
                    <a:pt x="3059" y="335"/>
                    <a:pt x="3053" y="337"/>
                    <a:pt x="3051" y="340"/>
                  </a:cubicBezTo>
                  <a:cubicBezTo>
                    <a:pt x="3050" y="345"/>
                    <a:pt x="3054" y="347"/>
                    <a:pt x="3058" y="347"/>
                  </a:cubicBezTo>
                  <a:cubicBezTo>
                    <a:pt x="3064" y="347"/>
                    <a:pt x="3071" y="344"/>
                    <a:pt x="3072" y="339"/>
                  </a:cubicBezTo>
                  <a:cubicBezTo>
                    <a:pt x="3070" y="336"/>
                    <a:pt x="3067" y="335"/>
                    <a:pt x="3064" y="335"/>
                  </a:cubicBezTo>
                  <a:moveTo>
                    <a:pt x="3034" y="302"/>
                  </a:moveTo>
                  <a:cubicBezTo>
                    <a:pt x="3033" y="302"/>
                    <a:pt x="3033" y="302"/>
                    <a:pt x="3032" y="302"/>
                  </a:cubicBezTo>
                  <a:cubicBezTo>
                    <a:pt x="3028" y="309"/>
                    <a:pt x="3023" y="320"/>
                    <a:pt x="3025" y="328"/>
                  </a:cubicBezTo>
                  <a:cubicBezTo>
                    <a:pt x="3031" y="331"/>
                    <a:pt x="3036" y="333"/>
                    <a:pt x="3043" y="335"/>
                  </a:cubicBezTo>
                  <a:cubicBezTo>
                    <a:pt x="3049" y="331"/>
                    <a:pt x="3047" y="326"/>
                    <a:pt x="3054" y="325"/>
                  </a:cubicBezTo>
                  <a:cubicBezTo>
                    <a:pt x="3055" y="325"/>
                    <a:pt x="3056" y="324"/>
                    <a:pt x="3057" y="324"/>
                  </a:cubicBezTo>
                  <a:cubicBezTo>
                    <a:pt x="3060" y="324"/>
                    <a:pt x="3064" y="326"/>
                    <a:pt x="3068" y="327"/>
                  </a:cubicBezTo>
                  <a:cubicBezTo>
                    <a:pt x="3071" y="328"/>
                    <a:pt x="3075" y="329"/>
                    <a:pt x="3078" y="329"/>
                  </a:cubicBezTo>
                  <a:cubicBezTo>
                    <a:pt x="3082" y="329"/>
                    <a:pt x="3085" y="327"/>
                    <a:pt x="3085" y="318"/>
                  </a:cubicBezTo>
                  <a:cubicBezTo>
                    <a:pt x="3068" y="313"/>
                    <a:pt x="3056" y="302"/>
                    <a:pt x="3034" y="302"/>
                  </a:cubicBezTo>
                  <a:moveTo>
                    <a:pt x="55" y="302"/>
                  </a:moveTo>
                  <a:cubicBezTo>
                    <a:pt x="53" y="302"/>
                    <a:pt x="51" y="302"/>
                    <a:pt x="50" y="302"/>
                  </a:cubicBezTo>
                  <a:cubicBezTo>
                    <a:pt x="50" y="306"/>
                    <a:pt x="52" y="307"/>
                    <a:pt x="53" y="309"/>
                  </a:cubicBezTo>
                  <a:cubicBezTo>
                    <a:pt x="49" y="313"/>
                    <a:pt x="40" y="314"/>
                    <a:pt x="37" y="319"/>
                  </a:cubicBezTo>
                  <a:cubicBezTo>
                    <a:pt x="37" y="322"/>
                    <a:pt x="37" y="322"/>
                    <a:pt x="37" y="322"/>
                  </a:cubicBezTo>
                  <a:cubicBezTo>
                    <a:pt x="37" y="325"/>
                    <a:pt x="44" y="324"/>
                    <a:pt x="45" y="327"/>
                  </a:cubicBezTo>
                  <a:cubicBezTo>
                    <a:pt x="44" y="330"/>
                    <a:pt x="42" y="330"/>
                    <a:pt x="43" y="333"/>
                  </a:cubicBezTo>
                  <a:cubicBezTo>
                    <a:pt x="44" y="333"/>
                    <a:pt x="45" y="333"/>
                    <a:pt x="45" y="333"/>
                  </a:cubicBezTo>
                  <a:cubicBezTo>
                    <a:pt x="46" y="333"/>
                    <a:pt x="47" y="333"/>
                    <a:pt x="48" y="333"/>
                  </a:cubicBezTo>
                  <a:cubicBezTo>
                    <a:pt x="49" y="333"/>
                    <a:pt x="50" y="333"/>
                    <a:pt x="51" y="333"/>
                  </a:cubicBezTo>
                  <a:cubicBezTo>
                    <a:pt x="54" y="333"/>
                    <a:pt x="57" y="333"/>
                    <a:pt x="58" y="336"/>
                  </a:cubicBezTo>
                  <a:cubicBezTo>
                    <a:pt x="55" y="338"/>
                    <a:pt x="55" y="343"/>
                    <a:pt x="58" y="345"/>
                  </a:cubicBezTo>
                  <a:cubicBezTo>
                    <a:pt x="59" y="345"/>
                    <a:pt x="61" y="345"/>
                    <a:pt x="63" y="345"/>
                  </a:cubicBezTo>
                  <a:cubicBezTo>
                    <a:pt x="68" y="345"/>
                    <a:pt x="74" y="346"/>
                    <a:pt x="79" y="347"/>
                  </a:cubicBezTo>
                  <a:cubicBezTo>
                    <a:pt x="85" y="348"/>
                    <a:pt x="91" y="350"/>
                    <a:pt x="96" y="350"/>
                  </a:cubicBezTo>
                  <a:cubicBezTo>
                    <a:pt x="101" y="350"/>
                    <a:pt x="107" y="348"/>
                    <a:pt x="111" y="343"/>
                  </a:cubicBezTo>
                  <a:cubicBezTo>
                    <a:pt x="129" y="342"/>
                    <a:pt x="137" y="334"/>
                    <a:pt x="149" y="328"/>
                  </a:cubicBezTo>
                  <a:cubicBezTo>
                    <a:pt x="145" y="319"/>
                    <a:pt x="139" y="312"/>
                    <a:pt x="131" y="307"/>
                  </a:cubicBezTo>
                  <a:cubicBezTo>
                    <a:pt x="127" y="308"/>
                    <a:pt x="124" y="308"/>
                    <a:pt x="120" y="308"/>
                  </a:cubicBezTo>
                  <a:cubicBezTo>
                    <a:pt x="117" y="308"/>
                    <a:pt x="114" y="308"/>
                    <a:pt x="111" y="308"/>
                  </a:cubicBezTo>
                  <a:cubicBezTo>
                    <a:pt x="108" y="308"/>
                    <a:pt x="105" y="307"/>
                    <a:pt x="102" y="307"/>
                  </a:cubicBezTo>
                  <a:cubicBezTo>
                    <a:pt x="99" y="307"/>
                    <a:pt x="97" y="308"/>
                    <a:pt x="94" y="308"/>
                  </a:cubicBezTo>
                  <a:cubicBezTo>
                    <a:pt x="84" y="310"/>
                    <a:pt x="84" y="319"/>
                    <a:pt x="76" y="321"/>
                  </a:cubicBezTo>
                  <a:cubicBezTo>
                    <a:pt x="67" y="317"/>
                    <a:pt x="66" y="306"/>
                    <a:pt x="58" y="302"/>
                  </a:cubicBezTo>
                  <a:cubicBezTo>
                    <a:pt x="57" y="302"/>
                    <a:pt x="56" y="302"/>
                    <a:pt x="55" y="302"/>
                  </a:cubicBezTo>
                  <a:moveTo>
                    <a:pt x="433" y="279"/>
                  </a:moveTo>
                  <a:cubicBezTo>
                    <a:pt x="423" y="279"/>
                    <a:pt x="412" y="283"/>
                    <a:pt x="416" y="292"/>
                  </a:cubicBezTo>
                  <a:cubicBezTo>
                    <a:pt x="421" y="291"/>
                    <a:pt x="426" y="289"/>
                    <a:pt x="432" y="289"/>
                  </a:cubicBezTo>
                  <a:cubicBezTo>
                    <a:pt x="434" y="286"/>
                    <a:pt x="435" y="282"/>
                    <a:pt x="433" y="279"/>
                  </a:cubicBezTo>
                  <a:moveTo>
                    <a:pt x="3732" y="279"/>
                  </a:moveTo>
                  <a:cubicBezTo>
                    <a:pt x="3725" y="281"/>
                    <a:pt x="3718" y="281"/>
                    <a:pt x="3710" y="281"/>
                  </a:cubicBezTo>
                  <a:cubicBezTo>
                    <a:pt x="3709" y="281"/>
                    <a:pt x="3709" y="281"/>
                    <a:pt x="3708" y="281"/>
                  </a:cubicBezTo>
                  <a:cubicBezTo>
                    <a:pt x="3707" y="281"/>
                    <a:pt x="3706" y="281"/>
                    <a:pt x="3705" y="281"/>
                  </a:cubicBezTo>
                  <a:cubicBezTo>
                    <a:pt x="3692" y="281"/>
                    <a:pt x="3679" y="281"/>
                    <a:pt x="3673" y="289"/>
                  </a:cubicBezTo>
                  <a:cubicBezTo>
                    <a:pt x="3668" y="287"/>
                    <a:pt x="3667" y="281"/>
                    <a:pt x="3660" y="281"/>
                  </a:cubicBezTo>
                  <a:cubicBezTo>
                    <a:pt x="3660" y="281"/>
                    <a:pt x="3659" y="281"/>
                    <a:pt x="3659" y="281"/>
                  </a:cubicBezTo>
                  <a:cubicBezTo>
                    <a:pt x="3655" y="287"/>
                    <a:pt x="3647" y="290"/>
                    <a:pt x="3645" y="298"/>
                  </a:cubicBezTo>
                  <a:cubicBezTo>
                    <a:pt x="3649" y="304"/>
                    <a:pt x="3655" y="310"/>
                    <a:pt x="3663" y="314"/>
                  </a:cubicBezTo>
                  <a:cubicBezTo>
                    <a:pt x="3661" y="316"/>
                    <a:pt x="3658" y="318"/>
                    <a:pt x="3659" y="324"/>
                  </a:cubicBezTo>
                  <a:cubicBezTo>
                    <a:pt x="3661" y="325"/>
                    <a:pt x="3662" y="325"/>
                    <a:pt x="3664" y="325"/>
                  </a:cubicBezTo>
                  <a:cubicBezTo>
                    <a:pt x="3670" y="325"/>
                    <a:pt x="3673" y="319"/>
                    <a:pt x="3679" y="318"/>
                  </a:cubicBezTo>
                  <a:cubicBezTo>
                    <a:pt x="3683" y="320"/>
                    <a:pt x="3688" y="321"/>
                    <a:pt x="3692" y="321"/>
                  </a:cubicBezTo>
                  <a:cubicBezTo>
                    <a:pt x="3701" y="321"/>
                    <a:pt x="3710" y="318"/>
                    <a:pt x="3717" y="316"/>
                  </a:cubicBezTo>
                  <a:cubicBezTo>
                    <a:pt x="3733" y="313"/>
                    <a:pt x="3754" y="314"/>
                    <a:pt x="3758" y="301"/>
                  </a:cubicBezTo>
                  <a:cubicBezTo>
                    <a:pt x="3751" y="292"/>
                    <a:pt x="3742" y="285"/>
                    <a:pt x="3732" y="279"/>
                  </a:cubicBezTo>
                  <a:moveTo>
                    <a:pt x="3132" y="261"/>
                  </a:moveTo>
                  <a:cubicBezTo>
                    <a:pt x="3126" y="261"/>
                    <a:pt x="3117" y="266"/>
                    <a:pt x="3114" y="270"/>
                  </a:cubicBezTo>
                  <a:cubicBezTo>
                    <a:pt x="3113" y="277"/>
                    <a:pt x="3115" y="281"/>
                    <a:pt x="3122" y="282"/>
                  </a:cubicBezTo>
                  <a:cubicBezTo>
                    <a:pt x="3127" y="277"/>
                    <a:pt x="3141" y="274"/>
                    <a:pt x="3138" y="265"/>
                  </a:cubicBezTo>
                  <a:cubicBezTo>
                    <a:pt x="3137" y="262"/>
                    <a:pt x="3135" y="261"/>
                    <a:pt x="3132" y="261"/>
                  </a:cubicBezTo>
                  <a:moveTo>
                    <a:pt x="465" y="257"/>
                  </a:moveTo>
                  <a:cubicBezTo>
                    <a:pt x="464" y="257"/>
                    <a:pt x="464" y="257"/>
                    <a:pt x="463" y="257"/>
                  </a:cubicBezTo>
                  <a:cubicBezTo>
                    <a:pt x="461" y="259"/>
                    <a:pt x="459" y="262"/>
                    <a:pt x="459" y="265"/>
                  </a:cubicBezTo>
                  <a:cubicBezTo>
                    <a:pt x="460" y="266"/>
                    <a:pt x="460" y="266"/>
                    <a:pt x="461" y="266"/>
                  </a:cubicBezTo>
                  <a:cubicBezTo>
                    <a:pt x="466" y="266"/>
                    <a:pt x="468" y="262"/>
                    <a:pt x="469" y="259"/>
                  </a:cubicBezTo>
                  <a:cubicBezTo>
                    <a:pt x="467" y="259"/>
                    <a:pt x="467" y="257"/>
                    <a:pt x="465" y="257"/>
                  </a:cubicBezTo>
                  <a:moveTo>
                    <a:pt x="785" y="256"/>
                  </a:moveTo>
                  <a:cubicBezTo>
                    <a:pt x="784" y="256"/>
                    <a:pt x="782" y="256"/>
                    <a:pt x="781" y="256"/>
                  </a:cubicBezTo>
                  <a:cubicBezTo>
                    <a:pt x="768" y="259"/>
                    <a:pt x="773" y="275"/>
                    <a:pt x="783" y="275"/>
                  </a:cubicBezTo>
                  <a:cubicBezTo>
                    <a:pt x="783" y="275"/>
                    <a:pt x="783" y="275"/>
                    <a:pt x="783" y="275"/>
                  </a:cubicBezTo>
                  <a:cubicBezTo>
                    <a:pt x="793" y="274"/>
                    <a:pt x="798" y="256"/>
                    <a:pt x="785" y="256"/>
                  </a:cubicBezTo>
                  <a:moveTo>
                    <a:pt x="489" y="245"/>
                  </a:moveTo>
                  <a:cubicBezTo>
                    <a:pt x="484" y="245"/>
                    <a:pt x="481" y="249"/>
                    <a:pt x="479" y="252"/>
                  </a:cubicBezTo>
                  <a:cubicBezTo>
                    <a:pt x="480" y="254"/>
                    <a:pt x="482" y="254"/>
                    <a:pt x="484" y="254"/>
                  </a:cubicBezTo>
                  <a:cubicBezTo>
                    <a:pt x="488" y="254"/>
                    <a:pt x="493" y="250"/>
                    <a:pt x="492" y="246"/>
                  </a:cubicBezTo>
                  <a:cubicBezTo>
                    <a:pt x="491" y="245"/>
                    <a:pt x="490" y="245"/>
                    <a:pt x="489" y="245"/>
                  </a:cubicBezTo>
                  <a:moveTo>
                    <a:pt x="2912" y="241"/>
                  </a:moveTo>
                  <a:cubicBezTo>
                    <a:pt x="2904" y="241"/>
                    <a:pt x="2897" y="244"/>
                    <a:pt x="2896" y="252"/>
                  </a:cubicBezTo>
                  <a:cubicBezTo>
                    <a:pt x="2906" y="253"/>
                    <a:pt x="2916" y="258"/>
                    <a:pt x="2926" y="258"/>
                  </a:cubicBezTo>
                  <a:cubicBezTo>
                    <a:pt x="2930" y="258"/>
                    <a:pt x="2934" y="257"/>
                    <a:pt x="2938" y="254"/>
                  </a:cubicBezTo>
                  <a:cubicBezTo>
                    <a:pt x="2936" y="247"/>
                    <a:pt x="2923" y="241"/>
                    <a:pt x="2912" y="241"/>
                  </a:cubicBezTo>
                  <a:moveTo>
                    <a:pt x="23" y="237"/>
                  </a:moveTo>
                  <a:cubicBezTo>
                    <a:pt x="16" y="237"/>
                    <a:pt x="6" y="240"/>
                    <a:pt x="0" y="241"/>
                  </a:cubicBezTo>
                  <a:cubicBezTo>
                    <a:pt x="2" y="247"/>
                    <a:pt x="8" y="249"/>
                    <a:pt x="15" y="249"/>
                  </a:cubicBezTo>
                  <a:cubicBezTo>
                    <a:pt x="22" y="249"/>
                    <a:pt x="30" y="247"/>
                    <a:pt x="33" y="243"/>
                  </a:cubicBezTo>
                  <a:cubicBezTo>
                    <a:pt x="32" y="239"/>
                    <a:pt x="28" y="237"/>
                    <a:pt x="23" y="237"/>
                  </a:cubicBezTo>
                  <a:moveTo>
                    <a:pt x="2951" y="212"/>
                  </a:moveTo>
                  <a:cubicBezTo>
                    <a:pt x="2938" y="212"/>
                    <a:pt x="2927" y="214"/>
                    <a:pt x="2926" y="223"/>
                  </a:cubicBezTo>
                  <a:cubicBezTo>
                    <a:pt x="2925" y="227"/>
                    <a:pt x="2931" y="233"/>
                    <a:pt x="2929" y="239"/>
                  </a:cubicBezTo>
                  <a:cubicBezTo>
                    <a:pt x="2936" y="241"/>
                    <a:pt x="2946" y="241"/>
                    <a:pt x="2951" y="246"/>
                  </a:cubicBezTo>
                  <a:cubicBezTo>
                    <a:pt x="2951" y="250"/>
                    <a:pt x="2944" y="248"/>
                    <a:pt x="2946" y="253"/>
                  </a:cubicBezTo>
                  <a:cubicBezTo>
                    <a:pt x="2946" y="257"/>
                    <a:pt x="2953" y="255"/>
                    <a:pt x="2952" y="260"/>
                  </a:cubicBezTo>
                  <a:cubicBezTo>
                    <a:pt x="2949" y="264"/>
                    <a:pt x="2940" y="264"/>
                    <a:pt x="2938" y="269"/>
                  </a:cubicBezTo>
                  <a:cubicBezTo>
                    <a:pt x="2939" y="273"/>
                    <a:pt x="2943" y="282"/>
                    <a:pt x="2935" y="282"/>
                  </a:cubicBezTo>
                  <a:cubicBezTo>
                    <a:pt x="2935" y="282"/>
                    <a:pt x="2934" y="282"/>
                    <a:pt x="2933" y="282"/>
                  </a:cubicBezTo>
                  <a:cubicBezTo>
                    <a:pt x="2929" y="279"/>
                    <a:pt x="2931" y="271"/>
                    <a:pt x="2929" y="266"/>
                  </a:cubicBezTo>
                  <a:cubicBezTo>
                    <a:pt x="2927" y="266"/>
                    <a:pt x="2925" y="265"/>
                    <a:pt x="2923" y="265"/>
                  </a:cubicBezTo>
                  <a:cubicBezTo>
                    <a:pt x="2922" y="265"/>
                    <a:pt x="2922" y="265"/>
                    <a:pt x="2921" y="265"/>
                  </a:cubicBezTo>
                  <a:cubicBezTo>
                    <a:pt x="2917" y="267"/>
                    <a:pt x="2920" y="274"/>
                    <a:pt x="2915" y="274"/>
                  </a:cubicBezTo>
                  <a:cubicBezTo>
                    <a:pt x="2915" y="274"/>
                    <a:pt x="2915" y="274"/>
                    <a:pt x="2915" y="274"/>
                  </a:cubicBezTo>
                  <a:cubicBezTo>
                    <a:pt x="2909" y="273"/>
                    <a:pt x="2909" y="268"/>
                    <a:pt x="2903" y="267"/>
                  </a:cubicBezTo>
                  <a:cubicBezTo>
                    <a:pt x="2898" y="270"/>
                    <a:pt x="2893" y="271"/>
                    <a:pt x="2887" y="271"/>
                  </a:cubicBezTo>
                  <a:cubicBezTo>
                    <a:pt x="2880" y="271"/>
                    <a:pt x="2872" y="270"/>
                    <a:pt x="2865" y="268"/>
                  </a:cubicBezTo>
                  <a:cubicBezTo>
                    <a:pt x="2858" y="267"/>
                    <a:pt x="2851" y="265"/>
                    <a:pt x="2845" y="265"/>
                  </a:cubicBezTo>
                  <a:cubicBezTo>
                    <a:pt x="2844" y="265"/>
                    <a:pt x="2843" y="265"/>
                    <a:pt x="2843" y="265"/>
                  </a:cubicBezTo>
                  <a:cubicBezTo>
                    <a:pt x="2837" y="263"/>
                    <a:pt x="2835" y="257"/>
                    <a:pt x="2828" y="255"/>
                  </a:cubicBezTo>
                  <a:cubicBezTo>
                    <a:pt x="2821" y="260"/>
                    <a:pt x="2811" y="258"/>
                    <a:pt x="2807" y="264"/>
                  </a:cubicBezTo>
                  <a:cubicBezTo>
                    <a:pt x="2808" y="266"/>
                    <a:pt x="2810" y="267"/>
                    <a:pt x="2812" y="267"/>
                  </a:cubicBezTo>
                  <a:cubicBezTo>
                    <a:pt x="2814" y="267"/>
                    <a:pt x="2816" y="266"/>
                    <a:pt x="2818" y="265"/>
                  </a:cubicBezTo>
                  <a:cubicBezTo>
                    <a:pt x="2821" y="264"/>
                    <a:pt x="2823" y="263"/>
                    <a:pt x="2825" y="263"/>
                  </a:cubicBezTo>
                  <a:cubicBezTo>
                    <a:pt x="2826" y="263"/>
                    <a:pt x="2827" y="263"/>
                    <a:pt x="2828" y="264"/>
                  </a:cubicBezTo>
                  <a:cubicBezTo>
                    <a:pt x="2825" y="269"/>
                    <a:pt x="2818" y="270"/>
                    <a:pt x="2813" y="272"/>
                  </a:cubicBezTo>
                  <a:cubicBezTo>
                    <a:pt x="2817" y="276"/>
                    <a:pt x="2823" y="288"/>
                    <a:pt x="2810" y="288"/>
                  </a:cubicBezTo>
                  <a:cubicBezTo>
                    <a:pt x="2809" y="288"/>
                    <a:pt x="2809" y="288"/>
                    <a:pt x="2808" y="288"/>
                  </a:cubicBezTo>
                  <a:cubicBezTo>
                    <a:pt x="2805" y="284"/>
                    <a:pt x="2810" y="280"/>
                    <a:pt x="2807" y="277"/>
                  </a:cubicBezTo>
                  <a:cubicBezTo>
                    <a:pt x="2801" y="275"/>
                    <a:pt x="2797" y="268"/>
                    <a:pt x="2788" y="268"/>
                  </a:cubicBezTo>
                  <a:cubicBezTo>
                    <a:pt x="2788" y="268"/>
                    <a:pt x="2788" y="268"/>
                    <a:pt x="2788" y="268"/>
                  </a:cubicBezTo>
                  <a:cubicBezTo>
                    <a:pt x="2785" y="268"/>
                    <a:pt x="2780" y="271"/>
                    <a:pt x="2776" y="272"/>
                  </a:cubicBezTo>
                  <a:cubicBezTo>
                    <a:pt x="2772" y="272"/>
                    <a:pt x="2768" y="273"/>
                    <a:pt x="2764" y="273"/>
                  </a:cubicBezTo>
                  <a:cubicBezTo>
                    <a:pt x="2756" y="273"/>
                    <a:pt x="2748" y="272"/>
                    <a:pt x="2742" y="269"/>
                  </a:cubicBezTo>
                  <a:cubicBezTo>
                    <a:pt x="2741" y="264"/>
                    <a:pt x="2747" y="265"/>
                    <a:pt x="2747" y="262"/>
                  </a:cubicBezTo>
                  <a:cubicBezTo>
                    <a:pt x="2744" y="258"/>
                    <a:pt x="2741" y="257"/>
                    <a:pt x="2738" y="257"/>
                  </a:cubicBezTo>
                  <a:cubicBezTo>
                    <a:pt x="2734" y="257"/>
                    <a:pt x="2731" y="258"/>
                    <a:pt x="2727" y="258"/>
                  </a:cubicBezTo>
                  <a:cubicBezTo>
                    <a:pt x="2727" y="258"/>
                    <a:pt x="2727" y="258"/>
                    <a:pt x="2727" y="258"/>
                  </a:cubicBezTo>
                  <a:cubicBezTo>
                    <a:pt x="2718" y="258"/>
                    <a:pt x="2714" y="252"/>
                    <a:pt x="2705" y="249"/>
                  </a:cubicBezTo>
                  <a:cubicBezTo>
                    <a:pt x="2692" y="245"/>
                    <a:pt x="2677" y="247"/>
                    <a:pt x="2662" y="244"/>
                  </a:cubicBezTo>
                  <a:cubicBezTo>
                    <a:pt x="2658" y="245"/>
                    <a:pt x="2659" y="250"/>
                    <a:pt x="2654" y="250"/>
                  </a:cubicBezTo>
                  <a:cubicBezTo>
                    <a:pt x="2654" y="250"/>
                    <a:pt x="2654" y="250"/>
                    <a:pt x="2654" y="250"/>
                  </a:cubicBezTo>
                  <a:cubicBezTo>
                    <a:pt x="2648" y="248"/>
                    <a:pt x="2650" y="239"/>
                    <a:pt x="2642" y="239"/>
                  </a:cubicBezTo>
                  <a:cubicBezTo>
                    <a:pt x="2638" y="241"/>
                    <a:pt x="2642" y="250"/>
                    <a:pt x="2636" y="250"/>
                  </a:cubicBezTo>
                  <a:cubicBezTo>
                    <a:pt x="2636" y="250"/>
                    <a:pt x="2636" y="250"/>
                    <a:pt x="2635" y="250"/>
                  </a:cubicBezTo>
                  <a:cubicBezTo>
                    <a:pt x="2627" y="249"/>
                    <a:pt x="2627" y="231"/>
                    <a:pt x="2619" y="230"/>
                  </a:cubicBezTo>
                  <a:cubicBezTo>
                    <a:pt x="2618" y="230"/>
                    <a:pt x="2618" y="230"/>
                    <a:pt x="2617" y="230"/>
                  </a:cubicBezTo>
                  <a:cubicBezTo>
                    <a:pt x="2611" y="230"/>
                    <a:pt x="2610" y="235"/>
                    <a:pt x="2609" y="242"/>
                  </a:cubicBezTo>
                  <a:cubicBezTo>
                    <a:pt x="2603" y="245"/>
                    <a:pt x="2594" y="251"/>
                    <a:pt x="2587" y="251"/>
                  </a:cubicBezTo>
                  <a:cubicBezTo>
                    <a:pt x="2585" y="251"/>
                    <a:pt x="2583" y="250"/>
                    <a:pt x="2581" y="250"/>
                  </a:cubicBezTo>
                  <a:cubicBezTo>
                    <a:pt x="2575" y="253"/>
                    <a:pt x="2572" y="261"/>
                    <a:pt x="2564" y="261"/>
                  </a:cubicBezTo>
                  <a:cubicBezTo>
                    <a:pt x="2563" y="261"/>
                    <a:pt x="2561" y="261"/>
                    <a:pt x="2560" y="261"/>
                  </a:cubicBezTo>
                  <a:cubicBezTo>
                    <a:pt x="2562" y="244"/>
                    <a:pt x="2592" y="251"/>
                    <a:pt x="2596" y="237"/>
                  </a:cubicBezTo>
                  <a:cubicBezTo>
                    <a:pt x="2583" y="238"/>
                    <a:pt x="2568" y="245"/>
                    <a:pt x="2555" y="249"/>
                  </a:cubicBezTo>
                  <a:cubicBezTo>
                    <a:pt x="2552" y="247"/>
                    <a:pt x="2549" y="246"/>
                    <a:pt x="2546" y="246"/>
                  </a:cubicBezTo>
                  <a:cubicBezTo>
                    <a:pt x="2541" y="246"/>
                    <a:pt x="2535" y="248"/>
                    <a:pt x="2531" y="251"/>
                  </a:cubicBezTo>
                  <a:cubicBezTo>
                    <a:pt x="2530" y="254"/>
                    <a:pt x="2535" y="258"/>
                    <a:pt x="2532" y="260"/>
                  </a:cubicBezTo>
                  <a:cubicBezTo>
                    <a:pt x="2520" y="257"/>
                    <a:pt x="2511" y="251"/>
                    <a:pt x="2499" y="247"/>
                  </a:cubicBezTo>
                  <a:cubicBezTo>
                    <a:pt x="2499" y="385"/>
                    <a:pt x="2499" y="385"/>
                    <a:pt x="2499" y="385"/>
                  </a:cubicBezTo>
                  <a:cubicBezTo>
                    <a:pt x="2507" y="390"/>
                    <a:pt x="2515" y="395"/>
                    <a:pt x="2522" y="400"/>
                  </a:cubicBezTo>
                  <a:cubicBezTo>
                    <a:pt x="2528" y="396"/>
                    <a:pt x="2532" y="396"/>
                    <a:pt x="2541" y="396"/>
                  </a:cubicBezTo>
                  <a:cubicBezTo>
                    <a:pt x="2551" y="408"/>
                    <a:pt x="2570" y="413"/>
                    <a:pt x="2574" y="429"/>
                  </a:cubicBezTo>
                  <a:cubicBezTo>
                    <a:pt x="2586" y="430"/>
                    <a:pt x="2592" y="438"/>
                    <a:pt x="2590" y="448"/>
                  </a:cubicBezTo>
                  <a:cubicBezTo>
                    <a:pt x="2601" y="456"/>
                    <a:pt x="2610" y="466"/>
                    <a:pt x="2623" y="472"/>
                  </a:cubicBezTo>
                  <a:cubicBezTo>
                    <a:pt x="2623" y="477"/>
                    <a:pt x="2615" y="476"/>
                    <a:pt x="2617" y="482"/>
                  </a:cubicBezTo>
                  <a:cubicBezTo>
                    <a:pt x="2627" y="486"/>
                    <a:pt x="2641" y="491"/>
                    <a:pt x="2653" y="498"/>
                  </a:cubicBezTo>
                  <a:cubicBezTo>
                    <a:pt x="3212" y="498"/>
                    <a:pt x="3212" y="498"/>
                    <a:pt x="3212" y="498"/>
                  </a:cubicBezTo>
                  <a:cubicBezTo>
                    <a:pt x="3217" y="494"/>
                    <a:pt x="3221" y="491"/>
                    <a:pt x="3226" y="487"/>
                  </a:cubicBezTo>
                  <a:cubicBezTo>
                    <a:pt x="3231" y="489"/>
                    <a:pt x="3237" y="489"/>
                    <a:pt x="3243" y="489"/>
                  </a:cubicBezTo>
                  <a:cubicBezTo>
                    <a:pt x="3247" y="489"/>
                    <a:pt x="3252" y="489"/>
                    <a:pt x="3256" y="489"/>
                  </a:cubicBezTo>
                  <a:cubicBezTo>
                    <a:pt x="3260" y="488"/>
                    <a:pt x="3264" y="488"/>
                    <a:pt x="3269" y="488"/>
                  </a:cubicBezTo>
                  <a:cubicBezTo>
                    <a:pt x="3275" y="488"/>
                    <a:pt x="3280" y="489"/>
                    <a:pt x="3286" y="490"/>
                  </a:cubicBezTo>
                  <a:cubicBezTo>
                    <a:pt x="3286" y="489"/>
                    <a:pt x="3286" y="489"/>
                    <a:pt x="3287" y="489"/>
                  </a:cubicBezTo>
                  <a:cubicBezTo>
                    <a:pt x="3287" y="489"/>
                    <a:pt x="3288" y="489"/>
                    <a:pt x="3288" y="489"/>
                  </a:cubicBezTo>
                  <a:cubicBezTo>
                    <a:pt x="3294" y="484"/>
                    <a:pt x="3296" y="478"/>
                    <a:pt x="3306" y="475"/>
                  </a:cubicBezTo>
                  <a:cubicBezTo>
                    <a:pt x="3318" y="470"/>
                    <a:pt x="3335" y="471"/>
                    <a:pt x="3332" y="456"/>
                  </a:cubicBezTo>
                  <a:cubicBezTo>
                    <a:pt x="3325" y="453"/>
                    <a:pt x="3322" y="448"/>
                    <a:pt x="3314" y="447"/>
                  </a:cubicBezTo>
                  <a:cubicBezTo>
                    <a:pt x="3313" y="447"/>
                    <a:pt x="3312" y="447"/>
                    <a:pt x="3311" y="447"/>
                  </a:cubicBezTo>
                  <a:cubicBezTo>
                    <a:pt x="3307" y="447"/>
                    <a:pt x="3303" y="449"/>
                    <a:pt x="3300" y="450"/>
                  </a:cubicBezTo>
                  <a:cubicBezTo>
                    <a:pt x="3297" y="452"/>
                    <a:pt x="3294" y="454"/>
                    <a:pt x="3291" y="454"/>
                  </a:cubicBezTo>
                  <a:cubicBezTo>
                    <a:pt x="3289" y="454"/>
                    <a:pt x="3286" y="453"/>
                    <a:pt x="3283" y="452"/>
                  </a:cubicBezTo>
                  <a:cubicBezTo>
                    <a:pt x="3283" y="446"/>
                    <a:pt x="3287" y="445"/>
                    <a:pt x="3292" y="445"/>
                  </a:cubicBezTo>
                  <a:cubicBezTo>
                    <a:pt x="3294" y="445"/>
                    <a:pt x="3296" y="445"/>
                    <a:pt x="3298" y="445"/>
                  </a:cubicBezTo>
                  <a:cubicBezTo>
                    <a:pt x="3300" y="445"/>
                    <a:pt x="3302" y="446"/>
                    <a:pt x="3304" y="446"/>
                  </a:cubicBezTo>
                  <a:cubicBezTo>
                    <a:pt x="3308" y="446"/>
                    <a:pt x="3312" y="445"/>
                    <a:pt x="3313" y="441"/>
                  </a:cubicBezTo>
                  <a:cubicBezTo>
                    <a:pt x="3310" y="432"/>
                    <a:pt x="3290" y="438"/>
                    <a:pt x="3283" y="432"/>
                  </a:cubicBezTo>
                  <a:cubicBezTo>
                    <a:pt x="3273" y="420"/>
                    <a:pt x="3269" y="403"/>
                    <a:pt x="3257" y="392"/>
                  </a:cubicBezTo>
                  <a:cubicBezTo>
                    <a:pt x="3253" y="383"/>
                    <a:pt x="3253" y="371"/>
                    <a:pt x="3240" y="368"/>
                  </a:cubicBezTo>
                  <a:cubicBezTo>
                    <a:pt x="3229" y="377"/>
                    <a:pt x="3233" y="396"/>
                    <a:pt x="3216" y="396"/>
                  </a:cubicBezTo>
                  <a:cubicBezTo>
                    <a:pt x="3215" y="396"/>
                    <a:pt x="3214" y="396"/>
                    <a:pt x="3214" y="396"/>
                  </a:cubicBezTo>
                  <a:cubicBezTo>
                    <a:pt x="3210" y="396"/>
                    <a:pt x="3207" y="392"/>
                    <a:pt x="3203" y="391"/>
                  </a:cubicBezTo>
                  <a:cubicBezTo>
                    <a:pt x="3202" y="391"/>
                    <a:pt x="3201" y="391"/>
                    <a:pt x="3201" y="391"/>
                  </a:cubicBezTo>
                  <a:cubicBezTo>
                    <a:pt x="3200" y="391"/>
                    <a:pt x="3198" y="392"/>
                    <a:pt x="3197" y="392"/>
                  </a:cubicBezTo>
                  <a:cubicBezTo>
                    <a:pt x="3196" y="392"/>
                    <a:pt x="3195" y="392"/>
                    <a:pt x="3194" y="392"/>
                  </a:cubicBezTo>
                  <a:cubicBezTo>
                    <a:pt x="3192" y="392"/>
                    <a:pt x="3191" y="392"/>
                    <a:pt x="3189" y="391"/>
                  </a:cubicBezTo>
                  <a:cubicBezTo>
                    <a:pt x="3195" y="384"/>
                    <a:pt x="3188" y="375"/>
                    <a:pt x="3194" y="366"/>
                  </a:cubicBezTo>
                  <a:cubicBezTo>
                    <a:pt x="3190" y="363"/>
                    <a:pt x="3184" y="362"/>
                    <a:pt x="3177" y="361"/>
                  </a:cubicBezTo>
                  <a:cubicBezTo>
                    <a:pt x="3169" y="353"/>
                    <a:pt x="3161" y="343"/>
                    <a:pt x="3146" y="343"/>
                  </a:cubicBezTo>
                  <a:cubicBezTo>
                    <a:pt x="3143" y="343"/>
                    <a:pt x="3139" y="344"/>
                    <a:pt x="3135" y="345"/>
                  </a:cubicBezTo>
                  <a:cubicBezTo>
                    <a:pt x="3132" y="342"/>
                    <a:pt x="3125" y="341"/>
                    <a:pt x="3119" y="341"/>
                  </a:cubicBezTo>
                  <a:cubicBezTo>
                    <a:pt x="3112" y="341"/>
                    <a:pt x="3106" y="343"/>
                    <a:pt x="3105" y="348"/>
                  </a:cubicBezTo>
                  <a:cubicBezTo>
                    <a:pt x="3111" y="356"/>
                    <a:pt x="3107" y="367"/>
                    <a:pt x="3114" y="375"/>
                  </a:cubicBezTo>
                  <a:cubicBezTo>
                    <a:pt x="3111" y="381"/>
                    <a:pt x="3103" y="383"/>
                    <a:pt x="3104" y="390"/>
                  </a:cubicBezTo>
                  <a:cubicBezTo>
                    <a:pt x="3105" y="393"/>
                    <a:pt x="3111" y="394"/>
                    <a:pt x="3114" y="398"/>
                  </a:cubicBezTo>
                  <a:cubicBezTo>
                    <a:pt x="3119" y="405"/>
                    <a:pt x="3120" y="413"/>
                    <a:pt x="3124" y="418"/>
                  </a:cubicBezTo>
                  <a:cubicBezTo>
                    <a:pt x="3120" y="429"/>
                    <a:pt x="3107" y="433"/>
                    <a:pt x="3095" y="437"/>
                  </a:cubicBezTo>
                  <a:cubicBezTo>
                    <a:pt x="3098" y="451"/>
                    <a:pt x="3112" y="477"/>
                    <a:pt x="3091" y="482"/>
                  </a:cubicBezTo>
                  <a:cubicBezTo>
                    <a:pt x="3081" y="477"/>
                    <a:pt x="3073" y="469"/>
                    <a:pt x="3066" y="460"/>
                  </a:cubicBezTo>
                  <a:cubicBezTo>
                    <a:pt x="3065" y="450"/>
                    <a:pt x="3070" y="440"/>
                    <a:pt x="3063" y="435"/>
                  </a:cubicBezTo>
                  <a:cubicBezTo>
                    <a:pt x="3026" y="434"/>
                    <a:pt x="3008" y="417"/>
                    <a:pt x="2980" y="409"/>
                  </a:cubicBezTo>
                  <a:cubicBezTo>
                    <a:pt x="2975" y="409"/>
                    <a:pt x="2974" y="412"/>
                    <a:pt x="2969" y="412"/>
                  </a:cubicBezTo>
                  <a:cubicBezTo>
                    <a:pt x="2968" y="412"/>
                    <a:pt x="2968" y="412"/>
                    <a:pt x="2968" y="412"/>
                  </a:cubicBezTo>
                  <a:cubicBezTo>
                    <a:pt x="2963" y="407"/>
                    <a:pt x="2963" y="398"/>
                    <a:pt x="2958" y="393"/>
                  </a:cubicBezTo>
                  <a:cubicBezTo>
                    <a:pt x="2956" y="393"/>
                    <a:pt x="2953" y="392"/>
                    <a:pt x="2950" y="392"/>
                  </a:cubicBezTo>
                  <a:cubicBezTo>
                    <a:pt x="2949" y="392"/>
                    <a:pt x="2948" y="392"/>
                    <a:pt x="2947" y="392"/>
                  </a:cubicBezTo>
                  <a:cubicBezTo>
                    <a:pt x="2944" y="388"/>
                    <a:pt x="2940" y="384"/>
                    <a:pt x="2940" y="379"/>
                  </a:cubicBezTo>
                  <a:cubicBezTo>
                    <a:pt x="2940" y="372"/>
                    <a:pt x="2953" y="356"/>
                    <a:pt x="2958" y="352"/>
                  </a:cubicBezTo>
                  <a:cubicBezTo>
                    <a:pt x="2966" y="344"/>
                    <a:pt x="2981" y="343"/>
                    <a:pt x="2983" y="335"/>
                  </a:cubicBezTo>
                  <a:cubicBezTo>
                    <a:pt x="2969" y="329"/>
                    <a:pt x="2949" y="330"/>
                    <a:pt x="2936" y="322"/>
                  </a:cubicBezTo>
                  <a:cubicBezTo>
                    <a:pt x="2939" y="320"/>
                    <a:pt x="2943" y="319"/>
                    <a:pt x="2947" y="319"/>
                  </a:cubicBezTo>
                  <a:cubicBezTo>
                    <a:pt x="2959" y="319"/>
                    <a:pt x="2973" y="326"/>
                    <a:pt x="2985" y="327"/>
                  </a:cubicBezTo>
                  <a:cubicBezTo>
                    <a:pt x="2988" y="323"/>
                    <a:pt x="2993" y="320"/>
                    <a:pt x="2998" y="320"/>
                  </a:cubicBezTo>
                  <a:cubicBezTo>
                    <a:pt x="3000" y="320"/>
                    <a:pt x="3003" y="321"/>
                    <a:pt x="3005" y="322"/>
                  </a:cubicBezTo>
                  <a:cubicBezTo>
                    <a:pt x="3011" y="319"/>
                    <a:pt x="3018" y="316"/>
                    <a:pt x="3018" y="308"/>
                  </a:cubicBezTo>
                  <a:cubicBezTo>
                    <a:pt x="3008" y="306"/>
                    <a:pt x="2995" y="306"/>
                    <a:pt x="2991" y="299"/>
                  </a:cubicBezTo>
                  <a:cubicBezTo>
                    <a:pt x="2993" y="297"/>
                    <a:pt x="2996" y="297"/>
                    <a:pt x="2998" y="297"/>
                  </a:cubicBezTo>
                  <a:cubicBezTo>
                    <a:pt x="3002" y="297"/>
                    <a:pt x="3006" y="298"/>
                    <a:pt x="3010" y="299"/>
                  </a:cubicBezTo>
                  <a:cubicBezTo>
                    <a:pt x="3014" y="301"/>
                    <a:pt x="3018" y="302"/>
                    <a:pt x="3021" y="302"/>
                  </a:cubicBezTo>
                  <a:cubicBezTo>
                    <a:pt x="3022" y="302"/>
                    <a:pt x="3022" y="302"/>
                    <a:pt x="3023" y="302"/>
                  </a:cubicBezTo>
                  <a:cubicBezTo>
                    <a:pt x="3028" y="297"/>
                    <a:pt x="3024" y="287"/>
                    <a:pt x="3033" y="286"/>
                  </a:cubicBezTo>
                  <a:cubicBezTo>
                    <a:pt x="3037" y="286"/>
                    <a:pt x="3038" y="290"/>
                    <a:pt x="3042" y="290"/>
                  </a:cubicBezTo>
                  <a:cubicBezTo>
                    <a:pt x="3043" y="290"/>
                    <a:pt x="3043" y="290"/>
                    <a:pt x="3043" y="290"/>
                  </a:cubicBezTo>
                  <a:cubicBezTo>
                    <a:pt x="3047" y="289"/>
                    <a:pt x="3044" y="284"/>
                    <a:pt x="3048" y="284"/>
                  </a:cubicBezTo>
                  <a:cubicBezTo>
                    <a:pt x="3048" y="284"/>
                    <a:pt x="3048" y="284"/>
                    <a:pt x="3049" y="284"/>
                  </a:cubicBezTo>
                  <a:cubicBezTo>
                    <a:pt x="3054" y="285"/>
                    <a:pt x="3054" y="290"/>
                    <a:pt x="3060" y="290"/>
                  </a:cubicBezTo>
                  <a:cubicBezTo>
                    <a:pt x="3067" y="287"/>
                    <a:pt x="3073" y="282"/>
                    <a:pt x="3076" y="275"/>
                  </a:cubicBezTo>
                  <a:cubicBezTo>
                    <a:pt x="3073" y="270"/>
                    <a:pt x="3071" y="265"/>
                    <a:pt x="3067" y="261"/>
                  </a:cubicBezTo>
                  <a:cubicBezTo>
                    <a:pt x="3069" y="258"/>
                    <a:pt x="3073" y="257"/>
                    <a:pt x="3073" y="253"/>
                  </a:cubicBezTo>
                  <a:cubicBezTo>
                    <a:pt x="3070" y="248"/>
                    <a:pt x="3065" y="244"/>
                    <a:pt x="3056" y="244"/>
                  </a:cubicBezTo>
                  <a:cubicBezTo>
                    <a:pt x="3055" y="244"/>
                    <a:pt x="3054" y="244"/>
                    <a:pt x="3053" y="244"/>
                  </a:cubicBezTo>
                  <a:cubicBezTo>
                    <a:pt x="3050" y="242"/>
                    <a:pt x="3045" y="239"/>
                    <a:pt x="3041" y="239"/>
                  </a:cubicBezTo>
                  <a:cubicBezTo>
                    <a:pt x="3039" y="239"/>
                    <a:pt x="3037" y="240"/>
                    <a:pt x="3035" y="241"/>
                  </a:cubicBezTo>
                  <a:cubicBezTo>
                    <a:pt x="3034" y="247"/>
                    <a:pt x="3041" y="247"/>
                    <a:pt x="3040" y="253"/>
                  </a:cubicBezTo>
                  <a:cubicBezTo>
                    <a:pt x="3038" y="256"/>
                    <a:pt x="3034" y="256"/>
                    <a:pt x="3031" y="258"/>
                  </a:cubicBezTo>
                  <a:cubicBezTo>
                    <a:pt x="3034" y="268"/>
                    <a:pt x="3026" y="277"/>
                    <a:pt x="3017" y="277"/>
                  </a:cubicBezTo>
                  <a:cubicBezTo>
                    <a:pt x="3017" y="277"/>
                    <a:pt x="3017" y="277"/>
                    <a:pt x="3016" y="277"/>
                  </a:cubicBezTo>
                  <a:cubicBezTo>
                    <a:pt x="3001" y="275"/>
                    <a:pt x="3012" y="262"/>
                    <a:pt x="3011" y="255"/>
                  </a:cubicBezTo>
                  <a:cubicBezTo>
                    <a:pt x="3010" y="250"/>
                    <a:pt x="3003" y="247"/>
                    <a:pt x="2998" y="247"/>
                  </a:cubicBezTo>
                  <a:cubicBezTo>
                    <a:pt x="2997" y="247"/>
                    <a:pt x="2997" y="247"/>
                    <a:pt x="2997" y="247"/>
                  </a:cubicBezTo>
                  <a:cubicBezTo>
                    <a:pt x="2988" y="249"/>
                    <a:pt x="2994" y="254"/>
                    <a:pt x="2990" y="262"/>
                  </a:cubicBezTo>
                  <a:cubicBezTo>
                    <a:pt x="2990" y="262"/>
                    <a:pt x="2990" y="262"/>
                    <a:pt x="2990" y="262"/>
                  </a:cubicBezTo>
                  <a:cubicBezTo>
                    <a:pt x="2981" y="262"/>
                    <a:pt x="2984" y="251"/>
                    <a:pt x="2979" y="248"/>
                  </a:cubicBezTo>
                  <a:cubicBezTo>
                    <a:pt x="2976" y="245"/>
                    <a:pt x="2964" y="248"/>
                    <a:pt x="2964" y="242"/>
                  </a:cubicBezTo>
                  <a:cubicBezTo>
                    <a:pt x="2964" y="237"/>
                    <a:pt x="2971" y="237"/>
                    <a:pt x="2972" y="232"/>
                  </a:cubicBezTo>
                  <a:cubicBezTo>
                    <a:pt x="2966" y="225"/>
                    <a:pt x="2961" y="217"/>
                    <a:pt x="2953" y="212"/>
                  </a:cubicBezTo>
                  <a:cubicBezTo>
                    <a:pt x="2952" y="212"/>
                    <a:pt x="2951" y="212"/>
                    <a:pt x="2951" y="212"/>
                  </a:cubicBezTo>
                  <a:moveTo>
                    <a:pt x="839" y="202"/>
                  </a:moveTo>
                  <a:cubicBezTo>
                    <a:pt x="830" y="202"/>
                    <a:pt x="820" y="205"/>
                    <a:pt x="818" y="211"/>
                  </a:cubicBezTo>
                  <a:cubicBezTo>
                    <a:pt x="820" y="218"/>
                    <a:pt x="809" y="219"/>
                    <a:pt x="808" y="226"/>
                  </a:cubicBezTo>
                  <a:cubicBezTo>
                    <a:pt x="810" y="228"/>
                    <a:pt x="814" y="228"/>
                    <a:pt x="818" y="228"/>
                  </a:cubicBezTo>
                  <a:cubicBezTo>
                    <a:pt x="819" y="228"/>
                    <a:pt x="819" y="228"/>
                    <a:pt x="820" y="228"/>
                  </a:cubicBezTo>
                  <a:cubicBezTo>
                    <a:pt x="820" y="228"/>
                    <a:pt x="821" y="228"/>
                    <a:pt x="822" y="228"/>
                  </a:cubicBezTo>
                  <a:cubicBezTo>
                    <a:pt x="827" y="228"/>
                    <a:pt x="832" y="228"/>
                    <a:pt x="833" y="234"/>
                  </a:cubicBezTo>
                  <a:cubicBezTo>
                    <a:pt x="832" y="235"/>
                    <a:pt x="830" y="236"/>
                    <a:pt x="829" y="236"/>
                  </a:cubicBezTo>
                  <a:cubicBezTo>
                    <a:pt x="827" y="236"/>
                    <a:pt x="826" y="235"/>
                    <a:pt x="824" y="233"/>
                  </a:cubicBezTo>
                  <a:cubicBezTo>
                    <a:pt x="823" y="232"/>
                    <a:pt x="821" y="231"/>
                    <a:pt x="818" y="231"/>
                  </a:cubicBezTo>
                  <a:cubicBezTo>
                    <a:pt x="818" y="231"/>
                    <a:pt x="818" y="231"/>
                    <a:pt x="818" y="231"/>
                  </a:cubicBezTo>
                  <a:cubicBezTo>
                    <a:pt x="817" y="234"/>
                    <a:pt x="817" y="235"/>
                    <a:pt x="818" y="238"/>
                  </a:cubicBezTo>
                  <a:cubicBezTo>
                    <a:pt x="826" y="238"/>
                    <a:pt x="832" y="246"/>
                    <a:pt x="842" y="247"/>
                  </a:cubicBezTo>
                  <a:cubicBezTo>
                    <a:pt x="843" y="247"/>
                    <a:pt x="844" y="247"/>
                    <a:pt x="845" y="247"/>
                  </a:cubicBezTo>
                  <a:cubicBezTo>
                    <a:pt x="851" y="247"/>
                    <a:pt x="858" y="245"/>
                    <a:pt x="865" y="244"/>
                  </a:cubicBezTo>
                  <a:cubicBezTo>
                    <a:pt x="861" y="232"/>
                    <a:pt x="841" y="222"/>
                    <a:pt x="854" y="206"/>
                  </a:cubicBezTo>
                  <a:cubicBezTo>
                    <a:pt x="851" y="203"/>
                    <a:pt x="845" y="202"/>
                    <a:pt x="839" y="202"/>
                  </a:cubicBezTo>
                  <a:moveTo>
                    <a:pt x="3096" y="176"/>
                  </a:moveTo>
                  <a:cubicBezTo>
                    <a:pt x="3090" y="176"/>
                    <a:pt x="3084" y="176"/>
                    <a:pt x="3080" y="177"/>
                  </a:cubicBezTo>
                  <a:cubicBezTo>
                    <a:pt x="3077" y="181"/>
                    <a:pt x="3080" y="183"/>
                    <a:pt x="3081" y="187"/>
                  </a:cubicBezTo>
                  <a:cubicBezTo>
                    <a:pt x="3076" y="181"/>
                    <a:pt x="3071" y="179"/>
                    <a:pt x="3064" y="179"/>
                  </a:cubicBezTo>
                  <a:cubicBezTo>
                    <a:pt x="3053" y="179"/>
                    <a:pt x="3040" y="186"/>
                    <a:pt x="3035" y="194"/>
                  </a:cubicBezTo>
                  <a:cubicBezTo>
                    <a:pt x="3038" y="195"/>
                    <a:pt x="3043" y="198"/>
                    <a:pt x="3040" y="201"/>
                  </a:cubicBezTo>
                  <a:cubicBezTo>
                    <a:pt x="3039" y="202"/>
                    <a:pt x="3039" y="202"/>
                    <a:pt x="3038" y="202"/>
                  </a:cubicBezTo>
                  <a:cubicBezTo>
                    <a:pt x="3037" y="202"/>
                    <a:pt x="3036" y="202"/>
                    <a:pt x="3036" y="202"/>
                  </a:cubicBezTo>
                  <a:cubicBezTo>
                    <a:pt x="3035" y="202"/>
                    <a:pt x="3034" y="202"/>
                    <a:pt x="3034" y="202"/>
                  </a:cubicBezTo>
                  <a:cubicBezTo>
                    <a:pt x="3033" y="202"/>
                    <a:pt x="3032" y="202"/>
                    <a:pt x="3032" y="203"/>
                  </a:cubicBezTo>
                  <a:cubicBezTo>
                    <a:pt x="3037" y="207"/>
                    <a:pt x="3054" y="219"/>
                    <a:pt x="3035" y="221"/>
                  </a:cubicBezTo>
                  <a:cubicBezTo>
                    <a:pt x="3034" y="218"/>
                    <a:pt x="3033" y="215"/>
                    <a:pt x="3033" y="212"/>
                  </a:cubicBezTo>
                  <a:cubicBezTo>
                    <a:pt x="3012" y="205"/>
                    <a:pt x="3027" y="187"/>
                    <a:pt x="3036" y="179"/>
                  </a:cubicBezTo>
                  <a:cubicBezTo>
                    <a:pt x="3034" y="177"/>
                    <a:pt x="3031" y="176"/>
                    <a:pt x="3027" y="176"/>
                  </a:cubicBezTo>
                  <a:cubicBezTo>
                    <a:pt x="3010" y="176"/>
                    <a:pt x="2985" y="199"/>
                    <a:pt x="2990" y="213"/>
                  </a:cubicBezTo>
                  <a:cubicBezTo>
                    <a:pt x="2993" y="222"/>
                    <a:pt x="3009" y="214"/>
                    <a:pt x="3014" y="222"/>
                  </a:cubicBezTo>
                  <a:cubicBezTo>
                    <a:pt x="3013" y="224"/>
                    <a:pt x="3012" y="225"/>
                    <a:pt x="3009" y="225"/>
                  </a:cubicBezTo>
                  <a:cubicBezTo>
                    <a:pt x="3008" y="225"/>
                    <a:pt x="3006" y="224"/>
                    <a:pt x="3004" y="224"/>
                  </a:cubicBezTo>
                  <a:cubicBezTo>
                    <a:pt x="3002" y="224"/>
                    <a:pt x="3001" y="224"/>
                    <a:pt x="2999" y="224"/>
                  </a:cubicBezTo>
                  <a:cubicBezTo>
                    <a:pt x="2999" y="224"/>
                    <a:pt x="2999" y="224"/>
                    <a:pt x="2999" y="224"/>
                  </a:cubicBezTo>
                  <a:cubicBezTo>
                    <a:pt x="2999" y="230"/>
                    <a:pt x="3004" y="232"/>
                    <a:pt x="3008" y="235"/>
                  </a:cubicBezTo>
                  <a:cubicBezTo>
                    <a:pt x="3013" y="234"/>
                    <a:pt x="3018" y="234"/>
                    <a:pt x="3023" y="234"/>
                  </a:cubicBezTo>
                  <a:cubicBezTo>
                    <a:pt x="3034" y="234"/>
                    <a:pt x="3045" y="235"/>
                    <a:pt x="3056" y="236"/>
                  </a:cubicBezTo>
                  <a:cubicBezTo>
                    <a:pt x="3066" y="237"/>
                    <a:pt x="3077" y="238"/>
                    <a:pt x="3087" y="238"/>
                  </a:cubicBezTo>
                  <a:cubicBezTo>
                    <a:pt x="3092" y="238"/>
                    <a:pt x="3097" y="238"/>
                    <a:pt x="3102" y="238"/>
                  </a:cubicBezTo>
                  <a:cubicBezTo>
                    <a:pt x="3104" y="232"/>
                    <a:pt x="3095" y="231"/>
                    <a:pt x="3100" y="226"/>
                  </a:cubicBezTo>
                  <a:cubicBezTo>
                    <a:pt x="3113" y="230"/>
                    <a:pt x="3115" y="242"/>
                    <a:pt x="3125" y="248"/>
                  </a:cubicBezTo>
                  <a:cubicBezTo>
                    <a:pt x="3124" y="250"/>
                    <a:pt x="3122" y="254"/>
                    <a:pt x="3124" y="256"/>
                  </a:cubicBezTo>
                  <a:cubicBezTo>
                    <a:pt x="3128" y="255"/>
                    <a:pt x="3133" y="254"/>
                    <a:pt x="3137" y="254"/>
                  </a:cubicBezTo>
                  <a:cubicBezTo>
                    <a:pt x="3148" y="254"/>
                    <a:pt x="3157" y="259"/>
                    <a:pt x="3163" y="265"/>
                  </a:cubicBezTo>
                  <a:cubicBezTo>
                    <a:pt x="3159" y="275"/>
                    <a:pt x="3152" y="283"/>
                    <a:pt x="3146" y="290"/>
                  </a:cubicBezTo>
                  <a:cubicBezTo>
                    <a:pt x="3147" y="294"/>
                    <a:pt x="3149" y="296"/>
                    <a:pt x="3148" y="300"/>
                  </a:cubicBezTo>
                  <a:cubicBezTo>
                    <a:pt x="3141" y="303"/>
                    <a:pt x="3130" y="304"/>
                    <a:pt x="3120" y="304"/>
                  </a:cubicBezTo>
                  <a:cubicBezTo>
                    <a:pt x="3117" y="304"/>
                    <a:pt x="3113" y="304"/>
                    <a:pt x="3111" y="303"/>
                  </a:cubicBezTo>
                  <a:cubicBezTo>
                    <a:pt x="3110" y="305"/>
                    <a:pt x="3109" y="306"/>
                    <a:pt x="3107" y="306"/>
                  </a:cubicBezTo>
                  <a:cubicBezTo>
                    <a:pt x="3108" y="316"/>
                    <a:pt x="3112" y="319"/>
                    <a:pt x="3118" y="319"/>
                  </a:cubicBezTo>
                  <a:cubicBezTo>
                    <a:pt x="3122" y="319"/>
                    <a:pt x="3126" y="318"/>
                    <a:pt x="3131" y="317"/>
                  </a:cubicBezTo>
                  <a:cubicBezTo>
                    <a:pt x="3136" y="316"/>
                    <a:pt x="3141" y="314"/>
                    <a:pt x="3146" y="314"/>
                  </a:cubicBezTo>
                  <a:cubicBezTo>
                    <a:pt x="3147" y="314"/>
                    <a:pt x="3148" y="315"/>
                    <a:pt x="3148" y="315"/>
                  </a:cubicBezTo>
                  <a:cubicBezTo>
                    <a:pt x="3153" y="319"/>
                    <a:pt x="3158" y="324"/>
                    <a:pt x="3167" y="325"/>
                  </a:cubicBezTo>
                  <a:cubicBezTo>
                    <a:pt x="3174" y="338"/>
                    <a:pt x="3197" y="336"/>
                    <a:pt x="3204" y="349"/>
                  </a:cubicBezTo>
                  <a:cubicBezTo>
                    <a:pt x="3206" y="349"/>
                    <a:pt x="3211" y="350"/>
                    <a:pt x="3216" y="350"/>
                  </a:cubicBezTo>
                  <a:cubicBezTo>
                    <a:pt x="3220" y="350"/>
                    <a:pt x="3224" y="349"/>
                    <a:pt x="3225" y="346"/>
                  </a:cubicBezTo>
                  <a:cubicBezTo>
                    <a:pt x="3221" y="336"/>
                    <a:pt x="3202" y="337"/>
                    <a:pt x="3199" y="326"/>
                  </a:cubicBezTo>
                  <a:cubicBezTo>
                    <a:pt x="3201" y="325"/>
                    <a:pt x="3202" y="324"/>
                    <a:pt x="3204" y="324"/>
                  </a:cubicBezTo>
                  <a:cubicBezTo>
                    <a:pt x="3209" y="324"/>
                    <a:pt x="3216" y="329"/>
                    <a:pt x="3222" y="333"/>
                  </a:cubicBezTo>
                  <a:cubicBezTo>
                    <a:pt x="3228" y="337"/>
                    <a:pt x="3234" y="342"/>
                    <a:pt x="3237" y="342"/>
                  </a:cubicBezTo>
                  <a:cubicBezTo>
                    <a:pt x="3240" y="342"/>
                    <a:pt x="3242" y="339"/>
                    <a:pt x="3241" y="330"/>
                  </a:cubicBezTo>
                  <a:cubicBezTo>
                    <a:pt x="3244" y="329"/>
                    <a:pt x="3248" y="329"/>
                    <a:pt x="3248" y="327"/>
                  </a:cubicBezTo>
                  <a:cubicBezTo>
                    <a:pt x="3241" y="316"/>
                    <a:pt x="3225" y="313"/>
                    <a:pt x="3216" y="303"/>
                  </a:cubicBezTo>
                  <a:cubicBezTo>
                    <a:pt x="3215" y="298"/>
                    <a:pt x="3215" y="295"/>
                    <a:pt x="3213" y="290"/>
                  </a:cubicBezTo>
                  <a:cubicBezTo>
                    <a:pt x="3215" y="289"/>
                    <a:pt x="3213" y="287"/>
                    <a:pt x="3216" y="287"/>
                  </a:cubicBezTo>
                  <a:cubicBezTo>
                    <a:pt x="3216" y="287"/>
                    <a:pt x="3216" y="287"/>
                    <a:pt x="3216" y="287"/>
                  </a:cubicBezTo>
                  <a:cubicBezTo>
                    <a:pt x="3217" y="287"/>
                    <a:pt x="3217" y="287"/>
                    <a:pt x="3218" y="287"/>
                  </a:cubicBezTo>
                  <a:cubicBezTo>
                    <a:pt x="3224" y="287"/>
                    <a:pt x="3232" y="289"/>
                    <a:pt x="3235" y="294"/>
                  </a:cubicBezTo>
                  <a:cubicBezTo>
                    <a:pt x="3234" y="297"/>
                    <a:pt x="3230" y="297"/>
                    <a:pt x="3231" y="302"/>
                  </a:cubicBezTo>
                  <a:cubicBezTo>
                    <a:pt x="3237" y="305"/>
                    <a:pt x="3244" y="307"/>
                    <a:pt x="3251" y="309"/>
                  </a:cubicBezTo>
                  <a:cubicBezTo>
                    <a:pt x="3251" y="301"/>
                    <a:pt x="3257" y="300"/>
                    <a:pt x="3263" y="298"/>
                  </a:cubicBezTo>
                  <a:cubicBezTo>
                    <a:pt x="3266" y="296"/>
                    <a:pt x="3265" y="292"/>
                    <a:pt x="3267" y="290"/>
                  </a:cubicBezTo>
                  <a:cubicBezTo>
                    <a:pt x="3267" y="290"/>
                    <a:pt x="3268" y="290"/>
                    <a:pt x="3269" y="290"/>
                  </a:cubicBezTo>
                  <a:cubicBezTo>
                    <a:pt x="3271" y="290"/>
                    <a:pt x="3272" y="289"/>
                    <a:pt x="3275" y="289"/>
                  </a:cubicBezTo>
                  <a:cubicBezTo>
                    <a:pt x="3274" y="275"/>
                    <a:pt x="3255" y="278"/>
                    <a:pt x="3246" y="272"/>
                  </a:cubicBezTo>
                  <a:cubicBezTo>
                    <a:pt x="3242" y="270"/>
                    <a:pt x="3243" y="266"/>
                    <a:pt x="3238" y="265"/>
                  </a:cubicBezTo>
                  <a:cubicBezTo>
                    <a:pt x="3238" y="265"/>
                    <a:pt x="3237" y="265"/>
                    <a:pt x="3237" y="265"/>
                  </a:cubicBezTo>
                  <a:cubicBezTo>
                    <a:pt x="3236" y="265"/>
                    <a:pt x="3236" y="265"/>
                    <a:pt x="3235" y="265"/>
                  </a:cubicBezTo>
                  <a:cubicBezTo>
                    <a:pt x="3235" y="265"/>
                    <a:pt x="3234" y="265"/>
                    <a:pt x="3234" y="265"/>
                  </a:cubicBezTo>
                  <a:cubicBezTo>
                    <a:pt x="3232" y="265"/>
                    <a:pt x="3230" y="266"/>
                    <a:pt x="3229" y="266"/>
                  </a:cubicBezTo>
                  <a:cubicBezTo>
                    <a:pt x="3219" y="259"/>
                    <a:pt x="3205" y="255"/>
                    <a:pt x="3198" y="246"/>
                  </a:cubicBezTo>
                  <a:cubicBezTo>
                    <a:pt x="3199" y="244"/>
                    <a:pt x="3201" y="243"/>
                    <a:pt x="3203" y="243"/>
                  </a:cubicBezTo>
                  <a:cubicBezTo>
                    <a:pt x="3205" y="243"/>
                    <a:pt x="3207" y="244"/>
                    <a:pt x="3209" y="244"/>
                  </a:cubicBezTo>
                  <a:cubicBezTo>
                    <a:pt x="3211" y="245"/>
                    <a:pt x="3213" y="245"/>
                    <a:pt x="3215" y="245"/>
                  </a:cubicBezTo>
                  <a:cubicBezTo>
                    <a:pt x="3216" y="245"/>
                    <a:pt x="3218" y="245"/>
                    <a:pt x="3219" y="243"/>
                  </a:cubicBezTo>
                  <a:cubicBezTo>
                    <a:pt x="3217" y="238"/>
                    <a:pt x="3212" y="234"/>
                    <a:pt x="3205" y="234"/>
                  </a:cubicBezTo>
                  <a:cubicBezTo>
                    <a:pt x="3204" y="234"/>
                    <a:pt x="3202" y="234"/>
                    <a:pt x="3200" y="235"/>
                  </a:cubicBezTo>
                  <a:cubicBezTo>
                    <a:pt x="3197" y="232"/>
                    <a:pt x="3197" y="227"/>
                    <a:pt x="3194" y="224"/>
                  </a:cubicBezTo>
                  <a:cubicBezTo>
                    <a:pt x="3193" y="224"/>
                    <a:pt x="3193" y="224"/>
                    <a:pt x="3192" y="224"/>
                  </a:cubicBezTo>
                  <a:cubicBezTo>
                    <a:pt x="3187" y="224"/>
                    <a:pt x="3184" y="221"/>
                    <a:pt x="3178" y="220"/>
                  </a:cubicBezTo>
                  <a:cubicBezTo>
                    <a:pt x="3175" y="220"/>
                    <a:pt x="3173" y="224"/>
                    <a:pt x="3170" y="224"/>
                  </a:cubicBezTo>
                  <a:cubicBezTo>
                    <a:pt x="3169" y="224"/>
                    <a:pt x="3168" y="223"/>
                    <a:pt x="3167" y="222"/>
                  </a:cubicBezTo>
                  <a:cubicBezTo>
                    <a:pt x="3166" y="216"/>
                    <a:pt x="3175" y="219"/>
                    <a:pt x="3175" y="214"/>
                  </a:cubicBezTo>
                  <a:cubicBezTo>
                    <a:pt x="3173" y="210"/>
                    <a:pt x="3169" y="209"/>
                    <a:pt x="3164" y="209"/>
                  </a:cubicBezTo>
                  <a:cubicBezTo>
                    <a:pt x="3160" y="209"/>
                    <a:pt x="3155" y="210"/>
                    <a:pt x="3152" y="213"/>
                  </a:cubicBezTo>
                  <a:cubicBezTo>
                    <a:pt x="3141" y="210"/>
                    <a:pt x="3137" y="202"/>
                    <a:pt x="3134" y="193"/>
                  </a:cubicBezTo>
                  <a:cubicBezTo>
                    <a:pt x="3108" y="193"/>
                    <a:pt x="3108" y="193"/>
                    <a:pt x="3108" y="193"/>
                  </a:cubicBezTo>
                  <a:cubicBezTo>
                    <a:pt x="3104" y="195"/>
                    <a:pt x="3105" y="201"/>
                    <a:pt x="3102" y="203"/>
                  </a:cubicBezTo>
                  <a:cubicBezTo>
                    <a:pt x="3094" y="203"/>
                    <a:pt x="3091" y="198"/>
                    <a:pt x="3084" y="197"/>
                  </a:cubicBezTo>
                  <a:cubicBezTo>
                    <a:pt x="3082" y="199"/>
                    <a:pt x="3084" y="204"/>
                    <a:pt x="3079" y="204"/>
                  </a:cubicBezTo>
                  <a:cubicBezTo>
                    <a:pt x="3079" y="204"/>
                    <a:pt x="3079" y="204"/>
                    <a:pt x="3079" y="204"/>
                  </a:cubicBezTo>
                  <a:cubicBezTo>
                    <a:pt x="3073" y="199"/>
                    <a:pt x="3083" y="194"/>
                    <a:pt x="3084" y="188"/>
                  </a:cubicBezTo>
                  <a:cubicBezTo>
                    <a:pt x="3088" y="189"/>
                    <a:pt x="3090" y="192"/>
                    <a:pt x="3095" y="192"/>
                  </a:cubicBezTo>
                  <a:cubicBezTo>
                    <a:pt x="3103" y="185"/>
                    <a:pt x="3119" y="189"/>
                    <a:pt x="3127" y="185"/>
                  </a:cubicBezTo>
                  <a:cubicBezTo>
                    <a:pt x="3122" y="179"/>
                    <a:pt x="3108" y="176"/>
                    <a:pt x="3096" y="176"/>
                  </a:cubicBezTo>
                  <a:moveTo>
                    <a:pt x="2892" y="174"/>
                  </a:moveTo>
                  <a:cubicBezTo>
                    <a:pt x="2886" y="174"/>
                    <a:pt x="2879" y="178"/>
                    <a:pt x="2879" y="184"/>
                  </a:cubicBezTo>
                  <a:cubicBezTo>
                    <a:pt x="2880" y="189"/>
                    <a:pt x="2886" y="188"/>
                    <a:pt x="2888" y="193"/>
                  </a:cubicBezTo>
                  <a:cubicBezTo>
                    <a:pt x="2887" y="194"/>
                    <a:pt x="2886" y="195"/>
                    <a:pt x="2885" y="196"/>
                  </a:cubicBezTo>
                  <a:cubicBezTo>
                    <a:pt x="2884" y="196"/>
                    <a:pt x="2884" y="196"/>
                    <a:pt x="2884" y="196"/>
                  </a:cubicBezTo>
                  <a:cubicBezTo>
                    <a:pt x="2878" y="196"/>
                    <a:pt x="2878" y="191"/>
                    <a:pt x="2872" y="190"/>
                  </a:cubicBezTo>
                  <a:cubicBezTo>
                    <a:pt x="2869" y="192"/>
                    <a:pt x="2864" y="194"/>
                    <a:pt x="2864" y="199"/>
                  </a:cubicBezTo>
                  <a:cubicBezTo>
                    <a:pt x="2867" y="204"/>
                    <a:pt x="2876" y="204"/>
                    <a:pt x="2885" y="205"/>
                  </a:cubicBezTo>
                  <a:cubicBezTo>
                    <a:pt x="2891" y="210"/>
                    <a:pt x="2892" y="218"/>
                    <a:pt x="2900" y="218"/>
                  </a:cubicBezTo>
                  <a:cubicBezTo>
                    <a:pt x="2900" y="218"/>
                    <a:pt x="2901" y="218"/>
                    <a:pt x="2901" y="218"/>
                  </a:cubicBezTo>
                  <a:cubicBezTo>
                    <a:pt x="2904" y="218"/>
                    <a:pt x="2906" y="217"/>
                    <a:pt x="2909" y="215"/>
                  </a:cubicBezTo>
                  <a:cubicBezTo>
                    <a:pt x="2911" y="214"/>
                    <a:pt x="2914" y="212"/>
                    <a:pt x="2917" y="212"/>
                  </a:cubicBezTo>
                  <a:cubicBezTo>
                    <a:pt x="2918" y="212"/>
                    <a:pt x="2919" y="212"/>
                    <a:pt x="2920" y="213"/>
                  </a:cubicBezTo>
                  <a:cubicBezTo>
                    <a:pt x="2923" y="209"/>
                    <a:pt x="2926" y="206"/>
                    <a:pt x="2926" y="200"/>
                  </a:cubicBezTo>
                  <a:cubicBezTo>
                    <a:pt x="2923" y="194"/>
                    <a:pt x="2913" y="194"/>
                    <a:pt x="2911" y="188"/>
                  </a:cubicBezTo>
                  <a:cubicBezTo>
                    <a:pt x="2913" y="185"/>
                    <a:pt x="2919" y="185"/>
                    <a:pt x="2918" y="179"/>
                  </a:cubicBezTo>
                  <a:cubicBezTo>
                    <a:pt x="2917" y="178"/>
                    <a:pt x="2915" y="177"/>
                    <a:pt x="2912" y="177"/>
                  </a:cubicBezTo>
                  <a:cubicBezTo>
                    <a:pt x="2909" y="177"/>
                    <a:pt x="2905" y="178"/>
                    <a:pt x="2902" y="178"/>
                  </a:cubicBezTo>
                  <a:cubicBezTo>
                    <a:pt x="2900" y="175"/>
                    <a:pt x="2896" y="174"/>
                    <a:pt x="2892" y="174"/>
                  </a:cubicBezTo>
                  <a:moveTo>
                    <a:pt x="2833" y="173"/>
                  </a:moveTo>
                  <a:cubicBezTo>
                    <a:pt x="2828" y="173"/>
                    <a:pt x="2823" y="176"/>
                    <a:pt x="2824" y="181"/>
                  </a:cubicBezTo>
                  <a:cubicBezTo>
                    <a:pt x="2824" y="185"/>
                    <a:pt x="2832" y="186"/>
                    <a:pt x="2831" y="189"/>
                  </a:cubicBezTo>
                  <a:cubicBezTo>
                    <a:pt x="2828" y="188"/>
                    <a:pt x="2822" y="187"/>
                    <a:pt x="2816" y="187"/>
                  </a:cubicBezTo>
                  <a:cubicBezTo>
                    <a:pt x="2813" y="187"/>
                    <a:pt x="2810" y="187"/>
                    <a:pt x="2808" y="188"/>
                  </a:cubicBezTo>
                  <a:cubicBezTo>
                    <a:pt x="2808" y="196"/>
                    <a:pt x="2818" y="211"/>
                    <a:pt x="2809" y="214"/>
                  </a:cubicBezTo>
                  <a:cubicBezTo>
                    <a:pt x="2803" y="205"/>
                    <a:pt x="2801" y="192"/>
                    <a:pt x="2787" y="188"/>
                  </a:cubicBezTo>
                  <a:cubicBezTo>
                    <a:pt x="2785" y="194"/>
                    <a:pt x="2782" y="204"/>
                    <a:pt x="2775" y="204"/>
                  </a:cubicBezTo>
                  <a:cubicBezTo>
                    <a:pt x="2774" y="204"/>
                    <a:pt x="2772" y="203"/>
                    <a:pt x="2771" y="202"/>
                  </a:cubicBezTo>
                  <a:cubicBezTo>
                    <a:pt x="2770" y="197"/>
                    <a:pt x="2778" y="198"/>
                    <a:pt x="2776" y="192"/>
                  </a:cubicBezTo>
                  <a:cubicBezTo>
                    <a:pt x="2774" y="191"/>
                    <a:pt x="2772" y="191"/>
                    <a:pt x="2770" y="191"/>
                  </a:cubicBezTo>
                  <a:cubicBezTo>
                    <a:pt x="2765" y="191"/>
                    <a:pt x="2758" y="194"/>
                    <a:pt x="2753" y="194"/>
                  </a:cubicBezTo>
                  <a:cubicBezTo>
                    <a:pt x="2751" y="192"/>
                    <a:pt x="2752" y="188"/>
                    <a:pt x="2750" y="187"/>
                  </a:cubicBezTo>
                  <a:cubicBezTo>
                    <a:pt x="2749" y="187"/>
                    <a:pt x="2749" y="187"/>
                    <a:pt x="2749" y="187"/>
                  </a:cubicBezTo>
                  <a:cubicBezTo>
                    <a:pt x="2729" y="187"/>
                    <a:pt x="2707" y="193"/>
                    <a:pt x="2705" y="211"/>
                  </a:cubicBezTo>
                  <a:cubicBezTo>
                    <a:pt x="2711" y="213"/>
                    <a:pt x="2712" y="218"/>
                    <a:pt x="2720" y="218"/>
                  </a:cubicBezTo>
                  <a:cubicBezTo>
                    <a:pt x="2722" y="218"/>
                    <a:pt x="2725" y="214"/>
                    <a:pt x="2728" y="214"/>
                  </a:cubicBezTo>
                  <a:cubicBezTo>
                    <a:pt x="2729" y="214"/>
                    <a:pt x="2730" y="215"/>
                    <a:pt x="2731" y="215"/>
                  </a:cubicBezTo>
                  <a:cubicBezTo>
                    <a:pt x="2730" y="224"/>
                    <a:pt x="2714" y="220"/>
                    <a:pt x="2709" y="225"/>
                  </a:cubicBezTo>
                  <a:cubicBezTo>
                    <a:pt x="2712" y="230"/>
                    <a:pt x="2718" y="231"/>
                    <a:pt x="2725" y="231"/>
                  </a:cubicBezTo>
                  <a:cubicBezTo>
                    <a:pt x="2730" y="231"/>
                    <a:pt x="2736" y="231"/>
                    <a:pt x="2741" y="230"/>
                  </a:cubicBezTo>
                  <a:cubicBezTo>
                    <a:pt x="2747" y="229"/>
                    <a:pt x="2752" y="229"/>
                    <a:pt x="2757" y="229"/>
                  </a:cubicBezTo>
                  <a:cubicBezTo>
                    <a:pt x="2764" y="229"/>
                    <a:pt x="2770" y="230"/>
                    <a:pt x="2773" y="234"/>
                  </a:cubicBezTo>
                  <a:cubicBezTo>
                    <a:pt x="2769" y="236"/>
                    <a:pt x="2765" y="237"/>
                    <a:pt x="2760" y="237"/>
                  </a:cubicBezTo>
                  <a:cubicBezTo>
                    <a:pt x="2755" y="237"/>
                    <a:pt x="2751" y="236"/>
                    <a:pt x="2747" y="236"/>
                  </a:cubicBezTo>
                  <a:cubicBezTo>
                    <a:pt x="2742" y="235"/>
                    <a:pt x="2738" y="235"/>
                    <a:pt x="2734" y="235"/>
                  </a:cubicBezTo>
                  <a:cubicBezTo>
                    <a:pt x="2727" y="235"/>
                    <a:pt x="2720" y="236"/>
                    <a:pt x="2717" y="242"/>
                  </a:cubicBezTo>
                  <a:cubicBezTo>
                    <a:pt x="2724" y="248"/>
                    <a:pt x="2734" y="251"/>
                    <a:pt x="2745" y="251"/>
                  </a:cubicBezTo>
                  <a:cubicBezTo>
                    <a:pt x="2749" y="251"/>
                    <a:pt x="2753" y="250"/>
                    <a:pt x="2757" y="250"/>
                  </a:cubicBezTo>
                  <a:cubicBezTo>
                    <a:pt x="2759" y="254"/>
                    <a:pt x="2759" y="260"/>
                    <a:pt x="2764" y="262"/>
                  </a:cubicBezTo>
                  <a:cubicBezTo>
                    <a:pt x="2775" y="261"/>
                    <a:pt x="2782" y="257"/>
                    <a:pt x="2794" y="257"/>
                  </a:cubicBezTo>
                  <a:cubicBezTo>
                    <a:pt x="2795" y="257"/>
                    <a:pt x="2797" y="257"/>
                    <a:pt x="2798" y="257"/>
                  </a:cubicBezTo>
                  <a:cubicBezTo>
                    <a:pt x="2808" y="253"/>
                    <a:pt x="2821" y="244"/>
                    <a:pt x="2832" y="244"/>
                  </a:cubicBezTo>
                  <a:cubicBezTo>
                    <a:pt x="2835" y="244"/>
                    <a:pt x="2839" y="245"/>
                    <a:pt x="2841" y="247"/>
                  </a:cubicBezTo>
                  <a:cubicBezTo>
                    <a:pt x="2841" y="249"/>
                    <a:pt x="2835" y="247"/>
                    <a:pt x="2836" y="251"/>
                  </a:cubicBezTo>
                  <a:cubicBezTo>
                    <a:pt x="2838" y="254"/>
                    <a:pt x="2842" y="255"/>
                    <a:pt x="2846" y="255"/>
                  </a:cubicBezTo>
                  <a:cubicBezTo>
                    <a:pt x="2849" y="255"/>
                    <a:pt x="2852" y="254"/>
                    <a:pt x="2856" y="253"/>
                  </a:cubicBezTo>
                  <a:cubicBezTo>
                    <a:pt x="2860" y="253"/>
                    <a:pt x="2863" y="252"/>
                    <a:pt x="2867" y="252"/>
                  </a:cubicBezTo>
                  <a:cubicBezTo>
                    <a:pt x="2868" y="252"/>
                    <a:pt x="2869" y="252"/>
                    <a:pt x="2870" y="252"/>
                  </a:cubicBezTo>
                  <a:cubicBezTo>
                    <a:pt x="2872" y="247"/>
                    <a:pt x="2863" y="249"/>
                    <a:pt x="2864" y="244"/>
                  </a:cubicBezTo>
                  <a:cubicBezTo>
                    <a:pt x="2865" y="241"/>
                    <a:pt x="2869" y="240"/>
                    <a:pt x="2873" y="240"/>
                  </a:cubicBezTo>
                  <a:cubicBezTo>
                    <a:pt x="2876" y="240"/>
                    <a:pt x="2878" y="241"/>
                    <a:pt x="2880" y="241"/>
                  </a:cubicBezTo>
                  <a:cubicBezTo>
                    <a:pt x="2883" y="239"/>
                    <a:pt x="2885" y="237"/>
                    <a:pt x="2882" y="233"/>
                  </a:cubicBezTo>
                  <a:cubicBezTo>
                    <a:pt x="2870" y="231"/>
                    <a:pt x="2860" y="226"/>
                    <a:pt x="2850" y="222"/>
                  </a:cubicBezTo>
                  <a:cubicBezTo>
                    <a:pt x="2843" y="214"/>
                    <a:pt x="2843" y="201"/>
                    <a:pt x="2837" y="192"/>
                  </a:cubicBezTo>
                  <a:cubicBezTo>
                    <a:pt x="2840" y="188"/>
                    <a:pt x="2847" y="188"/>
                    <a:pt x="2848" y="183"/>
                  </a:cubicBezTo>
                  <a:cubicBezTo>
                    <a:pt x="2847" y="177"/>
                    <a:pt x="2840" y="173"/>
                    <a:pt x="2833" y="173"/>
                  </a:cubicBezTo>
                  <a:moveTo>
                    <a:pt x="2665" y="164"/>
                  </a:moveTo>
                  <a:cubicBezTo>
                    <a:pt x="2658" y="164"/>
                    <a:pt x="2651" y="166"/>
                    <a:pt x="2645" y="171"/>
                  </a:cubicBezTo>
                  <a:cubicBezTo>
                    <a:pt x="2656" y="187"/>
                    <a:pt x="2635" y="198"/>
                    <a:pt x="2632" y="214"/>
                  </a:cubicBezTo>
                  <a:cubicBezTo>
                    <a:pt x="2636" y="217"/>
                    <a:pt x="2642" y="217"/>
                    <a:pt x="2648" y="217"/>
                  </a:cubicBezTo>
                  <a:cubicBezTo>
                    <a:pt x="2649" y="217"/>
                    <a:pt x="2651" y="217"/>
                    <a:pt x="2652" y="217"/>
                  </a:cubicBezTo>
                  <a:cubicBezTo>
                    <a:pt x="2655" y="221"/>
                    <a:pt x="2659" y="222"/>
                    <a:pt x="2662" y="222"/>
                  </a:cubicBezTo>
                  <a:cubicBezTo>
                    <a:pt x="2669" y="222"/>
                    <a:pt x="2677" y="216"/>
                    <a:pt x="2683" y="213"/>
                  </a:cubicBezTo>
                  <a:cubicBezTo>
                    <a:pt x="2696" y="197"/>
                    <a:pt x="2717" y="189"/>
                    <a:pt x="2734" y="177"/>
                  </a:cubicBezTo>
                  <a:cubicBezTo>
                    <a:pt x="2728" y="172"/>
                    <a:pt x="2718" y="171"/>
                    <a:pt x="2710" y="167"/>
                  </a:cubicBezTo>
                  <a:cubicBezTo>
                    <a:pt x="2705" y="169"/>
                    <a:pt x="2703" y="172"/>
                    <a:pt x="2697" y="173"/>
                  </a:cubicBezTo>
                  <a:cubicBezTo>
                    <a:pt x="2689" y="168"/>
                    <a:pt x="2677" y="164"/>
                    <a:pt x="2665" y="164"/>
                  </a:cubicBezTo>
                  <a:moveTo>
                    <a:pt x="1117" y="163"/>
                  </a:moveTo>
                  <a:cubicBezTo>
                    <a:pt x="1114" y="163"/>
                    <a:pt x="1113" y="165"/>
                    <a:pt x="1114" y="168"/>
                  </a:cubicBezTo>
                  <a:cubicBezTo>
                    <a:pt x="1115" y="170"/>
                    <a:pt x="1116" y="172"/>
                    <a:pt x="1119" y="172"/>
                  </a:cubicBezTo>
                  <a:cubicBezTo>
                    <a:pt x="1121" y="172"/>
                    <a:pt x="1123" y="171"/>
                    <a:pt x="1126" y="166"/>
                  </a:cubicBezTo>
                  <a:cubicBezTo>
                    <a:pt x="1122" y="164"/>
                    <a:pt x="1119" y="163"/>
                    <a:pt x="1117" y="163"/>
                  </a:cubicBezTo>
                  <a:moveTo>
                    <a:pt x="1237" y="150"/>
                  </a:moveTo>
                  <a:cubicBezTo>
                    <a:pt x="1235" y="150"/>
                    <a:pt x="1233" y="150"/>
                    <a:pt x="1231" y="150"/>
                  </a:cubicBezTo>
                  <a:cubicBezTo>
                    <a:pt x="1228" y="154"/>
                    <a:pt x="1233" y="159"/>
                    <a:pt x="1229" y="161"/>
                  </a:cubicBezTo>
                  <a:cubicBezTo>
                    <a:pt x="1224" y="158"/>
                    <a:pt x="1219" y="158"/>
                    <a:pt x="1214" y="158"/>
                  </a:cubicBezTo>
                  <a:cubicBezTo>
                    <a:pt x="1207" y="158"/>
                    <a:pt x="1200" y="159"/>
                    <a:pt x="1193" y="161"/>
                  </a:cubicBezTo>
                  <a:cubicBezTo>
                    <a:pt x="1186" y="162"/>
                    <a:pt x="1180" y="164"/>
                    <a:pt x="1174" y="164"/>
                  </a:cubicBezTo>
                  <a:cubicBezTo>
                    <a:pt x="1172" y="164"/>
                    <a:pt x="1171" y="164"/>
                    <a:pt x="1169" y="163"/>
                  </a:cubicBezTo>
                  <a:cubicBezTo>
                    <a:pt x="1165" y="167"/>
                    <a:pt x="1170" y="176"/>
                    <a:pt x="1166" y="181"/>
                  </a:cubicBezTo>
                  <a:cubicBezTo>
                    <a:pt x="1168" y="186"/>
                    <a:pt x="1174" y="188"/>
                    <a:pt x="1175" y="193"/>
                  </a:cubicBezTo>
                  <a:cubicBezTo>
                    <a:pt x="1173" y="197"/>
                    <a:pt x="1170" y="201"/>
                    <a:pt x="1163" y="201"/>
                  </a:cubicBezTo>
                  <a:cubicBezTo>
                    <a:pt x="1163" y="201"/>
                    <a:pt x="1162" y="201"/>
                    <a:pt x="1162" y="201"/>
                  </a:cubicBezTo>
                  <a:cubicBezTo>
                    <a:pt x="1158" y="198"/>
                    <a:pt x="1165" y="195"/>
                    <a:pt x="1162" y="192"/>
                  </a:cubicBezTo>
                  <a:cubicBezTo>
                    <a:pt x="1160" y="192"/>
                    <a:pt x="1158" y="192"/>
                    <a:pt x="1156" y="192"/>
                  </a:cubicBezTo>
                  <a:cubicBezTo>
                    <a:pt x="1153" y="192"/>
                    <a:pt x="1149" y="192"/>
                    <a:pt x="1145" y="192"/>
                  </a:cubicBezTo>
                  <a:cubicBezTo>
                    <a:pt x="1141" y="192"/>
                    <a:pt x="1137" y="192"/>
                    <a:pt x="1133" y="192"/>
                  </a:cubicBezTo>
                  <a:cubicBezTo>
                    <a:pt x="1115" y="192"/>
                    <a:pt x="1099" y="194"/>
                    <a:pt x="1105" y="211"/>
                  </a:cubicBezTo>
                  <a:cubicBezTo>
                    <a:pt x="1111" y="215"/>
                    <a:pt x="1134" y="220"/>
                    <a:pt x="1136" y="231"/>
                  </a:cubicBezTo>
                  <a:cubicBezTo>
                    <a:pt x="1137" y="238"/>
                    <a:pt x="1131" y="242"/>
                    <a:pt x="1126" y="242"/>
                  </a:cubicBezTo>
                  <a:cubicBezTo>
                    <a:pt x="1122" y="242"/>
                    <a:pt x="1118" y="240"/>
                    <a:pt x="1117" y="237"/>
                  </a:cubicBezTo>
                  <a:cubicBezTo>
                    <a:pt x="1118" y="232"/>
                    <a:pt x="1124" y="233"/>
                    <a:pt x="1125" y="227"/>
                  </a:cubicBezTo>
                  <a:cubicBezTo>
                    <a:pt x="1106" y="225"/>
                    <a:pt x="1100" y="214"/>
                    <a:pt x="1080" y="213"/>
                  </a:cubicBezTo>
                  <a:cubicBezTo>
                    <a:pt x="1074" y="215"/>
                    <a:pt x="1078" y="220"/>
                    <a:pt x="1074" y="222"/>
                  </a:cubicBezTo>
                  <a:cubicBezTo>
                    <a:pt x="1073" y="222"/>
                    <a:pt x="1073" y="222"/>
                    <a:pt x="1073" y="222"/>
                  </a:cubicBezTo>
                  <a:cubicBezTo>
                    <a:pt x="1071" y="222"/>
                    <a:pt x="1069" y="221"/>
                    <a:pt x="1067" y="220"/>
                  </a:cubicBezTo>
                  <a:cubicBezTo>
                    <a:pt x="1066" y="219"/>
                    <a:pt x="1064" y="218"/>
                    <a:pt x="1062" y="218"/>
                  </a:cubicBezTo>
                  <a:cubicBezTo>
                    <a:pt x="1061" y="218"/>
                    <a:pt x="1060" y="218"/>
                    <a:pt x="1059" y="219"/>
                  </a:cubicBezTo>
                  <a:cubicBezTo>
                    <a:pt x="1054" y="233"/>
                    <a:pt x="1082" y="226"/>
                    <a:pt x="1085" y="237"/>
                  </a:cubicBezTo>
                  <a:cubicBezTo>
                    <a:pt x="1082" y="237"/>
                    <a:pt x="1079" y="238"/>
                    <a:pt x="1076" y="238"/>
                  </a:cubicBezTo>
                  <a:cubicBezTo>
                    <a:pt x="1067" y="238"/>
                    <a:pt x="1058" y="235"/>
                    <a:pt x="1054" y="229"/>
                  </a:cubicBezTo>
                  <a:cubicBezTo>
                    <a:pt x="1051" y="226"/>
                    <a:pt x="1052" y="221"/>
                    <a:pt x="1047" y="218"/>
                  </a:cubicBezTo>
                  <a:cubicBezTo>
                    <a:pt x="1037" y="220"/>
                    <a:pt x="1032" y="224"/>
                    <a:pt x="1027" y="230"/>
                  </a:cubicBezTo>
                  <a:cubicBezTo>
                    <a:pt x="1035" y="238"/>
                    <a:pt x="1037" y="252"/>
                    <a:pt x="1031" y="264"/>
                  </a:cubicBezTo>
                  <a:cubicBezTo>
                    <a:pt x="1034" y="264"/>
                    <a:pt x="1037" y="265"/>
                    <a:pt x="1041" y="265"/>
                  </a:cubicBezTo>
                  <a:cubicBezTo>
                    <a:pt x="1044" y="265"/>
                    <a:pt x="1047" y="264"/>
                    <a:pt x="1049" y="264"/>
                  </a:cubicBezTo>
                  <a:cubicBezTo>
                    <a:pt x="1052" y="264"/>
                    <a:pt x="1055" y="264"/>
                    <a:pt x="1058" y="264"/>
                  </a:cubicBezTo>
                  <a:cubicBezTo>
                    <a:pt x="1067" y="264"/>
                    <a:pt x="1075" y="266"/>
                    <a:pt x="1078" y="275"/>
                  </a:cubicBezTo>
                  <a:cubicBezTo>
                    <a:pt x="1080" y="281"/>
                    <a:pt x="1076" y="285"/>
                    <a:pt x="1080" y="292"/>
                  </a:cubicBezTo>
                  <a:cubicBezTo>
                    <a:pt x="1078" y="293"/>
                    <a:pt x="1076" y="293"/>
                    <a:pt x="1075" y="293"/>
                  </a:cubicBezTo>
                  <a:cubicBezTo>
                    <a:pt x="1066" y="293"/>
                    <a:pt x="1067" y="281"/>
                    <a:pt x="1066" y="274"/>
                  </a:cubicBezTo>
                  <a:cubicBezTo>
                    <a:pt x="1063" y="272"/>
                    <a:pt x="1058" y="271"/>
                    <a:pt x="1052" y="271"/>
                  </a:cubicBezTo>
                  <a:cubicBezTo>
                    <a:pt x="1048" y="271"/>
                    <a:pt x="1044" y="271"/>
                    <a:pt x="1041" y="272"/>
                  </a:cubicBezTo>
                  <a:cubicBezTo>
                    <a:pt x="1040" y="278"/>
                    <a:pt x="1047" y="278"/>
                    <a:pt x="1047" y="283"/>
                  </a:cubicBezTo>
                  <a:cubicBezTo>
                    <a:pt x="1045" y="287"/>
                    <a:pt x="1038" y="286"/>
                    <a:pt x="1035" y="290"/>
                  </a:cubicBezTo>
                  <a:cubicBezTo>
                    <a:pt x="1036" y="302"/>
                    <a:pt x="1018" y="308"/>
                    <a:pt x="1001" y="308"/>
                  </a:cubicBezTo>
                  <a:cubicBezTo>
                    <a:pt x="989" y="308"/>
                    <a:pt x="978" y="305"/>
                    <a:pt x="974" y="300"/>
                  </a:cubicBezTo>
                  <a:cubicBezTo>
                    <a:pt x="976" y="297"/>
                    <a:pt x="980" y="296"/>
                    <a:pt x="984" y="296"/>
                  </a:cubicBezTo>
                  <a:cubicBezTo>
                    <a:pt x="991" y="296"/>
                    <a:pt x="998" y="299"/>
                    <a:pt x="1003" y="301"/>
                  </a:cubicBezTo>
                  <a:cubicBezTo>
                    <a:pt x="1016" y="296"/>
                    <a:pt x="1025" y="288"/>
                    <a:pt x="1028" y="275"/>
                  </a:cubicBezTo>
                  <a:cubicBezTo>
                    <a:pt x="1016" y="268"/>
                    <a:pt x="1026" y="250"/>
                    <a:pt x="1024" y="239"/>
                  </a:cubicBezTo>
                  <a:cubicBezTo>
                    <a:pt x="1023" y="234"/>
                    <a:pt x="1016" y="233"/>
                    <a:pt x="1017" y="228"/>
                  </a:cubicBezTo>
                  <a:cubicBezTo>
                    <a:pt x="1027" y="222"/>
                    <a:pt x="1026" y="208"/>
                    <a:pt x="1013" y="205"/>
                  </a:cubicBezTo>
                  <a:cubicBezTo>
                    <a:pt x="1011" y="201"/>
                    <a:pt x="1012" y="197"/>
                    <a:pt x="1008" y="195"/>
                  </a:cubicBezTo>
                  <a:cubicBezTo>
                    <a:pt x="1007" y="195"/>
                    <a:pt x="1005" y="195"/>
                    <a:pt x="1004" y="195"/>
                  </a:cubicBezTo>
                  <a:cubicBezTo>
                    <a:pt x="1000" y="195"/>
                    <a:pt x="997" y="195"/>
                    <a:pt x="997" y="199"/>
                  </a:cubicBezTo>
                  <a:cubicBezTo>
                    <a:pt x="998" y="204"/>
                    <a:pt x="1008" y="201"/>
                    <a:pt x="1008" y="206"/>
                  </a:cubicBezTo>
                  <a:cubicBezTo>
                    <a:pt x="1007" y="207"/>
                    <a:pt x="1005" y="207"/>
                    <a:pt x="1004" y="207"/>
                  </a:cubicBezTo>
                  <a:cubicBezTo>
                    <a:pt x="1002" y="207"/>
                    <a:pt x="1000" y="207"/>
                    <a:pt x="998" y="206"/>
                  </a:cubicBezTo>
                  <a:cubicBezTo>
                    <a:pt x="996" y="206"/>
                    <a:pt x="994" y="205"/>
                    <a:pt x="992" y="205"/>
                  </a:cubicBezTo>
                  <a:cubicBezTo>
                    <a:pt x="991" y="205"/>
                    <a:pt x="989" y="206"/>
                    <a:pt x="988" y="206"/>
                  </a:cubicBezTo>
                  <a:cubicBezTo>
                    <a:pt x="986" y="220"/>
                    <a:pt x="979" y="230"/>
                    <a:pt x="964" y="233"/>
                  </a:cubicBezTo>
                  <a:cubicBezTo>
                    <a:pt x="962" y="240"/>
                    <a:pt x="970" y="245"/>
                    <a:pt x="965" y="253"/>
                  </a:cubicBezTo>
                  <a:cubicBezTo>
                    <a:pt x="972" y="259"/>
                    <a:pt x="980" y="264"/>
                    <a:pt x="987" y="270"/>
                  </a:cubicBezTo>
                  <a:cubicBezTo>
                    <a:pt x="985" y="274"/>
                    <a:pt x="983" y="277"/>
                    <a:pt x="978" y="278"/>
                  </a:cubicBezTo>
                  <a:cubicBezTo>
                    <a:pt x="958" y="270"/>
                    <a:pt x="940" y="257"/>
                    <a:pt x="912" y="257"/>
                  </a:cubicBezTo>
                  <a:cubicBezTo>
                    <a:pt x="908" y="257"/>
                    <a:pt x="905" y="257"/>
                    <a:pt x="902" y="257"/>
                  </a:cubicBezTo>
                  <a:cubicBezTo>
                    <a:pt x="898" y="256"/>
                    <a:pt x="897" y="251"/>
                    <a:pt x="894" y="249"/>
                  </a:cubicBezTo>
                  <a:cubicBezTo>
                    <a:pt x="890" y="249"/>
                    <a:pt x="886" y="246"/>
                    <a:pt x="883" y="246"/>
                  </a:cubicBezTo>
                  <a:cubicBezTo>
                    <a:pt x="881" y="246"/>
                    <a:pt x="880" y="247"/>
                    <a:pt x="879" y="248"/>
                  </a:cubicBezTo>
                  <a:cubicBezTo>
                    <a:pt x="877" y="260"/>
                    <a:pt x="900" y="258"/>
                    <a:pt x="903" y="270"/>
                  </a:cubicBezTo>
                  <a:cubicBezTo>
                    <a:pt x="899" y="272"/>
                    <a:pt x="893" y="276"/>
                    <a:pt x="887" y="276"/>
                  </a:cubicBezTo>
                  <a:cubicBezTo>
                    <a:pt x="887" y="276"/>
                    <a:pt x="886" y="276"/>
                    <a:pt x="885" y="276"/>
                  </a:cubicBezTo>
                  <a:cubicBezTo>
                    <a:pt x="882" y="273"/>
                    <a:pt x="887" y="269"/>
                    <a:pt x="884" y="266"/>
                  </a:cubicBezTo>
                  <a:cubicBezTo>
                    <a:pt x="875" y="268"/>
                    <a:pt x="870" y="274"/>
                    <a:pt x="861" y="274"/>
                  </a:cubicBezTo>
                  <a:cubicBezTo>
                    <a:pt x="858" y="274"/>
                    <a:pt x="856" y="274"/>
                    <a:pt x="852" y="273"/>
                  </a:cubicBezTo>
                  <a:cubicBezTo>
                    <a:pt x="846" y="276"/>
                    <a:pt x="838" y="284"/>
                    <a:pt x="829" y="284"/>
                  </a:cubicBezTo>
                  <a:cubicBezTo>
                    <a:pt x="827" y="284"/>
                    <a:pt x="825" y="284"/>
                    <a:pt x="823" y="283"/>
                  </a:cubicBezTo>
                  <a:cubicBezTo>
                    <a:pt x="827" y="279"/>
                    <a:pt x="837" y="275"/>
                    <a:pt x="834" y="268"/>
                  </a:cubicBezTo>
                  <a:cubicBezTo>
                    <a:pt x="834" y="268"/>
                    <a:pt x="833" y="268"/>
                    <a:pt x="833" y="268"/>
                  </a:cubicBezTo>
                  <a:cubicBezTo>
                    <a:pt x="826" y="268"/>
                    <a:pt x="822" y="274"/>
                    <a:pt x="817" y="275"/>
                  </a:cubicBezTo>
                  <a:cubicBezTo>
                    <a:pt x="815" y="275"/>
                    <a:pt x="814" y="275"/>
                    <a:pt x="812" y="275"/>
                  </a:cubicBezTo>
                  <a:cubicBezTo>
                    <a:pt x="811" y="275"/>
                    <a:pt x="810" y="275"/>
                    <a:pt x="809" y="275"/>
                  </a:cubicBezTo>
                  <a:cubicBezTo>
                    <a:pt x="808" y="275"/>
                    <a:pt x="806" y="275"/>
                    <a:pt x="805" y="275"/>
                  </a:cubicBezTo>
                  <a:cubicBezTo>
                    <a:pt x="803" y="275"/>
                    <a:pt x="801" y="275"/>
                    <a:pt x="799" y="276"/>
                  </a:cubicBezTo>
                  <a:cubicBezTo>
                    <a:pt x="796" y="277"/>
                    <a:pt x="791" y="281"/>
                    <a:pt x="787" y="283"/>
                  </a:cubicBezTo>
                  <a:cubicBezTo>
                    <a:pt x="784" y="284"/>
                    <a:pt x="780" y="285"/>
                    <a:pt x="778" y="286"/>
                  </a:cubicBezTo>
                  <a:cubicBezTo>
                    <a:pt x="770" y="290"/>
                    <a:pt x="767" y="298"/>
                    <a:pt x="761" y="299"/>
                  </a:cubicBezTo>
                  <a:cubicBezTo>
                    <a:pt x="760" y="299"/>
                    <a:pt x="760" y="299"/>
                    <a:pt x="759" y="299"/>
                  </a:cubicBezTo>
                  <a:cubicBezTo>
                    <a:pt x="753" y="299"/>
                    <a:pt x="746" y="295"/>
                    <a:pt x="743" y="291"/>
                  </a:cubicBezTo>
                  <a:cubicBezTo>
                    <a:pt x="745" y="285"/>
                    <a:pt x="758" y="288"/>
                    <a:pt x="761" y="282"/>
                  </a:cubicBezTo>
                  <a:cubicBezTo>
                    <a:pt x="755" y="276"/>
                    <a:pt x="745" y="270"/>
                    <a:pt x="734" y="270"/>
                  </a:cubicBezTo>
                  <a:cubicBezTo>
                    <a:pt x="732" y="270"/>
                    <a:pt x="730" y="271"/>
                    <a:pt x="728" y="271"/>
                  </a:cubicBezTo>
                  <a:cubicBezTo>
                    <a:pt x="733" y="277"/>
                    <a:pt x="731" y="284"/>
                    <a:pt x="732" y="292"/>
                  </a:cubicBezTo>
                  <a:cubicBezTo>
                    <a:pt x="733" y="298"/>
                    <a:pt x="742" y="307"/>
                    <a:pt x="732" y="309"/>
                  </a:cubicBezTo>
                  <a:cubicBezTo>
                    <a:pt x="726" y="308"/>
                    <a:pt x="724" y="303"/>
                    <a:pt x="716" y="303"/>
                  </a:cubicBezTo>
                  <a:cubicBezTo>
                    <a:pt x="715" y="303"/>
                    <a:pt x="713" y="303"/>
                    <a:pt x="711" y="303"/>
                  </a:cubicBezTo>
                  <a:cubicBezTo>
                    <a:pt x="707" y="310"/>
                    <a:pt x="696" y="312"/>
                    <a:pt x="691" y="319"/>
                  </a:cubicBezTo>
                  <a:cubicBezTo>
                    <a:pt x="693" y="323"/>
                    <a:pt x="698" y="325"/>
                    <a:pt x="695" y="329"/>
                  </a:cubicBezTo>
                  <a:cubicBezTo>
                    <a:pt x="693" y="330"/>
                    <a:pt x="691" y="330"/>
                    <a:pt x="690" y="330"/>
                  </a:cubicBezTo>
                  <a:cubicBezTo>
                    <a:pt x="684" y="330"/>
                    <a:pt x="678" y="328"/>
                    <a:pt x="673" y="325"/>
                  </a:cubicBezTo>
                  <a:cubicBezTo>
                    <a:pt x="668" y="323"/>
                    <a:pt x="663" y="321"/>
                    <a:pt x="658" y="321"/>
                  </a:cubicBezTo>
                  <a:cubicBezTo>
                    <a:pt x="658" y="321"/>
                    <a:pt x="658" y="321"/>
                    <a:pt x="658" y="321"/>
                  </a:cubicBezTo>
                  <a:cubicBezTo>
                    <a:pt x="655" y="325"/>
                    <a:pt x="661" y="329"/>
                    <a:pt x="663" y="332"/>
                  </a:cubicBezTo>
                  <a:cubicBezTo>
                    <a:pt x="665" y="334"/>
                    <a:pt x="673" y="332"/>
                    <a:pt x="674" y="335"/>
                  </a:cubicBezTo>
                  <a:cubicBezTo>
                    <a:pt x="672" y="340"/>
                    <a:pt x="669" y="342"/>
                    <a:pt x="666" y="342"/>
                  </a:cubicBezTo>
                  <a:cubicBezTo>
                    <a:pt x="660" y="342"/>
                    <a:pt x="654" y="337"/>
                    <a:pt x="649" y="335"/>
                  </a:cubicBezTo>
                  <a:cubicBezTo>
                    <a:pt x="646" y="333"/>
                    <a:pt x="643" y="334"/>
                    <a:pt x="640" y="333"/>
                  </a:cubicBezTo>
                  <a:cubicBezTo>
                    <a:pt x="631" y="328"/>
                    <a:pt x="639" y="322"/>
                    <a:pt x="642" y="315"/>
                  </a:cubicBezTo>
                  <a:cubicBezTo>
                    <a:pt x="635" y="307"/>
                    <a:pt x="615" y="305"/>
                    <a:pt x="616" y="293"/>
                  </a:cubicBezTo>
                  <a:cubicBezTo>
                    <a:pt x="626" y="294"/>
                    <a:pt x="636" y="303"/>
                    <a:pt x="650" y="306"/>
                  </a:cubicBezTo>
                  <a:cubicBezTo>
                    <a:pt x="660" y="308"/>
                    <a:pt x="669" y="309"/>
                    <a:pt x="678" y="309"/>
                  </a:cubicBezTo>
                  <a:cubicBezTo>
                    <a:pt x="689" y="309"/>
                    <a:pt x="699" y="307"/>
                    <a:pt x="705" y="299"/>
                  </a:cubicBezTo>
                  <a:cubicBezTo>
                    <a:pt x="710" y="290"/>
                    <a:pt x="696" y="279"/>
                    <a:pt x="684" y="279"/>
                  </a:cubicBezTo>
                  <a:cubicBezTo>
                    <a:pt x="683" y="279"/>
                    <a:pt x="683" y="279"/>
                    <a:pt x="683" y="279"/>
                  </a:cubicBezTo>
                  <a:cubicBezTo>
                    <a:pt x="667" y="270"/>
                    <a:pt x="646" y="265"/>
                    <a:pt x="621" y="264"/>
                  </a:cubicBezTo>
                  <a:cubicBezTo>
                    <a:pt x="620" y="260"/>
                    <a:pt x="621" y="255"/>
                    <a:pt x="619" y="253"/>
                  </a:cubicBezTo>
                  <a:cubicBezTo>
                    <a:pt x="609" y="255"/>
                    <a:pt x="602" y="259"/>
                    <a:pt x="592" y="261"/>
                  </a:cubicBezTo>
                  <a:cubicBezTo>
                    <a:pt x="591" y="259"/>
                    <a:pt x="588" y="259"/>
                    <a:pt x="588" y="256"/>
                  </a:cubicBezTo>
                  <a:cubicBezTo>
                    <a:pt x="592" y="252"/>
                    <a:pt x="599" y="248"/>
                    <a:pt x="594" y="241"/>
                  </a:cubicBezTo>
                  <a:cubicBezTo>
                    <a:pt x="592" y="241"/>
                    <a:pt x="591" y="240"/>
                    <a:pt x="590" y="240"/>
                  </a:cubicBezTo>
                  <a:cubicBezTo>
                    <a:pt x="586" y="240"/>
                    <a:pt x="583" y="243"/>
                    <a:pt x="578" y="243"/>
                  </a:cubicBezTo>
                  <a:cubicBezTo>
                    <a:pt x="577" y="240"/>
                    <a:pt x="578" y="235"/>
                    <a:pt x="573" y="235"/>
                  </a:cubicBezTo>
                  <a:cubicBezTo>
                    <a:pt x="572" y="235"/>
                    <a:pt x="572" y="235"/>
                    <a:pt x="572" y="235"/>
                  </a:cubicBezTo>
                  <a:cubicBezTo>
                    <a:pt x="565" y="237"/>
                    <a:pt x="569" y="243"/>
                    <a:pt x="562" y="245"/>
                  </a:cubicBezTo>
                  <a:cubicBezTo>
                    <a:pt x="561" y="245"/>
                    <a:pt x="560" y="245"/>
                    <a:pt x="560" y="245"/>
                  </a:cubicBezTo>
                  <a:cubicBezTo>
                    <a:pt x="554" y="245"/>
                    <a:pt x="549" y="241"/>
                    <a:pt x="544" y="239"/>
                  </a:cubicBezTo>
                  <a:cubicBezTo>
                    <a:pt x="537" y="245"/>
                    <a:pt x="527" y="250"/>
                    <a:pt x="516" y="250"/>
                  </a:cubicBezTo>
                  <a:cubicBezTo>
                    <a:pt x="513" y="250"/>
                    <a:pt x="510" y="250"/>
                    <a:pt x="506" y="249"/>
                  </a:cubicBezTo>
                  <a:cubicBezTo>
                    <a:pt x="504" y="252"/>
                    <a:pt x="509" y="254"/>
                    <a:pt x="506" y="257"/>
                  </a:cubicBezTo>
                  <a:cubicBezTo>
                    <a:pt x="503" y="260"/>
                    <a:pt x="499" y="260"/>
                    <a:pt x="495" y="260"/>
                  </a:cubicBezTo>
                  <a:cubicBezTo>
                    <a:pt x="491" y="260"/>
                    <a:pt x="487" y="260"/>
                    <a:pt x="482" y="259"/>
                  </a:cubicBezTo>
                  <a:cubicBezTo>
                    <a:pt x="473" y="263"/>
                    <a:pt x="470" y="271"/>
                    <a:pt x="457" y="272"/>
                  </a:cubicBezTo>
                  <a:cubicBezTo>
                    <a:pt x="452" y="271"/>
                    <a:pt x="452" y="265"/>
                    <a:pt x="450" y="263"/>
                  </a:cubicBezTo>
                  <a:cubicBezTo>
                    <a:pt x="443" y="265"/>
                    <a:pt x="437" y="268"/>
                    <a:pt x="434" y="275"/>
                  </a:cubicBezTo>
                  <a:cubicBezTo>
                    <a:pt x="440" y="278"/>
                    <a:pt x="446" y="276"/>
                    <a:pt x="452" y="277"/>
                  </a:cubicBezTo>
                  <a:cubicBezTo>
                    <a:pt x="447" y="280"/>
                    <a:pt x="441" y="283"/>
                    <a:pt x="440" y="290"/>
                  </a:cubicBezTo>
                  <a:cubicBezTo>
                    <a:pt x="434" y="293"/>
                    <a:pt x="428" y="296"/>
                    <a:pt x="423" y="300"/>
                  </a:cubicBezTo>
                  <a:cubicBezTo>
                    <a:pt x="425" y="313"/>
                    <a:pt x="412" y="321"/>
                    <a:pt x="400" y="326"/>
                  </a:cubicBezTo>
                  <a:cubicBezTo>
                    <a:pt x="397" y="328"/>
                    <a:pt x="403" y="330"/>
                    <a:pt x="400" y="332"/>
                  </a:cubicBezTo>
                  <a:cubicBezTo>
                    <a:pt x="395" y="334"/>
                    <a:pt x="388" y="335"/>
                    <a:pt x="387" y="341"/>
                  </a:cubicBezTo>
                  <a:cubicBezTo>
                    <a:pt x="388" y="343"/>
                    <a:pt x="389" y="343"/>
                    <a:pt x="391" y="343"/>
                  </a:cubicBezTo>
                  <a:cubicBezTo>
                    <a:pt x="391" y="343"/>
                    <a:pt x="392" y="343"/>
                    <a:pt x="392" y="343"/>
                  </a:cubicBezTo>
                  <a:cubicBezTo>
                    <a:pt x="393" y="343"/>
                    <a:pt x="393" y="343"/>
                    <a:pt x="394" y="343"/>
                  </a:cubicBezTo>
                  <a:cubicBezTo>
                    <a:pt x="396" y="343"/>
                    <a:pt x="398" y="343"/>
                    <a:pt x="398" y="346"/>
                  </a:cubicBezTo>
                  <a:cubicBezTo>
                    <a:pt x="397" y="348"/>
                    <a:pt x="395" y="349"/>
                    <a:pt x="393" y="349"/>
                  </a:cubicBezTo>
                  <a:cubicBezTo>
                    <a:pt x="390" y="349"/>
                    <a:pt x="387" y="347"/>
                    <a:pt x="383" y="347"/>
                  </a:cubicBezTo>
                  <a:cubicBezTo>
                    <a:pt x="379" y="348"/>
                    <a:pt x="381" y="354"/>
                    <a:pt x="376" y="354"/>
                  </a:cubicBezTo>
                  <a:cubicBezTo>
                    <a:pt x="373" y="353"/>
                    <a:pt x="370" y="353"/>
                    <a:pt x="368" y="353"/>
                  </a:cubicBezTo>
                  <a:cubicBezTo>
                    <a:pt x="363" y="353"/>
                    <a:pt x="360" y="355"/>
                    <a:pt x="356" y="357"/>
                  </a:cubicBezTo>
                  <a:cubicBezTo>
                    <a:pt x="352" y="359"/>
                    <a:pt x="347" y="361"/>
                    <a:pt x="342" y="361"/>
                  </a:cubicBezTo>
                  <a:cubicBezTo>
                    <a:pt x="342" y="361"/>
                    <a:pt x="342" y="361"/>
                    <a:pt x="341" y="361"/>
                  </a:cubicBezTo>
                  <a:cubicBezTo>
                    <a:pt x="343" y="367"/>
                    <a:pt x="340" y="375"/>
                    <a:pt x="344" y="380"/>
                  </a:cubicBezTo>
                  <a:cubicBezTo>
                    <a:pt x="341" y="382"/>
                    <a:pt x="336" y="381"/>
                    <a:pt x="337" y="386"/>
                  </a:cubicBezTo>
                  <a:cubicBezTo>
                    <a:pt x="338" y="387"/>
                    <a:pt x="339" y="387"/>
                    <a:pt x="341" y="387"/>
                  </a:cubicBezTo>
                  <a:cubicBezTo>
                    <a:pt x="342" y="387"/>
                    <a:pt x="343" y="387"/>
                    <a:pt x="344" y="387"/>
                  </a:cubicBezTo>
                  <a:cubicBezTo>
                    <a:pt x="345" y="387"/>
                    <a:pt x="346" y="387"/>
                    <a:pt x="347" y="387"/>
                  </a:cubicBezTo>
                  <a:cubicBezTo>
                    <a:pt x="349" y="387"/>
                    <a:pt x="350" y="387"/>
                    <a:pt x="351" y="389"/>
                  </a:cubicBezTo>
                  <a:cubicBezTo>
                    <a:pt x="349" y="392"/>
                    <a:pt x="344" y="393"/>
                    <a:pt x="341" y="397"/>
                  </a:cubicBezTo>
                  <a:cubicBezTo>
                    <a:pt x="344" y="408"/>
                    <a:pt x="350" y="415"/>
                    <a:pt x="365" y="416"/>
                  </a:cubicBezTo>
                  <a:cubicBezTo>
                    <a:pt x="376" y="412"/>
                    <a:pt x="381" y="403"/>
                    <a:pt x="396" y="402"/>
                  </a:cubicBezTo>
                  <a:cubicBezTo>
                    <a:pt x="403" y="411"/>
                    <a:pt x="418" y="421"/>
                    <a:pt x="408" y="437"/>
                  </a:cubicBezTo>
                  <a:cubicBezTo>
                    <a:pt x="411" y="443"/>
                    <a:pt x="417" y="447"/>
                    <a:pt x="423" y="447"/>
                  </a:cubicBezTo>
                  <a:cubicBezTo>
                    <a:pt x="428" y="447"/>
                    <a:pt x="434" y="444"/>
                    <a:pt x="438" y="440"/>
                  </a:cubicBezTo>
                  <a:cubicBezTo>
                    <a:pt x="439" y="440"/>
                    <a:pt x="440" y="440"/>
                    <a:pt x="441" y="440"/>
                  </a:cubicBezTo>
                  <a:cubicBezTo>
                    <a:pt x="452" y="440"/>
                    <a:pt x="469" y="432"/>
                    <a:pt x="459" y="423"/>
                  </a:cubicBezTo>
                  <a:cubicBezTo>
                    <a:pt x="455" y="424"/>
                    <a:pt x="457" y="431"/>
                    <a:pt x="452" y="431"/>
                  </a:cubicBezTo>
                  <a:cubicBezTo>
                    <a:pt x="452" y="431"/>
                    <a:pt x="452" y="430"/>
                    <a:pt x="451" y="430"/>
                  </a:cubicBezTo>
                  <a:cubicBezTo>
                    <a:pt x="441" y="408"/>
                    <a:pt x="478" y="409"/>
                    <a:pt x="477" y="388"/>
                  </a:cubicBezTo>
                  <a:cubicBezTo>
                    <a:pt x="474" y="383"/>
                    <a:pt x="465" y="384"/>
                    <a:pt x="462" y="379"/>
                  </a:cubicBezTo>
                  <a:cubicBezTo>
                    <a:pt x="465" y="368"/>
                    <a:pt x="463" y="361"/>
                    <a:pt x="468" y="355"/>
                  </a:cubicBezTo>
                  <a:cubicBezTo>
                    <a:pt x="477" y="344"/>
                    <a:pt x="505" y="345"/>
                    <a:pt x="509" y="330"/>
                  </a:cubicBezTo>
                  <a:cubicBezTo>
                    <a:pt x="508" y="327"/>
                    <a:pt x="506" y="325"/>
                    <a:pt x="504" y="322"/>
                  </a:cubicBezTo>
                  <a:cubicBezTo>
                    <a:pt x="509" y="310"/>
                    <a:pt x="526" y="315"/>
                    <a:pt x="541" y="312"/>
                  </a:cubicBezTo>
                  <a:cubicBezTo>
                    <a:pt x="564" y="325"/>
                    <a:pt x="521" y="335"/>
                    <a:pt x="516" y="346"/>
                  </a:cubicBezTo>
                  <a:cubicBezTo>
                    <a:pt x="506" y="348"/>
                    <a:pt x="504" y="358"/>
                    <a:pt x="501" y="366"/>
                  </a:cubicBezTo>
                  <a:cubicBezTo>
                    <a:pt x="506" y="370"/>
                    <a:pt x="504" y="376"/>
                    <a:pt x="501" y="381"/>
                  </a:cubicBezTo>
                  <a:cubicBezTo>
                    <a:pt x="509" y="387"/>
                    <a:pt x="519" y="390"/>
                    <a:pt x="529" y="390"/>
                  </a:cubicBezTo>
                  <a:cubicBezTo>
                    <a:pt x="538" y="390"/>
                    <a:pt x="548" y="388"/>
                    <a:pt x="558" y="386"/>
                  </a:cubicBezTo>
                  <a:cubicBezTo>
                    <a:pt x="565" y="385"/>
                    <a:pt x="570" y="382"/>
                    <a:pt x="575" y="382"/>
                  </a:cubicBezTo>
                  <a:cubicBezTo>
                    <a:pt x="579" y="382"/>
                    <a:pt x="582" y="384"/>
                    <a:pt x="585" y="389"/>
                  </a:cubicBezTo>
                  <a:cubicBezTo>
                    <a:pt x="582" y="394"/>
                    <a:pt x="572" y="398"/>
                    <a:pt x="563" y="398"/>
                  </a:cubicBezTo>
                  <a:cubicBezTo>
                    <a:pt x="558" y="398"/>
                    <a:pt x="554" y="397"/>
                    <a:pt x="551" y="394"/>
                  </a:cubicBezTo>
                  <a:cubicBezTo>
                    <a:pt x="545" y="398"/>
                    <a:pt x="533" y="397"/>
                    <a:pt x="529" y="403"/>
                  </a:cubicBezTo>
                  <a:cubicBezTo>
                    <a:pt x="534" y="411"/>
                    <a:pt x="538" y="422"/>
                    <a:pt x="527" y="429"/>
                  </a:cubicBezTo>
                  <a:cubicBezTo>
                    <a:pt x="520" y="426"/>
                    <a:pt x="522" y="419"/>
                    <a:pt x="515" y="417"/>
                  </a:cubicBezTo>
                  <a:cubicBezTo>
                    <a:pt x="515" y="417"/>
                    <a:pt x="514" y="417"/>
                    <a:pt x="513" y="417"/>
                  </a:cubicBezTo>
                  <a:cubicBezTo>
                    <a:pt x="501" y="417"/>
                    <a:pt x="499" y="437"/>
                    <a:pt x="501" y="449"/>
                  </a:cubicBezTo>
                  <a:cubicBezTo>
                    <a:pt x="496" y="453"/>
                    <a:pt x="488" y="456"/>
                    <a:pt x="481" y="458"/>
                  </a:cubicBezTo>
                  <a:cubicBezTo>
                    <a:pt x="476" y="453"/>
                    <a:pt x="472" y="451"/>
                    <a:pt x="468" y="451"/>
                  </a:cubicBezTo>
                  <a:cubicBezTo>
                    <a:pt x="460" y="451"/>
                    <a:pt x="452" y="458"/>
                    <a:pt x="438" y="458"/>
                  </a:cubicBezTo>
                  <a:cubicBezTo>
                    <a:pt x="436" y="464"/>
                    <a:pt x="433" y="466"/>
                    <a:pt x="430" y="466"/>
                  </a:cubicBezTo>
                  <a:cubicBezTo>
                    <a:pt x="425" y="466"/>
                    <a:pt x="420" y="461"/>
                    <a:pt x="418" y="456"/>
                  </a:cubicBezTo>
                  <a:cubicBezTo>
                    <a:pt x="418" y="456"/>
                    <a:pt x="417" y="456"/>
                    <a:pt x="417" y="456"/>
                  </a:cubicBezTo>
                  <a:cubicBezTo>
                    <a:pt x="412" y="456"/>
                    <a:pt x="406" y="462"/>
                    <a:pt x="399" y="463"/>
                  </a:cubicBezTo>
                  <a:cubicBezTo>
                    <a:pt x="395" y="459"/>
                    <a:pt x="390" y="456"/>
                    <a:pt x="387" y="451"/>
                  </a:cubicBezTo>
                  <a:cubicBezTo>
                    <a:pt x="398" y="444"/>
                    <a:pt x="392" y="427"/>
                    <a:pt x="393" y="418"/>
                  </a:cubicBezTo>
                  <a:cubicBezTo>
                    <a:pt x="392" y="418"/>
                    <a:pt x="390" y="418"/>
                    <a:pt x="389" y="418"/>
                  </a:cubicBezTo>
                  <a:cubicBezTo>
                    <a:pt x="381" y="418"/>
                    <a:pt x="377" y="424"/>
                    <a:pt x="372" y="428"/>
                  </a:cubicBezTo>
                  <a:cubicBezTo>
                    <a:pt x="372" y="440"/>
                    <a:pt x="379" y="457"/>
                    <a:pt x="369" y="467"/>
                  </a:cubicBezTo>
                  <a:cubicBezTo>
                    <a:pt x="367" y="466"/>
                    <a:pt x="365" y="466"/>
                    <a:pt x="363" y="466"/>
                  </a:cubicBezTo>
                  <a:cubicBezTo>
                    <a:pt x="359" y="466"/>
                    <a:pt x="355" y="467"/>
                    <a:pt x="351" y="468"/>
                  </a:cubicBezTo>
                  <a:cubicBezTo>
                    <a:pt x="346" y="469"/>
                    <a:pt x="342" y="470"/>
                    <a:pt x="337" y="470"/>
                  </a:cubicBezTo>
                  <a:cubicBezTo>
                    <a:pt x="337" y="470"/>
                    <a:pt x="337" y="470"/>
                    <a:pt x="337" y="470"/>
                  </a:cubicBezTo>
                  <a:cubicBezTo>
                    <a:pt x="333" y="474"/>
                    <a:pt x="331" y="479"/>
                    <a:pt x="329" y="485"/>
                  </a:cubicBezTo>
                  <a:cubicBezTo>
                    <a:pt x="322" y="489"/>
                    <a:pt x="316" y="494"/>
                    <a:pt x="309" y="498"/>
                  </a:cubicBezTo>
                  <a:cubicBezTo>
                    <a:pt x="1237" y="498"/>
                    <a:pt x="1237" y="498"/>
                    <a:pt x="1237" y="498"/>
                  </a:cubicBezTo>
                  <a:cubicBezTo>
                    <a:pt x="1237" y="150"/>
                    <a:pt x="1237" y="150"/>
                    <a:pt x="1237" y="150"/>
                  </a:cubicBezTo>
                  <a:moveTo>
                    <a:pt x="2942" y="147"/>
                  </a:moveTo>
                  <a:cubicBezTo>
                    <a:pt x="2936" y="147"/>
                    <a:pt x="2929" y="149"/>
                    <a:pt x="2926" y="153"/>
                  </a:cubicBezTo>
                  <a:cubicBezTo>
                    <a:pt x="2927" y="161"/>
                    <a:pt x="2939" y="161"/>
                    <a:pt x="2942" y="168"/>
                  </a:cubicBezTo>
                  <a:cubicBezTo>
                    <a:pt x="2936" y="181"/>
                    <a:pt x="2926" y="198"/>
                    <a:pt x="2942" y="208"/>
                  </a:cubicBezTo>
                  <a:cubicBezTo>
                    <a:pt x="2950" y="206"/>
                    <a:pt x="2954" y="202"/>
                    <a:pt x="2952" y="196"/>
                  </a:cubicBezTo>
                  <a:cubicBezTo>
                    <a:pt x="2954" y="195"/>
                    <a:pt x="2957" y="195"/>
                    <a:pt x="2961" y="195"/>
                  </a:cubicBezTo>
                  <a:cubicBezTo>
                    <a:pt x="2962" y="195"/>
                    <a:pt x="2963" y="195"/>
                    <a:pt x="2964" y="195"/>
                  </a:cubicBezTo>
                  <a:cubicBezTo>
                    <a:pt x="2965" y="195"/>
                    <a:pt x="2966" y="195"/>
                    <a:pt x="2967" y="195"/>
                  </a:cubicBezTo>
                  <a:cubicBezTo>
                    <a:pt x="2968" y="195"/>
                    <a:pt x="2968" y="195"/>
                    <a:pt x="2969" y="195"/>
                  </a:cubicBezTo>
                  <a:cubicBezTo>
                    <a:pt x="2972" y="187"/>
                    <a:pt x="2983" y="184"/>
                    <a:pt x="2985" y="175"/>
                  </a:cubicBezTo>
                  <a:cubicBezTo>
                    <a:pt x="2979" y="168"/>
                    <a:pt x="2958" y="173"/>
                    <a:pt x="2949" y="168"/>
                  </a:cubicBezTo>
                  <a:cubicBezTo>
                    <a:pt x="2950" y="161"/>
                    <a:pt x="2957" y="162"/>
                    <a:pt x="2957" y="155"/>
                  </a:cubicBezTo>
                  <a:cubicBezTo>
                    <a:pt x="2956" y="149"/>
                    <a:pt x="2949" y="147"/>
                    <a:pt x="2942" y="147"/>
                  </a:cubicBezTo>
                  <a:moveTo>
                    <a:pt x="2710" y="140"/>
                  </a:moveTo>
                  <a:cubicBezTo>
                    <a:pt x="2706" y="140"/>
                    <a:pt x="2700" y="145"/>
                    <a:pt x="2702" y="150"/>
                  </a:cubicBezTo>
                  <a:cubicBezTo>
                    <a:pt x="2703" y="150"/>
                    <a:pt x="2704" y="150"/>
                    <a:pt x="2705" y="150"/>
                  </a:cubicBezTo>
                  <a:cubicBezTo>
                    <a:pt x="2710" y="150"/>
                    <a:pt x="2715" y="146"/>
                    <a:pt x="2714" y="143"/>
                  </a:cubicBezTo>
                  <a:cubicBezTo>
                    <a:pt x="2714" y="141"/>
                    <a:pt x="2712" y="140"/>
                    <a:pt x="2710" y="140"/>
                  </a:cubicBezTo>
                  <a:moveTo>
                    <a:pt x="973" y="138"/>
                  </a:moveTo>
                  <a:cubicBezTo>
                    <a:pt x="963" y="138"/>
                    <a:pt x="952" y="142"/>
                    <a:pt x="948" y="146"/>
                  </a:cubicBezTo>
                  <a:cubicBezTo>
                    <a:pt x="947" y="146"/>
                    <a:pt x="946" y="146"/>
                    <a:pt x="946" y="146"/>
                  </a:cubicBezTo>
                  <a:cubicBezTo>
                    <a:pt x="937" y="146"/>
                    <a:pt x="931" y="151"/>
                    <a:pt x="923" y="151"/>
                  </a:cubicBezTo>
                  <a:cubicBezTo>
                    <a:pt x="923" y="151"/>
                    <a:pt x="923" y="151"/>
                    <a:pt x="922" y="151"/>
                  </a:cubicBezTo>
                  <a:cubicBezTo>
                    <a:pt x="920" y="151"/>
                    <a:pt x="919" y="151"/>
                    <a:pt x="917" y="150"/>
                  </a:cubicBezTo>
                  <a:cubicBezTo>
                    <a:pt x="915" y="150"/>
                    <a:pt x="913" y="149"/>
                    <a:pt x="911" y="149"/>
                  </a:cubicBezTo>
                  <a:cubicBezTo>
                    <a:pt x="910" y="149"/>
                    <a:pt x="910" y="149"/>
                    <a:pt x="910" y="150"/>
                  </a:cubicBezTo>
                  <a:cubicBezTo>
                    <a:pt x="905" y="150"/>
                    <a:pt x="900" y="154"/>
                    <a:pt x="894" y="156"/>
                  </a:cubicBezTo>
                  <a:cubicBezTo>
                    <a:pt x="887" y="158"/>
                    <a:pt x="881" y="158"/>
                    <a:pt x="876" y="161"/>
                  </a:cubicBezTo>
                  <a:cubicBezTo>
                    <a:pt x="872" y="163"/>
                    <a:pt x="870" y="169"/>
                    <a:pt x="866" y="172"/>
                  </a:cubicBezTo>
                  <a:cubicBezTo>
                    <a:pt x="862" y="175"/>
                    <a:pt x="856" y="179"/>
                    <a:pt x="851" y="182"/>
                  </a:cubicBezTo>
                  <a:cubicBezTo>
                    <a:pt x="845" y="185"/>
                    <a:pt x="837" y="185"/>
                    <a:pt x="833" y="190"/>
                  </a:cubicBezTo>
                  <a:cubicBezTo>
                    <a:pt x="838" y="199"/>
                    <a:pt x="855" y="197"/>
                    <a:pt x="863" y="203"/>
                  </a:cubicBezTo>
                  <a:cubicBezTo>
                    <a:pt x="870" y="184"/>
                    <a:pt x="902" y="181"/>
                    <a:pt x="922" y="171"/>
                  </a:cubicBezTo>
                  <a:cubicBezTo>
                    <a:pt x="928" y="168"/>
                    <a:pt x="932" y="164"/>
                    <a:pt x="938" y="162"/>
                  </a:cubicBezTo>
                  <a:cubicBezTo>
                    <a:pt x="950" y="157"/>
                    <a:pt x="985" y="157"/>
                    <a:pt x="986" y="147"/>
                  </a:cubicBezTo>
                  <a:cubicBezTo>
                    <a:pt x="987" y="140"/>
                    <a:pt x="981" y="138"/>
                    <a:pt x="973" y="138"/>
                  </a:cubicBezTo>
                  <a:moveTo>
                    <a:pt x="2907" y="126"/>
                  </a:moveTo>
                  <a:cubicBezTo>
                    <a:pt x="2905" y="126"/>
                    <a:pt x="2903" y="127"/>
                    <a:pt x="2901" y="128"/>
                  </a:cubicBezTo>
                  <a:cubicBezTo>
                    <a:pt x="2901" y="128"/>
                    <a:pt x="2901" y="128"/>
                    <a:pt x="2901" y="128"/>
                  </a:cubicBezTo>
                  <a:cubicBezTo>
                    <a:pt x="2900" y="128"/>
                    <a:pt x="2899" y="128"/>
                    <a:pt x="2898" y="128"/>
                  </a:cubicBezTo>
                  <a:cubicBezTo>
                    <a:pt x="2897" y="128"/>
                    <a:pt x="2896" y="128"/>
                    <a:pt x="2895" y="128"/>
                  </a:cubicBezTo>
                  <a:cubicBezTo>
                    <a:pt x="2890" y="128"/>
                    <a:pt x="2886" y="129"/>
                    <a:pt x="2885" y="132"/>
                  </a:cubicBezTo>
                  <a:cubicBezTo>
                    <a:pt x="2887" y="134"/>
                    <a:pt x="2888" y="139"/>
                    <a:pt x="2884" y="139"/>
                  </a:cubicBezTo>
                  <a:cubicBezTo>
                    <a:pt x="2880" y="136"/>
                    <a:pt x="2879" y="130"/>
                    <a:pt x="2872" y="128"/>
                  </a:cubicBezTo>
                  <a:cubicBezTo>
                    <a:pt x="2870" y="130"/>
                    <a:pt x="2868" y="132"/>
                    <a:pt x="2866" y="134"/>
                  </a:cubicBezTo>
                  <a:cubicBezTo>
                    <a:pt x="2866" y="138"/>
                    <a:pt x="2870" y="138"/>
                    <a:pt x="2870" y="142"/>
                  </a:cubicBezTo>
                  <a:cubicBezTo>
                    <a:pt x="2867" y="144"/>
                    <a:pt x="2862" y="150"/>
                    <a:pt x="2867" y="154"/>
                  </a:cubicBezTo>
                  <a:cubicBezTo>
                    <a:pt x="2874" y="153"/>
                    <a:pt x="2881" y="148"/>
                    <a:pt x="2888" y="148"/>
                  </a:cubicBezTo>
                  <a:cubicBezTo>
                    <a:pt x="2889" y="148"/>
                    <a:pt x="2890" y="148"/>
                    <a:pt x="2891" y="149"/>
                  </a:cubicBezTo>
                  <a:cubicBezTo>
                    <a:pt x="2891" y="150"/>
                    <a:pt x="2889" y="151"/>
                    <a:pt x="2888" y="151"/>
                  </a:cubicBezTo>
                  <a:cubicBezTo>
                    <a:pt x="2888" y="151"/>
                    <a:pt x="2887" y="151"/>
                    <a:pt x="2887" y="151"/>
                  </a:cubicBezTo>
                  <a:cubicBezTo>
                    <a:pt x="2886" y="151"/>
                    <a:pt x="2886" y="151"/>
                    <a:pt x="2885" y="151"/>
                  </a:cubicBezTo>
                  <a:cubicBezTo>
                    <a:pt x="2884" y="151"/>
                    <a:pt x="2883" y="151"/>
                    <a:pt x="2882" y="151"/>
                  </a:cubicBezTo>
                  <a:cubicBezTo>
                    <a:pt x="2883" y="155"/>
                    <a:pt x="2880" y="156"/>
                    <a:pt x="2882" y="158"/>
                  </a:cubicBezTo>
                  <a:cubicBezTo>
                    <a:pt x="2888" y="157"/>
                    <a:pt x="2893" y="155"/>
                    <a:pt x="2899" y="155"/>
                  </a:cubicBezTo>
                  <a:cubicBezTo>
                    <a:pt x="2901" y="155"/>
                    <a:pt x="2903" y="156"/>
                    <a:pt x="2906" y="156"/>
                  </a:cubicBezTo>
                  <a:cubicBezTo>
                    <a:pt x="2919" y="154"/>
                    <a:pt x="2919" y="126"/>
                    <a:pt x="2907" y="126"/>
                  </a:cubicBezTo>
                  <a:moveTo>
                    <a:pt x="2786" y="124"/>
                  </a:moveTo>
                  <a:cubicBezTo>
                    <a:pt x="2782" y="124"/>
                    <a:pt x="2778" y="126"/>
                    <a:pt x="2777" y="131"/>
                  </a:cubicBezTo>
                  <a:cubicBezTo>
                    <a:pt x="2777" y="139"/>
                    <a:pt x="2791" y="139"/>
                    <a:pt x="2790" y="149"/>
                  </a:cubicBezTo>
                  <a:cubicBezTo>
                    <a:pt x="2775" y="146"/>
                    <a:pt x="2757" y="137"/>
                    <a:pt x="2738" y="133"/>
                  </a:cubicBezTo>
                  <a:cubicBezTo>
                    <a:pt x="2733" y="141"/>
                    <a:pt x="2727" y="148"/>
                    <a:pt x="2718" y="153"/>
                  </a:cubicBezTo>
                  <a:cubicBezTo>
                    <a:pt x="2722" y="157"/>
                    <a:pt x="2727" y="158"/>
                    <a:pt x="2732" y="158"/>
                  </a:cubicBezTo>
                  <a:cubicBezTo>
                    <a:pt x="2738" y="158"/>
                    <a:pt x="2745" y="157"/>
                    <a:pt x="2751" y="155"/>
                  </a:cubicBezTo>
                  <a:cubicBezTo>
                    <a:pt x="2757" y="154"/>
                    <a:pt x="2763" y="153"/>
                    <a:pt x="2767" y="153"/>
                  </a:cubicBezTo>
                  <a:cubicBezTo>
                    <a:pt x="2768" y="153"/>
                    <a:pt x="2769" y="153"/>
                    <a:pt x="2769" y="153"/>
                  </a:cubicBezTo>
                  <a:cubicBezTo>
                    <a:pt x="2766" y="162"/>
                    <a:pt x="2748" y="158"/>
                    <a:pt x="2746" y="167"/>
                  </a:cubicBezTo>
                  <a:cubicBezTo>
                    <a:pt x="2751" y="169"/>
                    <a:pt x="2755" y="170"/>
                    <a:pt x="2759" y="170"/>
                  </a:cubicBezTo>
                  <a:cubicBezTo>
                    <a:pt x="2774" y="170"/>
                    <a:pt x="2785" y="159"/>
                    <a:pt x="2802" y="157"/>
                  </a:cubicBezTo>
                  <a:cubicBezTo>
                    <a:pt x="2802" y="157"/>
                    <a:pt x="2803" y="157"/>
                    <a:pt x="2803" y="157"/>
                  </a:cubicBezTo>
                  <a:cubicBezTo>
                    <a:pt x="2804" y="157"/>
                    <a:pt x="2805" y="157"/>
                    <a:pt x="2807" y="157"/>
                  </a:cubicBezTo>
                  <a:cubicBezTo>
                    <a:pt x="2808" y="157"/>
                    <a:pt x="2809" y="157"/>
                    <a:pt x="2810" y="157"/>
                  </a:cubicBezTo>
                  <a:cubicBezTo>
                    <a:pt x="2811" y="157"/>
                    <a:pt x="2812" y="157"/>
                    <a:pt x="2813" y="157"/>
                  </a:cubicBezTo>
                  <a:cubicBezTo>
                    <a:pt x="2823" y="154"/>
                    <a:pt x="2834" y="140"/>
                    <a:pt x="2820" y="138"/>
                  </a:cubicBezTo>
                  <a:cubicBezTo>
                    <a:pt x="2820" y="138"/>
                    <a:pt x="2820" y="138"/>
                    <a:pt x="2819" y="138"/>
                  </a:cubicBezTo>
                  <a:cubicBezTo>
                    <a:pt x="2817" y="138"/>
                    <a:pt x="2816" y="139"/>
                    <a:pt x="2815" y="140"/>
                  </a:cubicBezTo>
                  <a:cubicBezTo>
                    <a:pt x="2813" y="141"/>
                    <a:pt x="2812" y="142"/>
                    <a:pt x="2810" y="142"/>
                  </a:cubicBezTo>
                  <a:cubicBezTo>
                    <a:pt x="2810" y="142"/>
                    <a:pt x="2810" y="142"/>
                    <a:pt x="2809" y="142"/>
                  </a:cubicBezTo>
                  <a:cubicBezTo>
                    <a:pt x="2800" y="142"/>
                    <a:pt x="2800" y="128"/>
                    <a:pt x="2793" y="125"/>
                  </a:cubicBezTo>
                  <a:cubicBezTo>
                    <a:pt x="2791" y="125"/>
                    <a:pt x="2788" y="124"/>
                    <a:pt x="2786" y="124"/>
                  </a:cubicBezTo>
                  <a:moveTo>
                    <a:pt x="2752" y="123"/>
                  </a:moveTo>
                  <a:cubicBezTo>
                    <a:pt x="2749" y="123"/>
                    <a:pt x="2745" y="125"/>
                    <a:pt x="2745" y="127"/>
                  </a:cubicBezTo>
                  <a:cubicBezTo>
                    <a:pt x="2746" y="130"/>
                    <a:pt x="2748" y="131"/>
                    <a:pt x="2751" y="131"/>
                  </a:cubicBezTo>
                  <a:cubicBezTo>
                    <a:pt x="2754" y="131"/>
                    <a:pt x="2757" y="129"/>
                    <a:pt x="2757" y="126"/>
                  </a:cubicBezTo>
                  <a:cubicBezTo>
                    <a:pt x="2757" y="124"/>
                    <a:pt x="2755" y="123"/>
                    <a:pt x="2752" y="123"/>
                  </a:cubicBezTo>
                  <a:moveTo>
                    <a:pt x="2931" y="120"/>
                  </a:moveTo>
                  <a:cubicBezTo>
                    <a:pt x="2926" y="120"/>
                    <a:pt x="2921" y="122"/>
                    <a:pt x="2919" y="127"/>
                  </a:cubicBezTo>
                  <a:cubicBezTo>
                    <a:pt x="2924" y="133"/>
                    <a:pt x="2935" y="138"/>
                    <a:pt x="2946" y="138"/>
                  </a:cubicBezTo>
                  <a:cubicBezTo>
                    <a:pt x="2949" y="138"/>
                    <a:pt x="2952" y="138"/>
                    <a:pt x="2956" y="137"/>
                  </a:cubicBezTo>
                  <a:cubicBezTo>
                    <a:pt x="2961" y="142"/>
                    <a:pt x="2968" y="148"/>
                    <a:pt x="2968" y="159"/>
                  </a:cubicBezTo>
                  <a:cubicBezTo>
                    <a:pt x="2976" y="161"/>
                    <a:pt x="2983" y="166"/>
                    <a:pt x="2991" y="166"/>
                  </a:cubicBezTo>
                  <a:cubicBezTo>
                    <a:pt x="2993" y="166"/>
                    <a:pt x="2996" y="166"/>
                    <a:pt x="2999" y="164"/>
                  </a:cubicBezTo>
                  <a:cubicBezTo>
                    <a:pt x="3004" y="164"/>
                    <a:pt x="3003" y="169"/>
                    <a:pt x="3008" y="169"/>
                  </a:cubicBezTo>
                  <a:cubicBezTo>
                    <a:pt x="3023" y="165"/>
                    <a:pt x="3046" y="168"/>
                    <a:pt x="3055" y="159"/>
                  </a:cubicBezTo>
                  <a:cubicBezTo>
                    <a:pt x="3060" y="160"/>
                    <a:pt x="3058" y="167"/>
                    <a:pt x="3064" y="167"/>
                  </a:cubicBezTo>
                  <a:cubicBezTo>
                    <a:pt x="3075" y="166"/>
                    <a:pt x="3083" y="161"/>
                    <a:pt x="3093" y="161"/>
                  </a:cubicBezTo>
                  <a:cubicBezTo>
                    <a:pt x="3093" y="161"/>
                    <a:pt x="3094" y="161"/>
                    <a:pt x="3094" y="161"/>
                  </a:cubicBezTo>
                  <a:cubicBezTo>
                    <a:pt x="3098" y="153"/>
                    <a:pt x="3089" y="151"/>
                    <a:pt x="3086" y="146"/>
                  </a:cubicBezTo>
                  <a:cubicBezTo>
                    <a:pt x="3079" y="144"/>
                    <a:pt x="3071" y="143"/>
                    <a:pt x="3064" y="143"/>
                  </a:cubicBezTo>
                  <a:cubicBezTo>
                    <a:pt x="3055" y="143"/>
                    <a:pt x="3046" y="144"/>
                    <a:pt x="3036" y="145"/>
                  </a:cubicBezTo>
                  <a:cubicBezTo>
                    <a:pt x="3027" y="147"/>
                    <a:pt x="3017" y="148"/>
                    <a:pt x="3007" y="148"/>
                  </a:cubicBezTo>
                  <a:cubicBezTo>
                    <a:pt x="3005" y="148"/>
                    <a:pt x="3003" y="148"/>
                    <a:pt x="3001" y="148"/>
                  </a:cubicBezTo>
                  <a:cubicBezTo>
                    <a:pt x="2996" y="142"/>
                    <a:pt x="2985" y="144"/>
                    <a:pt x="2982" y="139"/>
                  </a:cubicBezTo>
                  <a:cubicBezTo>
                    <a:pt x="2982" y="136"/>
                    <a:pt x="2989" y="139"/>
                    <a:pt x="2991" y="137"/>
                  </a:cubicBezTo>
                  <a:cubicBezTo>
                    <a:pt x="2989" y="126"/>
                    <a:pt x="2975" y="128"/>
                    <a:pt x="2963" y="126"/>
                  </a:cubicBezTo>
                  <a:cubicBezTo>
                    <a:pt x="2953" y="125"/>
                    <a:pt x="2941" y="120"/>
                    <a:pt x="2931" y="120"/>
                  </a:cubicBezTo>
                  <a:moveTo>
                    <a:pt x="2726" y="114"/>
                  </a:moveTo>
                  <a:cubicBezTo>
                    <a:pt x="2720" y="114"/>
                    <a:pt x="2714" y="116"/>
                    <a:pt x="2707" y="117"/>
                  </a:cubicBezTo>
                  <a:cubicBezTo>
                    <a:pt x="2696" y="119"/>
                    <a:pt x="2691" y="124"/>
                    <a:pt x="2682" y="128"/>
                  </a:cubicBezTo>
                  <a:cubicBezTo>
                    <a:pt x="2668" y="134"/>
                    <a:pt x="2660" y="133"/>
                    <a:pt x="2666" y="144"/>
                  </a:cubicBezTo>
                  <a:cubicBezTo>
                    <a:pt x="2667" y="144"/>
                    <a:pt x="2668" y="144"/>
                    <a:pt x="2669" y="144"/>
                  </a:cubicBezTo>
                  <a:cubicBezTo>
                    <a:pt x="2674" y="144"/>
                    <a:pt x="2676" y="141"/>
                    <a:pt x="2681" y="141"/>
                  </a:cubicBezTo>
                  <a:cubicBezTo>
                    <a:pt x="2686" y="142"/>
                    <a:pt x="2686" y="147"/>
                    <a:pt x="2692" y="147"/>
                  </a:cubicBezTo>
                  <a:cubicBezTo>
                    <a:pt x="2692" y="147"/>
                    <a:pt x="2692" y="147"/>
                    <a:pt x="2693" y="147"/>
                  </a:cubicBezTo>
                  <a:cubicBezTo>
                    <a:pt x="2697" y="146"/>
                    <a:pt x="2696" y="141"/>
                    <a:pt x="2697" y="138"/>
                  </a:cubicBezTo>
                  <a:cubicBezTo>
                    <a:pt x="2705" y="138"/>
                    <a:pt x="2705" y="138"/>
                    <a:pt x="2705" y="138"/>
                  </a:cubicBezTo>
                  <a:cubicBezTo>
                    <a:pt x="2707" y="135"/>
                    <a:pt x="2706" y="130"/>
                    <a:pt x="2711" y="130"/>
                  </a:cubicBezTo>
                  <a:cubicBezTo>
                    <a:pt x="2715" y="131"/>
                    <a:pt x="2713" y="137"/>
                    <a:pt x="2718" y="137"/>
                  </a:cubicBezTo>
                  <a:cubicBezTo>
                    <a:pt x="2727" y="133"/>
                    <a:pt x="2733" y="128"/>
                    <a:pt x="2733" y="116"/>
                  </a:cubicBezTo>
                  <a:cubicBezTo>
                    <a:pt x="2731" y="115"/>
                    <a:pt x="2728" y="114"/>
                    <a:pt x="2726" y="114"/>
                  </a:cubicBezTo>
                  <a:moveTo>
                    <a:pt x="397" y="107"/>
                  </a:moveTo>
                  <a:cubicBezTo>
                    <a:pt x="395" y="107"/>
                    <a:pt x="393" y="108"/>
                    <a:pt x="392" y="111"/>
                  </a:cubicBezTo>
                  <a:cubicBezTo>
                    <a:pt x="391" y="115"/>
                    <a:pt x="402" y="121"/>
                    <a:pt x="409" y="122"/>
                  </a:cubicBezTo>
                  <a:cubicBezTo>
                    <a:pt x="413" y="115"/>
                    <a:pt x="403" y="107"/>
                    <a:pt x="397" y="107"/>
                  </a:cubicBezTo>
                  <a:moveTo>
                    <a:pt x="3692" y="107"/>
                  </a:moveTo>
                  <a:cubicBezTo>
                    <a:pt x="3699" y="115"/>
                    <a:pt x="3714" y="122"/>
                    <a:pt x="3727" y="123"/>
                  </a:cubicBezTo>
                  <a:cubicBezTo>
                    <a:pt x="3719" y="115"/>
                    <a:pt x="3705" y="107"/>
                    <a:pt x="3692" y="107"/>
                  </a:cubicBezTo>
                  <a:moveTo>
                    <a:pt x="2777" y="102"/>
                  </a:moveTo>
                  <a:cubicBezTo>
                    <a:pt x="2769" y="102"/>
                    <a:pt x="2760" y="105"/>
                    <a:pt x="2756" y="109"/>
                  </a:cubicBezTo>
                  <a:cubicBezTo>
                    <a:pt x="2754" y="106"/>
                    <a:pt x="2750" y="104"/>
                    <a:pt x="2745" y="104"/>
                  </a:cubicBezTo>
                  <a:cubicBezTo>
                    <a:pt x="2742" y="104"/>
                    <a:pt x="2738" y="106"/>
                    <a:pt x="2738" y="111"/>
                  </a:cubicBezTo>
                  <a:cubicBezTo>
                    <a:pt x="2740" y="112"/>
                    <a:pt x="2743" y="113"/>
                    <a:pt x="2747" y="113"/>
                  </a:cubicBezTo>
                  <a:cubicBezTo>
                    <a:pt x="2750" y="113"/>
                    <a:pt x="2754" y="112"/>
                    <a:pt x="2756" y="111"/>
                  </a:cubicBezTo>
                  <a:cubicBezTo>
                    <a:pt x="2759" y="115"/>
                    <a:pt x="2767" y="117"/>
                    <a:pt x="2775" y="117"/>
                  </a:cubicBezTo>
                  <a:cubicBezTo>
                    <a:pt x="2782" y="117"/>
                    <a:pt x="2789" y="114"/>
                    <a:pt x="2788" y="109"/>
                  </a:cubicBezTo>
                  <a:cubicBezTo>
                    <a:pt x="2788" y="104"/>
                    <a:pt x="2783" y="102"/>
                    <a:pt x="2777" y="102"/>
                  </a:cubicBezTo>
                  <a:moveTo>
                    <a:pt x="2781" y="88"/>
                  </a:moveTo>
                  <a:cubicBezTo>
                    <a:pt x="2772" y="88"/>
                    <a:pt x="2763" y="91"/>
                    <a:pt x="2760" y="97"/>
                  </a:cubicBezTo>
                  <a:cubicBezTo>
                    <a:pt x="2761" y="98"/>
                    <a:pt x="2763" y="99"/>
                    <a:pt x="2766" y="99"/>
                  </a:cubicBezTo>
                  <a:cubicBezTo>
                    <a:pt x="2768" y="99"/>
                    <a:pt x="2770" y="99"/>
                    <a:pt x="2771" y="98"/>
                  </a:cubicBezTo>
                  <a:cubicBezTo>
                    <a:pt x="2773" y="98"/>
                    <a:pt x="2775" y="98"/>
                    <a:pt x="2777" y="98"/>
                  </a:cubicBezTo>
                  <a:cubicBezTo>
                    <a:pt x="2781" y="98"/>
                    <a:pt x="2784" y="99"/>
                    <a:pt x="2786" y="102"/>
                  </a:cubicBezTo>
                  <a:cubicBezTo>
                    <a:pt x="2786" y="102"/>
                    <a:pt x="2787" y="102"/>
                    <a:pt x="2787" y="102"/>
                  </a:cubicBezTo>
                  <a:cubicBezTo>
                    <a:pt x="2794" y="102"/>
                    <a:pt x="2798" y="100"/>
                    <a:pt x="2797" y="94"/>
                  </a:cubicBezTo>
                  <a:cubicBezTo>
                    <a:pt x="2794" y="90"/>
                    <a:pt x="2788" y="88"/>
                    <a:pt x="2781" y="88"/>
                  </a:cubicBezTo>
                  <a:moveTo>
                    <a:pt x="2910" y="87"/>
                  </a:moveTo>
                  <a:cubicBezTo>
                    <a:pt x="2906" y="87"/>
                    <a:pt x="2904" y="89"/>
                    <a:pt x="2903" y="96"/>
                  </a:cubicBezTo>
                  <a:cubicBezTo>
                    <a:pt x="2906" y="98"/>
                    <a:pt x="2912" y="98"/>
                    <a:pt x="2916" y="99"/>
                  </a:cubicBezTo>
                  <a:cubicBezTo>
                    <a:pt x="2914" y="102"/>
                    <a:pt x="2908" y="101"/>
                    <a:pt x="2908" y="105"/>
                  </a:cubicBezTo>
                  <a:cubicBezTo>
                    <a:pt x="2910" y="110"/>
                    <a:pt x="2915" y="111"/>
                    <a:pt x="2921" y="111"/>
                  </a:cubicBezTo>
                  <a:cubicBezTo>
                    <a:pt x="2930" y="111"/>
                    <a:pt x="2940" y="108"/>
                    <a:pt x="2946" y="106"/>
                  </a:cubicBezTo>
                  <a:cubicBezTo>
                    <a:pt x="2943" y="100"/>
                    <a:pt x="2935" y="98"/>
                    <a:pt x="2937" y="90"/>
                  </a:cubicBezTo>
                  <a:cubicBezTo>
                    <a:pt x="2935" y="91"/>
                    <a:pt x="2933" y="91"/>
                    <a:pt x="2931" y="91"/>
                  </a:cubicBezTo>
                  <a:cubicBezTo>
                    <a:pt x="2927" y="91"/>
                    <a:pt x="2923" y="90"/>
                    <a:pt x="2920" y="89"/>
                  </a:cubicBezTo>
                  <a:cubicBezTo>
                    <a:pt x="2916" y="88"/>
                    <a:pt x="2913" y="87"/>
                    <a:pt x="2910" y="87"/>
                  </a:cubicBezTo>
                  <a:moveTo>
                    <a:pt x="436" y="116"/>
                  </a:moveTo>
                  <a:cubicBezTo>
                    <a:pt x="436" y="111"/>
                    <a:pt x="442" y="109"/>
                    <a:pt x="448" y="109"/>
                  </a:cubicBezTo>
                  <a:cubicBezTo>
                    <a:pt x="452" y="109"/>
                    <a:pt x="457" y="110"/>
                    <a:pt x="459" y="112"/>
                  </a:cubicBezTo>
                  <a:cubicBezTo>
                    <a:pt x="458" y="116"/>
                    <a:pt x="454" y="116"/>
                    <a:pt x="450" y="116"/>
                  </a:cubicBezTo>
                  <a:cubicBezTo>
                    <a:pt x="448" y="116"/>
                    <a:pt x="446" y="116"/>
                    <a:pt x="444" y="116"/>
                  </a:cubicBezTo>
                  <a:cubicBezTo>
                    <a:pt x="443" y="116"/>
                    <a:pt x="441" y="116"/>
                    <a:pt x="439" y="116"/>
                  </a:cubicBezTo>
                  <a:cubicBezTo>
                    <a:pt x="438" y="116"/>
                    <a:pt x="437" y="116"/>
                    <a:pt x="436" y="116"/>
                  </a:cubicBezTo>
                  <a:moveTo>
                    <a:pt x="455" y="85"/>
                  </a:moveTo>
                  <a:cubicBezTo>
                    <a:pt x="455" y="85"/>
                    <a:pt x="454" y="85"/>
                    <a:pt x="454" y="85"/>
                  </a:cubicBezTo>
                  <a:cubicBezTo>
                    <a:pt x="445" y="85"/>
                    <a:pt x="445" y="93"/>
                    <a:pt x="450" y="101"/>
                  </a:cubicBezTo>
                  <a:cubicBezTo>
                    <a:pt x="443" y="101"/>
                    <a:pt x="443" y="101"/>
                    <a:pt x="443" y="101"/>
                  </a:cubicBezTo>
                  <a:cubicBezTo>
                    <a:pt x="441" y="99"/>
                    <a:pt x="441" y="94"/>
                    <a:pt x="439" y="91"/>
                  </a:cubicBezTo>
                  <a:cubicBezTo>
                    <a:pt x="438" y="91"/>
                    <a:pt x="438" y="91"/>
                    <a:pt x="437" y="91"/>
                  </a:cubicBezTo>
                  <a:cubicBezTo>
                    <a:pt x="436" y="91"/>
                    <a:pt x="435" y="91"/>
                    <a:pt x="434" y="91"/>
                  </a:cubicBezTo>
                  <a:cubicBezTo>
                    <a:pt x="433" y="92"/>
                    <a:pt x="432" y="92"/>
                    <a:pt x="430" y="92"/>
                  </a:cubicBezTo>
                  <a:cubicBezTo>
                    <a:pt x="430" y="92"/>
                    <a:pt x="430" y="92"/>
                    <a:pt x="430" y="92"/>
                  </a:cubicBezTo>
                  <a:cubicBezTo>
                    <a:pt x="428" y="94"/>
                    <a:pt x="430" y="99"/>
                    <a:pt x="427" y="99"/>
                  </a:cubicBezTo>
                  <a:cubicBezTo>
                    <a:pt x="423" y="99"/>
                    <a:pt x="420" y="99"/>
                    <a:pt x="420" y="96"/>
                  </a:cubicBezTo>
                  <a:cubicBezTo>
                    <a:pt x="421" y="93"/>
                    <a:pt x="427" y="93"/>
                    <a:pt x="428" y="90"/>
                  </a:cubicBezTo>
                  <a:cubicBezTo>
                    <a:pt x="425" y="89"/>
                    <a:pt x="420" y="88"/>
                    <a:pt x="416" y="88"/>
                  </a:cubicBezTo>
                  <a:cubicBezTo>
                    <a:pt x="406" y="88"/>
                    <a:pt x="396" y="92"/>
                    <a:pt x="398" y="100"/>
                  </a:cubicBezTo>
                  <a:cubicBezTo>
                    <a:pt x="400" y="103"/>
                    <a:pt x="406" y="102"/>
                    <a:pt x="408" y="105"/>
                  </a:cubicBezTo>
                  <a:cubicBezTo>
                    <a:pt x="409" y="114"/>
                    <a:pt x="416" y="118"/>
                    <a:pt x="426" y="118"/>
                  </a:cubicBezTo>
                  <a:cubicBezTo>
                    <a:pt x="428" y="118"/>
                    <a:pt x="430" y="118"/>
                    <a:pt x="432" y="118"/>
                  </a:cubicBezTo>
                  <a:cubicBezTo>
                    <a:pt x="428" y="120"/>
                    <a:pt x="429" y="125"/>
                    <a:pt x="432" y="127"/>
                  </a:cubicBezTo>
                  <a:cubicBezTo>
                    <a:pt x="433" y="127"/>
                    <a:pt x="433" y="127"/>
                    <a:pt x="433" y="127"/>
                  </a:cubicBezTo>
                  <a:cubicBezTo>
                    <a:pt x="434" y="127"/>
                    <a:pt x="435" y="127"/>
                    <a:pt x="436" y="127"/>
                  </a:cubicBezTo>
                  <a:cubicBezTo>
                    <a:pt x="437" y="126"/>
                    <a:pt x="437" y="126"/>
                    <a:pt x="438" y="126"/>
                  </a:cubicBezTo>
                  <a:cubicBezTo>
                    <a:pt x="439" y="126"/>
                    <a:pt x="439" y="126"/>
                    <a:pt x="440" y="126"/>
                  </a:cubicBezTo>
                  <a:cubicBezTo>
                    <a:pt x="440" y="129"/>
                    <a:pt x="436" y="130"/>
                    <a:pt x="439" y="132"/>
                  </a:cubicBezTo>
                  <a:cubicBezTo>
                    <a:pt x="446" y="136"/>
                    <a:pt x="446" y="149"/>
                    <a:pt x="455" y="149"/>
                  </a:cubicBezTo>
                  <a:cubicBezTo>
                    <a:pt x="455" y="149"/>
                    <a:pt x="455" y="149"/>
                    <a:pt x="455" y="149"/>
                  </a:cubicBezTo>
                  <a:cubicBezTo>
                    <a:pt x="465" y="148"/>
                    <a:pt x="465" y="132"/>
                    <a:pt x="477" y="130"/>
                  </a:cubicBezTo>
                  <a:cubicBezTo>
                    <a:pt x="476" y="119"/>
                    <a:pt x="483" y="115"/>
                    <a:pt x="491" y="111"/>
                  </a:cubicBezTo>
                  <a:cubicBezTo>
                    <a:pt x="498" y="114"/>
                    <a:pt x="499" y="121"/>
                    <a:pt x="503" y="126"/>
                  </a:cubicBezTo>
                  <a:cubicBezTo>
                    <a:pt x="503" y="130"/>
                    <a:pt x="497" y="129"/>
                    <a:pt x="499" y="135"/>
                  </a:cubicBezTo>
                  <a:cubicBezTo>
                    <a:pt x="500" y="135"/>
                    <a:pt x="501" y="136"/>
                    <a:pt x="502" y="136"/>
                  </a:cubicBezTo>
                  <a:cubicBezTo>
                    <a:pt x="506" y="136"/>
                    <a:pt x="509" y="133"/>
                    <a:pt x="512" y="133"/>
                  </a:cubicBezTo>
                  <a:cubicBezTo>
                    <a:pt x="516" y="133"/>
                    <a:pt x="514" y="138"/>
                    <a:pt x="518" y="138"/>
                  </a:cubicBezTo>
                  <a:cubicBezTo>
                    <a:pt x="518" y="138"/>
                    <a:pt x="518" y="138"/>
                    <a:pt x="519" y="138"/>
                  </a:cubicBezTo>
                  <a:cubicBezTo>
                    <a:pt x="525" y="134"/>
                    <a:pt x="535" y="132"/>
                    <a:pt x="540" y="125"/>
                  </a:cubicBezTo>
                  <a:cubicBezTo>
                    <a:pt x="524" y="120"/>
                    <a:pt x="517" y="108"/>
                    <a:pt x="496" y="107"/>
                  </a:cubicBezTo>
                  <a:cubicBezTo>
                    <a:pt x="495" y="106"/>
                    <a:pt x="493" y="105"/>
                    <a:pt x="492" y="102"/>
                  </a:cubicBezTo>
                  <a:cubicBezTo>
                    <a:pt x="491" y="102"/>
                    <a:pt x="490" y="102"/>
                    <a:pt x="489" y="102"/>
                  </a:cubicBezTo>
                  <a:cubicBezTo>
                    <a:pt x="482" y="102"/>
                    <a:pt x="475" y="98"/>
                    <a:pt x="470" y="94"/>
                  </a:cubicBezTo>
                  <a:cubicBezTo>
                    <a:pt x="464" y="89"/>
                    <a:pt x="459" y="85"/>
                    <a:pt x="455" y="85"/>
                  </a:cubicBezTo>
                  <a:moveTo>
                    <a:pt x="804" y="81"/>
                  </a:moveTo>
                  <a:cubicBezTo>
                    <a:pt x="800" y="81"/>
                    <a:pt x="796" y="83"/>
                    <a:pt x="796" y="87"/>
                  </a:cubicBezTo>
                  <a:cubicBezTo>
                    <a:pt x="797" y="89"/>
                    <a:pt x="801" y="90"/>
                    <a:pt x="805" y="90"/>
                  </a:cubicBezTo>
                  <a:cubicBezTo>
                    <a:pt x="809" y="90"/>
                    <a:pt x="812" y="89"/>
                    <a:pt x="812" y="86"/>
                  </a:cubicBezTo>
                  <a:cubicBezTo>
                    <a:pt x="812" y="83"/>
                    <a:pt x="808" y="81"/>
                    <a:pt x="804" y="81"/>
                  </a:cubicBezTo>
                  <a:moveTo>
                    <a:pt x="888" y="80"/>
                  </a:moveTo>
                  <a:cubicBezTo>
                    <a:pt x="882" y="80"/>
                    <a:pt x="876" y="82"/>
                    <a:pt x="875" y="87"/>
                  </a:cubicBezTo>
                  <a:cubicBezTo>
                    <a:pt x="877" y="89"/>
                    <a:pt x="880" y="89"/>
                    <a:pt x="883" y="89"/>
                  </a:cubicBezTo>
                  <a:cubicBezTo>
                    <a:pt x="888" y="89"/>
                    <a:pt x="894" y="88"/>
                    <a:pt x="896" y="86"/>
                  </a:cubicBezTo>
                  <a:cubicBezTo>
                    <a:pt x="896" y="81"/>
                    <a:pt x="896" y="81"/>
                    <a:pt x="896" y="81"/>
                  </a:cubicBezTo>
                  <a:cubicBezTo>
                    <a:pt x="894" y="80"/>
                    <a:pt x="891" y="80"/>
                    <a:pt x="888" y="80"/>
                  </a:cubicBezTo>
                  <a:moveTo>
                    <a:pt x="1219" y="79"/>
                  </a:moveTo>
                  <a:cubicBezTo>
                    <a:pt x="1215" y="79"/>
                    <a:pt x="1212" y="80"/>
                    <a:pt x="1210" y="81"/>
                  </a:cubicBezTo>
                  <a:cubicBezTo>
                    <a:pt x="1211" y="89"/>
                    <a:pt x="1224" y="92"/>
                    <a:pt x="1235" y="92"/>
                  </a:cubicBezTo>
                  <a:cubicBezTo>
                    <a:pt x="1236" y="92"/>
                    <a:pt x="1236" y="92"/>
                    <a:pt x="1237" y="92"/>
                  </a:cubicBezTo>
                  <a:cubicBezTo>
                    <a:pt x="1237" y="84"/>
                    <a:pt x="1237" y="84"/>
                    <a:pt x="1237" y="84"/>
                  </a:cubicBezTo>
                  <a:cubicBezTo>
                    <a:pt x="1233" y="81"/>
                    <a:pt x="1225" y="79"/>
                    <a:pt x="1219" y="79"/>
                  </a:cubicBezTo>
                  <a:moveTo>
                    <a:pt x="2851" y="77"/>
                  </a:moveTo>
                  <a:cubicBezTo>
                    <a:pt x="2844" y="77"/>
                    <a:pt x="2837" y="79"/>
                    <a:pt x="2833" y="82"/>
                  </a:cubicBezTo>
                  <a:cubicBezTo>
                    <a:pt x="2832" y="90"/>
                    <a:pt x="2844" y="88"/>
                    <a:pt x="2849" y="91"/>
                  </a:cubicBezTo>
                  <a:cubicBezTo>
                    <a:pt x="2848" y="94"/>
                    <a:pt x="2841" y="93"/>
                    <a:pt x="2840" y="98"/>
                  </a:cubicBezTo>
                  <a:cubicBezTo>
                    <a:pt x="2842" y="100"/>
                    <a:pt x="2844" y="101"/>
                    <a:pt x="2846" y="101"/>
                  </a:cubicBezTo>
                  <a:cubicBezTo>
                    <a:pt x="2850" y="101"/>
                    <a:pt x="2855" y="99"/>
                    <a:pt x="2858" y="98"/>
                  </a:cubicBezTo>
                  <a:cubicBezTo>
                    <a:pt x="2860" y="97"/>
                    <a:pt x="2862" y="97"/>
                    <a:pt x="2864" y="97"/>
                  </a:cubicBezTo>
                  <a:cubicBezTo>
                    <a:pt x="2875" y="97"/>
                    <a:pt x="2880" y="101"/>
                    <a:pt x="2886" y="108"/>
                  </a:cubicBezTo>
                  <a:cubicBezTo>
                    <a:pt x="2886" y="108"/>
                    <a:pt x="2887" y="108"/>
                    <a:pt x="2887" y="108"/>
                  </a:cubicBezTo>
                  <a:cubicBezTo>
                    <a:pt x="2893" y="108"/>
                    <a:pt x="2897" y="107"/>
                    <a:pt x="2901" y="106"/>
                  </a:cubicBezTo>
                  <a:cubicBezTo>
                    <a:pt x="2896" y="95"/>
                    <a:pt x="2886" y="84"/>
                    <a:pt x="2871" y="84"/>
                  </a:cubicBezTo>
                  <a:cubicBezTo>
                    <a:pt x="2869" y="84"/>
                    <a:pt x="2868" y="85"/>
                    <a:pt x="2867" y="85"/>
                  </a:cubicBezTo>
                  <a:cubicBezTo>
                    <a:pt x="2865" y="79"/>
                    <a:pt x="2858" y="77"/>
                    <a:pt x="2851" y="77"/>
                  </a:cubicBezTo>
                  <a:moveTo>
                    <a:pt x="825" y="76"/>
                  </a:moveTo>
                  <a:cubicBezTo>
                    <a:pt x="820" y="76"/>
                    <a:pt x="815" y="79"/>
                    <a:pt x="818" y="84"/>
                  </a:cubicBezTo>
                  <a:cubicBezTo>
                    <a:pt x="818" y="85"/>
                    <a:pt x="821" y="86"/>
                    <a:pt x="823" y="86"/>
                  </a:cubicBezTo>
                  <a:cubicBezTo>
                    <a:pt x="825" y="86"/>
                    <a:pt x="827" y="85"/>
                    <a:pt x="829" y="85"/>
                  </a:cubicBezTo>
                  <a:cubicBezTo>
                    <a:pt x="832" y="79"/>
                    <a:pt x="829" y="76"/>
                    <a:pt x="825" y="76"/>
                  </a:cubicBezTo>
                  <a:moveTo>
                    <a:pt x="490" y="68"/>
                  </a:moveTo>
                  <a:cubicBezTo>
                    <a:pt x="483" y="73"/>
                    <a:pt x="475" y="78"/>
                    <a:pt x="472" y="86"/>
                  </a:cubicBezTo>
                  <a:cubicBezTo>
                    <a:pt x="476" y="89"/>
                    <a:pt x="482" y="90"/>
                    <a:pt x="487" y="90"/>
                  </a:cubicBezTo>
                  <a:cubicBezTo>
                    <a:pt x="488" y="90"/>
                    <a:pt x="489" y="90"/>
                    <a:pt x="489" y="90"/>
                  </a:cubicBezTo>
                  <a:cubicBezTo>
                    <a:pt x="490" y="90"/>
                    <a:pt x="491" y="90"/>
                    <a:pt x="492" y="90"/>
                  </a:cubicBezTo>
                  <a:cubicBezTo>
                    <a:pt x="495" y="90"/>
                    <a:pt x="499" y="90"/>
                    <a:pt x="502" y="91"/>
                  </a:cubicBezTo>
                  <a:cubicBezTo>
                    <a:pt x="502" y="95"/>
                    <a:pt x="496" y="93"/>
                    <a:pt x="493" y="95"/>
                  </a:cubicBezTo>
                  <a:cubicBezTo>
                    <a:pt x="496" y="101"/>
                    <a:pt x="511" y="102"/>
                    <a:pt x="522" y="102"/>
                  </a:cubicBezTo>
                  <a:cubicBezTo>
                    <a:pt x="529" y="102"/>
                    <a:pt x="539" y="103"/>
                    <a:pt x="546" y="103"/>
                  </a:cubicBezTo>
                  <a:cubicBezTo>
                    <a:pt x="547" y="103"/>
                    <a:pt x="549" y="103"/>
                    <a:pt x="550" y="103"/>
                  </a:cubicBezTo>
                  <a:cubicBezTo>
                    <a:pt x="561" y="102"/>
                    <a:pt x="567" y="91"/>
                    <a:pt x="567" y="82"/>
                  </a:cubicBezTo>
                  <a:cubicBezTo>
                    <a:pt x="557" y="81"/>
                    <a:pt x="547" y="76"/>
                    <a:pt x="538" y="76"/>
                  </a:cubicBezTo>
                  <a:cubicBezTo>
                    <a:pt x="534" y="76"/>
                    <a:pt x="530" y="77"/>
                    <a:pt x="527" y="80"/>
                  </a:cubicBezTo>
                  <a:cubicBezTo>
                    <a:pt x="524" y="79"/>
                    <a:pt x="526" y="73"/>
                    <a:pt x="524" y="71"/>
                  </a:cubicBezTo>
                  <a:cubicBezTo>
                    <a:pt x="523" y="71"/>
                    <a:pt x="522" y="70"/>
                    <a:pt x="522" y="70"/>
                  </a:cubicBezTo>
                  <a:cubicBezTo>
                    <a:pt x="515" y="70"/>
                    <a:pt x="515" y="76"/>
                    <a:pt x="512" y="79"/>
                  </a:cubicBezTo>
                  <a:cubicBezTo>
                    <a:pt x="501" y="78"/>
                    <a:pt x="497" y="71"/>
                    <a:pt x="490" y="68"/>
                  </a:cubicBezTo>
                  <a:moveTo>
                    <a:pt x="752" y="66"/>
                  </a:moveTo>
                  <a:cubicBezTo>
                    <a:pt x="743" y="66"/>
                    <a:pt x="735" y="70"/>
                    <a:pt x="732" y="77"/>
                  </a:cubicBezTo>
                  <a:cubicBezTo>
                    <a:pt x="735" y="80"/>
                    <a:pt x="739" y="81"/>
                    <a:pt x="743" y="81"/>
                  </a:cubicBezTo>
                  <a:cubicBezTo>
                    <a:pt x="752" y="81"/>
                    <a:pt x="761" y="76"/>
                    <a:pt x="761" y="68"/>
                  </a:cubicBezTo>
                  <a:cubicBezTo>
                    <a:pt x="758" y="67"/>
                    <a:pt x="755" y="66"/>
                    <a:pt x="752" y="66"/>
                  </a:cubicBezTo>
                  <a:moveTo>
                    <a:pt x="796" y="65"/>
                  </a:moveTo>
                  <a:cubicBezTo>
                    <a:pt x="792" y="65"/>
                    <a:pt x="787" y="67"/>
                    <a:pt x="783" y="68"/>
                  </a:cubicBezTo>
                  <a:cubicBezTo>
                    <a:pt x="778" y="70"/>
                    <a:pt x="773" y="72"/>
                    <a:pt x="768" y="72"/>
                  </a:cubicBezTo>
                  <a:cubicBezTo>
                    <a:pt x="767" y="72"/>
                    <a:pt x="766" y="72"/>
                    <a:pt x="766" y="72"/>
                  </a:cubicBezTo>
                  <a:cubicBezTo>
                    <a:pt x="764" y="75"/>
                    <a:pt x="762" y="76"/>
                    <a:pt x="762" y="81"/>
                  </a:cubicBezTo>
                  <a:cubicBezTo>
                    <a:pt x="765" y="84"/>
                    <a:pt x="768" y="86"/>
                    <a:pt x="771" y="86"/>
                  </a:cubicBezTo>
                  <a:cubicBezTo>
                    <a:pt x="776" y="86"/>
                    <a:pt x="780" y="82"/>
                    <a:pt x="786" y="81"/>
                  </a:cubicBezTo>
                  <a:cubicBezTo>
                    <a:pt x="789" y="80"/>
                    <a:pt x="794" y="81"/>
                    <a:pt x="796" y="80"/>
                  </a:cubicBezTo>
                  <a:cubicBezTo>
                    <a:pt x="801" y="78"/>
                    <a:pt x="804" y="71"/>
                    <a:pt x="803" y="68"/>
                  </a:cubicBezTo>
                  <a:cubicBezTo>
                    <a:pt x="801" y="66"/>
                    <a:pt x="798" y="65"/>
                    <a:pt x="796" y="65"/>
                  </a:cubicBezTo>
                  <a:moveTo>
                    <a:pt x="1237" y="62"/>
                  </a:moveTo>
                  <a:cubicBezTo>
                    <a:pt x="1228" y="64"/>
                    <a:pt x="1220" y="66"/>
                    <a:pt x="1218" y="73"/>
                  </a:cubicBezTo>
                  <a:cubicBezTo>
                    <a:pt x="1225" y="75"/>
                    <a:pt x="1230" y="79"/>
                    <a:pt x="1237" y="80"/>
                  </a:cubicBezTo>
                  <a:cubicBezTo>
                    <a:pt x="1237" y="62"/>
                    <a:pt x="1237" y="62"/>
                    <a:pt x="1237" y="62"/>
                  </a:cubicBezTo>
                  <a:moveTo>
                    <a:pt x="850" y="61"/>
                  </a:moveTo>
                  <a:cubicBezTo>
                    <a:pt x="848" y="61"/>
                    <a:pt x="845" y="62"/>
                    <a:pt x="843" y="62"/>
                  </a:cubicBezTo>
                  <a:cubicBezTo>
                    <a:pt x="843" y="68"/>
                    <a:pt x="850" y="72"/>
                    <a:pt x="856" y="72"/>
                  </a:cubicBezTo>
                  <a:cubicBezTo>
                    <a:pt x="859" y="72"/>
                    <a:pt x="862" y="71"/>
                    <a:pt x="863" y="68"/>
                  </a:cubicBezTo>
                  <a:cubicBezTo>
                    <a:pt x="861" y="64"/>
                    <a:pt x="856" y="61"/>
                    <a:pt x="850" y="61"/>
                  </a:cubicBezTo>
                  <a:moveTo>
                    <a:pt x="1205" y="54"/>
                  </a:moveTo>
                  <a:cubicBezTo>
                    <a:pt x="1200" y="54"/>
                    <a:pt x="1195" y="58"/>
                    <a:pt x="1199" y="63"/>
                  </a:cubicBezTo>
                  <a:cubicBezTo>
                    <a:pt x="1201" y="63"/>
                    <a:pt x="1203" y="64"/>
                    <a:pt x="1205" y="64"/>
                  </a:cubicBezTo>
                  <a:cubicBezTo>
                    <a:pt x="1209" y="64"/>
                    <a:pt x="1212" y="63"/>
                    <a:pt x="1213" y="60"/>
                  </a:cubicBezTo>
                  <a:cubicBezTo>
                    <a:pt x="1213" y="56"/>
                    <a:pt x="1209" y="54"/>
                    <a:pt x="1205" y="54"/>
                  </a:cubicBezTo>
                  <a:moveTo>
                    <a:pt x="941" y="54"/>
                  </a:moveTo>
                  <a:cubicBezTo>
                    <a:pt x="935" y="54"/>
                    <a:pt x="926" y="57"/>
                    <a:pt x="921" y="59"/>
                  </a:cubicBezTo>
                  <a:cubicBezTo>
                    <a:pt x="919" y="61"/>
                    <a:pt x="922" y="63"/>
                    <a:pt x="920" y="65"/>
                  </a:cubicBezTo>
                  <a:cubicBezTo>
                    <a:pt x="916" y="67"/>
                    <a:pt x="913" y="67"/>
                    <a:pt x="910" y="67"/>
                  </a:cubicBezTo>
                  <a:cubicBezTo>
                    <a:pt x="908" y="67"/>
                    <a:pt x="907" y="67"/>
                    <a:pt x="905" y="67"/>
                  </a:cubicBezTo>
                  <a:cubicBezTo>
                    <a:pt x="903" y="67"/>
                    <a:pt x="901" y="66"/>
                    <a:pt x="899" y="66"/>
                  </a:cubicBezTo>
                  <a:cubicBezTo>
                    <a:pt x="896" y="66"/>
                    <a:pt x="894" y="67"/>
                    <a:pt x="891" y="68"/>
                  </a:cubicBezTo>
                  <a:cubicBezTo>
                    <a:pt x="891" y="76"/>
                    <a:pt x="895" y="79"/>
                    <a:pt x="901" y="79"/>
                  </a:cubicBezTo>
                  <a:cubicBezTo>
                    <a:pt x="909" y="79"/>
                    <a:pt x="920" y="73"/>
                    <a:pt x="925" y="70"/>
                  </a:cubicBezTo>
                  <a:cubicBezTo>
                    <a:pt x="927" y="71"/>
                    <a:pt x="930" y="71"/>
                    <a:pt x="932" y="71"/>
                  </a:cubicBezTo>
                  <a:cubicBezTo>
                    <a:pt x="938" y="71"/>
                    <a:pt x="944" y="67"/>
                    <a:pt x="952" y="66"/>
                  </a:cubicBezTo>
                  <a:cubicBezTo>
                    <a:pt x="953" y="57"/>
                    <a:pt x="948" y="54"/>
                    <a:pt x="941" y="54"/>
                  </a:cubicBezTo>
                  <a:moveTo>
                    <a:pt x="882" y="47"/>
                  </a:moveTo>
                  <a:cubicBezTo>
                    <a:pt x="872" y="47"/>
                    <a:pt x="860" y="52"/>
                    <a:pt x="860" y="61"/>
                  </a:cubicBezTo>
                  <a:cubicBezTo>
                    <a:pt x="864" y="67"/>
                    <a:pt x="872" y="68"/>
                    <a:pt x="875" y="74"/>
                  </a:cubicBezTo>
                  <a:cubicBezTo>
                    <a:pt x="864" y="76"/>
                    <a:pt x="852" y="76"/>
                    <a:pt x="848" y="84"/>
                  </a:cubicBezTo>
                  <a:cubicBezTo>
                    <a:pt x="850" y="86"/>
                    <a:pt x="852" y="86"/>
                    <a:pt x="854" y="86"/>
                  </a:cubicBezTo>
                  <a:cubicBezTo>
                    <a:pt x="856" y="86"/>
                    <a:pt x="859" y="85"/>
                    <a:pt x="861" y="84"/>
                  </a:cubicBezTo>
                  <a:cubicBezTo>
                    <a:pt x="864" y="83"/>
                    <a:pt x="867" y="82"/>
                    <a:pt x="870" y="82"/>
                  </a:cubicBezTo>
                  <a:cubicBezTo>
                    <a:pt x="872" y="82"/>
                    <a:pt x="873" y="82"/>
                    <a:pt x="875" y="83"/>
                  </a:cubicBezTo>
                  <a:cubicBezTo>
                    <a:pt x="879" y="77"/>
                    <a:pt x="884" y="73"/>
                    <a:pt x="887" y="68"/>
                  </a:cubicBezTo>
                  <a:cubicBezTo>
                    <a:pt x="882" y="64"/>
                    <a:pt x="872" y="64"/>
                    <a:pt x="868" y="60"/>
                  </a:cubicBezTo>
                  <a:cubicBezTo>
                    <a:pt x="872" y="54"/>
                    <a:pt x="889" y="58"/>
                    <a:pt x="887" y="48"/>
                  </a:cubicBezTo>
                  <a:cubicBezTo>
                    <a:pt x="886" y="47"/>
                    <a:pt x="884" y="47"/>
                    <a:pt x="882" y="47"/>
                  </a:cubicBezTo>
                  <a:moveTo>
                    <a:pt x="929" y="45"/>
                  </a:moveTo>
                  <a:cubicBezTo>
                    <a:pt x="926" y="45"/>
                    <a:pt x="923" y="47"/>
                    <a:pt x="924" y="52"/>
                  </a:cubicBezTo>
                  <a:cubicBezTo>
                    <a:pt x="925" y="53"/>
                    <a:pt x="927" y="53"/>
                    <a:pt x="929" y="53"/>
                  </a:cubicBezTo>
                  <a:cubicBezTo>
                    <a:pt x="929" y="53"/>
                    <a:pt x="930" y="53"/>
                    <a:pt x="930" y="53"/>
                  </a:cubicBezTo>
                  <a:cubicBezTo>
                    <a:pt x="931" y="53"/>
                    <a:pt x="931" y="53"/>
                    <a:pt x="932" y="53"/>
                  </a:cubicBezTo>
                  <a:cubicBezTo>
                    <a:pt x="932" y="53"/>
                    <a:pt x="933" y="53"/>
                    <a:pt x="933" y="53"/>
                  </a:cubicBezTo>
                  <a:cubicBezTo>
                    <a:pt x="936" y="48"/>
                    <a:pt x="933" y="45"/>
                    <a:pt x="929" y="45"/>
                  </a:cubicBezTo>
                  <a:moveTo>
                    <a:pt x="2955" y="34"/>
                  </a:moveTo>
                  <a:cubicBezTo>
                    <a:pt x="2951" y="34"/>
                    <a:pt x="2948" y="35"/>
                    <a:pt x="2947" y="38"/>
                  </a:cubicBezTo>
                  <a:cubicBezTo>
                    <a:pt x="2947" y="42"/>
                    <a:pt x="2956" y="39"/>
                    <a:pt x="2956" y="44"/>
                  </a:cubicBezTo>
                  <a:cubicBezTo>
                    <a:pt x="2955" y="45"/>
                    <a:pt x="2954" y="45"/>
                    <a:pt x="2953" y="45"/>
                  </a:cubicBezTo>
                  <a:cubicBezTo>
                    <a:pt x="2952" y="45"/>
                    <a:pt x="2951" y="45"/>
                    <a:pt x="2950" y="44"/>
                  </a:cubicBezTo>
                  <a:cubicBezTo>
                    <a:pt x="2949" y="44"/>
                    <a:pt x="2949" y="44"/>
                    <a:pt x="2948" y="44"/>
                  </a:cubicBezTo>
                  <a:cubicBezTo>
                    <a:pt x="2947" y="44"/>
                    <a:pt x="2946" y="44"/>
                    <a:pt x="2946" y="45"/>
                  </a:cubicBezTo>
                  <a:cubicBezTo>
                    <a:pt x="2943" y="47"/>
                    <a:pt x="2948" y="51"/>
                    <a:pt x="2944" y="53"/>
                  </a:cubicBezTo>
                  <a:cubicBezTo>
                    <a:pt x="2943" y="53"/>
                    <a:pt x="2942" y="53"/>
                    <a:pt x="2940" y="53"/>
                  </a:cubicBezTo>
                  <a:cubicBezTo>
                    <a:pt x="2934" y="53"/>
                    <a:pt x="2930" y="54"/>
                    <a:pt x="2928" y="58"/>
                  </a:cubicBezTo>
                  <a:cubicBezTo>
                    <a:pt x="2927" y="62"/>
                    <a:pt x="2930" y="61"/>
                    <a:pt x="2930" y="64"/>
                  </a:cubicBezTo>
                  <a:cubicBezTo>
                    <a:pt x="2929" y="67"/>
                    <a:pt x="2924" y="66"/>
                    <a:pt x="2925" y="70"/>
                  </a:cubicBezTo>
                  <a:cubicBezTo>
                    <a:pt x="2927" y="76"/>
                    <a:pt x="2932" y="77"/>
                    <a:pt x="2938" y="77"/>
                  </a:cubicBezTo>
                  <a:cubicBezTo>
                    <a:pt x="2942" y="77"/>
                    <a:pt x="2945" y="77"/>
                    <a:pt x="2949" y="76"/>
                  </a:cubicBezTo>
                  <a:cubicBezTo>
                    <a:pt x="2953" y="76"/>
                    <a:pt x="2957" y="75"/>
                    <a:pt x="2960" y="75"/>
                  </a:cubicBezTo>
                  <a:cubicBezTo>
                    <a:pt x="2964" y="75"/>
                    <a:pt x="2968" y="76"/>
                    <a:pt x="2971" y="79"/>
                  </a:cubicBezTo>
                  <a:cubicBezTo>
                    <a:pt x="2970" y="82"/>
                    <a:pt x="2968" y="83"/>
                    <a:pt x="2965" y="83"/>
                  </a:cubicBezTo>
                  <a:cubicBezTo>
                    <a:pt x="2961" y="83"/>
                    <a:pt x="2956" y="81"/>
                    <a:pt x="2952" y="80"/>
                  </a:cubicBezTo>
                  <a:cubicBezTo>
                    <a:pt x="2951" y="81"/>
                    <a:pt x="2951" y="84"/>
                    <a:pt x="2949" y="85"/>
                  </a:cubicBezTo>
                  <a:cubicBezTo>
                    <a:pt x="2951" y="93"/>
                    <a:pt x="2964" y="99"/>
                    <a:pt x="2976" y="99"/>
                  </a:cubicBezTo>
                  <a:cubicBezTo>
                    <a:pt x="2981" y="99"/>
                    <a:pt x="2987" y="98"/>
                    <a:pt x="2991" y="96"/>
                  </a:cubicBezTo>
                  <a:cubicBezTo>
                    <a:pt x="2995" y="97"/>
                    <a:pt x="2996" y="101"/>
                    <a:pt x="3002" y="101"/>
                  </a:cubicBezTo>
                  <a:cubicBezTo>
                    <a:pt x="3010" y="98"/>
                    <a:pt x="2998" y="88"/>
                    <a:pt x="3007" y="85"/>
                  </a:cubicBezTo>
                  <a:cubicBezTo>
                    <a:pt x="3010" y="86"/>
                    <a:pt x="3009" y="90"/>
                    <a:pt x="3014" y="90"/>
                  </a:cubicBezTo>
                  <a:cubicBezTo>
                    <a:pt x="3021" y="87"/>
                    <a:pt x="3028" y="84"/>
                    <a:pt x="3029" y="76"/>
                  </a:cubicBezTo>
                  <a:cubicBezTo>
                    <a:pt x="3016" y="76"/>
                    <a:pt x="3019" y="63"/>
                    <a:pt x="3006" y="63"/>
                  </a:cubicBezTo>
                  <a:cubicBezTo>
                    <a:pt x="3004" y="63"/>
                    <a:pt x="3003" y="63"/>
                    <a:pt x="3001" y="63"/>
                  </a:cubicBezTo>
                  <a:cubicBezTo>
                    <a:pt x="2993" y="55"/>
                    <a:pt x="2978" y="53"/>
                    <a:pt x="2976" y="41"/>
                  </a:cubicBezTo>
                  <a:cubicBezTo>
                    <a:pt x="2971" y="39"/>
                    <a:pt x="2962" y="34"/>
                    <a:pt x="2955" y="34"/>
                  </a:cubicBezTo>
                  <a:moveTo>
                    <a:pt x="3075" y="120"/>
                  </a:moveTo>
                  <a:cubicBezTo>
                    <a:pt x="3073" y="120"/>
                    <a:pt x="3070" y="120"/>
                    <a:pt x="3069" y="119"/>
                  </a:cubicBezTo>
                  <a:cubicBezTo>
                    <a:pt x="3065" y="113"/>
                    <a:pt x="3071" y="111"/>
                    <a:pt x="3077" y="111"/>
                  </a:cubicBezTo>
                  <a:cubicBezTo>
                    <a:pt x="3082" y="111"/>
                    <a:pt x="3088" y="113"/>
                    <a:pt x="3087" y="118"/>
                  </a:cubicBezTo>
                  <a:cubicBezTo>
                    <a:pt x="3085" y="119"/>
                    <a:pt x="3080" y="120"/>
                    <a:pt x="3075" y="120"/>
                  </a:cubicBezTo>
                  <a:moveTo>
                    <a:pt x="3192" y="43"/>
                  </a:moveTo>
                  <a:cubicBezTo>
                    <a:pt x="3189" y="43"/>
                    <a:pt x="3186" y="42"/>
                    <a:pt x="3184" y="41"/>
                  </a:cubicBezTo>
                  <a:cubicBezTo>
                    <a:pt x="3191" y="36"/>
                    <a:pt x="3198" y="31"/>
                    <a:pt x="3208" y="31"/>
                  </a:cubicBezTo>
                  <a:cubicBezTo>
                    <a:pt x="3211" y="31"/>
                    <a:pt x="3215" y="32"/>
                    <a:pt x="3218" y="33"/>
                  </a:cubicBezTo>
                  <a:cubicBezTo>
                    <a:pt x="3213" y="37"/>
                    <a:pt x="3201" y="43"/>
                    <a:pt x="3192" y="43"/>
                  </a:cubicBezTo>
                  <a:moveTo>
                    <a:pt x="3137" y="10"/>
                  </a:moveTo>
                  <a:cubicBezTo>
                    <a:pt x="3133" y="12"/>
                    <a:pt x="3131" y="16"/>
                    <a:pt x="3126" y="17"/>
                  </a:cubicBezTo>
                  <a:cubicBezTo>
                    <a:pt x="3122" y="15"/>
                    <a:pt x="3118" y="14"/>
                    <a:pt x="3114" y="14"/>
                  </a:cubicBezTo>
                  <a:cubicBezTo>
                    <a:pt x="3104" y="14"/>
                    <a:pt x="3092" y="19"/>
                    <a:pt x="3081" y="19"/>
                  </a:cubicBezTo>
                  <a:cubicBezTo>
                    <a:pt x="3079" y="20"/>
                    <a:pt x="3080" y="25"/>
                    <a:pt x="3077" y="25"/>
                  </a:cubicBezTo>
                  <a:cubicBezTo>
                    <a:pt x="3071" y="23"/>
                    <a:pt x="3065" y="19"/>
                    <a:pt x="3058" y="19"/>
                  </a:cubicBezTo>
                  <a:cubicBezTo>
                    <a:pt x="3055" y="19"/>
                    <a:pt x="3053" y="20"/>
                    <a:pt x="3050" y="22"/>
                  </a:cubicBezTo>
                  <a:cubicBezTo>
                    <a:pt x="3045" y="19"/>
                    <a:pt x="3041" y="16"/>
                    <a:pt x="3033" y="16"/>
                  </a:cubicBezTo>
                  <a:cubicBezTo>
                    <a:pt x="3033" y="16"/>
                    <a:pt x="3032" y="16"/>
                    <a:pt x="3031" y="16"/>
                  </a:cubicBezTo>
                  <a:cubicBezTo>
                    <a:pt x="3028" y="21"/>
                    <a:pt x="3024" y="23"/>
                    <a:pt x="3020" y="23"/>
                  </a:cubicBezTo>
                  <a:cubicBezTo>
                    <a:pt x="3017" y="23"/>
                    <a:pt x="3015" y="22"/>
                    <a:pt x="3012" y="22"/>
                  </a:cubicBezTo>
                  <a:cubicBezTo>
                    <a:pt x="3010" y="22"/>
                    <a:pt x="3007" y="21"/>
                    <a:pt x="3004" y="21"/>
                  </a:cubicBezTo>
                  <a:cubicBezTo>
                    <a:pt x="3003" y="21"/>
                    <a:pt x="3001" y="21"/>
                    <a:pt x="3000" y="22"/>
                  </a:cubicBezTo>
                  <a:cubicBezTo>
                    <a:pt x="2996" y="22"/>
                    <a:pt x="2992" y="26"/>
                    <a:pt x="2989" y="26"/>
                  </a:cubicBezTo>
                  <a:cubicBezTo>
                    <a:pt x="2988" y="26"/>
                    <a:pt x="2987" y="26"/>
                    <a:pt x="2986" y="26"/>
                  </a:cubicBezTo>
                  <a:cubicBezTo>
                    <a:pt x="2985" y="26"/>
                    <a:pt x="2984" y="26"/>
                    <a:pt x="2983" y="26"/>
                  </a:cubicBezTo>
                  <a:cubicBezTo>
                    <a:pt x="2982" y="26"/>
                    <a:pt x="2980" y="26"/>
                    <a:pt x="2979" y="26"/>
                  </a:cubicBezTo>
                  <a:cubicBezTo>
                    <a:pt x="2977" y="26"/>
                    <a:pt x="2975" y="26"/>
                    <a:pt x="2974" y="29"/>
                  </a:cubicBezTo>
                  <a:cubicBezTo>
                    <a:pt x="2975" y="33"/>
                    <a:pt x="2979" y="34"/>
                    <a:pt x="2983" y="34"/>
                  </a:cubicBezTo>
                  <a:cubicBezTo>
                    <a:pt x="2985" y="34"/>
                    <a:pt x="2986" y="34"/>
                    <a:pt x="2987" y="34"/>
                  </a:cubicBezTo>
                  <a:cubicBezTo>
                    <a:pt x="2988" y="34"/>
                    <a:pt x="2989" y="34"/>
                    <a:pt x="2991" y="34"/>
                  </a:cubicBezTo>
                  <a:cubicBezTo>
                    <a:pt x="2993" y="34"/>
                    <a:pt x="2995" y="34"/>
                    <a:pt x="2997" y="35"/>
                  </a:cubicBezTo>
                  <a:cubicBezTo>
                    <a:pt x="2993" y="41"/>
                    <a:pt x="2998" y="47"/>
                    <a:pt x="3000" y="52"/>
                  </a:cubicBezTo>
                  <a:cubicBezTo>
                    <a:pt x="3003" y="55"/>
                    <a:pt x="3007" y="55"/>
                    <a:pt x="3010" y="55"/>
                  </a:cubicBezTo>
                  <a:cubicBezTo>
                    <a:pt x="3015" y="55"/>
                    <a:pt x="3020" y="53"/>
                    <a:pt x="3025" y="51"/>
                  </a:cubicBezTo>
                  <a:cubicBezTo>
                    <a:pt x="3029" y="48"/>
                    <a:pt x="3034" y="46"/>
                    <a:pt x="3038" y="46"/>
                  </a:cubicBezTo>
                  <a:cubicBezTo>
                    <a:pt x="3039" y="46"/>
                    <a:pt x="3041" y="46"/>
                    <a:pt x="3042" y="47"/>
                  </a:cubicBezTo>
                  <a:cubicBezTo>
                    <a:pt x="3035" y="49"/>
                    <a:pt x="3026" y="50"/>
                    <a:pt x="3026" y="60"/>
                  </a:cubicBezTo>
                  <a:cubicBezTo>
                    <a:pt x="3037" y="59"/>
                    <a:pt x="3046" y="54"/>
                    <a:pt x="3056" y="54"/>
                  </a:cubicBezTo>
                  <a:cubicBezTo>
                    <a:pt x="3059" y="54"/>
                    <a:pt x="3062" y="55"/>
                    <a:pt x="3065" y="56"/>
                  </a:cubicBezTo>
                  <a:cubicBezTo>
                    <a:pt x="3076" y="53"/>
                    <a:pt x="3090" y="52"/>
                    <a:pt x="3088" y="38"/>
                  </a:cubicBezTo>
                  <a:cubicBezTo>
                    <a:pt x="3090" y="37"/>
                    <a:pt x="3093" y="35"/>
                    <a:pt x="3095" y="35"/>
                  </a:cubicBezTo>
                  <a:cubicBezTo>
                    <a:pt x="3096" y="35"/>
                    <a:pt x="3097" y="36"/>
                    <a:pt x="3098" y="36"/>
                  </a:cubicBezTo>
                  <a:cubicBezTo>
                    <a:pt x="3099" y="40"/>
                    <a:pt x="3093" y="39"/>
                    <a:pt x="3094" y="44"/>
                  </a:cubicBezTo>
                  <a:cubicBezTo>
                    <a:pt x="3095" y="47"/>
                    <a:pt x="3102" y="46"/>
                    <a:pt x="3101" y="51"/>
                  </a:cubicBezTo>
                  <a:cubicBezTo>
                    <a:pt x="3091" y="57"/>
                    <a:pt x="3076" y="59"/>
                    <a:pt x="3066" y="64"/>
                  </a:cubicBezTo>
                  <a:cubicBezTo>
                    <a:pt x="3068" y="70"/>
                    <a:pt x="3077" y="70"/>
                    <a:pt x="3079" y="75"/>
                  </a:cubicBezTo>
                  <a:cubicBezTo>
                    <a:pt x="3067" y="75"/>
                    <a:pt x="3057" y="62"/>
                    <a:pt x="3042" y="62"/>
                  </a:cubicBezTo>
                  <a:cubicBezTo>
                    <a:pt x="3041" y="62"/>
                    <a:pt x="3039" y="62"/>
                    <a:pt x="3037" y="62"/>
                  </a:cubicBezTo>
                  <a:cubicBezTo>
                    <a:pt x="3034" y="63"/>
                    <a:pt x="3028" y="67"/>
                    <a:pt x="3028" y="70"/>
                  </a:cubicBezTo>
                  <a:cubicBezTo>
                    <a:pt x="3027" y="79"/>
                    <a:pt x="3051" y="79"/>
                    <a:pt x="3055" y="87"/>
                  </a:cubicBezTo>
                  <a:cubicBezTo>
                    <a:pt x="3044" y="92"/>
                    <a:pt x="3026" y="89"/>
                    <a:pt x="3015" y="96"/>
                  </a:cubicBezTo>
                  <a:cubicBezTo>
                    <a:pt x="3015" y="99"/>
                    <a:pt x="3014" y="100"/>
                    <a:pt x="3015" y="103"/>
                  </a:cubicBezTo>
                  <a:cubicBezTo>
                    <a:pt x="3022" y="102"/>
                    <a:pt x="3031" y="99"/>
                    <a:pt x="3037" y="99"/>
                  </a:cubicBezTo>
                  <a:cubicBezTo>
                    <a:pt x="3038" y="99"/>
                    <a:pt x="3040" y="99"/>
                    <a:pt x="3041" y="99"/>
                  </a:cubicBezTo>
                  <a:cubicBezTo>
                    <a:pt x="3041" y="105"/>
                    <a:pt x="3034" y="104"/>
                    <a:pt x="3035" y="110"/>
                  </a:cubicBezTo>
                  <a:cubicBezTo>
                    <a:pt x="3037" y="114"/>
                    <a:pt x="3039" y="115"/>
                    <a:pt x="3041" y="115"/>
                  </a:cubicBezTo>
                  <a:cubicBezTo>
                    <a:pt x="3044" y="115"/>
                    <a:pt x="3047" y="114"/>
                    <a:pt x="3050" y="112"/>
                  </a:cubicBezTo>
                  <a:cubicBezTo>
                    <a:pt x="3052" y="111"/>
                    <a:pt x="3055" y="110"/>
                    <a:pt x="3057" y="110"/>
                  </a:cubicBezTo>
                  <a:cubicBezTo>
                    <a:pt x="3058" y="110"/>
                    <a:pt x="3058" y="110"/>
                    <a:pt x="3059" y="110"/>
                  </a:cubicBezTo>
                  <a:cubicBezTo>
                    <a:pt x="3058" y="117"/>
                    <a:pt x="3048" y="118"/>
                    <a:pt x="3041" y="121"/>
                  </a:cubicBezTo>
                  <a:cubicBezTo>
                    <a:pt x="3031" y="117"/>
                    <a:pt x="3026" y="105"/>
                    <a:pt x="3013" y="105"/>
                  </a:cubicBezTo>
                  <a:cubicBezTo>
                    <a:pt x="3010" y="105"/>
                    <a:pt x="3008" y="106"/>
                    <a:pt x="3004" y="107"/>
                  </a:cubicBezTo>
                  <a:cubicBezTo>
                    <a:pt x="3003" y="114"/>
                    <a:pt x="3013" y="112"/>
                    <a:pt x="3013" y="118"/>
                  </a:cubicBezTo>
                  <a:cubicBezTo>
                    <a:pt x="3007" y="121"/>
                    <a:pt x="2996" y="122"/>
                    <a:pt x="2994" y="129"/>
                  </a:cubicBezTo>
                  <a:cubicBezTo>
                    <a:pt x="2996" y="133"/>
                    <a:pt x="3000" y="134"/>
                    <a:pt x="3005" y="134"/>
                  </a:cubicBezTo>
                  <a:cubicBezTo>
                    <a:pt x="3009" y="134"/>
                    <a:pt x="3014" y="133"/>
                    <a:pt x="3018" y="132"/>
                  </a:cubicBezTo>
                  <a:cubicBezTo>
                    <a:pt x="3024" y="134"/>
                    <a:pt x="3029" y="137"/>
                    <a:pt x="3036" y="138"/>
                  </a:cubicBezTo>
                  <a:cubicBezTo>
                    <a:pt x="3043" y="133"/>
                    <a:pt x="3051" y="132"/>
                    <a:pt x="3060" y="132"/>
                  </a:cubicBezTo>
                  <a:cubicBezTo>
                    <a:pt x="3064" y="132"/>
                    <a:pt x="3069" y="133"/>
                    <a:pt x="3074" y="133"/>
                  </a:cubicBezTo>
                  <a:cubicBezTo>
                    <a:pt x="3079" y="133"/>
                    <a:pt x="3084" y="134"/>
                    <a:pt x="3089" y="134"/>
                  </a:cubicBezTo>
                  <a:cubicBezTo>
                    <a:pt x="3098" y="134"/>
                    <a:pt x="3107" y="132"/>
                    <a:pt x="3115" y="127"/>
                  </a:cubicBezTo>
                  <a:cubicBezTo>
                    <a:pt x="3114" y="118"/>
                    <a:pt x="3093" y="125"/>
                    <a:pt x="3094" y="113"/>
                  </a:cubicBezTo>
                  <a:cubicBezTo>
                    <a:pt x="3095" y="114"/>
                    <a:pt x="3097" y="114"/>
                    <a:pt x="3098" y="114"/>
                  </a:cubicBezTo>
                  <a:cubicBezTo>
                    <a:pt x="3105" y="114"/>
                    <a:pt x="3108" y="107"/>
                    <a:pt x="3114" y="105"/>
                  </a:cubicBezTo>
                  <a:cubicBezTo>
                    <a:pt x="3115" y="105"/>
                    <a:pt x="3117" y="104"/>
                    <a:pt x="3118" y="104"/>
                  </a:cubicBezTo>
                  <a:cubicBezTo>
                    <a:pt x="3119" y="104"/>
                    <a:pt x="3120" y="104"/>
                    <a:pt x="3120" y="105"/>
                  </a:cubicBezTo>
                  <a:cubicBezTo>
                    <a:pt x="3121" y="105"/>
                    <a:pt x="3122" y="105"/>
                    <a:pt x="3122" y="105"/>
                  </a:cubicBezTo>
                  <a:cubicBezTo>
                    <a:pt x="3125" y="105"/>
                    <a:pt x="3128" y="104"/>
                    <a:pt x="3131" y="101"/>
                  </a:cubicBezTo>
                  <a:cubicBezTo>
                    <a:pt x="3131" y="98"/>
                    <a:pt x="3127" y="98"/>
                    <a:pt x="3127" y="95"/>
                  </a:cubicBezTo>
                  <a:cubicBezTo>
                    <a:pt x="3132" y="93"/>
                    <a:pt x="3139" y="94"/>
                    <a:pt x="3139" y="89"/>
                  </a:cubicBezTo>
                  <a:cubicBezTo>
                    <a:pt x="3137" y="83"/>
                    <a:pt x="3123" y="87"/>
                    <a:pt x="3122" y="80"/>
                  </a:cubicBezTo>
                  <a:cubicBezTo>
                    <a:pt x="3123" y="78"/>
                    <a:pt x="3124" y="76"/>
                    <a:pt x="3127" y="75"/>
                  </a:cubicBezTo>
                  <a:cubicBezTo>
                    <a:pt x="3132" y="76"/>
                    <a:pt x="3133" y="79"/>
                    <a:pt x="3139" y="79"/>
                  </a:cubicBezTo>
                  <a:cubicBezTo>
                    <a:pt x="3139" y="79"/>
                    <a:pt x="3140" y="79"/>
                    <a:pt x="3141" y="79"/>
                  </a:cubicBezTo>
                  <a:cubicBezTo>
                    <a:pt x="3141" y="75"/>
                    <a:pt x="3135" y="75"/>
                    <a:pt x="3137" y="70"/>
                  </a:cubicBezTo>
                  <a:cubicBezTo>
                    <a:pt x="3139" y="69"/>
                    <a:pt x="3141" y="69"/>
                    <a:pt x="3142" y="69"/>
                  </a:cubicBezTo>
                  <a:cubicBezTo>
                    <a:pt x="3147" y="69"/>
                    <a:pt x="3151" y="70"/>
                    <a:pt x="3155" y="71"/>
                  </a:cubicBezTo>
                  <a:cubicBezTo>
                    <a:pt x="3159" y="73"/>
                    <a:pt x="3163" y="74"/>
                    <a:pt x="3167" y="74"/>
                  </a:cubicBezTo>
                  <a:cubicBezTo>
                    <a:pt x="3168" y="74"/>
                    <a:pt x="3169" y="74"/>
                    <a:pt x="3170" y="73"/>
                  </a:cubicBezTo>
                  <a:cubicBezTo>
                    <a:pt x="3173" y="71"/>
                    <a:pt x="3171" y="67"/>
                    <a:pt x="3170" y="64"/>
                  </a:cubicBezTo>
                  <a:cubicBezTo>
                    <a:pt x="3173" y="63"/>
                    <a:pt x="3177" y="63"/>
                    <a:pt x="3178" y="61"/>
                  </a:cubicBezTo>
                  <a:cubicBezTo>
                    <a:pt x="3180" y="59"/>
                    <a:pt x="3176" y="55"/>
                    <a:pt x="3182" y="54"/>
                  </a:cubicBezTo>
                  <a:cubicBezTo>
                    <a:pt x="3182" y="54"/>
                    <a:pt x="3183" y="53"/>
                    <a:pt x="3184" y="53"/>
                  </a:cubicBezTo>
                  <a:cubicBezTo>
                    <a:pt x="3187" y="53"/>
                    <a:pt x="3191" y="55"/>
                    <a:pt x="3194" y="55"/>
                  </a:cubicBezTo>
                  <a:cubicBezTo>
                    <a:pt x="3203" y="43"/>
                    <a:pt x="3227" y="44"/>
                    <a:pt x="3235" y="32"/>
                  </a:cubicBezTo>
                  <a:cubicBezTo>
                    <a:pt x="3234" y="32"/>
                    <a:pt x="3233" y="31"/>
                    <a:pt x="3232" y="31"/>
                  </a:cubicBezTo>
                  <a:cubicBezTo>
                    <a:pt x="3230" y="31"/>
                    <a:pt x="3229" y="32"/>
                    <a:pt x="3227" y="33"/>
                  </a:cubicBezTo>
                  <a:cubicBezTo>
                    <a:pt x="3226" y="33"/>
                    <a:pt x="3224" y="34"/>
                    <a:pt x="3223" y="34"/>
                  </a:cubicBezTo>
                  <a:cubicBezTo>
                    <a:pt x="3222" y="34"/>
                    <a:pt x="3221" y="33"/>
                    <a:pt x="3220" y="33"/>
                  </a:cubicBezTo>
                  <a:cubicBezTo>
                    <a:pt x="3228" y="22"/>
                    <a:pt x="3260" y="34"/>
                    <a:pt x="3266" y="20"/>
                  </a:cubicBezTo>
                  <a:cubicBezTo>
                    <a:pt x="3253" y="15"/>
                    <a:pt x="3238" y="13"/>
                    <a:pt x="3222" y="13"/>
                  </a:cubicBezTo>
                  <a:cubicBezTo>
                    <a:pt x="3214" y="13"/>
                    <a:pt x="3206" y="14"/>
                    <a:pt x="3198" y="14"/>
                  </a:cubicBezTo>
                  <a:cubicBezTo>
                    <a:pt x="3190" y="14"/>
                    <a:pt x="3182" y="15"/>
                    <a:pt x="3175" y="15"/>
                  </a:cubicBezTo>
                  <a:cubicBezTo>
                    <a:pt x="3161" y="15"/>
                    <a:pt x="3148" y="14"/>
                    <a:pt x="3137" y="10"/>
                  </a:cubicBezTo>
                  <a:moveTo>
                    <a:pt x="3537" y="345"/>
                  </a:moveTo>
                  <a:cubicBezTo>
                    <a:pt x="3513" y="345"/>
                    <a:pt x="3486" y="343"/>
                    <a:pt x="3468" y="336"/>
                  </a:cubicBezTo>
                  <a:cubicBezTo>
                    <a:pt x="3467" y="329"/>
                    <a:pt x="3475" y="329"/>
                    <a:pt x="3476" y="324"/>
                  </a:cubicBezTo>
                  <a:cubicBezTo>
                    <a:pt x="3476" y="318"/>
                    <a:pt x="3472" y="312"/>
                    <a:pt x="3473" y="309"/>
                  </a:cubicBezTo>
                  <a:cubicBezTo>
                    <a:pt x="3473" y="308"/>
                    <a:pt x="3473" y="307"/>
                    <a:pt x="3474" y="307"/>
                  </a:cubicBezTo>
                  <a:cubicBezTo>
                    <a:pt x="3482" y="307"/>
                    <a:pt x="3509" y="311"/>
                    <a:pt x="3523" y="315"/>
                  </a:cubicBezTo>
                  <a:cubicBezTo>
                    <a:pt x="3537" y="318"/>
                    <a:pt x="3549" y="324"/>
                    <a:pt x="3554" y="334"/>
                  </a:cubicBezTo>
                  <a:cubicBezTo>
                    <a:pt x="3552" y="338"/>
                    <a:pt x="3549" y="342"/>
                    <a:pt x="3546" y="345"/>
                  </a:cubicBezTo>
                  <a:cubicBezTo>
                    <a:pt x="3543" y="345"/>
                    <a:pt x="3540" y="345"/>
                    <a:pt x="3537" y="345"/>
                  </a:cubicBezTo>
                  <a:moveTo>
                    <a:pt x="3376" y="0"/>
                  </a:moveTo>
                  <a:cubicBezTo>
                    <a:pt x="3372" y="0"/>
                    <a:pt x="3370" y="2"/>
                    <a:pt x="3368" y="4"/>
                  </a:cubicBezTo>
                  <a:cubicBezTo>
                    <a:pt x="3366" y="15"/>
                    <a:pt x="3373" y="19"/>
                    <a:pt x="3376" y="25"/>
                  </a:cubicBezTo>
                  <a:cubicBezTo>
                    <a:pt x="3375" y="26"/>
                    <a:pt x="3372" y="27"/>
                    <a:pt x="3370" y="27"/>
                  </a:cubicBezTo>
                  <a:cubicBezTo>
                    <a:pt x="3367" y="27"/>
                    <a:pt x="3364" y="26"/>
                    <a:pt x="3361" y="25"/>
                  </a:cubicBezTo>
                  <a:cubicBezTo>
                    <a:pt x="3358" y="24"/>
                    <a:pt x="3354" y="23"/>
                    <a:pt x="3351" y="23"/>
                  </a:cubicBezTo>
                  <a:cubicBezTo>
                    <a:pt x="3350" y="23"/>
                    <a:pt x="3350" y="23"/>
                    <a:pt x="3350" y="23"/>
                  </a:cubicBezTo>
                  <a:cubicBezTo>
                    <a:pt x="3348" y="27"/>
                    <a:pt x="3348" y="32"/>
                    <a:pt x="3343" y="33"/>
                  </a:cubicBezTo>
                  <a:cubicBezTo>
                    <a:pt x="3341" y="30"/>
                    <a:pt x="3343" y="24"/>
                    <a:pt x="3342" y="20"/>
                  </a:cubicBezTo>
                  <a:cubicBezTo>
                    <a:pt x="3339" y="14"/>
                    <a:pt x="3333" y="13"/>
                    <a:pt x="3326" y="13"/>
                  </a:cubicBezTo>
                  <a:cubicBezTo>
                    <a:pt x="3324" y="13"/>
                    <a:pt x="3323" y="13"/>
                    <a:pt x="3321" y="13"/>
                  </a:cubicBezTo>
                  <a:cubicBezTo>
                    <a:pt x="3319" y="13"/>
                    <a:pt x="3318" y="14"/>
                    <a:pt x="3316" y="14"/>
                  </a:cubicBezTo>
                  <a:cubicBezTo>
                    <a:pt x="3314" y="14"/>
                    <a:pt x="3312" y="13"/>
                    <a:pt x="3310" y="13"/>
                  </a:cubicBezTo>
                  <a:cubicBezTo>
                    <a:pt x="3303" y="12"/>
                    <a:pt x="3296" y="7"/>
                    <a:pt x="3289" y="7"/>
                  </a:cubicBezTo>
                  <a:cubicBezTo>
                    <a:pt x="3287" y="7"/>
                    <a:pt x="3284" y="8"/>
                    <a:pt x="3282" y="10"/>
                  </a:cubicBezTo>
                  <a:cubicBezTo>
                    <a:pt x="3282" y="10"/>
                    <a:pt x="3282" y="11"/>
                    <a:pt x="3281" y="11"/>
                  </a:cubicBezTo>
                  <a:cubicBezTo>
                    <a:pt x="3283" y="16"/>
                    <a:pt x="3283" y="20"/>
                    <a:pt x="3286" y="23"/>
                  </a:cubicBezTo>
                  <a:cubicBezTo>
                    <a:pt x="3290" y="29"/>
                    <a:pt x="3302" y="29"/>
                    <a:pt x="3305" y="36"/>
                  </a:cubicBezTo>
                  <a:cubicBezTo>
                    <a:pt x="3304" y="37"/>
                    <a:pt x="3303" y="37"/>
                    <a:pt x="3303" y="38"/>
                  </a:cubicBezTo>
                  <a:cubicBezTo>
                    <a:pt x="3303" y="38"/>
                    <a:pt x="3302" y="38"/>
                    <a:pt x="3302" y="38"/>
                  </a:cubicBezTo>
                  <a:cubicBezTo>
                    <a:pt x="3296" y="38"/>
                    <a:pt x="3292" y="36"/>
                    <a:pt x="3289" y="34"/>
                  </a:cubicBezTo>
                  <a:cubicBezTo>
                    <a:pt x="3285" y="32"/>
                    <a:pt x="3282" y="30"/>
                    <a:pt x="3278" y="30"/>
                  </a:cubicBezTo>
                  <a:cubicBezTo>
                    <a:pt x="3275" y="30"/>
                    <a:pt x="3272" y="30"/>
                    <a:pt x="3269" y="33"/>
                  </a:cubicBezTo>
                  <a:cubicBezTo>
                    <a:pt x="3267" y="36"/>
                    <a:pt x="3270" y="38"/>
                    <a:pt x="3267" y="41"/>
                  </a:cubicBezTo>
                  <a:cubicBezTo>
                    <a:pt x="3265" y="41"/>
                    <a:pt x="3264" y="41"/>
                    <a:pt x="3263" y="41"/>
                  </a:cubicBezTo>
                  <a:cubicBezTo>
                    <a:pt x="3256" y="41"/>
                    <a:pt x="3255" y="45"/>
                    <a:pt x="3249" y="46"/>
                  </a:cubicBezTo>
                  <a:cubicBezTo>
                    <a:pt x="3246" y="43"/>
                    <a:pt x="3243" y="42"/>
                    <a:pt x="3241" y="42"/>
                  </a:cubicBezTo>
                  <a:cubicBezTo>
                    <a:pt x="3236" y="42"/>
                    <a:pt x="3233" y="45"/>
                    <a:pt x="3229" y="48"/>
                  </a:cubicBezTo>
                  <a:cubicBezTo>
                    <a:pt x="3224" y="52"/>
                    <a:pt x="3220" y="55"/>
                    <a:pt x="3213" y="55"/>
                  </a:cubicBezTo>
                  <a:cubicBezTo>
                    <a:pt x="3212" y="55"/>
                    <a:pt x="3211" y="55"/>
                    <a:pt x="3209" y="55"/>
                  </a:cubicBezTo>
                  <a:cubicBezTo>
                    <a:pt x="3209" y="61"/>
                    <a:pt x="3209" y="61"/>
                    <a:pt x="3209" y="61"/>
                  </a:cubicBezTo>
                  <a:cubicBezTo>
                    <a:pt x="3220" y="65"/>
                    <a:pt x="3239" y="59"/>
                    <a:pt x="3240" y="71"/>
                  </a:cubicBezTo>
                  <a:cubicBezTo>
                    <a:pt x="3241" y="74"/>
                    <a:pt x="3235" y="82"/>
                    <a:pt x="3229" y="84"/>
                  </a:cubicBezTo>
                  <a:cubicBezTo>
                    <a:pt x="3228" y="84"/>
                    <a:pt x="3227" y="84"/>
                    <a:pt x="3226" y="84"/>
                  </a:cubicBezTo>
                  <a:cubicBezTo>
                    <a:pt x="3224" y="84"/>
                    <a:pt x="3221" y="83"/>
                    <a:pt x="3218" y="83"/>
                  </a:cubicBezTo>
                  <a:cubicBezTo>
                    <a:pt x="3215" y="82"/>
                    <a:pt x="3211" y="82"/>
                    <a:pt x="3208" y="82"/>
                  </a:cubicBezTo>
                  <a:cubicBezTo>
                    <a:pt x="3207" y="82"/>
                    <a:pt x="3206" y="82"/>
                    <a:pt x="3205" y="82"/>
                  </a:cubicBezTo>
                  <a:cubicBezTo>
                    <a:pt x="3193" y="83"/>
                    <a:pt x="3183" y="92"/>
                    <a:pt x="3175" y="93"/>
                  </a:cubicBezTo>
                  <a:cubicBezTo>
                    <a:pt x="3174" y="93"/>
                    <a:pt x="3174" y="93"/>
                    <a:pt x="3173" y="93"/>
                  </a:cubicBezTo>
                  <a:cubicBezTo>
                    <a:pt x="3170" y="93"/>
                    <a:pt x="3168" y="93"/>
                    <a:pt x="3166" y="92"/>
                  </a:cubicBezTo>
                  <a:cubicBezTo>
                    <a:pt x="3164" y="92"/>
                    <a:pt x="3162" y="91"/>
                    <a:pt x="3160" y="91"/>
                  </a:cubicBezTo>
                  <a:cubicBezTo>
                    <a:pt x="3158" y="91"/>
                    <a:pt x="3156" y="92"/>
                    <a:pt x="3155" y="93"/>
                  </a:cubicBezTo>
                  <a:cubicBezTo>
                    <a:pt x="3154" y="98"/>
                    <a:pt x="3158" y="106"/>
                    <a:pt x="3165" y="108"/>
                  </a:cubicBezTo>
                  <a:cubicBezTo>
                    <a:pt x="3170" y="108"/>
                    <a:pt x="3171" y="103"/>
                    <a:pt x="3176" y="103"/>
                  </a:cubicBezTo>
                  <a:cubicBezTo>
                    <a:pt x="3184" y="107"/>
                    <a:pt x="3185" y="114"/>
                    <a:pt x="3195" y="114"/>
                  </a:cubicBezTo>
                  <a:cubicBezTo>
                    <a:pt x="3195" y="114"/>
                    <a:pt x="3196" y="114"/>
                    <a:pt x="3196" y="114"/>
                  </a:cubicBezTo>
                  <a:cubicBezTo>
                    <a:pt x="3202" y="114"/>
                    <a:pt x="3210" y="108"/>
                    <a:pt x="3217" y="108"/>
                  </a:cubicBezTo>
                  <a:cubicBezTo>
                    <a:pt x="3220" y="108"/>
                    <a:pt x="3222" y="109"/>
                    <a:pt x="3224" y="114"/>
                  </a:cubicBezTo>
                  <a:cubicBezTo>
                    <a:pt x="3216" y="118"/>
                    <a:pt x="3200" y="114"/>
                    <a:pt x="3196" y="121"/>
                  </a:cubicBezTo>
                  <a:cubicBezTo>
                    <a:pt x="3191" y="119"/>
                    <a:pt x="3186" y="116"/>
                    <a:pt x="3180" y="116"/>
                  </a:cubicBezTo>
                  <a:cubicBezTo>
                    <a:pt x="3178" y="116"/>
                    <a:pt x="3176" y="116"/>
                    <a:pt x="3174" y="117"/>
                  </a:cubicBezTo>
                  <a:cubicBezTo>
                    <a:pt x="3174" y="129"/>
                    <a:pt x="3190" y="127"/>
                    <a:pt x="3201" y="129"/>
                  </a:cubicBezTo>
                  <a:cubicBezTo>
                    <a:pt x="3206" y="135"/>
                    <a:pt x="3211" y="145"/>
                    <a:pt x="3221" y="145"/>
                  </a:cubicBezTo>
                  <a:cubicBezTo>
                    <a:pt x="3222" y="145"/>
                    <a:pt x="3223" y="145"/>
                    <a:pt x="3224" y="145"/>
                  </a:cubicBezTo>
                  <a:cubicBezTo>
                    <a:pt x="3224" y="139"/>
                    <a:pt x="3218" y="139"/>
                    <a:pt x="3219" y="134"/>
                  </a:cubicBezTo>
                  <a:cubicBezTo>
                    <a:pt x="3222" y="134"/>
                    <a:pt x="3224" y="134"/>
                    <a:pt x="3227" y="134"/>
                  </a:cubicBezTo>
                  <a:cubicBezTo>
                    <a:pt x="3232" y="134"/>
                    <a:pt x="3238" y="134"/>
                    <a:pt x="3244" y="133"/>
                  </a:cubicBezTo>
                  <a:cubicBezTo>
                    <a:pt x="3250" y="133"/>
                    <a:pt x="3256" y="132"/>
                    <a:pt x="3262" y="132"/>
                  </a:cubicBezTo>
                  <a:cubicBezTo>
                    <a:pt x="3267" y="132"/>
                    <a:pt x="3272" y="132"/>
                    <a:pt x="3277" y="134"/>
                  </a:cubicBezTo>
                  <a:cubicBezTo>
                    <a:pt x="3283" y="135"/>
                    <a:pt x="3283" y="140"/>
                    <a:pt x="3288" y="145"/>
                  </a:cubicBezTo>
                  <a:cubicBezTo>
                    <a:pt x="3298" y="154"/>
                    <a:pt x="3317" y="162"/>
                    <a:pt x="3323" y="172"/>
                  </a:cubicBezTo>
                  <a:cubicBezTo>
                    <a:pt x="3323" y="176"/>
                    <a:pt x="3325" y="178"/>
                    <a:pt x="3326" y="181"/>
                  </a:cubicBezTo>
                  <a:cubicBezTo>
                    <a:pt x="3335" y="184"/>
                    <a:pt x="3348" y="196"/>
                    <a:pt x="3330" y="199"/>
                  </a:cubicBezTo>
                  <a:cubicBezTo>
                    <a:pt x="3331" y="204"/>
                    <a:pt x="3330" y="209"/>
                    <a:pt x="3331" y="213"/>
                  </a:cubicBezTo>
                  <a:cubicBezTo>
                    <a:pt x="3333" y="214"/>
                    <a:pt x="3335" y="214"/>
                    <a:pt x="3336" y="214"/>
                  </a:cubicBezTo>
                  <a:cubicBezTo>
                    <a:pt x="3343" y="214"/>
                    <a:pt x="3346" y="207"/>
                    <a:pt x="3353" y="206"/>
                  </a:cubicBezTo>
                  <a:cubicBezTo>
                    <a:pt x="3354" y="206"/>
                    <a:pt x="3355" y="206"/>
                    <a:pt x="3356" y="206"/>
                  </a:cubicBezTo>
                  <a:cubicBezTo>
                    <a:pt x="3370" y="206"/>
                    <a:pt x="3381" y="218"/>
                    <a:pt x="3378" y="229"/>
                  </a:cubicBezTo>
                  <a:cubicBezTo>
                    <a:pt x="3366" y="228"/>
                    <a:pt x="3358" y="218"/>
                    <a:pt x="3347" y="218"/>
                  </a:cubicBezTo>
                  <a:cubicBezTo>
                    <a:pt x="3345" y="218"/>
                    <a:pt x="3343" y="218"/>
                    <a:pt x="3341" y="219"/>
                  </a:cubicBezTo>
                  <a:cubicBezTo>
                    <a:pt x="3348" y="230"/>
                    <a:pt x="3371" y="228"/>
                    <a:pt x="3380" y="239"/>
                  </a:cubicBezTo>
                  <a:cubicBezTo>
                    <a:pt x="3377" y="243"/>
                    <a:pt x="3376" y="249"/>
                    <a:pt x="3372" y="252"/>
                  </a:cubicBezTo>
                  <a:cubicBezTo>
                    <a:pt x="3371" y="252"/>
                    <a:pt x="3369" y="251"/>
                    <a:pt x="3367" y="251"/>
                  </a:cubicBezTo>
                  <a:cubicBezTo>
                    <a:pt x="3364" y="251"/>
                    <a:pt x="3360" y="253"/>
                    <a:pt x="3359" y="254"/>
                  </a:cubicBezTo>
                  <a:cubicBezTo>
                    <a:pt x="3358" y="258"/>
                    <a:pt x="3364" y="257"/>
                    <a:pt x="3364" y="261"/>
                  </a:cubicBezTo>
                  <a:cubicBezTo>
                    <a:pt x="3362" y="264"/>
                    <a:pt x="3353" y="261"/>
                    <a:pt x="3354" y="266"/>
                  </a:cubicBezTo>
                  <a:cubicBezTo>
                    <a:pt x="3354" y="268"/>
                    <a:pt x="3355" y="268"/>
                    <a:pt x="3357" y="268"/>
                  </a:cubicBezTo>
                  <a:cubicBezTo>
                    <a:pt x="3358" y="268"/>
                    <a:pt x="3359" y="268"/>
                    <a:pt x="3360" y="267"/>
                  </a:cubicBezTo>
                  <a:cubicBezTo>
                    <a:pt x="3361" y="267"/>
                    <a:pt x="3362" y="267"/>
                    <a:pt x="3363" y="267"/>
                  </a:cubicBezTo>
                  <a:cubicBezTo>
                    <a:pt x="3365" y="267"/>
                    <a:pt x="3366" y="268"/>
                    <a:pt x="3367" y="269"/>
                  </a:cubicBezTo>
                  <a:cubicBezTo>
                    <a:pt x="3360" y="272"/>
                    <a:pt x="3352" y="274"/>
                    <a:pt x="3352" y="282"/>
                  </a:cubicBezTo>
                  <a:cubicBezTo>
                    <a:pt x="3354" y="285"/>
                    <a:pt x="3358" y="286"/>
                    <a:pt x="3362" y="288"/>
                  </a:cubicBezTo>
                  <a:cubicBezTo>
                    <a:pt x="3365" y="294"/>
                    <a:pt x="3359" y="308"/>
                    <a:pt x="3369" y="311"/>
                  </a:cubicBezTo>
                  <a:cubicBezTo>
                    <a:pt x="3373" y="310"/>
                    <a:pt x="3374" y="305"/>
                    <a:pt x="3379" y="305"/>
                  </a:cubicBezTo>
                  <a:cubicBezTo>
                    <a:pt x="3380" y="305"/>
                    <a:pt x="3380" y="305"/>
                    <a:pt x="3381" y="305"/>
                  </a:cubicBezTo>
                  <a:cubicBezTo>
                    <a:pt x="3381" y="307"/>
                    <a:pt x="3385" y="306"/>
                    <a:pt x="3384" y="308"/>
                  </a:cubicBezTo>
                  <a:cubicBezTo>
                    <a:pt x="3381" y="315"/>
                    <a:pt x="3371" y="316"/>
                    <a:pt x="3371" y="323"/>
                  </a:cubicBezTo>
                  <a:cubicBezTo>
                    <a:pt x="3370" y="335"/>
                    <a:pt x="3395" y="345"/>
                    <a:pt x="3401" y="353"/>
                  </a:cubicBezTo>
                  <a:cubicBezTo>
                    <a:pt x="3401" y="356"/>
                    <a:pt x="3399" y="356"/>
                    <a:pt x="3400" y="359"/>
                  </a:cubicBezTo>
                  <a:cubicBezTo>
                    <a:pt x="3402" y="361"/>
                    <a:pt x="3405" y="362"/>
                    <a:pt x="3408" y="362"/>
                  </a:cubicBezTo>
                  <a:cubicBezTo>
                    <a:pt x="3410" y="362"/>
                    <a:pt x="3412" y="361"/>
                    <a:pt x="3414" y="361"/>
                  </a:cubicBezTo>
                  <a:cubicBezTo>
                    <a:pt x="3417" y="361"/>
                    <a:pt x="3419" y="361"/>
                    <a:pt x="3422" y="361"/>
                  </a:cubicBezTo>
                  <a:cubicBezTo>
                    <a:pt x="3422" y="361"/>
                    <a:pt x="3423" y="361"/>
                    <a:pt x="3424" y="361"/>
                  </a:cubicBezTo>
                  <a:cubicBezTo>
                    <a:pt x="3429" y="367"/>
                    <a:pt x="3435" y="373"/>
                    <a:pt x="3447" y="373"/>
                  </a:cubicBezTo>
                  <a:cubicBezTo>
                    <a:pt x="3448" y="373"/>
                    <a:pt x="3449" y="373"/>
                    <a:pt x="3450" y="373"/>
                  </a:cubicBezTo>
                  <a:cubicBezTo>
                    <a:pt x="3456" y="370"/>
                    <a:pt x="3454" y="361"/>
                    <a:pt x="3462" y="359"/>
                  </a:cubicBezTo>
                  <a:cubicBezTo>
                    <a:pt x="3481" y="361"/>
                    <a:pt x="3512" y="369"/>
                    <a:pt x="3536" y="369"/>
                  </a:cubicBezTo>
                  <a:cubicBezTo>
                    <a:pt x="3546" y="369"/>
                    <a:pt x="3556" y="368"/>
                    <a:pt x="3563" y="364"/>
                  </a:cubicBezTo>
                  <a:cubicBezTo>
                    <a:pt x="3572" y="358"/>
                    <a:pt x="3583" y="341"/>
                    <a:pt x="3583" y="334"/>
                  </a:cubicBezTo>
                  <a:cubicBezTo>
                    <a:pt x="3582" y="330"/>
                    <a:pt x="3579" y="322"/>
                    <a:pt x="3577" y="319"/>
                  </a:cubicBezTo>
                  <a:cubicBezTo>
                    <a:pt x="3569" y="306"/>
                    <a:pt x="3547" y="299"/>
                    <a:pt x="3529" y="293"/>
                  </a:cubicBezTo>
                  <a:cubicBezTo>
                    <a:pt x="3540" y="283"/>
                    <a:pt x="3549" y="272"/>
                    <a:pt x="3564" y="265"/>
                  </a:cubicBezTo>
                  <a:cubicBezTo>
                    <a:pt x="3563" y="262"/>
                    <a:pt x="3561" y="255"/>
                    <a:pt x="3566" y="254"/>
                  </a:cubicBezTo>
                  <a:cubicBezTo>
                    <a:pt x="3570" y="257"/>
                    <a:pt x="3574" y="258"/>
                    <a:pt x="3578" y="258"/>
                  </a:cubicBezTo>
                  <a:cubicBezTo>
                    <a:pt x="3585" y="258"/>
                    <a:pt x="3591" y="255"/>
                    <a:pt x="3600" y="253"/>
                  </a:cubicBezTo>
                  <a:cubicBezTo>
                    <a:pt x="3609" y="251"/>
                    <a:pt x="3618" y="251"/>
                    <a:pt x="3625" y="249"/>
                  </a:cubicBezTo>
                  <a:cubicBezTo>
                    <a:pt x="3630" y="247"/>
                    <a:pt x="3633" y="242"/>
                    <a:pt x="3638" y="240"/>
                  </a:cubicBezTo>
                  <a:cubicBezTo>
                    <a:pt x="3649" y="236"/>
                    <a:pt x="3666" y="237"/>
                    <a:pt x="3667" y="227"/>
                  </a:cubicBezTo>
                  <a:cubicBezTo>
                    <a:pt x="3660" y="228"/>
                    <a:pt x="3652" y="230"/>
                    <a:pt x="3644" y="230"/>
                  </a:cubicBezTo>
                  <a:cubicBezTo>
                    <a:pt x="3639" y="230"/>
                    <a:pt x="3634" y="229"/>
                    <a:pt x="3629" y="226"/>
                  </a:cubicBezTo>
                  <a:cubicBezTo>
                    <a:pt x="3627" y="223"/>
                    <a:pt x="3628" y="219"/>
                    <a:pt x="3626" y="218"/>
                  </a:cubicBezTo>
                  <a:cubicBezTo>
                    <a:pt x="3625" y="218"/>
                    <a:pt x="3625" y="218"/>
                    <a:pt x="3624" y="218"/>
                  </a:cubicBezTo>
                  <a:cubicBezTo>
                    <a:pt x="3624" y="218"/>
                    <a:pt x="3623" y="218"/>
                    <a:pt x="3622" y="218"/>
                  </a:cubicBezTo>
                  <a:cubicBezTo>
                    <a:pt x="3622" y="218"/>
                    <a:pt x="3621" y="218"/>
                    <a:pt x="3620" y="218"/>
                  </a:cubicBezTo>
                  <a:cubicBezTo>
                    <a:pt x="3618" y="218"/>
                    <a:pt x="3617" y="218"/>
                    <a:pt x="3616" y="219"/>
                  </a:cubicBezTo>
                  <a:cubicBezTo>
                    <a:pt x="3613" y="222"/>
                    <a:pt x="3617" y="224"/>
                    <a:pt x="3615" y="227"/>
                  </a:cubicBezTo>
                  <a:cubicBezTo>
                    <a:pt x="3613" y="229"/>
                    <a:pt x="3610" y="229"/>
                    <a:pt x="3608" y="229"/>
                  </a:cubicBezTo>
                  <a:cubicBezTo>
                    <a:pt x="3602" y="229"/>
                    <a:pt x="3596" y="226"/>
                    <a:pt x="3596" y="221"/>
                  </a:cubicBezTo>
                  <a:cubicBezTo>
                    <a:pt x="3599" y="215"/>
                    <a:pt x="3607" y="213"/>
                    <a:pt x="3616" y="213"/>
                  </a:cubicBezTo>
                  <a:cubicBezTo>
                    <a:pt x="3613" y="207"/>
                    <a:pt x="3602" y="208"/>
                    <a:pt x="3601" y="201"/>
                  </a:cubicBezTo>
                  <a:cubicBezTo>
                    <a:pt x="3604" y="200"/>
                    <a:pt x="3602" y="197"/>
                    <a:pt x="3604" y="197"/>
                  </a:cubicBezTo>
                  <a:cubicBezTo>
                    <a:pt x="3604" y="197"/>
                    <a:pt x="3605" y="197"/>
                    <a:pt x="3605" y="197"/>
                  </a:cubicBezTo>
                  <a:cubicBezTo>
                    <a:pt x="3605" y="197"/>
                    <a:pt x="3606" y="197"/>
                    <a:pt x="3606" y="197"/>
                  </a:cubicBezTo>
                  <a:cubicBezTo>
                    <a:pt x="3610" y="197"/>
                    <a:pt x="3612" y="202"/>
                    <a:pt x="3616" y="204"/>
                  </a:cubicBezTo>
                  <a:cubicBezTo>
                    <a:pt x="3617" y="205"/>
                    <a:pt x="3620" y="204"/>
                    <a:pt x="3621" y="205"/>
                  </a:cubicBezTo>
                  <a:cubicBezTo>
                    <a:pt x="3623" y="206"/>
                    <a:pt x="3623" y="209"/>
                    <a:pt x="3623" y="209"/>
                  </a:cubicBezTo>
                  <a:cubicBezTo>
                    <a:pt x="3629" y="211"/>
                    <a:pt x="3635" y="209"/>
                    <a:pt x="3639" y="212"/>
                  </a:cubicBezTo>
                  <a:cubicBezTo>
                    <a:pt x="3645" y="216"/>
                    <a:pt x="3645" y="225"/>
                    <a:pt x="3653" y="226"/>
                  </a:cubicBezTo>
                  <a:cubicBezTo>
                    <a:pt x="3654" y="226"/>
                    <a:pt x="3654" y="226"/>
                    <a:pt x="3654" y="226"/>
                  </a:cubicBezTo>
                  <a:cubicBezTo>
                    <a:pt x="3659" y="226"/>
                    <a:pt x="3664" y="222"/>
                    <a:pt x="3669" y="221"/>
                  </a:cubicBezTo>
                  <a:cubicBezTo>
                    <a:pt x="3666" y="200"/>
                    <a:pt x="3636" y="201"/>
                    <a:pt x="3626" y="187"/>
                  </a:cubicBezTo>
                  <a:cubicBezTo>
                    <a:pt x="3620" y="185"/>
                    <a:pt x="3613" y="185"/>
                    <a:pt x="3612" y="179"/>
                  </a:cubicBezTo>
                  <a:cubicBezTo>
                    <a:pt x="3615" y="178"/>
                    <a:pt x="3618" y="177"/>
                    <a:pt x="3621" y="177"/>
                  </a:cubicBezTo>
                  <a:cubicBezTo>
                    <a:pt x="3632" y="177"/>
                    <a:pt x="3644" y="186"/>
                    <a:pt x="3647" y="194"/>
                  </a:cubicBezTo>
                  <a:cubicBezTo>
                    <a:pt x="3653" y="196"/>
                    <a:pt x="3658" y="202"/>
                    <a:pt x="3664" y="202"/>
                  </a:cubicBezTo>
                  <a:cubicBezTo>
                    <a:pt x="3665" y="202"/>
                    <a:pt x="3666" y="202"/>
                    <a:pt x="3667" y="201"/>
                  </a:cubicBezTo>
                  <a:cubicBezTo>
                    <a:pt x="3668" y="194"/>
                    <a:pt x="3656" y="195"/>
                    <a:pt x="3662" y="188"/>
                  </a:cubicBezTo>
                  <a:cubicBezTo>
                    <a:pt x="3656" y="182"/>
                    <a:pt x="3641" y="182"/>
                    <a:pt x="3635" y="175"/>
                  </a:cubicBezTo>
                  <a:cubicBezTo>
                    <a:pt x="3637" y="172"/>
                    <a:pt x="3640" y="171"/>
                    <a:pt x="3643" y="171"/>
                  </a:cubicBezTo>
                  <a:cubicBezTo>
                    <a:pt x="3650" y="171"/>
                    <a:pt x="3656" y="182"/>
                    <a:pt x="3662" y="183"/>
                  </a:cubicBezTo>
                  <a:cubicBezTo>
                    <a:pt x="3663" y="183"/>
                    <a:pt x="3663" y="183"/>
                    <a:pt x="3664" y="183"/>
                  </a:cubicBezTo>
                  <a:cubicBezTo>
                    <a:pt x="3669" y="183"/>
                    <a:pt x="3676" y="179"/>
                    <a:pt x="3680" y="175"/>
                  </a:cubicBezTo>
                  <a:cubicBezTo>
                    <a:pt x="3677" y="171"/>
                    <a:pt x="3664" y="174"/>
                    <a:pt x="3663" y="167"/>
                  </a:cubicBezTo>
                  <a:cubicBezTo>
                    <a:pt x="3664" y="164"/>
                    <a:pt x="3666" y="163"/>
                    <a:pt x="3669" y="163"/>
                  </a:cubicBezTo>
                  <a:cubicBezTo>
                    <a:pt x="3671" y="163"/>
                    <a:pt x="3672" y="163"/>
                    <a:pt x="3674" y="164"/>
                  </a:cubicBezTo>
                  <a:cubicBezTo>
                    <a:pt x="3677" y="164"/>
                    <a:pt x="3679" y="164"/>
                    <a:pt x="3681" y="164"/>
                  </a:cubicBezTo>
                  <a:cubicBezTo>
                    <a:pt x="3682" y="164"/>
                    <a:pt x="3684" y="164"/>
                    <a:pt x="3686" y="163"/>
                  </a:cubicBezTo>
                  <a:cubicBezTo>
                    <a:pt x="3682" y="155"/>
                    <a:pt x="3667" y="155"/>
                    <a:pt x="3668" y="143"/>
                  </a:cubicBezTo>
                  <a:cubicBezTo>
                    <a:pt x="3671" y="141"/>
                    <a:pt x="3679" y="142"/>
                    <a:pt x="3679" y="137"/>
                  </a:cubicBezTo>
                  <a:cubicBezTo>
                    <a:pt x="3675" y="132"/>
                    <a:pt x="3664" y="133"/>
                    <a:pt x="3662" y="126"/>
                  </a:cubicBezTo>
                  <a:cubicBezTo>
                    <a:pt x="3670" y="120"/>
                    <a:pt x="3694" y="126"/>
                    <a:pt x="3694" y="117"/>
                  </a:cubicBezTo>
                  <a:cubicBezTo>
                    <a:pt x="3695" y="106"/>
                    <a:pt x="3665" y="118"/>
                    <a:pt x="3666" y="103"/>
                  </a:cubicBezTo>
                  <a:cubicBezTo>
                    <a:pt x="3671" y="93"/>
                    <a:pt x="3680" y="86"/>
                    <a:pt x="3680" y="72"/>
                  </a:cubicBezTo>
                  <a:cubicBezTo>
                    <a:pt x="3683" y="66"/>
                    <a:pt x="3693" y="62"/>
                    <a:pt x="3688" y="56"/>
                  </a:cubicBezTo>
                  <a:cubicBezTo>
                    <a:pt x="3688" y="56"/>
                    <a:pt x="3687" y="56"/>
                    <a:pt x="3687" y="56"/>
                  </a:cubicBezTo>
                  <a:cubicBezTo>
                    <a:pt x="3684" y="56"/>
                    <a:pt x="3682" y="57"/>
                    <a:pt x="3680" y="59"/>
                  </a:cubicBezTo>
                  <a:cubicBezTo>
                    <a:pt x="3678" y="61"/>
                    <a:pt x="3676" y="62"/>
                    <a:pt x="3673" y="62"/>
                  </a:cubicBezTo>
                  <a:cubicBezTo>
                    <a:pt x="3672" y="62"/>
                    <a:pt x="3671" y="62"/>
                    <a:pt x="3670" y="61"/>
                  </a:cubicBezTo>
                  <a:cubicBezTo>
                    <a:pt x="3673" y="55"/>
                    <a:pt x="3675" y="51"/>
                    <a:pt x="3673" y="45"/>
                  </a:cubicBezTo>
                  <a:cubicBezTo>
                    <a:pt x="3696" y="45"/>
                    <a:pt x="3716" y="43"/>
                    <a:pt x="3725" y="32"/>
                  </a:cubicBezTo>
                  <a:cubicBezTo>
                    <a:pt x="3726" y="32"/>
                    <a:pt x="3727" y="32"/>
                    <a:pt x="3727" y="32"/>
                  </a:cubicBezTo>
                  <a:cubicBezTo>
                    <a:pt x="3730" y="32"/>
                    <a:pt x="3732" y="31"/>
                    <a:pt x="3734" y="31"/>
                  </a:cubicBezTo>
                  <a:cubicBezTo>
                    <a:pt x="3734" y="29"/>
                    <a:pt x="3735" y="28"/>
                    <a:pt x="3736" y="27"/>
                  </a:cubicBezTo>
                  <a:cubicBezTo>
                    <a:pt x="3736" y="22"/>
                    <a:pt x="3726" y="20"/>
                    <a:pt x="3716" y="20"/>
                  </a:cubicBezTo>
                  <a:cubicBezTo>
                    <a:pt x="3710" y="20"/>
                    <a:pt x="3704" y="21"/>
                    <a:pt x="3700" y="22"/>
                  </a:cubicBezTo>
                  <a:cubicBezTo>
                    <a:pt x="3692" y="23"/>
                    <a:pt x="3678" y="31"/>
                    <a:pt x="3670" y="36"/>
                  </a:cubicBezTo>
                  <a:cubicBezTo>
                    <a:pt x="3660" y="42"/>
                    <a:pt x="3653" y="51"/>
                    <a:pt x="3645" y="53"/>
                  </a:cubicBezTo>
                  <a:cubicBezTo>
                    <a:pt x="3642" y="42"/>
                    <a:pt x="3666" y="34"/>
                    <a:pt x="3654" y="22"/>
                  </a:cubicBezTo>
                  <a:cubicBezTo>
                    <a:pt x="3654" y="22"/>
                    <a:pt x="3654" y="22"/>
                    <a:pt x="3653" y="22"/>
                  </a:cubicBezTo>
                  <a:cubicBezTo>
                    <a:pt x="3646" y="22"/>
                    <a:pt x="3640" y="25"/>
                    <a:pt x="3634" y="29"/>
                  </a:cubicBezTo>
                  <a:cubicBezTo>
                    <a:pt x="3628" y="33"/>
                    <a:pt x="3622" y="37"/>
                    <a:pt x="3616" y="37"/>
                  </a:cubicBezTo>
                  <a:cubicBezTo>
                    <a:pt x="3614" y="37"/>
                    <a:pt x="3611" y="36"/>
                    <a:pt x="3608" y="34"/>
                  </a:cubicBezTo>
                  <a:cubicBezTo>
                    <a:pt x="3611" y="30"/>
                    <a:pt x="3621" y="32"/>
                    <a:pt x="3621" y="25"/>
                  </a:cubicBezTo>
                  <a:cubicBezTo>
                    <a:pt x="3617" y="24"/>
                    <a:pt x="3610" y="23"/>
                    <a:pt x="3604" y="23"/>
                  </a:cubicBezTo>
                  <a:cubicBezTo>
                    <a:pt x="3598" y="23"/>
                    <a:pt x="3591" y="24"/>
                    <a:pt x="3585" y="24"/>
                  </a:cubicBezTo>
                  <a:cubicBezTo>
                    <a:pt x="3575" y="25"/>
                    <a:pt x="3567" y="31"/>
                    <a:pt x="3560" y="31"/>
                  </a:cubicBezTo>
                  <a:cubicBezTo>
                    <a:pt x="3558" y="31"/>
                    <a:pt x="3556" y="31"/>
                    <a:pt x="3554" y="29"/>
                  </a:cubicBezTo>
                  <a:cubicBezTo>
                    <a:pt x="3555" y="27"/>
                    <a:pt x="3558" y="26"/>
                    <a:pt x="3562" y="26"/>
                  </a:cubicBezTo>
                  <a:cubicBezTo>
                    <a:pt x="3563" y="26"/>
                    <a:pt x="3564" y="26"/>
                    <a:pt x="3565" y="26"/>
                  </a:cubicBezTo>
                  <a:cubicBezTo>
                    <a:pt x="3565" y="20"/>
                    <a:pt x="3565" y="20"/>
                    <a:pt x="3565" y="20"/>
                  </a:cubicBezTo>
                  <a:cubicBezTo>
                    <a:pt x="3543" y="14"/>
                    <a:pt x="3516" y="12"/>
                    <a:pt x="3489" y="12"/>
                  </a:cubicBezTo>
                  <a:cubicBezTo>
                    <a:pt x="3482" y="12"/>
                    <a:pt x="3474" y="12"/>
                    <a:pt x="3466" y="12"/>
                  </a:cubicBezTo>
                  <a:cubicBezTo>
                    <a:pt x="3460" y="14"/>
                    <a:pt x="3462" y="22"/>
                    <a:pt x="3456" y="23"/>
                  </a:cubicBezTo>
                  <a:cubicBezTo>
                    <a:pt x="3441" y="20"/>
                    <a:pt x="3431" y="13"/>
                    <a:pt x="3416" y="10"/>
                  </a:cubicBezTo>
                  <a:cubicBezTo>
                    <a:pt x="3416" y="20"/>
                    <a:pt x="3430" y="17"/>
                    <a:pt x="3431" y="25"/>
                  </a:cubicBezTo>
                  <a:cubicBezTo>
                    <a:pt x="3429" y="28"/>
                    <a:pt x="3427" y="28"/>
                    <a:pt x="3425" y="28"/>
                  </a:cubicBezTo>
                  <a:cubicBezTo>
                    <a:pt x="3420" y="28"/>
                    <a:pt x="3417" y="22"/>
                    <a:pt x="3413" y="20"/>
                  </a:cubicBezTo>
                  <a:cubicBezTo>
                    <a:pt x="3405" y="14"/>
                    <a:pt x="3390" y="12"/>
                    <a:pt x="3384" y="8"/>
                  </a:cubicBezTo>
                  <a:cubicBezTo>
                    <a:pt x="3384" y="5"/>
                    <a:pt x="3381" y="4"/>
                    <a:pt x="3380" y="1"/>
                  </a:cubicBezTo>
                  <a:cubicBezTo>
                    <a:pt x="3378" y="1"/>
                    <a:pt x="3377" y="0"/>
                    <a:pt x="337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50"/>
            <p:cNvSpPr>
              <a:spLocks noEditPoints="1"/>
            </p:cNvSpPr>
            <p:nvPr/>
          </p:nvSpPr>
          <p:spPr bwMode="auto">
            <a:xfrm>
              <a:off x="-627" y="1568"/>
              <a:ext cx="8343" cy="2197"/>
            </a:xfrm>
            <a:custGeom>
              <a:avLst/>
              <a:gdLst>
                <a:gd name="T0" fmla="*/ 1802 w 3529"/>
                <a:gd name="T1" fmla="*/ 846 h 928"/>
                <a:gd name="T2" fmla="*/ 1998 w 3529"/>
                <a:gd name="T3" fmla="*/ 895 h 928"/>
                <a:gd name="T4" fmla="*/ 1797 w 3529"/>
                <a:gd name="T5" fmla="*/ 812 h 928"/>
                <a:gd name="T6" fmla="*/ 2083 w 3529"/>
                <a:gd name="T7" fmla="*/ 797 h 928"/>
                <a:gd name="T8" fmla="*/ 1966 w 3529"/>
                <a:gd name="T9" fmla="*/ 639 h 928"/>
                <a:gd name="T10" fmla="*/ 1675 w 3529"/>
                <a:gd name="T11" fmla="*/ 566 h 928"/>
                <a:gd name="T12" fmla="*/ 1539 w 3529"/>
                <a:gd name="T13" fmla="*/ 619 h 928"/>
                <a:gd name="T14" fmla="*/ 1487 w 3529"/>
                <a:gd name="T15" fmla="*/ 772 h 928"/>
                <a:gd name="T16" fmla="*/ 1694 w 3529"/>
                <a:gd name="T17" fmla="*/ 758 h 928"/>
                <a:gd name="T18" fmla="*/ 1852 w 3529"/>
                <a:gd name="T19" fmla="*/ 675 h 928"/>
                <a:gd name="T20" fmla="*/ 1525 w 3529"/>
                <a:gd name="T21" fmla="*/ 555 h 928"/>
                <a:gd name="T22" fmla="*/ 1536 w 3529"/>
                <a:gd name="T23" fmla="*/ 541 h 928"/>
                <a:gd name="T24" fmla="*/ 1437 w 3529"/>
                <a:gd name="T25" fmla="*/ 538 h 928"/>
                <a:gd name="T26" fmla="*/ 1422 w 3529"/>
                <a:gd name="T27" fmla="*/ 518 h 928"/>
                <a:gd name="T28" fmla="*/ 1545 w 3529"/>
                <a:gd name="T29" fmla="*/ 499 h 928"/>
                <a:gd name="T30" fmla="*/ 1704 w 3529"/>
                <a:gd name="T31" fmla="*/ 523 h 928"/>
                <a:gd name="T32" fmla="*/ 1819 w 3529"/>
                <a:gd name="T33" fmla="*/ 552 h 928"/>
                <a:gd name="T34" fmla="*/ 1844 w 3529"/>
                <a:gd name="T35" fmla="*/ 504 h 928"/>
                <a:gd name="T36" fmla="*/ 833 w 3529"/>
                <a:gd name="T37" fmla="*/ 369 h 928"/>
                <a:gd name="T38" fmla="*/ 3244 w 3529"/>
                <a:gd name="T39" fmla="*/ 300 h 928"/>
                <a:gd name="T40" fmla="*/ 3189 w 3529"/>
                <a:gd name="T41" fmla="*/ 313 h 928"/>
                <a:gd name="T42" fmla="*/ 3153 w 3529"/>
                <a:gd name="T43" fmla="*/ 293 h 928"/>
                <a:gd name="T44" fmla="*/ 118 w 3529"/>
                <a:gd name="T45" fmla="*/ 223 h 928"/>
                <a:gd name="T46" fmla="*/ 166 w 3529"/>
                <a:gd name="T47" fmla="*/ 210 h 928"/>
                <a:gd name="T48" fmla="*/ 142 w 3529"/>
                <a:gd name="T49" fmla="*/ 181 h 928"/>
                <a:gd name="T50" fmla="*/ 449 w 3529"/>
                <a:gd name="T51" fmla="*/ 128 h 928"/>
                <a:gd name="T52" fmla="*/ 340 w 3529"/>
                <a:gd name="T53" fmla="*/ 111 h 928"/>
                <a:gd name="T54" fmla="*/ 3276 w 3529"/>
                <a:gd name="T55" fmla="*/ 35 h 928"/>
                <a:gd name="T56" fmla="*/ 330 w 3529"/>
                <a:gd name="T57" fmla="*/ 0 h 928"/>
                <a:gd name="T58" fmla="*/ 246 w 3529"/>
                <a:gd name="T59" fmla="*/ 77 h 928"/>
                <a:gd name="T60" fmla="*/ 250 w 3529"/>
                <a:gd name="T61" fmla="*/ 150 h 928"/>
                <a:gd name="T62" fmla="*/ 345 w 3529"/>
                <a:gd name="T63" fmla="*/ 81 h 928"/>
                <a:gd name="T64" fmla="*/ 484 w 3529"/>
                <a:gd name="T65" fmla="*/ 123 h 928"/>
                <a:gd name="T66" fmla="*/ 501 w 3529"/>
                <a:gd name="T67" fmla="*/ 100 h 928"/>
                <a:gd name="T68" fmla="*/ 623 w 3529"/>
                <a:gd name="T69" fmla="*/ 47 h 928"/>
                <a:gd name="T70" fmla="*/ 684 w 3529"/>
                <a:gd name="T71" fmla="*/ 61 h 928"/>
                <a:gd name="T72" fmla="*/ 588 w 3529"/>
                <a:gd name="T73" fmla="*/ 146 h 928"/>
                <a:gd name="T74" fmla="*/ 603 w 3529"/>
                <a:gd name="T75" fmla="*/ 198 h 928"/>
                <a:gd name="T76" fmla="*/ 399 w 3529"/>
                <a:gd name="T77" fmla="*/ 140 h 928"/>
                <a:gd name="T78" fmla="*/ 263 w 3529"/>
                <a:gd name="T79" fmla="*/ 160 h 928"/>
                <a:gd name="T80" fmla="*/ 176 w 3529"/>
                <a:gd name="T81" fmla="*/ 411 h 928"/>
                <a:gd name="T82" fmla="*/ 316 w 3529"/>
                <a:gd name="T83" fmla="*/ 415 h 928"/>
                <a:gd name="T84" fmla="*/ 750 w 3529"/>
                <a:gd name="T85" fmla="*/ 460 h 928"/>
                <a:gd name="T86" fmla="*/ 681 w 3529"/>
                <a:gd name="T87" fmla="*/ 283 h 928"/>
                <a:gd name="T88" fmla="*/ 716 w 3529"/>
                <a:gd name="T89" fmla="*/ 301 h 928"/>
                <a:gd name="T90" fmla="*/ 815 w 3529"/>
                <a:gd name="T91" fmla="*/ 342 h 928"/>
                <a:gd name="T92" fmla="*/ 830 w 3529"/>
                <a:gd name="T93" fmla="*/ 259 h 928"/>
                <a:gd name="T94" fmla="*/ 1005 w 3529"/>
                <a:gd name="T95" fmla="*/ 278 h 928"/>
                <a:gd name="T96" fmla="*/ 1119 w 3529"/>
                <a:gd name="T97" fmla="*/ 339 h 928"/>
                <a:gd name="T98" fmla="*/ 3257 w 3529"/>
                <a:gd name="T99" fmla="*/ 43 h 928"/>
                <a:gd name="T100" fmla="*/ 2707 w 3529"/>
                <a:gd name="T101" fmla="*/ 160 h 928"/>
                <a:gd name="T102" fmla="*/ 2820 w 3529"/>
                <a:gd name="T103" fmla="*/ 239 h 928"/>
                <a:gd name="T104" fmla="*/ 3036 w 3529"/>
                <a:gd name="T105" fmla="*/ 354 h 928"/>
                <a:gd name="T106" fmla="*/ 3529 w 3529"/>
                <a:gd name="T107" fmla="*/ 499 h 928"/>
                <a:gd name="T108" fmla="*/ 3363 w 3529"/>
                <a:gd name="T109" fmla="*/ 410 h 928"/>
                <a:gd name="T110" fmla="*/ 3197 w 3529"/>
                <a:gd name="T111" fmla="*/ 371 h 928"/>
                <a:gd name="T112" fmla="*/ 3034 w 3529"/>
                <a:gd name="T113" fmla="*/ 329 h 928"/>
                <a:gd name="T114" fmla="*/ 2936 w 3529"/>
                <a:gd name="T115" fmla="*/ 266 h 928"/>
                <a:gd name="T116" fmla="*/ 3039 w 3529"/>
                <a:gd name="T117" fmla="*/ 198 h 928"/>
                <a:gd name="T118" fmla="*/ 3097 w 3529"/>
                <a:gd name="T119" fmla="*/ 191 h 928"/>
                <a:gd name="T120" fmla="*/ 3202 w 3529"/>
                <a:gd name="T121" fmla="*/ 88 h 928"/>
                <a:gd name="T122" fmla="*/ 3272 w 3529"/>
                <a:gd name="T123" fmla="*/ 54 h 928"/>
                <a:gd name="T124" fmla="*/ 3267 w 3529"/>
                <a:gd name="T125" fmla="*/ 7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29" h="928">
                  <a:moveTo>
                    <a:pt x="1978" y="918"/>
                  </a:moveTo>
                  <a:cubicBezTo>
                    <a:pt x="1975" y="918"/>
                    <a:pt x="1971" y="921"/>
                    <a:pt x="1973" y="927"/>
                  </a:cubicBezTo>
                  <a:cubicBezTo>
                    <a:pt x="1974" y="928"/>
                    <a:pt x="1976" y="928"/>
                    <a:pt x="1979" y="928"/>
                  </a:cubicBezTo>
                  <a:cubicBezTo>
                    <a:pt x="1981" y="928"/>
                    <a:pt x="1983" y="928"/>
                    <a:pt x="1984" y="927"/>
                  </a:cubicBezTo>
                  <a:cubicBezTo>
                    <a:pt x="1987" y="922"/>
                    <a:pt x="1983" y="918"/>
                    <a:pt x="1978" y="918"/>
                  </a:cubicBezTo>
                  <a:moveTo>
                    <a:pt x="1798" y="824"/>
                  </a:moveTo>
                  <a:cubicBezTo>
                    <a:pt x="1790" y="824"/>
                    <a:pt x="1787" y="829"/>
                    <a:pt x="1780" y="830"/>
                  </a:cubicBezTo>
                  <a:cubicBezTo>
                    <a:pt x="1776" y="829"/>
                    <a:pt x="1770" y="824"/>
                    <a:pt x="1766" y="824"/>
                  </a:cubicBezTo>
                  <a:cubicBezTo>
                    <a:pt x="1764" y="824"/>
                    <a:pt x="1762" y="825"/>
                    <a:pt x="1761" y="828"/>
                  </a:cubicBezTo>
                  <a:cubicBezTo>
                    <a:pt x="1763" y="833"/>
                    <a:pt x="1769" y="834"/>
                    <a:pt x="1771" y="838"/>
                  </a:cubicBezTo>
                  <a:cubicBezTo>
                    <a:pt x="1766" y="848"/>
                    <a:pt x="1776" y="856"/>
                    <a:pt x="1786" y="859"/>
                  </a:cubicBezTo>
                  <a:cubicBezTo>
                    <a:pt x="1791" y="854"/>
                    <a:pt x="1793" y="848"/>
                    <a:pt x="1802" y="846"/>
                  </a:cubicBezTo>
                  <a:cubicBezTo>
                    <a:pt x="1804" y="841"/>
                    <a:pt x="1806" y="827"/>
                    <a:pt x="1800" y="824"/>
                  </a:cubicBezTo>
                  <a:cubicBezTo>
                    <a:pt x="1800" y="824"/>
                    <a:pt x="1799" y="824"/>
                    <a:pt x="1798" y="824"/>
                  </a:cubicBezTo>
                  <a:moveTo>
                    <a:pt x="2042" y="822"/>
                  </a:moveTo>
                  <a:cubicBezTo>
                    <a:pt x="2038" y="822"/>
                    <a:pt x="2038" y="822"/>
                    <a:pt x="2038" y="822"/>
                  </a:cubicBezTo>
                  <a:cubicBezTo>
                    <a:pt x="2032" y="854"/>
                    <a:pt x="1986" y="851"/>
                    <a:pt x="1979" y="882"/>
                  </a:cubicBezTo>
                  <a:cubicBezTo>
                    <a:pt x="1980" y="883"/>
                    <a:pt x="1983" y="883"/>
                    <a:pt x="1985" y="883"/>
                  </a:cubicBezTo>
                  <a:cubicBezTo>
                    <a:pt x="1986" y="883"/>
                    <a:pt x="1986" y="883"/>
                    <a:pt x="1987" y="883"/>
                  </a:cubicBezTo>
                  <a:cubicBezTo>
                    <a:pt x="1988" y="883"/>
                    <a:pt x="1988" y="883"/>
                    <a:pt x="1989" y="883"/>
                  </a:cubicBezTo>
                  <a:cubicBezTo>
                    <a:pt x="1991" y="883"/>
                    <a:pt x="1994" y="884"/>
                    <a:pt x="1996" y="885"/>
                  </a:cubicBezTo>
                  <a:cubicBezTo>
                    <a:pt x="1995" y="888"/>
                    <a:pt x="1990" y="887"/>
                    <a:pt x="1991" y="891"/>
                  </a:cubicBezTo>
                  <a:cubicBezTo>
                    <a:pt x="1994" y="892"/>
                    <a:pt x="1994" y="895"/>
                    <a:pt x="1997" y="895"/>
                  </a:cubicBezTo>
                  <a:cubicBezTo>
                    <a:pt x="1998" y="895"/>
                    <a:pt x="1998" y="895"/>
                    <a:pt x="1998" y="895"/>
                  </a:cubicBezTo>
                  <a:cubicBezTo>
                    <a:pt x="2001" y="893"/>
                    <a:pt x="2000" y="889"/>
                    <a:pt x="2002" y="887"/>
                  </a:cubicBezTo>
                  <a:cubicBezTo>
                    <a:pt x="2004" y="888"/>
                    <a:pt x="2005" y="888"/>
                    <a:pt x="2007" y="888"/>
                  </a:cubicBezTo>
                  <a:cubicBezTo>
                    <a:pt x="2028" y="888"/>
                    <a:pt x="2025" y="862"/>
                    <a:pt x="2044" y="858"/>
                  </a:cubicBezTo>
                  <a:cubicBezTo>
                    <a:pt x="2045" y="845"/>
                    <a:pt x="2057" y="843"/>
                    <a:pt x="2060" y="833"/>
                  </a:cubicBezTo>
                  <a:cubicBezTo>
                    <a:pt x="2053" y="830"/>
                    <a:pt x="2047" y="827"/>
                    <a:pt x="2042" y="822"/>
                  </a:cubicBezTo>
                  <a:moveTo>
                    <a:pt x="1759" y="814"/>
                  </a:moveTo>
                  <a:cubicBezTo>
                    <a:pt x="1755" y="814"/>
                    <a:pt x="1753" y="816"/>
                    <a:pt x="1753" y="820"/>
                  </a:cubicBezTo>
                  <a:cubicBezTo>
                    <a:pt x="1754" y="821"/>
                    <a:pt x="1756" y="822"/>
                    <a:pt x="1758" y="822"/>
                  </a:cubicBezTo>
                  <a:cubicBezTo>
                    <a:pt x="1759" y="822"/>
                    <a:pt x="1760" y="822"/>
                    <a:pt x="1760" y="821"/>
                  </a:cubicBezTo>
                  <a:cubicBezTo>
                    <a:pt x="1762" y="820"/>
                    <a:pt x="1761" y="816"/>
                    <a:pt x="1760" y="814"/>
                  </a:cubicBezTo>
                  <a:cubicBezTo>
                    <a:pt x="1760" y="814"/>
                    <a:pt x="1760" y="814"/>
                    <a:pt x="1759" y="814"/>
                  </a:cubicBezTo>
                  <a:moveTo>
                    <a:pt x="1797" y="812"/>
                  </a:moveTo>
                  <a:cubicBezTo>
                    <a:pt x="1793" y="812"/>
                    <a:pt x="1790" y="818"/>
                    <a:pt x="1797" y="820"/>
                  </a:cubicBezTo>
                  <a:cubicBezTo>
                    <a:pt x="1799" y="818"/>
                    <a:pt x="1801" y="817"/>
                    <a:pt x="1801" y="814"/>
                  </a:cubicBezTo>
                  <a:cubicBezTo>
                    <a:pt x="1800" y="813"/>
                    <a:pt x="1798" y="812"/>
                    <a:pt x="1797" y="812"/>
                  </a:cubicBezTo>
                  <a:moveTo>
                    <a:pt x="2043" y="759"/>
                  </a:moveTo>
                  <a:cubicBezTo>
                    <a:pt x="2040" y="759"/>
                    <a:pt x="2039" y="761"/>
                    <a:pt x="2038" y="763"/>
                  </a:cubicBezTo>
                  <a:cubicBezTo>
                    <a:pt x="2035" y="775"/>
                    <a:pt x="2070" y="782"/>
                    <a:pt x="2064" y="800"/>
                  </a:cubicBezTo>
                  <a:cubicBezTo>
                    <a:pt x="2063" y="804"/>
                    <a:pt x="2057" y="804"/>
                    <a:pt x="2057" y="809"/>
                  </a:cubicBezTo>
                  <a:cubicBezTo>
                    <a:pt x="2064" y="814"/>
                    <a:pt x="2068" y="822"/>
                    <a:pt x="2073" y="828"/>
                  </a:cubicBezTo>
                  <a:cubicBezTo>
                    <a:pt x="2082" y="828"/>
                    <a:pt x="2082" y="819"/>
                    <a:pt x="2087" y="814"/>
                  </a:cubicBezTo>
                  <a:cubicBezTo>
                    <a:pt x="2093" y="809"/>
                    <a:pt x="2105" y="806"/>
                    <a:pt x="2103" y="795"/>
                  </a:cubicBezTo>
                  <a:cubicBezTo>
                    <a:pt x="2101" y="793"/>
                    <a:pt x="2099" y="792"/>
                    <a:pt x="2097" y="792"/>
                  </a:cubicBezTo>
                  <a:cubicBezTo>
                    <a:pt x="2092" y="792"/>
                    <a:pt x="2088" y="797"/>
                    <a:pt x="2083" y="797"/>
                  </a:cubicBezTo>
                  <a:cubicBezTo>
                    <a:pt x="2078" y="796"/>
                    <a:pt x="2079" y="791"/>
                    <a:pt x="2079" y="786"/>
                  </a:cubicBezTo>
                  <a:cubicBezTo>
                    <a:pt x="2078" y="785"/>
                    <a:pt x="2077" y="785"/>
                    <a:pt x="2075" y="785"/>
                  </a:cubicBezTo>
                  <a:cubicBezTo>
                    <a:pt x="2074" y="785"/>
                    <a:pt x="2074" y="785"/>
                    <a:pt x="2073" y="785"/>
                  </a:cubicBezTo>
                  <a:cubicBezTo>
                    <a:pt x="2072" y="785"/>
                    <a:pt x="2072" y="785"/>
                    <a:pt x="2071" y="785"/>
                  </a:cubicBezTo>
                  <a:cubicBezTo>
                    <a:pt x="2071" y="785"/>
                    <a:pt x="2071" y="785"/>
                    <a:pt x="2070" y="785"/>
                  </a:cubicBezTo>
                  <a:cubicBezTo>
                    <a:pt x="2064" y="775"/>
                    <a:pt x="2053" y="768"/>
                    <a:pt x="2045" y="759"/>
                  </a:cubicBezTo>
                  <a:cubicBezTo>
                    <a:pt x="2044" y="759"/>
                    <a:pt x="2044" y="759"/>
                    <a:pt x="2043" y="759"/>
                  </a:cubicBezTo>
                  <a:moveTo>
                    <a:pt x="1966" y="639"/>
                  </a:moveTo>
                  <a:cubicBezTo>
                    <a:pt x="1963" y="639"/>
                    <a:pt x="1961" y="641"/>
                    <a:pt x="1962" y="645"/>
                  </a:cubicBezTo>
                  <a:cubicBezTo>
                    <a:pt x="1962" y="649"/>
                    <a:pt x="1972" y="655"/>
                    <a:pt x="1980" y="655"/>
                  </a:cubicBezTo>
                  <a:cubicBezTo>
                    <a:pt x="1983" y="655"/>
                    <a:pt x="1987" y="654"/>
                    <a:pt x="1988" y="650"/>
                  </a:cubicBezTo>
                  <a:cubicBezTo>
                    <a:pt x="1985" y="647"/>
                    <a:pt x="1973" y="639"/>
                    <a:pt x="1966" y="639"/>
                  </a:cubicBezTo>
                  <a:moveTo>
                    <a:pt x="1745" y="556"/>
                  </a:moveTo>
                  <a:cubicBezTo>
                    <a:pt x="1720" y="564"/>
                    <a:pt x="1746" y="613"/>
                    <a:pt x="1717" y="613"/>
                  </a:cubicBezTo>
                  <a:cubicBezTo>
                    <a:pt x="1716" y="613"/>
                    <a:pt x="1716" y="613"/>
                    <a:pt x="1715" y="613"/>
                  </a:cubicBezTo>
                  <a:cubicBezTo>
                    <a:pt x="1709" y="612"/>
                    <a:pt x="1706" y="607"/>
                    <a:pt x="1702" y="605"/>
                  </a:cubicBezTo>
                  <a:cubicBezTo>
                    <a:pt x="1701" y="604"/>
                    <a:pt x="1700" y="604"/>
                    <a:pt x="1698" y="604"/>
                  </a:cubicBezTo>
                  <a:cubicBezTo>
                    <a:pt x="1698" y="604"/>
                    <a:pt x="1698" y="604"/>
                    <a:pt x="1698" y="604"/>
                  </a:cubicBezTo>
                  <a:cubicBezTo>
                    <a:pt x="1697" y="604"/>
                    <a:pt x="1697" y="604"/>
                    <a:pt x="1697" y="604"/>
                  </a:cubicBezTo>
                  <a:cubicBezTo>
                    <a:pt x="1696" y="604"/>
                    <a:pt x="1695" y="604"/>
                    <a:pt x="1694" y="604"/>
                  </a:cubicBezTo>
                  <a:cubicBezTo>
                    <a:pt x="1685" y="600"/>
                    <a:pt x="1678" y="592"/>
                    <a:pt x="1673" y="587"/>
                  </a:cubicBezTo>
                  <a:cubicBezTo>
                    <a:pt x="1677" y="580"/>
                    <a:pt x="1686" y="577"/>
                    <a:pt x="1688" y="568"/>
                  </a:cubicBezTo>
                  <a:cubicBezTo>
                    <a:pt x="1686" y="566"/>
                    <a:pt x="1684" y="565"/>
                    <a:pt x="1682" y="565"/>
                  </a:cubicBezTo>
                  <a:cubicBezTo>
                    <a:pt x="1680" y="565"/>
                    <a:pt x="1677" y="566"/>
                    <a:pt x="1675" y="566"/>
                  </a:cubicBezTo>
                  <a:cubicBezTo>
                    <a:pt x="1672" y="567"/>
                    <a:pt x="1670" y="568"/>
                    <a:pt x="1667" y="568"/>
                  </a:cubicBezTo>
                  <a:cubicBezTo>
                    <a:pt x="1666" y="568"/>
                    <a:pt x="1666" y="568"/>
                    <a:pt x="1665" y="567"/>
                  </a:cubicBezTo>
                  <a:cubicBezTo>
                    <a:pt x="1658" y="566"/>
                    <a:pt x="1651" y="556"/>
                    <a:pt x="1643" y="556"/>
                  </a:cubicBezTo>
                  <a:cubicBezTo>
                    <a:pt x="1641" y="556"/>
                    <a:pt x="1638" y="558"/>
                    <a:pt x="1635" y="561"/>
                  </a:cubicBezTo>
                  <a:cubicBezTo>
                    <a:pt x="1637" y="564"/>
                    <a:pt x="1645" y="564"/>
                    <a:pt x="1642" y="568"/>
                  </a:cubicBezTo>
                  <a:cubicBezTo>
                    <a:pt x="1639" y="568"/>
                    <a:pt x="1637" y="568"/>
                    <a:pt x="1635" y="568"/>
                  </a:cubicBezTo>
                  <a:cubicBezTo>
                    <a:pt x="1619" y="568"/>
                    <a:pt x="1618" y="585"/>
                    <a:pt x="1607" y="592"/>
                  </a:cubicBezTo>
                  <a:cubicBezTo>
                    <a:pt x="1596" y="589"/>
                    <a:pt x="1595" y="580"/>
                    <a:pt x="1585" y="580"/>
                  </a:cubicBezTo>
                  <a:cubicBezTo>
                    <a:pt x="1584" y="580"/>
                    <a:pt x="1583" y="580"/>
                    <a:pt x="1582" y="580"/>
                  </a:cubicBezTo>
                  <a:cubicBezTo>
                    <a:pt x="1569" y="582"/>
                    <a:pt x="1566" y="599"/>
                    <a:pt x="1555" y="605"/>
                  </a:cubicBezTo>
                  <a:cubicBezTo>
                    <a:pt x="1546" y="605"/>
                    <a:pt x="1546" y="605"/>
                    <a:pt x="1546" y="605"/>
                  </a:cubicBezTo>
                  <a:cubicBezTo>
                    <a:pt x="1539" y="608"/>
                    <a:pt x="1541" y="615"/>
                    <a:pt x="1539" y="619"/>
                  </a:cubicBezTo>
                  <a:cubicBezTo>
                    <a:pt x="1534" y="629"/>
                    <a:pt x="1513" y="638"/>
                    <a:pt x="1497" y="640"/>
                  </a:cubicBezTo>
                  <a:cubicBezTo>
                    <a:pt x="1496" y="640"/>
                    <a:pt x="1496" y="640"/>
                    <a:pt x="1495" y="640"/>
                  </a:cubicBezTo>
                  <a:cubicBezTo>
                    <a:pt x="1494" y="640"/>
                    <a:pt x="1493" y="640"/>
                    <a:pt x="1491" y="640"/>
                  </a:cubicBezTo>
                  <a:cubicBezTo>
                    <a:pt x="1490" y="639"/>
                    <a:pt x="1488" y="639"/>
                    <a:pt x="1487" y="639"/>
                  </a:cubicBezTo>
                  <a:cubicBezTo>
                    <a:pt x="1486" y="639"/>
                    <a:pt x="1485" y="639"/>
                    <a:pt x="1483" y="640"/>
                  </a:cubicBezTo>
                  <a:cubicBezTo>
                    <a:pt x="1474" y="642"/>
                    <a:pt x="1468" y="653"/>
                    <a:pt x="1457" y="653"/>
                  </a:cubicBezTo>
                  <a:cubicBezTo>
                    <a:pt x="1456" y="653"/>
                    <a:pt x="1455" y="653"/>
                    <a:pt x="1453" y="653"/>
                  </a:cubicBezTo>
                  <a:cubicBezTo>
                    <a:pt x="1449" y="664"/>
                    <a:pt x="1446" y="676"/>
                    <a:pt x="1457" y="686"/>
                  </a:cubicBezTo>
                  <a:cubicBezTo>
                    <a:pt x="1447" y="694"/>
                    <a:pt x="1456" y="700"/>
                    <a:pt x="1459" y="707"/>
                  </a:cubicBezTo>
                  <a:cubicBezTo>
                    <a:pt x="1464" y="719"/>
                    <a:pt x="1473" y="738"/>
                    <a:pt x="1470" y="750"/>
                  </a:cubicBezTo>
                  <a:cubicBezTo>
                    <a:pt x="1469" y="756"/>
                    <a:pt x="1462" y="759"/>
                    <a:pt x="1465" y="767"/>
                  </a:cubicBezTo>
                  <a:cubicBezTo>
                    <a:pt x="1470" y="771"/>
                    <a:pt x="1478" y="772"/>
                    <a:pt x="1487" y="772"/>
                  </a:cubicBezTo>
                  <a:cubicBezTo>
                    <a:pt x="1489" y="772"/>
                    <a:pt x="1491" y="772"/>
                    <a:pt x="1492" y="772"/>
                  </a:cubicBezTo>
                  <a:cubicBezTo>
                    <a:pt x="1505" y="765"/>
                    <a:pt x="1514" y="756"/>
                    <a:pt x="1530" y="756"/>
                  </a:cubicBezTo>
                  <a:cubicBezTo>
                    <a:pt x="1531" y="756"/>
                    <a:pt x="1532" y="756"/>
                    <a:pt x="1533" y="757"/>
                  </a:cubicBezTo>
                  <a:cubicBezTo>
                    <a:pt x="1537" y="757"/>
                    <a:pt x="1541" y="759"/>
                    <a:pt x="1545" y="759"/>
                  </a:cubicBezTo>
                  <a:cubicBezTo>
                    <a:pt x="1545" y="759"/>
                    <a:pt x="1546" y="759"/>
                    <a:pt x="1546" y="759"/>
                  </a:cubicBezTo>
                  <a:cubicBezTo>
                    <a:pt x="1557" y="759"/>
                    <a:pt x="1560" y="751"/>
                    <a:pt x="1570" y="748"/>
                  </a:cubicBezTo>
                  <a:cubicBezTo>
                    <a:pt x="1575" y="747"/>
                    <a:pt x="1583" y="747"/>
                    <a:pt x="1589" y="745"/>
                  </a:cubicBezTo>
                  <a:cubicBezTo>
                    <a:pt x="1599" y="742"/>
                    <a:pt x="1611" y="739"/>
                    <a:pt x="1625" y="737"/>
                  </a:cubicBezTo>
                  <a:cubicBezTo>
                    <a:pt x="1634" y="742"/>
                    <a:pt x="1644" y="741"/>
                    <a:pt x="1652" y="745"/>
                  </a:cubicBezTo>
                  <a:cubicBezTo>
                    <a:pt x="1662" y="752"/>
                    <a:pt x="1663" y="764"/>
                    <a:pt x="1674" y="770"/>
                  </a:cubicBezTo>
                  <a:cubicBezTo>
                    <a:pt x="1682" y="768"/>
                    <a:pt x="1682" y="758"/>
                    <a:pt x="1690" y="758"/>
                  </a:cubicBezTo>
                  <a:cubicBezTo>
                    <a:pt x="1691" y="758"/>
                    <a:pt x="1692" y="758"/>
                    <a:pt x="1694" y="758"/>
                  </a:cubicBezTo>
                  <a:cubicBezTo>
                    <a:pt x="1697" y="764"/>
                    <a:pt x="1686" y="765"/>
                    <a:pt x="1686" y="771"/>
                  </a:cubicBezTo>
                  <a:cubicBezTo>
                    <a:pt x="1695" y="773"/>
                    <a:pt x="1698" y="779"/>
                    <a:pt x="1707" y="780"/>
                  </a:cubicBezTo>
                  <a:cubicBezTo>
                    <a:pt x="1712" y="785"/>
                    <a:pt x="1717" y="798"/>
                    <a:pt x="1727" y="803"/>
                  </a:cubicBezTo>
                  <a:cubicBezTo>
                    <a:pt x="1729" y="804"/>
                    <a:pt x="1734" y="803"/>
                    <a:pt x="1737" y="805"/>
                  </a:cubicBezTo>
                  <a:cubicBezTo>
                    <a:pt x="1742" y="807"/>
                    <a:pt x="1741" y="810"/>
                    <a:pt x="1746" y="810"/>
                  </a:cubicBezTo>
                  <a:cubicBezTo>
                    <a:pt x="1746" y="810"/>
                    <a:pt x="1746" y="810"/>
                    <a:pt x="1747" y="810"/>
                  </a:cubicBezTo>
                  <a:cubicBezTo>
                    <a:pt x="1754" y="810"/>
                    <a:pt x="1757" y="805"/>
                    <a:pt x="1764" y="802"/>
                  </a:cubicBezTo>
                  <a:cubicBezTo>
                    <a:pt x="1768" y="805"/>
                    <a:pt x="1772" y="809"/>
                    <a:pt x="1779" y="809"/>
                  </a:cubicBezTo>
                  <a:cubicBezTo>
                    <a:pt x="1787" y="801"/>
                    <a:pt x="1793" y="801"/>
                    <a:pt x="1806" y="798"/>
                  </a:cubicBezTo>
                  <a:cubicBezTo>
                    <a:pt x="1819" y="795"/>
                    <a:pt x="1817" y="785"/>
                    <a:pt x="1820" y="775"/>
                  </a:cubicBezTo>
                  <a:cubicBezTo>
                    <a:pt x="1824" y="760"/>
                    <a:pt x="1841" y="751"/>
                    <a:pt x="1846" y="739"/>
                  </a:cubicBezTo>
                  <a:cubicBezTo>
                    <a:pt x="1853" y="718"/>
                    <a:pt x="1844" y="693"/>
                    <a:pt x="1852" y="675"/>
                  </a:cubicBezTo>
                  <a:cubicBezTo>
                    <a:pt x="1851" y="674"/>
                    <a:pt x="1851" y="674"/>
                    <a:pt x="1850" y="674"/>
                  </a:cubicBezTo>
                  <a:cubicBezTo>
                    <a:pt x="1849" y="674"/>
                    <a:pt x="1848" y="675"/>
                    <a:pt x="1847" y="676"/>
                  </a:cubicBezTo>
                  <a:cubicBezTo>
                    <a:pt x="1846" y="678"/>
                    <a:pt x="1845" y="679"/>
                    <a:pt x="1843" y="679"/>
                  </a:cubicBezTo>
                  <a:cubicBezTo>
                    <a:pt x="1843" y="679"/>
                    <a:pt x="1843" y="679"/>
                    <a:pt x="1842" y="679"/>
                  </a:cubicBezTo>
                  <a:cubicBezTo>
                    <a:pt x="1836" y="672"/>
                    <a:pt x="1822" y="669"/>
                    <a:pt x="1825" y="657"/>
                  </a:cubicBezTo>
                  <a:cubicBezTo>
                    <a:pt x="1817" y="655"/>
                    <a:pt x="1811" y="651"/>
                    <a:pt x="1813" y="641"/>
                  </a:cubicBezTo>
                  <a:cubicBezTo>
                    <a:pt x="1794" y="631"/>
                    <a:pt x="1772" y="620"/>
                    <a:pt x="1775" y="595"/>
                  </a:cubicBezTo>
                  <a:cubicBezTo>
                    <a:pt x="1772" y="588"/>
                    <a:pt x="1761" y="588"/>
                    <a:pt x="1755" y="583"/>
                  </a:cubicBezTo>
                  <a:cubicBezTo>
                    <a:pt x="1759" y="571"/>
                    <a:pt x="1752" y="562"/>
                    <a:pt x="1745" y="556"/>
                  </a:cubicBezTo>
                  <a:moveTo>
                    <a:pt x="1512" y="541"/>
                  </a:moveTo>
                  <a:cubicBezTo>
                    <a:pt x="1508" y="541"/>
                    <a:pt x="1505" y="543"/>
                    <a:pt x="1506" y="549"/>
                  </a:cubicBezTo>
                  <a:cubicBezTo>
                    <a:pt x="1513" y="550"/>
                    <a:pt x="1517" y="555"/>
                    <a:pt x="1525" y="555"/>
                  </a:cubicBezTo>
                  <a:cubicBezTo>
                    <a:pt x="1526" y="555"/>
                    <a:pt x="1526" y="554"/>
                    <a:pt x="1527" y="554"/>
                  </a:cubicBezTo>
                  <a:cubicBezTo>
                    <a:pt x="1527" y="554"/>
                    <a:pt x="1527" y="554"/>
                    <a:pt x="1528" y="554"/>
                  </a:cubicBezTo>
                  <a:cubicBezTo>
                    <a:pt x="1529" y="553"/>
                    <a:pt x="1529" y="550"/>
                    <a:pt x="1529" y="547"/>
                  </a:cubicBezTo>
                  <a:cubicBezTo>
                    <a:pt x="1525" y="545"/>
                    <a:pt x="1518" y="541"/>
                    <a:pt x="1512" y="541"/>
                  </a:cubicBezTo>
                  <a:moveTo>
                    <a:pt x="1577" y="534"/>
                  </a:moveTo>
                  <a:cubicBezTo>
                    <a:pt x="1566" y="534"/>
                    <a:pt x="1553" y="541"/>
                    <a:pt x="1553" y="550"/>
                  </a:cubicBezTo>
                  <a:cubicBezTo>
                    <a:pt x="1555" y="550"/>
                    <a:pt x="1556" y="551"/>
                    <a:pt x="1556" y="553"/>
                  </a:cubicBezTo>
                  <a:cubicBezTo>
                    <a:pt x="1571" y="551"/>
                    <a:pt x="1581" y="547"/>
                    <a:pt x="1590" y="541"/>
                  </a:cubicBezTo>
                  <a:cubicBezTo>
                    <a:pt x="1588" y="536"/>
                    <a:pt x="1583" y="534"/>
                    <a:pt x="1577" y="534"/>
                  </a:cubicBezTo>
                  <a:moveTo>
                    <a:pt x="1529" y="531"/>
                  </a:moveTo>
                  <a:cubicBezTo>
                    <a:pt x="1523" y="531"/>
                    <a:pt x="1519" y="532"/>
                    <a:pt x="1517" y="535"/>
                  </a:cubicBezTo>
                  <a:cubicBezTo>
                    <a:pt x="1520" y="539"/>
                    <a:pt x="1528" y="541"/>
                    <a:pt x="1536" y="541"/>
                  </a:cubicBezTo>
                  <a:cubicBezTo>
                    <a:pt x="1542" y="541"/>
                    <a:pt x="1548" y="539"/>
                    <a:pt x="1550" y="534"/>
                  </a:cubicBezTo>
                  <a:cubicBezTo>
                    <a:pt x="1545" y="533"/>
                    <a:pt x="1536" y="531"/>
                    <a:pt x="1529" y="531"/>
                  </a:cubicBezTo>
                  <a:moveTo>
                    <a:pt x="1390" y="516"/>
                  </a:moveTo>
                  <a:cubicBezTo>
                    <a:pt x="1381" y="516"/>
                    <a:pt x="1371" y="518"/>
                    <a:pt x="1366" y="521"/>
                  </a:cubicBezTo>
                  <a:cubicBezTo>
                    <a:pt x="1366" y="527"/>
                    <a:pt x="1374" y="526"/>
                    <a:pt x="1379" y="528"/>
                  </a:cubicBezTo>
                  <a:cubicBezTo>
                    <a:pt x="1384" y="529"/>
                    <a:pt x="1389" y="532"/>
                    <a:pt x="1394" y="533"/>
                  </a:cubicBezTo>
                  <a:cubicBezTo>
                    <a:pt x="1395" y="533"/>
                    <a:pt x="1396" y="533"/>
                    <a:pt x="1397" y="533"/>
                  </a:cubicBezTo>
                  <a:cubicBezTo>
                    <a:pt x="1399" y="533"/>
                    <a:pt x="1401" y="533"/>
                    <a:pt x="1403" y="533"/>
                  </a:cubicBezTo>
                  <a:cubicBezTo>
                    <a:pt x="1405" y="533"/>
                    <a:pt x="1407" y="533"/>
                    <a:pt x="1409" y="533"/>
                  </a:cubicBezTo>
                  <a:cubicBezTo>
                    <a:pt x="1410" y="533"/>
                    <a:pt x="1411" y="533"/>
                    <a:pt x="1412" y="533"/>
                  </a:cubicBezTo>
                  <a:cubicBezTo>
                    <a:pt x="1418" y="534"/>
                    <a:pt x="1424" y="537"/>
                    <a:pt x="1429" y="538"/>
                  </a:cubicBezTo>
                  <a:cubicBezTo>
                    <a:pt x="1432" y="538"/>
                    <a:pt x="1434" y="538"/>
                    <a:pt x="1437" y="538"/>
                  </a:cubicBezTo>
                  <a:cubicBezTo>
                    <a:pt x="1440" y="538"/>
                    <a:pt x="1443" y="538"/>
                    <a:pt x="1446" y="538"/>
                  </a:cubicBezTo>
                  <a:cubicBezTo>
                    <a:pt x="1449" y="538"/>
                    <a:pt x="1452" y="537"/>
                    <a:pt x="1454" y="537"/>
                  </a:cubicBezTo>
                  <a:cubicBezTo>
                    <a:pt x="1459" y="537"/>
                    <a:pt x="1464" y="538"/>
                    <a:pt x="1468" y="541"/>
                  </a:cubicBezTo>
                  <a:cubicBezTo>
                    <a:pt x="1470" y="540"/>
                    <a:pt x="1471" y="538"/>
                    <a:pt x="1474" y="538"/>
                  </a:cubicBezTo>
                  <a:cubicBezTo>
                    <a:pt x="1474" y="538"/>
                    <a:pt x="1474" y="538"/>
                    <a:pt x="1475" y="538"/>
                  </a:cubicBezTo>
                  <a:cubicBezTo>
                    <a:pt x="1477" y="540"/>
                    <a:pt x="1483" y="542"/>
                    <a:pt x="1490" y="542"/>
                  </a:cubicBezTo>
                  <a:cubicBezTo>
                    <a:pt x="1500" y="542"/>
                    <a:pt x="1510" y="539"/>
                    <a:pt x="1512" y="534"/>
                  </a:cubicBezTo>
                  <a:cubicBezTo>
                    <a:pt x="1509" y="532"/>
                    <a:pt x="1503" y="531"/>
                    <a:pt x="1497" y="531"/>
                  </a:cubicBezTo>
                  <a:cubicBezTo>
                    <a:pt x="1489" y="531"/>
                    <a:pt x="1480" y="533"/>
                    <a:pt x="1476" y="537"/>
                  </a:cubicBezTo>
                  <a:cubicBezTo>
                    <a:pt x="1477" y="531"/>
                    <a:pt x="1468" y="534"/>
                    <a:pt x="1466" y="532"/>
                  </a:cubicBezTo>
                  <a:cubicBezTo>
                    <a:pt x="1462" y="530"/>
                    <a:pt x="1463" y="524"/>
                    <a:pt x="1458" y="523"/>
                  </a:cubicBezTo>
                  <a:cubicBezTo>
                    <a:pt x="1447" y="521"/>
                    <a:pt x="1435" y="518"/>
                    <a:pt x="1422" y="518"/>
                  </a:cubicBezTo>
                  <a:cubicBezTo>
                    <a:pt x="1418" y="518"/>
                    <a:pt x="1413" y="518"/>
                    <a:pt x="1409" y="519"/>
                  </a:cubicBezTo>
                  <a:cubicBezTo>
                    <a:pt x="1405" y="517"/>
                    <a:pt x="1398" y="516"/>
                    <a:pt x="1390" y="516"/>
                  </a:cubicBezTo>
                  <a:moveTo>
                    <a:pt x="1375" y="499"/>
                  </a:moveTo>
                  <a:cubicBezTo>
                    <a:pt x="1336" y="499"/>
                    <a:pt x="1336" y="499"/>
                    <a:pt x="1336" y="499"/>
                  </a:cubicBezTo>
                  <a:cubicBezTo>
                    <a:pt x="1346" y="507"/>
                    <a:pt x="1359" y="514"/>
                    <a:pt x="1367" y="514"/>
                  </a:cubicBezTo>
                  <a:cubicBezTo>
                    <a:pt x="1374" y="514"/>
                    <a:pt x="1377" y="510"/>
                    <a:pt x="1375" y="499"/>
                  </a:cubicBezTo>
                  <a:moveTo>
                    <a:pt x="1522" y="499"/>
                  </a:moveTo>
                  <a:cubicBezTo>
                    <a:pt x="1511" y="499"/>
                    <a:pt x="1511" y="499"/>
                    <a:pt x="1511" y="499"/>
                  </a:cubicBezTo>
                  <a:cubicBezTo>
                    <a:pt x="1512" y="500"/>
                    <a:pt x="1512" y="501"/>
                    <a:pt x="1512" y="502"/>
                  </a:cubicBezTo>
                  <a:cubicBezTo>
                    <a:pt x="1509" y="507"/>
                    <a:pt x="1505" y="516"/>
                    <a:pt x="1513" y="519"/>
                  </a:cubicBezTo>
                  <a:cubicBezTo>
                    <a:pt x="1529" y="518"/>
                    <a:pt x="1523" y="507"/>
                    <a:pt x="1522" y="499"/>
                  </a:cubicBezTo>
                  <a:moveTo>
                    <a:pt x="1545" y="499"/>
                  </a:moveTo>
                  <a:cubicBezTo>
                    <a:pt x="1530" y="499"/>
                    <a:pt x="1530" y="499"/>
                    <a:pt x="1530" y="499"/>
                  </a:cubicBezTo>
                  <a:cubicBezTo>
                    <a:pt x="1531" y="502"/>
                    <a:pt x="1532" y="505"/>
                    <a:pt x="1537" y="506"/>
                  </a:cubicBezTo>
                  <a:cubicBezTo>
                    <a:pt x="1542" y="505"/>
                    <a:pt x="1544" y="502"/>
                    <a:pt x="1545" y="499"/>
                  </a:cubicBezTo>
                  <a:moveTo>
                    <a:pt x="1652" y="499"/>
                  </a:moveTo>
                  <a:cubicBezTo>
                    <a:pt x="1642" y="499"/>
                    <a:pt x="1642" y="499"/>
                    <a:pt x="1642" y="499"/>
                  </a:cubicBezTo>
                  <a:cubicBezTo>
                    <a:pt x="1644" y="501"/>
                    <a:pt x="1645" y="502"/>
                    <a:pt x="1647" y="503"/>
                  </a:cubicBezTo>
                  <a:cubicBezTo>
                    <a:pt x="1650" y="502"/>
                    <a:pt x="1651" y="500"/>
                    <a:pt x="1652" y="499"/>
                  </a:cubicBezTo>
                  <a:moveTo>
                    <a:pt x="1767" y="499"/>
                  </a:moveTo>
                  <a:cubicBezTo>
                    <a:pt x="1657" y="499"/>
                    <a:pt x="1657" y="499"/>
                    <a:pt x="1657" y="499"/>
                  </a:cubicBezTo>
                  <a:cubicBezTo>
                    <a:pt x="1663" y="503"/>
                    <a:pt x="1671" y="506"/>
                    <a:pt x="1681" y="506"/>
                  </a:cubicBezTo>
                  <a:cubicBezTo>
                    <a:pt x="1683" y="506"/>
                    <a:pt x="1685" y="506"/>
                    <a:pt x="1687" y="505"/>
                  </a:cubicBezTo>
                  <a:cubicBezTo>
                    <a:pt x="1693" y="511"/>
                    <a:pt x="1700" y="516"/>
                    <a:pt x="1704" y="523"/>
                  </a:cubicBezTo>
                  <a:cubicBezTo>
                    <a:pt x="1701" y="529"/>
                    <a:pt x="1693" y="530"/>
                    <a:pt x="1693" y="539"/>
                  </a:cubicBezTo>
                  <a:cubicBezTo>
                    <a:pt x="1694" y="539"/>
                    <a:pt x="1695" y="539"/>
                    <a:pt x="1697" y="539"/>
                  </a:cubicBezTo>
                  <a:cubicBezTo>
                    <a:pt x="1702" y="539"/>
                    <a:pt x="1703" y="535"/>
                    <a:pt x="1709" y="535"/>
                  </a:cubicBezTo>
                  <a:cubicBezTo>
                    <a:pt x="1710" y="535"/>
                    <a:pt x="1710" y="535"/>
                    <a:pt x="1710" y="535"/>
                  </a:cubicBezTo>
                  <a:cubicBezTo>
                    <a:pt x="1716" y="535"/>
                    <a:pt x="1721" y="538"/>
                    <a:pt x="1725" y="540"/>
                  </a:cubicBezTo>
                  <a:cubicBezTo>
                    <a:pt x="1730" y="543"/>
                    <a:pt x="1734" y="546"/>
                    <a:pt x="1740" y="546"/>
                  </a:cubicBezTo>
                  <a:cubicBezTo>
                    <a:pt x="1742" y="546"/>
                    <a:pt x="1744" y="545"/>
                    <a:pt x="1747" y="544"/>
                  </a:cubicBezTo>
                  <a:cubicBezTo>
                    <a:pt x="1750" y="542"/>
                    <a:pt x="1750" y="537"/>
                    <a:pt x="1751" y="533"/>
                  </a:cubicBezTo>
                  <a:cubicBezTo>
                    <a:pt x="1755" y="531"/>
                    <a:pt x="1759" y="531"/>
                    <a:pt x="1762" y="531"/>
                  </a:cubicBezTo>
                  <a:cubicBezTo>
                    <a:pt x="1772" y="531"/>
                    <a:pt x="1778" y="537"/>
                    <a:pt x="1785" y="542"/>
                  </a:cubicBezTo>
                  <a:cubicBezTo>
                    <a:pt x="1792" y="548"/>
                    <a:pt x="1799" y="554"/>
                    <a:pt x="1808" y="554"/>
                  </a:cubicBezTo>
                  <a:cubicBezTo>
                    <a:pt x="1811" y="554"/>
                    <a:pt x="1815" y="553"/>
                    <a:pt x="1819" y="552"/>
                  </a:cubicBezTo>
                  <a:cubicBezTo>
                    <a:pt x="1819" y="545"/>
                    <a:pt x="1814" y="543"/>
                    <a:pt x="1811" y="539"/>
                  </a:cubicBezTo>
                  <a:cubicBezTo>
                    <a:pt x="1797" y="536"/>
                    <a:pt x="1796" y="525"/>
                    <a:pt x="1790" y="516"/>
                  </a:cubicBezTo>
                  <a:cubicBezTo>
                    <a:pt x="1785" y="508"/>
                    <a:pt x="1776" y="504"/>
                    <a:pt x="1767" y="499"/>
                  </a:cubicBezTo>
                  <a:moveTo>
                    <a:pt x="1850" y="499"/>
                  </a:moveTo>
                  <a:cubicBezTo>
                    <a:pt x="1839" y="499"/>
                    <a:pt x="1839" y="499"/>
                    <a:pt x="1839" y="499"/>
                  </a:cubicBezTo>
                  <a:cubicBezTo>
                    <a:pt x="1840" y="500"/>
                    <a:pt x="1840" y="500"/>
                    <a:pt x="1840" y="501"/>
                  </a:cubicBezTo>
                  <a:cubicBezTo>
                    <a:pt x="1833" y="502"/>
                    <a:pt x="1824" y="508"/>
                    <a:pt x="1814" y="508"/>
                  </a:cubicBezTo>
                  <a:cubicBezTo>
                    <a:pt x="1811" y="508"/>
                    <a:pt x="1808" y="508"/>
                    <a:pt x="1805" y="506"/>
                  </a:cubicBezTo>
                  <a:cubicBezTo>
                    <a:pt x="1803" y="507"/>
                    <a:pt x="1803" y="510"/>
                    <a:pt x="1803" y="513"/>
                  </a:cubicBezTo>
                  <a:cubicBezTo>
                    <a:pt x="1808" y="516"/>
                    <a:pt x="1814" y="518"/>
                    <a:pt x="1819" y="518"/>
                  </a:cubicBezTo>
                  <a:cubicBezTo>
                    <a:pt x="1830" y="518"/>
                    <a:pt x="1840" y="512"/>
                    <a:pt x="1843" y="504"/>
                  </a:cubicBezTo>
                  <a:cubicBezTo>
                    <a:pt x="1844" y="504"/>
                    <a:pt x="1844" y="504"/>
                    <a:pt x="1844" y="504"/>
                  </a:cubicBezTo>
                  <a:cubicBezTo>
                    <a:pt x="1845" y="504"/>
                    <a:pt x="1846" y="505"/>
                    <a:pt x="1847" y="505"/>
                  </a:cubicBezTo>
                  <a:cubicBezTo>
                    <a:pt x="1847" y="505"/>
                    <a:pt x="1848" y="505"/>
                    <a:pt x="1849" y="505"/>
                  </a:cubicBezTo>
                  <a:cubicBezTo>
                    <a:pt x="1850" y="505"/>
                    <a:pt x="1850" y="505"/>
                    <a:pt x="1851" y="504"/>
                  </a:cubicBezTo>
                  <a:cubicBezTo>
                    <a:pt x="1852" y="503"/>
                    <a:pt x="1851" y="501"/>
                    <a:pt x="1850" y="499"/>
                  </a:cubicBezTo>
                  <a:moveTo>
                    <a:pt x="1122" y="382"/>
                  </a:moveTo>
                  <a:cubicBezTo>
                    <a:pt x="1115" y="382"/>
                    <a:pt x="1109" y="391"/>
                    <a:pt x="1108" y="398"/>
                  </a:cubicBezTo>
                  <a:cubicBezTo>
                    <a:pt x="1106" y="407"/>
                    <a:pt x="1112" y="421"/>
                    <a:pt x="1120" y="421"/>
                  </a:cubicBezTo>
                  <a:cubicBezTo>
                    <a:pt x="1120" y="421"/>
                    <a:pt x="1120" y="421"/>
                    <a:pt x="1120" y="421"/>
                  </a:cubicBezTo>
                  <a:cubicBezTo>
                    <a:pt x="1127" y="421"/>
                    <a:pt x="1134" y="412"/>
                    <a:pt x="1134" y="406"/>
                  </a:cubicBezTo>
                  <a:cubicBezTo>
                    <a:pt x="1135" y="397"/>
                    <a:pt x="1122" y="390"/>
                    <a:pt x="1122" y="382"/>
                  </a:cubicBezTo>
                  <a:moveTo>
                    <a:pt x="836" y="361"/>
                  </a:moveTo>
                  <a:cubicBezTo>
                    <a:pt x="833" y="361"/>
                    <a:pt x="830" y="364"/>
                    <a:pt x="833" y="369"/>
                  </a:cubicBezTo>
                  <a:cubicBezTo>
                    <a:pt x="834" y="369"/>
                    <a:pt x="835" y="370"/>
                    <a:pt x="836" y="370"/>
                  </a:cubicBezTo>
                  <a:cubicBezTo>
                    <a:pt x="839" y="370"/>
                    <a:pt x="842" y="368"/>
                    <a:pt x="842" y="365"/>
                  </a:cubicBezTo>
                  <a:cubicBezTo>
                    <a:pt x="841" y="363"/>
                    <a:pt x="839" y="361"/>
                    <a:pt x="836" y="361"/>
                  </a:cubicBezTo>
                  <a:moveTo>
                    <a:pt x="853" y="357"/>
                  </a:moveTo>
                  <a:cubicBezTo>
                    <a:pt x="849" y="357"/>
                    <a:pt x="844" y="359"/>
                    <a:pt x="843" y="363"/>
                  </a:cubicBezTo>
                  <a:cubicBezTo>
                    <a:pt x="845" y="364"/>
                    <a:pt x="849" y="365"/>
                    <a:pt x="853" y="365"/>
                  </a:cubicBezTo>
                  <a:cubicBezTo>
                    <a:pt x="857" y="365"/>
                    <a:pt x="860" y="364"/>
                    <a:pt x="861" y="361"/>
                  </a:cubicBezTo>
                  <a:cubicBezTo>
                    <a:pt x="860" y="358"/>
                    <a:pt x="857" y="357"/>
                    <a:pt x="853" y="357"/>
                  </a:cubicBezTo>
                  <a:moveTo>
                    <a:pt x="1258" y="322"/>
                  </a:moveTo>
                  <a:cubicBezTo>
                    <a:pt x="1258" y="325"/>
                    <a:pt x="1258" y="328"/>
                    <a:pt x="1258" y="330"/>
                  </a:cubicBezTo>
                  <a:cubicBezTo>
                    <a:pt x="1258" y="322"/>
                    <a:pt x="1258" y="322"/>
                    <a:pt x="1258" y="322"/>
                  </a:cubicBezTo>
                  <a:moveTo>
                    <a:pt x="3244" y="300"/>
                  </a:moveTo>
                  <a:cubicBezTo>
                    <a:pt x="3238" y="300"/>
                    <a:pt x="3232" y="302"/>
                    <a:pt x="3230" y="304"/>
                  </a:cubicBezTo>
                  <a:cubicBezTo>
                    <a:pt x="3230" y="311"/>
                    <a:pt x="3237" y="315"/>
                    <a:pt x="3243" y="315"/>
                  </a:cubicBezTo>
                  <a:cubicBezTo>
                    <a:pt x="3249" y="315"/>
                    <a:pt x="3255" y="311"/>
                    <a:pt x="3255" y="303"/>
                  </a:cubicBezTo>
                  <a:cubicBezTo>
                    <a:pt x="3253" y="301"/>
                    <a:pt x="3248" y="300"/>
                    <a:pt x="3244" y="300"/>
                  </a:cubicBezTo>
                  <a:moveTo>
                    <a:pt x="3191" y="290"/>
                  </a:moveTo>
                  <a:cubicBezTo>
                    <a:pt x="3179" y="290"/>
                    <a:pt x="3168" y="294"/>
                    <a:pt x="3166" y="304"/>
                  </a:cubicBezTo>
                  <a:cubicBezTo>
                    <a:pt x="3167" y="306"/>
                    <a:pt x="3168" y="306"/>
                    <a:pt x="3169" y="306"/>
                  </a:cubicBezTo>
                  <a:cubicBezTo>
                    <a:pt x="3170" y="306"/>
                    <a:pt x="3171" y="306"/>
                    <a:pt x="3172" y="306"/>
                  </a:cubicBezTo>
                  <a:cubicBezTo>
                    <a:pt x="3173" y="306"/>
                    <a:pt x="3174" y="306"/>
                    <a:pt x="3175" y="306"/>
                  </a:cubicBezTo>
                  <a:cubicBezTo>
                    <a:pt x="3176" y="306"/>
                    <a:pt x="3177" y="306"/>
                    <a:pt x="3178" y="306"/>
                  </a:cubicBezTo>
                  <a:cubicBezTo>
                    <a:pt x="3184" y="308"/>
                    <a:pt x="3183" y="313"/>
                    <a:pt x="3189" y="313"/>
                  </a:cubicBezTo>
                  <a:cubicBezTo>
                    <a:pt x="3189" y="313"/>
                    <a:pt x="3189" y="313"/>
                    <a:pt x="3189" y="313"/>
                  </a:cubicBezTo>
                  <a:cubicBezTo>
                    <a:pt x="3196" y="312"/>
                    <a:pt x="3196" y="306"/>
                    <a:pt x="3204" y="305"/>
                  </a:cubicBezTo>
                  <a:cubicBezTo>
                    <a:pt x="3207" y="306"/>
                    <a:pt x="3213" y="308"/>
                    <a:pt x="3218" y="308"/>
                  </a:cubicBezTo>
                  <a:cubicBezTo>
                    <a:pt x="3222" y="308"/>
                    <a:pt x="3225" y="307"/>
                    <a:pt x="3226" y="302"/>
                  </a:cubicBezTo>
                  <a:cubicBezTo>
                    <a:pt x="3220" y="296"/>
                    <a:pt x="3205" y="290"/>
                    <a:pt x="3191" y="290"/>
                  </a:cubicBezTo>
                  <a:moveTo>
                    <a:pt x="3091" y="260"/>
                  </a:moveTo>
                  <a:cubicBezTo>
                    <a:pt x="3088" y="260"/>
                    <a:pt x="3085" y="260"/>
                    <a:pt x="3082" y="262"/>
                  </a:cubicBezTo>
                  <a:cubicBezTo>
                    <a:pt x="3082" y="263"/>
                    <a:pt x="3080" y="263"/>
                    <a:pt x="3081" y="264"/>
                  </a:cubicBezTo>
                  <a:cubicBezTo>
                    <a:pt x="3089" y="272"/>
                    <a:pt x="3105" y="273"/>
                    <a:pt x="3116" y="278"/>
                  </a:cubicBezTo>
                  <a:cubicBezTo>
                    <a:pt x="3121" y="283"/>
                    <a:pt x="3131" y="285"/>
                    <a:pt x="3133" y="293"/>
                  </a:cubicBezTo>
                  <a:cubicBezTo>
                    <a:pt x="3134" y="293"/>
                    <a:pt x="3136" y="293"/>
                    <a:pt x="3138" y="293"/>
                  </a:cubicBezTo>
                  <a:cubicBezTo>
                    <a:pt x="3140" y="293"/>
                    <a:pt x="3143" y="293"/>
                    <a:pt x="3145" y="293"/>
                  </a:cubicBezTo>
                  <a:cubicBezTo>
                    <a:pt x="3148" y="293"/>
                    <a:pt x="3151" y="293"/>
                    <a:pt x="3153" y="293"/>
                  </a:cubicBezTo>
                  <a:cubicBezTo>
                    <a:pt x="3160" y="293"/>
                    <a:pt x="3165" y="292"/>
                    <a:pt x="3165" y="287"/>
                  </a:cubicBezTo>
                  <a:cubicBezTo>
                    <a:pt x="3157" y="281"/>
                    <a:pt x="3148" y="277"/>
                    <a:pt x="3138" y="274"/>
                  </a:cubicBezTo>
                  <a:cubicBezTo>
                    <a:pt x="3134" y="272"/>
                    <a:pt x="3131" y="268"/>
                    <a:pt x="3128" y="267"/>
                  </a:cubicBezTo>
                  <a:cubicBezTo>
                    <a:pt x="3128" y="267"/>
                    <a:pt x="3127" y="267"/>
                    <a:pt x="3126" y="267"/>
                  </a:cubicBezTo>
                  <a:cubicBezTo>
                    <a:pt x="3125" y="267"/>
                    <a:pt x="3124" y="267"/>
                    <a:pt x="3123" y="267"/>
                  </a:cubicBezTo>
                  <a:cubicBezTo>
                    <a:pt x="3122" y="267"/>
                    <a:pt x="3120" y="267"/>
                    <a:pt x="3119" y="267"/>
                  </a:cubicBezTo>
                  <a:cubicBezTo>
                    <a:pt x="3119" y="267"/>
                    <a:pt x="3118" y="267"/>
                    <a:pt x="3117" y="267"/>
                  </a:cubicBezTo>
                  <a:cubicBezTo>
                    <a:pt x="3109" y="266"/>
                    <a:pt x="3101" y="260"/>
                    <a:pt x="3091" y="260"/>
                  </a:cubicBezTo>
                  <a:moveTo>
                    <a:pt x="135" y="221"/>
                  </a:moveTo>
                  <a:cubicBezTo>
                    <a:pt x="133" y="221"/>
                    <a:pt x="131" y="222"/>
                    <a:pt x="129" y="225"/>
                  </a:cubicBezTo>
                  <a:cubicBezTo>
                    <a:pt x="128" y="223"/>
                    <a:pt x="125" y="221"/>
                    <a:pt x="122" y="221"/>
                  </a:cubicBezTo>
                  <a:cubicBezTo>
                    <a:pt x="120" y="221"/>
                    <a:pt x="119" y="221"/>
                    <a:pt x="118" y="223"/>
                  </a:cubicBezTo>
                  <a:cubicBezTo>
                    <a:pt x="120" y="227"/>
                    <a:pt x="118" y="231"/>
                    <a:pt x="119" y="234"/>
                  </a:cubicBezTo>
                  <a:cubicBezTo>
                    <a:pt x="120" y="234"/>
                    <a:pt x="120" y="234"/>
                    <a:pt x="121" y="234"/>
                  </a:cubicBezTo>
                  <a:cubicBezTo>
                    <a:pt x="124" y="234"/>
                    <a:pt x="127" y="232"/>
                    <a:pt x="130" y="230"/>
                  </a:cubicBezTo>
                  <a:cubicBezTo>
                    <a:pt x="133" y="228"/>
                    <a:pt x="136" y="226"/>
                    <a:pt x="141" y="226"/>
                  </a:cubicBezTo>
                  <a:cubicBezTo>
                    <a:pt x="141" y="226"/>
                    <a:pt x="141" y="226"/>
                    <a:pt x="141" y="226"/>
                  </a:cubicBezTo>
                  <a:cubicBezTo>
                    <a:pt x="142" y="228"/>
                    <a:pt x="143" y="231"/>
                    <a:pt x="146" y="231"/>
                  </a:cubicBezTo>
                  <a:cubicBezTo>
                    <a:pt x="146" y="231"/>
                    <a:pt x="146" y="231"/>
                    <a:pt x="146" y="231"/>
                  </a:cubicBezTo>
                  <a:cubicBezTo>
                    <a:pt x="147" y="231"/>
                    <a:pt x="147" y="231"/>
                    <a:pt x="147" y="231"/>
                  </a:cubicBezTo>
                  <a:cubicBezTo>
                    <a:pt x="151" y="231"/>
                    <a:pt x="152" y="229"/>
                    <a:pt x="152" y="226"/>
                  </a:cubicBezTo>
                  <a:cubicBezTo>
                    <a:pt x="146" y="225"/>
                    <a:pt x="140" y="221"/>
                    <a:pt x="135" y="221"/>
                  </a:cubicBezTo>
                  <a:moveTo>
                    <a:pt x="167" y="209"/>
                  </a:moveTo>
                  <a:cubicBezTo>
                    <a:pt x="167" y="209"/>
                    <a:pt x="167" y="210"/>
                    <a:pt x="166" y="210"/>
                  </a:cubicBezTo>
                  <a:cubicBezTo>
                    <a:pt x="164" y="213"/>
                    <a:pt x="161" y="215"/>
                    <a:pt x="163" y="219"/>
                  </a:cubicBezTo>
                  <a:cubicBezTo>
                    <a:pt x="160" y="220"/>
                    <a:pt x="157" y="221"/>
                    <a:pt x="156" y="224"/>
                  </a:cubicBezTo>
                  <a:cubicBezTo>
                    <a:pt x="158" y="225"/>
                    <a:pt x="160" y="227"/>
                    <a:pt x="162" y="227"/>
                  </a:cubicBezTo>
                  <a:cubicBezTo>
                    <a:pt x="165" y="224"/>
                    <a:pt x="165" y="223"/>
                    <a:pt x="164" y="219"/>
                  </a:cubicBezTo>
                  <a:cubicBezTo>
                    <a:pt x="164" y="219"/>
                    <a:pt x="164" y="219"/>
                    <a:pt x="164" y="219"/>
                  </a:cubicBezTo>
                  <a:cubicBezTo>
                    <a:pt x="169" y="219"/>
                    <a:pt x="171" y="216"/>
                    <a:pt x="171" y="211"/>
                  </a:cubicBezTo>
                  <a:cubicBezTo>
                    <a:pt x="169" y="211"/>
                    <a:pt x="169" y="209"/>
                    <a:pt x="167" y="209"/>
                  </a:cubicBezTo>
                  <a:moveTo>
                    <a:pt x="142" y="181"/>
                  </a:moveTo>
                  <a:cubicBezTo>
                    <a:pt x="138" y="181"/>
                    <a:pt x="135" y="185"/>
                    <a:pt x="139" y="189"/>
                  </a:cubicBezTo>
                  <a:cubicBezTo>
                    <a:pt x="139" y="189"/>
                    <a:pt x="140" y="189"/>
                    <a:pt x="141" y="189"/>
                  </a:cubicBezTo>
                  <a:cubicBezTo>
                    <a:pt x="145" y="189"/>
                    <a:pt x="147" y="187"/>
                    <a:pt x="146" y="183"/>
                  </a:cubicBezTo>
                  <a:cubicBezTo>
                    <a:pt x="145" y="181"/>
                    <a:pt x="144" y="181"/>
                    <a:pt x="142" y="181"/>
                  </a:cubicBezTo>
                  <a:moveTo>
                    <a:pt x="15" y="155"/>
                  </a:moveTo>
                  <a:cubicBezTo>
                    <a:pt x="10" y="155"/>
                    <a:pt x="6" y="160"/>
                    <a:pt x="0" y="160"/>
                  </a:cubicBezTo>
                  <a:cubicBezTo>
                    <a:pt x="0" y="165"/>
                    <a:pt x="3" y="167"/>
                    <a:pt x="7" y="167"/>
                  </a:cubicBezTo>
                  <a:cubicBezTo>
                    <a:pt x="12" y="167"/>
                    <a:pt x="20" y="162"/>
                    <a:pt x="18" y="156"/>
                  </a:cubicBezTo>
                  <a:cubicBezTo>
                    <a:pt x="17" y="156"/>
                    <a:pt x="16" y="155"/>
                    <a:pt x="15" y="155"/>
                  </a:cubicBezTo>
                  <a:moveTo>
                    <a:pt x="560" y="154"/>
                  </a:moveTo>
                  <a:cubicBezTo>
                    <a:pt x="553" y="154"/>
                    <a:pt x="547" y="155"/>
                    <a:pt x="543" y="155"/>
                  </a:cubicBezTo>
                  <a:cubicBezTo>
                    <a:pt x="543" y="156"/>
                    <a:pt x="541" y="157"/>
                    <a:pt x="542" y="159"/>
                  </a:cubicBezTo>
                  <a:cubicBezTo>
                    <a:pt x="545" y="162"/>
                    <a:pt x="553" y="165"/>
                    <a:pt x="560" y="165"/>
                  </a:cubicBezTo>
                  <a:cubicBezTo>
                    <a:pt x="566" y="165"/>
                    <a:pt x="573" y="163"/>
                    <a:pt x="576" y="159"/>
                  </a:cubicBezTo>
                  <a:cubicBezTo>
                    <a:pt x="574" y="155"/>
                    <a:pt x="567" y="154"/>
                    <a:pt x="560" y="154"/>
                  </a:cubicBezTo>
                  <a:moveTo>
                    <a:pt x="449" y="128"/>
                  </a:moveTo>
                  <a:cubicBezTo>
                    <a:pt x="442" y="128"/>
                    <a:pt x="434" y="129"/>
                    <a:pt x="429" y="130"/>
                  </a:cubicBezTo>
                  <a:cubicBezTo>
                    <a:pt x="429" y="135"/>
                    <a:pt x="429" y="135"/>
                    <a:pt x="429" y="135"/>
                  </a:cubicBezTo>
                  <a:cubicBezTo>
                    <a:pt x="440" y="139"/>
                    <a:pt x="450" y="149"/>
                    <a:pt x="461" y="150"/>
                  </a:cubicBezTo>
                  <a:cubicBezTo>
                    <a:pt x="467" y="145"/>
                    <a:pt x="459" y="138"/>
                    <a:pt x="461" y="130"/>
                  </a:cubicBezTo>
                  <a:cubicBezTo>
                    <a:pt x="458" y="128"/>
                    <a:pt x="454" y="128"/>
                    <a:pt x="449" y="128"/>
                  </a:cubicBezTo>
                  <a:moveTo>
                    <a:pt x="320" y="122"/>
                  </a:moveTo>
                  <a:cubicBezTo>
                    <a:pt x="319" y="122"/>
                    <a:pt x="319" y="122"/>
                    <a:pt x="318" y="122"/>
                  </a:cubicBezTo>
                  <a:cubicBezTo>
                    <a:pt x="316" y="125"/>
                    <a:pt x="317" y="130"/>
                    <a:pt x="322" y="130"/>
                  </a:cubicBezTo>
                  <a:cubicBezTo>
                    <a:pt x="322" y="130"/>
                    <a:pt x="323" y="130"/>
                    <a:pt x="324" y="130"/>
                  </a:cubicBezTo>
                  <a:cubicBezTo>
                    <a:pt x="326" y="127"/>
                    <a:pt x="325" y="122"/>
                    <a:pt x="320" y="122"/>
                  </a:cubicBezTo>
                  <a:moveTo>
                    <a:pt x="345" y="109"/>
                  </a:moveTo>
                  <a:cubicBezTo>
                    <a:pt x="344" y="109"/>
                    <a:pt x="342" y="110"/>
                    <a:pt x="340" y="111"/>
                  </a:cubicBezTo>
                  <a:cubicBezTo>
                    <a:pt x="341" y="116"/>
                    <a:pt x="344" y="118"/>
                    <a:pt x="348" y="120"/>
                  </a:cubicBezTo>
                  <a:cubicBezTo>
                    <a:pt x="356" y="117"/>
                    <a:pt x="351" y="109"/>
                    <a:pt x="345" y="109"/>
                  </a:cubicBezTo>
                  <a:moveTo>
                    <a:pt x="399" y="102"/>
                  </a:moveTo>
                  <a:cubicBezTo>
                    <a:pt x="394" y="102"/>
                    <a:pt x="388" y="104"/>
                    <a:pt x="386" y="108"/>
                  </a:cubicBezTo>
                  <a:cubicBezTo>
                    <a:pt x="393" y="113"/>
                    <a:pt x="385" y="126"/>
                    <a:pt x="396" y="127"/>
                  </a:cubicBezTo>
                  <a:cubicBezTo>
                    <a:pt x="396" y="127"/>
                    <a:pt x="396" y="127"/>
                    <a:pt x="396" y="127"/>
                  </a:cubicBezTo>
                  <a:cubicBezTo>
                    <a:pt x="404" y="127"/>
                    <a:pt x="409" y="117"/>
                    <a:pt x="408" y="106"/>
                  </a:cubicBezTo>
                  <a:cubicBezTo>
                    <a:pt x="406" y="103"/>
                    <a:pt x="402" y="102"/>
                    <a:pt x="399" y="102"/>
                  </a:cubicBezTo>
                  <a:moveTo>
                    <a:pt x="3270" y="26"/>
                  </a:moveTo>
                  <a:cubicBezTo>
                    <a:pt x="3266" y="28"/>
                    <a:pt x="3269" y="33"/>
                    <a:pt x="3271" y="35"/>
                  </a:cubicBezTo>
                  <a:cubicBezTo>
                    <a:pt x="3272" y="35"/>
                    <a:pt x="3273" y="35"/>
                    <a:pt x="3273" y="35"/>
                  </a:cubicBezTo>
                  <a:cubicBezTo>
                    <a:pt x="3274" y="35"/>
                    <a:pt x="3275" y="35"/>
                    <a:pt x="3276" y="35"/>
                  </a:cubicBezTo>
                  <a:cubicBezTo>
                    <a:pt x="3277" y="35"/>
                    <a:pt x="3278" y="35"/>
                    <a:pt x="3279" y="35"/>
                  </a:cubicBezTo>
                  <a:cubicBezTo>
                    <a:pt x="3283" y="35"/>
                    <a:pt x="3286" y="35"/>
                    <a:pt x="3287" y="32"/>
                  </a:cubicBezTo>
                  <a:cubicBezTo>
                    <a:pt x="3280" y="30"/>
                    <a:pt x="3274" y="29"/>
                    <a:pt x="3270" y="26"/>
                  </a:cubicBezTo>
                  <a:moveTo>
                    <a:pt x="314" y="0"/>
                  </a:moveTo>
                  <a:cubicBezTo>
                    <a:pt x="259" y="0"/>
                    <a:pt x="259" y="0"/>
                    <a:pt x="259" y="0"/>
                  </a:cubicBezTo>
                  <a:cubicBezTo>
                    <a:pt x="256" y="2"/>
                    <a:pt x="250" y="3"/>
                    <a:pt x="246" y="5"/>
                  </a:cubicBezTo>
                  <a:cubicBezTo>
                    <a:pt x="246" y="8"/>
                    <a:pt x="249" y="7"/>
                    <a:pt x="251" y="9"/>
                  </a:cubicBezTo>
                  <a:cubicBezTo>
                    <a:pt x="255" y="9"/>
                    <a:pt x="259" y="8"/>
                    <a:pt x="262" y="8"/>
                  </a:cubicBezTo>
                  <a:cubicBezTo>
                    <a:pt x="265" y="8"/>
                    <a:pt x="267" y="8"/>
                    <a:pt x="269" y="9"/>
                  </a:cubicBezTo>
                  <a:cubicBezTo>
                    <a:pt x="281" y="3"/>
                    <a:pt x="302" y="6"/>
                    <a:pt x="314" y="0"/>
                  </a:cubicBezTo>
                  <a:moveTo>
                    <a:pt x="1258" y="0"/>
                  </a:moveTo>
                  <a:cubicBezTo>
                    <a:pt x="330" y="0"/>
                    <a:pt x="330" y="0"/>
                    <a:pt x="330" y="0"/>
                  </a:cubicBezTo>
                  <a:cubicBezTo>
                    <a:pt x="321" y="7"/>
                    <a:pt x="311" y="13"/>
                    <a:pt x="300" y="19"/>
                  </a:cubicBezTo>
                  <a:cubicBezTo>
                    <a:pt x="296" y="18"/>
                    <a:pt x="296" y="14"/>
                    <a:pt x="291" y="14"/>
                  </a:cubicBezTo>
                  <a:cubicBezTo>
                    <a:pt x="290" y="14"/>
                    <a:pt x="290" y="14"/>
                    <a:pt x="290" y="14"/>
                  </a:cubicBezTo>
                  <a:cubicBezTo>
                    <a:pt x="288" y="17"/>
                    <a:pt x="293" y="24"/>
                    <a:pt x="287" y="25"/>
                  </a:cubicBezTo>
                  <a:cubicBezTo>
                    <a:pt x="284" y="24"/>
                    <a:pt x="277" y="23"/>
                    <a:pt x="270" y="23"/>
                  </a:cubicBezTo>
                  <a:cubicBezTo>
                    <a:pt x="264" y="23"/>
                    <a:pt x="259" y="24"/>
                    <a:pt x="257" y="29"/>
                  </a:cubicBezTo>
                  <a:cubicBezTo>
                    <a:pt x="259" y="34"/>
                    <a:pt x="263" y="37"/>
                    <a:pt x="268" y="39"/>
                  </a:cubicBezTo>
                  <a:cubicBezTo>
                    <a:pt x="270" y="38"/>
                    <a:pt x="272" y="38"/>
                    <a:pt x="274" y="38"/>
                  </a:cubicBezTo>
                  <a:cubicBezTo>
                    <a:pt x="288" y="38"/>
                    <a:pt x="298" y="52"/>
                    <a:pt x="297" y="62"/>
                  </a:cubicBezTo>
                  <a:cubicBezTo>
                    <a:pt x="297" y="67"/>
                    <a:pt x="290" y="78"/>
                    <a:pt x="286" y="80"/>
                  </a:cubicBezTo>
                  <a:cubicBezTo>
                    <a:pt x="283" y="81"/>
                    <a:pt x="280" y="81"/>
                    <a:pt x="276" y="81"/>
                  </a:cubicBezTo>
                  <a:cubicBezTo>
                    <a:pt x="265" y="81"/>
                    <a:pt x="250" y="78"/>
                    <a:pt x="246" y="77"/>
                  </a:cubicBezTo>
                  <a:cubicBezTo>
                    <a:pt x="245" y="77"/>
                    <a:pt x="244" y="77"/>
                    <a:pt x="242" y="77"/>
                  </a:cubicBezTo>
                  <a:cubicBezTo>
                    <a:pt x="241" y="77"/>
                    <a:pt x="239" y="77"/>
                    <a:pt x="238" y="77"/>
                  </a:cubicBezTo>
                  <a:cubicBezTo>
                    <a:pt x="237" y="77"/>
                    <a:pt x="235" y="77"/>
                    <a:pt x="234" y="77"/>
                  </a:cubicBezTo>
                  <a:cubicBezTo>
                    <a:pt x="230" y="77"/>
                    <a:pt x="227" y="77"/>
                    <a:pt x="225" y="74"/>
                  </a:cubicBezTo>
                  <a:cubicBezTo>
                    <a:pt x="221" y="80"/>
                    <a:pt x="211" y="78"/>
                    <a:pt x="209" y="84"/>
                  </a:cubicBezTo>
                  <a:cubicBezTo>
                    <a:pt x="208" y="89"/>
                    <a:pt x="218" y="96"/>
                    <a:pt x="218" y="103"/>
                  </a:cubicBezTo>
                  <a:cubicBezTo>
                    <a:pt x="219" y="113"/>
                    <a:pt x="214" y="114"/>
                    <a:pt x="209" y="123"/>
                  </a:cubicBezTo>
                  <a:cubicBezTo>
                    <a:pt x="217" y="128"/>
                    <a:pt x="211" y="141"/>
                    <a:pt x="218" y="147"/>
                  </a:cubicBezTo>
                  <a:cubicBezTo>
                    <a:pt x="219" y="148"/>
                    <a:pt x="220" y="148"/>
                    <a:pt x="220" y="148"/>
                  </a:cubicBezTo>
                  <a:cubicBezTo>
                    <a:pt x="228" y="148"/>
                    <a:pt x="230" y="143"/>
                    <a:pt x="236" y="141"/>
                  </a:cubicBezTo>
                  <a:cubicBezTo>
                    <a:pt x="241" y="143"/>
                    <a:pt x="244" y="150"/>
                    <a:pt x="249" y="150"/>
                  </a:cubicBezTo>
                  <a:cubicBezTo>
                    <a:pt x="250" y="150"/>
                    <a:pt x="250" y="150"/>
                    <a:pt x="250" y="150"/>
                  </a:cubicBezTo>
                  <a:cubicBezTo>
                    <a:pt x="253" y="150"/>
                    <a:pt x="256" y="149"/>
                    <a:pt x="258" y="148"/>
                  </a:cubicBezTo>
                  <a:cubicBezTo>
                    <a:pt x="261" y="147"/>
                    <a:pt x="264" y="146"/>
                    <a:pt x="268" y="146"/>
                  </a:cubicBezTo>
                  <a:cubicBezTo>
                    <a:pt x="268" y="146"/>
                    <a:pt x="268" y="146"/>
                    <a:pt x="268" y="146"/>
                  </a:cubicBezTo>
                  <a:cubicBezTo>
                    <a:pt x="273" y="146"/>
                    <a:pt x="279" y="150"/>
                    <a:pt x="283" y="150"/>
                  </a:cubicBezTo>
                  <a:cubicBezTo>
                    <a:pt x="284" y="150"/>
                    <a:pt x="284" y="150"/>
                    <a:pt x="285" y="149"/>
                  </a:cubicBezTo>
                  <a:cubicBezTo>
                    <a:pt x="291" y="148"/>
                    <a:pt x="287" y="143"/>
                    <a:pt x="291" y="138"/>
                  </a:cubicBezTo>
                  <a:cubicBezTo>
                    <a:pt x="295" y="134"/>
                    <a:pt x="302" y="134"/>
                    <a:pt x="306" y="131"/>
                  </a:cubicBezTo>
                  <a:cubicBezTo>
                    <a:pt x="307" y="126"/>
                    <a:pt x="305" y="124"/>
                    <a:pt x="304" y="122"/>
                  </a:cubicBezTo>
                  <a:cubicBezTo>
                    <a:pt x="310" y="116"/>
                    <a:pt x="313" y="109"/>
                    <a:pt x="321" y="105"/>
                  </a:cubicBezTo>
                  <a:cubicBezTo>
                    <a:pt x="328" y="102"/>
                    <a:pt x="339" y="102"/>
                    <a:pt x="340" y="94"/>
                  </a:cubicBezTo>
                  <a:cubicBezTo>
                    <a:pt x="341" y="89"/>
                    <a:pt x="336" y="89"/>
                    <a:pt x="337" y="84"/>
                  </a:cubicBezTo>
                  <a:cubicBezTo>
                    <a:pt x="340" y="82"/>
                    <a:pt x="342" y="81"/>
                    <a:pt x="345" y="81"/>
                  </a:cubicBezTo>
                  <a:cubicBezTo>
                    <a:pt x="348" y="81"/>
                    <a:pt x="351" y="82"/>
                    <a:pt x="354" y="83"/>
                  </a:cubicBezTo>
                  <a:cubicBezTo>
                    <a:pt x="357" y="84"/>
                    <a:pt x="361" y="85"/>
                    <a:pt x="364" y="85"/>
                  </a:cubicBezTo>
                  <a:cubicBezTo>
                    <a:pt x="365" y="85"/>
                    <a:pt x="366" y="85"/>
                    <a:pt x="367" y="84"/>
                  </a:cubicBezTo>
                  <a:cubicBezTo>
                    <a:pt x="375" y="83"/>
                    <a:pt x="388" y="73"/>
                    <a:pt x="399" y="73"/>
                  </a:cubicBezTo>
                  <a:cubicBezTo>
                    <a:pt x="404" y="73"/>
                    <a:pt x="409" y="75"/>
                    <a:pt x="412" y="83"/>
                  </a:cubicBezTo>
                  <a:cubicBezTo>
                    <a:pt x="406" y="87"/>
                    <a:pt x="392" y="85"/>
                    <a:pt x="393" y="96"/>
                  </a:cubicBezTo>
                  <a:cubicBezTo>
                    <a:pt x="396" y="96"/>
                    <a:pt x="397" y="98"/>
                    <a:pt x="400" y="98"/>
                  </a:cubicBezTo>
                  <a:cubicBezTo>
                    <a:pt x="400" y="98"/>
                    <a:pt x="400" y="98"/>
                    <a:pt x="400" y="98"/>
                  </a:cubicBezTo>
                  <a:cubicBezTo>
                    <a:pt x="405" y="97"/>
                    <a:pt x="404" y="90"/>
                    <a:pt x="410" y="89"/>
                  </a:cubicBezTo>
                  <a:cubicBezTo>
                    <a:pt x="433" y="97"/>
                    <a:pt x="454" y="107"/>
                    <a:pt x="468" y="123"/>
                  </a:cubicBezTo>
                  <a:cubicBezTo>
                    <a:pt x="465" y="127"/>
                    <a:pt x="465" y="132"/>
                    <a:pt x="469" y="135"/>
                  </a:cubicBezTo>
                  <a:cubicBezTo>
                    <a:pt x="474" y="129"/>
                    <a:pt x="484" y="129"/>
                    <a:pt x="484" y="123"/>
                  </a:cubicBezTo>
                  <a:cubicBezTo>
                    <a:pt x="485" y="118"/>
                    <a:pt x="474" y="118"/>
                    <a:pt x="475" y="110"/>
                  </a:cubicBezTo>
                  <a:cubicBezTo>
                    <a:pt x="476" y="110"/>
                    <a:pt x="477" y="110"/>
                    <a:pt x="478" y="110"/>
                  </a:cubicBezTo>
                  <a:cubicBezTo>
                    <a:pt x="480" y="110"/>
                    <a:pt x="482" y="111"/>
                    <a:pt x="483" y="111"/>
                  </a:cubicBezTo>
                  <a:cubicBezTo>
                    <a:pt x="485" y="112"/>
                    <a:pt x="487" y="113"/>
                    <a:pt x="488" y="113"/>
                  </a:cubicBezTo>
                  <a:cubicBezTo>
                    <a:pt x="490" y="113"/>
                    <a:pt x="491" y="113"/>
                    <a:pt x="492" y="112"/>
                  </a:cubicBezTo>
                  <a:cubicBezTo>
                    <a:pt x="489" y="103"/>
                    <a:pt x="473" y="97"/>
                    <a:pt x="459" y="94"/>
                  </a:cubicBezTo>
                  <a:cubicBezTo>
                    <a:pt x="453" y="87"/>
                    <a:pt x="432" y="76"/>
                    <a:pt x="432" y="65"/>
                  </a:cubicBezTo>
                  <a:cubicBezTo>
                    <a:pt x="432" y="59"/>
                    <a:pt x="437" y="55"/>
                    <a:pt x="443" y="55"/>
                  </a:cubicBezTo>
                  <a:cubicBezTo>
                    <a:pt x="443" y="55"/>
                    <a:pt x="444" y="55"/>
                    <a:pt x="444" y="55"/>
                  </a:cubicBezTo>
                  <a:cubicBezTo>
                    <a:pt x="455" y="55"/>
                    <a:pt x="457" y="66"/>
                    <a:pt x="463" y="72"/>
                  </a:cubicBezTo>
                  <a:cubicBezTo>
                    <a:pt x="471" y="73"/>
                    <a:pt x="474" y="81"/>
                    <a:pt x="481" y="85"/>
                  </a:cubicBezTo>
                  <a:cubicBezTo>
                    <a:pt x="488" y="90"/>
                    <a:pt x="499" y="92"/>
                    <a:pt x="501" y="100"/>
                  </a:cubicBezTo>
                  <a:cubicBezTo>
                    <a:pt x="504" y="122"/>
                    <a:pt x="531" y="124"/>
                    <a:pt x="525" y="145"/>
                  </a:cubicBezTo>
                  <a:cubicBezTo>
                    <a:pt x="530" y="147"/>
                    <a:pt x="534" y="149"/>
                    <a:pt x="540" y="150"/>
                  </a:cubicBezTo>
                  <a:cubicBezTo>
                    <a:pt x="552" y="146"/>
                    <a:pt x="546" y="125"/>
                    <a:pt x="544" y="114"/>
                  </a:cubicBezTo>
                  <a:cubicBezTo>
                    <a:pt x="550" y="109"/>
                    <a:pt x="556" y="105"/>
                    <a:pt x="564" y="102"/>
                  </a:cubicBezTo>
                  <a:cubicBezTo>
                    <a:pt x="567" y="104"/>
                    <a:pt x="569" y="106"/>
                    <a:pt x="573" y="108"/>
                  </a:cubicBezTo>
                  <a:cubicBezTo>
                    <a:pt x="581" y="105"/>
                    <a:pt x="587" y="100"/>
                    <a:pt x="594" y="96"/>
                  </a:cubicBezTo>
                  <a:cubicBezTo>
                    <a:pt x="594" y="90"/>
                    <a:pt x="587" y="91"/>
                    <a:pt x="587" y="85"/>
                  </a:cubicBezTo>
                  <a:cubicBezTo>
                    <a:pt x="588" y="80"/>
                    <a:pt x="596" y="81"/>
                    <a:pt x="596" y="76"/>
                  </a:cubicBezTo>
                  <a:cubicBezTo>
                    <a:pt x="592" y="72"/>
                    <a:pt x="578" y="65"/>
                    <a:pt x="587" y="58"/>
                  </a:cubicBezTo>
                  <a:cubicBezTo>
                    <a:pt x="594" y="60"/>
                    <a:pt x="597" y="64"/>
                    <a:pt x="606" y="64"/>
                  </a:cubicBezTo>
                  <a:cubicBezTo>
                    <a:pt x="606" y="64"/>
                    <a:pt x="607" y="64"/>
                    <a:pt x="607" y="64"/>
                  </a:cubicBezTo>
                  <a:cubicBezTo>
                    <a:pt x="609" y="56"/>
                    <a:pt x="614" y="48"/>
                    <a:pt x="623" y="47"/>
                  </a:cubicBezTo>
                  <a:cubicBezTo>
                    <a:pt x="623" y="47"/>
                    <a:pt x="624" y="47"/>
                    <a:pt x="624" y="47"/>
                  </a:cubicBezTo>
                  <a:cubicBezTo>
                    <a:pt x="627" y="47"/>
                    <a:pt x="629" y="48"/>
                    <a:pt x="632" y="49"/>
                  </a:cubicBezTo>
                  <a:cubicBezTo>
                    <a:pt x="635" y="50"/>
                    <a:pt x="637" y="50"/>
                    <a:pt x="640" y="50"/>
                  </a:cubicBezTo>
                  <a:cubicBezTo>
                    <a:pt x="640" y="50"/>
                    <a:pt x="641" y="50"/>
                    <a:pt x="642" y="50"/>
                  </a:cubicBezTo>
                  <a:cubicBezTo>
                    <a:pt x="635" y="57"/>
                    <a:pt x="644" y="63"/>
                    <a:pt x="647" y="70"/>
                  </a:cubicBezTo>
                  <a:cubicBezTo>
                    <a:pt x="657" y="67"/>
                    <a:pt x="665" y="63"/>
                    <a:pt x="675" y="60"/>
                  </a:cubicBezTo>
                  <a:cubicBezTo>
                    <a:pt x="673" y="52"/>
                    <a:pt x="654" y="57"/>
                    <a:pt x="654" y="47"/>
                  </a:cubicBezTo>
                  <a:cubicBezTo>
                    <a:pt x="655" y="48"/>
                    <a:pt x="656" y="48"/>
                    <a:pt x="657" y="48"/>
                  </a:cubicBezTo>
                  <a:cubicBezTo>
                    <a:pt x="664" y="48"/>
                    <a:pt x="670" y="46"/>
                    <a:pt x="676" y="44"/>
                  </a:cubicBezTo>
                  <a:cubicBezTo>
                    <a:pt x="682" y="42"/>
                    <a:pt x="688" y="40"/>
                    <a:pt x="695" y="40"/>
                  </a:cubicBezTo>
                  <a:cubicBezTo>
                    <a:pt x="696" y="40"/>
                    <a:pt x="697" y="40"/>
                    <a:pt x="698" y="40"/>
                  </a:cubicBezTo>
                  <a:cubicBezTo>
                    <a:pt x="700" y="54"/>
                    <a:pt x="681" y="50"/>
                    <a:pt x="684" y="61"/>
                  </a:cubicBezTo>
                  <a:cubicBezTo>
                    <a:pt x="685" y="67"/>
                    <a:pt x="701" y="72"/>
                    <a:pt x="709" y="76"/>
                  </a:cubicBezTo>
                  <a:cubicBezTo>
                    <a:pt x="719" y="81"/>
                    <a:pt x="729" y="87"/>
                    <a:pt x="732" y="93"/>
                  </a:cubicBezTo>
                  <a:cubicBezTo>
                    <a:pt x="727" y="102"/>
                    <a:pt x="716" y="99"/>
                    <a:pt x="705" y="100"/>
                  </a:cubicBezTo>
                  <a:cubicBezTo>
                    <a:pt x="702" y="100"/>
                    <a:pt x="700" y="101"/>
                    <a:pt x="699" y="101"/>
                  </a:cubicBezTo>
                  <a:cubicBezTo>
                    <a:pt x="689" y="101"/>
                    <a:pt x="687" y="97"/>
                    <a:pt x="676" y="94"/>
                  </a:cubicBezTo>
                  <a:cubicBezTo>
                    <a:pt x="669" y="91"/>
                    <a:pt x="661" y="91"/>
                    <a:pt x="654" y="91"/>
                  </a:cubicBezTo>
                  <a:cubicBezTo>
                    <a:pt x="646" y="91"/>
                    <a:pt x="638" y="92"/>
                    <a:pt x="630" y="93"/>
                  </a:cubicBezTo>
                  <a:cubicBezTo>
                    <a:pt x="626" y="97"/>
                    <a:pt x="619" y="100"/>
                    <a:pt x="609" y="100"/>
                  </a:cubicBezTo>
                  <a:cubicBezTo>
                    <a:pt x="608" y="100"/>
                    <a:pt x="607" y="100"/>
                    <a:pt x="606" y="100"/>
                  </a:cubicBezTo>
                  <a:cubicBezTo>
                    <a:pt x="605" y="112"/>
                    <a:pt x="584" y="108"/>
                    <a:pt x="574" y="113"/>
                  </a:cubicBezTo>
                  <a:cubicBezTo>
                    <a:pt x="571" y="118"/>
                    <a:pt x="576" y="124"/>
                    <a:pt x="573" y="130"/>
                  </a:cubicBezTo>
                  <a:cubicBezTo>
                    <a:pt x="578" y="135"/>
                    <a:pt x="582" y="141"/>
                    <a:pt x="588" y="146"/>
                  </a:cubicBezTo>
                  <a:cubicBezTo>
                    <a:pt x="589" y="146"/>
                    <a:pt x="589" y="146"/>
                    <a:pt x="589" y="146"/>
                  </a:cubicBezTo>
                  <a:cubicBezTo>
                    <a:pt x="598" y="146"/>
                    <a:pt x="602" y="150"/>
                    <a:pt x="608" y="152"/>
                  </a:cubicBezTo>
                  <a:cubicBezTo>
                    <a:pt x="615" y="151"/>
                    <a:pt x="619" y="147"/>
                    <a:pt x="625" y="147"/>
                  </a:cubicBezTo>
                  <a:cubicBezTo>
                    <a:pt x="625" y="147"/>
                    <a:pt x="626" y="147"/>
                    <a:pt x="626" y="147"/>
                  </a:cubicBezTo>
                  <a:cubicBezTo>
                    <a:pt x="631" y="147"/>
                    <a:pt x="635" y="152"/>
                    <a:pt x="640" y="152"/>
                  </a:cubicBezTo>
                  <a:cubicBezTo>
                    <a:pt x="641" y="152"/>
                    <a:pt x="642" y="152"/>
                    <a:pt x="643" y="152"/>
                  </a:cubicBezTo>
                  <a:cubicBezTo>
                    <a:pt x="653" y="152"/>
                    <a:pt x="656" y="147"/>
                    <a:pt x="667" y="146"/>
                  </a:cubicBezTo>
                  <a:cubicBezTo>
                    <a:pt x="677" y="153"/>
                    <a:pt x="667" y="169"/>
                    <a:pt x="663" y="176"/>
                  </a:cubicBezTo>
                  <a:cubicBezTo>
                    <a:pt x="663" y="180"/>
                    <a:pt x="668" y="180"/>
                    <a:pt x="668" y="185"/>
                  </a:cubicBezTo>
                  <a:cubicBezTo>
                    <a:pt x="656" y="185"/>
                    <a:pt x="646" y="195"/>
                    <a:pt x="633" y="195"/>
                  </a:cubicBezTo>
                  <a:cubicBezTo>
                    <a:pt x="629" y="195"/>
                    <a:pt x="625" y="194"/>
                    <a:pt x="620" y="192"/>
                  </a:cubicBezTo>
                  <a:cubicBezTo>
                    <a:pt x="615" y="197"/>
                    <a:pt x="610" y="198"/>
                    <a:pt x="603" y="198"/>
                  </a:cubicBezTo>
                  <a:cubicBezTo>
                    <a:pt x="598" y="198"/>
                    <a:pt x="592" y="197"/>
                    <a:pt x="586" y="196"/>
                  </a:cubicBezTo>
                  <a:cubicBezTo>
                    <a:pt x="580" y="195"/>
                    <a:pt x="574" y="194"/>
                    <a:pt x="569" y="194"/>
                  </a:cubicBezTo>
                  <a:cubicBezTo>
                    <a:pt x="567" y="194"/>
                    <a:pt x="565" y="194"/>
                    <a:pt x="564" y="194"/>
                  </a:cubicBezTo>
                  <a:cubicBezTo>
                    <a:pt x="553" y="190"/>
                    <a:pt x="538" y="182"/>
                    <a:pt x="525" y="182"/>
                  </a:cubicBezTo>
                  <a:cubicBezTo>
                    <a:pt x="517" y="182"/>
                    <a:pt x="511" y="185"/>
                    <a:pt x="506" y="192"/>
                  </a:cubicBezTo>
                  <a:cubicBezTo>
                    <a:pt x="509" y="201"/>
                    <a:pt x="503" y="205"/>
                    <a:pt x="497" y="205"/>
                  </a:cubicBezTo>
                  <a:cubicBezTo>
                    <a:pt x="492" y="205"/>
                    <a:pt x="486" y="203"/>
                    <a:pt x="484" y="198"/>
                  </a:cubicBezTo>
                  <a:cubicBezTo>
                    <a:pt x="483" y="199"/>
                    <a:pt x="482" y="199"/>
                    <a:pt x="481" y="199"/>
                  </a:cubicBezTo>
                  <a:cubicBezTo>
                    <a:pt x="475" y="199"/>
                    <a:pt x="472" y="196"/>
                    <a:pt x="465" y="196"/>
                  </a:cubicBezTo>
                  <a:cubicBezTo>
                    <a:pt x="460" y="176"/>
                    <a:pt x="418" y="186"/>
                    <a:pt x="408" y="171"/>
                  </a:cubicBezTo>
                  <a:cubicBezTo>
                    <a:pt x="415" y="163"/>
                    <a:pt x="422" y="156"/>
                    <a:pt x="414" y="143"/>
                  </a:cubicBezTo>
                  <a:cubicBezTo>
                    <a:pt x="409" y="141"/>
                    <a:pt x="404" y="140"/>
                    <a:pt x="399" y="140"/>
                  </a:cubicBezTo>
                  <a:cubicBezTo>
                    <a:pt x="391" y="140"/>
                    <a:pt x="384" y="141"/>
                    <a:pt x="377" y="143"/>
                  </a:cubicBezTo>
                  <a:cubicBezTo>
                    <a:pt x="370" y="145"/>
                    <a:pt x="363" y="147"/>
                    <a:pt x="356" y="147"/>
                  </a:cubicBezTo>
                  <a:cubicBezTo>
                    <a:pt x="355" y="147"/>
                    <a:pt x="354" y="147"/>
                    <a:pt x="352" y="147"/>
                  </a:cubicBezTo>
                  <a:cubicBezTo>
                    <a:pt x="348" y="146"/>
                    <a:pt x="344" y="143"/>
                    <a:pt x="339" y="143"/>
                  </a:cubicBezTo>
                  <a:cubicBezTo>
                    <a:pt x="339" y="143"/>
                    <a:pt x="339" y="143"/>
                    <a:pt x="339" y="143"/>
                  </a:cubicBezTo>
                  <a:cubicBezTo>
                    <a:pt x="330" y="143"/>
                    <a:pt x="318" y="152"/>
                    <a:pt x="306" y="155"/>
                  </a:cubicBezTo>
                  <a:cubicBezTo>
                    <a:pt x="303" y="156"/>
                    <a:pt x="298" y="155"/>
                    <a:pt x="296" y="156"/>
                  </a:cubicBezTo>
                  <a:cubicBezTo>
                    <a:pt x="292" y="157"/>
                    <a:pt x="291" y="161"/>
                    <a:pt x="287" y="161"/>
                  </a:cubicBezTo>
                  <a:cubicBezTo>
                    <a:pt x="287" y="161"/>
                    <a:pt x="286" y="162"/>
                    <a:pt x="285" y="162"/>
                  </a:cubicBezTo>
                  <a:cubicBezTo>
                    <a:pt x="281" y="162"/>
                    <a:pt x="277" y="160"/>
                    <a:pt x="270" y="160"/>
                  </a:cubicBezTo>
                  <a:cubicBezTo>
                    <a:pt x="270" y="160"/>
                    <a:pt x="269" y="160"/>
                    <a:pt x="269" y="160"/>
                  </a:cubicBezTo>
                  <a:cubicBezTo>
                    <a:pt x="267" y="160"/>
                    <a:pt x="265" y="160"/>
                    <a:pt x="263" y="160"/>
                  </a:cubicBezTo>
                  <a:cubicBezTo>
                    <a:pt x="262" y="160"/>
                    <a:pt x="260" y="160"/>
                    <a:pt x="259" y="160"/>
                  </a:cubicBezTo>
                  <a:cubicBezTo>
                    <a:pt x="255" y="160"/>
                    <a:pt x="251" y="159"/>
                    <a:pt x="248" y="157"/>
                  </a:cubicBezTo>
                  <a:cubicBezTo>
                    <a:pt x="238" y="167"/>
                    <a:pt x="227" y="177"/>
                    <a:pt x="212" y="183"/>
                  </a:cubicBezTo>
                  <a:cubicBezTo>
                    <a:pt x="210" y="189"/>
                    <a:pt x="209" y="195"/>
                    <a:pt x="208" y="201"/>
                  </a:cubicBezTo>
                  <a:cubicBezTo>
                    <a:pt x="200" y="206"/>
                    <a:pt x="198" y="215"/>
                    <a:pt x="190" y="221"/>
                  </a:cubicBezTo>
                  <a:cubicBezTo>
                    <a:pt x="185" y="224"/>
                    <a:pt x="177" y="225"/>
                    <a:pt x="173" y="228"/>
                  </a:cubicBezTo>
                  <a:cubicBezTo>
                    <a:pt x="165" y="234"/>
                    <a:pt x="160" y="245"/>
                    <a:pt x="153" y="254"/>
                  </a:cubicBezTo>
                  <a:cubicBezTo>
                    <a:pt x="146" y="263"/>
                    <a:pt x="135" y="270"/>
                    <a:pt x="131" y="278"/>
                  </a:cubicBezTo>
                  <a:cubicBezTo>
                    <a:pt x="127" y="286"/>
                    <a:pt x="133" y="290"/>
                    <a:pt x="134" y="296"/>
                  </a:cubicBezTo>
                  <a:cubicBezTo>
                    <a:pt x="140" y="318"/>
                    <a:pt x="131" y="332"/>
                    <a:pt x="128" y="351"/>
                  </a:cubicBezTo>
                  <a:cubicBezTo>
                    <a:pt x="131" y="368"/>
                    <a:pt x="146" y="375"/>
                    <a:pt x="156" y="385"/>
                  </a:cubicBezTo>
                  <a:cubicBezTo>
                    <a:pt x="165" y="393"/>
                    <a:pt x="170" y="403"/>
                    <a:pt x="176" y="411"/>
                  </a:cubicBezTo>
                  <a:cubicBezTo>
                    <a:pt x="183" y="416"/>
                    <a:pt x="194" y="415"/>
                    <a:pt x="204" y="421"/>
                  </a:cubicBezTo>
                  <a:cubicBezTo>
                    <a:pt x="209" y="424"/>
                    <a:pt x="211" y="432"/>
                    <a:pt x="219" y="433"/>
                  </a:cubicBezTo>
                  <a:cubicBezTo>
                    <a:pt x="220" y="433"/>
                    <a:pt x="220" y="433"/>
                    <a:pt x="220" y="433"/>
                  </a:cubicBezTo>
                  <a:cubicBezTo>
                    <a:pt x="227" y="433"/>
                    <a:pt x="239" y="428"/>
                    <a:pt x="247" y="427"/>
                  </a:cubicBezTo>
                  <a:cubicBezTo>
                    <a:pt x="250" y="426"/>
                    <a:pt x="254" y="426"/>
                    <a:pt x="257" y="426"/>
                  </a:cubicBezTo>
                  <a:cubicBezTo>
                    <a:pt x="263" y="426"/>
                    <a:pt x="269" y="426"/>
                    <a:pt x="275" y="427"/>
                  </a:cubicBezTo>
                  <a:cubicBezTo>
                    <a:pt x="281" y="428"/>
                    <a:pt x="287" y="428"/>
                    <a:pt x="293" y="428"/>
                  </a:cubicBezTo>
                  <a:cubicBezTo>
                    <a:pt x="303" y="428"/>
                    <a:pt x="311" y="426"/>
                    <a:pt x="314" y="418"/>
                  </a:cubicBezTo>
                  <a:cubicBezTo>
                    <a:pt x="309" y="416"/>
                    <a:pt x="304" y="415"/>
                    <a:pt x="301" y="411"/>
                  </a:cubicBezTo>
                  <a:cubicBezTo>
                    <a:pt x="306" y="402"/>
                    <a:pt x="293" y="402"/>
                    <a:pt x="291" y="395"/>
                  </a:cubicBezTo>
                  <a:cubicBezTo>
                    <a:pt x="294" y="393"/>
                    <a:pt x="296" y="393"/>
                    <a:pt x="298" y="393"/>
                  </a:cubicBezTo>
                  <a:cubicBezTo>
                    <a:pt x="308" y="393"/>
                    <a:pt x="311" y="409"/>
                    <a:pt x="316" y="415"/>
                  </a:cubicBezTo>
                  <a:cubicBezTo>
                    <a:pt x="319" y="417"/>
                    <a:pt x="323" y="417"/>
                    <a:pt x="326" y="417"/>
                  </a:cubicBezTo>
                  <a:cubicBezTo>
                    <a:pt x="328" y="417"/>
                    <a:pt x="330" y="417"/>
                    <a:pt x="332" y="417"/>
                  </a:cubicBezTo>
                  <a:cubicBezTo>
                    <a:pt x="334" y="416"/>
                    <a:pt x="336" y="416"/>
                    <a:pt x="338" y="416"/>
                  </a:cubicBezTo>
                  <a:cubicBezTo>
                    <a:pt x="341" y="416"/>
                    <a:pt x="343" y="417"/>
                    <a:pt x="346" y="417"/>
                  </a:cubicBezTo>
                  <a:cubicBezTo>
                    <a:pt x="356" y="420"/>
                    <a:pt x="357" y="430"/>
                    <a:pt x="366" y="433"/>
                  </a:cubicBezTo>
                  <a:cubicBezTo>
                    <a:pt x="370" y="432"/>
                    <a:pt x="369" y="426"/>
                    <a:pt x="373" y="425"/>
                  </a:cubicBezTo>
                  <a:cubicBezTo>
                    <a:pt x="380" y="432"/>
                    <a:pt x="392" y="428"/>
                    <a:pt x="398" y="437"/>
                  </a:cubicBezTo>
                  <a:cubicBezTo>
                    <a:pt x="407" y="450"/>
                    <a:pt x="401" y="470"/>
                    <a:pt x="393" y="482"/>
                  </a:cubicBezTo>
                  <a:cubicBezTo>
                    <a:pt x="397" y="491"/>
                    <a:pt x="406" y="495"/>
                    <a:pt x="414" y="499"/>
                  </a:cubicBezTo>
                  <a:cubicBezTo>
                    <a:pt x="708" y="499"/>
                    <a:pt x="708" y="499"/>
                    <a:pt x="708" y="499"/>
                  </a:cubicBezTo>
                  <a:cubicBezTo>
                    <a:pt x="716" y="490"/>
                    <a:pt x="727" y="482"/>
                    <a:pt x="732" y="477"/>
                  </a:cubicBezTo>
                  <a:cubicBezTo>
                    <a:pt x="738" y="471"/>
                    <a:pt x="744" y="465"/>
                    <a:pt x="750" y="460"/>
                  </a:cubicBezTo>
                  <a:cubicBezTo>
                    <a:pt x="756" y="456"/>
                    <a:pt x="763" y="454"/>
                    <a:pt x="769" y="451"/>
                  </a:cubicBezTo>
                  <a:cubicBezTo>
                    <a:pt x="791" y="437"/>
                    <a:pt x="804" y="417"/>
                    <a:pt x="814" y="396"/>
                  </a:cubicBezTo>
                  <a:cubicBezTo>
                    <a:pt x="818" y="387"/>
                    <a:pt x="824" y="379"/>
                    <a:pt x="826" y="370"/>
                  </a:cubicBezTo>
                  <a:cubicBezTo>
                    <a:pt x="823" y="369"/>
                    <a:pt x="819" y="369"/>
                    <a:pt x="815" y="369"/>
                  </a:cubicBezTo>
                  <a:cubicBezTo>
                    <a:pt x="806" y="369"/>
                    <a:pt x="796" y="371"/>
                    <a:pt x="787" y="373"/>
                  </a:cubicBezTo>
                  <a:cubicBezTo>
                    <a:pt x="777" y="375"/>
                    <a:pt x="767" y="377"/>
                    <a:pt x="756" y="377"/>
                  </a:cubicBezTo>
                  <a:cubicBezTo>
                    <a:pt x="755" y="377"/>
                    <a:pt x="754" y="377"/>
                    <a:pt x="752" y="376"/>
                  </a:cubicBezTo>
                  <a:cubicBezTo>
                    <a:pt x="749" y="374"/>
                    <a:pt x="745" y="372"/>
                    <a:pt x="742" y="369"/>
                  </a:cubicBezTo>
                  <a:cubicBezTo>
                    <a:pt x="742" y="360"/>
                    <a:pt x="737" y="355"/>
                    <a:pt x="728" y="353"/>
                  </a:cubicBezTo>
                  <a:cubicBezTo>
                    <a:pt x="721" y="342"/>
                    <a:pt x="706" y="337"/>
                    <a:pt x="700" y="325"/>
                  </a:cubicBezTo>
                  <a:cubicBezTo>
                    <a:pt x="697" y="317"/>
                    <a:pt x="691" y="314"/>
                    <a:pt x="688" y="309"/>
                  </a:cubicBezTo>
                  <a:cubicBezTo>
                    <a:pt x="683" y="301"/>
                    <a:pt x="686" y="292"/>
                    <a:pt x="681" y="283"/>
                  </a:cubicBezTo>
                  <a:cubicBezTo>
                    <a:pt x="679" y="277"/>
                    <a:pt x="669" y="274"/>
                    <a:pt x="667" y="268"/>
                  </a:cubicBezTo>
                  <a:cubicBezTo>
                    <a:pt x="665" y="267"/>
                    <a:pt x="666" y="264"/>
                    <a:pt x="666" y="262"/>
                  </a:cubicBezTo>
                  <a:cubicBezTo>
                    <a:pt x="663" y="259"/>
                    <a:pt x="660" y="256"/>
                    <a:pt x="658" y="253"/>
                  </a:cubicBezTo>
                  <a:cubicBezTo>
                    <a:pt x="654" y="236"/>
                    <a:pt x="640" y="227"/>
                    <a:pt x="634" y="211"/>
                  </a:cubicBezTo>
                  <a:cubicBezTo>
                    <a:pt x="635" y="211"/>
                    <a:pt x="636" y="211"/>
                    <a:pt x="637" y="211"/>
                  </a:cubicBezTo>
                  <a:cubicBezTo>
                    <a:pt x="645" y="211"/>
                    <a:pt x="645" y="222"/>
                    <a:pt x="653" y="223"/>
                  </a:cubicBezTo>
                  <a:cubicBezTo>
                    <a:pt x="655" y="221"/>
                    <a:pt x="652" y="213"/>
                    <a:pt x="657" y="213"/>
                  </a:cubicBezTo>
                  <a:cubicBezTo>
                    <a:pt x="658" y="213"/>
                    <a:pt x="658" y="213"/>
                    <a:pt x="658" y="213"/>
                  </a:cubicBezTo>
                  <a:cubicBezTo>
                    <a:pt x="665" y="213"/>
                    <a:pt x="662" y="223"/>
                    <a:pt x="663" y="228"/>
                  </a:cubicBezTo>
                  <a:cubicBezTo>
                    <a:pt x="669" y="239"/>
                    <a:pt x="686" y="244"/>
                    <a:pt x="684" y="260"/>
                  </a:cubicBezTo>
                  <a:cubicBezTo>
                    <a:pt x="694" y="265"/>
                    <a:pt x="701" y="271"/>
                    <a:pt x="698" y="287"/>
                  </a:cubicBezTo>
                  <a:cubicBezTo>
                    <a:pt x="703" y="292"/>
                    <a:pt x="710" y="295"/>
                    <a:pt x="716" y="301"/>
                  </a:cubicBezTo>
                  <a:cubicBezTo>
                    <a:pt x="719" y="305"/>
                    <a:pt x="719" y="309"/>
                    <a:pt x="722" y="313"/>
                  </a:cubicBezTo>
                  <a:cubicBezTo>
                    <a:pt x="726" y="319"/>
                    <a:pt x="733" y="321"/>
                    <a:pt x="735" y="326"/>
                  </a:cubicBezTo>
                  <a:cubicBezTo>
                    <a:pt x="735" y="329"/>
                    <a:pt x="733" y="332"/>
                    <a:pt x="733" y="335"/>
                  </a:cubicBezTo>
                  <a:cubicBezTo>
                    <a:pt x="734" y="336"/>
                    <a:pt x="737" y="339"/>
                    <a:pt x="738" y="342"/>
                  </a:cubicBezTo>
                  <a:cubicBezTo>
                    <a:pt x="741" y="351"/>
                    <a:pt x="745" y="358"/>
                    <a:pt x="753" y="359"/>
                  </a:cubicBezTo>
                  <a:cubicBezTo>
                    <a:pt x="754" y="359"/>
                    <a:pt x="754" y="359"/>
                    <a:pt x="754" y="359"/>
                  </a:cubicBezTo>
                  <a:cubicBezTo>
                    <a:pt x="762" y="359"/>
                    <a:pt x="768" y="351"/>
                    <a:pt x="778" y="351"/>
                  </a:cubicBezTo>
                  <a:cubicBezTo>
                    <a:pt x="778" y="351"/>
                    <a:pt x="778" y="351"/>
                    <a:pt x="778" y="351"/>
                  </a:cubicBezTo>
                  <a:cubicBezTo>
                    <a:pt x="782" y="351"/>
                    <a:pt x="785" y="351"/>
                    <a:pt x="787" y="352"/>
                  </a:cubicBezTo>
                  <a:cubicBezTo>
                    <a:pt x="790" y="353"/>
                    <a:pt x="792" y="354"/>
                    <a:pt x="794" y="354"/>
                  </a:cubicBezTo>
                  <a:cubicBezTo>
                    <a:pt x="795" y="354"/>
                    <a:pt x="795" y="354"/>
                    <a:pt x="795" y="354"/>
                  </a:cubicBezTo>
                  <a:cubicBezTo>
                    <a:pt x="801" y="353"/>
                    <a:pt x="808" y="345"/>
                    <a:pt x="815" y="342"/>
                  </a:cubicBezTo>
                  <a:cubicBezTo>
                    <a:pt x="821" y="340"/>
                    <a:pt x="828" y="340"/>
                    <a:pt x="834" y="338"/>
                  </a:cubicBezTo>
                  <a:cubicBezTo>
                    <a:pt x="839" y="336"/>
                    <a:pt x="843" y="331"/>
                    <a:pt x="848" y="329"/>
                  </a:cubicBezTo>
                  <a:cubicBezTo>
                    <a:pt x="870" y="319"/>
                    <a:pt x="884" y="317"/>
                    <a:pt x="896" y="303"/>
                  </a:cubicBezTo>
                  <a:cubicBezTo>
                    <a:pt x="897" y="299"/>
                    <a:pt x="896" y="296"/>
                    <a:pt x="895" y="293"/>
                  </a:cubicBezTo>
                  <a:cubicBezTo>
                    <a:pt x="903" y="287"/>
                    <a:pt x="911" y="282"/>
                    <a:pt x="913" y="271"/>
                  </a:cubicBezTo>
                  <a:cubicBezTo>
                    <a:pt x="907" y="264"/>
                    <a:pt x="895" y="265"/>
                    <a:pt x="887" y="261"/>
                  </a:cubicBezTo>
                  <a:cubicBezTo>
                    <a:pt x="880" y="256"/>
                    <a:pt x="883" y="250"/>
                    <a:pt x="876" y="245"/>
                  </a:cubicBezTo>
                  <a:cubicBezTo>
                    <a:pt x="865" y="247"/>
                    <a:pt x="862" y="258"/>
                    <a:pt x="851" y="260"/>
                  </a:cubicBezTo>
                  <a:cubicBezTo>
                    <a:pt x="850" y="260"/>
                    <a:pt x="849" y="260"/>
                    <a:pt x="847" y="260"/>
                  </a:cubicBezTo>
                  <a:cubicBezTo>
                    <a:pt x="845" y="260"/>
                    <a:pt x="843" y="260"/>
                    <a:pt x="840" y="259"/>
                  </a:cubicBezTo>
                  <a:cubicBezTo>
                    <a:pt x="837" y="259"/>
                    <a:pt x="835" y="259"/>
                    <a:pt x="832" y="259"/>
                  </a:cubicBezTo>
                  <a:cubicBezTo>
                    <a:pt x="831" y="259"/>
                    <a:pt x="831" y="259"/>
                    <a:pt x="830" y="259"/>
                  </a:cubicBezTo>
                  <a:cubicBezTo>
                    <a:pt x="828" y="245"/>
                    <a:pt x="789" y="227"/>
                    <a:pt x="795" y="210"/>
                  </a:cubicBezTo>
                  <a:cubicBezTo>
                    <a:pt x="797" y="205"/>
                    <a:pt x="799" y="204"/>
                    <a:pt x="802" y="204"/>
                  </a:cubicBezTo>
                  <a:cubicBezTo>
                    <a:pt x="809" y="204"/>
                    <a:pt x="817" y="215"/>
                    <a:pt x="821" y="219"/>
                  </a:cubicBezTo>
                  <a:cubicBezTo>
                    <a:pt x="832" y="231"/>
                    <a:pt x="839" y="238"/>
                    <a:pt x="858" y="242"/>
                  </a:cubicBezTo>
                  <a:cubicBezTo>
                    <a:pt x="868" y="242"/>
                    <a:pt x="872" y="236"/>
                    <a:pt x="881" y="235"/>
                  </a:cubicBezTo>
                  <a:cubicBezTo>
                    <a:pt x="882" y="237"/>
                    <a:pt x="883" y="239"/>
                    <a:pt x="883" y="242"/>
                  </a:cubicBezTo>
                  <a:cubicBezTo>
                    <a:pt x="901" y="249"/>
                    <a:pt x="928" y="250"/>
                    <a:pt x="951" y="253"/>
                  </a:cubicBezTo>
                  <a:cubicBezTo>
                    <a:pt x="955" y="249"/>
                    <a:pt x="963" y="247"/>
                    <a:pt x="973" y="247"/>
                  </a:cubicBezTo>
                  <a:cubicBezTo>
                    <a:pt x="976" y="247"/>
                    <a:pt x="978" y="247"/>
                    <a:pt x="980" y="248"/>
                  </a:cubicBezTo>
                  <a:cubicBezTo>
                    <a:pt x="984" y="252"/>
                    <a:pt x="984" y="259"/>
                    <a:pt x="988" y="262"/>
                  </a:cubicBezTo>
                  <a:cubicBezTo>
                    <a:pt x="996" y="263"/>
                    <a:pt x="1005" y="267"/>
                    <a:pt x="1013" y="268"/>
                  </a:cubicBezTo>
                  <a:cubicBezTo>
                    <a:pt x="1013" y="274"/>
                    <a:pt x="1006" y="273"/>
                    <a:pt x="1005" y="278"/>
                  </a:cubicBezTo>
                  <a:cubicBezTo>
                    <a:pt x="1012" y="281"/>
                    <a:pt x="1016" y="289"/>
                    <a:pt x="1024" y="289"/>
                  </a:cubicBezTo>
                  <a:cubicBezTo>
                    <a:pt x="1025" y="289"/>
                    <a:pt x="1025" y="289"/>
                    <a:pt x="1026" y="289"/>
                  </a:cubicBezTo>
                  <a:cubicBezTo>
                    <a:pt x="1034" y="288"/>
                    <a:pt x="1031" y="281"/>
                    <a:pt x="1037" y="276"/>
                  </a:cubicBezTo>
                  <a:cubicBezTo>
                    <a:pt x="1047" y="281"/>
                    <a:pt x="1040" y="299"/>
                    <a:pt x="1041" y="309"/>
                  </a:cubicBezTo>
                  <a:cubicBezTo>
                    <a:pt x="1047" y="314"/>
                    <a:pt x="1045" y="323"/>
                    <a:pt x="1047" y="330"/>
                  </a:cubicBezTo>
                  <a:cubicBezTo>
                    <a:pt x="1051" y="346"/>
                    <a:pt x="1069" y="365"/>
                    <a:pt x="1076" y="380"/>
                  </a:cubicBezTo>
                  <a:cubicBezTo>
                    <a:pt x="1079" y="388"/>
                    <a:pt x="1082" y="400"/>
                    <a:pt x="1091" y="400"/>
                  </a:cubicBezTo>
                  <a:cubicBezTo>
                    <a:pt x="1091" y="400"/>
                    <a:pt x="1091" y="400"/>
                    <a:pt x="1091" y="400"/>
                  </a:cubicBezTo>
                  <a:cubicBezTo>
                    <a:pt x="1097" y="400"/>
                    <a:pt x="1105" y="392"/>
                    <a:pt x="1107" y="388"/>
                  </a:cubicBezTo>
                  <a:cubicBezTo>
                    <a:pt x="1107" y="386"/>
                    <a:pt x="1106" y="383"/>
                    <a:pt x="1107" y="381"/>
                  </a:cubicBezTo>
                  <a:cubicBezTo>
                    <a:pt x="1109" y="373"/>
                    <a:pt x="1118" y="366"/>
                    <a:pt x="1119" y="359"/>
                  </a:cubicBezTo>
                  <a:cubicBezTo>
                    <a:pt x="1120" y="353"/>
                    <a:pt x="1117" y="346"/>
                    <a:pt x="1119" y="339"/>
                  </a:cubicBezTo>
                  <a:cubicBezTo>
                    <a:pt x="1142" y="320"/>
                    <a:pt x="1170" y="304"/>
                    <a:pt x="1193" y="285"/>
                  </a:cubicBezTo>
                  <a:cubicBezTo>
                    <a:pt x="1208" y="283"/>
                    <a:pt x="1219" y="278"/>
                    <a:pt x="1229" y="272"/>
                  </a:cubicBezTo>
                  <a:cubicBezTo>
                    <a:pt x="1234" y="276"/>
                    <a:pt x="1231" y="280"/>
                    <a:pt x="1235" y="285"/>
                  </a:cubicBezTo>
                  <a:cubicBezTo>
                    <a:pt x="1241" y="292"/>
                    <a:pt x="1254" y="296"/>
                    <a:pt x="1258" y="302"/>
                  </a:cubicBezTo>
                  <a:cubicBezTo>
                    <a:pt x="1258" y="0"/>
                    <a:pt x="1258" y="0"/>
                    <a:pt x="1258" y="0"/>
                  </a:cubicBezTo>
                  <a:moveTo>
                    <a:pt x="3407" y="480"/>
                  </a:moveTo>
                  <a:cubicBezTo>
                    <a:pt x="3404" y="480"/>
                    <a:pt x="3402" y="480"/>
                    <a:pt x="3400" y="478"/>
                  </a:cubicBezTo>
                  <a:cubicBezTo>
                    <a:pt x="3398" y="469"/>
                    <a:pt x="3418" y="477"/>
                    <a:pt x="3423" y="470"/>
                  </a:cubicBezTo>
                  <a:cubicBezTo>
                    <a:pt x="3425" y="475"/>
                    <a:pt x="3415" y="480"/>
                    <a:pt x="3407" y="480"/>
                  </a:cubicBezTo>
                  <a:moveTo>
                    <a:pt x="3254" y="48"/>
                  </a:moveTo>
                  <a:cubicBezTo>
                    <a:pt x="3253" y="48"/>
                    <a:pt x="3251" y="48"/>
                    <a:pt x="3250" y="48"/>
                  </a:cubicBezTo>
                  <a:cubicBezTo>
                    <a:pt x="3249" y="45"/>
                    <a:pt x="3254" y="43"/>
                    <a:pt x="3257" y="43"/>
                  </a:cubicBezTo>
                  <a:cubicBezTo>
                    <a:pt x="3260" y="43"/>
                    <a:pt x="3263" y="44"/>
                    <a:pt x="3262" y="47"/>
                  </a:cubicBezTo>
                  <a:cubicBezTo>
                    <a:pt x="3260" y="48"/>
                    <a:pt x="3257" y="48"/>
                    <a:pt x="3254" y="48"/>
                  </a:cubicBezTo>
                  <a:moveTo>
                    <a:pt x="3233" y="0"/>
                  </a:moveTo>
                  <a:cubicBezTo>
                    <a:pt x="2674" y="0"/>
                    <a:pt x="2674" y="0"/>
                    <a:pt x="2674" y="0"/>
                  </a:cubicBezTo>
                  <a:cubicBezTo>
                    <a:pt x="2682" y="5"/>
                    <a:pt x="2688" y="10"/>
                    <a:pt x="2691" y="16"/>
                  </a:cubicBezTo>
                  <a:cubicBezTo>
                    <a:pt x="2692" y="19"/>
                    <a:pt x="2695" y="28"/>
                    <a:pt x="2687" y="30"/>
                  </a:cubicBezTo>
                  <a:cubicBezTo>
                    <a:pt x="2681" y="19"/>
                    <a:pt x="2673" y="7"/>
                    <a:pt x="2661" y="0"/>
                  </a:cubicBezTo>
                  <a:cubicBezTo>
                    <a:pt x="2635" y="0"/>
                    <a:pt x="2635" y="0"/>
                    <a:pt x="2635" y="0"/>
                  </a:cubicBezTo>
                  <a:cubicBezTo>
                    <a:pt x="2639" y="3"/>
                    <a:pt x="2646" y="3"/>
                    <a:pt x="2649" y="5"/>
                  </a:cubicBezTo>
                  <a:cubicBezTo>
                    <a:pt x="2661" y="11"/>
                    <a:pt x="2670" y="20"/>
                    <a:pt x="2674" y="33"/>
                  </a:cubicBezTo>
                  <a:cubicBezTo>
                    <a:pt x="2680" y="53"/>
                    <a:pt x="2664" y="74"/>
                    <a:pt x="2669" y="97"/>
                  </a:cubicBezTo>
                  <a:cubicBezTo>
                    <a:pt x="2674" y="124"/>
                    <a:pt x="2703" y="135"/>
                    <a:pt x="2707" y="160"/>
                  </a:cubicBezTo>
                  <a:cubicBezTo>
                    <a:pt x="2720" y="163"/>
                    <a:pt x="2734" y="165"/>
                    <a:pt x="2737" y="173"/>
                  </a:cubicBezTo>
                  <a:cubicBezTo>
                    <a:pt x="2743" y="190"/>
                    <a:pt x="2757" y="205"/>
                    <a:pt x="2767" y="219"/>
                  </a:cubicBezTo>
                  <a:cubicBezTo>
                    <a:pt x="2766" y="221"/>
                    <a:pt x="2763" y="222"/>
                    <a:pt x="2763" y="224"/>
                  </a:cubicBezTo>
                  <a:cubicBezTo>
                    <a:pt x="2768" y="234"/>
                    <a:pt x="2788" y="233"/>
                    <a:pt x="2785" y="250"/>
                  </a:cubicBezTo>
                  <a:cubicBezTo>
                    <a:pt x="2797" y="256"/>
                    <a:pt x="2805" y="265"/>
                    <a:pt x="2816" y="272"/>
                  </a:cubicBezTo>
                  <a:cubicBezTo>
                    <a:pt x="2827" y="264"/>
                    <a:pt x="2811" y="256"/>
                    <a:pt x="2807" y="249"/>
                  </a:cubicBezTo>
                  <a:cubicBezTo>
                    <a:pt x="2805" y="245"/>
                    <a:pt x="2805" y="241"/>
                    <a:pt x="2804" y="238"/>
                  </a:cubicBezTo>
                  <a:cubicBezTo>
                    <a:pt x="2799" y="231"/>
                    <a:pt x="2787" y="222"/>
                    <a:pt x="2779" y="213"/>
                  </a:cubicBezTo>
                  <a:cubicBezTo>
                    <a:pt x="2772" y="205"/>
                    <a:pt x="2759" y="195"/>
                    <a:pt x="2767" y="183"/>
                  </a:cubicBezTo>
                  <a:cubicBezTo>
                    <a:pt x="2787" y="190"/>
                    <a:pt x="2780" y="207"/>
                    <a:pt x="2793" y="216"/>
                  </a:cubicBezTo>
                  <a:cubicBezTo>
                    <a:pt x="2796" y="219"/>
                    <a:pt x="2801" y="218"/>
                    <a:pt x="2804" y="221"/>
                  </a:cubicBezTo>
                  <a:cubicBezTo>
                    <a:pt x="2810" y="225"/>
                    <a:pt x="2814" y="234"/>
                    <a:pt x="2820" y="239"/>
                  </a:cubicBezTo>
                  <a:cubicBezTo>
                    <a:pt x="2832" y="250"/>
                    <a:pt x="2846" y="258"/>
                    <a:pt x="2855" y="268"/>
                  </a:cubicBezTo>
                  <a:cubicBezTo>
                    <a:pt x="2857" y="271"/>
                    <a:pt x="2861" y="278"/>
                    <a:pt x="2861" y="280"/>
                  </a:cubicBezTo>
                  <a:cubicBezTo>
                    <a:pt x="2861" y="285"/>
                    <a:pt x="2854" y="290"/>
                    <a:pt x="2855" y="294"/>
                  </a:cubicBezTo>
                  <a:cubicBezTo>
                    <a:pt x="2855" y="305"/>
                    <a:pt x="2877" y="306"/>
                    <a:pt x="2889" y="311"/>
                  </a:cubicBezTo>
                  <a:cubicBezTo>
                    <a:pt x="2900" y="315"/>
                    <a:pt x="2905" y="322"/>
                    <a:pt x="2913" y="324"/>
                  </a:cubicBezTo>
                  <a:cubicBezTo>
                    <a:pt x="2927" y="326"/>
                    <a:pt x="2944" y="329"/>
                    <a:pt x="2960" y="329"/>
                  </a:cubicBezTo>
                  <a:cubicBezTo>
                    <a:pt x="2967" y="329"/>
                    <a:pt x="2973" y="328"/>
                    <a:pt x="2980" y="327"/>
                  </a:cubicBezTo>
                  <a:cubicBezTo>
                    <a:pt x="2981" y="329"/>
                    <a:pt x="2984" y="329"/>
                    <a:pt x="2984" y="331"/>
                  </a:cubicBezTo>
                  <a:cubicBezTo>
                    <a:pt x="2984" y="339"/>
                    <a:pt x="2984" y="339"/>
                    <a:pt x="2984" y="339"/>
                  </a:cubicBezTo>
                  <a:cubicBezTo>
                    <a:pt x="2994" y="349"/>
                    <a:pt x="3014" y="350"/>
                    <a:pt x="3026" y="357"/>
                  </a:cubicBezTo>
                  <a:cubicBezTo>
                    <a:pt x="3030" y="357"/>
                    <a:pt x="3031" y="354"/>
                    <a:pt x="3036" y="354"/>
                  </a:cubicBezTo>
                  <a:cubicBezTo>
                    <a:pt x="3036" y="354"/>
                    <a:pt x="3036" y="354"/>
                    <a:pt x="3036" y="354"/>
                  </a:cubicBezTo>
                  <a:cubicBezTo>
                    <a:pt x="3043" y="359"/>
                    <a:pt x="3052" y="363"/>
                    <a:pt x="3057" y="369"/>
                  </a:cubicBezTo>
                  <a:cubicBezTo>
                    <a:pt x="3056" y="374"/>
                    <a:pt x="3052" y="377"/>
                    <a:pt x="3053" y="384"/>
                  </a:cubicBezTo>
                  <a:cubicBezTo>
                    <a:pt x="3058" y="388"/>
                    <a:pt x="3063" y="386"/>
                    <a:pt x="3070" y="388"/>
                  </a:cubicBezTo>
                  <a:cubicBezTo>
                    <a:pt x="3080" y="391"/>
                    <a:pt x="3088" y="402"/>
                    <a:pt x="3099" y="402"/>
                  </a:cubicBezTo>
                  <a:cubicBezTo>
                    <a:pt x="3101" y="402"/>
                    <a:pt x="3104" y="401"/>
                    <a:pt x="3107" y="400"/>
                  </a:cubicBezTo>
                  <a:cubicBezTo>
                    <a:pt x="3110" y="397"/>
                    <a:pt x="3110" y="392"/>
                    <a:pt x="3115" y="391"/>
                  </a:cubicBezTo>
                  <a:cubicBezTo>
                    <a:pt x="3130" y="398"/>
                    <a:pt x="3138" y="411"/>
                    <a:pt x="3135" y="432"/>
                  </a:cubicBezTo>
                  <a:cubicBezTo>
                    <a:pt x="3130" y="437"/>
                    <a:pt x="3129" y="441"/>
                    <a:pt x="3124" y="447"/>
                  </a:cubicBezTo>
                  <a:cubicBezTo>
                    <a:pt x="3117" y="455"/>
                    <a:pt x="3101" y="459"/>
                    <a:pt x="3100" y="469"/>
                  </a:cubicBezTo>
                  <a:cubicBezTo>
                    <a:pt x="3099" y="475"/>
                    <a:pt x="3105" y="482"/>
                    <a:pt x="3104" y="491"/>
                  </a:cubicBezTo>
                  <a:cubicBezTo>
                    <a:pt x="3104" y="494"/>
                    <a:pt x="3103" y="497"/>
                    <a:pt x="3102" y="499"/>
                  </a:cubicBezTo>
                  <a:cubicBezTo>
                    <a:pt x="3529" y="499"/>
                    <a:pt x="3529" y="499"/>
                    <a:pt x="3529" y="499"/>
                  </a:cubicBezTo>
                  <a:cubicBezTo>
                    <a:pt x="3514" y="491"/>
                    <a:pt x="3499" y="482"/>
                    <a:pt x="3480" y="482"/>
                  </a:cubicBezTo>
                  <a:cubicBezTo>
                    <a:pt x="3476" y="482"/>
                    <a:pt x="3472" y="482"/>
                    <a:pt x="3467" y="483"/>
                  </a:cubicBezTo>
                  <a:cubicBezTo>
                    <a:pt x="3462" y="474"/>
                    <a:pt x="3450" y="468"/>
                    <a:pt x="3436" y="468"/>
                  </a:cubicBezTo>
                  <a:cubicBezTo>
                    <a:pt x="3432" y="468"/>
                    <a:pt x="3429" y="468"/>
                    <a:pt x="3425" y="469"/>
                  </a:cubicBezTo>
                  <a:cubicBezTo>
                    <a:pt x="3425" y="466"/>
                    <a:pt x="3423" y="464"/>
                    <a:pt x="3422" y="462"/>
                  </a:cubicBezTo>
                  <a:cubicBezTo>
                    <a:pt x="3421" y="462"/>
                    <a:pt x="3420" y="462"/>
                    <a:pt x="3418" y="462"/>
                  </a:cubicBezTo>
                  <a:cubicBezTo>
                    <a:pt x="3406" y="462"/>
                    <a:pt x="3401" y="469"/>
                    <a:pt x="3391" y="471"/>
                  </a:cubicBezTo>
                  <a:cubicBezTo>
                    <a:pt x="3391" y="469"/>
                    <a:pt x="3387" y="470"/>
                    <a:pt x="3388" y="468"/>
                  </a:cubicBezTo>
                  <a:cubicBezTo>
                    <a:pt x="3389" y="458"/>
                    <a:pt x="3406" y="456"/>
                    <a:pt x="3407" y="447"/>
                  </a:cubicBezTo>
                  <a:cubicBezTo>
                    <a:pt x="3408" y="441"/>
                    <a:pt x="3401" y="438"/>
                    <a:pt x="3402" y="429"/>
                  </a:cubicBezTo>
                  <a:cubicBezTo>
                    <a:pt x="3391" y="424"/>
                    <a:pt x="3383" y="411"/>
                    <a:pt x="3366" y="410"/>
                  </a:cubicBezTo>
                  <a:cubicBezTo>
                    <a:pt x="3365" y="410"/>
                    <a:pt x="3364" y="410"/>
                    <a:pt x="3363" y="410"/>
                  </a:cubicBezTo>
                  <a:cubicBezTo>
                    <a:pt x="3360" y="410"/>
                    <a:pt x="3357" y="410"/>
                    <a:pt x="3354" y="410"/>
                  </a:cubicBezTo>
                  <a:cubicBezTo>
                    <a:pt x="3351" y="411"/>
                    <a:pt x="3348" y="411"/>
                    <a:pt x="3345" y="411"/>
                  </a:cubicBezTo>
                  <a:cubicBezTo>
                    <a:pt x="3343" y="411"/>
                    <a:pt x="3342" y="411"/>
                    <a:pt x="3340" y="411"/>
                  </a:cubicBezTo>
                  <a:cubicBezTo>
                    <a:pt x="3332" y="409"/>
                    <a:pt x="3330" y="403"/>
                    <a:pt x="3322" y="402"/>
                  </a:cubicBezTo>
                  <a:cubicBezTo>
                    <a:pt x="3323" y="391"/>
                    <a:pt x="3306" y="394"/>
                    <a:pt x="3300" y="388"/>
                  </a:cubicBezTo>
                  <a:cubicBezTo>
                    <a:pt x="3300" y="378"/>
                    <a:pt x="3300" y="378"/>
                    <a:pt x="3300" y="378"/>
                  </a:cubicBezTo>
                  <a:cubicBezTo>
                    <a:pt x="3291" y="375"/>
                    <a:pt x="3283" y="370"/>
                    <a:pt x="3272" y="367"/>
                  </a:cubicBezTo>
                  <a:cubicBezTo>
                    <a:pt x="3268" y="368"/>
                    <a:pt x="3269" y="373"/>
                    <a:pt x="3265" y="374"/>
                  </a:cubicBezTo>
                  <a:cubicBezTo>
                    <a:pt x="3261" y="374"/>
                    <a:pt x="3258" y="375"/>
                    <a:pt x="3255" y="375"/>
                  </a:cubicBezTo>
                  <a:cubicBezTo>
                    <a:pt x="3247" y="375"/>
                    <a:pt x="3238" y="372"/>
                    <a:pt x="3230" y="369"/>
                  </a:cubicBezTo>
                  <a:cubicBezTo>
                    <a:pt x="3222" y="366"/>
                    <a:pt x="3215" y="364"/>
                    <a:pt x="3209" y="364"/>
                  </a:cubicBezTo>
                  <a:cubicBezTo>
                    <a:pt x="3205" y="364"/>
                    <a:pt x="3200" y="365"/>
                    <a:pt x="3197" y="371"/>
                  </a:cubicBezTo>
                  <a:cubicBezTo>
                    <a:pt x="3200" y="374"/>
                    <a:pt x="3203" y="384"/>
                    <a:pt x="3196" y="386"/>
                  </a:cubicBezTo>
                  <a:cubicBezTo>
                    <a:pt x="3180" y="378"/>
                    <a:pt x="3205" y="366"/>
                    <a:pt x="3194" y="355"/>
                  </a:cubicBezTo>
                  <a:cubicBezTo>
                    <a:pt x="3179" y="359"/>
                    <a:pt x="3169" y="366"/>
                    <a:pt x="3155" y="370"/>
                  </a:cubicBezTo>
                  <a:cubicBezTo>
                    <a:pt x="3158" y="385"/>
                    <a:pt x="3145" y="386"/>
                    <a:pt x="3135" y="390"/>
                  </a:cubicBezTo>
                  <a:cubicBezTo>
                    <a:pt x="3130" y="384"/>
                    <a:pt x="3122" y="381"/>
                    <a:pt x="3114" y="381"/>
                  </a:cubicBezTo>
                  <a:cubicBezTo>
                    <a:pt x="3108" y="381"/>
                    <a:pt x="3102" y="382"/>
                    <a:pt x="3096" y="386"/>
                  </a:cubicBezTo>
                  <a:cubicBezTo>
                    <a:pt x="3091" y="379"/>
                    <a:pt x="3078" y="374"/>
                    <a:pt x="3076" y="365"/>
                  </a:cubicBezTo>
                  <a:cubicBezTo>
                    <a:pt x="3074" y="355"/>
                    <a:pt x="3084" y="343"/>
                    <a:pt x="3081" y="334"/>
                  </a:cubicBezTo>
                  <a:cubicBezTo>
                    <a:pt x="3080" y="332"/>
                    <a:pt x="3077" y="329"/>
                    <a:pt x="3075" y="327"/>
                  </a:cubicBezTo>
                  <a:cubicBezTo>
                    <a:pt x="3071" y="325"/>
                    <a:pt x="3067" y="324"/>
                    <a:pt x="3063" y="324"/>
                  </a:cubicBezTo>
                  <a:cubicBezTo>
                    <a:pt x="3058" y="324"/>
                    <a:pt x="3054" y="325"/>
                    <a:pt x="3049" y="327"/>
                  </a:cubicBezTo>
                  <a:cubicBezTo>
                    <a:pt x="3044" y="328"/>
                    <a:pt x="3039" y="329"/>
                    <a:pt x="3034" y="329"/>
                  </a:cubicBezTo>
                  <a:cubicBezTo>
                    <a:pt x="3029" y="329"/>
                    <a:pt x="3025" y="328"/>
                    <a:pt x="3020" y="325"/>
                  </a:cubicBezTo>
                  <a:cubicBezTo>
                    <a:pt x="3021" y="321"/>
                    <a:pt x="3026" y="320"/>
                    <a:pt x="3030" y="318"/>
                  </a:cubicBezTo>
                  <a:cubicBezTo>
                    <a:pt x="3024" y="310"/>
                    <a:pt x="3037" y="307"/>
                    <a:pt x="3041" y="300"/>
                  </a:cubicBezTo>
                  <a:cubicBezTo>
                    <a:pt x="3042" y="298"/>
                    <a:pt x="3040" y="295"/>
                    <a:pt x="3041" y="293"/>
                  </a:cubicBezTo>
                  <a:cubicBezTo>
                    <a:pt x="3042" y="287"/>
                    <a:pt x="3053" y="280"/>
                    <a:pt x="3044" y="274"/>
                  </a:cubicBezTo>
                  <a:cubicBezTo>
                    <a:pt x="3025" y="275"/>
                    <a:pt x="3012" y="277"/>
                    <a:pt x="3004" y="287"/>
                  </a:cubicBezTo>
                  <a:cubicBezTo>
                    <a:pt x="3000" y="293"/>
                    <a:pt x="3001" y="299"/>
                    <a:pt x="2994" y="302"/>
                  </a:cubicBezTo>
                  <a:cubicBezTo>
                    <a:pt x="2990" y="304"/>
                    <a:pt x="2985" y="305"/>
                    <a:pt x="2980" y="305"/>
                  </a:cubicBezTo>
                  <a:cubicBezTo>
                    <a:pt x="2978" y="305"/>
                    <a:pt x="2977" y="305"/>
                    <a:pt x="2975" y="305"/>
                  </a:cubicBezTo>
                  <a:cubicBezTo>
                    <a:pt x="2974" y="305"/>
                    <a:pt x="2972" y="305"/>
                    <a:pt x="2971" y="305"/>
                  </a:cubicBezTo>
                  <a:cubicBezTo>
                    <a:pt x="2967" y="305"/>
                    <a:pt x="2964" y="305"/>
                    <a:pt x="2960" y="305"/>
                  </a:cubicBezTo>
                  <a:cubicBezTo>
                    <a:pt x="2949" y="299"/>
                    <a:pt x="2938" y="280"/>
                    <a:pt x="2936" y="266"/>
                  </a:cubicBezTo>
                  <a:cubicBezTo>
                    <a:pt x="2934" y="253"/>
                    <a:pt x="2942" y="250"/>
                    <a:pt x="2942" y="242"/>
                  </a:cubicBezTo>
                  <a:cubicBezTo>
                    <a:pt x="2943" y="234"/>
                    <a:pt x="2933" y="227"/>
                    <a:pt x="2933" y="220"/>
                  </a:cubicBezTo>
                  <a:cubicBezTo>
                    <a:pt x="2938" y="214"/>
                    <a:pt x="2947" y="217"/>
                    <a:pt x="2954" y="213"/>
                  </a:cubicBezTo>
                  <a:cubicBezTo>
                    <a:pt x="2960" y="211"/>
                    <a:pt x="2962" y="206"/>
                    <a:pt x="2968" y="205"/>
                  </a:cubicBezTo>
                  <a:cubicBezTo>
                    <a:pt x="2971" y="204"/>
                    <a:pt x="2974" y="204"/>
                    <a:pt x="2977" y="204"/>
                  </a:cubicBezTo>
                  <a:cubicBezTo>
                    <a:pt x="2983" y="204"/>
                    <a:pt x="2989" y="205"/>
                    <a:pt x="2995" y="206"/>
                  </a:cubicBezTo>
                  <a:cubicBezTo>
                    <a:pt x="3001" y="207"/>
                    <a:pt x="3007" y="208"/>
                    <a:pt x="3013" y="208"/>
                  </a:cubicBezTo>
                  <a:cubicBezTo>
                    <a:pt x="3016" y="208"/>
                    <a:pt x="3018" y="208"/>
                    <a:pt x="3021" y="208"/>
                  </a:cubicBezTo>
                  <a:cubicBezTo>
                    <a:pt x="3023" y="202"/>
                    <a:pt x="3013" y="200"/>
                    <a:pt x="3010" y="197"/>
                  </a:cubicBezTo>
                  <a:cubicBezTo>
                    <a:pt x="3013" y="196"/>
                    <a:pt x="3016" y="195"/>
                    <a:pt x="3018" y="195"/>
                  </a:cubicBezTo>
                  <a:cubicBezTo>
                    <a:pt x="3022" y="195"/>
                    <a:pt x="3025" y="196"/>
                    <a:pt x="3029" y="197"/>
                  </a:cubicBezTo>
                  <a:cubicBezTo>
                    <a:pt x="3032" y="197"/>
                    <a:pt x="3035" y="198"/>
                    <a:pt x="3039" y="198"/>
                  </a:cubicBezTo>
                  <a:cubicBezTo>
                    <a:pt x="3042" y="198"/>
                    <a:pt x="3045" y="197"/>
                    <a:pt x="3049" y="196"/>
                  </a:cubicBezTo>
                  <a:cubicBezTo>
                    <a:pt x="3054" y="198"/>
                    <a:pt x="3056" y="203"/>
                    <a:pt x="3063" y="204"/>
                  </a:cubicBezTo>
                  <a:cubicBezTo>
                    <a:pt x="3063" y="204"/>
                    <a:pt x="3063" y="204"/>
                    <a:pt x="3063" y="204"/>
                  </a:cubicBezTo>
                  <a:cubicBezTo>
                    <a:pt x="3065" y="204"/>
                    <a:pt x="3067" y="203"/>
                    <a:pt x="3068" y="202"/>
                  </a:cubicBezTo>
                  <a:cubicBezTo>
                    <a:pt x="3069" y="201"/>
                    <a:pt x="3070" y="200"/>
                    <a:pt x="3073" y="200"/>
                  </a:cubicBezTo>
                  <a:cubicBezTo>
                    <a:pt x="3073" y="200"/>
                    <a:pt x="3073" y="200"/>
                    <a:pt x="3074" y="200"/>
                  </a:cubicBezTo>
                  <a:cubicBezTo>
                    <a:pt x="3085" y="204"/>
                    <a:pt x="3080" y="212"/>
                    <a:pt x="3082" y="221"/>
                  </a:cubicBezTo>
                  <a:cubicBezTo>
                    <a:pt x="3082" y="223"/>
                    <a:pt x="3086" y="227"/>
                    <a:pt x="3088" y="230"/>
                  </a:cubicBezTo>
                  <a:cubicBezTo>
                    <a:pt x="3090" y="233"/>
                    <a:pt x="3092" y="238"/>
                    <a:pt x="3094" y="240"/>
                  </a:cubicBezTo>
                  <a:cubicBezTo>
                    <a:pt x="3097" y="243"/>
                    <a:pt x="3100" y="245"/>
                    <a:pt x="3103" y="245"/>
                  </a:cubicBezTo>
                  <a:cubicBezTo>
                    <a:pt x="3108" y="245"/>
                    <a:pt x="3112" y="239"/>
                    <a:pt x="3111" y="229"/>
                  </a:cubicBezTo>
                  <a:cubicBezTo>
                    <a:pt x="3109" y="220"/>
                    <a:pt x="3096" y="199"/>
                    <a:pt x="3097" y="191"/>
                  </a:cubicBezTo>
                  <a:cubicBezTo>
                    <a:pt x="3099" y="180"/>
                    <a:pt x="3115" y="172"/>
                    <a:pt x="3123" y="167"/>
                  </a:cubicBezTo>
                  <a:cubicBezTo>
                    <a:pt x="3130" y="163"/>
                    <a:pt x="3134" y="156"/>
                    <a:pt x="3145" y="153"/>
                  </a:cubicBezTo>
                  <a:cubicBezTo>
                    <a:pt x="3144" y="143"/>
                    <a:pt x="3149" y="139"/>
                    <a:pt x="3150" y="131"/>
                  </a:cubicBezTo>
                  <a:cubicBezTo>
                    <a:pt x="3142" y="125"/>
                    <a:pt x="3147" y="114"/>
                    <a:pt x="3152" y="107"/>
                  </a:cubicBezTo>
                  <a:cubicBezTo>
                    <a:pt x="3152" y="107"/>
                    <a:pt x="3152" y="107"/>
                    <a:pt x="3152" y="107"/>
                  </a:cubicBezTo>
                  <a:cubicBezTo>
                    <a:pt x="3153" y="107"/>
                    <a:pt x="3154" y="106"/>
                    <a:pt x="3155" y="106"/>
                  </a:cubicBezTo>
                  <a:cubicBezTo>
                    <a:pt x="3156" y="106"/>
                    <a:pt x="3157" y="106"/>
                    <a:pt x="3159" y="106"/>
                  </a:cubicBezTo>
                  <a:cubicBezTo>
                    <a:pt x="3159" y="106"/>
                    <a:pt x="3160" y="106"/>
                    <a:pt x="3160" y="106"/>
                  </a:cubicBezTo>
                  <a:cubicBezTo>
                    <a:pt x="3166" y="97"/>
                    <a:pt x="3177" y="90"/>
                    <a:pt x="3190" y="88"/>
                  </a:cubicBezTo>
                  <a:cubicBezTo>
                    <a:pt x="3191" y="88"/>
                    <a:pt x="3192" y="88"/>
                    <a:pt x="3193" y="88"/>
                  </a:cubicBezTo>
                  <a:cubicBezTo>
                    <a:pt x="3195" y="88"/>
                    <a:pt x="3196" y="88"/>
                    <a:pt x="3198" y="88"/>
                  </a:cubicBezTo>
                  <a:cubicBezTo>
                    <a:pt x="3199" y="88"/>
                    <a:pt x="3200" y="88"/>
                    <a:pt x="3202" y="88"/>
                  </a:cubicBezTo>
                  <a:cubicBezTo>
                    <a:pt x="3206" y="88"/>
                    <a:pt x="3209" y="88"/>
                    <a:pt x="3211" y="84"/>
                  </a:cubicBezTo>
                  <a:cubicBezTo>
                    <a:pt x="3211" y="78"/>
                    <a:pt x="3202" y="79"/>
                    <a:pt x="3201" y="74"/>
                  </a:cubicBezTo>
                  <a:cubicBezTo>
                    <a:pt x="3205" y="67"/>
                    <a:pt x="3211" y="59"/>
                    <a:pt x="3221" y="57"/>
                  </a:cubicBezTo>
                  <a:cubicBezTo>
                    <a:pt x="3223" y="56"/>
                    <a:pt x="3224" y="56"/>
                    <a:pt x="3226" y="56"/>
                  </a:cubicBezTo>
                  <a:cubicBezTo>
                    <a:pt x="3226" y="56"/>
                    <a:pt x="3227" y="56"/>
                    <a:pt x="3227" y="56"/>
                  </a:cubicBezTo>
                  <a:cubicBezTo>
                    <a:pt x="3227" y="56"/>
                    <a:pt x="3227" y="56"/>
                    <a:pt x="3227" y="56"/>
                  </a:cubicBezTo>
                  <a:cubicBezTo>
                    <a:pt x="3229" y="56"/>
                    <a:pt x="3231" y="56"/>
                    <a:pt x="3232" y="56"/>
                  </a:cubicBezTo>
                  <a:cubicBezTo>
                    <a:pt x="3238" y="54"/>
                    <a:pt x="3241" y="50"/>
                    <a:pt x="3246" y="50"/>
                  </a:cubicBezTo>
                  <a:cubicBezTo>
                    <a:pt x="3246" y="50"/>
                    <a:pt x="3247" y="50"/>
                    <a:pt x="3248" y="50"/>
                  </a:cubicBezTo>
                  <a:cubicBezTo>
                    <a:pt x="3246" y="54"/>
                    <a:pt x="3245" y="57"/>
                    <a:pt x="3244" y="60"/>
                  </a:cubicBezTo>
                  <a:cubicBezTo>
                    <a:pt x="3248" y="64"/>
                    <a:pt x="3249" y="70"/>
                    <a:pt x="3257" y="71"/>
                  </a:cubicBezTo>
                  <a:cubicBezTo>
                    <a:pt x="3264" y="67"/>
                    <a:pt x="3264" y="57"/>
                    <a:pt x="3272" y="54"/>
                  </a:cubicBezTo>
                  <a:cubicBezTo>
                    <a:pt x="3273" y="54"/>
                    <a:pt x="3274" y="54"/>
                    <a:pt x="3275" y="54"/>
                  </a:cubicBezTo>
                  <a:cubicBezTo>
                    <a:pt x="3287" y="54"/>
                    <a:pt x="3294" y="50"/>
                    <a:pt x="3299" y="45"/>
                  </a:cubicBezTo>
                  <a:cubicBezTo>
                    <a:pt x="3308" y="45"/>
                    <a:pt x="3318" y="41"/>
                    <a:pt x="3316" y="34"/>
                  </a:cubicBezTo>
                  <a:cubicBezTo>
                    <a:pt x="3310" y="33"/>
                    <a:pt x="3302" y="30"/>
                    <a:pt x="3297" y="30"/>
                  </a:cubicBezTo>
                  <a:cubicBezTo>
                    <a:pt x="3293" y="32"/>
                    <a:pt x="3294" y="38"/>
                    <a:pt x="3291" y="41"/>
                  </a:cubicBezTo>
                  <a:cubicBezTo>
                    <a:pt x="3290" y="41"/>
                    <a:pt x="3289" y="41"/>
                    <a:pt x="3288" y="41"/>
                  </a:cubicBezTo>
                  <a:cubicBezTo>
                    <a:pt x="3273" y="41"/>
                    <a:pt x="3259" y="34"/>
                    <a:pt x="3257" y="21"/>
                  </a:cubicBezTo>
                  <a:cubicBezTo>
                    <a:pt x="3256" y="21"/>
                    <a:pt x="3255" y="21"/>
                    <a:pt x="3254" y="21"/>
                  </a:cubicBezTo>
                  <a:cubicBezTo>
                    <a:pt x="3254" y="21"/>
                    <a:pt x="3253" y="21"/>
                    <a:pt x="3252" y="21"/>
                  </a:cubicBezTo>
                  <a:cubicBezTo>
                    <a:pt x="3252" y="21"/>
                    <a:pt x="3251" y="21"/>
                    <a:pt x="3250" y="21"/>
                  </a:cubicBezTo>
                  <a:cubicBezTo>
                    <a:pt x="3249" y="21"/>
                    <a:pt x="3248" y="21"/>
                    <a:pt x="3248" y="19"/>
                  </a:cubicBezTo>
                  <a:cubicBezTo>
                    <a:pt x="3250" y="11"/>
                    <a:pt x="3267" y="18"/>
                    <a:pt x="3267" y="7"/>
                  </a:cubicBezTo>
                  <a:cubicBezTo>
                    <a:pt x="3263" y="4"/>
                    <a:pt x="3258" y="4"/>
                    <a:pt x="3254" y="4"/>
                  </a:cubicBezTo>
                  <a:cubicBezTo>
                    <a:pt x="3243" y="4"/>
                    <a:pt x="3231" y="11"/>
                    <a:pt x="3224" y="16"/>
                  </a:cubicBezTo>
                  <a:cubicBezTo>
                    <a:pt x="3212" y="24"/>
                    <a:pt x="3202" y="36"/>
                    <a:pt x="3188" y="36"/>
                  </a:cubicBezTo>
                  <a:cubicBezTo>
                    <a:pt x="3187" y="36"/>
                    <a:pt x="3187" y="36"/>
                    <a:pt x="3186" y="36"/>
                  </a:cubicBezTo>
                  <a:cubicBezTo>
                    <a:pt x="3186" y="28"/>
                    <a:pt x="3196" y="28"/>
                    <a:pt x="3203" y="25"/>
                  </a:cubicBezTo>
                  <a:cubicBezTo>
                    <a:pt x="3212" y="16"/>
                    <a:pt x="3223" y="8"/>
                    <a:pt x="323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9" name="矩形 8"/>
          <p:cNvSpPr/>
          <p:nvPr userDrawn="1"/>
        </p:nvSpPr>
        <p:spPr>
          <a:xfrm>
            <a:off x="0" y="477396"/>
            <a:ext cx="3358084" cy="45719"/>
          </a:xfrm>
          <a:prstGeom prst="rect">
            <a:avLst/>
          </a:prstGeom>
          <a:gradFill>
            <a:gsLst>
              <a:gs pos="0">
                <a:schemeClr val="bg1">
                  <a:lumMod val="6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5787504" y="477396"/>
            <a:ext cx="3358084" cy="45719"/>
          </a:xfrm>
          <a:prstGeom prst="rect">
            <a:avLst/>
          </a:prstGeom>
          <a:gradFill>
            <a:gsLst>
              <a:gs pos="0">
                <a:schemeClr val="bg1">
                  <a:lumMod val="6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66555968"/>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3" name="bg">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9145588" cy="5145088"/>
          </a:xfrm>
          <a:prstGeom prst="rect">
            <a:avLst/>
          </a:prstGeom>
        </p:spPr>
      </p:pic>
    </p:spTree>
    <p:extLst>
      <p:ext uri="{BB962C8B-B14F-4D97-AF65-F5344CB8AC3E}">
        <p14:creationId xmlns:p14="http://schemas.microsoft.com/office/powerpoint/2010/main" val="2471974677"/>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D701476-7D90-4C9F-912C-BC6C12628A48}" type="datetimeFigureOut">
              <a:rPr lang="zh-CN" altLang="en-US" smtClean="0"/>
              <a:t>2019/10/10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F38AC0D-7CDA-4556-88FC-DA964AB6D27A}" type="slidenum">
              <a:rPr lang="zh-CN" altLang="en-US" smtClean="0"/>
              <a:t>‹#›</a:t>
            </a:fld>
            <a:endParaRPr lang="zh-CN" altLang="en-US"/>
          </a:p>
        </p:txBody>
      </p:sp>
    </p:spTree>
    <p:extLst>
      <p:ext uri="{BB962C8B-B14F-4D97-AF65-F5344CB8AC3E}">
        <p14:creationId xmlns:p14="http://schemas.microsoft.com/office/powerpoint/2010/main" val="1871652171"/>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996" y="1282700"/>
            <a:ext cx="7888070" cy="2140213"/>
          </a:xfrm>
        </p:spPr>
        <p:txBody>
          <a:bodyPr anchor="b"/>
          <a:lstStyle>
            <a:lvl1pPr>
              <a:defRPr sz="4501"/>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996" y="3443160"/>
            <a:ext cx="7888070" cy="1125488"/>
          </a:xfrm>
        </p:spPr>
        <p:txBody>
          <a:bodyPr/>
          <a:lstStyle>
            <a:lvl1pPr marL="0" indent="0">
              <a:buNone/>
              <a:defRPr sz="1800">
                <a:solidFill>
                  <a:schemeClr val="tx1">
                    <a:tint val="75000"/>
                  </a:schemeClr>
                </a:solidFill>
              </a:defRPr>
            </a:lvl1pPr>
            <a:lvl2pPr marL="342946" indent="0">
              <a:buNone/>
              <a:defRPr sz="1500">
                <a:solidFill>
                  <a:schemeClr val="tx1">
                    <a:tint val="75000"/>
                  </a:schemeClr>
                </a:solidFill>
              </a:defRPr>
            </a:lvl2pPr>
            <a:lvl3pPr marL="685891" indent="0">
              <a:buNone/>
              <a:defRPr sz="1350">
                <a:solidFill>
                  <a:schemeClr val="tx1">
                    <a:tint val="75000"/>
                  </a:schemeClr>
                </a:solidFill>
              </a:defRPr>
            </a:lvl3pPr>
            <a:lvl4pPr marL="1028837" indent="0">
              <a:buNone/>
              <a:defRPr sz="1200">
                <a:solidFill>
                  <a:schemeClr val="tx1">
                    <a:tint val="75000"/>
                  </a:schemeClr>
                </a:solidFill>
              </a:defRPr>
            </a:lvl4pPr>
            <a:lvl5pPr marL="1371783" indent="0">
              <a:buNone/>
              <a:defRPr sz="1200">
                <a:solidFill>
                  <a:schemeClr val="tx1">
                    <a:tint val="75000"/>
                  </a:schemeClr>
                </a:solidFill>
              </a:defRPr>
            </a:lvl5pPr>
            <a:lvl6pPr marL="1714729" indent="0">
              <a:buNone/>
              <a:defRPr sz="1200">
                <a:solidFill>
                  <a:schemeClr val="tx1">
                    <a:tint val="75000"/>
                  </a:schemeClr>
                </a:solidFill>
              </a:defRPr>
            </a:lvl6pPr>
            <a:lvl7pPr marL="2057674" indent="0">
              <a:buNone/>
              <a:defRPr sz="1200">
                <a:solidFill>
                  <a:schemeClr val="tx1">
                    <a:tint val="75000"/>
                  </a:schemeClr>
                </a:solidFill>
              </a:defRPr>
            </a:lvl7pPr>
            <a:lvl8pPr marL="2400620" indent="0">
              <a:buNone/>
              <a:defRPr sz="1200">
                <a:solidFill>
                  <a:schemeClr val="tx1">
                    <a:tint val="75000"/>
                  </a:schemeClr>
                </a:solidFill>
              </a:defRPr>
            </a:lvl8pPr>
            <a:lvl9pPr marL="2743566"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ED701476-7D90-4C9F-912C-BC6C12628A48}" type="datetimeFigureOut">
              <a:rPr lang="zh-CN" altLang="en-US" smtClean="0"/>
              <a:t>2019/10/10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F38AC0D-7CDA-4556-88FC-DA964AB6D27A}" type="slidenum">
              <a:rPr lang="zh-CN" altLang="en-US" smtClean="0"/>
              <a:t>‹#›</a:t>
            </a:fld>
            <a:endParaRPr lang="zh-CN" altLang="en-US"/>
          </a:p>
        </p:txBody>
      </p:sp>
    </p:spTree>
    <p:extLst>
      <p:ext uri="{BB962C8B-B14F-4D97-AF65-F5344CB8AC3E}">
        <p14:creationId xmlns:p14="http://schemas.microsoft.com/office/powerpoint/2010/main" val="3534688634"/>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759" y="1369642"/>
            <a:ext cx="3886875" cy="326451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954" y="1369642"/>
            <a:ext cx="3886875" cy="326451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ED701476-7D90-4C9F-912C-BC6C12628A48}" type="datetimeFigureOut">
              <a:rPr lang="zh-CN" altLang="en-US" smtClean="0"/>
              <a:t>2019/10/10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F38AC0D-7CDA-4556-88FC-DA964AB6D27A}" type="slidenum">
              <a:rPr lang="zh-CN" altLang="en-US" smtClean="0"/>
              <a:t>‹#›</a:t>
            </a:fld>
            <a:endParaRPr lang="zh-CN" altLang="en-US"/>
          </a:p>
        </p:txBody>
      </p:sp>
    </p:spTree>
    <p:extLst>
      <p:ext uri="{BB962C8B-B14F-4D97-AF65-F5344CB8AC3E}">
        <p14:creationId xmlns:p14="http://schemas.microsoft.com/office/powerpoint/2010/main" val="3821301231"/>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950" y="273929"/>
            <a:ext cx="7888070" cy="994479"/>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951" y="1261261"/>
            <a:ext cx="3869012" cy="618125"/>
          </a:xfrm>
        </p:spPr>
        <p:txBody>
          <a:bodyPr anchor="b"/>
          <a:lstStyle>
            <a:lvl1pPr marL="0" indent="0">
              <a:buNone/>
              <a:defRPr sz="1800" b="1"/>
            </a:lvl1pPr>
            <a:lvl2pPr marL="342946" indent="0">
              <a:buNone/>
              <a:defRPr sz="1500" b="1"/>
            </a:lvl2pPr>
            <a:lvl3pPr marL="685891" indent="0">
              <a:buNone/>
              <a:defRPr sz="1350" b="1"/>
            </a:lvl3pPr>
            <a:lvl4pPr marL="1028837" indent="0">
              <a:buNone/>
              <a:defRPr sz="1200" b="1"/>
            </a:lvl4pPr>
            <a:lvl5pPr marL="1371783" indent="0">
              <a:buNone/>
              <a:defRPr sz="1200" b="1"/>
            </a:lvl5pPr>
            <a:lvl6pPr marL="1714729" indent="0">
              <a:buNone/>
              <a:defRPr sz="1200" b="1"/>
            </a:lvl6pPr>
            <a:lvl7pPr marL="2057674" indent="0">
              <a:buNone/>
              <a:defRPr sz="1200" b="1"/>
            </a:lvl7pPr>
            <a:lvl8pPr marL="2400620" indent="0">
              <a:buNone/>
              <a:defRPr sz="1200" b="1"/>
            </a:lvl8pPr>
            <a:lvl9pPr marL="2743566"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951" y="1879386"/>
            <a:ext cx="3869012" cy="276429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954" y="1261261"/>
            <a:ext cx="3888066" cy="618125"/>
          </a:xfrm>
        </p:spPr>
        <p:txBody>
          <a:bodyPr anchor="b"/>
          <a:lstStyle>
            <a:lvl1pPr marL="0" indent="0">
              <a:buNone/>
              <a:defRPr sz="1800" b="1"/>
            </a:lvl1pPr>
            <a:lvl2pPr marL="342946" indent="0">
              <a:buNone/>
              <a:defRPr sz="1500" b="1"/>
            </a:lvl2pPr>
            <a:lvl3pPr marL="685891" indent="0">
              <a:buNone/>
              <a:defRPr sz="1350" b="1"/>
            </a:lvl3pPr>
            <a:lvl4pPr marL="1028837" indent="0">
              <a:buNone/>
              <a:defRPr sz="1200" b="1"/>
            </a:lvl4pPr>
            <a:lvl5pPr marL="1371783" indent="0">
              <a:buNone/>
              <a:defRPr sz="1200" b="1"/>
            </a:lvl5pPr>
            <a:lvl6pPr marL="1714729" indent="0">
              <a:buNone/>
              <a:defRPr sz="1200" b="1"/>
            </a:lvl6pPr>
            <a:lvl7pPr marL="2057674" indent="0">
              <a:buNone/>
              <a:defRPr sz="1200" b="1"/>
            </a:lvl7pPr>
            <a:lvl8pPr marL="2400620" indent="0">
              <a:buNone/>
              <a:defRPr sz="1200" b="1"/>
            </a:lvl8pPr>
            <a:lvl9pPr marL="2743566"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954" y="1879386"/>
            <a:ext cx="3888066" cy="276429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ED701476-7D90-4C9F-912C-BC6C12628A48}" type="datetimeFigureOut">
              <a:rPr lang="zh-CN" altLang="en-US" smtClean="0"/>
              <a:t>2019/10/10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F38AC0D-7CDA-4556-88FC-DA964AB6D27A}" type="slidenum">
              <a:rPr lang="zh-CN" altLang="en-US" smtClean="0"/>
              <a:t>‹#›</a:t>
            </a:fld>
            <a:endParaRPr lang="zh-CN" altLang="en-US"/>
          </a:p>
        </p:txBody>
      </p:sp>
    </p:spTree>
    <p:extLst>
      <p:ext uri="{BB962C8B-B14F-4D97-AF65-F5344CB8AC3E}">
        <p14:creationId xmlns:p14="http://schemas.microsoft.com/office/powerpoint/2010/main" val="1574265489"/>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ED701476-7D90-4C9F-912C-BC6C12628A48}" type="datetimeFigureOut">
              <a:rPr lang="zh-CN" altLang="en-US" smtClean="0"/>
              <a:t>2019/10/10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F38AC0D-7CDA-4556-88FC-DA964AB6D27A}" type="slidenum">
              <a:rPr lang="zh-CN" altLang="en-US" smtClean="0"/>
              <a:t>‹#›</a:t>
            </a:fld>
            <a:endParaRPr lang="zh-CN" altLang="en-US"/>
          </a:p>
        </p:txBody>
      </p:sp>
    </p:spTree>
    <p:extLst>
      <p:ext uri="{BB962C8B-B14F-4D97-AF65-F5344CB8AC3E}">
        <p14:creationId xmlns:p14="http://schemas.microsoft.com/office/powerpoint/2010/main" val="3854171435"/>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D701476-7D90-4C9F-912C-BC6C12628A48}" type="datetimeFigureOut">
              <a:rPr lang="zh-CN" altLang="en-US" smtClean="0"/>
              <a:t>2019/10/10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F38AC0D-7CDA-4556-88FC-DA964AB6D27A}" type="slidenum">
              <a:rPr lang="zh-CN" altLang="en-US" smtClean="0"/>
              <a:t>‹#›</a:t>
            </a:fld>
            <a:endParaRPr lang="zh-CN" altLang="en-US"/>
          </a:p>
        </p:txBody>
      </p:sp>
    </p:spTree>
    <p:extLst>
      <p:ext uri="{BB962C8B-B14F-4D97-AF65-F5344CB8AC3E}">
        <p14:creationId xmlns:p14="http://schemas.microsoft.com/office/powerpoint/2010/main" val="2429782269"/>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951" y="343006"/>
            <a:ext cx="2949690" cy="1200521"/>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8066" y="740798"/>
            <a:ext cx="4629954" cy="365634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951" y="1543526"/>
            <a:ext cx="2949690" cy="2859574"/>
          </a:xfrm>
        </p:spPr>
        <p:txBody>
          <a:bodyPr/>
          <a:lstStyle>
            <a:lvl1pPr marL="0" indent="0">
              <a:buNone/>
              <a:defRPr sz="1200"/>
            </a:lvl1pPr>
            <a:lvl2pPr marL="342946" indent="0">
              <a:buNone/>
              <a:defRPr sz="1050"/>
            </a:lvl2pPr>
            <a:lvl3pPr marL="685891" indent="0">
              <a:buNone/>
              <a:defRPr sz="900"/>
            </a:lvl3pPr>
            <a:lvl4pPr marL="1028837" indent="0">
              <a:buNone/>
              <a:defRPr sz="750"/>
            </a:lvl4pPr>
            <a:lvl5pPr marL="1371783" indent="0">
              <a:buNone/>
              <a:defRPr sz="750"/>
            </a:lvl5pPr>
            <a:lvl6pPr marL="1714729" indent="0">
              <a:buNone/>
              <a:defRPr sz="750"/>
            </a:lvl6pPr>
            <a:lvl7pPr marL="2057674" indent="0">
              <a:buNone/>
              <a:defRPr sz="750"/>
            </a:lvl7pPr>
            <a:lvl8pPr marL="2400620" indent="0">
              <a:buNone/>
              <a:defRPr sz="750"/>
            </a:lvl8pPr>
            <a:lvl9pPr marL="2743566"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ED701476-7D90-4C9F-912C-BC6C12628A48}" type="datetimeFigureOut">
              <a:rPr lang="zh-CN" altLang="en-US" smtClean="0"/>
              <a:t>2019/10/10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F38AC0D-7CDA-4556-88FC-DA964AB6D27A}" type="slidenum">
              <a:rPr lang="zh-CN" altLang="en-US" smtClean="0"/>
              <a:t>‹#›</a:t>
            </a:fld>
            <a:endParaRPr lang="zh-CN" altLang="en-US"/>
          </a:p>
        </p:txBody>
      </p:sp>
    </p:spTree>
    <p:extLst>
      <p:ext uri="{BB962C8B-B14F-4D97-AF65-F5344CB8AC3E}">
        <p14:creationId xmlns:p14="http://schemas.microsoft.com/office/powerpoint/2010/main" val="1657954560"/>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951" y="343006"/>
            <a:ext cx="2949690" cy="1200521"/>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8066" y="740798"/>
            <a:ext cx="4629954" cy="3656347"/>
          </a:xfrm>
        </p:spPr>
        <p:txBody>
          <a:bodyPr/>
          <a:lstStyle>
            <a:lvl1pPr marL="0" indent="0">
              <a:buNone/>
              <a:defRPr sz="2400"/>
            </a:lvl1pPr>
            <a:lvl2pPr marL="342946" indent="0">
              <a:buNone/>
              <a:defRPr sz="2100"/>
            </a:lvl2pPr>
            <a:lvl3pPr marL="685891" indent="0">
              <a:buNone/>
              <a:defRPr sz="1800"/>
            </a:lvl3pPr>
            <a:lvl4pPr marL="1028837" indent="0">
              <a:buNone/>
              <a:defRPr sz="1500"/>
            </a:lvl4pPr>
            <a:lvl5pPr marL="1371783" indent="0">
              <a:buNone/>
              <a:defRPr sz="1500"/>
            </a:lvl5pPr>
            <a:lvl6pPr marL="1714729" indent="0">
              <a:buNone/>
              <a:defRPr sz="1500"/>
            </a:lvl6pPr>
            <a:lvl7pPr marL="2057674" indent="0">
              <a:buNone/>
              <a:defRPr sz="1500"/>
            </a:lvl7pPr>
            <a:lvl8pPr marL="2400620" indent="0">
              <a:buNone/>
              <a:defRPr sz="1500"/>
            </a:lvl8pPr>
            <a:lvl9pPr marL="2743566" indent="0">
              <a:buNone/>
              <a:defRPr sz="1500"/>
            </a:lvl9pPr>
          </a:lstStyle>
          <a:p>
            <a:endParaRPr lang="zh-CN" altLang="en-US"/>
          </a:p>
        </p:txBody>
      </p:sp>
      <p:sp>
        <p:nvSpPr>
          <p:cNvPr id="4" name="文本占位符 3"/>
          <p:cNvSpPr>
            <a:spLocks noGrp="1"/>
          </p:cNvSpPr>
          <p:nvPr>
            <p:ph type="body" sz="half" idx="2"/>
          </p:nvPr>
        </p:nvSpPr>
        <p:spPr>
          <a:xfrm>
            <a:off x="629951" y="1543526"/>
            <a:ext cx="2949690" cy="2859574"/>
          </a:xfrm>
        </p:spPr>
        <p:txBody>
          <a:bodyPr/>
          <a:lstStyle>
            <a:lvl1pPr marL="0" indent="0">
              <a:buNone/>
              <a:defRPr sz="1200"/>
            </a:lvl1pPr>
            <a:lvl2pPr marL="342946" indent="0">
              <a:buNone/>
              <a:defRPr sz="1050"/>
            </a:lvl2pPr>
            <a:lvl3pPr marL="685891" indent="0">
              <a:buNone/>
              <a:defRPr sz="900"/>
            </a:lvl3pPr>
            <a:lvl4pPr marL="1028837" indent="0">
              <a:buNone/>
              <a:defRPr sz="750"/>
            </a:lvl4pPr>
            <a:lvl5pPr marL="1371783" indent="0">
              <a:buNone/>
              <a:defRPr sz="750"/>
            </a:lvl5pPr>
            <a:lvl6pPr marL="1714729" indent="0">
              <a:buNone/>
              <a:defRPr sz="750"/>
            </a:lvl6pPr>
            <a:lvl7pPr marL="2057674" indent="0">
              <a:buNone/>
              <a:defRPr sz="750"/>
            </a:lvl7pPr>
            <a:lvl8pPr marL="2400620" indent="0">
              <a:buNone/>
              <a:defRPr sz="750"/>
            </a:lvl8pPr>
            <a:lvl9pPr marL="2743566"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ED701476-7D90-4C9F-912C-BC6C12628A48}" type="datetimeFigureOut">
              <a:rPr lang="zh-CN" altLang="en-US" smtClean="0"/>
              <a:t>2019/10/10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F38AC0D-7CDA-4556-88FC-DA964AB6D27A}" type="slidenum">
              <a:rPr lang="zh-CN" altLang="en-US" smtClean="0"/>
              <a:t>‹#›</a:t>
            </a:fld>
            <a:endParaRPr lang="zh-CN" altLang="en-US"/>
          </a:p>
        </p:txBody>
      </p:sp>
    </p:spTree>
    <p:extLst>
      <p:ext uri="{BB962C8B-B14F-4D97-AF65-F5344CB8AC3E}">
        <p14:creationId xmlns:p14="http://schemas.microsoft.com/office/powerpoint/2010/main" val="1373479764"/>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759" y="273929"/>
            <a:ext cx="7888070" cy="994479"/>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759" y="1369642"/>
            <a:ext cx="7888070" cy="3264511"/>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759" y="4768735"/>
            <a:ext cx="2057757" cy="273928"/>
          </a:xfrm>
          <a:prstGeom prst="rect">
            <a:avLst/>
          </a:prstGeom>
        </p:spPr>
        <p:txBody>
          <a:bodyPr vert="horz" lIns="91440" tIns="45720" rIns="91440" bIns="45720" rtlCol="0" anchor="ctr"/>
          <a:lstStyle>
            <a:lvl1pPr algn="l">
              <a:defRPr sz="900">
                <a:solidFill>
                  <a:schemeClr val="tx1">
                    <a:tint val="75000"/>
                  </a:schemeClr>
                </a:solidFill>
              </a:defRPr>
            </a:lvl1pPr>
          </a:lstStyle>
          <a:p>
            <a:fld id="{ED701476-7D90-4C9F-912C-BC6C12628A48}" type="datetimeFigureOut">
              <a:rPr lang="zh-CN" altLang="en-US" smtClean="0"/>
              <a:t>2019/10/10</a:t>
            </a:fld>
            <a:endParaRPr lang="zh-CN" altLang="en-US"/>
          </a:p>
        </p:txBody>
      </p:sp>
      <p:sp>
        <p:nvSpPr>
          <p:cNvPr id="5" name="页脚占位符 4"/>
          <p:cNvSpPr>
            <a:spLocks noGrp="1"/>
          </p:cNvSpPr>
          <p:nvPr>
            <p:ph type="ftr" sz="quarter" idx="3"/>
          </p:nvPr>
        </p:nvSpPr>
        <p:spPr>
          <a:xfrm>
            <a:off x="3029476" y="4768735"/>
            <a:ext cx="3086636" cy="273928"/>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9072" y="4768735"/>
            <a:ext cx="2057757" cy="273928"/>
          </a:xfrm>
          <a:prstGeom prst="rect">
            <a:avLst/>
          </a:prstGeom>
        </p:spPr>
        <p:txBody>
          <a:bodyPr vert="horz" lIns="91440" tIns="45720" rIns="91440" bIns="45720" rtlCol="0" anchor="ctr"/>
          <a:lstStyle>
            <a:lvl1pPr algn="r">
              <a:defRPr sz="900">
                <a:solidFill>
                  <a:schemeClr val="tx1">
                    <a:tint val="75000"/>
                  </a:schemeClr>
                </a:solidFill>
              </a:defRPr>
            </a:lvl1pPr>
          </a:lstStyle>
          <a:p>
            <a:fld id="{EF38AC0D-7CDA-4556-88FC-DA964AB6D27A}" type="slidenum">
              <a:rPr lang="zh-CN" altLang="en-US" smtClean="0"/>
              <a:t>‹#›</a:t>
            </a:fld>
            <a:endParaRPr lang="zh-CN" altLang="en-US"/>
          </a:p>
        </p:txBody>
      </p:sp>
    </p:spTree>
    <p:extLst>
      <p:ext uri="{BB962C8B-B14F-4D97-AF65-F5344CB8AC3E}">
        <p14:creationId xmlns:p14="http://schemas.microsoft.com/office/powerpoint/2010/main" val="1787925028"/>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688" r:id="rId14"/>
    <p:sldLayoutId id="2147483718" r:id="rId15"/>
  </p:sldLayoutIdLst>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par>
    </p:tnLst>
  </p:timing>
  <p:txStyles>
    <p:titleStyle>
      <a:lvl1pPr algn="l" defTabSz="685891"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73" indent="-171473" algn="l" defTabSz="685891"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419" indent="-171473" algn="l" defTabSz="685891"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364" indent="-171473" algn="l" defTabSz="685891"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310" indent="-171473" algn="l" defTabSz="68589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256" indent="-171473" algn="l" defTabSz="68589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201" indent="-171473" algn="l" defTabSz="68589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147" indent="-171473" algn="l" defTabSz="68589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093" indent="-171473" algn="l" defTabSz="68589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039" indent="-171473" algn="l" defTabSz="68589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91" rtl="0" eaLnBrk="1" latinLnBrk="0" hangingPunct="1">
        <a:defRPr sz="1350" kern="1200">
          <a:solidFill>
            <a:schemeClr val="tx1"/>
          </a:solidFill>
          <a:latin typeface="+mn-lt"/>
          <a:ea typeface="+mn-ea"/>
          <a:cs typeface="+mn-cs"/>
        </a:defRPr>
      </a:lvl1pPr>
      <a:lvl2pPr marL="342946" algn="l" defTabSz="685891" rtl="0" eaLnBrk="1" latinLnBrk="0" hangingPunct="1">
        <a:defRPr sz="1350" kern="1200">
          <a:solidFill>
            <a:schemeClr val="tx1"/>
          </a:solidFill>
          <a:latin typeface="+mn-lt"/>
          <a:ea typeface="+mn-ea"/>
          <a:cs typeface="+mn-cs"/>
        </a:defRPr>
      </a:lvl2pPr>
      <a:lvl3pPr marL="685891" algn="l" defTabSz="685891" rtl="0" eaLnBrk="1" latinLnBrk="0" hangingPunct="1">
        <a:defRPr sz="1350" kern="1200">
          <a:solidFill>
            <a:schemeClr val="tx1"/>
          </a:solidFill>
          <a:latin typeface="+mn-lt"/>
          <a:ea typeface="+mn-ea"/>
          <a:cs typeface="+mn-cs"/>
        </a:defRPr>
      </a:lvl3pPr>
      <a:lvl4pPr marL="1028837" algn="l" defTabSz="685891" rtl="0" eaLnBrk="1" latinLnBrk="0" hangingPunct="1">
        <a:defRPr sz="1350" kern="1200">
          <a:solidFill>
            <a:schemeClr val="tx1"/>
          </a:solidFill>
          <a:latin typeface="+mn-lt"/>
          <a:ea typeface="+mn-ea"/>
          <a:cs typeface="+mn-cs"/>
        </a:defRPr>
      </a:lvl4pPr>
      <a:lvl5pPr marL="1371783" algn="l" defTabSz="685891" rtl="0" eaLnBrk="1" latinLnBrk="0" hangingPunct="1">
        <a:defRPr sz="1350" kern="1200">
          <a:solidFill>
            <a:schemeClr val="tx1"/>
          </a:solidFill>
          <a:latin typeface="+mn-lt"/>
          <a:ea typeface="+mn-ea"/>
          <a:cs typeface="+mn-cs"/>
        </a:defRPr>
      </a:lvl5pPr>
      <a:lvl6pPr marL="1714729" algn="l" defTabSz="685891" rtl="0" eaLnBrk="1" latinLnBrk="0" hangingPunct="1">
        <a:defRPr sz="1350" kern="1200">
          <a:solidFill>
            <a:schemeClr val="tx1"/>
          </a:solidFill>
          <a:latin typeface="+mn-lt"/>
          <a:ea typeface="+mn-ea"/>
          <a:cs typeface="+mn-cs"/>
        </a:defRPr>
      </a:lvl6pPr>
      <a:lvl7pPr marL="2057674" algn="l" defTabSz="685891" rtl="0" eaLnBrk="1" latinLnBrk="0" hangingPunct="1">
        <a:defRPr sz="1350" kern="1200">
          <a:solidFill>
            <a:schemeClr val="tx1"/>
          </a:solidFill>
          <a:latin typeface="+mn-lt"/>
          <a:ea typeface="+mn-ea"/>
          <a:cs typeface="+mn-cs"/>
        </a:defRPr>
      </a:lvl7pPr>
      <a:lvl8pPr marL="2400620" algn="l" defTabSz="685891" rtl="0" eaLnBrk="1" latinLnBrk="0" hangingPunct="1">
        <a:defRPr sz="1350" kern="1200">
          <a:solidFill>
            <a:schemeClr val="tx1"/>
          </a:solidFill>
          <a:latin typeface="+mn-lt"/>
          <a:ea typeface="+mn-ea"/>
          <a:cs typeface="+mn-cs"/>
        </a:defRPr>
      </a:lvl8pPr>
      <a:lvl9pPr marL="2743566" algn="l" defTabSz="685891"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5.jpe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gMusi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26374" y="-649601"/>
            <a:ext cx="457279" cy="457341"/>
          </a:xfrm>
          <a:prstGeom prst="rect">
            <a:avLst/>
          </a:prstGeom>
        </p:spPr>
      </p:pic>
      <p:sp>
        <p:nvSpPr>
          <p:cNvPr id="2" name="矩形 1"/>
          <p:cNvSpPr/>
          <p:nvPr/>
        </p:nvSpPr>
        <p:spPr>
          <a:xfrm>
            <a:off x="838994" y="1170409"/>
            <a:ext cx="7162800" cy="1592754"/>
          </a:xfrm>
          <a:prstGeom prst="rect">
            <a:avLst/>
          </a:prstGeom>
        </p:spPr>
        <p:txBody>
          <a:bodyPr wrap="square" lIns="68589" tIns="34295" rIns="68589" bIns="34295">
            <a:spAutoFit/>
          </a:bodyPr>
          <a:lstStyle/>
          <a:p>
            <a:pPr algn="ctr"/>
            <a:r>
              <a:rPr lang="en-US" altLang="zh-CN" sz="3300" dirty="0" smtClean="0">
                <a:solidFill>
                  <a:schemeClr val="bg1"/>
                </a:solidFill>
              </a:rPr>
              <a:t>Thoughts on Mission </a:t>
            </a:r>
            <a:r>
              <a:rPr lang="en-US" altLang="zh-CN" sz="3300" dirty="0" smtClean="0">
                <a:solidFill>
                  <a:schemeClr val="bg1"/>
                </a:solidFill>
              </a:rPr>
              <a:t>and Task </a:t>
            </a:r>
            <a:r>
              <a:rPr lang="en-US" altLang="zh-CN" sz="3300" dirty="0" smtClean="0">
                <a:solidFill>
                  <a:schemeClr val="bg1"/>
                </a:solidFill>
              </a:rPr>
              <a:t>of </a:t>
            </a:r>
            <a:r>
              <a:rPr lang="en-US" altLang="zh-CN" sz="3300" dirty="0">
                <a:solidFill>
                  <a:schemeClr val="bg1"/>
                </a:solidFill>
              </a:rPr>
              <a:t>China’s Open </a:t>
            </a:r>
            <a:r>
              <a:rPr lang="en-US" altLang="zh-CN" sz="3300" dirty="0" smtClean="0">
                <a:solidFill>
                  <a:schemeClr val="bg1"/>
                </a:solidFill>
              </a:rPr>
              <a:t>University</a:t>
            </a:r>
          </a:p>
          <a:p>
            <a:pPr algn="ctr"/>
            <a:r>
              <a:rPr lang="en-US" altLang="zh-CN" sz="3300" dirty="0" smtClean="0">
                <a:solidFill>
                  <a:schemeClr val="bg1"/>
                </a:solidFill>
              </a:rPr>
              <a:t> </a:t>
            </a:r>
            <a:r>
              <a:rPr lang="en-US" altLang="zh-CN" sz="3300" dirty="0">
                <a:solidFill>
                  <a:schemeClr val="bg1"/>
                </a:solidFill>
              </a:rPr>
              <a:t>in the New Period</a:t>
            </a:r>
            <a:endParaRPr lang="zh-CN" altLang="en-US" sz="3300" dirty="0"/>
          </a:p>
        </p:txBody>
      </p:sp>
      <p:sp>
        <p:nvSpPr>
          <p:cNvPr id="3" name="矩形 2"/>
          <p:cNvSpPr/>
          <p:nvPr/>
        </p:nvSpPr>
        <p:spPr>
          <a:xfrm>
            <a:off x="1927106" y="3304208"/>
            <a:ext cx="5111731" cy="900257"/>
          </a:xfrm>
          <a:prstGeom prst="rect">
            <a:avLst/>
          </a:prstGeom>
        </p:spPr>
        <p:txBody>
          <a:bodyPr wrap="square" lIns="68589" tIns="34295" rIns="68589" bIns="34295">
            <a:spAutoFit/>
          </a:bodyPr>
          <a:lstStyle/>
          <a:p>
            <a:pPr algn="ctr"/>
            <a:r>
              <a:rPr lang="en-US" altLang="zh-CN" sz="2000" dirty="0">
                <a:solidFill>
                  <a:schemeClr val="bg1"/>
                </a:solidFill>
              </a:rPr>
              <a:t>Chen Zhiping</a:t>
            </a:r>
            <a:r>
              <a:rPr lang="en-US" altLang="zh-CN" sz="2000" baseline="30000" dirty="0">
                <a:solidFill>
                  <a:schemeClr val="bg1"/>
                </a:solidFill>
              </a:rPr>
              <a:t>1</a:t>
            </a:r>
            <a:r>
              <a:rPr lang="en-US" altLang="zh-CN" sz="2000" dirty="0">
                <a:solidFill>
                  <a:schemeClr val="bg1"/>
                </a:solidFill>
              </a:rPr>
              <a:t>, Ren Yalin</a:t>
            </a:r>
            <a:r>
              <a:rPr lang="en-US" altLang="zh-CN" sz="2000" baseline="30000" dirty="0">
                <a:solidFill>
                  <a:schemeClr val="bg1"/>
                </a:solidFill>
              </a:rPr>
              <a:t>2</a:t>
            </a:r>
            <a:r>
              <a:rPr lang="en-US" altLang="zh-CN" sz="2000" dirty="0">
                <a:solidFill>
                  <a:schemeClr val="bg1"/>
                </a:solidFill>
              </a:rPr>
              <a:t> </a:t>
            </a:r>
          </a:p>
          <a:p>
            <a:pPr algn="ctr"/>
            <a:endParaRPr lang="en-US" altLang="zh-CN" dirty="0">
              <a:solidFill>
                <a:schemeClr val="bg1"/>
              </a:solidFill>
            </a:endParaRPr>
          </a:p>
          <a:p>
            <a:pPr algn="ctr"/>
            <a:r>
              <a:rPr lang="zh-CN" altLang="zh-CN" sz="1600" dirty="0">
                <a:solidFill>
                  <a:schemeClr val="bg1"/>
                </a:solidFill>
              </a:rPr>
              <a:t> </a:t>
            </a:r>
            <a:r>
              <a:rPr lang="en-US" altLang="zh-CN" sz="1600" dirty="0">
                <a:solidFill>
                  <a:schemeClr val="bg1"/>
                </a:solidFill>
              </a:rPr>
              <a:t>Inner Mongolia Radio and TV University of China</a:t>
            </a:r>
            <a:endParaRPr lang="zh-CN" altLang="zh-CN" sz="1600" dirty="0">
              <a:solidFill>
                <a:schemeClr val="bg1"/>
              </a:solidFill>
            </a:endParaRPr>
          </a:p>
        </p:txBody>
      </p:sp>
    </p:spTree>
    <p:extLst>
      <p:ext uri="{BB962C8B-B14F-4D97-AF65-F5344CB8AC3E}">
        <p14:creationId xmlns:p14="http://schemas.microsoft.com/office/powerpoint/2010/main" val="1634912186"/>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audio>
              <p:cMediaNode vol="100000" numSld="999">
                <p:cTn id="2" repeatCount="indefinite"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4635344" y="878212"/>
            <a:ext cx="2066444" cy="2584604"/>
            <a:chOff x="3885937" y="2769115"/>
            <a:chExt cx="2754422" cy="3446339"/>
          </a:xfrm>
        </p:grpSpPr>
        <p:grpSp>
          <p:nvGrpSpPr>
            <p:cNvPr id="12" name="组合 11"/>
            <p:cNvGrpSpPr/>
            <p:nvPr/>
          </p:nvGrpSpPr>
          <p:grpSpPr>
            <a:xfrm>
              <a:off x="3885937" y="2769115"/>
              <a:ext cx="2754422" cy="3446339"/>
              <a:chOff x="3295850" y="1895995"/>
              <a:chExt cx="3725149" cy="4660916"/>
            </a:xfrm>
          </p:grpSpPr>
          <p:sp>
            <p:nvSpPr>
              <p:cNvPr id="16" name="圆角矩形 15"/>
              <p:cNvSpPr/>
              <p:nvPr/>
            </p:nvSpPr>
            <p:spPr>
              <a:xfrm rot="2760000">
                <a:off x="3086007" y="2621919"/>
                <a:ext cx="4660916" cy="3209068"/>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方正正黑简体" panose="02000000000000000000" pitchFamily="2" charset="-122"/>
                  <a:ea typeface="方正正黑简体" panose="02000000000000000000" pitchFamily="2" charset="-122"/>
                </a:endParaRPr>
              </a:p>
            </p:txBody>
          </p:sp>
          <p:sp>
            <p:nvSpPr>
              <p:cNvPr id="17" name="Freeform 5"/>
              <p:cNvSpPr>
                <a:spLocks/>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68592" tIns="34296" rIns="68592" bIns="34296" numCol="1" anchor="t" anchorCtr="0" compatLnSpc="1">
                <a:prstTxWarp prst="textNoShape">
                  <a:avLst/>
                </a:prstTxWarp>
              </a:bodyPr>
              <a:lstStyle/>
              <a:p>
                <a:endParaRPr lang="zh-CN" altLang="en-US">
                  <a:solidFill>
                    <a:prstClr val="black"/>
                  </a:solidFill>
                  <a:latin typeface="方正正黑简体" panose="02000000000000000000" pitchFamily="2" charset="-122"/>
                  <a:ea typeface="方正正黑简体" panose="02000000000000000000" pitchFamily="2" charset="-122"/>
                </a:endParaRPr>
              </a:p>
            </p:txBody>
          </p:sp>
          <p:sp>
            <p:nvSpPr>
              <p:cNvPr id="18" name="圆角矩形 17"/>
              <p:cNvSpPr/>
              <p:nvPr/>
            </p:nvSpPr>
            <p:spPr>
              <a:xfrm rot="2760000">
                <a:off x="3384391" y="2878566"/>
                <a:ext cx="3953506" cy="2592561"/>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方正正黑简体" panose="02000000000000000000" pitchFamily="2" charset="-122"/>
                  <a:ea typeface="方正正黑简体" panose="02000000000000000000" pitchFamily="2" charset="-122"/>
                </a:endParaRPr>
              </a:p>
            </p:txBody>
          </p:sp>
          <p:sp>
            <p:nvSpPr>
              <p:cNvPr id="19" name="Freeform 5"/>
              <p:cNvSpPr>
                <a:spLocks/>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01BDD1"/>
                  </a:gs>
                  <a:gs pos="100000">
                    <a:srgbClr val="0194A3"/>
                  </a:gs>
                </a:gsLst>
                <a:lin ang="2700000" scaled="1"/>
                <a:tileRect/>
              </a:gradFill>
              <a:ln w="25400">
                <a:gradFill flip="none" rotWithShape="1">
                  <a:gsLst>
                    <a:gs pos="0">
                      <a:srgbClr val="0194A3"/>
                    </a:gs>
                    <a:gs pos="100000">
                      <a:srgbClr val="01CFE5"/>
                    </a:gs>
                  </a:gsLst>
                  <a:lin ang="2700000" scaled="1"/>
                  <a:tileRect/>
                </a:gradFill>
              </a:ln>
              <a:effectLst>
                <a:outerShdw blurRad="254000" dist="114300" dir="2700000" algn="tl" rotWithShape="0">
                  <a:prstClr val="black">
                    <a:alpha val="25000"/>
                  </a:prstClr>
                </a:outerShdw>
              </a:effectLst>
            </p:spPr>
            <p:txBody>
              <a:bodyPr vert="horz" wrap="square" lIns="68592" tIns="34296" rIns="68592" bIns="34296" numCol="1" anchor="t" anchorCtr="0" compatLnSpc="1">
                <a:prstTxWarp prst="textNoShape">
                  <a:avLst/>
                </a:prstTxWarp>
              </a:bodyPr>
              <a:lstStyle/>
              <a:p>
                <a:endParaRPr lang="zh-CN" altLang="en-US">
                  <a:solidFill>
                    <a:prstClr val="black"/>
                  </a:solidFill>
                  <a:latin typeface="方正正黑简体" panose="02000000000000000000" pitchFamily="2" charset="-122"/>
                  <a:ea typeface="方正正黑简体" panose="02000000000000000000" pitchFamily="2" charset="-122"/>
                </a:endParaRPr>
              </a:p>
            </p:txBody>
          </p:sp>
        </p:grpSp>
        <p:sp>
          <p:nvSpPr>
            <p:cNvPr id="14" name="文本框 32"/>
            <p:cNvSpPr txBox="1"/>
            <p:nvPr/>
          </p:nvSpPr>
          <p:spPr>
            <a:xfrm>
              <a:off x="4361623" y="3462893"/>
              <a:ext cx="1031437" cy="861825"/>
            </a:xfrm>
            <a:prstGeom prst="rect">
              <a:avLst/>
            </a:prstGeom>
            <a:noFill/>
          </p:spPr>
          <p:txBody>
            <a:bodyPr wrap="square" rtlCol="0">
              <a:spAutoFit/>
            </a:bodyPr>
            <a:lstStyle/>
            <a:p>
              <a:pPr algn="ctr"/>
              <a:r>
                <a:rPr lang="en-US" altLang="zh-CN" sz="3600" dirty="0">
                  <a:solidFill>
                    <a:prstClr val="white"/>
                  </a:solidFill>
                  <a:latin typeface="方正正黑简体" panose="02000000000000000000" pitchFamily="2" charset="-122"/>
                  <a:ea typeface="方正正黑简体" panose="02000000000000000000" pitchFamily="2" charset="-122"/>
                </a:rPr>
                <a:t>K</a:t>
              </a:r>
              <a:endParaRPr lang="zh-CN" altLang="en-US" sz="3600" dirty="0">
                <a:solidFill>
                  <a:prstClr val="white"/>
                </a:solidFill>
                <a:latin typeface="方正正黑简体" panose="02000000000000000000" pitchFamily="2" charset="-122"/>
                <a:ea typeface="方正正黑简体" panose="02000000000000000000" pitchFamily="2" charset="-122"/>
              </a:endParaRPr>
            </a:p>
          </p:txBody>
        </p:sp>
      </p:grpSp>
      <p:grpSp>
        <p:nvGrpSpPr>
          <p:cNvPr id="20" name="组合 19"/>
          <p:cNvGrpSpPr/>
          <p:nvPr/>
        </p:nvGrpSpPr>
        <p:grpSpPr>
          <a:xfrm>
            <a:off x="1354399" y="1148561"/>
            <a:ext cx="2066444" cy="2637898"/>
            <a:chOff x="5489223" y="1837839"/>
            <a:chExt cx="2754422" cy="3517402"/>
          </a:xfrm>
        </p:grpSpPr>
        <p:grpSp>
          <p:nvGrpSpPr>
            <p:cNvPr id="21" name="组合 20"/>
            <p:cNvGrpSpPr/>
            <p:nvPr/>
          </p:nvGrpSpPr>
          <p:grpSpPr>
            <a:xfrm>
              <a:off x="5489223" y="1837839"/>
              <a:ext cx="2754422" cy="3517402"/>
              <a:chOff x="3295850" y="1895995"/>
              <a:chExt cx="3725149" cy="4757023"/>
            </a:xfrm>
          </p:grpSpPr>
          <p:sp>
            <p:nvSpPr>
              <p:cNvPr id="25" name="圆角矩形 24"/>
              <p:cNvSpPr/>
              <p:nvPr/>
            </p:nvSpPr>
            <p:spPr>
              <a:xfrm rot="2760000">
                <a:off x="3086007" y="2621919"/>
                <a:ext cx="4660916" cy="3209068"/>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方正正黑简体" panose="02000000000000000000" pitchFamily="2" charset="-122"/>
                  <a:ea typeface="方正正黑简体" panose="02000000000000000000" pitchFamily="2" charset="-122"/>
                </a:endParaRPr>
              </a:p>
            </p:txBody>
          </p:sp>
          <p:sp>
            <p:nvSpPr>
              <p:cNvPr id="26" name="Freeform 5"/>
              <p:cNvSpPr>
                <a:spLocks/>
              </p:cNvSpPr>
              <p:nvPr/>
            </p:nvSpPr>
            <p:spPr bwMode="auto">
              <a:xfrm rot="10800000">
                <a:off x="3295850" y="2263221"/>
                <a:ext cx="2643764" cy="234315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68592" tIns="34296" rIns="68592" bIns="34296" numCol="1" anchor="t" anchorCtr="0" compatLnSpc="1">
                <a:prstTxWarp prst="textNoShape">
                  <a:avLst/>
                </a:prstTxWarp>
              </a:bodyPr>
              <a:lstStyle/>
              <a:p>
                <a:endParaRPr lang="zh-CN" altLang="en-US">
                  <a:solidFill>
                    <a:prstClr val="black"/>
                  </a:solidFill>
                  <a:latin typeface="方正正黑简体" panose="02000000000000000000" pitchFamily="2" charset="-122"/>
                  <a:ea typeface="方正正黑简体" panose="02000000000000000000" pitchFamily="2" charset="-122"/>
                </a:endParaRPr>
              </a:p>
            </p:txBody>
          </p:sp>
          <p:sp>
            <p:nvSpPr>
              <p:cNvPr id="27" name="圆角矩形 26"/>
              <p:cNvSpPr/>
              <p:nvPr/>
            </p:nvSpPr>
            <p:spPr>
              <a:xfrm rot="2760000">
                <a:off x="2744823" y="3379985"/>
                <a:ext cx="3953504" cy="2592561"/>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方正正黑简体" panose="02000000000000000000" pitchFamily="2" charset="-122"/>
                  <a:ea typeface="方正正黑简体" panose="02000000000000000000" pitchFamily="2" charset="-122"/>
                </a:endParaRPr>
              </a:p>
            </p:txBody>
          </p:sp>
          <p:sp>
            <p:nvSpPr>
              <p:cNvPr id="28" name="Freeform 5"/>
              <p:cNvSpPr>
                <a:spLocks/>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EC8C8C"/>
                  </a:gs>
                  <a:gs pos="100000">
                    <a:srgbClr val="E35353"/>
                  </a:gs>
                </a:gsLst>
                <a:lin ang="2700000" scaled="1"/>
                <a:tileRect/>
              </a:gradFill>
              <a:ln w="25400">
                <a:gradFill flip="none" rotWithShape="1">
                  <a:gsLst>
                    <a:gs pos="0">
                      <a:srgbClr val="E35353"/>
                    </a:gs>
                    <a:gs pos="100000">
                      <a:srgbClr val="F1A9A9"/>
                    </a:gs>
                  </a:gsLst>
                  <a:lin ang="2700000" scaled="1"/>
                  <a:tileRect/>
                </a:gradFill>
              </a:ln>
              <a:effectLst>
                <a:outerShdw blurRad="254000" dist="114300" dir="2700000" algn="tl" rotWithShape="0">
                  <a:prstClr val="black">
                    <a:alpha val="25000"/>
                  </a:prstClr>
                </a:outerShdw>
              </a:effectLst>
            </p:spPr>
            <p:txBody>
              <a:bodyPr vert="horz" wrap="square" lIns="68592" tIns="34296" rIns="68592" bIns="34296" numCol="1" anchor="t" anchorCtr="0" compatLnSpc="1">
                <a:prstTxWarp prst="textNoShape">
                  <a:avLst/>
                </a:prstTxWarp>
              </a:bodyPr>
              <a:lstStyle/>
              <a:p>
                <a:endParaRPr lang="zh-CN" altLang="en-US">
                  <a:solidFill>
                    <a:prstClr val="black"/>
                  </a:solidFill>
                  <a:latin typeface="方正正黑简体" panose="02000000000000000000" pitchFamily="2" charset="-122"/>
                  <a:ea typeface="方正正黑简体" panose="02000000000000000000" pitchFamily="2" charset="-122"/>
                </a:endParaRPr>
              </a:p>
            </p:txBody>
          </p:sp>
        </p:grpSp>
        <p:sp>
          <p:nvSpPr>
            <p:cNvPr id="23" name="文本框 35"/>
            <p:cNvSpPr txBox="1"/>
            <p:nvPr/>
          </p:nvSpPr>
          <p:spPr>
            <a:xfrm>
              <a:off x="5894027" y="2584938"/>
              <a:ext cx="1185007" cy="861825"/>
            </a:xfrm>
            <a:prstGeom prst="rect">
              <a:avLst/>
            </a:prstGeom>
            <a:noFill/>
          </p:spPr>
          <p:txBody>
            <a:bodyPr wrap="square" rtlCol="0">
              <a:spAutoFit/>
            </a:bodyPr>
            <a:lstStyle/>
            <a:p>
              <a:pPr algn="ctr"/>
              <a:r>
                <a:rPr lang="en-US" altLang="zh-CN" sz="3600" dirty="0" smtClean="0">
                  <a:solidFill>
                    <a:prstClr val="white"/>
                  </a:solidFill>
                  <a:latin typeface="方正正黑简体" panose="02000000000000000000" pitchFamily="2" charset="-122"/>
                  <a:ea typeface="方正正黑简体" panose="02000000000000000000" pitchFamily="2" charset="-122"/>
                </a:rPr>
                <a:t>TH</a:t>
              </a:r>
              <a:endParaRPr lang="zh-CN" altLang="en-US" sz="3600" dirty="0">
                <a:solidFill>
                  <a:prstClr val="white"/>
                </a:solidFill>
                <a:latin typeface="方正正黑简体" panose="02000000000000000000" pitchFamily="2" charset="-122"/>
                <a:ea typeface="方正正黑简体" panose="02000000000000000000" pitchFamily="2" charset="-122"/>
              </a:endParaRPr>
            </a:p>
          </p:txBody>
        </p:sp>
      </p:grpSp>
      <p:grpSp>
        <p:nvGrpSpPr>
          <p:cNvPr id="2" name="组合 1"/>
          <p:cNvGrpSpPr/>
          <p:nvPr/>
        </p:nvGrpSpPr>
        <p:grpSpPr>
          <a:xfrm>
            <a:off x="3048576" y="878942"/>
            <a:ext cx="2073589" cy="2584604"/>
            <a:chOff x="2285732" y="3716686"/>
            <a:chExt cx="2763946" cy="3446339"/>
          </a:xfrm>
        </p:grpSpPr>
        <p:grpSp>
          <p:nvGrpSpPr>
            <p:cNvPr id="3" name="组合 2"/>
            <p:cNvGrpSpPr/>
            <p:nvPr/>
          </p:nvGrpSpPr>
          <p:grpSpPr>
            <a:xfrm>
              <a:off x="2285732" y="3716686"/>
              <a:ext cx="2763946" cy="3446339"/>
              <a:chOff x="3295850" y="1908877"/>
              <a:chExt cx="3738030" cy="4660916"/>
            </a:xfrm>
          </p:grpSpPr>
          <p:sp>
            <p:nvSpPr>
              <p:cNvPr id="7" name="圆角矩形 6"/>
              <p:cNvSpPr/>
              <p:nvPr/>
            </p:nvSpPr>
            <p:spPr>
              <a:xfrm rot="2760000">
                <a:off x="3098889" y="2634801"/>
                <a:ext cx="4660916" cy="3209067"/>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方正正黑简体" panose="02000000000000000000" pitchFamily="2" charset="-122"/>
                  <a:ea typeface="方正正黑简体" panose="02000000000000000000" pitchFamily="2" charset="-122"/>
                </a:endParaRPr>
              </a:p>
            </p:txBody>
          </p:sp>
          <p:sp>
            <p:nvSpPr>
              <p:cNvPr id="8" name="Freeform 5"/>
              <p:cNvSpPr>
                <a:spLocks/>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68592" tIns="34296" rIns="68592" bIns="34296" numCol="1" anchor="t" anchorCtr="0" compatLnSpc="1">
                <a:prstTxWarp prst="textNoShape">
                  <a:avLst/>
                </a:prstTxWarp>
              </a:bodyPr>
              <a:lstStyle/>
              <a:p>
                <a:endParaRPr lang="zh-CN" altLang="en-US">
                  <a:solidFill>
                    <a:prstClr val="black"/>
                  </a:solidFill>
                  <a:latin typeface="方正正黑简体" panose="02000000000000000000" pitchFamily="2" charset="-122"/>
                  <a:ea typeface="方正正黑简体" panose="02000000000000000000" pitchFamily="2" charset="-122"/>
                </a:endParaRPr>
              </a:p>
            </p:txBody>
          </p:sp>
          <p:sp>
            <p:nvSpPr>
              <p:cNvPr id="9" name="圆角矩形 8"/>
              <p:cNvSpPr/>
              <p:nvPr/>
            </p:nvSpPr>
            <p:spPr>
              <a:xfrm rot="2760000">
                <a:off x="3358628" y="2852802"/>
                <a:ext cx="3953506" cy="2592561"/>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方正正黑简体" panose="02000000000000000000" pitchFamily="2" charset="-122"/>
                  <a:ea typeface="方正正黑简体" panose="02000000000000000000" pitchFamily="2" charset="-122"/>
                </a:endParaRPr>
              </a:p>
            </p:txBody>
          </p:sp>
          <p:sp>
            <p:nvSpPr>
              <p:cNvPr id="10" name="Freeform 5"/>
              <p:cNvSpPr>
                <a:spLocks/>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FFC165"/>
                  </a:gs>
                  <a:gs pos="100000">
                    <a:srgbClr val="FF9A05"/>
                  </a:gs>
                </a:gsLst>
                <a:lin ang="2700000" scaled="1"/>
                <a:tileRect/>
              </a:gradFill>
              <a:ln w="25400">
                <a:gradFill flip="none" rotWithShape="1">
                  <a:gsLst>
                    <a:gs pos="0">
                      <a:srgbClr val="FF9B09"/>
                    </a:gs>
                    <a:gs pos="100000">
                      <a:srgbClr val="FFDBA7"/>
                    </a:gs>
                  </a:gsLst>
                  <a:lin ang="2700000" scaled="1"/>
                  <a:tileRect/>
                </a:gradFill>
              </a:ln>
              <a:effectLst>
                <a:outerShdw blurRad="254000" dist="114300" dir="2700000" algn="tl" rotWithShape="0">
                  <a:prstClr val="black">
                    <a:alpha val="25000"/>
                  </a:prstClr>
                </a:outerShdw>
              </a:effectLst>
            </p:spPr>
            <p:txBody>
              <a:bodyPr vert="horz" wrap="square" lIns="68592" tIns="34296" rIns="68592" bIns="34296" numCol="1" anchor="t" anchorCtr="0" compatLnSpc="1">
                <a:prstTxWarp prst="textNoShape">
                  <a:avLst/>
                </a:prstTxWarp>
              </a:bodyPr>
              <a:lstStyle/>
              <a:p>
                <a:endParaRPr lang="zh-CN" altLang="en-US">
                  <a:solidFill>
                    <a:prstClr val="black"/>
                  </a:solidFill>
                  <a:latin typeface="方正正黑简体" panose="02000000000000000000" pitchFamily="2" charset="-122"/>
                  <a:ea typeface="方正正黑简体" panose="02000000000000000000" pitchFamily="2" charset="-122"/>
                </a:endParaRPr>
              </a:p>
            </p:txBody>
          </p:sp>
        </p:grpSp>
        <p:sp>
          <p:nvSpPr>
            <p:cNvPr id="5" name="文本框 26"/>
            <p:cNvSpPr txBox="1"/>
            <p:nvPr/>
          </p:nvSpPr>
          <p:spPr>
            <a:xfrm>
              <a:off x="2624233" y="4453193"/>
              <a:ext cx="1294540" cy="861825"/>
            </a:xfrm>
            <a:prstGeom prst="rect">
              <a:avLst/>
            </a:prstGeom>
            <a:noFill/>
          </p:spPr>
          <p:txBody>
            <a:bodyPr wrap="square" rtlCol="0">
              <a:spAutoFit/>
            </a:bodyPr>
            <a:lstStyle/>
            <a:p>
              <a:pPr algn="ctr"/>
              <a:r>
                <a:rPr lang="en-US" altLang="zh-CN" sz="3600" dirty="0" smtClean="0">
                  <a:solidFill>
                    <a:prstClr val="white"/>
                  </a:solidFill>
                  <a:latin typeface="方正正黑简体" panose="02000000000000000000" pitchFamily="2" charset="-122"/>
                  <a:ea typeface="方正正黑简体" panose="02000000000000000000" pitchFamily="2" charset="-122"/>
                </a:rPr>
                <a:t>AN</a:t>
              </a:r>
              <a:endParaRPr lang="zh-CN" altLang="en-US" sz="3600" dirty="0">
                <a:solidFill>
                  <a:prstClr val="white"/>
                </a:solidFill>
                <a:latin typeface="方正正黑简体" panose="02000000000000000000" pitchFamily="2" charset="-122"/>
                <a:ea typeface="方正正黑简体" panose="02000000000000000000" pitchFamily="2" charset="-122"/>
              </a:endParaRPr>
            </a:p>
          </p:txBody>
        </p:sp>
      </p:grpSp>
      <p:grpSp>
        <p:nvGrpSpPr>
          <p:cNvPr id="29" name="组合 28"/>
          <p:cNvGrpSpPr/>
          <p:nvPr/>
        </p:nvGrpSpPr>
        <p:grpSpPr>
          <a:xfrm>
            <a:off x="6082569" y="1289587"/>
            <a:ext cx="2066444" cy="2584604"/>
            <a:chOff x="7094696" y="911444"/>
            <a:chExt cx="2754422" cy="3446339"/>
          </a:xfrm>
        </p:grpSpPr>
        <p:grpSp>
          <p:nvGrpSpPr>
            <p:cNvPr id="30" name="组合 29"/>
            <p:cNvGrpSpPr/>
            <p:nvPr/>
          </p:nvGrpSpPr>
          <p:grpSpPr>
            <a:xfrm>
              <a:off x="7094696" y="911444"/>
              <a:ext cx="2754422" cy="3446339"/>
              <a:chOff x="3295850" y="1895995"/>
              <a:chExt cx="3725149" cy="4660916"/>
            </a:xfrm>
          </p:grpSpPr>
          <p:sp>
            <p:nvSpPr>
              <p:cNvPr id="34" name="圆角矩形 33"/>
              <p:cNvSpPr/>
              <p:nvPr/>
            </p:nvSpPr>
            <p:spPr>
              <a:xfrm rot="2760000">
                <a:off x="3086007" y="2621919"/>
                <a:ext cx="4660916" cy="3209068"/>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5" name="Freeform 5"/>
              <p:cNvSpPr>
                <a:spLocks/>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68592" tIns="34296" rIns="68592" bIns="34296" numCol="1" anchor="t" anchorCtr="0" compatLnSpc="1">
                <a:prstTxWarp prst="textNoShape">
                  <a:avLst/>
                </a:prstTxWarp>
              </a:bodyPr>
              <a:lstStyle/>
              <a:p>
                <a:endParaRPr lang="zh-CN" altLang="en-US">
                  <a:solidFill>
                    <a:prstClr val="black"/>
                  </a:solidFill>
                </a:endParaRPr>
              </a:p>
            </p:txBody>
          </p:sp>
          <p:sp>
            <p:nvSpPr>
              <p:cNvPr id="36" name="圆角矩形 35"/>
              <p:cNvSpPr/>
              <p:nvPr/>
            </p:nvSpPr>
            <p:spPr>
              <a:xfrm rot="2760000">
                <a:off x="3371510" y="2878566"/>
                <a:ext cx="3953505" cy="2592561"/>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7" name="Freeform 5"/>
              <p:cNvSpPr>
                <a:spLocks/>
              </p:cNvSpPr>
              <p:nvPr/>
            </p:nvSpPr>
            <p:spPr bwMode="auto">
              <a:xfrm rot="10800000">
                <a:off x="3589408" y="2523402"/>
                <a:ext cx="2056648" cy="182279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77468A"/>
                  </a:gs>
                  <a:gs pos="100000">
                    <a:srgbClr val="553363"/>
                  </a:gs>
                </a:gsLst>
                <a:lin ang="2700000" scaled="1"/>
                <a:tileRect/>
              </a:gradFill>
              <a:ln w="25400">
                <a:gradFill flip="none" rotWithShape="1">
                  <a:gsLst>
                    <a:gs pos="100000">
                      <a:srgbClr val="8F54A6"/>
                    </a:gs>
                    <a:gs pos="0">
                      <a:srgbClr val="4A2C56"/>
                    </a:gs>
                  </a:gsLst>
                  <a:lin ang="2700000" scaled="1"/>
                  <a:tileRect/>
                </a:gradFill>
              </a:ln>
              <a:effectLst>
                <a:outerShdw blurRad="254000" dist="114300" dir="2700000" algn="tl" rotWithShape="0">
                  <a:prstClr val="black">
                    <a:alpha val="25000"/>
                  </a:prstClr>
                </a:outerShdw>
              </a:effectLst>
            </p:spPr>
            <p:txBody>
              <a:bodyPr vert="horz" wrap="square" lIns="68592" tIns="34296" rIns="68592" bIns="34296" numCol="1" anchor="t" anchorCtr="0" compatLnSpc="1">
                <a:prstTxWarp prst="textNoShape">
                  <a:avLst/>
                </a:prstTxWarp>
              </a:bodyPr>
              <a:lstStyle/>
              <a:p>
                <a:endParaRPr lang="zh-CN" altLang="en-US">
                  <a:solidFill>
                    <a:prstClr val="black"/>
                  </a:solidFill>
                </a:endParaRPr>
              </a:p>
            </p:txBody>
          </p:sp>
        </p:grpSp>
        <p:sp>
          <p:nvSpPr>
            <p:cNvPr id="32" name="文本框 38"/>
            <p:cNvSpPr txBox="1"/>
            <p:nvPr/>
          </p:nvSpPr>
          <p:spPr>
            <a:xfrm>
              <a:off x="7559487" y="1620275"/>
              <a:ext cx="1031437" cy="861825"/>
            </a:xfrm>
            <a:prstGeom prst="rect">
              <a:avLst/>
            </a:prstGeom>
            <a:noFill/>
          </p:spPr>
          <p:txBody>
            <a:bodyPr wrap="square" rtlCol="0">
              <a:spAutoFit/>
            </a:bodyPr>
            <a:lstStyle/>
            <a:p>
              <a:pPr algn="ctr"/>
              <a:r>
                <a:rPr lang="en-US" altLang="zh-CN" sz="3600" dirty="0">
                  <a:solidFill>
                    <a:prstClr val="white"/>
                  </a:solidFill>
                  <a:latin typeface="方正正黑简体" panose="02000000000000000000" pitchFamily="2" charset="-122"/>
                  <a:ea typeface="方正正黑简体" panose="02000000000000000000" pitchFamily="2" charset="-122"/>
                </a:rPr>
                <a:t>S</a:t>
              </a:r>
              <a:endParaRPr lang="zh-CN" altLang="en-US" sz="3600" dirty="0">
                <a:solidFill>
                  <a:prstClr val="white"/>
                </a:solidFill>
                <a:latin typeface="方正正黑简体" panose="02000000000000000000" pitchFamily="2" charset="-122"/>
                <a:ea typeface="方正正黑简体" panose="02000000000000000000" pitchFamily="2" charset="-122"/>
              </a:endParaRPr>
            </a:p>
          </p:txBody>
        </p:sp>
      </p:grpSp>
      <p:sp>
        <p:nvSpPr>
          <p:cNvPr id="38" name="矩形 37"/>
          <p:cNvSpPr/>
          <p:nvPr/>
        </p:nvSpPr>
        <p:spPr>
          <a:xfrm>
            <a:off x="2050801" y="3674357"/>
            <a:ext cx="1370042" cy="34295"/>
          </a:xfrm>
          <a:prstGeom prst="rect">
            <a:avLst/>
          </a:prstGeom>
          <a:gradFill>
            <a:gsLst>
              <a:gs pos="0">
                <a:schemeClr val="bg1">
                  <a:lumMod val="6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方正正黑简体" panose="02000000000000000000" pitchFamily="2" charset="-122"/>
            </a:endParaRPr>
          </a:p>
        </p:txBody>
      </p:sp>
      <p:sp>
        <p:nvSpPr>
          <p:cNvPr id="39" name="矩形 38"/>
          <p:cNvSpPr/>
          <p:nvPr/>
        </p:nvSpPr>
        <p:spPr>
          <a:xfrm>
            <a:off x="5533754" y="3677810"/>
            <a:ext cx="1370042" cy="34295"/>
          </a:xfrm>
          <a:prstGeom prst="rect">
            <a:avLst/>
          </a:prstGeom>
          <a:gradFill>
            <a:gsLst>
              <a:gs pos="0">
                <a:schemeClr val="bg1">
                  <a:lumMod val="6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方正正黑简体" panose="02000000000000000000" pitchFamily="2" charset="-122"/>
            </a:endParaRPr>
          </a:p>
        </p:txBody>
      </p:sp>
      <p:sp>
        <p:nvSpPr>
          <p:cNvPr id="4" name="矩形 3"/>
          <p:cNvSpPr/>
          <p:nvPr/>
        </p:nvSpPr>
        <p:spPr>
          <a:xfrm>
            <a:off x="3167634" y="3342773"/>
            <a:ext cx="2935420" cy="369332"/>
          </a:xfrm>
          <a:prstGeom prst="rect">
            <a:avLst/>
          </a:prstGeom>
        </p:spPr>
        <p:txBody>
          <a:bodyPr wrap="none">
            <a:spAutoFit/>
          </a:bodyPr>
          <a:lstStyle/>
          <a:p>
            <a:r>
              <a:rPr lang="en-US" altLang="zh-CN" dirty="0" smtClean="0"/>
              <a:t>Email: </a:t>
            </a:r>
            <a:r>
              <a:rPr lang="en-US" altLang="zh-CN" dirty="0"/>
              <a:t>bethren@163.com</a:t>
            </a:r>
            <a:endParaRPr lang="zh-CN" altLang="zh-CN" dirty="0"/>
          </a:p>
        </p:txBody>
      </p:sp>
    </p:spTree>
    <p:extLst>
      <p:ext uri="{BB962C8B-B14F-4D97-AF65-F5344CB8AC3E}">
        <p14:creationId xmlns:p14="http://schemas.microsoft.com/office/powerpoint/2010/main" val="1830861403"/>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fill="hold" nodeType="withEffect" p14:presetBounceEnd="4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0000">
                                          <p:cBhvr additive="base">
                                            <p:cTn id="7" dur="2000" fill="hold"/>
                                            <p:tgtEl>
                                              <p:spTgt spid="2"/>
                                            </p:tgtEl>
                                            <p:attrNameLst>
                                              <p:attrName>ppt_x</p:attrName>
                                            </p:attrNameLst>
                                          </p:cBhvr>
                                          <p:tavLst>
                                            <p:tav tm="0">
                                              <p:val>
                                                <p:strVal val="0-#ppt_w/2"/>
                                              </p:val>
                                            </p:tav>
                                            <p:tav tm="100000">
                                              <p:val>
                                                <p:strVal val="#ppt_x"/>
                                              </p:val>
                                            </p:tav>
                                          </p:tavLst>
                                        </p:anim>
                                        <p:anim calcmode="lin" valueType="num" p14:bounceEnd="40000">
                                          <p:cBhvr additive="base">
                                            <p:cTn id="8" dur="2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accel="40000" fill="hold" nodeType="withEffect" p14:presetBounceEnd="40000">
                                      <p:stCondLst>
                                        <p:cond delay="500"/>
                                      </p:stCondLst>
                                      <p:childTnLst>
                                        <p:set>
                                          <p:cBhvr>
                                            <p:cTn id="10" dur="1" fill="hold">
                                              <p:stCondLst>
                                                <p:cond delay="0"/>
                                              </p:stCondLst>
                                            </p:cTn>
                                            <p:tgtEl>
                                              <p:spTgt spid="20"/>
                                            </p:tgtEl>
                                            <p:attrNameLst>
                                              <p:attrName>style.visibility</p:attrName>
                                            </p:attrNameLst>
                                          </p:cBhvr>
                                          <p:to>
                                            <p:strVal val="visible"/>
                                          </p:to>
                                        </p:set>
                                        <p:anim calcmode="lin" valueType="num" p14:bounceEnd="40000">
                                          <p:cBhvr additive="base">
                                            <p:cTn id="11" dur="2000" fill="hold"/>
                                            <p:tgtEl>
                                              <p:spTgt spid="20"/>
                                            </p:tgtEl>
                                            <p:attrNameLst>
                                              <p:attrName>ppt_x</p:attrName>
                                            </p:attrNameLst>
                                          </p:cBhvr>
                                          <p:tavLst>
                                            <p:tav tm="0">
                                              <p:val>
                                                <p:strVal val="0-#ppt_w/2"/>
                                              </p:val>
                                            </p:tav>
                                            <p:tav tm="100000">
                                              <p:val>
                                                <p:strVal val="#ppt_x"/>
                                              </p:val>
                                            </p:tav>
                                          </p:tavLst>
                                        </p:anim>
                                        <p:anim calcmode="lin" valueType="num" p14:bounceEnd="40000">
                                          <p:cBhvr additive="base">
                                            <p:cTn id="12" dur="20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2" accel="40000" fill="hold" nodeType="withEffect" p14:presetBounceEnd="40000">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14:bounceEnd="40000">
                                          <p:cBhvr additive="base">
                                            <p:cTn id="15" dur="2000" fill="hold"/>
                                            <p:tgtEl>
                                              <p:spTgt spid="11"/>
                                            </p:tgtEl>
                                            <p:attrNameLst>
                                              <p:attrName>ppt_x</p:attrName>
                                            </p:attrNameLst>
                                          </p:cBhvr>
                                          <p:tavLst>
                                            <p:tav tm="0">
                                              <p:val>
                                                <p:strVal val="1+#ppt_w/2"/>
                                              </p:val>
                                            </p:tav>
                                            <p:tav tm="100000">
                                              <p:val>
                                                <p:strVal val="#ppt_x"/>
                                              </p:val>
                                            </p:tav>
                                          </p:tavLst>
                                        </p:anim>
                                        <p:anim calcmode="lin" valueType="num" p14:bounceEnd="40000">
                                          <p:cBhvr additive="base">
                                            <p:cTn id="16" dur="20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2" accel="40000" fill="hold" nodeType="withEffect" p14:presetBounceEnd="40000">
                                      <p:stCondLst>
                                        <p:cond delay="1500"/>
                                      </p:stCondLst>
                                      <p:childTnLst>
                                        <p:set>
                                          <p:cBhvr>
                                            <p:cTn id="18" dur="1" fill="hold">
                                              <p:stCondLst>
                                                <p:cond delay="0"/>
                                              </p:stCondLst>
                                            </p:cTn>
                                            <p:tgtEl>
                                              <p:spTgt spid="29"/>
                                            </p:tgtEl>
                                            <p:attrNameLst>
                                              <p:attrName>style.visibility</p:attrName>
                                            </p:attrNameLst>
                                          </p:cBhvr>
                                          <p:to>
                                            <p:strVal val="visible"/>
                                          </p:to>
                                        </p:set>
                                        <p:anim calcmode="lin" valueType="num" p14:bounceEnd="40000">
                                          <p:cBhvr additive="base">
                                            <p:cTn id="19" dur="2000" fill="hold"/>
                                            <p:tgtEl>
                                              <p:spTgt spid="29"/>
                                            </p:tgtEl>
                                            <p:attrNameLst>
                                              <p:attrName>ppt_x</p:attrName>
                                            </p:attrNameLst>
                                          </p:cBhvr>
                                          <p:tavLst>
                                            <p:tav tm="0">
                                              <p:val>
                                                <p:strVal val="1+#ppt_w/2"/>
                                              </p:val>
                                            </p:tav>
                                            <p:tav tm="100000">
                                              <p:val>
                                                <p:strVal val="#ppt_x"/>
                                              </p:val>
                                            </p:tav>
                                          </p:tavLst>
                                        </p:anim>
                                        <p:anim calcmode="lin" valueType="num" p14:bounceEnd="40000">
                                          <p:cBhvr additive="base">
                                            <p:cTn id="20" dur="2000" fill="hold"/>
                                            <p:tgtEl>
                                              <p:spTgt spid="29"/>
                                            </p:tgtEl>
                                            <p:attrNameLst>
                                              <p:attrName>ppt_y</p:attrName>
                                            </p:attrNameLst>
                                          </p:cBhvr>
                                          <p:tavLst>
                                            <p:tav tm="0">
                                              <p:val>
                                                <p:strVal val="#ppt_y"/>
                                              </p:val>
                                            </p:tav>
                                            <p:tav tm="100000">
                                              <p:val>
                                                <p:strVal val="#ppt_y"/>
                                              </p:val>
                                            </p:tav>
                                          </p:tavLst>
                                        </p:anim>
                                      </p:childTnLst>
                                    </p:cTn>
                                  </p:par>
                                </p:childTnLst>
                              </p:cTn>
                            </p:par>
                            <p:par>
                              <p:cTn id="21" fill="hold">
                                <p:stCondLst>
                                  <p:cond delay="3500"/>
                                </p:stCondLst>
                                <p:childTnLst>
                                  <p:par>
                                    <p:cTn id="22" presetID="22" presetClass="entr" presetSubtype="8" fill="hold" grpId="0" nodeType="after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left)">
                                          <p:cBhvr>
                                            <p:cTn id="24" dur="500"/>
                                            <p:tgtEl>
                                              <p:spTgt spid="38"/>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right)">
                                          <p:cBhvr>
                                            <p:cTn id="2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0-#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accel="40000" fill="hold" nodeType="withEffect">
                                      <p:stCondLst>
                                        <p:cond delay="50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2000" fill="hold"/>
                                            <p:tgtEl>
                                              <p:spTgt spid="20"/>
                                            </p:tgtEl>
                                            <p:attrNameLst>
                                              <p:attrName>ppt_x</p:attrName>
                                            </p:attrNameLst>
                                          </p:cBhvr>
                                          <p:tavLst>
                                            <p:tav tm="0">
                                              <p:val>
                                                <p:strVal val="0-#ppt_w/2"/>
                                              </p:val>
                                            </p:tav>
                                            <p:tav tm="100000">
                                              <p:val>
                                                <p:strVal val="#ppt_x"/>
                                              </p:val>
                                            </p:tav>
                                          </p:tavLst>
                                        </p:anim>
                                        <p:anim calcmode="lin" valueType="num">
                                          <p:cBhvr additive="base">
                                            <p:cTn id="12" dur="20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2" accel="40000" fill="hold"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2000" fill="hold"/>
                                            <p:tgtEl>
                                              <p:spTgt spid="11"/>
                                            </p:tgtEl>
                                            <p:attrNameLst>
                                              <p:attrName>ppt_x</p:attrName>
                                            </p:attrNameLst>
                                          </p:cBhvr>
                                          <p:tavLst>
                                            <p:tav tm="0">
                                              <p:val>
                                                <p:strVal val="1+#ppt_w/2"/>
                                              </p:val>
                                            </p:tav>
                                            <p:tav tm="100000">
                                              <p:val>
                                                <p:strVal val="#ppt_x"/>
                                              </p:val>
                                            </p:tav>
                                          </p:tavLst>
                                        </p:anim>
                                        <p:anim calcmode="lin" valueType="num">
                                          <p:cBhvr additive="base">
                                            <p:cTn id="16" dur="20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2" accel="40000" fill="hold" nodeType="withEffect">
                                      <p:stCondLst>
                                        <p:cond delay="150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2000" fill="hold"/>
                                            <p:tgtEl>
                                              <p:spTgt spid="29"/>
                                            </p:tgtEl>
                                            <p:attrNameLst>
                                              <p:attrName>ppt_x</p:attrName>
                                            </p:attrNameLst>
                                          </p:cBhvr>
                                          <p:tavLst>
                                            <p:tav tm="0">
                                              <p:val>
                                                <p:strVal val="1+#ppt_w/2"/>
                                              </p:val>
                                            </p:tav>
                                            <p:tav tm="100000">
                                              <p:val>
                                                <p:strVal val="#ppt_x"/>
                                              </p:val>
                                            </p:tav>
                                          </p:tavLst>
                                        </p:anim>
                                        <p:anim calcmode="lin" valueType="num">
                                          <p:cBhvr additive="base">
                                            <p:cTn id="20" dur="2000" fill="hold"/>
                                            <p:tgtEl>
                                              <p:spTgt spid="29"/>
                                            </p:tgtEl>
                                            <p:attrNameLst>
                                              <p:attrName>ppt_y</p:attrName>
                                            </p:attrNameLst>
                                          </p:cBhvr>
                                          <p:tavLst>
                                            <p:tav tm="0">
                                              <p:val>
                                                <p:strVal val="#ppt_y"/>
                                              </p:val>
                                            </p:tav>
                                            <p:tav tm="100000">
                                              <p:val>
                                                <p:strVal val="#ppt_y"/>
                                              </p:val>
                                            </p:tav>
                                          </p:tavLst>
                                        </p:anim>
                                      </p:childTnLst>
                                    </p:cTn>
                                  </p:par>
                                </p:childTnLst>
                              </p:cTn>
                            </p:par>
                            <p:par>
                              <p:cTn id="21" fill="hold">
                                <p:stCondLst>
                                  <p:cond delay="3500"/>
                                </p:stCondLst>
                                <p:childTnLst>
                                  <p:par>
                                    <p:cTn id="22" presetID="22" presetClass="entr" presetSubtype="8" fill="hold" grpId="0" nodeType="after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left)">
                                          <p:cBhvr>
                                            <p:cTn id="24" dur="500"/>
                                            <p:tgtEl>
                                              <p:spTgt spid="38"/>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right)">
                                          <p:cBhvr>
                                            <p:cTn id="2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淘宝网Chenying0907出品 65"/>
          <p:cNvGrpSpPr/>
          <p:nvPr/>
        </p:nvGrpSpPr>
        <p:grpSpPr>
          <a:xfrm>
            <a:off x="4674125" y="743745"/>
            <a:ext cx="4235992" cy="534611"/>
            <a:chOff x="6977188" y="1902560"/>
            <a:chExt cx="4158578" cy="998361"/>
          </a:xfrm>
        </p:grpSpPr>
        <p:sp>
          <p:nvSpPr>
            <p:cNvPr id="67" name="淘宝网Chenying0907出品 1"/>
            <p:cNvSpPr>
              <a:spLocks/>
            </p:cNvSpPr>
            <p:nvPr/>
          </p:nvSpPr>
          <p:spPr bwMode="auto">
            <a:xfrm>
              <a:off x="6977188" y="1902560"/>
              <a:ext cx="4158578" cy="998361"/>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sz="1600">
                <a:solidFill>
                  <a:schemeClr val="bg1"/>
                </a:solidFill>
                <a:latin typeface="方正正纤黑简体" panose="02000000000000000000" pitchFamily="2" charset="-122"/>
                <a:ea typeface="方正正纤黑简体" panose="02000000000000000000" pitchFamily="2" charset="-122"/>
              </a:endParaRPr>
            </a:p>
          </p:txBody>
        </p:sp>
        <p:sp>
          <p:nvSpPr>
            <p:cNvPr id="68" name="淘宝网Chenying0907出品 2"/>
            <p:cNvSpPr>
              <a:spLocks/>
            </p:cNvSpPr>
            <p:nvPr/>
          </p:nvSpPr>
          <p:spPr bwMode="auto">
            <a:xfrm>
              <a:off x="7134952" y="2014082"/>
              <a:ext cx="3860738" cy="775317"/>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rgbClr val="E87071"/>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p>
              <a:endParaRPr lang="zh-CN" altLang="en-US" sz="1600">
                <a:solidFill>
                  <a:schemeClr val="bg1"/>
                </a:solidFill>
                <a:latin typeface="方正正纤黑简体" panose="02000000000000000000" pitchFamily="2" charset="-122"/>
                <a:ea typeface="方正正纤黑简体" panose="02000000000000000000" pitchFamily="2" charset="-122"/>
              </a:endParaRPr>
            </a:p>
          </p:txBody>
        </p:sp>
        <p:sp>
          <p:nvSpPr>
            <p:cNvPr id="69" name="淘宝网Chenying0907出品 23"/>
            <p:cNvSpPr txBox="1"/>
            <p:nvPr/>
          </p:nvSpPr>
          <p:spPr>
            <a:xfrm>
              <a:off x="7470202" y="1920141"/>
              <a:ext cx="3253615" cy="849437"/>
            </a:xfrm>
            <a:prstGeom prst="rect">
              <a:avLst/>
            </a:prstGeom>
            <a:noFill/>
          </p:spPr>
          <p:txBody>
            <a:bodyPr wrap="square" rtlCol="0">
              <a:spAutoFit/>
            </a:bodyPr>
            <a:lstStyle/>
            <a:p>
              <a:pPr algn="just">
                <a:lnSpc>
                  <a:spcPct val="130000"/>
                </a:lnSpc>
              </a:pPr>
              <a:r>
                <a:rPr lang="en-US" altLang="zh-CN" sz="1600" dirty="0" smtClean="0">
                  <a:solidFill>
                    <a:schemeClr val="bg1"/>
                  </a:solidFill>
                  <a:latin typeface="方正正纤黑简体" panose="02000000000000000000" pitchFamily="2" charset="-122"/>
                  <a:ea typeface="方正正纤黑简体" panose="02000000000000000000" pitchFamily="2" charset="-122"/>
                </a:rPr>
                <a:t>Background   Introduction</a:t>
              </a:r>
              <a:endParaRPr lang="zh-CN" altLang="en-US" sz="1600" dirty="0">
                <a:solidFill>
                  <a:schemeClr val="bg1"/>
                </a:solidFill>
                <a:latin typeface="方正正纤黑简体" panose="02000000000000000000" pitchFamily="2" charset="-122"/>
                <a:ea typeface="方正正纤黑简体" panose="02000000000000000000" pitchFamily="2" charset="-122"/>
              </a:endParaRPr>
            </a:p>
          </p:txBody>
        </p:sp>
      </p:grpSp>
      <p:grpSp>
        <p:nvGrpSpPr>
          <p:cNvPr id="2" name="淘宝网Chenying0907出品 1"/>
          <p:cNvGrpSpPr/>
          <p:nvPr/>
        </p:nvGrpSpPr>
        <p:grpSpPr>
          <a:xfrm>
            <a:off x="4108667" y="782264"/>
            <a:ext cx="565458" cy="496091"/>
            <a:chOff x="3391804" y="931025"/>
            <a:chExt cx="565458" cy="496091"/>
          </a:xfrm>
        </p:grpSpPr>
        <p:grpSp>
          <p:nvGrpSpPr>
            <p:cNvPr id="71" name="淘宝网Chenying0907出品 70"/>
            <p:cNvGrpSpPr/>
            <p:nvPr/>
          </p:nvGrpSpPr>
          <p:grpSpPr>
            <a:xfrm rot="16200000">
              <a:off x="3426487" y="896342"/>
              <a:ext cx="496091" cy="565458"/>
              <a:chOff x="8439634" y="3544648"/>
              <a:chExt cx="1611146" cy="1817848"/>
            </a:xfrm>
          </p:grpSpPr>
          <p:sp>
            <p:nvSpPr>
              <p:cNvPr id="75" name="淘宝网Chenying0907出品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76" name="淘宝网Chenying0907出品 5"/>
              <p:cNvSpPr>
                <a:spLocks/>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E87071"/>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grpSp>
        <p:sp>
          <p:nvSpPr>
            <p:cNvPr id="77" name="TextBox 174"/>
            <p:cNvSpPr txBox="1"/>
            <p:nvPr/>
          </p:nvSpPr>
          <p:spPr>
            <a:xfrm>
              <a:off x="3490405" y="978897"/>
              <a:ext cx="381000" cy="369332"/>
            </a:xfrm>
            <a:prstGeom prst="rect">
              <a:avLst/>
            </a:prstGeom>
            <a:noFill/>
          </p:spPr>
          <p:txBody>
            <a:bodyPr wrap="square" rtlCol="0">
              <a:spAutoFit/>
            </a:bodyPr>
            <a:lstStyle/>
            <a:p>
              <a:r>
                <a:rPr lang="en-US" altLang="zh-CN" dirty="0">
                  <a:solidFill>
                    <a:schemeClr val="bg1"/>
                  </a:solidFill>
                  <a:latin typeface="Agency FB" panose="020B0503020202020204" pitchFamily="34" charset="0"/>
                </a:rPr>
                <a:t>01</a:t>
              </a:r>
              <a:endParaRPr lang="zh-CN" altLang="en-US" dirty="0">
                <a:solidFill>
                  <a:schemeClr val="bg1"/>
                </a:solidFill>
                <a:latin typeface="Agency FB" panose="020B0503020202020204" pitchFamily="34" charset="0"/>
              </a:endParaRPr>
            </a:p>
          </p:txBody>
        </p:sp>
      </p:grpSp>
      <p:grpSp>
        <p:nvGrpSpPr>
          <p:cNvPr id="79" name="淘宝网Chenying0907出品 78"/>
          <p:cNvGrpSpPr/>
          <p:nvPr/>
        </p:nvGrpSpPr>
        <p:grpSpPr>
          <a:xfrm>
            <a:off x="4874553" y="1744885"/>
            <a:ext cx="3984197" cy="575209"/>
            <a:chOff x="6923573" y="1870501"/>
            <a:chExt cx="4158578" cy="998361"/>
          </a:xfrm>
        </p:grpSpPr>
        <p:sp>
          <p:nvSpPr>
            <p:cNvPr id="80" name="淘宝网Chenying0907出品 1"/>
            <p:cNvSpPr>
              <a:spLocks/>
            </p:cNvSpPr>
            <p:nvPr/>
          </p:nvSpPr>
          <p:spPr bwMode="auto">
            <a:xfrm>
              <a:off x="6923573" y="1870501"/>
              <a:ext cx="4158578" cy="998361"/>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sz="1600">
                <a:solidFill>
                  <a:schemeClr val="bg1"/>
                </a:solidFill>
                <a:latin typeface="方正正纤黑简体" panose="02000000000000000000" pitchFamily="2" charset="-122"/>
                <a:ea typeface="方正正纤黑简体" panose="02000000000000000000" pitchFamily="2" charset="-122"/>
              </a:endParaRPr>
            </a:p>
          </p:txBody>
        </p:sp>
        <p:sp>
          <p:nvSpPr>
            <p:cNvPr id="81" name="淘宝网Chenying0907出品 2"/>
            <p:cNvSpPr>
              <a:spLocks/>
            </p:cNvSpPr>
            <p:nvPr/>
          </p:nvSpPr>
          <p:spPr bwMode="auto">
            <a:xfrm>
              <a:off x="7165354" y="2014081"/>
              <a:ext cx="3618625" cy="775316"/>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rgbClr val="00AF92"/>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p>
              <a:r>
                <a:rPr lang="en-US" altLang="zh-CN" sz="1600" dirty="0" smtClean="0">
                  <a:solidFill>
                    <a:schemeClr val="bg1"/>
                  </a:solidFill>
                  <a:latin typeface="方正正纤黑简体" panose="02000000000000000000" pitchFamily="2" charset="-122"/>
                  <a:ea typeface="方正正纤黑简体" panose="02000000000000000000" pitchFamily="2" charset="-122"/>
                </a:rPr>
                <a:t>Challenge</a:t>
              </a:r>
              <a:endParaRPr lang="zh-CN" altLang="en-US" sz="1600" dirty="0">
                <a:solidFill>
                  <a:schemeClr val="bg1"/>
                </a:solidFill>
                <a:latin typeface="方正正纤黑简体" panose="02000000000000000000" pitchFamily="2" charset="-122"/>
                <a:ea typeface="方正正纤黑简体" panose="02000000000000000000" pitchFamily="2" charset="-122"/>
              </a:endParaRPr>
            </a:p>
          </p:txBody>
        </p:sp>
      </p:grpSp>
      <p:grpSp>
        <p:nvGrpSpPr>
          <p:cNvPr id="83" name="淘宝网Chenying0907出品 82"/>
          <p:cNvGrpSpPr/>
          <p:nvPr/>
        </p:nvGrpSpPr>
        <p:grpSpPr>
          <a:xfrm>
            <a:off x="4257552" y="1728009"/>
            <a:ext cx="565458" cy="496091"/>
            <a:chOff x="3391804" y="931025"/>
            <a:chExt cx="565458" cy="496091"/>
          </a:xfrm>
        </p:grpSpPr>
        <p:grpSp>
          <p:nvGrpSpPr>
            <p:cNvPr id="84" name="淘宝网Chenying0907出品 83"/>
            <p:cNvGrpSpPr/>
            <p:nvPr/>
          </p:nvGrpSpPr>
          <p:grpSpPr>
            <a:xfrm rot="16200000">
              <a:off x="3426487" y="896342"/>
              <a:ext cx="496091" cy="565458"/>
              <a:chOff x="8439634" y="3544648"/>
              <a:chExt cx="1611146" cy="1817848"/>
            </a:xfrm>
          </p:grpSpPr>
          <p:sp>
            <p:nvSpPr>
              <p:cNvPr id="86" name="淘宝网Chenying0907出品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87" name="淘宝网Chenying0907出品 5"/>
              <p:cNvSpPr>
                <a:spLocks/>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00AF92"/>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grpSp>
        <p:sp>
          <p:nvSpPr>
            <p:cNvPr id="85" name="TextBox 174"/>
            <p:cNvSpPr txBox="1"/>
            <p:nvPr/>
          </p:nvSpPr>
          <p:spPr>
            <a:xfrm>
              <a:off x="3474868" y="993703"/>
              <a:ext cx="399330" cy="369332"/>
            </a:xfrm>
            <a:prstGeom prst="rect">
              <a:avLst/>
            </a:prstGeom>
            <a:noFill/>
          </p:spPr>
          <p:txBody>
            <a:bodyPr wrap="square" rtlCol="0">
              <a:spAutoFit/>
            </a:bodyPr>
            <a:lstStyle/>
            <a:p>
              <a:r>
                <a:rPr lang="en-US" altLang="zh-CN" dirty="0">
                  <a:solidFill>
                    <a:schemeClr val="bg1"/>
                  </a:solidFill>
                  <a:latin typeface="Agency FB" panose="020B0503020202020204" pitchFamily="34" charset="0"/>
                </a:rPr>
                <a:t>02</a:t>
              </a:r>
              <a:endParaRPr lang="zh-CN" altLang="en-US" dirty="0">
                <a:solidFill>
                  <a:schemeClr val="bg1"/>
                </a:solidFill>
                <a:latin typeface="Agency FB" panose="020B0503020202020204" pitchFamily="34" charset="0"/>
              </a:endParaRPr>
            </a:p>
          </p:txBody>
        </p:sp>
      </p:grpSp>
      <p:grpSp>
        <p:nvGrpSpPr>
          <p:cNvPr id="88" name="淘宝网Chenying0907出品 87"/>
          <p:cNvGrpSpPr/>
          <p:nvPr/>
        </p:nvGrpSpPr>
        <p:grpSpPr>
          <a:xfrm>
            <a:off x="4834826" y="2568745"/>
            <a:ext cx="3954154" cy="572435"/>
            <a:chOff x="6977188" y="1902560"/>
            <a:chExt cx="4158578" cy="998361"/>
          </a:xfrm>
        </p:grpSpPr>
        <p:sp>
          <p:nvSpPr>
            <p:cNvPr id="89" name="淘宝网Chenying0907出品 1"/>
            <p:cNvSpPr>
              <a:spLocks/>
            </p:cNvSpPr>
            <p:nvPr/>
          </p:nvSpPr>
          <p:spPr bwMode="auto">
            <a:xfrm>
              <a:off x="6977188" y="1902560"/>
              <a:ext cx="4158578" cy="998361"/>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sz="1600">
                <a:solidFill>
                  <a:schemeClr val="bg1"/>
                </a:solidFill>
                <a:latin typeface="方正正纤黑简体" panose="02000000000000000000" pitchFamily="2" charset="-122"/>
                <a:ea typeface="方正正纤黑简体" panose="02000000000000000000" pitchFamily="2" charset="-122"/>
              </a:endParaRPr>
            </a:p>
          </p:txBody>
        </p:sp>
        <p:sp>
          <p:nvSpPr>
            <p:cNvPr id="90" name="淘宝网Chenying0907出品 2"/>
            <p:cNvSpPr>
              <a:spLocks/>
            </p:cNvSpPr>
            <p:nvPr/>
          </p:nvSpPr>
          <p:spPr bwMode="auto">
            <a:xfrm>
              <a:off x="7134952" y="2014082"/>
              <a:ext cx="3860738" cy="775317"/>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rgbClr val="FFB850"/>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p>
              <a:endParaRPr lang="zh-CN" altLang="en-US" sz="1600">
                <a:solidFill>
                  <a:schemeClr val="bg1"/>
                </a:solidFill>
                <a:latin typeface="方正正纤黑简体" panose="02000000000000000000" pitchFamily="2" charset="-122"/>
                <a:ea typeface="方正正纤黑简体" panose="02000000000000000000" pitchFamily="2" charset="-122"/>
              </a:endParaRPr>
            </a:p>
          </p:txBody>
        </p:sp>
        <p:sp>
          <p:nvSpPr>
            <p:cNvPr id="91" name="淘宝网Chenying0907出品 23"/>
            <p:cNvSpPr txBox="1"/>
            <p:nvPr/>
          </p:nvSpPr>
          <p:spPr>
            <a:xfrm>
              <a:off x="8303215" y="1942345"/>
              <a:ext cx="2832551" cy="653977"/>
            </a:xfrm>
            <a:prstGeom prst="rect">
              <a:avLst/>
            </a:prstGeom>
            <a:noFill/>
          </p:spPr>
          <p:txBody>
            <a:bodyPr wrap="square" rtlCol="0">
              <a:spAutoFit/>
            </a:bodyPr>
            <a:lstStyle/>
            <a:p>
              <a:pPr algn="just">
                <a:lnSpc>
                  <a:spcPct val="130000"/>
                </a:lnSpc>
              </a:pPr>
              <a:r>
                <a:rPr lang="en-US" altLang="zh-CN" sz="1600" dirty="0" smtClean="0">
                  <a:solidFill>
                    <a:schemeClr val="bg1"/>
                  </a:solidFill>
                  <a:latin typeface="方正正纤黑简体" panose="02000000000000000000" pitchFamily="2" charset="-122"/>
                  <a:ea typeface="方正正纤黑简体" panose="02000000000000000000" pitchFamily="2" charset="-122"/>
                </a:rPr>
                <a:t>Mission</a:t>
              </a:r>
              <a:endParaRPr lang="zh-CN" altLang="en-US" sz="1600" dirty="0">
                <a:solidFill>
                  <a:schemeClr val="bg1"/>
                </a:solidFill>
                <a:latin typeface="方正正纤黑简体" panose="02000000000000000000" pitchFamily="2" charset="-122"/>
                <a:ea typeface="方正正纤黑简体" panose="02000000000000000000" pitchFamily="2" charset="-122"/>
              </a:endParaRPr>
            </a:p>
          </p:txBody>
        </p:sp>
      </p:grpSp>
      <p:grpSp>
        <p:nvGrpSpPr>
          <p:cNvPr id="92" name="淘宝网Chenying0907出品 91"/>
          <p:cNvGrpSpPr/>
          <p:nvPr/>
        </p:nvGrpSpPr>
        <p:grpSpPr>
          <a:xfrm>
            <a:off x="4231161" y="2591557"/>
            <a:ext cx="565458" cy="496091"/>
            <a:chOff x="3391804" y="931025"/>
            <a:chExt cx="565458" cy="496091"/>
          </a:xfrm>
        </p:grpSpPr>
        <p:grpSp>
          <p:nvGrpSpPr>
            <p:cNvPr id="93" name="淘宝网Chenying0907出品 92"/>
            <p:cNvGrpSpPr/>
            <p:nvPr/>
          </p:nvGrpSpPr>
          <p:grpSpPr>
            <a:xfrm rot="16200000">
              <a:off x="3426487" y="896342"/>
              <a:ext cx="496091" cy="565458"/>
              <a:chOff x="8439634" y="3544648"/>
              <a:chExt cx="1611146" cy="1817848"/>
            </a:xfrm>
          </p:grpSpPr>
          <p:sp>
            <p:nvSpPr>
              <p:cNvPr id="95" name="淘宝网Chenying0907出品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96" name="淘宝网Chenying0907出品 5"/>
              <p:cNvSpPr>
                <a:spLocks/>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FFB850"/>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grpSp>
        <p:sp>
          <p:nvSpPr>
            <p:cNvPr id="94" name="TextBox 174"/>
            <p:cNvSpPr txBox="1"/>
            <p:nvPr/>
          </p:nvSpPr>
          <p:spPr>
            <a:xfrm>
              <a:off x="3472075" y="995861"/>
              <a:ext cx="399330" cy="369332"/>
            </a:xfrm>
            <a:prstGeom prst="rect">
              <a:avLst/>
            </a:prstGeom>
            <a:noFill/>
          </p:spPr>
          <p:txBody>
            <a:bodyPr wrap="square" rtlCol="0">
              <a:spAutoFit/>
            </a:bodyPr>
            <a:lstStyle/>
            <a:p>
              <a:r>
                <a:rPr lang="en-US" altLang="zh-CN" dirty="0">
                  <a:solidFill>
                    <a:schemeClr val="bg1"/>
                  </a:solidFill>
                  <a:latin typeface="Agency FB" panose="020B0503020202020204" pitchFamily="34" charset="0"/>
                </a:rPr>
                <a:t>03</a:t>
              </a:r>
              <a:endParaRPr lang="zh-CN" altLang="en-US" dirty="0">
                <a:solidFill>
                  <a:schemeClr val="bg1"/>
                </a:solidFill>
                <a:latin typeface="Agency FB" panose="020B0503020202020204" pitchFamily="34" charset="0"/>
              </a:endParaRPr>
            </a:p>
          </p:txBody>
        </p:sp>
      </p:grpSp>
      <p:grpSp>
        <p:nvGrpSpPr>
          <p:cNvPr id="97" name="淘宝网Chenying0907出品 96"/>
          <p:cNvGrpSpPr/>
          <p:nvPr/>
        </p:nvGrpSpPr>
        <p:grpSpPr>
          <a:xfrm>
            <a:off x="4841458" y="3407714"/>
            <a:ext cx="3925975" cy="612630"/>
            <a:chOff x="6977188" y="1902560"/>
            <a:chExt cx="4158578" cy="998361"/>
          </a:xfrm>
        </p:grpSpPr>
        <p:sp>
          <p:nvSpPr>
            <p:cNvPr id="98" name="淘宝网Chenying0907出品 1"/>
            <p:cNvSpPr>
              <a:spLocks/>
            </p:cNvSpPr>
            <p:nvPr/>
          </p:nvSpPr>
          <p:spPr bwMode="auto">
            <a:xfrm>
              <a:off x="6977188" y="1902560"/>
              <a:ext cx="4158578" cy="998361"/>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sz="1600">
                <a:solidFill>
                  <a:schemeClr val="bg1"/>
                </a:solidFill>
                <a:latin typeface="方正正纤黑简体" panose="02000000000000000000" pitchFamily="2" charset="-122"/>
                <a:ea typeface="方正正纤黑简体" panose="02000000000000000000" pitchFamily="2" charset="-122"/>
              </a:endParaRPr>
            </a:p>
          </p:txBody>
        </p:sp>
        <p:sp>
          <p:nvSpPr>
            <p:cNvPr id="99" name="淘宝网Chenying0907出品 2"/>
            <p:cNvSpPr>
              <a:spLocks/>
            </p:cNvSpPr>
            <p:nvPr/>
          </p:nvSpPr>
          <p:spPr bwMode="auto">
            <a:xfrm>
              <a:off x="7134952" y="2014082"/>
              <a:ext cx="3860738" cy="775317"/>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rgbClr val="C55884"/>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noAutofit/>
            </a:bodyPr>
            <a:lstStyle/>
            <a:p>
              <a:endParaRPr lang="zh-CN" altLang="en-US" sz="1600">
                <a:solidFill>
                  <a:schemeClr val="bg1"/>
                </a:solidFill>
                <a:latin typeface="方正正纤黑简体" panose="02000000000000000000" pitchFamily="2" charset="-122"/>
                <a:ea typeface="方正正纤黑简体" panose="02000000000000000000" pitchFamily="2" charset="-122"/>
              </a:endParaRPr>
            </a:p>
          </p:txBody>
        </p:sp>
        <p:sp>
          <p:nvSpPr>
            <p:cNvPr id="100" name="淘宝网Chenying0907出品 23"/>
            <p:cNvSpPr txBox="1"/>
            <p:nvPr/>
          </p:nvSpPr>
          <p:spPr>
            <a:xfrm>
              <a:off x="7580467" y="2022628"/>
              <a:ext cx="2832551" cy="611069"/>
            </a:xfrm>
            <a:prstGeom prst="rect">
              <a:avLst/>
            </a:prstGeom>
            <a:noFill/>
          </p:spPr>
          <p:txBody>
            <a:bodyPr wrap="square" rtlCol="0">
              <a:spAutoFit/>
            </a:bodyPr>
            <a:lstStyle/>
            <a:p>
              <a:pPr algn="just">
                <a:lnSpc>
                  <a:spcPct val="130000"/>
                </a:lnSpc>
              </a:pPr>
              <a:r>
                <a:rPr lang="en-US" altLang="zh-CN" sz="1600" dirty="0" smtClean="0">
                  <a:solidFill>
                    <a:schemeClr val="bg1"/>
                  </a:solidFill>
                  <a:latin typeface="方正正纤黑简体" panose="02000000000000000000" pitchFamily="2" charset="-122"/>
                  <a:ea typeface="方正正纤黑简体" panose="02000000000000000000" pitchFamily="2" charset="-122"/>
                </a:rPr>
                <a:t>       Conclusion</a:t>
              </a:r>
              <a:endParaRPr lang="zh-CN" altLang="en-US" sz="1600" dirty="0">
                <a:solidFill>
                  <a:schemeClr val="bg1"/>
                </a:solidFill>
                <a:latin typeface="方正正纤黑简体" panose="02000000000000000000" pitchFamily="2" charset="-122"/>
                <a:ea typeface="方正正纤黑简体" panose="02000000000000000000" pitchFamily="2" charset="-122"/>
              </a:endParaRPr>
            </a:p>
          </p:txBody>
        </p:sp>
      </p:grpSp>
      <p:grpSp>
        <p:nvGrpSpPr>
          <p:cNvPr id="101" name="淘宝网Chenying0907出品 100"/>
          <p:cNvGrpSpPr/>
          <p:nvPr/>
        </p:nvGrpSpPr>
        <p:grpSpPr>
          <a:xfrm>
            <a:off x="4231161" y="3451547"/>
            <a:ext cx="565458" cy="496091"/>
            <a:chOff x="3391804" y="931025"/>
            <a:chExt cx="565458" cy="496091"/>
          </a:xfrm>
        </p:grpSpPr>
        <p:grpSp>
          <p:nvGrpSpPr>
            <p:cNvPr id="102" name="淘宝网Chenying0907出品 101"/>
            <p:cNvGrpSpPr/>
            <p:nvPr/>
          </p:nvGrpSpPr>
          <p:grpSpPr>
            <a:xfrm rot="16200000">
              <a:off x="3426487" y="896342"/>
              <a:ext cx="496091" cy="565458"/>
              <a:chOff x="8439634" y="3544648"/>
              <a:chExt cx="1611146" cy="1817848"/>
            </a:xfrm>
          </p:grpSpPr>
          <p:sp>
            <p:nvSpPr>
              <p:cNvPr id="104" name="淘宝网Chenying0907出品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06" name="淘宝网Chenying0907出品 5"/>
              <p:cNvSpPr>
                <a:spLocks/>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C55884"/>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grpSp>
        <p:sp>
          <p:nvSpPr>
            <p:cNvPr id="103" name="TextBox 174"/>
            <p:cNvSpPr txBox="1"/>
            <p:nvPr/>
          </p:nvSpPr>
          <p:spPr>
            <a:xfrm>
              <a:off x="3481240" y="987759"/>
              <a:ext cx="399330" cy="369332"/>
            </a:xfrm>
            <a:prstGeom prst="rect">
              <a:avLst/>
            </a:prstGeom>
            <a:noFill/>
          </p:spPr>
          <p:txBody>
            <a:bodyPr wrap="square" rtlCol="0">
              <a:spAutoFit/>
            </a:bodyPr>
            <a:lstStyle/>
            <a:p>
              <a:r>
                <a:rPr lang="en-US" altLang="zh-CN" dirty="0">
                  <a:solidFill>
                    <a:schemeClr val="bg1"/>
                  </a:solidFill>
                  <a:latin typeface="Agency FB" panose="020B0503020202020204" pitchFamily="34" charset="0"/>
                </a:rPr>
                <a:t>04</a:t>
              </a:r>
              <a:endParaRPr lang="zh-CN" altLang="en-US" dirty="0">
                <a:solidFill>
                  <a:schemeClr val="bg1"/>
                </a:solidFill>
                <a:latin typeface="Agency FB" panose="020B0503020202020204" pitchFamily="34" charset="0"/>
              </a:endParaRPr>
            </a:p>
          </p:txBody>
        </p:sp>
      </p:grpSp>
      <p:sp>
        <p:nvSpPr>
          <p:cNvPr id="183" name="淘宝网Chenying0907出品 182"/>
          <p:cNvSpPr/>
          <p:nvPr/>
        </p:nvSpPr>
        <p:spPr>
          <a:xfrm>
            <a:off x="1910281" y="3138153"/>
            <a:ext cx="152400" cy="152400"/>
          </a:xfrm>
          <a:prstGeom prst="ellipse">
            <a:avLst/>
          </a:prstGeom>
          <a:solidFill>
            <a:srgbClr val="FFB850"/>
          </a:solidFill>
          <a:ln w="12700">
            <a:noFill/>
          </a:ln>
          <a:effectLst>
            <a:outerShdw blurRad="254000" dist="2540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6" name="淘宝网Chenying0907出品 185"/>
          <p:cNvSpPr/>
          <p:nvPr/>
        </p:nvSpPr>
        <p:spPr>
          <a:xfrm>
            <a:off x="1035340" y="2706244"/>
            <a:ext cx="344929" cy="341658"/>
          </a:xfrm>
          <a:prstGeom prst="ellipse">
            <a:avLst/>
          </a:prstGeom>
          <a:solidFill>
            <a:srgbClr val="21AB82"/>
          </a:solidFill>
          <a:ln w="12700">
            <a:noFill/>
          </a:ln>
          <a:effectLst>
            <a:outerShdw blurRad="254000" dist="2540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7" name="淘宝网Chenying0907出品 186"/>
          <p:cNvSpPr/>
          <p:nvPr/>
        </p:nvSpPr>
        <p:spPr>
          <a:xfrm>
            <a:off x="2001592" y="3379933"/>
            <a:ext cx="361092" cy="362744"/>
          </a:xfrm>
          <a:prstGeom prst="ellipse">
            <a:avLst/>
          </a:prstGeom>
          <a:solidFill>
            <a:srgbClr val="00B0F0"/>
          </a:solidFill>
          <a:ln w="12700">
            <a:noFill/>
          </a:ln>
          <a:effectLst>
            <a:outerShdw blurRad="254000" dist="2540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8" name="淘宝网Chenying0907出品 187"/>
          <p:cNvSpPr/>
          <p:nvPr/>
        </p:nvSpPr>
        <p:spPr>
          <a:xfrm>
            <a:off x="1212927" y="3229057"/>
            <a:ext cx="248992" cy="252335"/>
          </a:xfrm>
          <a:prstGeom prst="ellipse">
            <a:avLst/>
          </a:prstGeom>
          <a:solidFill>
            <a:srgbClr val="FFB850"/>
          </a:solidFill>
          <a:ln w="12700">
            <a:noFill/>
          </a:ln>
          <a:effectLst>
            <a:outerShdw blurRad="254000" dist="2540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9" name="淘宝网Chenying0907出品 188"/>
          <p:cNvSpPr/>
          <p:nvPr/>
        </p:nvSpPr>
        <p:spPr>
          <a:xfrm>
            <a:off x="3468039" y="2743327"/>
            <a:ext cx="388539" cy="394826"/>
          </a:xfrm>
          <a:prstGeom prst="ellipse">
            <a:avLst/>
          </a:prstGeom>
          <a:solidFill>
            <a:srgbClr val="21AB82"/>
          </a:solidFill>
          <a:ln w="12700">
            <a:noFill/>
          </a:ln>
          <a:effectLst>
            <a:outerShdw blurRad="254000" dist="2540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0" name="淘宝网Chenying0907出品 189"/>
          <p:cNvSpPr/>
          <p:nvPr/>
        </p:nvSpPr>
        <p:spPr>
          <a:xfrm>
            <a:off x="3116521" y="3169820"/>
            <a:ext cx="181799" cy="184531"/>
          </a:xfrm>
          <a:prstGeom prst="ellipse">
            <a:avLst/>
          </a:prstGeom>
          <a:solidFill>
            <a:srgbClr val="C65885"/>
          </a:solidFill>
          <a:ln w="12700">
            <a:noFill/>
          </a:ln>
          <a:effectLst>
            <a:outerShdw blurRad="254000" dist="2540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1" name="淘宝网Chenying0907出品 190"/>
          <p:cNvSpPr/>
          <p:nvPr/>
        </p:nvSpPr>
        <p:spPr>
          <a:xfrm>
            <a:off x="1499673" y="3038100"/>
            <a:ext cx="133085" cy="132371"/>
          </a:xfrm>
          <a:prstGeom prst="ellipse">
            <a:avLst/>
          </a:prstGeom>
          <a:solidFill>
            <a:srgbClr val="00B0F0"/>
          </a:solidFill>
          <a:ln w="12700">
            <a:noFill/>
          </a:ln>
          <a:effectLst>
            <a:outerShdw blurRad="254000" dist="2540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2" name="淘宝网Chenying0907出品 191"/>
          <p:cNvSpPr/>
          <p:nvPr/>
        </p:nvSpPr>
        <p:spPr>
          <a:xfrm>
            <a:off x="1566216" y="3280015"/>
            <a:ext cx="220690" cy="208796"/>
          </a:xfrm>
          <a:prstGeom prst="ellipse">
            <a:avLst/>
          </a:prstGeom>
          <a:solidFill>
            <a:srgbClr val="663C77"/>
          </a:solidFill>
          <a:ln w="12700">
            <a:noFill/>
          </a:ln>
          <a:effectLst>
            <a:outerShdw blurRad="254000" dist="2540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3" name="淘宝网Chenying0907出品 192"/>
          <p:cNvSpPr/>
          <p:nvPr/>
        </p:nvSpPr>
        <p:spPr>
          <a:xfrm>
            <a:off x="3375012" y="3323455"/>
            <a:ext cx="312743" cy="319394"/>
          </a:xfrm>
          <a:prstGeom prst="ellipse">
            <a:avLst/>
          </a:prstGeom>
          <a:solidFill>
            <a:srgbClr val="C65885"/>
          </a:solidFill>
          <a:ln w="12700">
            <a:noFill/>
          </a:ln>
          <a:effectLst>
            <a:outerShdw blurRad="254000" dist="2540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5" name="淘宝网Chenying0907出品 194"/>
          <p:cNvSpPr/>
          <p:nvPr/>
        </p:nvSpPr>
        <p:spPr>
          <a:xfrm>
            <a:off x="2495740" y="3237869"/>
            <a:ext cx="270710" cy="264087"/>
          </a:xfrm>
          <a:prstGeom prst="ellipse">
            <a:avLst/>
          </a:prstGeom>
          <a:solidFill>
            <a:srgbClr val="663C77"/>
          </a:solidFill>
          <a:ln w="12700">
            <a:noFill/>
          </a:ln>
          <a:effectLst>
            <a:outerShdw blurRad="254000" dist="2540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6" name="淘宝网Chenying0907出品 195"/>
          <p:cNvSpPr/>
          <p:nvPr/>
        </p:nvSpPr>
        <p:spPr>
          <a:xfrm>
            <a:off x="2445312" y="3662880"/>
            <a:ext cx="207201" cy="205064"/>
          </a:xfrm>
          <a:prstGeom prst="ellipse">
            <a:avLst/>
          </a:prstGeom>
          <a:solidFill>
            <a:srgbClr val="FFB850"/>
          </a:solidFill>
          <a:ln w="12700">
            <a:noFill/>
          </a:ln>
          <a:effectLst>
            <a:outerShdw blurRad="254000" dist="2540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7" name="淘宝网Chenying0907出品 226"/>
          <p:cNvSpPr/>
          <p:nvPr/>
        </p:nvSpPr>
        <p:spPr>
          <a:xfrm>
            <a:off x="1627227" y="3598355"/>
            <a:ext cx="211111" cy="202476"/>
          </a:xfrm>
          <a:prstGeom prst="ellipse">
            <a:avLst/>
          </a:prstGeom>
          <a:solidFill>
            <a:srgbClr val="C65885"/>
          </a:solidFill>
          <a:ln w="12700">
            <a:noFill/>
          </a:ln>
          <a:effectLst>
            <a:outerShdw blurRad="254000" dist="2540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淘宝网Chenying0907出品 62"/>
          <p:cNvSpPr/>
          <p:nvPr/>
        </p:nvSpPr>
        <p:spPr>
          <a:xfrm>
            <a:off x="2899506" y="3501905"/>
            <a:ext cx="248992" cy="252335"/>
          </a:xfrm>
          <a:prstGeom prst="ellipse">
            <a:avLst/>
          </a:prstGeom>
          <a:solidFill>
            <a:srgbClr val="01ACBE"/>
          </a:solidFill>
          <a:ln w="12700">
            <a:noFill/>
          </a:ln>
          <a:effectLst>
            <a:outerShdw blurRad="254000" dist="2540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8" name="淘宝网Chenying0907出品 177"/>
          <p:cNvGrpSpPr/>
          <p:nvPr/>
        </p:nvGrpSpPr>
        <p:grpSpPr>
          <a:xfrm>
            <a:off x="1207804" y="1290408"/>
            <a:ext cx="1656422" cy="1650332"/>
            <a:chOff x="3881858" y="5509627"/>
            <a:chExt cx="1016511" cy="1016511"/>
          </a:xfrm>
        </p:grpSpPr>
        <p:sp>
          <p:nvSpPr>
            <p:cNvPr id="179" name="淘宝网Chenying0907出品 178"/>
            <p:cNvSpPr/>
            <p:nvPr/>
          </p:nvSpPr>
          <p:spPr>
            <a:xfrm>
              <a:off x="3881858" y="5509627"/>
              <a:ext cx="1016511" cy="1016511"/>
            </a:xfrm>
            <a:prstGeom prst="ellipse">
              <a:avLst/>
            </a:prstGeom>
            <a:gradFill>
              <a:gsLst>
                <a:gs pos="0">
                  <a:schemeClr val="bg1">
                    <a:lumMod val="80000"/>
                  </a:schemeClr>
                </a:gs>
                <a:gs pos="100000">
                  <a:schemeClr val="bg1">
                    <a:lumMod val="97000"/>
                  </a:schemeClr>
                </a:gs>
              </a:gsLst>
              <a:lin ang="2700000" scaled="1"/>
            </a:gradFill>
            <a:ln w="22225">
              <a:gradFill flip="none" rotWithShape="1">
                <a:gsLst>
                  <a:gs pos="0">
                    <a:schemeClr val="bg1"/>
                  </a:gs>
                  <a:gs pos="100000">
                    <a:schemeClr val="bg1">
                      <a:lumMod val="75000"/>
                    </a:schemeClr>
                  </a:gs>
                </a:gsLst>
                <a:lin ang="2700000" scaled="1"/>
                <a:tileRect/>
              </a:gradFill>
            </a:ln>
            <a:effectLst>
              <a:outerShdw blurRad="2032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0" name="淘宝网Chenying0907出品 179"/>
            <p:cNvSpPr/>
            <p:nvPr/>
          </p:nvSpPr>
          <p:spPr>
            <a:xfrm>
              <a:off x="4034463" y="5662232"/>
              <a:ext cx="711301" cy="711301"/>
            </a:xfrm>
            <a:prstGeom prst="ellipse">
              <a:avLst/>
            </a:prstGeom>
            <a:solidFill>
              <a:srgbClr val="E87071"/>
            </a:solidFill>
            <a:ln w="15875">
              <a:solidFill>
                <a:schemeClr val="bg1"/>
              </a:solidFill>
            </a:ln>
            <a:effectLst>
              <a:outerShdw blurRad="63500" dist="254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1" name="淘宝网Chenying0907出品 22"/>
            <p:cNvSpPr txBox="1"/>
            <p:nvPr/>
          </p:nvSpPr>
          <p:spPr>
            <a:xfrm>
              <a:off x="4060972" y="5854862"/>
              <a:ext cx="684791" cy="246445"/>
            </a:xfrm>
            <a:prstGeom prst="rect">
              <a:avLst/>
            </a:prstGeom>
            <a:noFill/>
          </p:spPr>
          <p:txBody>
            <a:bodyPr wrap="square" rtlCol="0">
              <a:spAutoFit/>
            </a:bodyPr>
            <a:lstStyle/>
            <a:p>
              <a:pPr algn="ctr"/>
              <a:r>
                <a:rPr lang="en-US" altLang="zh-CN" sz="2000" dirty="0" smtClean="0">
                  <a:solidFill>
                    <a:schemeClr val="bg1"/>
                  </a:solidFill>
                  <a:latin typeface="Agency FB" panose="020B0503020202020204" pitchFamily="34" charset="0"/>
                  <a:ea typeface="等线" panose="02010600030101010101" pitchFamily="2" charset="-122"/>
                </a:rPr>
                <a:t>Contents</a:t>
              </a:r>
              <a:endParaRPr lang="zh-CN" altLang="en-US" sz="2000" dirty="0">
                <a:solidFill>
                  <a:schemeClr val="bg1"/>
                </a:solidFill>
                <a:latin typeface="Agency FB" panose="020B0503020202020204" pitchFamily="34" charset="0"/>
                <a:ea typeface="等线" panose="02010600030101010101" pitchFamily="2" charset="-122"/>
              </a:endParaRPr>
            </a:p>
          </p:txBody>
        </p:sp>
      </p:grpSp>
    </p:spTree>
    <p:extLst>
      <p:ext uri="{BB962C8B-B14F-4D97-AF65-F5344CB8AC3E}">
        <p14:creationId xmlns:p14="http://schemas.microsoft.com/office/powerpoint/2010/main" val="1422359438"/>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fade">
                                      <p:cBhvr>
                                        <p:cTn id="7" dur="1000"/>
                                        <p:tgtEl>
                                          <p:spTgt spid="178"/>
                                        </p:tgtEl>
                                      </p:cBhvr>
                                    </p:animEffect>
                                    <p:anim calcmode="lin" valueType="num">
                                      <p:cBhvr>
                                        <p:cTn id="8" dur="1000" fill="hold"/>
                                        <p:tgtEl>
                                          <p:spTgt spid="178"/>
                                        </p:tgtEl>
                                        <p:attrNameLst>
                                          <p:attrName>ppt_x</p:attrName>
                                        </p:attrNameLst>
                                      </p:cBhvr>
                                      <p:tavLst>
                                        <p:tav tm="0">
                                          <p:val>
                                            <p:strVal val="#ppt_x"/>
                                          </p:val>
                                        </p:tav>
                                        <p:tav tm="100000">
                                          <p:val>
                                            <p:strVal val="#ppt_x"/>
                                          </p:val>
                                        </p:tav>
                                      </p:tavLst>
                                    </p:anim>
                                    <p:anim calcmode="lin" valueType="num">
                                      <p:cBhvr>
                                        <p:cTn id="9" dur="900" decel="100000" fill="hold"/>
                                        <p:tgtEl>
                                          <p:spTgt spid="17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78"/>
                                        </p:tgtEl>
                                        <p:attrNameLst>
                                          <p:attrName>ppt_y</p:attrName>
                                        </p:attrNameLst>
                                      </p:cBhvr>
                                      <p:tavLst>
                                        <p:tav tm="0">
                                          <p:val>
                                            <p:strVal val="#ppt_y-.03"/>
                                          </p:val>
                                        </p:tav>
                                        <p:tav tm="100000">
                                          <p:val>
                                            <p:strVal val="#ppt_y"/>
                                          </p:val>
                                        </p:tav>
                                      </p:tavLst>
                                    </p:anim>
                                  </p:childTnLst>
                                </p:cTn>
                              </p:par>
                              <p:par>
                                <p:cTn id="11" presetID="10" presetClass="entr" presetSubtype="0" fill="hold" grpId="0" nodeType="withEffect">
                                  <p:stCondLst>
                                    <p:cond delay="500"/>
                                  </p:stCondLst>
                                  <p:childTnLst>
                                    <p:set>
                                      <p:cBhvr>
                                        <p:cTn id="12" dur="1" fill="hold">
                                          <p:stCondLst>
                                            <p:cond delay="0"/>
                                          </p:stCondLst>
                                        </p:cTn>
                                        <p:tgtEl>
                                          <p:spTgt spid="183"/>
                                        </p:tgtEl>
                                        <p:attrNameLst>
                                          <p:attrName>style.visibility</p:attrName>
                                        </p:attrNameLst>
                                      </p:cBhvr>
                                      <p:to>
                                        <p:strVal val="visible"/>
                                      </p:to>
                                    </p:set>
                                    <p:animEffect transition="in" filter="fade">
                                      <p:cBhvr>
                                        <p:cTn id="13" dur="500"/>
                                        <p:tgtEl>
                                          <p:spTgt spid="183"/>
                                        </p:tgtEl>
                                      </p:cBhvr>
                                    </p:animEffect>
                                  </p:childTnLst>
                                </p:cTn>
                              </p:par>
                              <p:par>
                                <p:cTn id="14" presetID="10" presetClass="entr" presetSubtype="0" fill="hold" grpId="0" nodeType="withEffect">
                                  <p:stCondLst>
                                    <p:cond delay="600"/>
                                  </p:stCondLst>
                                  <p:childTnLst>
                                    <p:set>
                                      <p:cBhvr>
                                        <p:cTn id="15" dur="1" fill="hold">
                                          <p:stCondLst>
                                            <p:cond delay="0"/>
                                          </p:stCondLst>
                                        </p:cTn>
                                        <p:tgtEl>
                                          <p:spTgt spid="186"/>
                                        </p:tgtEl>
                                        <p:attrNameLst>
                                          <p:attrName>style.visibility</p:attrName>
                                        </p:attrNameLst>
                                      </p:cBhvr>
                                      <p:to>
                                        <p:strVal val="visible"/>
                                      </p:to>
                                    </p:set>
                                    <p:animEffect transition="in" filter="fade">
                                      <p:cBhvr>
                                        <p:cTn id="16" dur="500"/>
                                        <p:tgtEl>
                                          <p:spTgt spid="186"/>
                                        </p:tgtEl>
                                      </p:cBhvr>
                                    </p:animEffect>
                                  </p:childTnLst>
                                </p:cTn>
                              </p:par>
                              <p:par>
                                <p:cTn id="17" presetID="10" presetClass="entr" presetSubtype="0" fill="hold" grpId="0" nodeType="withEffect">
                                  <p:stCondLst>
                                    <p:cond delay="700"/>
                                  </p:stCondLst>
                                  <p:childTnLst>
                                    <p:set>
                                      <p:cBhvr>
                                        <p:cTn id="18" dur="1" fill="hold">
                                          <p:stCondLst>
                                            <p:cond delay="0"/>
                                          </p:stCondLst>
                                        </p:cTn>
                                        <p:tgtEl>
                                          <p:spTgt spid="187"/>
                                        </p:tgtEl>
                                        <p:attrNameLst>
                                          <p:attrName>style.visibility</p:attrName>
                                        </p:attrNameLst>
                                      </p:cBhvr>
                                      <p:to>
                                        <p:strVal val="visible"/>
                                      </p:to>
                                    </p:set>
                                    <p:animEffect transition="in" filter="fade">
                                      <p:cBhvr>
                                        <p:cTn id="19" dur="500"/>
                                        <p:tgtEl>
                                          <p:spTgt spid="187"/>
                                        </p:tgtEl>
                                      </p:cBhvr>
                                    </p:animEffect>
                                  </p:childTnLst>
                                </p:cTn>
                              </p:par>
                              <p:par>
                                <p:cTn id="20" presetID="10" presetClass="entr" presetSubtype="0" fill="hold" grpId="0" nodeType="withEffect">
                                  <p:stCondLst>
                                    <p:cond delay="800"/>
                                  </p:stCondLst>
                                  <p:childTnLst>
                                    <p:set>
                                      <p:cBhvr>
                                        <p:cTn id="21" dur="1" fill="hold">
                                          <p:stCondLst>
                                            <p:cond delay="0"/>
                                          </p:stCondLst>
                                        </p:cTn>
                                        <p:tgtEl>
                                          <p:spTgt spid="188"/>
                                        </p:tgtEl>
                                        <p:attrNameLst>
                                          <p:attrName>style.visibility</p:attrName>
                                        </p:attrNameLst>
                                      </p:cBhvr>
                                      <p:to>
                                        <p:strVal val="visible"/>
                                      </p:to>
                                    </p:set>
                                    <p:animEffect transition="in" filter="fade">
                                      <p:cBhvr>
                                        <p:cTn id="22" dur="500"/>
                                        <p:tgtEl>
                                          <p:spTgt spid="188"/>
                                        </p:tgtEl>
                                      </p:cBhvr>
                                    </p:animEffect>
                                  </p:childTnLst>
                                </p:cTn>
                              </p:par>
                              <p:par>
                                <p:cTn id="23" presetID="10" presetClass="entr" presetSubtype="0" fill="hold" grpId="0" nodeType="withEffect">
                                  <p:stCondLst>
                                    <p:cond delay="900"/>
                                  </p:stCondLst>
                                  <p:childTnLst>
                                    <p:set>
                                      <p:cBhvr>
                                        <p:cTn id="24" dur="1" fill="hold">
                                          <p:stCondLst>
                                            <p:cond delay="0"/>
                                          </p:stCondLst>
                                        </p:cTn>
                                        <p:tgtEl>
                                          <p:spTgt spid="189"/>
                                        </p:tgtEl>
                                        <p:attrNameLst>
                                          <p:attrName>style.visibility</p:attrName>
                                        </p:attrNameLst>
                                      </p:cBhvr>
                                      <p:to>
                                        <p:strVal val="visible"/>
                                      </p:to>
                                    </p:set>
                                    <p:animEffect transition="in" filter="fade">
                                      <p:cBhvr>
                                        <p:cTn id="25" dur="500"/>
                                        <p:tgtEl>
                                          <p:spTgt spid="189"/>
                                        </p:tgtEl>
                                      </p:cBhvr>
                                    </p:animEffect>
                                  </p:childTnLst>
                                </p:cTn>
                              </p:par>
                              <p:par>
                                <p:cTn id="26" presetID="10" presetClass="entr" presetSubtype="0" fill="hold" grpId="0" nodeType="withEffect">
                                  <p:stCondLst>
                                    <p:cond delay="1000"/>
                                  </p:stCondLst>
                                  <p:childTnLst>
                                    <p:set>
                                      <p:cBhvr>
                                        <p:cTn id="27" dur="1" fill="hold">
                                          <p:stCondLst>
                                            <p:cond delay="0"/>
                                          </p:stCondLst>
                                        </p:cTn>
                                        <p:tgtEl>
                                          <p:spTgt spid="190"/>
                                        </p:tgtEl>
                                        <p:attrNameLst>
                                          <p:attrName>style.visibility</p:attrName>
                                        </p:attrNameLst>
                                      </p:cBhvr>
                                      <p:to>
                                        <p:strVal val="visible"/>
                                      </p:to>
                                    </p:set>
                                    <p:animEffect transition="in" filter="fade">
                                      <p:cBhvr>
                                        <p:cTn id="28" dur="500"/>
                                        <p:tgtEl>
                                          <p:spTgt spid="190"/>
                                        </p:tgtEl>
                                      </p:cBhvr>
                                    </p:animEffect>
                                  </p:childTnLst>
                                </p:cTn>
                              </p:par>
                              <p:par>
                                <p:cTn id="29" presetID="10" presetClass="entr" presetSubtype="0" fill="hold" grpId="0" nodeType="withEffect">
                                  <p:stCondLst>
                                    <p:cond delay="1100"/>
                                  </p:stCondLst>
                                  <p:childTnLst>
                                    <p:set>
                                      <p:cBhvr>
                                        <p:cTn id="30" dur="1" fill="hold">
                                          <p:stCondLst>
                                            <p:cond delay="0"/>
                                          </p:stCondLst>
                                        </p:cTn>
                                        <p:tgtEl>
                                          <p:spTgt spid="191"/>
                                        </p:tgtEl>
                                        <p:attrNameLst>
                                          <p:attrName>style.visibility</p:attrName>
                                        </p:attrNameLst>
                                      </p:cBhvr>
                                      <p:to>
                                        <p:strVal val="visible"/>
                                      </p:to>
                                    </p:set>
                                    <p:animEffect transition="in" filter="fade">
                                      <p:cBhvr>
                                        <p:cTn id="31" dur="500"/>
                                        <p:tgtEl>
                                          <p:spTgt spid="191"/>
                                        </p:tgtEl>
                                      </p:cBhvr>
                                    </p:animEffect>
                                  </p:childTnLst>
                                </p:cTn>
                              </p:par>
                              <p:par>
                                <p:cTn id="32" presetID="10" presetClass="entr" presetSubtype="0" fill="hold" grpId="0" nodeType="withEffect">
                                  <p:stCondLst>
                                    <p:cond delay="1200"/>
                                  </p:stCondLst>
                                  <p:childTnLst>
                                    <p:set>
                                      <p:cBhvr>
                                        <p:cTn id="33" dur="1" fill="hold">
                                          <p:stCondLst>
                                            <p:cond delay="0"/>
                                          </p:stCondLst>
                                        </p:cTn>
                                        <p:tgtEl>
                                          <p:spTgt spid="192"/>
                                        </p:tgtEl>
                                        <p:attrNameLst>
                                          <p:attrName>style.visibility</p:attrName>
                                        </p:attrNameLst>
                                      </p:cBhvr>
                                      <p:to>
                                        <p:strVal val="visible"/>
                                      </p:to>
                                    </p:set>
                                    <p:animEffect transition="in" filter="fade">
                                      <p:cBhvr>
                                        <p:cTn id="34" dur="500"/>
                                        <p:tgtEl>
                                          <p:spTgt spid="192"/>
                                        </p:tgtEl>
                                      </p:cBhvr>
                                    </p:animEffect>
                                  </p:childTnLst>
                                </p:cTn>
                              </p:par>
                              <p:par>
                                <p:cTn id="35" presetID="10" presetClass="entr" presetSubtype="0" fill="hold" grpId="0" nodeType="withEffect">
                                  <p:stCondLst>
                                    <p:cond delay="1300"/>
                                  </p:stCondLst>
                                  <p:childTnLst>
                                    <p:set>
                                      <p:cBhvr>
                                        <p:cTn id="36" dur="1" fill="hold">
                                          <p:stCondLst>
                                            <p:cond delay="0"/>
                                          </p:stCondLst>
                                        </p:cTn>
                                        <p:tgtEl>
                                          <p:spTgt spid="193"/>
                                        </p:tgtEl>
                                        <p:attrNameLst>
                                          <p:attrName>style.visibility</p:attrName>
                                        </p:attrNameLst>
                                      </p:cBhvr>
                                      <p:to>
                                        <p:strVal val="visible"/>
                                      </p:to>
                                    </p:set>
                                    <p:animEffect transition="in" filter="fade">
                                      <p:cBhvr>
                                        <p:cTn id="37" dur="500"/>
                                        <p:tgtEl>
                                          <p:spTgt spid="193"/>
                                        </p:tgtEl>
                                      </p:cBhvr>
                                    </p:animEffect>
                                  </p:childTnLst>
                                </p:cTn>
                              </p:par>
                              <p:par>
                                <p:cTn id="38" presetID="10" presetClass="entr" presetSubtype="0" fill="hold" grpId="0" nodeType="withEffect">
                                  <p:stCondLst>
                                    <p:cond delay="1400"/>
                                  </p:stCondLst>
                                  <p:childTnLst>
                                    <p:set>
                                      <p:cBhvr>
                                        <p:cTn id="39" dur="1" fill="hold">
                                          <p:stCondLst>
                                            <p:cond delay="0"/>
                                          </p:stCondLst>
                                        </p:cTn>
                                        <p:tgtEl>
                                          <p:spTgt spid="195"/>
                                        </p:tgtEl>
                                        <p:attrNameLst>
                                          <p:attrName>style.visibility</p:attrName>
                                        </p:attrNameLst>
                                      </p:cBhvr>
                                      <p:to>
                                        <p:strVal val="visible"/>
                                      </p:to>
                                    </p:set>
                                    <p:animEffect transition="in" filter="fade">
                                      <p:cBhvr>
                                        <p:cTn id="40" dur="500"/>
                                        <p:tgtEl>
                                          <p:spTgt spid="195"/>
                                        </p:tgtEl>
                                      </p:cBhvr>
                                    </p:animEffect>
                                  </p:childTnLst>
                                </p:cTn>
                              </p:par>
                              <p:par>
                                <p:cTn id="41" presetID="10" presetClass="entr" presetSubtype="0" fill="hold" grpId="0" nodeType="withEffect">
                                  <p:stCondLst>
                                    <p:cond delay="1500"/>
                                  </p:stCondLst>
                                  <p:childTnLst>
                                    <p:set>
                                      <p:cBhvr>
                                        <p:cTn id="42" dur="1" fill="hold">
                                          <p:stCondLst>
                                            <p:cond delay="0"/>
                                          </p:stCondLst>
                                        </p:cTn>
                                        <p:tgtEl>
                                          <p:spTgt spid="196"/>
                                        </p:tgtEl>
                                        <p:attrNameLst>
                                          <p:attrName>style.visibility</p:attrName>
                                        </p:attrNameLst>
                                      </p:cBhvr>
                                      <p:to>
                                        <p:strVal val="visible"/>
                                      </p:to>
                                    </p:set>
                                    <p:animEffect transition="in" filter="fade">
                                      <p:cBhvr>
                                        <p:cTn id="43" dur="500"/>
                                        <p:tgtEl>
                                          <p:spTgt spid="196"/>
                                        </p:tgtEl>
                                      </p:cBhvr>
                                    </p:animEffect>
                                  </p:childTnLst>
                                </p:cTn>
                              </p:par>
                              <p:par>
                                <p:cTn id="44" presetID="10" presetClass="entr" presetSubtype="0" fill="hold" grpId="0" nodeType="withEffect">
                                  <p:stCondLst>
                                    <p:cond delay="1600"/>
                                  </p:stCondLst>
                                  <p:childTnLst>
                                    <p:set>
                                      <p:cBhvr>
                                        <p:cTn id="45" dur="1" fill="hold">
                                          <p:stCondLst>
                                            <p:cond delay="0"/>
                                          </p:stCondLst>
                                        </p:cTn>
                                        <p:tgtEl>
                                          <p:spTgt spid="227"/>
                                        </p:tgtEl>
                                        <p:attrNameLst>
                                          <p:attrName>style.visibility</p:attrName>
                                        </p:attrNameLst>
                                      </p:cBhvr>
                                      <p:to>
                                        <p:strVal val="visible"/>
                                      </p:to>
                                    </p:set>
                                    <p:animEffect transition="in" filter="fade">
                                      <p:cBhvr>
                                        <p:cTn id="46" dur="500"/>
                                        <p:tgtEl>
                                          <p:spTgt spid="227"/>
                                        </p:tgtEl>
                                      </p:cBhvr>
                                    </p:animEffect>
                                  </p:childTnLst>
                                </p:cTn>
                              </p:par>
                              <p:par>
                                <p:cTn id="47" presetID="10" presetClass="entr" presetSubtype="0" fill="hold" grpId="0" nodeType="withEffect">
                                  <p:stCondLst>
                                    <p:cond delay="1700"/>
                                  </p:stCondLst>
                                  <p:childTnLst>
                                    <p:set>
                                      <p:cBhvr>
                                        <p:cTn id="48" dur="1" fill="hold">
                                          <p:stCondLst>
                                            <p:cond delay="0"/>
                                          </p:stCondLst>
                                        </p:cTn>
                                        <p:tgtEl>
                                          <p:spTgt spid="63"/>
                                        </p:tgtEl>
                                        <p:attrNameLst>
                                          <p:attrName>style.visibility</p:attrName>
                                        </p:attrNameLst>
                                      </p:cBhvr>
                                      <p:to>
                                        <p:strVal val="visible"/>
                                      </p:to>
                                    </p:set>
                                    <p:animEffect transition="in" filter="fade">
                                      <p:cBhvr>
                                        <p:cTn id="49" dur="500"/>
                                        <p:tgtEl>
                                          <p:spTgt spid="63"/>
                                        </p:tgtEl>
                                      </p:cBhvr>
                                    </p:animEffect>
                                  </p:childTnLst>
                                </p:cTn>
                              </p:par>
                              <p:par>
                                <p:cTn id="50" presetID="42" presetClass="path" presetSubtype="0" accel="50000" decel="50000" fill="hold" grpId="1" nodeType="withEffect">
                                  <p:stCondLst>
                                    <p:cond delay="600"/>
                                  </p:stCondLst>
                                  <p:childTnLst>
                                    <p:animMotion origin="layout" path="M 1.99618E-7 2.84172E-6 L 0.04652 -0.17618 " pathEditMode="relative" rAng="0" ptsTypes="AA">
                                      <p:cBhvr>
                                        <p:cTn id="51" dur="2000" spd="-100000" fill="hold"/>
                                        <p:tgtEl>
                                          <p:spTgt spid="183"/>
                                        </p:tgtEl>
                                        <p:attrNameLst>
                                          <p:attrName>ppt_x</p:attrName>
                                          <p:attrName>ppt_y</p:attrName>
                                        </p:attrNameLst>
                                      </p:cBhvr>
                                      <p:rCtr x="2326" y="-8824"/>
                                    </p:animMotion>
                                  </p:childTnLst>
                                </p:cTn>
                              </p:par>
                              <p:par>
                                <p:cTn id="52" presetID="42" presetClass="path" presetSubtype="0" accel="50000" decel="50000" fill="hold" grpId="1" nodeType="withEffect">
                                  <p:stCondLst>
                                    <p:cond delay="600"/>
                                  </p:stCondLst>
                                  <p:childTnLst>
                                    <p:animMotion origin="layout" path="M -1.5414E-6 3.29836E-6 L 0.13366 -0.11509 " pathEditMode="relative" rAng="0" ptsTypes="AA">
                                      <p:cBhvr>
                                        <p:cTn id="53" dur="2000" spd="-100000" fill="hold"/>
                                        <p:tgtEl>
                                          <p:spTgt spid="186"/>
                                        </p:tgtEl>
                                        <p:attrNameLst>
                                          <p:attrName>ppt_x</p:attrName>
                                          <p:attrName>ppt_y</p:attrName>
                                        </p:attrNameLst>
                                      </p:cBhvr>
                                      <p:rCtr x="6683" y="-5770"/>
                                    </p:animMotion>
                                  </p:childTnLst>
                                </p:cTn>
                              </p:par>
                              <p:par>
                                <p:cTn id="54" presetID="42" presetClass="path" presetSubtype="0" accel="50000" decel="50000" fill="hold" grpId="1" nodeType="withEffect">
                                  <p:stCondLst>
                                    <p:cond delay="700"/>
                                  </p:stCondLst>
                                  <p:childTnLst>
                                    <p:animMotion origin="layout" path="M -2.60371E-7 -3.48658E-7 L 0.02517 -0.24344 " pathEditMode="relative" rAng="0" ptsTypes="AA">
                                      <p:cBhvr>
                                        <p:cTn id="55" dur="2000" spd="-100000" fill="hold"/>
                                        <p:tgtEl>
                                          <p:spTgt spid="187"/>
                                        </p:tgtEl>
                                        <p:attrNameLst>
                                          <p:attrName>ppt_x</p:attrName>
                                          <p:attrName>ppt_y</p:attrName>
                                        </p:attrNameLst>
                                      </p:cBhvr>
                                      <p:rCtr x="1250" y="-12188"/>
                                    </p:animMotion>
                                  </p:childTnLst>
                                </p:cTn>
                              </p:par>
                              <p:par>
                                <p:cTn id="56" presetID="42" presetClass="path" presetSubtype="0" accel="50000" decel="50000" fill="hold" grpId="1" nodeType="withEffect">
                                  <p:stCondLst>
                                    <p:cond delay="800"/>
                                  </p:stCondLst>
                                  <p:childTnLst>
                                    <p:animMotion origin="layout" path="M 4.81861E-6 7.2817E-7 L 0.11959 -0.20796 " pathEditMode="relative" rAng="0" ptsTypes="AA">
                                      <p:cBhvr>
                                        <p:cTn id="57" dur="2000" spd="-100000" fill="hold"/>
                                        <p:tgtEl>
                                          <p:spTgt spid="188"/>
                                        </p:tgtEl>
                                        <p:attrNameLst>
                                          <p:attrName>ppt_x</p:attrName>
                                          <p:attrName>ppt_y</p:attrName>
                                        </p:attrNameLst>
                                      </p:cBhvr>
                                      <p:rCtr x="5971" y="-10398"/>
                                    </p:animMotion>
                                  </p:childTnLst>
                                </p:cTn>
                              </p:par>
                              <p:par>
                                <p:cTn id="58" presetID="42" presetClass="path" presetSubtype="0" accel="50000" decel="50000" fill="hold" grpId="1" nodeType="withEffect">
                                  <p:stCondLst>
                                    <p:cond delay="900"/>
                                  </p:stCondLst>
                                  <p:childTnLst>
                                    <p:animMotion origin="layout" path="M -1.31054E-6 1.42857E-6 L -0.1347 -0.1228 " pathEditMode="relative" rAng="0" ptsTypes="AA">
                                      <p:cBhvr>
                                        <p:cTn id="59" dur="2000" spd="-100000" fill="hold"/>
                                        <p:tgtEl>
                                          <p:spTgt spid="189"/>
                                        </p:tgtEl>
                                        <p:attrNameLst>
                                          <p:attrName>ppt_x</p:attrName>
                                          <p:attrName>ppt_y</p:attrName>
                                        </p:attrNameLst>
                                      </p:cBhvr>
                                      <p:rCtr x="-6735" y="-6140"/>
                                    </p:animMotion>
                                  </p:childTnLst>
                                </p:cTn>
                              </p:par>
                              <p:par>
                                <p:cTn id="60" presetID="42" presetClass="path" presetSubtype="0" accel="50000" decel="50000" fill="hold" grpId="1" nodeType="withEffect">
                                  <p:stCondLst>
                                    <p:cond delay="1000"/>
                                  </p:stCondLst>
                                  <p:childTnLst>
                                    <p:animMotion origin="layout" path="M -3.57056E-6 -3.56063E-6 L -0.08505 -0.18512 " pathEditMode="relative" rAng="0" ptsTypes="AA">
                                      <p:cBhvr>
                                        <p:cTn id="61" dur="2000" spd="-100000" fill="hold"/>
                                        <p:tgtEl>
                                          <p:spTgt spid="190"/>
                                        </p:tgtEl>
                                        <p:attrNameLst>
                                          <p:attrName>ppt_x</p:attrName>
                                          <p:attrName>ppt_y</p:attrName>
                                        </p:attrNameLst>
                                      </p:cBhvr>
                                      <p:rCtr x="-4253" y="-9256"/>
                                    </p:animMotion>
                                  </p:childTnLst>
                                </p:cTn>
                              </p:par>
                              <p:par>
                                <p:cTn id="62" presetID="42" presetClass="path" presetSubtype="0" accel="50000" decel="50000" fill="hold" grpId="1" nodeType="withEffect">
                                  <p:stCondLst>
                                    <p:cond delay="1100"/>
                                  </p:stCondLst>
                                  <p:childTnLst>
                                    <p:animMotion origin="layout" path="M -4.42284E-6 1.11385E-6 L 0.09443 -0.15458 " pathEditMode="relative" rAng="0" ptsTypes="AA">
                                      <p:cBhvr>
                                        <p:cTn id="63" dur="2000" spd="-100000" fill="hold"/>
                                        <p:tgtEl>
                                          <p:spTgt spid="191"/>
                                        </p:tgtEl>
                                        <p:attrNameLst>
                                          <p:attrName>ppt_x</p:attrName>
                                          <p:attrName>ppt_y</p:attrName>
                                        </p:attrNameLst>
                                      </p:cBhvr>
                                      <p:rCtr x="4721" y="-7745"/>
                                    </p:animMotion>
                                  </p:childTnLst>
                                </p:cTn>
                              </p:par>
                              <p:par>
                                <p:cTn id="64" presetID="42" presetClass="path" presetSubtype="0" accel="50000" decel="50000" fill="hold" grpId="1" nodeType="withEffect">
                                  <p:stCondLst>
                                    <p:cond delay="1200"/>
                                  </p:stCondLst>
                                  <p:childTnLst>
                                    <p:animMotion origin="layout" path="M -1.51015E-6 -1.65998E-6 L 0.08124 -0.21351 " pathEditMode="relative" rAng="0" ptsTypes="AA">
                                      <p:cBhvr>
                                        <p:cTn id="65" dur="2000" spd="-100000" fill="hold"/>
                                        <p:tgtEl>
                                          <p:spTgt spid="192"/>
                                        </p:tgtEl>
                                        <p:attrNameLst>
                                          <p:attrName>ppt_x</p:attrName>
                                          <p:attrName>ppt_y</p:attrName>
                                        </p:attrNameLst>
                                      </p:cBhvr>
                                      <p:rCtr x="4062" y="-10676"/>
                                    </p:animMotion>
                                  </p:childTnLst>
                                </p:cTn>
                              </p:par>
                              <p:par>
                                <p:cTn id="66" presetID="42" presetClass="path" presetSubtype="0" accel="50000" decel="50000" fill="hold" grpId="1" nodeType="withEffect">
                                  <p:stCondLst>
                                    <p:cond delay="1300"/>
                                  </p:stCondLst>
                                  <p:childTnLst>
                                    <p:animMotion origin="layout" path="M -4.08957E-6 -1.55816E-6 L -0.12029 -0.22801 " pathEditMode="relative" rAng="0" ptsTypes="AA">
                                      <p:cBhvr>
                                        <p:cTn id="67" dur="2000" spd="-100000" fill="hold"/>
                                        <p:tgtEl>
                                          <p:spTgt spid="193"/>
                                        </p:tgtEl>
                                        <p:attrNameLst>
                                          <p:attrName>ppt_x</p:attrName>
                                          <p:attrName>ppt_y</p:attrName>
                                        </p:attrNameLst>
                                      </p:cBhvr>
                                      <p:rCtr x="-6023" y="-11416"/>
                                    </p:animMotion>
                                  </p:childTnLst>
                                </p:cTn>
                              </p:par>
                              <p:par>
                                <p:cTn id="68" presetID="42" presetClass="path" presetSubtype="0" accel="50000" decel="50000" fill="hold" grpId="1" nodeType="withEffect">
                                  <p:stCondLst>
                                    <p:cond delay="1400"/>
                                  </p:stCondLst>
                                  <p:childTnLst>
                                    <p:animMotion origin="layout" path="M -3.67645E-6 -4.73928E-6 L -0.02204 -0.2061 " pathEditMode="relative" rAng="0" ptsTypes="AA">
                                      <p:cBhvr>
                                        <p:cTn id="69" dur="2000" spd="-100000" fill="hold"/>
                                        <p:tgtEl>
                                          <p:spTgt spid="195"/>
                                        </p:tgtEl>
                                        <p:attrNameLst>
                                          <p:attrName>ppt_x</p:attrName>
                                          <p:attrName>ppt_y</p:attrName>
                                        </p:attrNameLst>
                                      </p:cBhvr>
                                      <p:rCtr x="-1111" y="-10305"/>
                                    </p:animMotion>
                                  </p:childTnLst>
                                </p:cTn>
                              </p:par>
                              <p:par>
                                <p:cTn id="70" presetID="42" presetClass="path" presetSubtype="0" accel="50000" decel="50000" fill="hold" grpId="1" nodeType="withEffect">
                                  <p:stCondLst>
                                    <p:cond delay="1500"/>
                                  </p:stCondLst>
                                  <p:childTnLst>
                                    <p:animMotion origin="layout" path="M 2.53428E-6 -2.87874E-6 L -0.01302 -0.28293 " pathEditMode="relative" rAng="0" ptsTypes="AA">
                                      <p:cBhvr>
                                        <p:cTn id="71" dur="2000" spd="-100000" fill="hold"/>
                                        <p:tgtEl>
                                          <p:spTgt spid="196"/>
                                        </p:tgtEl>
                                        <p:attrNameLst>
                                          <p:attrName>ppt_x</p:attrName>
                                          <p:attrName>ppt_y</p:attrName>
                                        </p:attrNameLst>
                                      </p:cBhvr>
                                      <p:rCtr x="-660" y="-14162"/>
                                    </p:animMotion>
                                  </p:childTnLst>
                                </p:cTn>
                              </p:par>
                              <p:par>
                                <p:cTn id="72" presetID="42" presetClass="path" presetSubtype="0" accel="50000" decel="50000" fill="hold" grpId="1" nodeType="withEffect">
                                  <p:stCondLst>
                                    <p:cond delay="1600"/>
                                  </p:stCondLst>
                                  <p:childTnLst>
                                    <p:animMotion origin="layout" path="M 3.1557E-6 -3.91546E-6 L 0.07637 -0.27028 " pathEditMode="relative" rAng="0" ptsTypes="AA">
                                      <p:cBhvr>
                                        <p:cTn id="73" dur="2000" spd="-100000" fill="hold"/>
                                        <p:tgtEl>
                                          <p:spTgt spid="227"/>
                                        </p:tgtEl>
                                        <p:attrNameLst>
                                          <p:attrName>ppt_x</p:attrName>
                                          <p:attrName>ppt_y</p:attrName>
                                        </p:attrNameLst>
                                      </p:cBhvr>
                                      <p:rCtr x="3819" y="-13514"/>
                                    </p:animMotion>
                                  </p:childTnLst>
                                </p:cTn>
                              </p:par>
                              <p:par>
                                <p:cTn id="74" presetID="42" presetClass="path" presetSubtype="0" accel="50000" decel="50000" fill="hold" grpId="1" nodeType="withEffect">
                                  <p:stCondLst>
                                    <p:cond delay="1700"/>
                                  </p:stCondLst>
                                  <p:childTnLst>
                                    <p:animMotion origin="layout" path="M 1.8226E-6 6.88059E-7 L -0.06683 -0.2564 " pathEditMode="relative" rAng="0" ptsTypes="AA">
                                      <p:cBhvr>
                                        <p:cTn id="75" dur="2000" spd="-100000" fill="hold"/>
                                        <p:tgtEl>
                                          <p:spTgt spid="63"/>
                                        </p:tgtEl>
                                        <p:attrNameLst>
                                          <p:attrName>ppt_x</p:attrName>
                                          <p:attrName>ppt_y</p:attrName>
                                        </p:attrNameLst>
                                      </p:cBhvr>
                                      <p:rCtr x="-3350" y="-12836"/>
                                    </p:animMotion>
                                  </p:childTnLst>
                                </p:cTn>
                              </p:par>
                              <p:par>
                                <p:cTn id="76" presetID="26" presetClass="emph" presetSubtype="0" fill="hold" grpId="2" nodeType="withEffect">
                                  <p:stCondLst>
                                    <p:cond delay="2000"/>
                                  </p:stCondLst>
                                  <p:childTnLst>
                                    <p:animEffect transition="out" filter="fade">
                                      <p:cBhvr>
                                        <p:cTn id="77" dur="1000" tmFilter="0, 0; .2, .5; .8, .5; 1, 0"/>
                                        <p:tgtEl>
                                          <p:spTgt spid="183"/>
                                        </p:tgtEl>
                                      </p:cBhvr>
                                    </p:animEffect>
                                    <p:animScale>
                                      <p:cBhvr>
                                        <p:cTn id="78" dur="500" autoRev="1" fill="hold"/>
                                        <p:tgtEl>
                                          <p:spTgt spid="183"/>
                                        </p:tgtEl>
                                      </p:cBhvr>
                                      <p:by x="105000" y="105000"/>
                                    </p:animScale>
                                  </p:childTnLst>
                                </p:cTn>
                              </p:par>
                              <p:par>
                                <p:cTn id="79" presetID="26" presetClass="emph" presetSubtype="0" fill="hold" grpId="2" nodeType="withEffect">
                                  <p:stCondLst>
                                    <p:cond delay="2100"/>
                                  </p:stCondLst>
                                  <p:childTnLst>
                                    <p:animEffect transition="out" filter="fade">
                                      <p:cBhvr>
                                        <p:cTn id="80" dur="1000" tmFilter="0, 0; .2, .5; .8, .5; 1, 0"/>
                                        <p:tgtEl>
                                          <p:spTgt spid="186"/>
                                        </p:tgtEl>
                                      </p:cBhvr>
                                    </p:animEffect>
                                    <p:animScale>
                                      <p:cBhvr>
                                        <p:cTn id="81" dur="500" autoRev="1" fill="hold"/>
                                        <p:tgtEl>
                                          <p:spTgt spid="186"/>
                                        </p:tgtEl>
                                      </p:cBhvr>
                                      <p:by x="105000" y="105000"/>
                                    </p:animScale>
                                  </p:childTnLst>
                                </p:cTn>
                              </p:par>
                              <p:par>
                                <p:cTn id="82" presetID="26" presetClass="emph" presetSubtype="0" fill="hold" grpId="2" nodeType="withEffect">
                                  <p:stCondLst>
                                    <p:cond delay="2200"/>
                                  </p:stCondLst>
                                  <p:childTnLst>
                                    <p:animEffect transition="out" filter="fade">
                                      <p:cBhvr>
                                        <p:cTn id="83" dur="1000" tmFilter="0, 0; .2, .5; .8, .5; 1, 0"/>
                                        <p:tgtEl>
                                          <p:spTgt spid="187"/>
                                        </p:tgtEl>
                                      </p:cBhvr>
                                    </p:animEffect>
                                    <p:animScale>
                                      <p:cBhvr>
                                        <p:cTn id="84" dur="500" autoRev="1" fill="hold"/>
                                        <p:tgtEl>
                                          <p:spTgt spid="187"/>
                                        </p:tgtEl>
                                      </p:cBhvr>
                                      <p:by x="105000" y="105000"/>
                                    </p:animScale>
                                  </p:childTnLst>
                                </p:cTn>
                              </p:par>
                              <p:par>
                                <p:cTn id="85" presetID="26" presetClass="emph" presetSubtype="0" fill="hold" grpId="2" nodeType="withEffect">
                                  <p:stCondLst>
                                    <p:cond delay="2300"/>
                                  </p:stCondLst>
                                  <p:childTnLst>
                                    <p:animEffect transition="out" filter="fade">
                                      <p:cBhvr>
                                        <p:cTn id="86" dur="1000" tmFilter="0, 0; .2, .5; .8, .5; 1, 0"/>
                                        <p:tgtEl>
                                          <p:spTgt spid="188"/>
                                        </p:tgtEl>
                                      </p:cBhvr>
                                    </p:animEffect>
                                    <p:animScale>
                                      <p:cBhvr>
                                        <p:cTn id="87" dur="500" autoRev="1" fill="hold"/>
                                        <p:tgtEl>
                                          <p:spTgt spid="188"/>
                                        </p:tgtEl>
                                      </p:cBhvr>
                                      <p:by x="105000" y="105000"/>
                                    </p:animScale>
                                  </p:childTnLst>
                                </p:cTn>
                              </p:par>
                              <p:par>
                                <p:cTn id="88" presetID="26" presetClass="emph" presetSubtype="0" fill="hold" grpId="2" nodeType="withEffect">
                                  <p:stCondLst>
                                    <p:cond delay="2400"/>
                                  </p:stCondLst>
                                  <p:childTnLst>
                                    <p:animEffect transition="out" filter="fade">
                                      <p:cBhvr>
                                        <p:cTn id="89" dur="1000" tmFilter="0, 0; .2, .5; .8, .5; 1, 0"/>
                                        <p:tgtEl>
                                          <p:spTgt spid="189"/>
                                        </p:tgtEl>
                                      </p:cBhvr>
                                    </p:animEffect>
                                    <p:animScale>
                                      <p:cBhvr>
                                        <p:cTn id="90" dur="500" autoRev="1" fill="hold"/>
                                        <p:tgtEl>
                                          <p:spTgt spid="189"/>
                                        </p:tgtEl>
                                      </p:cBhvr>
                                      <p:by x="105000" y="105000"/>
                                    </p:animScale>
                                  </p:childTnLst>
                                </p:cTn>
                              </p:par>
                              <p:par>
                                <p:cTn id="91" presetID="26" presetClass="emph" presetSubtype="0" fill="hold" grpId="2" nodeType="withEffect">
                                  <p:stCondLst>
                                    <p:cond delay="2500"/>
                                  </p:stCondLst>
                                  <p:childTnLst>
                                    <p:animEffect transition="out" filter="fade">
                                      <p:cBhvr>
                                        <p:cTn id="92" dur="1000" tmFilter="0, 0; .2, .5; .8, .5; 1, 0"/>
                                        <p:tgtEl>
                                          <p:spTgt spid="190"/>
                                        </p:tgtEl>
                                      </p:cBhvr>
                                    </p:animEffect>
                                    <p:animScale>
                                      <p:cBhvr>
                                        <p:cTn id="93" dur="500" autoRev="1" fill="hold"/>
                                        <p:tgtEl>
                                          <p:spTgt spid="190"/>
                                        </p:tgtEl>
                                      </p:cBhvr>
                                      <p:by x="105000" y="105000"/>
                                    </p:animScale>
                                  </p:childTnLst>
                                </p:cTn>
                              </p:par>
                              <p:par>
                                <p:cTn id="94" presetID="26" presetClass="emph" presetSubtype="0" fill="hold" grpId="2" nodeType="withEffect">
                                  <p:stCondLst>
                                    <p:cond delay="2600"/>
                                  </p:stCondLst>
                                  <p:childTnLst>
                                    <p:animEffect transition="out" filter="fade">
                                      <p:cBhvr>
                                        <p:cTn id="95" dur="1000" tmFilter="0, 0; .2, .5; .8, .5; 1, 0"/>
                                        <p:tgtEl>
                                          <p:spTgt spid="191"/>
                                        </p:tgtEl>
                                      </p:cBhvr>
                                    </p:animEffect>
                                    <p:animScale>
                                      <p:cBhvr>
                                        <p:cTn id="96" dur="500" autoRev="1" fill="hold"/>
                                        <p:tgtEl>
                                          <p:spTgt spid="191"/>
                                        </p:tgtEl>
                                      </p:cBhvr>
                                      <p:by x="105000" y="105000"/>
                                    </p:animScale>
                                  </p:childTnLst>
                                </p:cTn>
                              </p:par>
                              <p:par>
                                <p:cTn id="97" presetID="26" presetClass="emph" presetSubtype="0" fill="hold" grpId="2" nodeType="withEffect">
                                  <p:stCondLst>
                                    <p:cond delay="2700"/>
                                  </p:stCondLst>
                                  <p:childTnLst>
                                    <p:animEffect transition="out" filter="fade">
                                      <p:cBhvr>
                                        <p:cTn id="98" dur="1000" tmFilter="0, 0; .2, .5; .8, .5; 1, 0"/>
                                        <p:tgtEl>
                                          <p:spTgt spid="192"/>
                                        </p:tgtEl>
                                      </p:cBhvr>
                                    </p:animEffect>
                                    <p:animScale>
                                      <p:cBhvr>
                                        <p:cTn id="99" dur="500" autoRev="1" fill="hold"/>
                                        <p:tgtEl>
                                          <p:spTgt spid="192"/>
                                        </p:tgtEl>
                                      </p:cBhvr>
                                      <p:by x="105000" y="105000"/>
                                    </p:animScale>
                                  </p:childTnLst>
                                </p:cTn>
                              </p:par>
                              <p:par>
                                <p:cTn id="100" presetID="26" presetClass="emph" presetSubtype="0" fill="hold" grpId="2" nodeType="withEffect">
                                  <p:stCondLst>
                                    <p:cond delay="2800"/>
                                  </p:stCondLst>
                                  <p:childTnLst>
                                    <p:animEffect transition="out" filter="fade">
                                      <p:cBhvr>
                                        <p:cTn id="101" dur="1000" tmFilter="0, 0; .2, .5; .8, .5; 1, 0"/>
                                        <p:tgtEl>
                                          <p:spTgt spid="193"/>
                                        </p:tgtEl>
                                      </p:cBhvr>
                                    </p:animEffect>
                                    <p:animScale>
                                      <p:cBhvr>
                                        <p:cTn id="102" dur="500" autoRev="1" fill="hold"/>
                                        <p:tgtEl>
                                          <p:spTgt spid="193"/>
                                        </p:tgtEl>
                                      </p:cBhvr>
                                      <p:by x="105000" y="105000"/>
                                    </p:animScale>
                                  </p:childTnLst>
                                </p:cTn>
                              </p:par>
                              <p:par>
                                <p:cTn id="103" presetID="26" presetClass="emph" presetSubtype="0" fill="hold" grpId="2" nodeType="withEffect">
                                  <p:stCondLst>
                                    <p:cond delay="2900"/>
                                  </p:stCondLst>
                                  <p:childTnLst>
                                    <p:animEffect transition="out" filter="fade">
                                      <p:cBhvr>
                                        <p:cTn id="104" dur="1000" tmFilter="0, 0; .2, .5; .8, .5; 1, 0"/>
                                        <p:tgtEl>
                                          <p:spTgt spid="195"/>
                                        </p:tgtEl>
                                      </p:cBhvr>
                                    </p:animEffect>
                                    <p:animScale>
                                      <p:cBhvr>
                                        <p:cTn id="105" dur="500" autoRev="1" fill="hold"/>
                                        <p:tgtEl>
                                          <p:spTgt spid="195"/>
                                        </p:tgtEl>
                                      </p:cBhvr>
                                      <p:by x="105000" y="105000"/>
                                    </p:animScale>
                                  </p:childTnLst>
                                </p:cTn>
                              </p:par>
                              <p:par>
                                <p:cTn id="106" presetID="26" presetClass="emph" presetSubtype="0" fill="hold" grpId="2" nodeType="withEffect">
                                  <p:stCondLst>
                                    <p:cond delay="3000"/>
                                  </p:stCondLst>
                                  <p:childTnLst>
                                    <p:animEffect transition="out" filter="fade">
                                      <p:cBhvr>
                                        <p:cTn id="107" dur="1000" tmFilter="0, 0; .2, .5; .8, .5; 1, 0"/>
                                        <p:tgtEl>
                                          <p:spTgt spid="196"/>
                                        </p:tgtEl>
                                      </p:cBhvr>
                                    </p:animEffect>
                                    <p:animScale>
                                      <p:cBhvr>
                                        <p:cTn id="108" dur="500" autoRev="1" fill="hold"/>
                                        <p:tgtEl>
                                          <p:spTgt spid="196"/>
                                        </p:tgtEl>
                                      </p:cBhvr>
                                      <p:by x="105000" y="105000"/>
                                    </p:animScale>
                                  </p:childTnLst>
                                </p:cTn>
                              </p:par>
                              <p:par>
                                <p:cTn id="109" presetID="26" presetClass="emph" presetSubtype="0" fill="hold" grpId="2" nodeType="withEffect">
                                  <p:stCondLst>
                                    <p:cond delay="3100"/>
                                  </p:stCondLst>
                                  <p:childTnLst>
                                    <p:animEffect transition="out" filter="fade">
                                      <p:cBhvr>
                                        <p:cTn id="110" dur="1000" tmFilter="0, 0; .2, .5; .8, .5; 1, 0"/>
                                        <p:tgtEl>
                                          <p:spTgt spid="227"/>
                                        </p:tgtEl>
                                      </p:cBhvr>
                                    </p:animEffect>
                                    <p:animScale>
                                      <p:cBhvr>
                                        <p:cTn id="111" dur="500" autoRev="1" fill="hold"/>
                                        <p:tgtEl>
                                          <p:spTgt spid="227"/>
                                        </p:tgtEl>
                                      </p:cBhvr>
                                      <p:by x="105000" y="105000"/>
                                    </p:animScale>
                                  </p:childTnLst>
                                </p:cTn>
                              </p:par>
                              <p:par>
                                <p:cTn id="112" presetID="26" presetClass="emph" presetSubtype="0" fill="hold" grpId="2" nodeType="withEffect">
                                  <p:stCondLst>
                                    <p:cond delay="3200"/>
                                  </p:stCondLst>
                                  <p:childTnLst>
                                    <p:animEffect transition="out" filter="fade">
                                      <p:cBhvr>
                                        <p:cTn id="113" dur="1000" tmFilter="0, 0; .2, .5; .8, .5; 1, 0"/>
                                        <p:tgtEl>
                                          <p:spTgt spid="63"/>
                                        </p:tgtEl>
                                      </p:cBhvr>
                                    </p:animEffect>
                                    <p:animScale>
                                      <p:cBhvr>
                                        <p:cTn id="114" dur="500" autoRev="1" fill="hold"/>
                                        <p:tgtEl>
                                          <p:spTgt spid="63"/>
                                        </p:tgtEl>
                                      </p:cBhvr>
                                      <p:by x="105000" y="105000"/>
                                    </p:animScale>
                                  </p:childTnLst>
                                </p:cTn>
                              </p:par>
                            </p:childTnLst>
                          </p:cTn>
                        </p:par>
                        <p:par>
                          <p:cTn id="115" fill="hold">
                            <p:stCondLst>
                              <p:cond delay="4200"/>
                            </p:stCondLst>
                            <p:childTnLst>
                              <p:par>
                                <p:cTn id="116" presetID="12" presetClass="entr" presetSubtype="8" fill="hold" nodeType="afterEffect">
                                  <p:stCondLst>
                                    <p:cond delay="0"/>
                                  </p:stCondLst>
                                  <p:childTnLst>
                                    <p:set>
                                      <p:cBhvr>
                                        <p:cTn id="117" dur="1" fill="hold">
                                          <p:stCondLst>
                                            <p:cond delay="0"/>
                                          </p:stCondLst>
                                        </p:cTn>
                                        <p:tgtEl>
                                          <p:spTgt spid="66"/>
                                        </p:tgtEl>
                                        <p:attrNameLst>
                                          <p:attrName>style.visibility</p:attrName>
                                        </p:attrNameLst>
                                      </p:cBhvr>
                                      <p:to>
                                        <p:strVal val="visible"/>
                                      </p:to>
                                    </p:set>
                                    <p:anim calcmode="lin" valueType="num">
                                      <p:cBhvr additive="base">
                                        <p:cTn id="118" dur="1000"/>
                                        <p:tgtEl>
                                          <p:spTgt spid="66"/>
                                        </p:tgtEl>
                                        <p:attrNameLst>
                                          <p:attrName>ppt_x</p:attrName>
                                        </p:attrNameLst>
                                      </p:cBhvr>
                                      <p:tavLst>
                                        <p:tav tm="0">
                                          <p:val>
                                            <p:strVal val="#ppt_x-#ppt_w*1.125000"/>
                                          </p:val>
                                        </p:tav>
                                        <p:tav tm="100000">
                                          <p:val>
                                            <p:strVal val="#ppt_x"/>
                                          </p:val>
                                        </p:tav>
                                      </p:tavLst>
                                    </p:anim>
                                    <p:animEffect transition="in" filter="wipe(right)">
                                      <p:cBhvr>
                                        <p:cTn id="119" dur="1000"/>
                                        <p:tgtEl>
                                          <p:spTgt spid="66"/>
                                        </p:tgtEl>
                                      </p:cBhvr>
                                    </p:animEffect>
                                  </p:childTnLst>
                                </p:cTn>
                              </p:par>
                              <p:par>
                                <p:cTn id="120" presetID="12" presetClass="entr" presetSubtype="8" fill="hold" nodeType="withEffect">
                                  <p:stCondLst>
                                    <p:cond delay="0"/>
                                  </p:stCondLst>
                                  <p:childTnLst>
                                    <p:set>
                                      <p:cBhvr>
                                        <p:cTn id="121" dur="1" fill="hold">
                                          <p:stCondLst>
                                            <p:cond delay="0"/>
                                          </p:stCondLst>
                                        </p:cTn>
                                        <p:tgtEl>
                                          <p:spTgt spid="2"/>
                                        </p:tgtEl>
                                        <p:attrNameLst>
                                          <p:attrName>style.visibility</p:attrName>
                                        </p:attrNameLst>
                                      </p:cBhvr>
                                      <p:to>
                                        <p:strVal val="visible"/>
                                      </p:to>
                                    </p:set>
                                    <p:anim calcmode="lin" valueType="num">
                                      <p:cBhvr additive="base">
                                        <p:cTn id="122" dur="500"/>
                                        <p:tgtEl>
                                          <p:spTgt spid="2"/>
                                        </p:tgtEl>
                                        <p:attrNameLst>
                                          <p:attrName>ppt_x</p:attrName>
                                        </p:attrNameLst>
                                      </p:cBhvr>
                                      <p:tavLst>
                                        <p:tav tm="0">
                                          <p:val>
                                            <p:strVal val="#ppt_x-#ppt_w*1.125000"/>
                                          </p:val>
                                        </p:tav>
                                        <p:tav tm="100000">
                                          <p:val>
                                            <p:strVal val="#ppt_x"/>
                                          </p:val>
                                        </p:tav>
                                      </p:tavLst>
                                    </p:anim>
                                    <p:animEffect transition="in" filter="wipe(right)">
                                      <p:cBhvr>
                                        <p:cTn id="123" dur="500"/>
                                        <p:tgtEl>
                                          <p:spTgt spid="2"/>
                                        </p:tgtEl>
                                      </p:cBhvr>
                                    </p:animEffect>
                                  </p:childTnLst>
                                </p:cTn>
                              </p:par>
                            </p:childTnLst>
                          </p:cTn>
                        </p:par>
                        <p:par>
                          <p:cTn id="124" fill="hold">
                            <p:stCondLst>
                              <p:cond delay="5200"/>
                            </p:stCondLst>
                            <p:childTnLst>
                              <p:par>
                                <p:cTn id="125" presetID="12" presetClass="entr" presetSubtype="8" fill="hold" nodeType="afterEffect">
                                  <p:stCondLst>
                                    <p:cond delay="0"/>
                                  </p:stCondLst>
                                  <p:childTnLst>
                                    <p:set>
                                      <p:cBhvr>
                                        <p:cTn id="126" dur="1" fill="hold">
                                          <p:stCondLst>
                                            <p:cond delay="0"/>
                                          </p:stCondLst>
                                        </p:cTn>
                                        <p:tgtEl>
                                          <p:spTgt spid="79"/>
                                        </p:tgtEl>
                                        <p:attrNameLst>
                                          <p:attrName>style.visibility</p:attrName>
                                        </p:attrNameLst>
                                      </p:cBhvr>
                                      <p:to>
                                        <p:strVal val="visible"/>
                                      </p:to>
                                    </p:set>
                                    <p:anim calcmode="lin" valueType="num">
                                      <p:cBhvr additive="base">
                                        <p:cTn id="127" dur="1000"/>
                                        <p:tgtEl>
                                          <p:spTgt spid="79"/>
                                        </p:tgtEl>
                                        <p:attrNameLst>
                                          <p:attrName>ppt_x</p:attrName>
                                        </p:attrNameLst>
                                      </p:cBhvr>
                                      <p:tavLst>
                                        <p:tav tm="0">
                                          <p:val>
                                            <p:strVal val="#ppt_x-#ppt_w*1.125000"/>
                                          </p:val>
                                        </p:tav>
                                        <p:tav tm="100000">
                                          <p:val>
                                            <p:strVal val="#ppt_x"/>
                                          </p:val>
                                        </p:tav>
                                      </p:tavLst>
                                    </p:anim>
                                    <p:animEffect transition="in" filter="wipe(right)">
                                      <p:cBhvr>
                                        <p:cTn id="128" dur="1000"/>
                                        <p:tgtEl>
                                          <p:spTgt spid="79"/>
                                        </p:tgtEl>
                                      </p:cBhvr>
                                    </p:animEffect>
                                  </p:childTnLst>
                                </p:cTn>
                              </p:par>
                              <p:par>
                                <p:cTn id="129" presetID="12" presetClass="entr" presetSubtype="8" fill="hold" nodeType="withEffect">
                                  <p:stCondLst>
                                    <p:cond delay="0"/>
                                  </p:stCondLst>
                                  <p:childTnLst>
                                    <p:set>
                                      <p:cBhvr>
                                        <p:cTn id="130" dur="1" fill="hold">
                                          <p:stCondLst>
                                            <p:cond delay="0"/>
                                          </p:stCondLst>
                                        </p:cTn>
                                        <p:tgtEl>
                                          <p:spTgt spid="83"/>
                                        </p:tgtEl>
                                        <p:attrNameLst>
                                          <p:attrName>style.visibility</p:attrName>
                                        </p:attrNameLst>
                                      </p:cBhvr>
                                      <p:to>
                                        <p:strVal val="visible"/>
                                      </p:to>
                                    </p:set>
                                    <p:anim calcmode="lin" valueType="num">
                                      <p:cBhvr additive="base">
                                        <p:cTn id="131" dur="500"/>
                                        <p:tgtEl>
                                          <p:spTgt spid="83"/>
                                        </p:tgtEl>
                                        <p:attrNameLst>
                                          <p:attrName>ppt_x</p:attrName>
                                        </p:attrNameLst>
                                      </p:cBhvr>
                                      <p:tavLst>
                                        <p:tav tm="0">
                                          <p:val>
                                            <p:strVal val="#ppt_x-#ppt_w*1.125000"/>
                                          </p:val>
                                        </p:tav>
                                        <p:tav tm="100000">
                                          <p:val>
                                            <p:strVal val="#ppt_x"/>
                                          </p:val>
                                        </p:tav>
                                      </p:tavLst>
                                    </p:anim>
                                    <p:animEffect transition="in" filter="wipe(right)">
                                      <p:cBhvr>
                                        <p:cTn id="132" dur="500"/>
                                        <p:tgtEl>
                                          <p:spTgt spid="83"/>
                                        </p:tgtEl>
                                      </p:cBhvr>
                                    </p:animEffect>
                                  </p:childTnLst>
                                </p:cTn>
                              </p:par>
                            </p:childTnLst>
                          </p:cTn>
                        </p:par>
                        <p:par>
                          <p:cTn id="133" fill="hold">
                            <p:stCondLst>
                              <p:cond delay="6200"/>
                            </p:stCondLst>
                            <p:childTnLst>
                              <p:par>
                                <p:cTn id="134" presetID="12" presetClass="entr" presetSubtype="8" fill="hold" nodeType="afterEffect">
                                  <p:stCondLst>
                                    <p:cond delay="0"/>
                                  </p:stCondLst>
                                  <p:childTnLst>
                                    <p:set>
                                      <p:cBhvr>
                                        <p:cTn id="135" dur="1" fill="hold">
                                          <p:stCondLst>
                                            <p:cond delay="0"/>
                                          </p:stCondLst>
                                        </p:cTn>
                                        <p:tgtEl>
                                          <p:spTgt spid="88"/>
                                        </p:tgtEl>
                                        <p:attrNameLst>
                                          <p:attrName>style.visibility</p:attrName>
                                        </p:attrNameLst>
                                      </p:cBhvr>
                                      <p:to>
                                        <p:strVal val="visible"/>
                                      </p:to>
                                    </p:set>
                                    <p:anim calcmode="lin" valueType="num">
                                      <p:cBhvr additive="base">
                                        <p:cTn id="136" dur="1000"/>
                                        <p:tgtEl>
                                          <p:spTgt spid="88"/>
                                        </p:tgtEl>
                                        <p:attrNameLst>
                                          <p:attrName>ppt_x</p:attrName>
                                        </p:attrNameLst>
                                      </p:cBhvr>
                                      <p:tavLst>
                                        <p:tav tm="0">
                                          <p:val>
                                            <p:strVal val="#ppt_x-#ppt_w*1.125000"/>
                                          </p:val>
                                        </p:tav>
                                        <p:tav tm="100000">
                                          <p:val>
                                            <p:strVal val="#ppt_x"/>
                                          </p:val>
                                        </p:tav>
                                      </p:tavLst>
                                    </p:anim>
                                    <p:animEffect transition="in" filter="wipe(right)">
                                      <p:cBhvr>
                                        <p:cTn id="137" dur="1000"/>
                                        <p:tgtEl>
                                          <p:spTgt spid="88"/>
                                        </p:tgtEl>
                                      </p:cBhvr>
                                    </p:animEffect>
                                  </p:childTnLst>
                                </p:cTn>
                              </p:par>
                              <p:par>
                                <p:cTn id="138" presetID="12" presetClass="entr" presetSubtype="8" fill="hold" nodeType="withEffect">
                                  <p:stCondLst>
                                    <p:cond delay="0"/>
                                  </p:stCondLst>
                                  <p:childTnLst>
                                    <p:set>
                                      <p:cBhvr>
                                        <p:cTn id="139" dur="1" fill="hold">
                                          <p:stCondLst>
                                            <p:cond delay="0"/>
                                          </p:stCondLst>
                                        </p:cTn>
                                        <p:tgtEl>
                                          <p:spTgt spid="92"/>
                                        </p:tgtEl>
                                        <p:attrNameLst>
                                          <p:attrName>style.visibility</p:attrName>
                                        </p:attrNameLst>
                                      </p:cBhvr>
                                      <p:to>
                                        <p:strVal val="visible"/>
                                      </p:to>
                                    </p:set>
                                    <p:anim calcmode="lin" valueType="num">
                                      <p:cBhvr additive="base">
                                        <p:cTn id="140" dur="500"/>
                                        <p:tgtEl>
                                          <p:spTgt spid="92"/>
                                        </p:tgtEl>
                                        <p:attrNameLst>
                                          <p:attrName>ppt_x</p:attrName>
                                        </p:attrNameLst>
                                      </p:cBhvr>
                                      <p:tavLst>
                                        <p:tav tm="0">
                                          <p:val>
                                            <p:strVal val="#ppt_x-#ppt_w*1.125000"/>
                                          </p:val>
                                        </p:tav>
                                        <p:tav tm="100000">
                                          <p:val>
                                            <p:strVal val="#ppt_x"/>
                                          </p:val>
                                        </p:tav>
                                      </p:tavLst>
                                    </p:anim>
                                    <p:animEffect transition="in" filter="wipe(right)">
                                      <p:cBhvr>
                                        <p:cTn id="141" dur="500"/>
                                        <p:tgtEl>
                                          <p:spTgt spid="92"/>
                                        </p:tgtEl>
                                      </p:cBhvr>
                                    </p:animEffect>
                                  </p:childTnLst>
                                </p:cTn>
                              </p:par>
                            </p:childTnLst>
                          </p:cTn>
                        </p:par>
                        <p:par>
                          <p:cTn id="142" fill="hold">
                            <p:stCondLst>
                              <p:cond delay="7200"/>
                            </p:stCondLst>
                            <p:childTnLst>
                              <p:par>
                                <p:cTn id="143" presetID="12" presetClass="entr" presetSubtype="8" fill="hold" nodeType="afterEffect">
                                  <p:stCondLst>
                                    <p:cond delay="0"/>
                                  </p:stCondLst>
                                  <p:childTnLst>
                                    <p:set>
                                      <p:cBhvr>
                                        <p:cTn id="144" dur="1" fill="hold">
                                          <p:stCondLst>
                                            <p:cond delay="0"/>
                                          </p:stCondLst>
                                        </p:cTn>
                                        <p:tgtEl>
                                          <p:spTgt spid="97"/>
                                        </p:tgtEl>
                                        <p:attrNameLst>
                                          <p:attrName>style.visibility</p:attrName>
                                        </p:attrNameLst>
                                      </p:cBhvr>
                                      <p:to>
                                        <p:strVal val="visible"/>
                                      </p:to>
                                    </p:set>
                                    <p:anim calcmode="lin" valueType="num">
                                      <p:cBhvr additive="base">
                                        <p:cTn id="145" dur="1000"/>
                                        <p:tgtEl>
                                          <p:spTgt spid="97"/>
                                        </p:tgtEl>
                                        <p:attrNameLst>
                                          <p:attrName>ppt_x</p:attrName>
                                        </p:attrNameLst>
                                      </p:cBhvr>
                                      <p:tavLst>
                                        <p:tav tm="0">
                                          <p:val>
                                            <p:strVal val="#ppt_x-#ppt_w*1.125000"/>
                                          </p:val>
                                        </p:tav>
                                        <p:tav tm="100000">
                                          <p:val>
                                            <p:strVal val="#ppt_x"/>
                                          </p:val>
                                        </p:tav>
                                      </p:tavLst>
                                    </p:anim>
                                    <p:animEffect transition="in" filter="wipe(right)">
                                      <p:cBhvr>
                                        <p:cTn id="146" dur="1000"/>
                                        <p:tgtEl>
                                          <p:spTgt spid="97"/>
                                        </p:tgtEl>
                                      </p:cBhvr>
                                    </p:animEffect>
                                  </p:childTnLst>
                                </p:cTn>
                              </p:par>
                              <p:par>
                                <p:cTn id="147" presetID="12" presetClass="entr" presetSubtype="8" fill="hold" nodeType="withEffect">
                                  <p:stCondLst>
                                    <p:cond delay="0"/>
                                  </p:stCondLst>
                                  <p:childTnLst>
                                    <p:set>
                                      <p:cBhvr>
                                        <p:cTn id="148" dur="1" fill="hold">
                                          <p:stCondLst>
                                            <p:cond delay="0"/>
                                          </p:stCondLst>
                                        </p:cTn>
                                        <p:tgtEl>
                                          <p:spTgt spid="101"/>
                                        </p:tgtEl>
                                        <p:attrNameLst>
                                          <p:attrName>style.visibility</p:attrName>
                                        </p:attrNameLst>
                                      </p:cBhvr>
                                      <p:to>
                                        <p:strVal val="visible"/>
                                      </p:to>
                                    </p:set>
                                    <p:anim calcmode="lin" valueType="num">
                                      <p:cBhvr additive="base">
                                        <p:cTn id="149" dur="500"/>
                                        <p:tgtEl>
                                          <p:spTgt spid="101"/>
                                        </p:tgtEl>
                                        <p:attrNameLst>
                                          <p:attrName>ppt_x</p:attrName>
                                        </p:attrNameLst>
                                      </p:cBhvr>
                                      <p:tavLst>
                                        <p:tav tm="0">
                                          <p:val>
                                            <p:strVal val="#ppt_x-#ppt_w*1.125000"/>
                                          </p:val>
                                        </p:tav>
                                        <p:tav tm="100000">
                                          <p:val>
                                            <p:strVal val="#ppt_x"/>
                                          </p:val>
                                        </p:tav>
                                      </p:tavLst>
                                    </p:anim>
                                    <p:animEffect transition="in" filter="wipe(right)">
                                      <p:cBhvr>
                                        <p:cTn id="150"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animBg="1"/>
      <p:bldP spid="183" grpId="1" animBg="1"/>
      <p:bldP spid="183" grpId="2" animBg="1"/>
      <p:bldP spid="186" grpId="0" animBg="1"/>
      <p:bldP spid="186" grpId="1" animBg="1"/>
      <p:bldP spid="186" grpId="2" animBg="1"/>
      <p:bldP spid="187" grpId="0" animBg="1"/>
      <p:bldP spid="187" grpId="1" animBg="1"/>
      <p:bldP spid="187" grpId="2" animBg="1"/>
      <p:bldP spid="188" grpId="0" animBg="1"/>
      <p:bldP spid="188" grpId="1" animBg="1"/>
      <p:bldP spid="188" grpId="2" animBg="1"/>
      <p:bldP spid="189" grpId="0" animBg="1"/>
      <p:bldP spid="189" grpId="1" animBg="1"/>
      <p:bldP spid="189" grpId="2" animBg="1"/>
      <p:bldP spid="190" grpId="0" animBg="1"/>
      <p:bldP spid="190" grpId="1" animBg="1"/>
      <p:bldP spid="190" grpId="2" animBg="1"/>
      <p:bldP spid="191" grpId="0" animBg="1"/>
      <p:bldP spid="191" grpId="1" animBg="1"/>
      <p:bldP spid="191" grpId="2" animBg="1"/>
      <p:bldP spid="192" grpId="0" animBg="1"/>
      <p:bldP spid="192" grpId="1" animBg="1"/>
      <p:bldP spid="192" grpId="2" animBg="1"/>
      <p:bldP spid="193" grpId="0" animBg="1"/>
      <p:bldP spid="193" grpId="1" animBg="1"/>
      <p:bldP spid="193" grpId="2" animBg="1"/>
      <p:bldP spid="195" grpId="0" animBg="1"/>
      <p:bldP spid="195" grpId="1" animBg="1"/>
      <p:bldP spid="195" grpId="2" animBg="1"/>
      <p:bldP spid="196" grpId="0" animBg="1"/>
      <p:bldP spid="196" grpId="1" animBg="1"/>
      <p:bldP spid="196" grpId="2" animBg="1"/>
      <p:bldP spid="227" grpId="0" animBg="1"/>
      <p:bldP spid="227" grpId="1" animBg="1"/>
      <p:bldP spid="227" grpId="2" animBg="1"/>
      <p:bldP spid="63" grpId="0" animBg="1"/>
      <p:bldP spid="63" grpId="1" animBg="1"/>
      <p:bldP spid="63"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淘宝网Chenying0907出品 3"/>
          <p:cNvGrpSpPr/>
          <p:nvPr/>
        </p:nvGrpSpPr>
        <p:grpSpPr>
          <a:xfrm>
            <a:off x="2256384" y="2432411"/>
            <a:ext cx="468272" cy="479596"/>
            <a:chOff x="3140117" y="2482369"/>
            <a:chExt cx="468272" cy="479596"/>
          </a:xfrm>
        </p:grpSpPr>
        <p:sp>
          <p:nvSpPr>
            <p:cNvPr id="85" name="淘宝网Chenying0907出品 84"/>
            <p:cNvSpPr/>
            <p:nvPr/>
          </p:nvSpPr>
          <p:spPr>
            <a:xfrm>
              <a:off x="3140117" y="2482369"/>
              <a:ext cx="468272" cy="479596"/>
            </a:xfrm>
            <a:prstGeom prst="ellipse">
              <a:avLst/>
            </a:prstGeom>
            <a:gradFill>
              <a:gsLst>
                <a:gs pos="100000">
                  <a:schemeClr val="bg1">
                    <a:lumMod val="95000"/>
                  </a:schemeClr>
                </a:gs>
                <a:gs pos="0">
                  <a:schemeClr val="bg1">
                    <a:lumMod val="75000"/>
                  </a:schemeClr>
                </a:gs>
              </a:gsLst>
              <a:lin ang="2700000" scaled="1"/>
            </a:gradFill>
            <a:ln w="15875">
              <a:gradFill flip="none" rotWithShape="1">
                <a:gsLst>
                  <a:gs pos="0">
                    <a:schemeClr val="bg1"/>
                  </a:gs>
                  <a:gs pos="100000">
                    <a:schemeClr val="bg1">
                      <a:lumMod val="75000"/>
                    </a:schemeClr>
                  </a:gs>
                </a:gsLst>
                <a:lin ang="2700000" scaled="1"/>
                <a:tileRect/>
              </a:gradFill>
            </a:ln>
            <a:effectLst>
              <a:outerShdw blurRad="254000" dist="762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4" name="淘宝网Chenying0907出品 21"/>
            <p:cNvSpPr>
              <a:spLocks noEditPoints="1"/>
            </p:cNvSpPr>
            <p:nvPr/>
          </p:nvSpPr>
          <p:spPr bwMode="auto">
            <a:xfrm>
              <a:off x="3240205" y="2603234"/>
              <a:ext cx="268096" cy="254816"/>
            </a:xfrm>
            <a:custGeom>
              <a:avLst/>
              <a:gdLst>
                <a:gd name="T0" fmla="*/ 24 w 60"/>
                <a:gd name="T1" fmla="*/ 7 h 62"/>
                <a:gd name="T2" fmla="*/ 38 w 60"/>
                <a:gd name="T3" fmla="*/ 7 h 62"/>
                <a:gd name="T4" fmla="*/ 47 w 60"/>
                <a:gd name="T5" fmla="*/ 7 h 62"/>
                <a:gd name="T6" fmla="*/ 47 w 60"/>
                <a:gd name="T7" fmla="*/ 18 h 62"/>
                <a:gd name="T8" fmla="*/ 47 w 60"/>
                <a:gd name="T9" fmla="*/ 7 h 62"/>
                <a:gd name="T10" fmla="*/ 20 w 60"/>
                <a:gd name="T11" fmla="*/ 37 h 62"/>
                <a:gd name="T12" fmla="*/ 21 w 60"/>
                <a:gd name="T13" fmla="*/ 58 h 62"/>
                <a:gd name="T14" fmla="*/ 15 w 60"/>
                <a:gd name="T15" fmla="*/ 40 h 62"/>
                <a:gd name="T16" fmla="*/ 12 w 60"/>
                <a:gd name="T17" fmla="*/ 58 h 62"/>
                <a:gd name="T18" fmla="*/ 7 w 60"/>
                <a:gd name="T19" fmla="*/ 37 h 62"/>
                <a:gd name="T20" fmla="*/ 2 w 60"/>
                <a:gd name="T21" fmla="*/ 36 h 62"/>
                <a:gd name="T22" fmla="*/ 7 w 60"/>
                <a:gd name="T23" fmla="*/ 19 h 62"/>
                <a:gd name="T24" fmla="*/ 14 w 60"/>
                <a:gd name="T25" fmla="*/ 24 h 62"/>
                <a:gd name="T26" fmla="*/ 21 w 60"/>
                <a:gd name="T27" fmla="*/ 19 h 62"/>
                <a:gd name="T28" fmla="*/ 29 w 60"/>
                <a:gd name="T29" fmla="*/ 16 h 62"/>
                <a:gd name="T30" fmla="*/ 30 w 60"/>
                <a:gd name="T31" fmla="*/ 19 h 62"/>
                <a:gd name="T32" fmla="*/ 30 w 60"/>
                <a:gd name="T33" fmla="*/ 32 h 62"/>
                <a:gd name="T34" fmla="*/ 31 w 60"/>
                <a:gd name="T35" fmla="*/ 32 h 62"/>
                <a:gd name="T36" fmla="*/ 31 w 60"/>
                <a:gd name="T37" fmla="*/ 32 h 62"/>
                <a:gd name="T38" fmla="*/ 32 w 60"/>
                <a:gd name="T39" fmla="*/ 19 h 62"/>
                <a:gd name="T40" fmla="*/ 32 w 60"/>
                <a:gd name="T41" fmla="*/ 16 h 62"/>
                <a:gd name="T42" fmla="*/ 40 w 60"/>
                <a:gd name="T43" fmla="*/ 19 h 62"/>
                <a:gd name="T44" fmla="*/ 47 w 60"/>
                <a:gd name="T45" fmla="*/ 24 h 62"/>
                <a:gd name="T46" fmla="*/ 54 w 60"/>
                <a:gd name="T47" fmla="*/ 19 h 62"/>
                <a:gd name="T48" fmla="*/ 58 w 60"/>
                <a:gd name="T49" fmla="*/ 35 h 62"/>
                <a:gd name="T50" fmla="*/ 53 w 60"/>
                <a:gd name="T51" fmla="*/ 37 h 62"/>
                <a:gd name="T52" fmla="*/ 54 w 60"/>
                <a:gd name="T53" fmla="*/ 58 h 62"/>
                <a:gd name="T54" fmla="*/ 48 w 60"/>
                <a:gd name="T55" fmla="*/ 40 h 62"/>
                <a:gd name="T56" fmla="*/ 45 w 60"/>
                <a:gd name="T57" fmla="*/ 58 h 62"/>
                <a:gd name="T58" fmla="*/ 40 w 60"/>
                <a:gd name="T59" fmla="*/ 37 h 62"/>
                <a:gd name="T60" fmla="*/ 38 w 60"/>
                <a:gd name="T61" fmla="*/ 38 h 62"/>
                <a:gd name="T62" fmla="*/ 33 w 60"/>
                <a:gd name="T63" fmla="*/ 62 h 62"/>
                <a:gd name="T64" fmla="*/ 29 w 60"/>
                <a:gd name="T65" fmla="*/ 41 h 62"/>
                <a:gd name="T66" fmla="*/ 22 w 60"/>
                <a:gd name="T67" fmla="*/ 62 h 62"/>
                <a:gd name="T68" fmla="*/ 20 w 60"/>
                <a:gd name="T69" fmla="*/ 36 h 62"/>
                <a:gd name="T70" fmla="*/ 9 w 60"/>
                <a:gd name="T71" fmla="*/ 13 h 62"/>
                <a:gd name="T72" fmla="*/ 20 w 60"/>
                <a:gd name="T73"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62">
                  <a:moveTo>
                    <a:pt x="31" y="0"/>
                  </a:moveTo>
                  <a:cubicBezTo>
                    <a:pt x="27" y="0"/>
                    <a:pt x="24" y="4"/>
                    <a:pt x="24" y="7"/>
                  </a:cubicBezTo>
                  <a:cubicBezTo>
                    <a:pt x="24" y="11"/>
                    <a:pt x="27" y="14"/>
                    <a:pt x="31" y="14"/>
                  </a:cubicBezTo>
                  <a:cubicBezTo>
                    <a:pt x="35" y="14"/>
                    <a:pt x="38" y="11"/>
                    <a:pt x="38" y="7"/>
                  </a:cubicBezTo>
                  <a:cubicBezTo>
                    <a:pt x="38" y="4"/>
                    <a:pt x="35" y="0"/>
                    <a:pt x="31" y="0"/>
                  </a:cubicBezTo>
                  <a:close/>
                  <a:moveTo>
                    <a:pt x="47" y="7"/>
                  </a:moveTo>
                  <a:cubicBezTo>
                    <a:pt x="44" y="7"/>
                    <a:pt x="41" y="10"/>
                    <a:pt x="41" y="13"/>
                  </a:cubicBezTo>
                  <a:cubicBezTo>
                    <a:pt x="41" y="16"/>
                    <a:pt x="44" y="18"/>
                    <a:pt x="47" y="18"/>
                  </a:cubicBezTo>
                  <a:cubicBezTo>
                    <a:pt x="50" y="18"/>
                    <a:pt x="53" y="16"/>
                    <a:pt x="53" y="13"/>
                  </a:cubicBezTo>
                  <a:cubicBezTo>
                    <a:pt x="53" y="10"/>
                    <a:pt x="50" y="7"/>
                    <a:pt x="47" y="7"/>
                  </a:cubicBezTo>
                  <a:close/>
                  <a:moveTo>
                    <a:pt x="20" y="36"/>
                  </a:moveTo>
                  <a:cubicBezTo>
                    <a:pt x="20" y="37"/>
                    <a:pt x="20" y="37"/>
                    <a:pt x="20" y="37"/>
                  </a:cubicBezTo>
                  <a:cubicBezTo>
                    <a:pt x="20" y="37"/>
                    <a:pt x="20" y="37"/>
                    <a:pt x="20" y="37"/>
                  </a:cubicBezTo>
                  <a:cubicBezTo>
                    <a:pt x="21" y="58"/>
                    <a:pt x="21" y="58"/>
                    <a:pt x="21" y="58"/>
                  </a:cubicBezTo>
                  <a:cubicBezTo>
                    <a:pt x="16" y="58"/>
                    <a:pt x="16" y="58"/>
                    <a:pt x="16" y="58"/>
                  </a:cubicBezTo>
                  <a:cubicBezTo>
                    <a:pt x="15" y="40"/>
                    <a:pt x="15" y="40"/>
                    <a:pt x="15" y="40"/>
                  </a:cubicBezTo>
                  <a:cubicBezTo>
                    <a:pt x="13" y="40"/>
                    <a:pt x="13" y="40"/>
                    <a:pt x="13" y="40"/>
                  </a:cubicBezTo>
                  <a:cubicBezTo>
                    <a:pt x="12" y="58"/>
                    <a:pt x="12" y="58"/>
                    <a:pt x="12" y="58"/>
                  </a:cubicBezTo>
                  <a:cubicBezTo>
                    <a:pt x="7" y="58"/>
                    <a:pt x="7" y="58"/>
                    <a:pt x="7" y="58"/>
                  </a:cubicBezTo>
                  <a:cubicBezTo>
                    <a:pt x="7" y="37"/>
                    <a:pt x="7" y="37"/>
                    <a:pt x="7" y="37"/>
                  </a:cubicBezTo>
                  <a:cubicBezTo>
                    <a:pt x="7" y="29"/>
                    <a:pt x="7" y="29"/>
                    <a:pt x="7" y="29"/>
                  </a:cubicBezTo>
                  <a:cubicBezTo>
                    <a:pt x="2" y="36"/>
                    <a:pt x="2" y="36"/>
                    <a:pt x="2" y="36"/>
                  </a:cubicBezTo>
                  <a:cubicBezTo>
                    <a:pt x="0" y="34"/>
                    <a:pt x="0" y="34"/>
                    <a:pt x="0" y="34"/>
                  </a:cubicBezTo>
                  <a:cubicBezTo>
                    <a:pt x="7" y="19"/>
                    <a:pt x="7" y="19"/>
                    <a:pt x="7" y="19"/>
                  </a:cubicBezTo>
                  <a:cubicBezTo>
                    <a:pt x="11" y="19"/>
                    <a:pt x="11" y="19"/>
                    <a:pt x="11" y="19"/>
                  </a:cubicBezTo>
                  <a:cubicBezTo>
                    <a:pt x="14" y="24"/>
                    <a:pt x="14" y="24"/>
                    <a:pt x="14" y="24"/>
                  </a:cubicBezTo>
                  <a:cubicBezTo>
                    <a:pt x="18" y="19"/>
                    <a:pt x="18" y="19"/>
                    <a:pt x="18" y="19"/>
                  </a:cubicBezTo>
                  <a:cubicBezTo>
                    <a:pt x="21" y="19"/>
                    <a:pt x="21" y="19"/>
                    <a:pt x="21" y="19"/>
                  </a:cubicBezTo>
                  <a:cubicBezTo>
                    <a:pt x="22" y="16"/>
                    <a:pt x="22" y="16"/>
                    <a:pt x="22" y="16"/>
                  </a:cubicBezTo>
                  <a:cubicBezTo>
                    <a:pt x="29" y="16"/>
                    <a:pt x="29" y="16"/>
                    <a:pt x="29" y="16"/>
                  </a:cubicBezTo>
                  <a:cubicBezTo>
                    <a:pt x="29" y="17"/>
                    <a:pt x="29" y="17"/>
                    <a:pt x="29" y="17"/>
                  </a:cubicBezTo>
                  <a:cubicBezTo>
                    <a:pt x="30" y="19"/>
                    <a:pt x="30" y="19"/>
                    <a:pt x="30" y="19"/>
                  </a:cubicBezTo>
                  <a:cubicBezTo>
                    <a:pt x="28" y="30"/>
                    <a:pt x="28" y="30"/>
                    <a:pt x="28" y="30"/>
                  </a:cubicBezTo>
                  <a:cubicBezTo>
                    <a:pt x="30" y="32"/>
                    <a:pt x="30" y="32"/>
                    <a:pt x="30" y="32"/>
                  </a:cubicBezTo>
                  <a:cubicBezTo>
                    <a:pt x="30" y="33"/>
                    <a:pt x="30" y="33"/>
                    <a:pt x="30" y="33"/>
                  </a:cubicBezTo>
                  <a:cubicBezTo>
                    <a:pt x="31" y="32"/>
                    <a:pt x="31" y="32"/>
                    <a:pt x="31" y="32"/>
                  </a:cubicBezTo>
                  <a:cubicBezTo>
                    <a:pt x="31" y="33"/>
                    <a:pt x="31" y="33"/>
                    <a:pt x="31" y="33"/>
                  </a:cubicBezTo>
                  <a:cubicBezTo>
                    <a:pt x="31" y="32"/>
                    <a:pt x="31" y="32"/>
                    <a:pt x="31" y="32"/>
                  </a:cubicBezTo>
                  <a:cubicBezTo>
                    <a:pt x="33" y="30"/>
                    <a:pt x="33" y="30"/>
                    <a:pt x="33" y="30"/>
                  </a:cubicBezTo>
                  <a:cubicBezTo>
                    <a:pt x="32" y="19"/>
                    <a:pt x="32" y="19"/>
                    <a:pt x="32" y="19"/>
                  </a:cubicBezTo>
                  <a:cubicBezTo>
                    <a:pt x="32" y="17"/>
                    <a:pt x="32" y="17"/>
                    <a:pt x="32" y="17"/>
                  </a:cubicBezTo>
                  <a:cubicBezTo>
                    <a:pt x="32" y="16"/>
                    <a:pt x="32" y="16"/>
                    <a:pt x="32" y="16"/>
                  </a:cubicBezTo>
                  <a:cubicBezTo>
                    <a:pt x="39" y="16"/>
                    <a:pt x="39" y="16"/>
                    <a:pt x="39" y="16"/>
                  </a:cubicBezTo>
                  <a:cubicBezTo>
                    <a:pt x="40" y="19"/>
                    <a:pt x="40" y="19"/>
                    <a:pt x="40" y="19"/>
                  </a:cubicBezTo>
                  <a:cubicBezTo>
                    <a:pt x="44" y="19"/>
                    <a:pt x="44" y="19"/>
                    <a:pt x="44" y="19"/>
                  </a:cubicBezTo>
                  <a:cubicBezTo>
                    <a:pt x="47" y="24"/>
                    <a:pt x="47" y="24"/>
                    <a:pt x="47" y="24"/>
                  </a:cubicBezTo>
                  <a:cubicBezTo>
                    <a:pt x="51" y="19"/>
                    <a:pt x="51" y="19"/>
                    <a:pt x="51" y="19"/>
                  </a:cubicBezTo>
                  <a:cubicBezTo>
                    <a:pt x="54" y="19"/>
                    <a:pt x="54" y="19"/>
                    <a:pt x="54" y="19"/>
                  </a:cubicBezTo>
                  <a:cubicBezTo>
                    <a:pt x="60" y="33"/>
                    <a:pt x="60" y="33"/>
                    <a:pt x="60" y="33"/>
                  </a:cubicBezTo>
                  <a:cubicBezTo>
                    <a:pt x="58" y="35"/>
                    <a:pt x="58" y="35"/>
                    <a:pt x="58" y="35"/>
                  </a:cubicBezTo>
                  <a:cubicBezTo>
                    <a:pt x="54" y="28"/>
                    <a:pt x="54" y="28"/>
                    <a:pt x="54" y="28"/>
                  </a:cubicBezTo>
                  <a:cubicBezTo>
                    <a:pt x="53" y="37"/>
                    <a:pt x="53" y="37"/>
                    <a:pt x="53" y="37"/>
                  </a:cubicBezTo>
                  <a:cubicBezTo>
                    <a:pt x="53" y="37"/>
                    <a:pt x="53" y="37"/>
                    <a:pt x="53" y="37"/>
                  </a:cubicBezTo>
                  <a:cubicBezTo>
                    <a:pt x="54" y="58"/>
                    <a:pt x="54" y="58"/>
                    <a:pt x="54" y="58"/>
                  </a:cubicBezTo>
                  <a:cubicBezTo>
                    <a:pt x="49" y="58"/>
                    <a:pt x="49" y="58"/>
                    <a:pt x="49" y="58"/>
                  </a:cubicBezTo>
                  <a:cubicBezTo>
                    <a:pt x="48" y="40"/>
                    <a:pt x="48" y="40"/>
                    <a:pt x="48" y="40"/>
                  </a:cubicBezTo>
                  <a:cubicBezTo>
                    <a:pt x="46" y="40"/>
                    <a:pt x="46" y="40"/>
                    <a:pt x="46" y="40"/>
                  </a:cubicBezTo>
                  <a:cubicBezTo>
                    <a:pt x="45" y="58"/>
                    <a:pt x="45" y="58"/>
                    <a:pt x="45" y="58"/>
                  </a:cubicBezTo>
                  <a:cubicBezTo>
                    <a:pt x="40" y="58"/>
                    <a:pt x="40" y="58"/>
                    <a:pt x="40" y="58"/>
                  </a:cubicBezTo>
                  <a:cubicBezTo>
                    <a:pt x="40" y="37"/>
                    <a:pt x="40" y="37"/>
                    <a:pt x="40" y="37"/>
                  </a:cubicBezTo>
                  <a:cubicBezTo>
                    <a:pt x="40" y="36"/>
                    <a:pt x="40" y="36"/>
                    <a:pt x="40" y="36"/>
                  </a:cubicBezTo>
                  <a:cubicBezTo>
                    <a:pt x="38" y="38"/>
                    <a:pt x="38" y="38"/>
                    <a:pt x="38" y="38"/>
                  </a:cubicBezTo>
                  <a:cubicBezTo>
                    <a:pt x="39" y="62"/>
                    <a:pt x="39" y="62"/>
                    <a:pt x="39" y="62"/>
                  </a:cubicBezTo>
                  <a:cubicBezTo>
                    <a:pt x="33" y="62"/>
                    <a:pt x="33" y="62"/>
                    <a:pt x="33" y="62"/>
                  </a:cubicBezTo>
                  <a:cubicBezTo>
                    <a:pt x="32" y="41"/>
                    <a:pt x="32" y="41"/>
                    <a:pt x="32" y="41"/>
                  </a:cubicBezTo>
                  <a:cubicBezTo>
                    <a:pt x="29" y="41"/>
                    <a:pt x="29" y="41"/>
                    <a:pt x="29" y="41"/>
                  </a:cubicBezTo>
                  <a:cubicBezTo>
                    <a:pt x="28" y="62"/>
                    <a:pt x="28" y="62"/>
                    <a:pt x="28" y="62"/>
                  </a:cubicBezTo>
                  <a:cubicBezTo>
                    <a:pt x="22" y="62"/>
                    <a:pt x="22" y="62"/>
                    <a:pt x="22" y="62"/>
                  </a:cubicBezTo>
                  <a:cubicBezTo>
                    <a:pt x="23" y="38"/>
                    <a:pt x="23" y="38"/>
                    <a:pt x="23" y="38"/>
                  </a:cubicBezTo>
                  <a:cubicBezTo>
                    <a:pt x="20" y="36"/>
                    <a:pt x="20" y="36"/>
                    <a:pt x="20" y="36"/>
                  </a:cubicBezTo>
                  <a:close/>
                  <a:moveTo>
                    <a:pt x="14" y="7"/>
                  </a:moveTo>
                  <a:cubicBezTo>
                    <a:pt x="11" y="7"/>
                    <a:pt x="9" y="10"/>
                    <a:pt x="9" y="13"/>
                  </a:cubicBezTo>
                  <a:cubicBezTo>
                    <a:pt x="9" y="16"/>
                    <a:pt x="11" y="18"/>
                    <a:pt x="14" y="18"/>
                  </a:cubicBezTo>
                  <a:cubicBezTo>
                    <a:pt x="17" y="18"/>
                    <a:pt x="20" y="16"/>
                    <a:pt x="20" y="13"/>
                  </a:cubicBezTo>
                  <a:cubicBezTo>
                    <a:pt x="20" y="10"/>
                    <a:pt x="17" y="7"/>
                    <a:pt x="14" y="7"/>
                  </a:cubicBezTo>
                  <a:close/>
                </a:path>
              </a:pathLst>
            </a:custGeom>
            <a:solidFill>
              <a:srgbClr val="E87071"/>
            </a:solidFill>
            <a:ln>
              <a:noFill/>
            </a:ln>
          </p:spPr>
          <p:txBody>
            <a:bodyPr vert="horz" wrap="square" lIns="91440" tIns="45720" rIns="91440" bIns="45720" numCol="1" anchor="t" anchorCtr="0" compatLnSpc="1">
              <a:prstTxWarp prst="textNoShape">
                <a:avLst/>
              </a:prstTxWarp>
            </a:bodyPr>
            <a:lstStyle/>
            <a:p>
              <a:endParaRPr lang="zh-CN" altLang="en-US" dirty="0">
                <a:latin typeface="方正正纤黑简体" panose="02000000000000000000" pitchFamily="2" charset="-122"/>
              </a:endParaRPr>
            </a:p>
          </p:txBody>
        </p:sp>
      </p:grpSp>
      <p:cxnSp>
        <p:nvCxnSpPr>
          <p:cNvPr id="164" name="淘宝网Chenying0907出品 163"/>
          <p:cNvCxnSpPr/>
          <p:nvPr/>
        </p:nvCxnSpPr>
        <p:spPr>
          <a:xfrm>
            <a:off x="3474320" y="930898"/>
            <a:ext cx="0" cy="2598743"/>
          </a:xfrm>
          <a:prstGeom prst="line">
            <a:avLst/>
          </a:prstGeom>
          <a:ln w="6350">
            <a:solidFill>
              <a:schemeClr val="tx1">
                <a:lumMod val="65000"/>
                <a:lumOff val="35000"/>
              </a:schemeClr>
            </a:solidFill>
          </a:ln>
          <a:effectLst/>
        </p:spPr>
        <p:style>
          <a:lnRef idx="1">
            <a:schemeClr val="accent1"/>
          </a:lnRef>
          <a:fillRef idx="0">
            <a:schemeClr val="accent1"/>
          </a:fillRef>
          <a:effectRef idx="0">
            <a:schemeClr val="accent1"/>
          </a:effectRef>
          <a:fontRef idx="minor">
            <a:schemeClr val="tx1"/>
          </a:fontRef>
        </p:style>
      </p:cxnSp>
      <p:sp>
        <p:nvSpPr>
          <p:cNvPr id="187" name="TextBox 186"/>
          <p:cNvSpPr txBox="1"/>
          <p:nvPr/>
        </p:nvSpPr>
        <p:spPr>
          <a:xfrm>
            <a:off x="3558794" y="690169"/>
            <a:ext cx="5366730" cy="561682"/>
          </a:xfrm>
          <a:prstGeom prst="rect">
            <a:avLst/>
          </a:prstGeom>
          <a:noFill/>
        </p:spPr>
        <p:txBody>
          <a:bodyPr wrap="square" lIns="68571" tIns="34285" rIns="68571" bIns="34285" rtlCol="0">
            <a:spAutoFit/>
          </a:bodyPr>
          <a:lstStyle/>
          <a:p>
            <a:pPr algn="l">
              <a:lnSpc>
                <a:spcPct val="200000"/>
              </a:lnSpc>
            </a:pPr>
            <a:r>
              <a:rPr lang="en-US" altLang="zh-CN" sz="1600" b="0" dirty="0" smtClean="0">
                <a:solidFill>
                  <a:schemeClr val="tx1">
                    <a:lumMod val="75000"/>
                    <a:lumOff val="25000"/>
                  </a:schemeClr>
                </a:solidFill>
                <a:ea typeface="方正正纤黑简体" panose="02000000000000000000" pitchFamily="2" charset="-122"/>
                <a:cs typeface="Arial" panose="020B0604020202020204" pitchFamily="34" charset="0"/>
              </a:rPr>
              <a:t>Development History of Open Universities in China</a:t>
            </a:r>
            <a:endParaRPr lang="en-US" altLang="zh-CN" sz="1600" b="0" dirty="0">
              <a:solidFill>
                <a:schemeClr val="tx1">
                  <a:lumMod val="75000"/>
                  <a:lumOff val="25000"/>
                </a:schemeClr>
              </a:solidFill>
              <a:ea typeface="方正正纤黑简体" panose="02000000000000000000" pitchFamily="2" charset="-122"/>
              <a:cs typeface="Arial" panose="020B0604020202020204" pitchFamily="34" charset="0"/>
            </a:endParaRPr>
          </a:p>
        </p:txBody>
      </p:sp>
      <p:sp>
        <p:nvSpPr>
          <p:cNvPr id="82" name="淘宝网Chenying0907出品 4"/>
          <p:cNvSpPr txBox="1">
            <a:spLocks noChangeArrowheads="1"/>
          </p:cNvSpPr>
          <p:nvPr/>
        </p:nvSpPr>
        <p:spPr bwMode="auto">
          <a:xfrm>
            <a:off x="421622" y="2852142"/>
            <a:ext cx="2728481" cy="7967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800" b="0" i="0" u="none" strike="noStrike" kern="0" cap="none" spc="0" normalizeH="0" baseline="0" noProof="0" dirty="0" smtClean="0">
                <a:ln>
                  <a:noFill/>
                </a:ln>
                <a:solidFill>
                  <a:schemeClr val="tx1">
                    <a:lumMod val="75000"/>
                    <a:lumOff val="25000"/>
                  </a:schemeClr>
                </a:solidFill>
                <a:effectLst>
                  <a:outerShdw blurRad="63500" dist="63500" dir="2700000" algn="tl" rotWithShape="0">
                    <a:prstClr val="black">
                      <a:alpha val="50000"/>
                    </a:prstClr>
                  </a:outerShdw>
                </a:effectLst>
                <a:uLnTx/>
                <a:uFillTx/>
                <a:latin typeface="方正正黑简体" panose="02000000000000000000" pitchFamily="2" charset="-122"/>
                <a:ea typeface="方正正黑简体" panose="02000000000000000000" pitchFamily="2" charset="-122"/>
              </a:rPr>
              <a:t>Background Introduction</a:t>
            </a:r>
            <a:r>
              <a:rPr kumimoji="0" lang="en-US" altLang="zh-CN" sz="2800" b="0" i="0" u="none" strike="noStrike" kern="0" cap="none" spc="0" normalizeH="0" noProof="0" dirty="0" smtClean="0">
                <a:ln>
                  <a:noFill/>
                </a:ln>
                <a:solidFill>
                  <a:schemeClr val="tx1">
                    <a:lumMod val="75000"/>
                    <a:lumOff val="25000"/>
                  </a:schemeClr>
                </a:solidFill>
                <a:effectLst>
                  <a:outerShdw blurRad="63500" dist="63500" dir="2700000" algn="tl" rotWithShape="0">
                    <a:prstClr val="black">
                      <a:alpha val="50000"/>
                    </a:prstClr>
                  </a:outerShdw>
                </a:effectLst>
                <a:uLnTx/>
                <a:uFillTx/>
                <a:latin typeface="方正正黑简体" panose="02000000000000000000" pitchFamily="2" charset="-122"/>
                <a:ea typeface="方正正黑简体" panose="02000000000000000000" pitchFamily="2" charset="-122"/>
              </a:rPr>
              <a:t> </a:t>
            </a:r>
            <a:endParaRPr kumimoji="0" lang="zh-CN" altLang="en-US" sz="2800" b="0" i="0" u="none" strike="noStrike" kern="0" cap="none" spc="0" normalizeH="0" baseline="0" noProof="0" dirty="0">
              <a:ln>
                <a:noFill/>
              </a:ln>
              <a:solidFill>
                <a:schemeClr val="tx1">
                  <a:lumMod val="75000"/>
                  <a:lumOff val="25000"/>
                </a:schemeClr>
              </a:solidFill>
              <a:effectLst>
                <a:outerShdw blurRad="63500" dist="63500" dir="2700000" algn="tl" rotWithShape="0">
                  <a:prstClr val="black">
                    <a:alpha val="50000"/>
                  </a:prstClr>
                </a:outerShdw>
              </a:effectLst>
              <a:uLnTx/>
              <a:uFillTx/>
              <a:latin typeface="方正正黑简体" panose="02000000000000000000" pitchFamily="2" charset="-122"/>
              <a:ea typeface="方正正黑简体" panose="02000000000000000000" pitchFamily="2" charset="-122"/>
            </a:endParaRPr>
          </a:p>
        </p:txBody>
      </p:sp>
      <p:grpSp>
        <p:nvGrpSpPr>
          <p:cNvPr id="79" name="淘宝网Chenying0907出品 78"/>
          <p:cNvGrpSpPr/>
          <p:nvPr/>
        </p:nvGrpSpPr>
        <p:grpSpPr>
          <a:xfrm>
            <a:off x="923982" y="1201810"/>
            <a:ext cx="1656422" cy="1650332"/>
            <a:chOff x="3881858" y="5509627"/>
            <a:chExt cx="1016511" cy="1016511"/>
          </a:xfrm>
        </p:grpSpPr>
        <p:sp>
          <p:nvSpPr>
            <p:cNvPr id="80" name="淘宝网Chenying0907出品 79"/>
            <p:cNvSpPr/>
            <p:nvPr/>
          </p:nvSpPr>
          <p:spPr>
            <a:xfrm>
              <a:off x="3881858" y="5509627"/>
              <a:ext cx="1016511" cy="1016511"/>
            </a:xfrm>
            <a:prstGeom prst="ellipse">
              <a:avLst/>
            </a:prstGeom>
            <a:gradFill>
              <a:gsLst>
                <a:gs pos="0">
                  <a:schemeClr val="bg1">
                    <a:lumMod val="80000"/>
                  </a:schemeClr>
                </a:gs>
                <a:gs pos="100000">
                  <a:schemeClr val="bg1">
                    <a:lumMod val="97000"/>
                  </a:schemeClr>
                </a:gs>
              </a:gsLst>
              <a:lin ang="2700000" scaled="1"/>
            </a:gradFill>
            <a:ln w="22225">
              <a:gradFill flip="none" rotWithShape="1">
                <a:gsLst>
                  <a:gs pos="0">
                    <a:schemeClr val="bg1"/>
                  </a:gs>
                  <a:gs pos="100000">
                    <a:schemeClr val="bg1">
                      <a:lumMod val="75000"/>
                    </a:schemeClr>
                  </a:gs>
                </a:gsLst>
                <a:lin ang="2700000" scaled="1"/>
                <a:tileRect/>
              </a:gradFill>
            </a:ln>
            <a:effectLst>
              <a:outerShdw blurRad="2032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1" name="淘宝网Chenying0907出品 80"/>
            <p:cNvSpPr/>
            <p:nvPr/>
          </p:nvSpPr>
          <p:spPr>
            <a:xfrm>
              <a:off x="4034463" y="5662232"/>
              <a:ext cx="711301" cy="711301"/>
            </a:xfrm>
            <a:prstGeom prst="ellipse">
              <a:avLst/>
            </a:prstGeom>
            <a:solidFill>
              <a:srgbClr val="E87071"/>
            </a:solidFill>
            <a:ln w="15875">
              <a:noFill/>
            </a:ln>
            <a:effectLst>
              <a:outerShdw blurRad="63500" dist="254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3" name="淘宝网Chenying0907出品 22"/>
            <p:cNvSpPr txBox="1"/>
            <p:nvPr/>
          </p:nvSpPr>
          <p:spPr>
            <a:xfrm>
              <a:off x="4074743" y="5748937"/>
              <a:ext cx="596725" cy="568719"/>
            </a:xfrm>
            <a:prstGeom prst="rect">
              <a:avLst/>
            </a:prstGeom>
            <a:noFill/>
          </p:spPr>
          <p:txBody>
            <a:bodyPr wrap="square" rtlCol="0">
              <a:spAutoFit/>
            </a:bodyPr>
            <a:lstStyle/>
            <a:p>
              <a:pPr algn="ctr"/>
              <a:r>
                <a:rPr lang="en-US" altLang="zh-CN" sz="5400" dirty="0" smtClean="0">
                  <a:solidFill>
                    <a:schemeClr val="bg1"/>
                  </a:solidFill>
                  <a:latin typeface="Agency FB" panose="020B0503020202020204" pitchFamily="34" charset="0"/>
                  <a:ea typeface="等线" panose="02010600030101010101" pitchFamily="2" charset="-122"/>
                </a:rPr>
                <a:t>01</a:t>
              </a:r>
              <a:endParaRPr lang="zh-CN" altLang="en-US" sz="4000" dirty="0">
                <a:solidFill>
                  <a:schemeClr val="bg1"/>
                </a:solidFill>
                <a:latin typeface="Agency FB" panose="020B0503020202020204" pitchFamily="34" charset="0"/>
                <a:ea typeface="等线" panose="02010600030101010101" pitchFamily="2" charset="-122"/>
              </a:endParaRPr>
            </a:p>
          </p:txBody>
        </p:sp>
      </p:grpSp>
      <p:grpSp>
        <p:nvGrpSpPr>
          <p:cNvPr id="87" name="淘宝网Chenying0907出品 86"/>
          <p:cNvGrpSpPr/>
          <p:nvPr/>
        </p:nvGrpSpPr>
        <p:grpSpPr>
          <a:xfrm>
            <a:off x="3398295" y="903634"/>
            <a:ext cx="216591" cy="266829"/>
            <a:chOff x="7501951" y="2927402"/>
            <a:chExt cx="2190437" cy="2880512"/>
          </a:xfrm>
          <a:solidFill>
            <a:schemeClr val="tx1">
              <a:lumMod val="50000"/>
              <a:lumOff val="50000"/>
            </a:schemeClr>
          </a:solidFill>
          <a:effectLst/>
        </p:grpSpPr>
        <p:sp>
          <p:nvSpPr>
            <p:cNvPr id="93" name="淘宝网Chenying0907出品 50"/>
            <p:cNvSpPr/>
            <p:nvPr/>
          </p:nvSpPr>
          <p:spPr>
            <a:xfrm rot="18900000">
              <a:off x="7501951" y="2927402"/>
              <a:ext cx="2190437"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 fmla="*/ 13249 w 1687745"/>
                <a:gd name="connsiteY0" fmla="*/ 1035368 h 2070736"/>
                <a:gd name="connsiteX1" fmla="*/ 850497 w 1687745"/>
                <a:gd name="connsiteY1" fmla="*/ 0 h 2070736"/>
                <a:gd name="connsiteX2" fmla="*/ 1687745 w 1687745"/>
                <a:gd name="connsiteY2" fmla="*/ 1035368 h 2070736"/>
                <a:gd name="connsiteX3" fmla="*/ 850497 w 1687745"/>
                <a:gd name="connsiteY3" fmla="*/ 2070736 h 2070736"/>
                <a:gd name="connsiteX4" fmla="*/ 13249 w 1687745"/>
                <a:gd name="connsiteY4" fmla="*/ 1035368 h 2070736"/>
                <a:gd name="connsiteX0" fmla="*/ 13249 w 1696474"/>
                <a:gd name="connsiteY0" fmla="*/ 1035368 h 2070736"/>
                <a:gd name="connsiteX1" fmla="*/ 850497 w 1696474"/>
                <a:gd name="connsiteY1" fmla="*/ 0 h 2070736"/>
                <a:gd name="connsiteX2" fmla="*/ 1687745 w 1696474"/>
                <a:gd name="connsiteY2" fmla="*/ 1035368 h 2070736"/>
                <a:gd name="connsiteX3" fmla="*/ 850497 w 1696474"/>
                <a:gd name="connsiteY3" fmla="*/ 2070736 h 2070736"/>
                <a:gd name="connsiteX4" fmla="*/ 13249 w 1696474"/>
                <a:gd name="connsiteY4" fmla="*/ 1035368 h 2070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p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4" name="淘宝网Chenying0907出品 93"/>
            <p:cNvSpPr/>
            <p:nvPr/>
          </p:nvSpPr>
          <p:spPr>
            <a:xfrm>
              <a:off x="7567586" y="3243360"/>
              <a:ext cx="1344545" cy="1344539"/>
            </a:xfrm>
            <a:prstGeom prst="ellipse">
              <a:avLst/>
            </a:prstGeom>
            <a:grpFill/>
            <a:ln>
              <a:noFill/>
            </a:ln>
            <a:effectLst>
              <a:outerShdw blurRad="177800" dist="139700" dir="2700000" algn="tl" rotWithShape="0">
                <a:srgbClr val="49494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00" name="淘宝网Chenying0907出品 99"/>
          <p:cNvGrpSpPr/>
          <p:nvPr/>
        </p:nvGrpSpPr>
        <p:grpSpPr>
          <a:xfrm>
            <a:off x="3404785" y="1541889"/>
            <a:ext cx="216591" cy="266829"/>
            <a:chOff x="7501951" y="2927402"/>
            <a:chExt cx="2190437" cy="2880512"/>
          </a:xfrm>
          <a:solidFill>
            <a:schemeClr val="tx1">
              <a:lumMod val="50000"/>
              <a:lumOff val="50000"/>
            </a:schemeClr>
          </a:solidFill>
          <a:effectLst/>
        </p:grpSpPr>
        <p:sp>
          <p:nvSpPr>
            <p:cNvPr id="101" name="淘宝网Chenying0907出品 50"/>
            <p:cNvSpPr/>
            <p:nvPr/>
          </p:nvSpPr>
          <p:spPr>
            <a:xfrm rot="18900000">
              <a:off x="7501951" y="2927402"/>
              <a:ext cx="2190437"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 fmla="*/ 13249 w 1687745"/>
                <a:gd name="connsiteY0" fmla="*/ 1035368 h 2070736"/>
                <a:gd name="connsiteX1" fmla="*/ 850497 w 1687745"/>
                <a:gd name="connsiteY1" fmla="*/ 0 h 2070736"/>
                <a:gd name="connsiteX2" fmla="*/ 1687745 w 1687745"/>
                <a:gd name="connsiteY2" fmla="*/ 1035368 h 2070736"/>
                <a:gd name="connsiteX3" fmla="*/ 850497 w 1687745"/>
                <a:gd name="connsiteY3" fmla="*/ 2070736 h 2070736"/>
                <a:gd name="connsiteX4" fmla="*/ 13249 w 1687745"/>
                <a:gd name="connsiteY4" fmla="*/ 1035368 h 2070736"/>
                <a:gd name="connsiteX0" fmla="*/ 13249 w 1696474"/>
                <a:gd name="connsiteY0" fmla="*/ 1035368 h 2070736"/>
                <a:gd name="connsiteX1" fmla="*/ 850497 w 1696474"/>
                <a:gd name="connsiteY1" fmla="*/ 0 h 2070736"/>
                <a:gd name="connsiteX2" fmla="*/ 1687745 w 1696474"/>
                <a:gd name="connsiteY2" fmla="*/ 1035368 h 2070736"/>
                <a:gd name="connsiteX3" fmla="*/ 850497 w 1696474"/>
                <a:gd name="connsiteY3" fmla="*/ 2070736 h 2070736"/>
                <a:gd name="connsiteX4" fmla="*/ 13249 w 1696474"/>
                <a:gd name="connsiteY4" fmla="*/ 1035368 h 2070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p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2" name="淘宝网Chenying0907出品 101"/>
            <p:cNvSpPr/>
            <p:nvPr/>
          </p:nvSpPr>
          <p:spPr>
            <a:xfrm>
              <a:off x="7567586" y="3243360"/>
              <a:ext cx="1344545" cy="1344539"/>
            </a:xfrm>
            <a:prstGeom prst="ellipse">
              <a:avLst/>
            </a:prstGeom>
            <a:grpFill/>
            <a:ln>
              <a:noFill/>
            </a:ln>
            <a:effectLst>
              <a:outerShdw blurRad="177800" dist="139700" dir="2700000" algn="tl" rotWithShape="0">
                <a:srgbClr val="49494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08" name="淘宝网Chenying0907出品 107"/>
          <p:cNvGrpSpPr/>
          <p:nvPr/>
        </p:nvGrpSpPr>
        <p:grpSpPr>
          <a:xfrm>
            <a:off x="3395565" y="2319050"/>
            <a:ext cx="216591" cy="266829"/>
            <a:chOff x="7501951" y="2927402"/>
            <a:chExt cx="2190437" cy="2880512"/>
          </a:xfrm>
          <a:solidFill>
            <a:schemeClr val="tx1">
              <a:lumMod val="50000"/>
              <a:lumOff val="50000"/>
            </a:schemeClr>
          </a:solidFill>
          <a:effectLst/>
        </p:grpSpPr>
        <p:sp>
          <p:nvSpPr>
            <p:cNvPr id="109" name="淘宝网Chenying0907出品 50"/>
            <p:cNvSpPr/>
            <p:nvPr/>
          </p:nvSpPr>
          <p:spPr>
            <a:xfrm rot="18900000">
              <a:off x="7501951" y="2927402"/>
              <a:ext cx="2190437"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 fmla="*/ 13249 w 1687745"/>
                <a:gd name="connsiteY0" fmla="*/ 1035368 h 2070736"/>
                <a:gd name="connsiteX1" fmla="*/ 850497 w 1687745"/>
                <a:gd name="connsiteY1" fmla="*/ 0 h 2070736"/>
                <a:gd name="connsiteX2" fmla="*/ 1687745 w 1687745"/>
                <a:gd name="connsiteY2" fmla="*/ 1035368 h 2070736"/>
                <a:gd name="connsiteX3" fmla="*/ 850497 w 1687745"/>
                <a:gd name="connsiteY3" fmla="*/ 2070736 h 2070736"/>
                <a:gd name="connsiteX4" fmla="*/ 13249 w 1687745"/>
                <a:gd name="connsiteY4" fmla="*/ 1035368 h 2070736"/>
                <a:gd name="connsiteX0" fmla="*/ 13249 w 1696474"/>
                <a:gd name="connsiteY0" fmla="*/ 1035368 h 2070736"/>
                <a:gd name="connsiteX1" fmla="*/ 850497 w 1696474"/>
                <a:gd name="connsiteY1" fmla="*/ 0 h 2070736"/>
                <a:gd name="connsiteX2" fmla="*/ 1687745 w 1696474"/>
                <a:gd name="connsiteY2" fmla="*/ 1035368 h 2070736"/>
                <a:gd name="connsiteX3" fmla="*/ 850497 w 1696474"/>
                <a:gd name="connsiteY3" fmla="*/ 2070736 h 2070736"/>
                <a:gd name="connsiteX4" fmla="*/ 13249 w 1696474"/>
                <a:gd name="connsiteY4" fmla="*/ 1035368 h 2070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p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0" name="淘宝网Chenying0907出品 109"/>
            <p:cNvSpPr/>
            <p:nvPr/>
          </p:nvSpPr>
          <p:spPr>
            <a:xfrm>
              <a:off x="7567586" y="3243360"/>
              <a:ext cx="1344545" cy="1344539"/>
            </a:xfrm>
            <a:prstGeom prst="ellipse">
              <a:avLst/>
            </a:prstGeom>
            <a:grpFill/>
            <a:ln>
              <a:noFill/>
            </a:ln>
            <a:effectLst>
              <a:outerShdw blurRad="177800" dist="139700" dir="2700000" algn="tl" rotWithShape="0">
                <a:srgbClr val="49494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03" name="淘宝网Chenying0907出品 302"/>
          <p:cNvSpPr/>
          <p:nvPr/>
        </p:nvSpPr>
        <p:spPr>
          <a:xfrm>
            <a:off x="230293" y="4802930"/>
            <a:ext cx="191329" cy="208014"/>
          </a:xfrm>
          <a:prstGeom prst="ellipse">
            <a:avLst/>
          </a:prstGeom>
          <a:solidFill>
            <a:srgbClr val="E87071"/>
          </a:solidFill>
          <a:ln w="12700">
            <a:noFill/>
          </a:ln>
          <a:effectLst>
            <a:outerShdw blurRad="254000" dist="2540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4" name="淘宝网Chenying0907出品 303"/>
          <p:cNvSpPr/>
          <p:nvPr/>
        </p:nvSpPr>
        <p:spPr>
          <a:xfrm>
            <a:off x="770716" y="5010585"/>
            <a:ext cx="287653" cy="269005"/>
          </a:xfrm>
          <a:prstGeom prst="ellipse">
            <a:avLst/>
          </a:prstGeom>
          <a:solidFill>
            <a:srgbClr val="01B7CA"/>
          </a:solidFill>
          <a:ln w="12700">
            <a:noFill/>
          </a:ln>
          <a:effectLst>
            <a:outerShdw blurRad="254000" dist="2540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5" name="淘宝网Chenying0907出品 304"/>
          <p:cNvSpPr/>
          <p:nvPr/>
        </p:nvSpPr>
        <p:spPr>
          <a:xfrm>
            <a:off x="1439831" y="4795062"/>
            <a:ext cx="418166" cy="448933"/>
          </a:xfrm>
          <a:prstGeom prst="ellipse">
            <a:avLst/>
          </a:prstGeom>
          <a:solidFill>
            <a:srgbClr val="F6AD41"/>
          </a:solidFill>
          <a:ln w="12700">
            <a:noFill/>
          </a:ln>
          <a:effectLst>
            <a:outerShdw blurRad="254000" dist="2540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6" name="淘宝网Chenying0907出品 305"/>
          <p:cNvSpPr/>
          <p:nvPr/>
        </p:nvSpPr>
        <p:spPr>
          <a:xfrm>
            <a:off x="2222966" y="4820177"/>
            <a:ext cx="1050089" cy="1071781"/>
          </a:xfrm>
          <a:prstGeom prst="ellipse">
            <a:avLst/>
          </a:prstGeom>
          <a:solidFill>
            <a:srgbClr val="C55884"/>
          </a:solidFill>
          <a:ln w="12700">
            <a:noFill/>
          </a:ln>
          <a:effectLst>
            <a:outerShdw blurRad="254000" dist="2540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1B5C8"/>
              </a:solidFill>
            </a:endParaRPr>
          </a:p>
        </p:txBody>
      </p:sp>
      <p:sp>
        <p:nvSpPr>
          <p:cNvPr id="307" name="淘宝网Chenying0907出品 306"/>
          <p:cNvSpPr/>
          <p:nvPr/>
        </p:nvSpPr>
        <p:spPr>
          <a:xfrm>
            <a:off x="4910774" y="4627801"/>
            <a:ext cx="506961" cy="517287"/>
          </a:xfrm>
          <a:prstGeom prst="ellipse">
            <a:avLst/>
          </a:prstGeom>
          <a:solidFill>
            <a:srgbClr val="E87071"/>
          </a:solidFill>
          <a:ln w="12700">
            <a:noFill/>
          </a:ln>
          <a:effectLst>
            <a:outerShdw blurRad="254000" dist="2540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8" name="淘宝网Chenying0907出品 307"/>
          <p:cNvSpPr/>
          <p:nvPr/>
        </p:nvSpPr>
        <p:spPr>
          <a:xfrm>
            <a:off x="3454749" y="4493825"/>
            <a:ext cx="506961" cy="517287"/>
          </a:xfrm>
          <a:prstGeom prst="ellipse">
            <a:avLst/>
          </a:prstGeom>
          <a:solidFill>
            <a:srgbClr val="F6AD41"/>
          </a:solidFill>
          <a:ln w="12700">
            <a:noFill/>
          </a:ln>
          <a:effectLst>
            <a:outerShdw blurRad="254000" dist="2540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9" name="淘宝网Chenying0907出品 308"/>
          <p:cNvSpPr/>
          <p:nvPr/>
        </p:nvSpPr>
        <p:spPr>
          <a:xfrm>
            <a:off x="4291264" y="4802571"/>
            <a:ext cx="191329" cy="208014"/>
          </a:xfrm>
          <a:prstGeom prst="ellipse">
            <a:avLst/>
          </a:prstGeom>
          <a:solidFill>
            <a:srgbClr val="00B0F0"/>
          </a:solidFill>
          <a:ln w="12700">
            <a:noFill/>
          </a:ln>
          <a:effectLst>
            <a:outerShdw blurRad="254000" dist="2540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1" name="淘宝网Chenying0907出品 310"/>
          <p:cNvSpPr/>
          <p:nvPr/>
        </p:nvSpPr>
        <p:spPr>
          <a:xfrm>
            <a:off x="8125312" y="4677749"/>
            <a:ext cx="300198" cy="284856"/>
          </a:xfrm>
          <a:prstGeom prst="ellipse">
            <a:avLst/>
          </a:prstGeom>
          <a:solidFill>
            <a:srgbClr val="F6AD41"/>
          </a:solidFill>
          <a:ln w="12700">
            <a:noFill/>
          </a:ln>
          <a:effectLst>
            <a:outerShdw blurRad="254000" dist="2540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2" name="淘宝网Chenying0907出品 311"/>
          <p:cNvSpPr/>
          <p:nvPr/>
        </p:nvSpPr>
        <p:spPr>
          <a:xfrm>
            <a:off x="5669435" y="4906578"/>
            <a:ext cx="798274" cy="840849"/>
          </a:xfrm>
          <a:prstGeom prst="ellipse">
            <a:avLst/>
          </a:prstGeom>
          <a:solidFill>
            <a:srgbClr val="C55884"/>
          </a:solidFill>
          <a:ln w="12700">
            <a:noFill/>
          </a:ln>
          <a:effectLst>
            <a:outerShdw blurRad="254000" dist="2540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1B5C8"/>
              </a:solidFill>
            </a:endParaRPr>
          </a:p>
        </p:txBody>
      </p:sp>
      <p:sp>
        <p:nvSpPr>
          <p:cNvPr id="313" name="淘宝网Chenying0907出品 312"/>
          <p:cNvSpPr/>
          <p:nvPr/>
        </p:nvSpPr>
        <p:spPr>
          <a:xfrm>
            <a:off x="6778462" y="4386972"/>
            <a:ext cx="1151817" cy="1151266"/>
          </a:xfrm>
          <a:prstGeom prst="ellipse">
            <a:avLst/>
          </a:prstGeom>
          <a:solidFill>
            <a:srgbClr val="F6AD41"/>
          </a:solidFill>
          <a:ln w="12700">
            <a:noFill/>
          </a:ln>
          <a:effectLst>
            <a:outerShdw blurRad="254000" dist="2540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5" name="淘宝网Chenying0907出品 314"/>
          <p:cNvSpPr/>
          <p:nvPr/>
        </p:nvSpPr>
        <p:spPr>
          <a:xfrm>
            <a:off x="8620543" y="4073306"/>
            <a:ext cx="1050089" cy="1071781"/>
          </a:xfrm>
          <a:prstGeom prst="ellipse">
            <a:avLst/>
          </a:prstGeom>
          <a:solidFill>
            <a:srgbClr val="01B7CA"/>
          </a:solidFill>
          <a:ln w="12700">
            <a:noFill/>
          </a:ln>
          <a:effectLst>
            <a:outerShdw blurRad="254000" dist="2540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淘宝网Chenying0907出品 1"/>
          <p:cNvSpPr/>
          <p:nvPr/>
        </p:nvSpPr>
        <p:spPr>
          <a:xfrm>
            <a:off x="4224785" y="1140614"/>
            <a:ext cx="4548730" cy="451598"/>
          </a:xfrm>
          <a:prstGeom prst="rect">
            <a:avLst/>
          </a:prstGeom>
        </p:spPr>
        <p:txBody>
          <a:bodyPr wrap="square">
            <a:spAutoFit/>
          </a:bodyPr>
          <a:lstStyle/>
          <a:p>
            <a:pPr algn="l">
              <a:lnSpc>
                <a:spcPct val="200000"/>
              </a:lnSpc>
            </a:pPr>
            <a:endParaRPr lang="en-US" altLang="zh-CN" sz="1400" b="0" dirty="0">
              <a:solidFill>
                <a:schemeClr val="tx1">
                  <a:lumMod val="75000"/>
                  <a:lumOff val="25000"/>
                </a:schemeClr>
              </a:solidFill>
              <a:latin typeface="方正正纤黑简体" panose="02000000000000000000" pitchFamily="2" charset="-122"/>
              <a:ea typeface="方正正纤黑简体" panose="02000000000000000000" pitchFamily="2" charset="-122"/>
            </a:endParaRPr>
          </a:p>
        </p:txBody>
      </p:sp>
      <p:sp>
        <p:nvSpPr>
          <p:cNvPr id="3" name="淘宝网Chenying0907出品 2"/>
          <p:cNvSpPr/>
          <p:nvPr/>
        </p:nvSpPr>
        <p:spPr>
          <a:xfrm>
            <a:off x="3598956" y="1291373"/>
            <a:ext cx="4846766" cy="584775"/>
          </a:xfrm>
          <a:prstGeom prst="rect">
            <a:avLst/>
          </a:prstGeom>
        </p:spPr>
        <p:txBody>
          <a:bodyPr wrap="square">
            <a:spAutoFit/>
          </a:bodyPr>
          <a:lstStyle/>
          <a:p>
            <a:pPr algn="l">
              <a:lnSpc>
                <a:spcPct val="200000"/>
              </a:lnSpc>
            </a:pPr>
            <a:r>
              <a:rPr lang="en-US" altLang="zh-CN" sz="1600" b="0" dirty="0">
                <a:solidFill>
                  <a:schemeClr val="tx1">
                    <a:lumMod val="75000"/>
                    <a:lumOff val="25000"/>
                  </a:schemeClr>
                </a:solidFill>
                <a:ea typeface="方正正纤黑简体" panose="02000000000000000000" pitchFamily="2" charset="-122"/>
                <a:cs typeface="Arial" panose="020B0604020202020204" pitchFamily="34" charset="0"/>
              </a:rPr>
              <a:t>4</a:t>
            </a:r>
            <a:r>
              <a:rPr lang="en-US" altLang="zh-CN" sz="1600" b="0" dirty="0" smtClean="0">
                <a:solidFill>
                  <a:schemeClr val="tx1">
                    <a:lumMod val="75000"/>
                    <a:lumOff val="25000"/>
                  </a:schemeClr>
                </a:solidFill>
                <a:ea typeface="方正正纤黑简体" panose="02000000000000000000" pitchFamily="2" charset="-122"/>
                <a:cs typeface="Arial" panose="020B0604020202020204" pitchFamily="34" charset="0"/>
              </a:rPr>
              <a:t>0 </a:t>
            </a:r>
            <a:r>
              <a:rPr lang="en-US" altLang="zh-CN" sz="1600" b="0" dirty="0" smtClean="0">
                <a:solidFill>
                  <a:schemeClr val="tx1">
                    <a:lumMod val="75000"/>
                    <a:lumOff val="25000"/>
                  </a:schemeClr>
                </a:solidFill>
                <a:ea typeface="方正正纤黑简体" panose="02000000000000000000" pitchFamily="2" charset="-122"/>
                <a:cs typeface="Arial" panose="020B0604020202020204" pitchFamily="34" charset="0"/>
              </a:rPr>
              <a:t>Years’ Practice of RTVU in Open Education</a:t>
            </a:r>
            <a:endParaRPr lang="en-US" altLang="zh-CN" sz="1600" b="0" dirty="0">
              <a:solidFill>
                <a:schemeClr val="tx1">
                  <a:lumMod val="75000"/>
                  <a:lumOff val="25000"/>
                </a:schemeClr>
              </a:solidFill>
              <a:ea typeface="方正正纤黑简体" panose="02000000000000000000" pitchFamily="2" charset="-122"/>
              <a:cs typeface="Arial" panose="020B0604020202020204" pitchFamily="34" charset="0"/>
            </a:endParaRPr>
          </a:p>
        </p:txBody>
      </p:sp>
      <p:sp>
        <p:nvSpPr>
          <p:cNvPr id="5" name="淘宝网Chenying0907出品 4"/>
          <p:cNvSpPr/>
          <p:nvPr/>
        </p:nvSpPr>
        <p:spPr>
          <a:xfrm>
            <a:off x="3598956" y="2095909"/>
            <a:ext cx="5737506" cy="584775"/>
          </a:xfrm>
          <a:prstGeom prst="rect">
            <a:avLst/>
          </a:prstGeom>
        </p:spPr>
        <p:txBody>
          <a:bodyPr wrap="square">
            <a:spAutoFit/>
          </a:bodyPr>
          <a:lstStyle/>
          <a:p>
            <a:pPr algn="l">
              <a:lnSpc>
                <a:spcPct val="200000"/>
              </a:lnSpc>
            </a:pPr>
            <a:r>
              <a:rPr lang="en-US" altLang="zh-CN" sz="1600" b="0" dirty="0" smtClean="0">
                <a:solidFill>
                  <a:schemeClr val="tx1">
                    <a:lumMod val="75000"/>
                    <a:lumOff val="25000"/>
                  </a:schemeClr>
                </a:solidFill>
                <a:ea typeface="方正正纤黑简体" panose="02000000000000000000" pitchFamily="2" charset="-122"/>
                <a:cs typeface="Arial" panose="020B0604020202020204" pitchFamily="34" charset="0"/>
              </a:rPr>
              <a:t>Challenges to the Transformation from RTVU to Open Univ.</a:t>
            </a:r>
            <a:endParaRPr lang="en-US" altLang="zh-CN" sz="1600" b="0" dirty="0">
              <a:solidFill>
                <a:schemeClr val="tx1">
                  <a:lumMod val="75000"/>
                  <a:lumOff val="25000"/>
                </a:schemeClr>
              </a:solidFill>
              <a:ea typeface="方正正纤黑简体" panose="02000000000000000000" pitchFamily="2" charset="-122"/>
              <a:cs typeface="Arial" panose="020B0604020202020204" pitchFamily="34" charset="0"/>
            </a:endParaRPr>
          </a:p>
        </p:txBody>
      </p:sp>
      <p:grpSp>
        <p:nvGrpSpPr>
          <p:cNvPr id="35" name="淘宝网Chenying0907出品 107"/>
          <p:cNvGrpSpPr/>
          <p:nvPr/>
        </p:nvGrpSpPr>
        <p:grpSpPr>
          <a:xfrm>
            <a:off x="3382365" y="3150732"/>
            <a:ext cx="216591" cy="266829"/>
            <a:chOff x="7501951" y="2927402"/>
            <a:chExt cx="2190437" cy="2880512"/>
          </a:xfrm>
          <a:solidFill>
            <a:schemeClr val="tx1">
              <a:lumMod val="50000"/>
              <a:lumOff val="50000"/>
            </a:schemeClr>
          </a:solidFill>
          <a:effectLst/>
        </p:grpSpPr>
        <p:sp>
          <p:nvSpPr>
            <p:cNvPr id="36" name="淘宝网Chenying0907出品 50"/>
            <p:cNvSpPr/>
            <p:nvPr/>
          </p:nvSpPr>
          <p:spPr>
            <a:xfrm rot="18900000">
              <a:off x="7501951" y="2927402"/>
              <a:ext cx="2190437"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 fmla="*/ 13249 w 1687745"/>
                <a:gd name="connsiteY0" fmla="*/ 1035368 h 2070736"/>
                <a:gd name="connsiteX1" fmla="*/ 850497 w 1687745"/>
                <a:gd name="connsiteY1" fmla="*/ 0 h 2070736"/>
                <a:gd name="connsiteX2" fmla="*/ 1687745 w 1687745"/>
                <a:gd name="connsiteY2" fmla="*/ 1035368 h 2070736"/>
                <a:gd name="connsiteX3" fmla="*/ 850497 w 1687745"/>
                <a:gd name="connsiteY3" fmla="*/ 2070736 h 2070736"/>
                <a:gd name="connsiteX4" fmla="*/ 13249 w 1687745"/>
                <a:gd name="connsiteY4" fmla="*/ 1035368 h 2070736"/>
                <a:gd name="connsiteX0" fmla="*/ 13249 w 1696474"/>
                <a:gd name="connsiteY0" fmla="*/ 1035368 h 2070736"/>
                <a:gd name="connsiteX1" fmla="*/ 850497 w 1696474"/>
                <a:gd name="connsiteY1" fmla="*/ 0 h 2070736"/>
                <a:gd name="connsiteX2" fmla="*/ 1687745 w 1696474"/>
                <a:gd name="connsiteY2" fmla="*/ 1035368 h 2070736"/>
                <a:gd name="connsiteX3" fmla="*/ 850497 w 1696474"/>
                <a:gd name="connsiteY3" fmla="*/ 2070736 h 2070736"/>
                <a:gd name="connsiteX4" fmla="*/ 13249 w 1696474"/>
                <a:gd name="connsiteY4" fmla="*/ 1035368 h 2070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p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7" name="淘宝网Chenying0907出品 109"/>
            <p:cNvSpPr/>
            <p:nvPr/>
          </p:nvSpPr>
          <p:spPr>
            <a:xfrm>
              <a:off x="7567586" y="3243360"/>
              <a:ext cx="1344545" cy="1344539"/>
            </a:xfrm>
            <a:prstGeom prst="ellipse">
              <a:avLst/>
            </a:prstGeom>
            <a:grpFill/>
            <a:ln>
              <a:noFill/>
            </a:ln>
            <a:effectLst>
              <a:outerShdw blurRad="177800" dist="139700" dir="2700000" algn="tl" rotWithShape="0">
                <a:srgbClr val="49494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6" name="矩形 5"/>
          <p:cNvSpPr/>
          <p:nvPr/>
        </p:nvSpPr>
        <p:spPr>
          <a:xfrm>
            <a:off x="3157651" y="3018324"/>
            <a:ext cx="5555386" cy="830997"/>
          </a:xfrm>
          <a:prstGeom prst="rect">
            <a:avLst/>
          </a:prstGeom>
        </p:spPr>
        <p:txBody>
          <a:bodyPr wrap="square">
            <a:spAutoFit/>
          </a:bodyPr>
          <a:lstStyle/>
          <a:p>
            <a:pPr lvl="1" algn="just"/>
            <a:r>
              <a:rPr lang="en-US" altLang="zh-CN" sz="1600" b="0" dirty="0"/>
              <a:t>The content of education and learning should basically match the learning ability and learning wishes of the </a:t>
            </a:r>
            <a:r>
              <a:rPr lang="en-US" altLang="zh-CN" sz="1600" b="0" dirty="0" smtClean="0"/>
              <a:t>learners.</a:t>
            </a:r>
            <a:endParaRPr lang="zh-CN" altLang="zh-CN" sz="1600" b="0" dirty="0"/>
          </a:p>
        </p:txBody>
      </p:sp>
    </p:spTree>
    <p:extLst>
      <p:ext uri="{BB962C8B-B14F-4D97-AF65-F5344CB8AC3E}">
        <p14:creationId xmlns:p14="http://schemas.microsoft.com/office/powerpoint/2010/main" val="679126740"/>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6667">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14:bounceEnd="66667">
                                          <p:cBhvr additive="base">
                                            <p:cTn id="7" dur="2000" fill="hold"/>
                                            <p:tgtEl>
                                              <p:spTgt spid="79"/>
                                            </p:tgtEl>
                                            <p:attrNameLst>
                                              <p:attrName>ppt_x</p:attrName>
                                            </p:attrNameLst>
                                          </p:cBhvr>
                                          <p:tavLst>
                                            <p:tav tm="0">
                                              <p:val>
                                                <p:strVal val="#ppt_x"/>
                                              </p:val>
                                            </p:tav>
                                            <p:tav tm="100000">
                                              <p:val>
                                                <p:strVal val="#ppt_x"/>
                                              </p:val>
                                            </p:tav>
                                          </p:tavLst>
                                        </p:anim>
                                        <p:anim calcmode="lin" valueType="num" p14:bounceEnd="66667">
                                          <p:cBhvr additive="base">
                                            <p:cTn id="8" dur="2000" fill="hold"/>
                                            <p:tgtEl>
                                              <p:spTgt spid="79"/>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42" presetClass="path" presetSubtype="0" accel="50000" decel="50000" fill="hold" nodeType="withEffect">
                                      <p:stCondLst>
                                        <p:cond delay="500"/>
                                      </p:stCondLst>
                                      <p:childTnLst>
                                        <p:animMotion origin="layout" path="M 2.82069E-6 -1.43783E-6 L -0.09113 -0.112 " pathEditMode="relative" rAng="0" ptsTypes="AA">
                                          <p:cBhvr>
                                            <p:cTn id="13" dur="1500" spd="-100000" fill="hold"/>
                                            <p:tgtEl>
                                              <p:spTgt spid="4"/>
                                            </p:tgtEl>
                                            <p:attrNameLst>
                                              <p:attrName>ppt_x</p:attrName>
                                              <p:attrName>ppt_y</p:attrName>
                                            </p:attrNameLst>
                                          </p:cBhvr>
                                          <p:rCtr x="-4565" y="-5616"/>
                                        </p:animMotion>
                                      </p:childTnLst>
                                    </p:cTn>
                                  </p:par>
                                  <p:par>
                                    <p:cTn id="14" presetID="23" presetClass="entr" presetSubtype="16" fill="hold" grpId="0" nodeType="withEffect">
                                      <p:stCondLst>
                                        <p:cond delay="500"/>
                                      </p:stCondLst>
                                      <p:iterate type="lt">
                                        <p:tmPct val="10000"/>
                                      </p:iterate>
                                      <p:childTnLst>
                                        <p:set>
                                          <p:cBhvr>
                                            <p:cTn id="15" dur="1" fill="hold">
                                              <p:stCondLst>
                                                <p:cond delay="0"/>
                                              </p:stCondLst>
                                            </p:cTn>
                                            <p:tgtEl>
                                              <p:spTgt spid="82"/>
                                            </p:tgtEl>
                                            <p:attrNameLst>
                                              <p:attrName>style.visibility</p:attrName>
                                            </p:attrNameLst>
                                          </p:cBhvr>
                                          <p:to>
                                            <p:strVal val="visible"/>
                                          </p:to>
                                        </p:set>
                                        <p:anim calcmode="lin" valueType="num">
                                          <p:cBhvr>
                                            <p:cTn id="16" dur="1000" fill="hold"/>
                                            <p:tgtEl>
                                              <p:spTgt spid="82"/>
                                            </p:tgtEl>
                                            <p:attrNameLst>
                                              <p:attrName>ppt_w</p:attrName>
                                            </p:attrNameLst>
                                          </p:cBhvr>
                                          <p:tavLst>
                                            <p:tav tm="0">
                                              <p:val>
                                                <p:fltVal val="0"/>
                                              </p:val>
                                            </p:tav>
                                            <p:tav tm="100000">
                                              <p:val>
                                                <p:strVal val="#ppt_w"/>
                                              </p:val>
                                            </p:tav>
                                          </p:tavLst>
                                        </p:anim>
                                        <p:anim calcmode="lin" valueType="num">
                                          <p:cBhvr>
                                            <p:cTn id="17" dur="1000" fill="hold"/>
                                            <p:tgtEl>
                                              <p:spTgt spid="82"/>
                                            </p:tgtEl>
                                            <p:attrNameLst>
                                              <p:attrName>ppt_h</p:attrName>
                                            </p:attrNameLst>
                                          </p:cBhvr>
                                          <p:tavLst>
                                            <p:tav tm="0">
                                              <p:val>
                                                <p:fltVal val="0"/>
                                              </p:val>
                                            </p:tav>
                                            <p:tav tm="100000">
                                              <p:val>
                                                <p:strVal val="#ppt_h"/>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303"/>
                                            </p:tgtEl>
                                            <p:attrNameLst>
                                              <p:attrName>style.visibility</p:attrName>
                                            </p:attrNameLst>
                                          </p:cBhvr>
                                          <p:to>
                                            <p:strVal val="visible"/>
                                          </p:to>
                                        </p:set>
                                        <p:animEffect transition="in" filter="fade">
                                          <p:cBhvr>
                                            <p:cTn id="20" dur="1000"/>
                                            <p:tgtEl>
                                              <p:spTgt spid="303"/>
                                            </p:tgtEl>
                                          </p:cBhvr>
                                        </p:animEffect>
                                      </p:childTnLst>
                                    </p:cTn>
                                  </p:par>
                                  <p:par>
                                    <p:cTn id="21" presetID="10" presetClass="entr" presetSubtype="0" fill="hold" grpId="0" nodeType="withEffect">
                                      <p:stCondLst>
                                        <p:cond delay="100"/>
                                      </p:stCondLst>
                                      <p:childTnLst>
                                        <p:set>
                                          <p:cBhvr>
                                            <p:cTn id="22" dur="1" fill="hold">
                                              <p:stCondLst>
                                                <p:cond delay="0"/>
                                              </p:stCondLst>
                                            </p:cTn>
                                            <p:tgtEl>
                                              <p:spTgt spid="304"/>
                                            </p:tgtEl>
                                            <p:attrNameLst>
                                              <p:attrName>style.visibility</p:attrName>
                                            </p:attrNameLst>
                                          </p:cBhvr>
                                          <p:to>
                                            <p:strVal val="visible"/>
                                          </p:to>
                                        </p:set>
                                        <p:animEffect transition="in" filter="fade">
                                          <p:cBhvr>
                                            <p:cTn id="23" dur="1000"/>
                                            <p:tgtEl>
                                              <p:spTgt spid="304"/>
                                            </p:tgtEl>
                                          </p:cBhvr>
                                        </p:animEffect>
                                      </p:childTnLst>
                                    </p:cTn>
                                  </p:par>
                                  <p:par>
                                    <p:cTn id="24" presetID="10" presetClass="entr" presetSubtype="0" fill="hold" grpId="0" nodeType="withEffect">
                                      <p:stCondLst>
                                        <p:cond delay="200"/>
                                      </p:stCondLst>
                                      <p:childTnLst>
                                        <p:set>
                                          <p:cBhvr>
                                            <p:cTn id="25" dur="1" fill="hold">
                                              <p:stCondLst>
                                                <p:cond delay="0"/>
                                              </p:stCondLst>
                                            </p:cTn>
                                            <p:tgtEl>
                                              <p:spTgt spid="305"/>
                                            </p:tgtEl>
                                            <p:attrNameLst>
                                              <p:attrName>style.visibility</p:attrName>
                                            </p:attrNameLst>
                                          </p:cBhvr>
                                          <p:to>
                                            <p:strVal val="visible"/>
                                          </p:to>
                                        </p:set>
                                        <p:animEffect transition="in" filter="fade">
                                          <p:cBhvr>
                                            <p:cTn id="26" dur="1000"/>
                                            <p:tgtEl>
                                              <p:spTgt spid="305"/>
                                            </p:tgtEl>
                                          </p:cBhvr>
                                        </p:animEffect>
                                      </p:childTnLst>
                                    </p:cTn>
                                  </p:par>
                                  <p:par>
                                    <p:cTn id="27" presetID="10" presetClass="entr" presetSubtype="0" fill="hold" grpId="0" nodeType="withEffect">
                                      <p:stCondLst>
                                        <p:cond delay="300"/>
                                      </p:stCondLst>
                                      <p:childTnLst>
                                        <p:set>
                                          <p:cBhvr>
                                            <p:cTn id="28" dur="1" fill="hold">
                                              <p:stCondLst>
                                                <p:cond delay="0"/>
                                              </p:stCondLst>
                                            </p:cTn>
                                            <p:tgtEl>
                                              <p:spTgt spid="306"/>
                                            </p:tgtEl>
                                            <p:attrNameLst>
                                              <p:attrName>style.visibility</p:attrName>
                                            </p:attrNameLst>
                                          </p:cBhvr>
                                          <p:to>
                                            <p:strVal val="visible"/>
                                          </p:to>
                                        </p:set>
                                        <p:animEffect transition="in" filter="fade">
                                          <p:cBhvr>
                                            <p:cTn id="29" dur="1000"/>
                                            <p:tgtEl>
                                              <p:spTgt spid="306"/>
                                            </p:tgtEl>
                                          </p:cBhvr>
                                        </p:animEffect>
                                      </p:childTnLst>
                                    </p:cTn>
                                  </p:par>
                                  <p:par>
                                    <p:cTn id="30" presetID="10" presetClass="entr" presetSubtype="0" fill="hold" grpId="0" nodeType="withEffect">
                                      <p:stCondLst>
                                        <p:cond delay="400"/>
                                      </p:stCondLst>
                                      <p:childTnLst>
                                        <p:set>
                                          <p:cBhvr>
                                            <p:cTn id="31" dur="1" fill="hold">
                                              <p:stCondLst>
                                                <p:cond delay="0"/>
                                              </p:stCondLst>
                                            </p:cTn>
                                            <p:tgtEl>
                                              <p:spTgt spid="308"/>
                                            </p:tgtEl>
                                            <p:attrNameLst>
                                              <p:attrName>style.visibility</p:attrName>
                                            </p:attrNameLst>
                                          </p:cBhvr>
                                          <p:to>
                                            <p:strVal val="visible"/>
                                          </p:to>
                                        </p:set>
                                        <p:animEffect transition="in" filter="fade">
                                          <p:cBhvr>
                                            <p:cTn id="32" dur="1000"/>
                                            <p:tgtEl>
                                              <p:spTgt spid="308"/>
                                            </p:tgtEl>
                                          </p:cBhvr>
                                        </p:animEffect>
                                      </p:childTnLst>
                                    </p:cTn>
                                  </p:par>
                                  <p:par>
                                    <p:cTn id="33" presetID="10" presetClass="entr" presetSubtype="0" fill="hold" grpId="0" nodeType="withEffect">
                                      <p:stCondLst>
                                        <p:cond delay="500"/>
                                      </p:stCondLst>
                                      <p:childTnLst>
                                        <p:set>
                                          <p:cBhvr>
                                            <p:cTn id="34" dur="1" fill="hold">
                                              <p:stCondLst>
                                                <p:cond delay="0"/>
                                              </p:stCondLst>
                                            </p:cTn>
                                            <p:tgtEl>
                                              <p:spTgt spid="309"/>
                                            </p:tgtEl>
                                            <p:attrNameLst>
                                              <p:attrName>style.visibility</p:attrName>
                                            </p:attrNameLst>
                                          </p:cBhvr>
                                          <p:to>
                                            <p:strVal val="visible"/>
                                          </p:to>
                                        </p:set>
                                        <p:animEffect transition="in" filter="fade">
                                          <p:cBhvr>
                                            <p:cTn id="35" dur="1000"/>
                                            <p:tgtEl>
                                              <p:spTgt spid="309"/>
                                            </p:tgtEl>
                                          </p:cBhvr>
                                        </p:animEffect>
                                      </p:childTnLst>
                                    </p:cTn>
                                  </p:par>
                                  <p:par>
                                    <p:cTn id="36" presetID="10" presetClass="entr" presetSubtype="0" fill="hold" grpId="0" nodeType="withEffect">
                                      <p:stCondLst>
                                        <p:cond delay="600"/>
                                      </p:stCondLst>
                                      <p:childTnLst>
                                        <p:set>
                                          <p:cBhvr>
                                            <p:cTn id="37" dur="1" fill="hold">
                                              <p:stCondLst>
                                                <p:cond delay="0"/>
                                              </p:stCondLst>
                                            </p:cTn>
                                            <p:tgtEl>
                                              <p:spTgt spid="307"/>
                                            </p:tgtEl>
                                            <p:attrNameLst>
                                              <p:attrName>style.visibility</p:attrName>
                                            </p:attrNameLst>
                                          </p:cBhvr>
                                          <p:to>
                                            <p:strVal val="visible"/>
                                          </p:to>
                                        </p:set>
                                        <p:animEffect transition="in" filter="fade">
                                          <p:cBhvr>
                                            <p:cTn id="38" dur="1000"/>
                                            <p:tgtEl>
                                              <p:spTgt spid="307"/>
                                            </p:tgtEl>
                                          </p:cBhvr>
                                        </p:animEffect>
                                      </p:childTnLst>
                                    </p:cTn>
                                  </p:par>
                                  <p:par>
                                    <p:cTn id="39" presetID="10" presetClass="entr" presetSubtype="0" fill="hold" grpId="0" nodeType="withEffect">
                                      <p:stCondLst>
                                        <p:cond delay="700"/>
                                      </p:stCondLst>
                                      <p:childTnLst>
                                        <p:set>
                                          <p:cBhvr>
                                            <p:cTn id="40" dur="1" fill="hold">
                                              <p:stCondLst>
                                                <p:cond delay="0"/>
                                              </p:stCondLst>
                                            </p:cTn>
                                            <p:tgtEl>
                                              <p:spTgt spid="312"/>
                                            </p:tgtEl>
                                            <p:attrNameLst>
                                              <p:attrName>style.visibility</p:attrName>
                                            </p:attrNameLst>
                                          </p:cBhvr>
                                          <p:to>
                                            <p:strVal val="visible"/>
                                          </p:to>
                                        </p:set>
                                        <p:animEffect transition="in" filter="fade">
                                          <p:cBhvr>
                                            <p:cTn id="41" dur="1000"/>
                                            <p:tgtEl>
                                              <p:spTgt spid="312"/>
                                            </p:tgtEl>
                                          </p:cBhvr>
                                        </p:animEffect>
                                      </p:childTnLst>
                                    </p:cTn>
                                  </p:par>
                                  <p:par>
                                    <p:cTn id="42" presetID="10" presetClass="entr" presetSubtype="0" fill="hold" grpId="0" nodeType="withEffect">
                                      <p:stCondLst>
                                        <p:cond delay="800"/>
                                      </p:stCondLst>
                                      <p:childTnLst>
                                        <p:set>
                                          <p:cBhvr>
                                            <p:cTn id="43" dur="1" fill="hold">
                                              <p:stCondLst>
                                                <p:cond delay="0"/>
                                              </p:stCondLst>
                                            </p:cTn>
                                            <p:tgtEl>
                                              <p:spTgt spid="313"/>
                                            </p:tgtEl>
                                            <p:attrNameLst>
                                              <p:attrName>style.visibility</p:attrName>
                                            </p:attrNameLst>
                                          </p:cBhvr>
                                          <p:to>
                                            <p:strVal val="visible"/>
                                          </p:to>
                                        </p:set>
                                        <p:animEffect transition="in" filter="fade">
                                          <p:cBhvr>
                                            <p:cTn id="44" dur="1000"/>
                                            <p:tgtEl>
                                              <p:spTgt spid="313"/>
                                            </p:tgtEl>
                                          </p:cBhvr>
                                        </p:animEffect>
                                      </p:childTnLst>
                                    </p:cTn>
                                  </p:par>
                                  <p:par>
                                    <p:cTn id="45" presetID="10" presetClass="entr" presetSubtype="0" fill="hold" grpId="0" nodeType="withEffect">
                                      <p:stCondLst>
                                        <p:cond delay="900"/>
                                      </p:stCondLst>
                                      <p:childTnLst>
                                        <p:set>
                                          <p:cBhvr>
                                            <p:cTn id="46" dur="1" fill="hold">
                                              <p:stCondLst>
                                                <p:cond delay="0"/>
                                              </p:stCondLst>
                                            </p:cTn>
                                            <p:tgtEl>
                                              <p:spTgt spid="311"/>
                                            </p:tgtEl>
                                            <p:attrNameLst>
                                              <p:attrName>style.visibility</p:attrName>
                                            </p:attrNameLst>
                                          </p:cBhvr>
                                          <p:to>
                                            <p:strVal val="visible"/>
                                          </p:to>
                                        </p:set>
                                        <p:animEffect transition="in" filter="fade">
                                          <p:cBhvr>
                                            <p:cTn id="47" dur="1000"/>
                                            <p:tgtEl>
                                              <p:spTgt spid="311"/>
                                            </p:tgtEl>
                                          </p:cBhvr>
                                        </p:animEffect>
                                      </p:childTnLst>
                                    </p:cTn>
                                  </p:par>
                                  <p:par>
                                    <p:cTn id="48" presetID="2" presetClass="entr" presetSubtype="2" fill="hold" grpId="0" nodeType="withEffect" p14:presetBounceEnd="80000">
                                      <p:stCondLst>
                                        <p:cond delay="1000"/>
                                      </p:stCondLst>
                                      <p:childTnLst>
                                        <p:set>
                                          <p:cBhvr>
                                            <p:cTn id="49" dur="1" fill="hold">
                                              <p:stCondLst>
                                                <p:cond delay="0"/>
                                              </p:stCondLst>
                                            </p:cTn>
                                            <p:tgtEl>
                                              <p:spTgt spid="315"/>
                                            </p:tgtEl>
                                            <p:attrNameLst>
                                              <p:attrName>style.visibility</p:attrName>
                                            </p:attrNameLst>
                                          </p:cBhvr>
                                          <p:to>
                                            <p:strVal val="visible"/>
                                          </p:to>
                                        </p:set>
                                        <p:anim calcmode="lin" valueType="num" p14:bounceEnd="80000">
                                          <p:cBhvr additive="base">
                                            <p:cTn id="50" dur="1000" fill="hold"/>
                                            <p:tgtEl>
                                              <p:spTgt spid="315"/>
                                            </p:tgtEl>
                                            <p:attrNameLst>
                                              <p:attrName>ppt_x</p:attrName>
                                            </p:attrNameLst>
                                          </p:cBhvr>
                                          <p:tavLst>
                                            <p:tav tm="0">
                                              <p:val>
                                                <p:strVal val="1+#ppt_w/2"/>
                                              </p:val>
                                            </p:tav>
                                            <p:tav tm="100000">
                                              <p:val>
                                                <p:strVal val="#ppt_x"/>
                                              </p:val>
                                            </p:tav>
                                          </p:tavLst>
                                        </p:anim>
                                        <p:anim calcmode="lin" valueType="num" p14:bounceEnd="80000">
                                          <p:cBhvr additive="base">
                                            <p:cTn id="51" dur="1000" fill="hold"/>
                                            <p:tgtEl>
                                              <p:spTgt spid="315"/>
                                            </p:tgtEl>
                                            <p:attrNameLst>
                                              <p:attrName>ppt_y</p:attrName>
                                            </p:attrNameLst>
                                          </p:cBhvr>
                                          <p:tavLst>
                                            <p:tav tm="0">
                                              <p:val>
                                                <p:strVal val="#ppt_y"/>
                                              </p:val>
                                            </p:tav>
                                            <p:tav tm="100000">
                                              <p:val>
                                                <p:strVal val="#ppt_y"/>
                                              </p:val>
                                            </p:tav>
                                          </p:tavLst>
                                        </p:anim>
                                      </p:childTnLst>
                                    </p:cTn>
                                  </p:par>
                                  <p:par>
                                    <p:cTn id="52" presetID="26" presetClass="emph" presetSubtype="0" fill="hold" grpId="1" nodeType="withEffect">
                                      <p:stCondLst>
                                        <p:cond delay="500"/>
                                      </p:stCondLst>
                                      <p:childTnLst>
                                        <p:animEffect transition="out" filter="fade">
                                          <p:cBhvr>
                                            <p:cTn id="53" dur="1000" tmFilter="0, 0; .2, .5; .8, .5; 1, 0"/>
                                            <p:tgtEl>
                                              <p:spTgt spid="303"/>
                                            </p:tgtEl>
                                          </p:cBhvr>
                                        </p:animEffect>
                                        <p:animScale>
                                          <p:cBhvr>
                                            <p:cTn id="54" dur="500" autoRev="1" fill="hold"/>
                                            <p:tgtEl>
                                              <p:spTgt spid="303"/>
                                            </p:tgtEl>
                                          </p:cBhvr>
                                          <p:by x="105000" y="105000"/>
                                        </p:animScale>
                                      </p:childTnLst>
                                    </p:cTn>
                                  </p:par>
                                  <p:par>
                                    <p:cTn id="55" presetID="26" presetClass="emph" presetSubtype="0" fill="hold" grpId="1" nodeType="withEffect">
                                      <p:stCondLst>
                                        <p:cond delay="600"/>
                                      </p:stCondLst>
                                      <p:childTnLst>
                                        <p:animEffect transition="out" filter="fade">
                                          <p:cBhvr>
                                            <p:cTn id="56" dur="1000" tmFilter="0, 0; .2, .5; .8, .5; 1, 0"/>
                                            <p:tgtEl>
                                              <p:spTgt spid="304"/>
                                            </p:tgtEl>
                                          </p:cBhvr>
                                        </p:animEffect>
                                        <p:animScale>
                                          <p:cBhvr>
                                            <p:cTn id="57" dur="500" autoRev="1" fill="hold"/>
                                            <p:tgtEl>
                                              <p:spTgt spid="304"/>
                                            </p:tgtEl>
                                          </p:cBhvr>
                                          <p:by x="105000" y="105000"/>
                                        </p:animScale>
                                      </p:childTnLst>
                                    </p:cTn>
                                  </p:par>
                                  <p:par>
                                    <p:cTn id="58" presetID="26" presetClass="emph" presetSubtype="0" fill="hold" grpId="1" nodeType="withEffect">
                                      <p:stCondLst>
                                        <p:cond delay="700"/>
                                      </p:stCondLst>
                                      <p:childTnLst>
                                        <p:animEffect transition="out" filter="fade">
                                          <p:cBhvr>
                                            <p:cTn id="59" dur="1000" tmFilter="0, 0; .2, .5; .8, .5; 1, 0"/>
                                            <p:tgtEl>
                                              <p:spTgt spid="305"/>
                                            </p:tgtEl>
                                          </p:cBhvr>
                                        </p:animEffect>
                                        <p:animScale>
                                          <p:cBhvr>
                                            <p:cTn id="60" dur="500" autoRev="1" fill="hold"/>
                                            <p:tgtEl>
                                              <p:spTgt spid="305"/>
                                            </p:tgtEl>
                                          </p:cBhvr>
                                          <p:by x="105000" y="105000"/>
                                        </p:animScale>
                                      </p:childTnLst>
                                    </p:cTn>
                                  </p:par>
                                  <p:par>
                                    <p:cTn id="61" presetID="26" presetClass="emph" presetSubtype="0" fill="hold" grpId="1" nodeType="withEffect">
                                      <p:stCondLst>
                                        <p:cond delay="800"/>
                                      </p:stCondLst>
                                      <p:childTnLst>
                                        <p:animEffect transition="out" filter="fade">
                                          <p:cBhvr>
                                            <p:cTn id="62" dur="1000" tmFilter="0, 0; .2, .5; .8, .5; 1, 0"/>
                                            <p:tgtEl>
                                              <p:spTgt spid="306"/>
                                            </p:tgtEl>
                                          </p:cBhvr>
                                        </p:animEffect>
                                        <p:animScale>
                                          <p:cBhvr>
                                            <p:cTn id="63" dur="500" autoRev="1" fill="hold"/>
                                            <p:tgtEl>
                                              <p:spTgt spid="306"/>
                                            </p:tgtEl>
                                          </p:cBhvr>
                                          <p:by x="105000" y="105000"/>
                                        </p:animScale>
                                      </p:childTnLst>
                                    </p:cTn>
                                  </p:par>
                                  <p:par>
                                    <p:cTn id="64" presetID="26" presetClass="emph" presetSubtype="0" fill="hold" grpId="1" nodeType="withEffect">
                                      <p:stCondLst>
                                        <p:cond delay="900"/>
                                      </p:stCondLst>
                                      <p:childTnLst>
                                        <p:animEffect transition="out" filter="fade">
                                          <p:cBhvr>
                                            <p:cTn id="65" dur="1000" tmFilter="0, 0; .2, .5; .8, .5; 1, 0"/>
                                            <p:tgtEl>
                                              <p:spTgt spid="308"/>
                                            </p:tgtEl>
                                          </p:cBhvr>
                                        </p:animEffect>
                                        <p:animScale>
                                          <p:cBhvr>
                                            <p:cTn id="66" dur="500" autoRev="1" fill="hold"/>
                                            <p:tgtEl>
                                              <p:spTgt spid="308"/>
                                            </p:tgtEl>
                                          </p:cBhvr>
                                          <p:by x="105000" y="105000"/>
                                        </p:animScale>
                                      </p:childTnLst>
                                    </p:cTn>
                                  </p:par>
                                  <p:par>
                                    <p:cTn id="67" presetID="26" presetClass="emph" presetSubtype="0" fill="hold" grpId="1" nodeType="withEffect">
                                      <p:stCondLst>
                                        <p:cond delay="1000"/>
                                      </p:stCondLst>
                                      <p:childTnLst>
                                        <p:animEffect transition="out" filter="fade">
                                          <p:cBhvr>
                                            <p:cTn id="68" dur="1000" tmFilter="0, 0; .2, .5; .8, .5; 1, 0"/>
                                            <p:tgtEl>
                                              <p:spTgt spid="309"/>
                                            </p:tgtEl>
                                          </p:cBhvr>
                                        </p:animEffect>
                                        <p:animScale>
                                          <p:cBhvr>
                                            <p:cTn id="69" dur="500" autoRev="1" fill="hold"/>
                                            <p:tgtEl>
                                              <p:spTgt spid="309"/>
                                            </p:tgtEl>
                                          </p:cBhvr>
                                          <p:by x="105000" y="105000"/>
                                        </p:animScale>
                                      </p:childTnLst>
                                    </p:cTn>
                                  </p:par>
                                  <p:par>
                                    <p:cTn id="70" presetID="26" presetClass="emph" presetSubtype="0" fill="hold" grpId="1" nodeType="withEffect">
                                      <p:stCondLst>
                                        <p:cond delay="1100"/>
                                      </p:stCondLst>
                                      <p:childTnLst>
                                        <p:animEffect transition="out" filter="fade">
                                          <p:cBhvr>
                                            <p:cTn id="71" dur="1000" tmFilter="0, 0; .2, .5; .8, .5; 1, 0"/>
                                            <p:tgtEl>
                                              <p:spTgt spid="307"/>
                                            </p:tgtEl>
                                          </p:cBhvr>
                                        </p:animEffect>
                                        <p:animScale>
                                          <p:cBhvr>
                                            <p:cTn id="72" dur="500" autoRev="1" fill="hold"/>
                                            <p:tgtEl>
                                              <p:spTgt spid="307"/>
                                            </p:tgtEl>
                                          </p:cBhvr>
                                          <p:by x="105000" y="105000"/>
                                        </p:animScale>
                                      </p:childTnLst>
                                    </p:cTn>
                                  </p:par>
                                  <p:par>
                                    <p:cTn id="73" presetID="26" presetClass="emph" presetSubtype="0" fill="hold" grpId="1" nodeType="withEffect">
                                      <p:stCondLst>
                                        <p:cond delay="1200"/>
                                      </p:stCondLst>
                                      <p:childTnLst>
                                        <p:animEffect transition="out" filter="fade">
                                          <p:cBhvr>
                                            <p:cTn id="74" dur="1000" tmFilter="0, 0; .2, .5; .8, .5; 1, 0"/>
                                            <p:tgtEl>
                                              <p:spTgt spid="312"/>
                                            </p:tgtEl>
                                          </p:cBhvr>
                                        </p:animEffect>
                                        <p:animScale>
                                          <p:cBhvr>
                                            <p:cTn id="75" dur="500" autoRev="1" fill="hold"/>
                                            <p:tgtEl>
                                              <p:spTgt spid="312"/>
                                            </p:tgtEl>
                                          </p:cBhvr>
                                          <p:by x="105000" y="105000"/>
                                        </p:animScale>
                                      </p:childTnLst>
                                    </p:cTn>
                                  </p:par>
                                  <p:par>
                                    <p:cTn id="76" presetID="26" presetClass="emph" presetSubtype="0" fill="hold" grpId="1" nodeType="withEffect">
                                      <p:stCondLst>
                                        <p:cond delay="1300"/>
                                      </p:stCondLst>
                                      <p:childTnLst>
                                        <p:animEffect transition="out" filter="fade">
                                          <p:cBhvr>
                                            <p:cTn id="77" dur="1000" tmFilter="0, 0; .2, .5; .8, .5; 1, 0"/>
                                            <p:tgtEl>
                                              <p:spTgt spid="313"/>
                                            </p:tgtEl>
                                          </p:cBhvr>
                                        </p:animEffect>
                                        <p:animScale>
                                          <p:cBhvr>
                                            <p:cTn id="78" dur="500" autoRev="1" fill="hold"/>
                                            <p:tgtEl>
                                              <p:spTgt spid="313"/>
                                            </p:tgtEl>
                                          </p:cBhvr>
                                          <p:by x="105000" y="105000"/>
                                        </p:animScale>
                                      </p:childTnLst>
                                    </p:cTn>
                                  </p:par>
                                  <p:par>
                                    <p:cTn id="79" presetID="26" presetClass="emph" presetSubtype="0" fill="hold" grpId="1" nodeType="withEffect">
                                      <p:stCondLst>
                                        <p:cond delay="1400"/>
                                      </p:stCondLst>
                                      <p:childTnLst>
                                        <p:animEffect transition="out" filter="fade">
                                          <p:cBhvr>
                                            <p:cTn id="80" dur="1000" tmFilter="0, 0; .2, .5; .8, .5; 1, 0"/>
                                            <p:tgtEl>
                                              <p:spTgt spid="311"/>
                                            </p:tgtEl>
                                          </p:cBhvr>
                                        </p:animEffect>
                                        <p:animScale>
                                          <p:cBhvr>
                                            <p:cTn id="81" dur="500" autoRev="1" fill="hold"/>
                                            <p:tgtEl>
                                              <p:spTgt spid="311"/>
                                            </p:tgtEl>
                                          </p:cBhvr>
                                          <p:by x="105000" y="105000"/>
                                        </p:animScale>
                                      </p:childTnLst>
                                    </p:cTn>
                                  </p:par>
                                  <p:par>
                                    <p:cTn id="82" presetID="26" presetClass="emph" presetSubtype="0" fill="hold" grpId="1" nodeType="withEffect">
                                      <p:stCondLst>
                                        <p:cond delay="1500"/>
                                      </p:stCondLst>
                                      <p:childTnLst>
                                        <p:animEffect transition="out" filter="fade">
                                          <p:cBhvr>
                                            <p:cTn id="83" dur="1000" tmFilter="0, 0; .2, .5; .8, .5; 1, 0"/>
                                            <p:tgtEl>
                                              <p:spTgt spid="315"/>
                                            </p:tgtEl>
                                          </p:cBhvr>
                                        </p:animEffect>
                                        <p:animScale>
                                          <p:cBhvr>
                                            <p:cTn id="84" dur="500" autoRev="1" fill="hold"/>
                                            <p:tgtEl>
                                              <p:spTgt spid="315"/>
                                            </p:tgtEl>
                                          </p:cBhvr>
                                          <p:by x="105000" y="105000"/>
                                        </p:animScale>
                                      </p:childTnLst>
                                    </p:cTn>
                                  </p:par>
                                </p:childTnLst>
                              </p:cTn>
                            </p:par>
                            <p:par>
                              <p:cTn id="85" fill="hold">
                                <p:stCondLst>
                                  <p:cond delay="3600"/>
                                </p:stCondLst>
                                <p:childTnLst>
                                  <p:par>
                                    <p:cTn id="86" presetID="22" presetClass="entr" presetSubtype="1" fill="hold" nodeType="afterEffect">
                                      <p:stCondLst>
                                        <p:cond delay="0"/>
                                      </p:stCondLst>
                                      <p:childTnLst>
                                        <p:set>
                                          <p:cBhvr>
                                            <p:cTn id="87" dur="1" fill="hold">
                                              <p:stCondLst>
                                                <p:cond delay="0"/>
                                              </p:stCondLst>
                                            </p:cTn>
                                            <p:tgtEl>
                                              <p:spTgt spid="164"/>
                                            </p:tgtEl>
                                            <p:attrNameLst>
                                              <p:attrName>style.visibility</p:attrName>
                                            </p:attrNameLst>
                                          </p:cBhvr>
                                          <p:to>
                                            <p:strVal val="visible"/>
                                          </p:to>
                                        </p:set>
                                        <p:animEffect transition="in" filter="wipe(up)">
                                          <p:cBhvr>
                                            <p:cTn id="88" dur="500"/>
                                            <p:tgtEl>
                                              <p:spTgt spid="164"/>
                                            </p:tgtEl>
                                          </p:cBhvr>
                                        </p:animEffect>
                                      </p:childTnLst>
                                    </p:cTn>
                                  </p:par>
                                  <p:par>
                                    <p:cTn id="89" presetID="23" presetClass="entr" presetSubtype="288" fill="hold" nodeType="withEffect">
                                      <p:stCondLst>
                                        <p:cond delay="100"/>
                                      </p:stCondLst>
                                      <p:childTnLst>
                                        <p:set>
                                          <p:cBhvr>
                                            <p:cTn id="90" dur="1" fill="hold">
                                              <p:stCondLst>
                                                <p:cond delay="0"/>
                                              </p:stCondLst>
                                            </p:cTn>
                                            <p:tgtEl>
                                              <p:spTgt spid="87"/>
                                            </p:tgtEl>
                                            <p:attrNameLst>
                                              <p:attrName>style.visibility</p:attrName>
                                            </p:attrNameLst>
                                          </p:cBhvr>
                                          <p:to>
                                            <p:strVal val="visible"/>
                                          </p:to>
                                        </p:set>
                                        <p:anim calcmode="lin" valueType="num">
                                          <p:cBhvr>
                                            <p:cTn id="91" dur="500" fill="hold"/>
                                            <p:tgtEl>
                                              <p:spTgt spid="87"/>
                                            </p:tgtEl>
                                            <p:attrNameLst>
                                              <p:attrName>ppt_w</p:attrName>
                                            </p:attrNameLst>
                                          </p:cBhvr>
                                          <p:tavLst>
                                            <p:tav tm="0">
                                              <p:val>
                                                <p:strVal val="4/3*#ppt_w"/>
                                              </p:val>
                                            </p:tav>
                                            <p:tav tm="100000">
                                              <p:val>
                                                <p:strVal val="#ppt_w"/>
                                              </p:val>
                                            </p:tav>
                                          </p:tavLst>
                                        </p:anim>
                                        <p:anim calcmode="lin" valueType="num">
                                          <p:cBhvr>
                                            <p:cTn id="92" dur="500" fill="hold"/>
                                            <p:tgtEl>
                                              <p:spTgt spid="87"/>
                                            </p:tgtEl>
                                            <p:attrNameLst>
                                              <p:attrName>ppt_h</p:attrName>
                                            </p:attrNameLst>
                                          </p:cBhvr>
                                          <p:tavLst>
                                            <p:tav tm="0">
                                              <p:val>
                                                <p:strVal val="4/3*#ppt_h"/>
                                              </p:val>
                                            </p:tav>
                                            <p:tav tm="100000">
                                              <p:val>
                                                <p:strVal val="#ppt_h"/>
                                              </p:val>
                                            </p:tav>
                                          </p:tavLst>
                                        </p:anim>
                                      </p:childTnLst>
                                    </p:cTn>
                                  </p:par>
                                  <p:par>
                                    <p:cTn id="93" presetID="23" presetClass="entr" presetSubtype="288" fill="hold" nodeType="withEffect">
                                      <p:stCondLst>
                                        <p:cond delay="300"/>
                                      </p:stCondLst>
                                      <p:childTnLst>
                                        <p:set>
                                          <p:cBhvr>
                                            <p:cTn id="94" dur="1" fill="hold">
                                              <p:stCondLst>
                                                <p:cond delay="0"/>
                                              </p:stCondLst>
                                            </p:cTn>
                                            <p:tgtEl>
                                              <p:spTgt spid="100"/>
                                            </p:tgtEl>
                                            <p:attrNameLst>
                                              <p:attrName>style.visibility</p:attrName>
                                            </p:attrNameLst>
                                          </p:cBhvr>
                                          <p:to>
                                            <p:strVal val="visible"/>
                                          </p:to>
                                        </p:set>
                                        <p:anim calcmode="lin" valueType="num">
                                          <p:cBhvr>
                                            <p:cTn id="95" dur="500" fill="hold"/>
                                            <p:tgtEl>
                                              <p:spTgt spid="100"/>
                                            </p:tgtEl>
                                            <p:attrNameLst>
                                              <p:attrName>ppt_w</p:attrName>
                                            </p:attrNameLst>
                                          </p:cBhvr>
                                          <p:tavLst>
                                            <p:tav tm="0">
                                              <p:val>
                                                <p:strVal val="4/3*#ppt_w"/>
                                              </p:val>
                                            </p:tav>
                                            <p:tav tm="100000">
                                              <p:val>
                                                <p:strVal val="#ppt_w"/>
                                              </p:val>
                                            </p:tav>
                                          </p:tavLst>
                                        </p:anim>
                                        <p:anim calcmode="lin" valueType="num">
                                          <p:cBhvr>
                                            <p:cTn id="96" dur="500" fill="hold"/>
                                            <p:tgtEl>
                                              <p:spTgt spid="100"/>
                                            </p:tgtEl>
                                            <p:attrNameLst>
                                              <p:attrName>ppt_h</p:attrName>
                                            </p:attrNameLst>
                                          </p:cBhvr>
                                          <p:tavLst>
                                            <p:tav tm="0">
                                              <p:val>
                                                <p:strVal val="4/3*#ppt_h"/>
                                              </p:val>
                                            </p:tav>
                                            <p:tav tm="100000">
                                              <p:val>
                                                <p:strVal val="#ppt_h"/>
                                              </p:val>
                                            </p:tav>
                                          </p:tavLst>
                                        </p:anim>
                                      </p:childTnLst>
                                    </p:cTn>
                                  </p:par>
                                  <p:par>
                                    <p:cTn id="97" presetID="23" presetClass="entr" presetSubtype="288" fill="hold" nodeType="withEffect">
                                      <p:stCondLst>
                                        <p:cond delay="500"/>
                                      </p:stCondLst>
                                      <p:childTnLst>
                                        <p:set>
                                          <p:cBhvr>
                                            <p:cTn id="98" dur="1" fill="hold">
                                              <p:stCondLst>
                                                <p:cond delay="0"/>
                                              </p:stCondLst>
                                            </p:cTn>
                                            <p:tgtEl>
                                              <p:spTgt spid="108"/>
                                            </p:tgtEl>
                                            <p:attrNameLst>
                                              <p:attrName>style.visibility</p:attrName>
                                            </p:attrNameLst>
                                          </p:cBhvr>
                                          <p:to>
                                            <p:strVal val="visible"/>
                                          </p:to>
                                        </p:set>
                                        <p:anim calcmode="lin" valueType="num">
                                          <p:cBhvr>
                                            <p:cTn id="99" dur="500" fill="hold"/>
                                            <p:tgtEl>
                                              <p:spTgt spid="108"/>
                                            </p:tgtEl>
                                            <p:attrNameLst>
                                              <p:attrName>ppt_w</p:attrName>
                                            </p:attrNameLst>
                                          </p:cBhvr>
                                          <p:tavLst>
                                            <p:tav tm="0">
                                              <p:val>
                                                <p:strVal val="4/3*#ppt_w"/>
                                              </p:val>
                                            </p:tav>
                                            <p:tav tm="100000">
                                              <p:val>
                                                <p:strVal val="#ppt_w"/>
                                              </p:val>
                                            </p:tav>
                                          </p:tavLst>
                                        </p:anim>
                                        <p:anim calcmode="lin" valueType="num">
                                          <p:cBhvr>
                                            <p:cTn id="100" dur="500" fill="hold"/>
                                            <p:tgtEl>
                                              <p:spTgt spid="108"/>
                                            </p:tgtEl>
                                            <p:attrNameLst>
                                              <p:attrName>ppt_h</p:attrName>
                                            </p:attrNameLst>
                                          </p:cBhvr>
                                          <p:tavLst>
                                            <p:tav tm="0">
                                              <p:val>
                                                <p:strVal val="4/3*#ppt_h"/>
                                              </p:val>
                                            </p:tav>
                                            <p:tav tm="100000">
                                              <p:val>
                                                <p:strVal val="#ppt_h"/>
                                              </p:val>
                                            </p:tav>
                                          </p:tavLst>
                                        </p:anim>
                                      </p:childTnLst>
                                    </p:cTn>
                                  </p:par>
                                  <p:par>
                                    <p:cTn id="101" presetID="22" presetClass="entr" presetSubtype="8" fill="hold" grpId="0" nodeType="withEffect">
                                      <p:stCondLst>
                                        <p:cond delay="700"/>
                                      </p:stCondLst>
                                      <p:childTnLst>
                                        <p:set>
                                          <p:cBhvr>
                                            <p:cTn id="102" dur="1" fill="hold">
                                              <p:stCondLst>
                                                <p:cond delay="0"/>
                                              </p:stCondLst>
                                            </p:cTn>
                                            <p:tgtEl>
                                              <p:spTgt spid="187"/>
                                            </p:tgtEl>
                                            <p:attrNameLst>
                                              <p:attrName>style.visibility</p:attrName>
                                            </p:attrNameLst>
                                          </p:cBhvr>
                                          <p:to>
                                            <p:strVal val="visible"/>
                                          </p:to>
                                        </p:set>
                                        <p:animEffect transition="in" filter="wipe(left)">
                                          <p:cBhvr>
                                            <p:cTn id="103" dur="500"/>
                                            <p:tgtEl>
                                              <p:spTgt spid="187"/>
                                            </p:tgtEl>
                                          </p:cBhvr>
                                        </p:animEffect>
                                      </p:childTnLst>
                                    </p:cTn>
                                  </p:par>
                                  <p:par>
                                    <p:cTn id="104" presetID="22" presetClass="entr" presetSubtype="8" fill="hold" grpId="0" nodeType="withEffect" nodePh="1">
                                      <p:stCondLst>
                                        <p:cond delay="800"/>
                                      </p:stCondLst>
                                      <p:endCondLst>
                                        <p:cond evt="begin" delay="0">
                                          <p:tn val="104"/>
                                        </p:cond>
                                      </p:endCondLst>
                                      <p:childTnLst>
                                        <p:set>
                                          <p:cBhvr>
                                            <p:cTn id="105" dur="1" fill="hold">
                                              <p:stCondLst>
                                                <p:cond delay="0"/>
                                              </p:stCondLst>
                                            </p:cTn>
                                            <p:tgtEl>
                                              <p:spTgt spid="2"/>
                                            </p:tgtEl>
                                            <p:attrNameLst>
                                              <p:attrName>style.visibility</p:attrName>
                                            </p:attrNameLst>
                                          </p:cBhvr>
                                          <p:to>
                                            <p:strVal val="visible"/>
                                          </p:to>
                                        </p:set>
                                        <p:animEffect transition="in" filter="wipe(left)">
                                          <p:cBhvr>
                                            <p:cTn id="106" dur="500"/>
                                            <p:tgtEl>
                                              <p:spTgt spid="2"/>
                                            </p:tgtEl>
                                          </p:cBhvr>
                                        </p:animEffect>
                                      </p:childTnLst>
                                    </p:cTn>
                                  </p:par>
                                  <p:par>
                                    <p:cTn id="107" presetID="22" presetClass="entr" presetSubtype="8" fill="hold" grpId="0" nodeType="withEffect">
                                      <p:stCondLst>
                                        <p:cond delay="900"/>
                                      </p:stCondLst>
                                      <p:childTnLst>
                                        <p:set>
                                          <p:cBhvr>
                                            <p:cTn id="108" dur="1" fill="hold">
                                              <p:stCondLst>
                                                <p:cond delay="0"/>
                                              </p:stCondLst>
                                            </p:cTn>
                                            <p:tgtEl>
                                              <p:spTgt spid="3"/>
                                            </p:tgtEl>
                                            <p:attrNameLst>
                                              <p:attrName>style.visibility</p:attrName>
                                            </p:attrNameLst>
                                          </p:cBhvr>
                                          <p:to>
                                            <p:strVal val="visible"/>
                                          </p:to>
                                        </p:set>
                                        <p:animEffect transition="in" filter="wipe(left)">
                                          <p:cBhvr>
                                            <p:cTn id="109" dur="500"/>
                                            <p:tgtEl>
                                              <p:spTgt spid="3"/>
                                            </p:tgtEl>
                                          </p:cBhvr>
                                        </p:animEffect>
                                      </p:childTnLst>
                                    </p:cTn>
                                  </p:par>
                                  <p:par>
                                    <p:cTn id="110" presetID="22" presetClass="entr" presetSubtype="8" fill="hold" grpId="0" nodeType="withEffect">
                                      <p:stCondLst>
                                        <p:cond delay="1000"/>
                                      </p:stCondLst>
                                      <p:childTnLst>
                                        <p:set>
                                          <p:cBhvr>
                                            <p:cTn id="111" dur="1" fill="hold">
                                              <p:stCondLst>
                                                <p:cond delay="0"/>
                                              </p:stCondLst>
                                            </p:cTn>
                                            <p:tgtEl>
                                              <p:spTgt spid="5"/>
                                            </p:tgtEl>
                                            <p:attrNameLst>
                                              <p:attrName>style.visibility</p:attrName>
                                            </p:attrNameLst>
                                          </p:cBhvr>
                                          <p:to>
                                            <p:strVal val="visible"/>
                                          </p:to>
                                        </p:set>
                                        <p:animEffect transition="in" filter="wipe(left)">
                                          <p:cBhvr>
                                            <p:cTn id="112" dur="500"/>
                                            <p:tgtEl>
                                              <p:spTgt spid="5"/>
                                            </p:tgtEl>
                                          </p:cBhvr>
                                        </p:animEffect>
                                      </p:childTnLst>
                                    </p:cTn>
                                  </p:par>
                                  <p:par>
                                    <p:cTn id="113" presetID="23" presetClass="entr" presetSubtype="288" fill="hold" nodeType="withEffect">
                                      <p:stCondLst>
                                        <p:cond delay="500"/>
                                      </p:stCondLst>
                                      <p:childTnLst>
                                        <p:set>
                                          <p:cBhvr>
                                            <p:cTn id="114" dur="1" fill="hold">
                                              <p:stCondLst>
                                                <p:cond delay="0"/>
                                              </p:stCondLst>
                                            </p:cTn>
                                            <p:tgtEl>
                                              <p:spTgt spid="35"/>
                                            </p:tgtEl>
                                            <p:attrNameLst>
                                              <p:attrName>style.visibility</p:attrName>
                                            </p:attrNameLst>
                                          </p:cBhvr>
                                          <p:to>
                                            <p:strVal val="visible"/>
                                          </p:to>
                                        </p:set>
                                        <p:anim calcmode="lin" valueType="num">
                                          <p:cBhvr>
                                            <p:cTn id="115" dur="500" fill="hold"/>
                                            <p:tgtEl>
                                              <p:spTgt spid="35"/>
                                            </p:tgtEl>
                                            <p:attrNameLst>
                                              <p:attrName>ppt_w</p:attrName>
                                            </p:attrNameLst>
                                          </p:cBhvr>
                                          <p:tavLst>
                                            <p:tav tm="0">
                                              <p:val>
                                                <p:strVal val="4/3*#ppt_w"/>
                                              </p:val>
                                            </p:tav>
                                            <p:tav tm="100000">
                                              <p:val>
                                                <p:strVal val="#ppt_w"/>
                                              </p:val>
                                            </p:tav>
                                          </p:tavLst>
                                        </p:anim>
                                        <p:anim calcmode="lin" valueType="num">
                                          <p:cBhvr>
                                            <p:cTn id="116" dur="500" fill="hold"/>
                                            <p:tgtEl>
                                              <p:spTgt spid="35"/>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p:bldP spid="82" grpId="0"/>
          <p:bldP spid="303" grpId="0" animBg="1"/>
          <p:bldP spid="303" grpId="1" animBg="1"/>
          <p:bldP spid="304" grpId="0" animBg="1"/>
          <p:bldP spid="304" grpId="1" animBg="1"/>
          <p:bldP spid="305" grpId="0" animBg="1"/>
          <p:bldP spid="305" grpId="1" animBg="1"/>
          <p:bldP spid="306" grpId="0" animBg="1"/>
          <p:bldP spid="306" grpId="1" animBg="1"/>
          <p:bldP spid="307" grpId="0" animBg="1"/>
          <p:bldP spid="307" grpId="1" animBg="1"/>
          <p:bldP spid="308" grpId="0" animBg="1"/>
          <p:bldP spid="308" grpId="1" animBg="1"/>
          <p:bldP spid="309" grpId="0" animBg="1"/>
          <p:bldP spid="309" grpId="1" animBg="1"/>
          <p:bldP spid="311" grpId="0" animBg="1"/>
          <p:bldP spid="311" grpId="1" animBg="1"/>
          <p:bldP spid="312" grpId="0" animBg="1"/>
          <p:bldP spid="312" grpId="1" animBg="1"/>
          <p:bldP spid="313" grpId="0" animBg="1"/>
          <p:bldP spid="313" grpId="1" animBg="1"/>
          <p:bldP spid="315" grpId="0" animBg="1"/>
          <p:bldP spid="315" grpId="1" animBg="1"/>
          <p:bldP spid="2" grpId="0"/>
          <p:bldP spid="3" grpId="0"/>
          <p:bldP spid="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2000" fill="hold"/>
                                            <p:tgtEl>
                                              <p:spTgt spid="79"/>
                                            </p:tgtEl>
                                            <p:attrNameLst>
                                              <p:attrName>ppt_x</p:attrName>
                                            </p:attrNameLst>
                                          </p:cBhvr>
                                          <p:tavLst>
                                            <p:tav tm="0">
                                              <p:val>
                                                <p:strVal val="#ppt_x"/>
                                              </p:val>
                                            </p:tav>
                                            <p:tav tm="100000">
                                              <p:val>
                                                <p:strVal val="#ppt_x"/>
                                              </p:val>
                                            </p:tav>
                                          </p:tavLst>
                                        </p:anim>
                                        <p:anim calcmode="lin" valueType="num">
                                          <p:cBhvr additive="base">
                                            <p:cTn id="8" dur="2000" fill="hold"/>
                                            <p:tgtEl>
                                              <p:spTgt spid="79"/>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42" presetClass="path" presetSubtype="0" accel="50000" decel="50000" fill="hold" nodeType="withEffect">
                                      <p:stCondLst>
                                        <p:cond delay="500"/>
                                      </p:stCondLst>
                                      <p:childTnLst>
                                        <p:animMotion origin="layout" path="M 2.82069E-6 -1.43783E-6 L -0.09113 -0.112 " pathEditMode="relative" rAng="0" ptsTypes="AA">
                                          <p:cBhvr>
                                            <p:cTn id="13" dur="1500" spd="-100000" fill="hold"/>
                                            <p:tgtEl>
                                              <p:spTgt spid="4"/>
                                            </p:tgtEl>
                                            <p:attrNameLst>
                                              <p:attrName>ppt_x</p:attrName>
                                              <p:attrName>ppt_y</p:attrName>
                                            </p:attrNameLst>
                                          </p:cBhvr>
                                          <p:rCtr x="-4565" y="-5616"/>
                                        </p:animMotion>
                                      </p:childTnLst>
                                    </p:cTn>
                                  </p:par>
                                  <p:par>
                                    <p:cTn id="14" presetID="23" presetClass="entr" presetSubtype="16" fill="hold" grpId="0" nodeType="withEffect">
                                      <p:stCondLst>
                                        <p:cond delay="500"/>
                                      </p:stCondLst>
                                      <p:iterate type="lt">
                                        <p:tmPct val="10000"/>
                                      </p:iterate>
                                      <p:childTnLst>
                                        <p:set>
                                          <p:cBhvr>
                                            <p:cTn id="15" dur="1" fill="hold">
                                              <p:stCondLst>
                                                <p:cond delay="0"/>
                                              </p:stCondLst>
                                            </p:cTn>
                                            <p:tgtEl>
                                              <p:spTgt spid="82"/>
                                            </p:tgtEl>
                                            <p:attrNameLst>
                                              <p:attrName>style.visibility</p:attrName>
                                            </p:attrNameLst>
                                          </p:cBhvr>
                                          <p:to>
                                            <p:strVal val="visible"/>
                                          </p:to>
                                        </p:set>
                                        <p:anim calcmode="lin" valueType="num">
                                          <p:cBhvr>
                                            <p:cTn id="16" dur="1000" fill="hold"/>
                                            <p:tgtEl>
                                              <p:spTgt spid="82"/>
                                            </p:tgtEl>
                                            <p:attrNameLst>
                                              <p:attrName>ppt_w</p:attrName>
                                            </p:attrNameLst>
                                          </p:cBhvr>
                                          <p:tavLst>
                                            <p:tav tm="0">
                                              <p:val>
                                                <p:fltVal val="0"/>
                                              </p:val>
                                            </p:tav>
                                            <p:tav tm="100000">
                                              <p:val>
                                                <p:strVal val="#ppt_w"/>
                                              </p:val>
                                            </p:tav>
                                          </p:tavLst>
                                        </p:anim>
                                        <p:anim calcmode="lin" valueType="num">
                                          <p:cBhvr>
                                            <p:cTn id="17" dur="1000" fill="hold"/>
                                            <p:tgtEl>
                                              <p:spTgt spid="82"/>
                                            </p:tgtEl>
                                            <p:attrNameLst>
                                              <p:attrName>ppt_h</p:attrName>
                                            </p:attrNameLst>
                                          </p:cBhvr>
                                          <p:tavLst>
                                            <p:tav tm="0">
                                              <p:val>
                                                <p:fltVal val="0"/>
                                              </p:val>
                                            </p:tav>
                                            <p:tav tm="100000">
                                              <p:val>
                                                <p:strVal val="#ppt_h"/>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303"/>
                                            </p:tgtEl>
                                            <p:attrNameLst>
                                              <p:attrName>style.visibility</p:attrName>
                                            </p:attrNameLst>
                                          </p:cBhvr>
                                          <p:to>
                                            <p:strVal val="visible"/>
                                          </p:to>
                                        </p:set>
                                        <p:animEffect transition="in" filter="fade">
                                          <p:cBhvr>
                                            <p:cTn id="20" dur="1000"/>
                                            <p:tgtEl>
                                              <p:spTgt spid="303"/>
                                            </p:tgtEl>
                                          </p:cBhvr>
                                        </p:animEffect>
                                      </p:childTnLst>
                                    </p:cTn>
                                  </p:par>
                                  <p:par>
                                    <p:cTn id="21" presetID="10" presetClass="entr" presetSubtype="0" fill="hold" grpId="0" nodeType="withEffect">
                                      <p:stCondLst>
                                        <p:cond delay="100"/>
                                      </p:stCondLst>
                                      <p:childTnLst>
                                        <p:set>
                                          <p:cBhvr>
                                            <p:cTn id="22" dur="1" fill="hold">
                                              <p:stCondLst>
                                                <p:cond delay="0"/>
                                              </p:stCondLst>
                                            </p:cTn>
                                            <p:tgtEl>
                                              <p:spTgt spid="304"/>
                                            </p:tgtEl>
                                            <p:attrNameLst>
                                              <p:attrName>style.visibility</p:attrName>
                                            </p:attrNameLst>
                                          </p:cBhvr>
                                          <p:to>
                                            <p:strVal val="visible"/>
                                          </p:to>
                                        </p:set>
                                        <p:animEffect transition="in" filter="fade">
                                          <p:cBhvr>
                                            <p:cTn id="23" dur="1000"/>
                                            <p:tgtEl>
                                              <p:spTgt spid="304"/>
                                            </p:tgtEl>
                                          </p:cBhvr>
                                        </p:animEffect>
                                      </p:childTnLst>
                                    </p:cTn>
                                  </p:par>
                                  <p:par>
                                    <p:cTn id="24" presetID="10" presetClass="entr" presetSubtype="0" fill="hold" grpId="0" nodeType="withEffect">
                                      <p:stCondLst>
                                        <p:cond delay="200"/>
                                      </p:stCondLst>
                                      <p:childTnLst>
                                        <p:set>
                                          <p:cBhvr>
                                            <p:cTn id="25" dur="1" fill="hold">
                                              <p:stCondLst>
                                                <p:cond delay="0"/>
                                              </p:stCondLst>
                                            </p:cTn>
                                            <p:tgtEl>
                                              <p:spTgt spid="305"/>
                                            </p:tgtEl>
                                            <p:attrNameLst>
                                              <p:attrName>style.visibility</p:attrName>
                                            </p:attrNameLst>
                                          </p:cBhvr>
                                          <p:to>
                                            <p:strVal val="visible"/>
                                          </p:to>
                                        </p:set>
                                        <p:animEffect transition="in" filter="fade">
                                          <p:cBhvr>
                                            <p:cTn id="26" dur="1000"/>
                                            <p:tgtEl>
                                              <p:spTgt spid="305"/>
                                            </p:tgtEl>
                                          </p:cBhvr>
                                        </p:animEffect>
                                      </p:childTnLst>
                                    </p:cTn>
                                  </p:par>
                                  <p:par>
                                    <p:cTn id="27" presetID="10" presetClass="entr" presetSubtype="0" fill="hold" grpId="0" nodeType="withEffect">
                                      <p:stCondLst>
                                        <p:cond delay="300"/>
                                      </p:stCondLst>
                                      <p:childTnLst>
                                        <p:set>
                                          <p:cBhvr>
                                            <p:cTn id="28" dur="1" fill="hold">
                                              <p:stCondLst>
                                                <p:cond delay="0"/>
                                              </p:stCondLst>
                                            </p:cTn>
                                            <p:tgtEl>
                                              <p:spTgt spid="306"/>
                                            </p:tgtEl>
                                            <p:attrNameLst>
                                              <p:attrName>style.visibility</p:attrName>
                                            </p:attrNameLst>
                                          </p:cBhvr>
                                          <p:to>
                                            <p:strVal val="visible"/>
                                          </p:to>
                                        </p:set>
                                        <p:animEffect transition="in" filter="fade">
                                          <p:cBhvr>
                                            <p:cTn id="29" dur="1000"/>
                                            <p:tgtEl>
                                              <p:spTgt spid="306"/>
                                            </p:tgtEl>
                                          </p:cBhvr>
                                        </p:animEffect>
                                      </p:childTnLst>
                                    </p:cTn>
                                  </p:par>
                                  <p:par>
                                    <p:cTn id="30" presetID="10" presetClass="entr" presetSubtype="0" fill="hold" grpId="0" nodeType="withEffect">
                                      <p:stCondLst>
                                        <p:cond delay="400"/>
                                      </p:stCondLst>
                                      <p:childTnLst>
                                        <p:set>
                                          <p:cBhvr>
                                            <p:cTn id="31" dur="1" fill="hold">
                                              <p:stCondLst>
                                                <p:cond delay="0"/>
                                              </p:stCondLst>
                                            </p:cTn>
                                            <p:tgtEl>
                                              <p:spTgt spid="308"/>
                                            </p:tgtEl>
                                            <p:attrNameLst>
                                              <p:attrName>style.visibility</p:attrName>
                                            </p:attrNameLst>
                                          </p:cBhvr>
                                          <p:to>
                                            <p:strVal val="visible"/>
                                          </p:to>
                                        </p:set>
                                        <p:animEffect transition="in" filter="fade">
                                          <p:cBhvr>
                                            <p:cTn id="32" dur="1000"/>
                                            <p:tgtEl>
                                              <p:spTgt spid="308"/>
                                            </p:tgtEl>
                                          </p:cBhvr>
                                        </p:animEffect>
                                      </p:childTnLst>
                                    </p:cTn>
                                  </p:par>
                                  <p:par>
                                    <p:cTn id="33" presetID="10" presetClass="entr" presetSubtype="0" fill="hold" grpId="0" nodeType="withEffect">
                                      <p:stCondLst>
                                        <p:cond delay="500"/>
                                      </p:stCondLst>
                                      <p:childTnLst>
                                        <p:set>
                                          <p:cBhvr>
                                            <p:cTn id="34" dur="1" fill="hold">
                                              <p:stCondLst>
                                                <p:cond delay="0"/>
                                              </p:stCondLst>
                                            </p:cTn>
                                            <p:tgtEl>
                                              <p:spTgt spid="309"/>
                                            </p:tgtEl>
                                            <p:attrNameLst>
                                              <p:attrName>style.visibility</p:attrName>
                                            </p:attrNameLst>
                                          </p:cBhvr>
                                          <p:to>
                                            <p:strVal val="visible"/>
                                          </p:to>
                                        </p:set>
                                        <p:animEffect transition="in" filter="fade">
                                          <p:cBhvr>
                                            <p:cTn id="35" dur="1000"/>
                                            <p:tgtEl>
                                              <p:spTgt spid="309"/>
                                            </p:tgtEl>
                                          </p:cBhvr>
                                        </p:animEffect>
                                      </p:childTnLst>
                                    </p:cTn>
                                  </p:par>
                                  <p:par>
                                    <p:cTn id="36" presetID="10" presetClass="entr" presetSubtype="0" fill="hold" grpId="0" nodeType="withEffect">
                                      <p:stCondLst>
                                        <p:cond delay="600"/>
                                      </p:stCondLst>
                                      <p:childTnLst>
                                        <p:set>
                                          <p:cBhvr>
                                            <p:cTn id="37" dur="1" fill="hold">
                                              <p:stCondLst>
                                                <p:cond delay="0"/>
                                              </p:stCondLst>
                                            </p:cTn>
                                            <p:tgtEl>
                                              <p:spTgt spid="307"/>
                                            </p:tgtEl>
                                            <p:attrNameLst>
                                              <p:attrName>style.visibility</p:attrName>
                                            </p:attrNameLst>
                                          </p:cBhvr>
                                          <p:to>
                                            <p:strVal val="visible"/>
                                          </p:to>
                                        </p:set>
                                        <p:animEffect transition="in" filter="fade">
                                          <p:cBhvr>
                                            <p:cTn id="38" dur="1000"/>
                                            <p:tgtEl>
                                              <p:spTgt spid="307"/>
                                            </p:tgtEl>
                                          </p:cBhvr>
                                        </p:animEffect>
                                      </p:childTnLst>
                                    </p:cTn>
                                  </p:par>
                                  <p:par>
                                    <p:cTn id="39" presetID="10" presetClass="entr" presetSubtype="0" fill="hold" grpId="0" nodeType="withEffect">
                                      <p:stCondLst>
                                        <p:cond delay="700"/>
                                      </p:stCondLst>
                                      <p:childTnLst>
                                        <p:set>
                                          <p:cBhvr>
                                            <p:cTn id="40" dur="1" fill="hold">
                                              <p:stCondLst>
                                                <p:cond delay="0"/>
                                              </p:stCondLst>
                                            </p:cTn>
                                            <p:tgtEl>
                                              <p:spTgt spid="312"/>
                                            </p:tgtEl>
                                            <p:attrNameLst>
                                              <p:attrName>style.visibility</p:attrName>
                                            </p:attrNameLst>
                                          </p:cBhvr>
                                          <p:to>
                                            <p:strVal val="visible"/>
                                          </p:to>
                                        </p:set>
                                        <p:animEffect transition="in" filter="fade">
                                          <p:cBhvr>
                                            <p:cTn id="41" dur="1000"/>
                                            <p:tgtEl>
                                              <p:spTgt spid="312"/>
                                            </p:tgtEl>
                                          </p:cBhvr>
                                        </p:animEffect>
                                      </p:childTnLst>
                                    </p:cTn>
                                  </p:par>
                                  <p:par>
                                    <p:cTn id="42" presetID="10" presetClass="entr" presetSubtype="0" fill="hold" grpId="0" nodeType="withEffect">
                                      <p:stCondLst>
                                        <p:cond delay="800"/>
                                      </p:stCondLst>
                                      <p:childTnLst>
                                        <p:set>
                                          <p:cBhvr>
                                            <p:cTn id="43" dur="1" fill="hold">
                                              <p:stCondLst>
                                                <p:cond delay="0"/>
                                              </p:stCondLst>
                                            </p:cTn>
                                            <p:tgtEl>
                                              <p:spTgt spid="313"/>
                                            </p:tgtEl>
                                            <p:attrNameLst>
                                              <p:attrName>style.visibility</p:attrName>
                                            </p:attrNameLst>
                                          </p:cBhvr>
                                          <p:to>
                                            <p:strVal val="visible"/>
                                          </p:to>
                                        </p:set>
                                        <p:animEffect transition="in" filter="fade">
                                          <p:cBhvr>
                                            <p:cTn id="44" dur="1000"/>
                                            <p:tgtEl>
                                              <p:spTgt spid="313"/>
                                            </p:tgtEl>
                                          </p:cBhvr>
                                        </p:animEffect>
                                      </p:childTnLst>
                                    </p:cTn>
                                  </p:par>
                                  <p:par>
                                    <p:cTn id="45" presetID="10" presetClass="entr" presetSubtype="0" fill="hold" grpId="0" nodeType="withEffect">
                                      <p:stCondLst>
                                        <p:cond delay="900"/>
                                      </p:stCondLst>
                                      <p:childTnLst>
                                        <p:set>
                                          <p:cBhvr>
                                            <p:cTn id="46" dur="1" fill="hold">
                                              <p:stCondLst>
                                                <p:cond delay="0"/>
                                              </p:stCondLst>
                                            </p:cTn>
                                            <p:tgtEl>
                                              <p:spTgt spid="311"/>
                                            </p:tgtEl>
                                            <p:attrNameLst>
                                              <p:attrName>style.visibility</p:attrName>
                                            </p:attrNameLst>
                                          </p:cBhvr>
                                          <p:to>
                                            <p:strVal val="visible"/>
                                          </p:to>
                                        </p:set>
                                        <p:animEffect transition="in" filter="fade">
                                          <p:cBhvr>
                                            <p:cTn id="47" dur="1000"/>
                                            <p:tgtEl>
                                              <p:spTgt spid="311"/>
                                            </p:tgtEl>
                                          </p:cBhvr>
                                        </p:animEffect>
                                      </p:childTnLst>
                                    </p:cTn>
                                  </p:par>
                                  <p:par>
                                    <p:cTn id="48" presetID="2" presetClass="entr" presetSubtype="2" fill="hold" grpId="0" nodeType="withEffect">
                                      <p:stCondLst>
                                        <p:cond delay="1000"/>
                                      </p:stCondLst>
                                      <p:childTnLst>
                                        <p:set>
                                          <p:cBhvr>
                                            <p:cTn id="49" dur="1" fill="hold">
                                              <p:stCondLst>
                                                <p:cond delay="0"/>
                                              </p:stCondLst>
                                            </p:cTn>
                                            <p:tgtEl>
                                              <p:spTgt spid="315"/>
                                            </p:tgtEl>
                                            <p:attrNameLst>
                                              <p:attrName>style.visibility</p:attrName>
                                            </p:attrNameLst>
                                          </p:cBhvr>
                                          <p:to>
                                            <p:strVal val="visible"/>
                                          </p:to>
                                        </p:set>
                                        <p:anim calcmode="lin" valueType="num">
                                          <p:cBhvr additive="base">
                                            <p:cTn id="50" dur="1000" fill="hold"/>
                                            <p:tgtEl>
                                              <p:spTgt spid="315"/>
                                            </p:tgtEl>
                                            <p:attrNameLst>
                                              <p:attrName>ppt_x</p:attrName>
                                            </p:attrNameLst>
                                          </p:cBhvr>
                                          <p:tavLst>
                                            <p:tav tm="0">
                                              <p:val>
                                                <p:strVal val="1+#ppt_w/2"/>
                                              </p:val>
                                            </p:tav>
                                            <p:tav tm="100000">
                                              <p:val>
                                                <p:strVal val="#ppt_x"/>
                                              </p:val>
                                            </p:tav>
                                          </p:tavLst>
                                        </p:anim>
                                        <p:anim calcmode="lin" valueType="num">
                                          <p:cBhvr additive="base">
                                            <p:cTn id="51" dur="1000" fill="hold"/>
                                            <p:tgtEl>
                                              <p:spTgt spid="315"/>
                                            </p:tgtEl>
                                            <p:attrNameLst>
                                              <p:attrName>ppt_y</p:attrName>
                                            </p:attrNameLst>
                                          </p:cBhvr>
                                          <p:tavLst>
                                            <p:tav tm="0">
                                              <p:val>
                                                <p:strVal val="#ppt_y"/>
                                              </p:val>
                                            </p:tav>
                                            <p:tav tm="100000">
                                              <p:val>
                                                <p:strVal val="#ppt_y"/>
                                              </p:val>
                                            </p:tav>
                                          </p:tavLst>
                                        </p:anim>
                                      </p:childTnLst>
                                    </p:cTn>
                                  </p:par>
                                  <p:par>
                                    <p:cTn id="52" presetID="26" presetClass="emph" presetSubtype="0" fill="hold" grpId="1" nodeType="withEffect">
                                      <p:stCondLst>
                                        <p:cond delay="500"/>
                                      </p:stCondLst>
                                      <p:childTnLst>
                                        <p:animEffect transition="out" filter="fade">
                                          <p:cBhvr>
                                            <p:cTn id="53" dur="1000" tmFilter="0, 0; .2, .5; .8, .5; 1, 0"/>
                                            <p:tgtEl>
                                              <p:spTgt spid="303"/>
                                            </p:tgtEl>
                                          </p:cBhvr>
                                        </p:animEffect>
                                        <p:animScale>
                                          <p:cBhvr>
                                            <p:cTn id="54" dur="500" autoRev="1" fill="hold"/>
                                            <p:tgtEl>
                                              <p:spTgt spid="303"/>
                                            </p:tgtEl>
                                          </p:cBhvr>
                                          <p:by x="105000" y="105000"/>
                                        </p:animScale>
                                      </p:childTnLst>
                                    </p:cTn>
                                  </p:par>
                                  <p:par>
                                    <p:cTn id="55" presetID="26" presetClass="emph" presetSubtype="0" fill="hold" grpId="1" nodeType="withEffect">
                                      <p:stCondLst>
                                        <p:cond delay="600"/>
                                      </p:stCondLst>
                                      <p:childTnLst>
                                        <p:animEffect transition="out" filter="fade">
                                          <p:cBhvr>
                                            <p:cTn id="56" dur="1000" tmFilter="0, 0; .2, .5; .8, .5; 1, 0"/>
                                            <p:tgtEl>
                                              <p:spTgt spid="304"/>
                                            </p:tgtEl>
                                          </p:cBhvr>
                                        </p:animEffect>
                                        <p:animScale>
                                          <p:cBhvr>
                                            <p:cTn id="57" dur="500" autoRev="1" fill="hold"/>
                                            <p:tgtEl>
                                              <p:spTgt spid="304"/>
                                            </p:tgtEl>
                                          </p:cBhvr>
                                          <p:by x="105000" y="105000"/>
                                        </p:animScale>
                                      </p:childTnLst>
                                    </p:cTn>
                                  </p:par>
                                  <p:par>
                                    <p:cTn id="58" presetID="26" presetClass="emph" presetSubtype="0" fill="hold" grpId="1" nodeType="withEffect">
                                      <p:stCondLst>
                                        <p:cond delay="700"/>
                                      </p:stCondLst>
                                      <p:childTnLst>
                                        <p:animEffect transition="out" filter="fade">
                                          <p:cBhvr>
                                            <p:cTn id="59" dur="1000" tmFilter="0, 0; .2, .5; .8, .5; 1, 0"/>
                                            <p:tgtEl>
                                              <p:spTgt spid="305"/>
                                            </p:tgtEl>
                                          </p:cBhvr>
                                        </p:animEffect>
                                        <p:animScale>
                                          <p:cBhvr>
                                            <p:cTn id="60" dur="500" autoRev="1" fill="hold"/>
                                            <p:tgtEl>
                                              <p:spTgt spid="305"/>
                                            </p:tgtEl>
                                          </p:cBhvr>
                                          <p:by x="105000" y="105000"/>
                                        </p:animScale>
                                      </p:childTnLst>
                                    </p:cTn>
                                  </p:par>
                                  <p:par>
                                    <p:cTn id="61" presetID="26" presetClass="emph" presetSubtype="0" fill="hold" grpId="1" nodeType="withEffect">
                                      <p:stCondLst>
                                        <p:cond delay="800"/>
                                      </p:stCondLst>
                                      <p:childTnLst>
                                        <p:animEffect transition="out" filter="fade">
                                          <p:cBhvr>
                                            <p:cTn id="62" dur="1000" tmFilter="0, 0; .2, .5; .8, .5; 1, 0"/>
                                            <p:tgtEl>
                                              <p:spTgt spid="306"/>
                                            </p:tgtEl>
                                          </p:cBhvr>
                                        </p:animEffect>
                                        <p:animScale>
                                          <p:cBhvr>
                                            <p:cTn id="63" dur="500" autoRev="1" fill="hold"/>
                                            <p:tgtEl>
                                              <p:spTgt spid="306"/>
                                            </p:tgtEl>
                                          </p:cBhvr>
                                          <p:by x="105000" y="105000"/>
                                        </p:animScale>
                                      </p:childTnLst>
                                    </p:cTn>
                                  </p:par>
                                  <p:par>
                                    <p:cTn id="64" presetID="26" presetClass="emph" presetSubtype="0" fill="hold" grpId="1" nodeType="withEffect">
                                      <p:stCondLst>
                                        <p:cond delay="900"/>
                                      </p:stCondLst>
                                      <p:childTnLst>
                                        <p:animEffect transition="out" filter="fade">
                                          <p:cBhvr>
                                            <p:cTn id="65" dur="1000" tmFilter="0, 0; .2, .5; .8, .5; 1, 0"/>
                                            <p:tgtEl>
                                              <p:spTgt spid="308"/>
                                            </p:tgtEl>
                                          </p:cBhvr>
                                        </p:animEffect>
                                        <p:animScale>
                                          <p:cBhvr>
                                            <p:cTn id="66" dur="500" autoRev="1" fill="hold"/>
                                            <p:tgtEl>
                                              <p:spTgt spid="308"/>
                                            </p:tgtEl>
                                          </p:cBhvr>
                                          <p:by x="105000" y="105000"/>
                                        </p:animScale>
                                      </p:childTnLst>
                                    </p:cTn>
                                  </p:par>
                                  <p:par>
                                    <p:cTn id="67" presetID="26" presetClass="emph" presetSubtype="0" fill="hold" grpId="1" nodeType="withEffect">
                                      <p:stCondLst>
                                        <p:cond delay="1000"/>
                                      </p:stCondLst>
                                      <p:childTnLst>
                                        <p:animEffect transition="out" filter="fade">
                                          <p:cBhvr>
                                            <p:cTn id="68" dur="1000" tmFilter="0, 0; .2, .5; .8, .5; 1, 0"/>
                                            <p:tgtEl>
                                              <p:spTgt spid="309"/>
                                            </p:tgtEl>
                                          </p:cBhvr>
                                        </p:animEffect>
                                        <p:animScale>
                                          <p:cBhvr>
                                            <p:cTn id="69" dur="500" autoRev="1" fill="hold"/>
                                            <p:tgtEl>
                                              <p:spTgt spid="309"/>
                                            </p:tgtEl>
                                          </p:cBhvr>
                                          <p:by x="105000" y="105000"/>
                                        </p:animScale>
                                      </p:childTnLst>
                                    </p:cTn>
                                  </p:par>
                                  <p:par>
                                    <p:cTn id="70" presetID="26" presetClass="emph" presetSubtype="0" fill="hold" grpId="1" nodeType="withEffect">
                                      <p:stCondLst>
                                        <p:cond delay="1100"/>
                                      </p:stCondLst>
                                      <p:childTnLst>
                                        <p:animEffect transition="out" filter="fade">
                                          <p:cBhvr>
                                            <p:cTn id="71" dur="1000" tmFilter="0, 0; .2, .5; .8, .5; 1, 0"/>
                                            <p:tgtEl>
                                              <p:spTgt spid="307"/>
                                            </p:tgtEl>
                                          </p:cBhvr>
                                        </p:animEffect>
                                        <p:animScale>
                                          <p:cBhvr>
                                            <p:cTn id="72" dur="500" autoRev="1" fill="hold"/>
                                            <p:tgtEl>
                                              <p:spTgt spid="307"/>
                                            </p:tgtEl>
                                          </p:cBhvr>
                                          <p:by x="105000" y="105000"/>
                                        </p:animScale>
                                      </p:childTnLst>
                                    </p:cTn>
                                  </p:par>
                                  <p:par>
                                    <p:cTn id="73" presetID="26" presetClass="emph" presetSubtype="0" fill="hold" grpId="1" nodeType="withEffect">
                                      <p:stCondLst>
                                        <p:cond delay="1200"/>
                                      </p:stCondLst>
                                      <p:childTnLst>
                                        <p:animEffect transition="out" filter="fade">
                                          <p:cBhvr>
                                            <p:cTn id="74" dur="1000" tmFilter="0, 0; .2, .5; .8, .5; 1, 0"/>
                                            <p:tgtEl>
                                              <p:spTgt spid="312"/>
                                            </p:tgtEl>
                                          </p:cBhvr>
                                        </p:animEffect>
                                        <p:animScale>
                                          <p:cBhvr>
                                            <p:cTn id="75" dur="500" autoRev="1" fill="hold"/>
                                            <p:tgtEl>
                                              <p:spTgt spid="312"/>
                                            </p:tgtEl>
                                          </p:cBhvr>
                                          <p:by x="105000" y="105000"/>
                                        </p:animScale>
                                      </p:childTnLst>
                                    </p:cTn>
                                  </p:par>
                                  <p:par>
                                    <p:cTn id="76" presetID="26" presetClass="emph" presetSubtype="0" fill="hold" grpId="1" nodeType="withEffect">
                                      <p:stCondLst>
                                        <p:cond delay="1300"/>
                                      </p:stCondLst>
                                      <p:childTnLst>
                                        <p:animEffect transition="out" filter="fade">
                                          <p:cBhvr>
                                            <p:cTn id="77" dur="1000" tmFilter="0, 0; .2, .5; .8, .5; 1, 0"/>
                                            <p:tgtEl>
                                              <p:spTgt spid="313"/>
                                            </p:tgtEl>
                                          </p:cBhvr>
                                        </p:animEffect>
                                        <p:animScale>
                                          <p:cBhvr>
                                            <p:cTn id="78" dur="500" autoRev="1" fill="hold"/>
                                            <p:tgtEl>
                                              <p:spTgt spid="313"/>
                                            </p:tgtEl>
                                          </p:cBhvr>
                                          <p:by x="105000" y="105000"/>
                                        </p:animScale>
                                      </p:childTnLst>
                                    </p:cTn>
                                  </p:par>
                                  <p:par>
                                    <p:cTn id="79" presetID="26" presetClass="emph" presetSubtype="0" fill="hold" grpId="1" nodeType="withEffect">
                                      <p:stCondLst>
                                        <p:cond delay="1400"/>
                                      </p:stCondLst>
                                      <p:childTnLst>
                                        <p:animEffect transition="out" filter="fade">
                                          <p:cBhvr>
                                            <p:cTn id="80" dur="1000" tmFilter="0, 0; .2, .5; .8, .5; 1, 0"/>
                                            <p:tgtEl>
                                              <p:spTgt spid="311"/>
                                            </p:tgtEl>
                                          </p:cBhvr>
                                        </p:animEffect>
                                        <p:animScale>
                                          <p:cBhvr>
                                            <p:cTn id="81" dur="500" autoRev="1" fill="hold"/>
                                            <p:tgtEl>
                                              <p:spTgt spid="311"/>
                                            </p:tgtEl>
                                          </p:cBhvr>
                                          <p:by x="105000" y="105000"/>
                                        </p:animScale>
                                      </p:childTnLst>
                                    </p:cTn>
                                  </p:par>
                                  <p:par>
                                    <p:cTn id="82" presetID="26" presetClass="emph" presetSubtype="0" fill="hold" grpId="1" nodeType="withEffect">
                                      <p:stCondLst>
                                        <p:cond delay="1500"/>
                                      </p:stCondLst>
                                      <p:childTnLst>
                                        <p:animEffect transition="out" filter="fade">
                                          <p:cBhvr>
                                            <p:cTn id="83" dur="1000" tmFilter="0, 0; .2, .5; .8, .5; 1, 0"/>
                                            <p:tgtEl>
                                              <p:spTgt spid="315"/>
                                            </p:tgtEl>
                                          </p:cBhvr>
                                        </p:animEffect>
                                        <p:animScale>
                                          <p:cBhvr>
                                            <p:cTn id="84" dur="500" autoRev="1" fill="hold"/>
                                            <p:tgtEl>
                                              <p:spTgt spid="315"/>
                                            </p:tgtEl>
                                          </p:cBhvr>
                                          <p:by x="105000" y="105000"/>
                                        </p:animScale>
                                      </p:childTnLst>
                                    </p:cTn>
                                  </p:par>
                                </p:childTnLst>
                              </p:cTn>
                            </p:par>
                            <p:par>
                              <p:cTn id="85" fill="hold">
                                <p:stCondLst>
                                  <p:cond delay="3600"/>
                                </p:stCondLst>
                                <p:childTnLst>
                                  <p:par>
                                    <p:cTn id="86" presetID="22" presetClass="entr" presetSubtype="1" fill="hold" nodeType="afterEffect">
                                      <p:stCondLst>
                                        <p:cond delay="0"/>
                                      </p:stCondLst>
                                      <p:childTnLst>
                                        <p:set>
                                          <p:cBhvr>
                                            <p:cTn id="87" dur="1" fill="hold">
                                              <p:stCondLst>
                                                <p:cond delay="0"/>
                                              </p:stCondLst>
                                            </p:cTn>
                                            <p:tgtEl>
                                              <p:spTgt spid="164"/>
                                            </p:tgtEl>
                                            <p:attrNameLst>
                                              <p:attrName>style.visibility</p:attrName>
                                            </p:attrNameLst>
                                          </p:cBhvr>
                                          <p:to>
                                            <p:strVal val="visible"/>
                                          </p:to>
                                        </p:set>
                                        <p:animEffect transition="in" filter="wipe(up)">
                                          <p:cBhvr>
                                            <p:cTn id="88" dur="500"/>
                                            <p:tgtEl>
                                              <p:spTgt spid="164"/>
                                            </p:tgtEl>
                                          </p:cBhvr>
                                        </p:animEffect>
                                      </p:childTnLst>
                                    </p:cTn>
                                  </p:par>
                                  <p:par>
                                    <p:cTn id="89" presetID="23" presetClass="entr" presetSubtype="288" fill="hold" nodeType="withEffect">
                                      <p:stCondLst>
                                        <p:cond delay="100"/>
                                      </p:stCondLst>
                                      <p:childTnLst>
                                        <p:set>
                                          <p:cBhvr>
                                            <p:cTn id="90" dur="1" fill="hold">
                                              <p:stCondLst>
                                                <p:cond delay="0"/>
                                              </p:stCondLst>
                                            </p:cTn>
                                            <p:tgtEl>
                                              <p:spTgt spid="87"/>
                                            </p:tgtEl>
                                            <p:attrNameLst>
                                              <p:attrName>style.visibility</p:attrName>
                                            </p:attrNameLst>
                                          </p:cBhvr>
                                          <p:to>
                                            <p:strVal val="visible"/>
                                          </p:to>
                                        </p:set>
                                        <p:anim calcmode="lin" valueType="num">
                                          <p:cBhvr>
                                            <p:cTn id="91" dur="500" fill="hold"/>
                                            <p:tgtEl>
                                              <p:spTgt spid="87"/>
                                            </p:tgtEl>
                                            <p:attrNameLst>
                                              <p:attrName>ppt_w</p:attrName>
                                            </p:attrNameLst>
                                          </p:cBhvr>
                                          <p:tavLst>
                                            <p:tav tm="0">
                                              <p:val>
                                                <p:strVal val="4/3*#ppt_w"/>
                                              </p:val>
                                            </p:tav>
                                            <p:tav tm="100000">
                                              <p:val>
                                                <p:strVal val="#ppt_w"/>
                                              </p:val>
                                            </p:tav>
                                          </p:tavLst>
                                        </p:anim>
                                        <p:anim calcmode="lin" valueType="num">
                                          <p:cBhvr>
                                            <p:cTn id="92" dur="500" fill="hold"/>
                                            <p:tgtEl>
                                              <p:spTgt spid="87"/>
                                            </p:tgtEl>
                                            <p:attrNameLst>
                                              <p:attrName>ppt_h</p:attrName>
                                            </p:attrNameLst>
                                          </p:cBhvr>
                                          <p:tavLst>
                                            <p:tav tm="0">
                                              <p:val>
                                                <p:strVal val="4/3*#ppt_h"/>
                                              </p:val>
                                            </p:tav>
                                            <p:tav tm="100000">
                                              <p:val>
                                                <p:strVal val="#ppt_h"/>
                                              </p:val>
                                            </p:tav>
                                          </p:tavLst>
                                        </p:anim>
                                      </p:childTnLst>
                                    </p:cTn>
                                  </p:par>
                                  <p:par>
                                    <p:cTn id="93" presetID="23" presetClass="entr" presetSubtype="288" fill="hold" nodeType="withEffect">
                                      <p:stCondLst>
                                        <p:cond delay="300"/>
                                      </p:stCondLst>
                                      <p:childTnLst>
                                        <p:set>
                                          <p:cBhvr>
                                            <p:cTn id="94" dur="1" fill="hold">
                                              <p:stCondLst>
                                                <p:cond delay="0"/>
                                              </p:stCondLst>
                                            </p:cTn>
                                            <p:tgtEl>
                                              <p:spTgt spid="100"/>
                                            </p:tgtEl>
                                            <p:attrNameLst>
                                              <p:attrName>style.visibility</p:attrName>
                                            </p:attrNameLst>
                                          </p:cBhvr>
                                          <p:to>
                                            <p:strVal val="visible"/>
                                          </p:to>
                                        </p:set>
                                        <p:anim calcmode="lin" valueType="num">
                                          <p:cBhvr>
                                            <p:cTn id="95" dur="500" fill="hold"/>
                                            <p:tgtEl>
                                              <p:spTgt spid="100"/>
                                            </p:tgtEl>
                                            <p:attrNameLst>
                                              <p:attrName>ppt_w</p:attrName>
                                            </p:attrNameLst>
                                          </p:cBhvr>
                                          <p:tavLst>
                                            <p:tav tm="0">
                                              <p:val>
                                                <p:strVal val="4/3*#ppt_w"/>
                                              </p:val>
                                            </p:tav>
                                            <p:tav tm="100000">
                                              <p:val>
                                                <p:strVal val="#ppt_w"/>
                                              </p:val>
                                            </p:tav>
                                          </p:tavLst>
                                        </p:anim>
                                        <p:anim calcmode="lin" valueType="num">
                                          <p:cBhvr>
                                            <p:cTn id="96" dur="500" fill="hold"/>
                                            <p:tgtEl>
                                              <p:spTgt spid="100"/>
                                            </p:tgtEl>
                                            <p:attrNameLst>
                                              <p:attrName>ppt_h</p:attrName>
                                            </p:attrNameLst>
                                          </p:cBhvr>
                                          <p:tavLst>
                                            <p:tav tm="0">
                                              <p:val>
                                                <p:strVal val="4/3*#ppt_h"/>
                                              </p:val>
                                            </p:tav>
                                            <p:tav tm="100000">
                                              <p:val>
                                                <p:strVal val="#ppt_h"/>
                                              </p:val>
                                            </p:tav>
                                          </p:tavLst>
                                        </p:anim>
                                      </p:childTnLst>
                                    </p:cTn>
                                  </p:par>
                                  <p:par>
                                    <p:cTn id="97" presetID="23" presetClass="entr" presetSubtype="288" fill="hold" nodeType="withEffect">
                                      <p:stCondLst>
                                        <p:cond delay="500"/>
                                      </p:stCondLst>
                                      <p:childTnLst>
                                        <p:set>
                                          <p:cBhvr>
                                            <p:cTn id="98" dur="1" fill="hold">
                                              <p:stCondLst>
                                                <p:cond delay="0"/>
                                              </p:stCondLst>
                                            </p:cTn>
                                            <p:tgtEl>
                                              <p:spTgt spid="108"/>
                                            </p:tgtEl>
                                            <p:attrNameLst>
                                              <p:attrName>style.visibility</p:attrName>
                                            </p:attrNameLst>
                                          </p:cBhvr>
                                          <p:to>
                                            <p:strVal val="visible"/>
                                          </p:to>
                                        </p:set>
                                        <p:anim calcmode="lin" valueType="num">
                                          <p:cBhvr>
                                            <p:cTn id="99" dur="500" fill="hold"/>
                                            <p:tgtEl>
                                              <p:spTgt spid="108"/>
                                            </p:tgtEl>
                                            <p:attrNameLst>
                                              <p:attrName>ppt_w</p:attrName>
                                            </p:attrNameLst>
                                          </p:cBhvr>
                                          <p:tavLst>
                                            <p:tav tm="0">
                                              <p:val>
                                                <p:strVal val="4/3*#ppt_w"/>
                                              </p:val>
                                            </p:tav>
                                            <p:tav tm="100000">
                                              <p:val>
                                                <p:strVal val="#ppt_w"/>
                                              </p:val>
                                            </p:tav>
                                          </p:tavLst>
                                        </p:anim>
                                        <p:anim calcmode="lin" valueType="num">
                                          <p:cBhvr>
                                            <p:cTn id="100" dur="500" fill="hold"/>
                                            <p:tgtEl>
                                              <p:spTgt spid="108"/>
                                            </p:tgtEl>
                                            <p:attrNameLst>
                                              <p:attrName>ppt_h</p:attrName>
                                            </p:attrNameLst>
                                          </p:cBhvr>
                                          <p:tavLst>
                                            <p:tav tm="0">
                                              <p:val>
                                                <p:strVal val="4/3*#ppt_h"/>
                                              </p:val>
                                            </p:tav>
                                            <p:tav tm="100000">
                                              <p:val>
                                                <p:strVal val="#ppt_h"/>
                                              </p:val>
                                            </p:tav>
                                          </p:tavLst>
                                        </p:anim>
                                      </p:childTnLst>
                                    </p:cTn>
                                  </p:par>
                                  <p:par>
                                    <p:cTn id="101" presetID="22" presetClass="entr" presetSubtype="8" fill="hold" grpId="0" nodeType="withEffect">
                                      <p:stCondLst>
                                        <p:cond delay="700"/>
                                      </p:stCondLst>
                                      <p:childTnLst>
                                        <p:set>
                                          <p:cBhvr>
                                            <p:cTn id="102" dur="1" fill="hold">
                                              <p:stCondLst>
                                                <p:cond delay="0"/>
                                              </p:stCondLst>
                                            </p:cTn>
                                            <p:tgtEl>
                                              <p:spTgt spid="187"/>
                                            </p:tgtEl>
                                            <p:attrNameLst>
                                              <p:attrName>style.visibility</p:attrName>
                                            </p:attrNameLst>
                                          </p:cBhvr>
                                          <p:to>
                                            <p:strVal val="visible"/>
                                          </p:to>
                                        </p:set>
                                        <p:animEffect transition="in" filter="wipe(left)">
                                          <p:cBhvr>
                                            <p:cTn id="103" dur="500"/>
                                            <p:tgtEl>
                                              <p:spTgt spid="187"/>
                                            </p:tgtEl>
                                          </p:cBhvr>
                                        </p:animEffect>
                                      </p:childTnLst>
                                    </p:cTn>
                                  </p:par>
                                  <p:par>
                                    <p:cTn id="104" presetID="22" presetClass="entr" presetSubtype="8" fill="hold" grpId="0" nodeType="withEffect" nodePh="1">
                                      <p:stCondLst>
                                        <p:cond delay="800"/>
                                      </p:stCondLst>
                                      <p:endCondLst>
                                        <p:cond evt="begin" delay="0">
                                          <p:tn val="104"/>
                                        </p:cond>
                                      </p:endCondLst>
                                      <p:childTnLst>
                                        <p:set>
                                          <p:cBhvr>
                                            <p:cTn id="105" dur="1" fill="hold">
                                              <p:stCondLst>
                                                <p:cond delay="0"/>
                                              </p:stCondLst>
                                            </p:cTn>
                                            <p:tgtEl>
                                              <p:spTgt spid="2"/>
                                            </p:tgtEl>
                                            <p:attrNameLst>
                                              <p:attrName>style.visibility</p:attrName>
                                            </p:attrNameLst>
                                          </p:cBhvr>
                                          <p:to>
                                            <p:strVal val="visible"/>
                                          </p:to>
                                        </p:set>
                                        <p:animEffect transition="in" filter="wipe(left)">
                                          <p:cBhvr>
                                            <p:cTn id="106" dur="500"/>
                                            <p:tgtEl>
                                              <p:spTgt spid="2"/>
                                            </p:tgtEl>
                                          </p:cBhvr>
                                        </p:animEffect>
                                      </p:childTnLst>
                                    </p:cTn>
                                  </p:par>
                                  <p:par>
                                    <p:cTn id="107" presetID="22" presetClass="entr" presetSubtype="8" fill="hold" grpId="0" nodeType="withEffect">
                                      <p:stCondLst>
                                        <p:cond delay="900"/>
                                      </p:stCondLst>
                                      <p:childTnLst>
                                        <p:set>
                                          <p:cBhvr>
                                            <p:cTn id="108" dur="1" fill="hold">
                                              <p:stCondLst>
                                                <p:cond delay="0"/>
                                              </p:stCondLst>
                                            </p:cTn>
                                            <p:tgtEl>
                                              <p:spTgt spid="3"/>
                                            </p:tgtEl>
                                            <p:attrNameLst>
                                              <p:attrName>style.visibility</p:attrName>
                                            </p:attrNameLst>
                                          </p:cBhvr>
                                          <p:to>
                                            <p:strVal val="visible"/>
                                          </p:to>
                                        </p:set>
                                        <p:animEffect transition="in" filter="wipe(left)">
                                          <p:cBhvr>
                                            <p:cTn id="109" dur="500"/>
                                            <p:tgtEl>
                                              <p:spTgt spid="3"/>
                                            </p:tgtEl>
                                          </p:cBhvr>
                                        </p:animEffect>
                                      </p:childTnLst>
                                    </p:cTn>
                                  </p:par>
                                  <p:par>
                                    <p:cTn id="110" presetID="22" presetClass="entr" presetSubtype="8" fill="hold" grpId="0" nodeType="withEffect">
                                      <p:stCondLst>
                                        <p:cond delay="1000"/>
                                      </p:stCondLst>
                                      <p:childTnLst>
                                        <p:set>
                                          <p:cBhvr>
                                            <p:cTn id="111" dur="1" fill="hold">
                                              <p:stCondLst>
                                                <p:cond delay="0"/>
                                              </p:stCondLst>
                                            </p:cTn>
                                            <p:tgtEl>
                                              <p:spTgt spid="5"/>
                                            </p:tgtEl>
                                            <p:attrNameLst>
                                              <p:attrName>style.visibility</p:attrName>
                                            </p:attrNameLst>
                                          </p:cBhvr>
                                          <p:to>
                                            <p:strVal val="visible"/>
                                          </p:to>
                                        </p:set>
                                        <p:animEffect transition="in" filter="wipe(left)">
                                          <p:cBhvr>
                                            <p:cTn id="112" dur="500"/>
                                            <p:tgtEl>
                                              <p:spTgt spid="5"/>
                                            </p:tgtEl>
                                          </p:cBhvr>
                                        </p:animEffect>
                                      </p:childTnLst>
                                    </p:cTn>
                                  </p:par>
                                  <p:par>
                                    <p:cTn id="113" presetID="23" presetClass="entr" presetSubtype="288" fill="hold" nodeType="withEffect">
                                      <p:stCondLst>
                                        <p:cond delay="500"/>
                                      </p:stCondLst>
                                      <p:childTnLst>
                                        <p:set>
                                          <p:cBhvr>
                                            <p:cTn id="114" dur="1" fill="hold">
                                              <p:stCondLst>
                                                <p:cond delay="0"/>
                                              </p:stCondLst>
                                            </p:cTn>
                                            <p:tgtEl>
                                              <p:spTgt spid="35"/>
                                            </p:tgtEl>
                                            <p:attrNameLst>
                                              <p:attrName>style.visibility</p:attrName>
                                            </p:attrNameLst>
                                          </p:cBhvr>
                                          <p:to>
                                            <p:strVal val="visible"/>
                                          </p:to>
                                        </p:set>
                                        <p:anim calcmode="lin" valueType="num">
                                          <p:cBhvr>
                                            <p:cTn id="115" dur="500" fill="hold"/>
                                            <p:tgtEl>
                                              <p:spTgt spid="35"/>
                                            </p:tgtEl>
                                            <p:attrNameLst>
                                              <p:attrName>ppt_w</p:attrName>
                                            </p:attrNameLst>
                                          </p:cBhvr>
                                          <p:tavLst>
                                            <p:tav tm="0">
                                              <p:val>
                                                <p:strVal val="4/3*#ppt_w"/>
                                              </p:val>
                                            </p:tav>
                                            <p:tav tm="100000">
                                              <p:val>
                                                <p:strVal val="#ppt_w"/>
                                              </p:val>
                                            </p:tav>
                                          </p:tavLst>
                                        </p:anim>
                                        <p:anim calcmode="lin" valueType="num">
                                          <p:cBhvr>
                                            <p:cTn id="116" dur="500" fill="hold"/>
                                            <p:tgtEl>
                                              <p:spTgt spid="35"/>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p:bldP spid="82" grpId="0"/>
          <p:bldP spid="303" grpId="0" animBg="1"/>
          <p:bldP spid="303" grpId="1" animBg="1"/>
          <p:bldP spid="304" grpId="0" animBg="1"/>
          <p:bldP spid="304" grpId="1" animBg="1"/>
          <p:bldP spid="305" grpId="0" animBg="1"/>
          <p:bldP spid="305" grpId="1" animBg="1"/>
          <p:bldP spid="306" grpId="0" animBg="1"/>
          <p:bldP spid="306" grpId="1" animBg="1"/>
          <p:bldP spid="307" grpId="0" animBg="1"/>
          <p:bldP spid="307" grpId="1" animBg="1"/>
          <p:bldP spid="308" grpId="0" animBg="1"/>
          <p:bldP spid="308" grpId="1" animBg="1"/>
          <p:bldP spid="309" grpId="0" animBg="1"/>
          <p:bldP spid="309" grpId="1" animBg="1"/>
          <p:bldP spid="311" grpId="0" animBg="1"/>
          <p:bldP spid="311" grpId="1" animBg="1"/>
          <p:bldP spid="312" grpId="0" animBg="1"/>
          <p:bldP spid="312" grpId="1" animBg="1"/>
          <p:bldP spid="313" grpId="0" animBg="1"/>
          <p:bldP spid="313" grpId="1" animBg="1"/>
          <p:bldP spid="315" grpId="0" animBg="1"/>
          <p:bldP spid="315" grpId="1" animBg="1"/>
          <p:bldP spid="2" grpId="0"/>
          <p:bldP spid="3" grpId="0"/>
          <p:bldP spid="5"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淘宝网Chenying0907出品 1"/>
          <p:cNvGrpSpPr/>
          <p:nvPr/>
        </p:nvGrpSpPr>
        <p:grpSpPr>
          <a:xfrm>
            <a:off x="3934223" y="1592165"/>
            <a:ext cx="2266421" cy="3337515"/>
            <a:chOff x="3397589" y="2201560"/>
            <a:chExt cx="3020977" cy="4450277"/>
          </a:xfrm>
        </p:grpSpPr>
        <p:sp>
          <p:nvSpPr>
            <p:cNvPr id="3" name="淘宝网Chenying0907出品 159"/>
            <p:cNvSpPr/>
            <p:nvPr/>
          </p:nvSpPr>
          <p:spPr>
            <a:xfrm rot="1980000">
              <a:off x="3397589" y="5487147"/>
              <a:ext cx="3020977" cy="1164690"/>
            </a:xfrm>
            <a:custGeom>
              <a:avLst/>
              <a:gdLst>
                <a:gd name="connsiteX0" fmla="*/ 0 w 3518755"/>
                <a:gd name="connsiteY0" fmla="*/ 657420 h 1314840"/>
                <a:gd name="connsiteX1" fmla="*/ 1759378 w 3518755"/>
                <a:gd name="connsiteY1" fmla="*/ 0 h 1314840"/>
                <a:gd name="connsiteX2" fmla="*/ 3518756 w 3518755"/>
                <a:gd name="connsiteY2" fmla="*/ 657420 h 1314840"/>
                <a:gd name="connsiteX3" fmla="*/ 1759378 w 3518755"/>
                <a:gd name="connsiteY3" fmla="*/ 1314840 h 1314840"/>
                <a:gd name="connsiteX4" fmla="*/ 0 w 3518755"/>
                <a:gd name="connsiteY4" fmla="*/ 657420 h 1314840"/>
                <a:gd name="connsiteX0" fmla="*/ 0 w 3518756"/>
                <a:gd name="connsiteY0" fmla="*/ 657420 h 1340269"/>
                <a:gd name="connsiteX1" fmla="*/ 1759378 w 3518756"/>
                <a:gd name="connsiteY1" fmla="*/ 0 h 1340269"/>
                <a:gd name="connsiteX2" fmla="*/ 3518756 w 3518756"/>
                <a:gd name="connsiteY2" fmla="*/ 657420 h 1340269"/>
                <a:gd name="connsiteX3" fmla="*/ 1759378 w 3518756"/>
                <a:gd name="connsiteY3" fmla="*/ 1314840 h 1340269"/>
                <a:gd name="connsiteX4" fmla="*/ 0 w 3518756"/>
                <a:gd name="connsiteY4" fmla="*/ 657420 h 1340269"/>
                <a:gd name="connsiteX0" fmla="*/ 0 w 3518756"/>
                <a:gd name="connsiteY0" fmla="*/ 673936 h 1356785"/>
                <a:gd name="connsiteX1" fmla="*/ 1759378 w 3518756"/>
                <a:gd name="connsiteY1" fmla="*/ 16516 h 1356785"/>
                <a:gd name="connsiteX2" fmla="*/ 3518756 w 3518756"/>
                <a:gd name="connsiteY2" fmla="*/ 673936 h 1356785"/>
                <a:gd name="connsiteX3" fmla="*/ 1759378 w 3518756"/>
                <a:gd name="connsiteY3" fmla="*/ 1331356 h 1356785"/>
                <a:gd name="connsiteX4" fmla="*/ 0 w 3518756"/>
                <a:gd name="connsiteY4" fmla="*/ 673936 h 1356785"/>
                <a:gd name="connsiteX0" fmla="*/ 0 w 3518756"/>
                <a:gd name="connsiteY0" fmla="*/ 673936 h 1356601"/>
                <a:gd name="connsiteX1" fmla="*/ 1759378 w 3518756"/>
                <a:gd name="connsiteY1" fmla="*/ 16516 h 1356601"/>
                <a:gd name="connsiteX2" fmla="*/ 3518756 w 3518756"/>
                <a:gd name="connsiteY2" fmla="*/ 673936 h 1356601"/>
                <a:gd name="connsiteX3" fmla="*/ 1759378 w 3518756"/>
                <a:gd name="connsiteY3" fmla="*/ 1331356 h 1356601"/>
                <a:gd name="connsiteX4" fmla="*/ 0 w 3518756"/>
                <a:gd name="connsiteY4" fmla="*/ 673936 h 1356601"/>
                <a:gd name="connsiteX0" fmla="*/ 0 w 3518756"/>
                <a:gd name="connsiteY0" fmla="*/ 673936 h 1356601"/>
                <a:gd name="connsiteX1" fmla="*/ 1759378 w 3518756"/>
                <a:gd name="connsiteY1" fmla="*/ 16516 h 1356601"/>
                <a:gd name="connsiteX2" fmla="*/ 3518756 w 3518756"/>
                <a:gd name="connsiteY2" fmla="*/ 673936 h 1356601"/>
                <a:gd name="connsiteX3" fmla="*/ 1759378 w 3518756"/>
                <a:gd name="connsiteY3" fmla="*/ 1331356 h 1356601"/>
                <a:gd name="connsiteX4" fmla="*/ 0 w 3518756"/>
                <a:gd name="connsiteY4" fmla="*/ 673936 h 1356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8756" h="1356601">
                  <a:moveTo>
                    <a:pt x="0" y="673936"/>
                  </a:moveTo>
                  <a:cubicBezTo>
                    <a:pt x="0" y="310853"/>
                    <a:pt x="599726" y="-86393"/>
                    <a:pt x="1759378" y="16516"/>
                  </a:cubicBezTo>
                  <a:cubicBezTo>
                    <a:pt x="2919030" y="119425"/>
                    <a:pt x="3518756" y="310853"/>
                    <a:pt x="3518756" y="673936"/>
                  </a:cubicBezTo>
                  <a:cubicBezTo>
                    <a:pt x="3518756" y="1037019"/>
                    <a:pt x="2880768" y="1268746"/>
                    <a:pt x="1759378" y="1331356"/>
                  </a:cubicBezTo>
                  <a:cubicBezTo>
                    <a:pt x="580763" y="1465741"/>
                    <a:pt x="0" y="1037019"/>
                    <a:pt x="0" y="673936"/>
                  </a:cubicBezTo>
                  <a:close/>
                </a:path>
              </a:pathLst>
            </a:custGeom>
            <a:gradFill>
              <a:gsLst>
                <a:gs pos="53000">
                  <a:srgbClr val="000000">
                    <a:alpha val="15000"/>
                  </a:srgbClr>
                </a:gs>
                <a:gs pos="80000">
                  <a:schemeClr val="tx1">
                    <a:alpha val="5000"/>
                  </a:schemeClr>
                </a:gs>
                <a:gs pos="36000">
                  <a:srgbClr val="000000">
                    <a:alpha val="30000"/>
                  </a:srgbClr>
                </a:gs>
                <a:gs pos="17000">
                  <a:schemeClr val="tx1">
                    <a:alpha val="55000"/>
                  </a:schemeClr>
                </a:gs>
                <a:gs pos="0">
                  <a:schemeClr val="tx1">
                    <a:alpha val="76000"/>
                  </a:schemeClr>
                </a:gs>
                <a:gs pos="100000">
                  <a:schemeClr val="tx1">
                    <a:alpha val="0"/>
                  </a:schemeClr>
                </a:gs>
              </a:gsLst>
              <a:lin ang="0" scaled="0"/>
            </a:gradFill>
            <a:ln>
              <a:noFill/>
            </a:ln>
            <a:effectLst>
              <a:softEdge rad="279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淘宝网Chenying0907出品 3"/>
            <p:cNvGrpSpPr/>
            <p:nvPr/>
          </p:nvGrpSpPr>
          <p:grpSpPr>
            <a:xfrm>
              <a:off x="3720930" y="2201560"/>
              <a:ext cx="844213" cy="3525487"/>
              <a:chOff x="3908932" y="1933786"/>
              <a:chExt cx="983317" cy="4106397"/>
            </a:xfrm>
          </p:grpSpPr>
          <p:grpSp>
            <p:nvGrpSpPr>
              <p:cNvPr id="5" name="淘宝网Chenying0907出品 4"/>
              <p:cNvGrpSpPr/>
              <p:nvPr/>
            </p:nvGrpSpPr>
            <p:grpSpPr>
              <a:xfrm>
                <a:off x="3913655" y="2496171"/>
                <a:ext cx="978592" cy="3544012"/>
                <a:chOff x="1877321" y="3273524"/>
                <a:chExt cx="978592" cy="2764849"/>
              </a:xfrm>
            </p:grpSpPr>
            <p:grpSp>
              <p:nvGrpSpPr>
                <p:cNvPr id="15" name="淘宝网Chenying0907出品 14"/>
                <p:cNvGrpSpPr/>
                <p:nvPr/>
              </p:nvGrpSpPr>
              <p:grpSpPr>
                <a:xfrm>
                  <a:off x="1878505" y="3273524"/>
                  <a:ext cx="977408" cy="2757416"/>
                  <a:chOff x="2201764" y="1989138"/>
                  <a:chExt cx="1309885" cy="3695382"/>
                </a:xfrm>
              </p:grpSpPr>
              <p:sp>
                <p:nvSpPr>
                  <p:cNvPr id="20" name="淘宝网Chenying0907出品 19"/>
                  <p:cNvSpPr/>
                  <p:nvPr/>
                </p:nvSpPr>
                <p:spPr>
                  <a:xfrm>
                    <a:off x="2484120" y="2311845"/>
                    <a:ext cx="746760" cy="33726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平行四边形 20"/>
                  <p:cNvSpPr/>
                  <p:nvPr/>
                </p:nvSpPr>
                <p:spPr>
                  <a:xfrm rot="5400000">
                    <a:off x="495251" y="3695651"/>
                    <a:ext cx="3695382" cy="282356"/>
                  </a:xfrm>
                  <a:prstGeom prst="parallelogram">
                    <a:avLst>
                      <a:gd name="adj" fmla="val 14374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平行四边形 21"/>
                  <p:cNvSpPr/>
                  <p:nvPr/>
                </p:nvSpPr>
                <p:spPr>
                  <a:xfrm rot="16200000" flipH="1">
                    <a:off x="1522780" y="3695651"/>
                    <a:ext cx="3695382" cy="282356"/>
                  </a:xfrm>
                  <a:prstGeom prst="parallelogram">
                    <a:avLst>
                      <a:gd name="adj" fmla="val 143744"/>
                    </a:avLst>
                  </a:prstGeom>
                  <a:solidFill>
                    <a:schemeClr val="bg1">
                      <a:lumMod val="85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6" name="淘宝网Chenying0907出品 15"/>
                <p:cNvGrpSpPr/>
                <p:nvPr/>
              </p:nvGrpSpPr>
              <p:grpSpPr>
                <a:xfrm>
                  <a:off x="1877321" y="5058677"/>
                  <a:ext cx="977407" cy="979696"/>
                  <a:chOff x="4259165" y="4398128"/>
                  <a:chExt cx="1309884" cy="1312952"/>
                </a:xfrm>
              </p:grpSpPr>
              <p:sp>
                <p:nvSpPr>
                  <p:cNvPr id="17" name="平行四边形 16"/>
                  <p:cNvSpPr/>
                  <p:nvPr/>
                </p:nvSpPr>
                <p:spPr>
                  <a:xfrm rot="5400000">
                    <a:off x="3745526" y="4911767"/>
                    <a:ext cx="1309634" cy="282356"/>
                  </a:xfrm>
                  <a:prstGeom prst="parallelogram">
                    <a:avLst>
                      <a:gd name="adj" fmla="val 143744"/>
                    </a:avLst>
                  </a:prstGeom>
                  <a:solidFill>
                    <a:srgbClr val="F88D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淘宝网Chenying0907出品 17"/>
                  <p:cNvSpPr/>
                  <p:nvPr/>
                </p:nvSpPr>
                <p:spPr>
                  <a:xfrm>
                    <a:off x="4541520" y="4708778"/>
                    <a:ext cx="746760" cy="992340"/>
                  </a:xfrm>
                  <a:prstGeom prst="rect">
                    <a:avLst/>
                  </a:prstGeom>
                  <a:solidFill>
                    <a:srgbClr val="F661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平行四边形 18"/>
                  <p:cNvSpPr/>
                  <p:nvPr/>
                </p:nvSpPr>
                <p:spPr>
                  <a:xfrm rot="16200000" flipH="1">
                    <a:off x="4771395" y="4913426"/>
                    <a:ext cx="1312952" cy="282356"/>
                  </a:xfrm>
                  <a:prstGeom prst="parallelogram">
                    <a:avLst>
                      <a:gd name="adj" fmla="val 143744"/>
                    </a:avLst>
                  </a:prstGeom>
                  <a:solidFill>
                    <a:srgbClr val="F443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6" name="六边形 5"/>
              <p:cNvSpPr/>
              <p:nvPr/>
            </p:nvSpPr>
            <p:spPr>
              <a:xfrm>
                <a:off x="3908932" y="2080149"/>
                <a:ext cx="976224" cy="841572"/>
              </a:xfrm>
              <a:prstGeom prst="hexagon">
                <a:avLst/>
              </a:prstGeom>
              <a:solidFill>
                <a:srgbClr val="F6615B"/>
              </a:solidFill>
              <a:ln>
                <a:noFill/>
              </a:ln>
              <a:scene3d>
                <a:camera prst="orthographicFront">
                  <a:rot lat="27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淘宝网Chenying0907出品 225"/>
              <p:cNvSpPr txBox="1"/>
              <p:nvPr/>
            </p:nvSpPr>
            <p:spPr>
              <a:xfrm>
                <a:off x="3975840" y="1933786"/>
                <a:ext cx="916409" cy="573618"/>
              </a:xfrm>
              <a:prstGeom prst="rect">
                <a:avLst/>
              </a:prstGeom>
              <a:noFill/>
              <a:scene3d>
                <a:camera prst="orthographicFront">
                  <a:rot lat="2700000" lon="0" rev="0"/>
                </a:camera>
                <a:lightRig rig="threePt" dir="t"/>
              </a:scene3d>
            </p:spPr>
            <p:txBody>
              <a:bodyPr wrap="square" rtlCol="0">
                <a:spAutoFit/>
              </a:bodyPr>
              <a:lstStyle/>
              <a:p>
                <a:endParaRPr lang="zh-CN" altLang="en-US" dirty="0">
                  <a:solidFill>
                    <a:prstClr val="white"/>
                  </a:solidFill>
                  <a:latin typeface="Agency FB" panose="020B0503020202020204" pitchFamily="34" charset="0"/>
                </a:endParaRPr>
              </a:p>
            </p:txBody>
          </p:sp>
          <p:grpSp>
            <p:nvGrpSpPr>
              <p:cNvPr id="8" name="Group 4"/>
              <p:cNvGrpSpPr>
                <a:grpSpLocks noChangeAspect="1"/>
              </p:cNvGrpSpPr>
              <p:nvPr/>
            </p:nvGrpSpPr>
            <p:grpSpPr bwMode="auto">
              <a:xfrm>
                <a:off x="4245200" y="5383516"/>
                <a:ext cx="317869" cy="350753"/>
                <a:chOff x="3812" y="2125"/>
                <a:chExt cx="58" cy="64"/>
              </a:xfrm>
              <a:solidFill>
                <a:schemeClr val="bg1"/>
              </a:solidFill>
              <a:effectLst>
                <a:outerShdw blurRad="50800" dist="38100" dir="2700000" algn="tl" rotWithShape="0">
                  <a:prstClr val="black">
                    <a:alpha val="40000"/>
                  </a:prstClr>
                </a:outerShdw>
              </a:effectLst>
            </p:grpSpPr>
            <p:sp>
              <p:nvSpPr>
                <p:cNvPr id="9" name="Oval 5"/>
                <p:cNvSpPr>
                  <a:spLocks noChangeArrowheads="1"/>
                </p:cNvSpPr>
                <p:nvPr/>
              </p:nvSpPr>
              <p:spPr bwMode="auto">
                <a:xfrm>
                  <a:off x="3829" y="2125"/>
                  <a:ext cx="25"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2" tIns="34296" rIns="68592" bIns="34296" numCol="1" anchor="t" anchorCtr="0" compatLnSpc="1">
                  <a:prstTxWarp prst="textNoShape">
                    <a:avLst/>
                  </a:prstTxWarp>
                </a:bodyPr>
                <a:lstStyle/>
                <a:p>
                  <a:endParaRPr lang="zh-CN" altLang="en-US">
                    <a:solidFill>
                      <a:prstClr val="black"/>
                    </a:solidFill>
                  </a:endParaRPr>
                </a:p>
              </p:txBody>
            </p:sp>
            <p:sp>
              <p:nvSpPr>
                <p:cNvPr id="10" name="淘宝网Chenying0907出品 6"/>
                <p:cNvSpPr>
                  <a:spLocks/>
                </p:cNvSpPr>
                <p:nvPr/>
              </p:nvSpPr>
              <p:spPr bwMode="auto">
                <a:xfrm>
                  <a:off x="3812" y="2155"/>
                  <a:ext cx="58" cy="34"/>
                </a:xfrm>
                <a:custGeom>
                  <a:avLst/>
                  <a:gdLst>
                    <a:gd name="T0" fmla="*/ 20 w 21"/>
                    <a:gd name="T1" fmla="*/ 2 h 13"/>
                    <a:gd name="T2" fmla="*/ 16 w 21"/>
                    <a:gd name="T3" fmla="*/ 0 h 13"/>
                    <a:gd name="T4" fmla="*/ 16 w 21"/>
                    <a:gd name="T5" fmla="*/ 0 h 13"/>
                    <a:gd name="T6" fmla="*/ 14 w 21"/>
                    <a:gd name="T7" fmla="*/ 0 h 13"/>
                    <a:gd name="T8" fmla="*/ 13 w 21"/>
                    <a:gd name="T9" fmla="*/ 4 h 13"/>
                    <a:gd name="T10" fmla="*/ 11 w 21"/>
                    <a:gd name="T11" fmla="*/ 9 h 13"/>
                    <a:gd name="T12" fmla="*/ 9 w 21"/>
                    <a:gd name="T13" fmla="*/ 4 h 13"/>
                    <a:gd name="T14" fmla="*/ 7 w 21"/>
                    <a:gd name="T15" fmla="*/ 0 h 13"/>
                    <a:gd name="T16" fmla="*/ 4 w 21"/>
                    <a:gd name="T17" fmla="*/ 0 h 13"/>
                    <a:gd name="T18" fmla="*/ 4 w 21"/>
                    <a:gd name="T19" fmla="*/ 0 h 13"/>
                    <a:gd name="T20" fmla="*/ 0 w 21"/>
                    <a:gd name="T21" fmla="*/ 2 h 13"/>
                    <a:gd name="T22" fmla="*/ 0 w 21"/>
                    <a:gd name="T23" fmla="*/ 13 h 13"/>
                    <a:gd name="T24" fmla="*/ 3 w 21"/>
                    <a:gd name="T25" fmla="*/ 13 h 13"/>
                    <a:gd name="T26" fmla="*/ 4 w 21"/>
                    <a:gd name="T27" fmla="*/ 5 h 13"/>
                    <a:gd name="T28" fmla="*/ 4 w 21"/>
                    <a:gd name="T29" fmla="*/ 5 h 13"/>
                    <a:gd name="T30" fmla="*/ 4 w 21"/>
                    <a:gd name="T31" fmla="*/ 13 h 13"/>
                    <a:gd name="T32" fmla="*/ 16 w 21"/>
                    <a:gd name="T33" fmla="*/ 13 h 13"/>
                    <a:gd name="T34" fmla="*/ 16 w 21"/>
                    <a:gd name="T35" fmla="*/ 5 h 13"/>
                    <a:gd name="T36" fmla="*/ 16 w 21"/>
                    <a:gd name="T37" fmla="*/ 5 h 13"/>
                    <a:gd name="T38" fmla="*/ 17 w 21"/>
                    <a:gd name="T39" fmla="*/ 5 h 13"/>
                    <a:gd name="T40" fmla="*/ 17 w 21"/>
                    <a:gd name="T41" fmla="*/ 13 h 13"/>
                    <a:gd name="T42" fmla="*/ 20 w 21"/>
                    <a:gd name="T43" fmla="*/ 13 h 13"/>
                    <a:gd name="T44" fmla="*/ 20 w 21"/>
                    <a:gd name="T45"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 h="13">
                      <a:moveTo>
                        <a:pt x="20" y="2"/>
                      </a:moveTo>
                      <a:cubicBezTo>
                        <a:pt x="19" y="0"/>
                        <a:pt x="17" y="0"/>
                        <a:pt x="16" y="0"/>
                      </a:cubicBezTo>
                      <a:cubicBezTo>
                        <a:pt x="16" y="0"/>
                        <a:pt x="16" y="0"/>
                        <a:pt x="16" y="0"/>
                      </a:cubicBezTo>
                      <a:cubicBezTo>
                        <a:pt x="14" y="0"/>
                        <a:pt x="14" y="0"/>
                        <a:pt x="14" y="0"/>
                      </a:cubicBezTo>
                      <a:cubicBezTo>
                        <a:pt x="13" y="4"/>
                        <a:pt x="13" y="4"/>
                        <a:pt x="13" y="4"/>
                      </a:cubicBezTo>
                      <a:cubicBezTo>
                        <a:pt x="11" y="9"/>
                        <a:pt x="11" y="9"/>
                        <a:pt x="11" y="9"/>
                      </a:cubicBezTo>
                      <a:cubicBezTo>
                        <a:pt x="9" y="4"/>
                        <a:pt x="9" y="4"/>
                        <a:pt x="9" y="4"/>
                      </a:cubicBezTo>
                      <a:cubicBezTo>
                        <a:pt x="7" y="0"/>
                        <a:pt x="7" y="0"/>
                        <a:pt x="7" y="0"/>
                      </a:cubicBezTo>
                      <a:cubicBezTo>
                        <a:pt x="4" y="0"/>
                        <a:pt x="4" y="0"/>
                        <a:pt x="4" y="0"/>
                      </a:cubicBezTo>
                      <a:cubicBezTo>
                        <a:pt x="4" y="0"/>
                        <a:pt x="4" y="0"/>
                        <a:pt x="4" y="0"/>
                      </a:cubicBezTo>
                      <a:cubicBezTo>
                        <a:pt x="3" y="0"/>
                        <a:pt x="1" y="0"/>
                        <a:pt x="0" y="2"/>
                      </a:cubicBezTo>
                      <a:cubicBezTo>
                        <a:pt x="0" y="4"/>
                        <a:pt x="0" y="9"/>
                        <a:pt x="0" y="13"/>
                      </a:cubicBezTo>
                      <a:cubicBezTo>
                        <a:pt x="3" y="13"/>
                        <a:pt x="3" y="13"/>
                        <a:pt x="3" y="13"/>
                      </a:cubicBezTo>
                      <a:cubicBezTo>
                        <a:pt x="4" y="5"/>
                        <a:pt x="4" y="5"/>
                        <a:pt x="4" y="5"/>
                      </a:cubicBezTo>
                      <a:cubicBezTo>
                        <a:pt x="4" y="5"/>
                        <a:pt x="4" y="5"/>
                        <a:pt x="4" y="5"/>
                      </a:cubicBezTo>
                      <a:cubicBezTo>
                        <a:pt x="4" y="13"/>
                        <a:pt x="4" y="13"/>
                        <a:pt x="4" y="13"/>
                      </a:cubicBezTo>
                      <a:cubicBezTo>
                        <a:pt x="16" y="13"/>
                        <a:pt x="16" y="13"/>
                        <a:pt x="16" y="13"/>
                      </a:cubicBezTo>
                      <a:cubicBezTo>
                        <a:pt x="16" y="5"/>
                        <a:pt x="16" y="5"/>
                        <a:pt x="16" y="5"/>
                      </a:cubicBezTo>
                      <a:cubicBezTo>
                        <a:pt x="16" y="5"/>
                        <a:pt x="16" y="5"/>
                        <a:pt x="16" y="5"/>
                      </a:cubicBezTo>
                      <a:cubicBezTo>
                        <a:pt x="17" y="5"/>
                        <a:pt x="17" y="5"/>
                        <a:pt x="17" y="5"/>
                      </a:cubicBezTo>
                      <a:cubicBezTo>
                        <a:pt x="17" y="13"/>
                        <a:pt x="17" y="13"/>
                        <a:pt x="17" y="13"/>
                      </a:cubicBezTo>
                      <a:cubicBezTo>
                        <a:pt x="20" y="13"/>
                        <a:pt x="20" y="13"/>
                        <a:pt x="20" y="13"/>
                      </a:cubicBezTo>
                      <a:cubicBezTo>
                        <a:pt x="21" y="9"/>
                        <a:pt x="20" y="4"/>
                        <a:pt x="2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2" tIns="34296" rIns="68592" bIns="34296" numCol="1" anchor="t" anchorCtr="0" compatLnSpc="1">
                  <a:prstTxWarp prst="textNoShape">
                    <a:avLst/>
                  </a:prstTxWarp>
                </a:bodyPr>
                <a:lstStyle/>
                <a:p>
                  <a:endParaRPr lang="zh-CN" altLang="en-US">
                    <a:solidFill>
                      <a:prstClr val="black"/>
                    </a:solidFill>
                  </a:endParaRPr>
                </a:p>
              </p:txBody>
            </p:sp>
            <p:sp>
              <p:nvSpPr>
                <p:cNvPr id="11" name="淘宝网Chenying0907出品 7"/>
                <p:cNvSpPr>
                  <a:spLocks/>
                </p:cNvSpPr>
                <p:nvPr/>
              </p:nvSpPr>
              <p:spPr bwMode="auto">
                <a:xfrm>
                  <a:off x="3837" y="2152"/>
                  <a:ext cx="9" cy="27"/>
                </a:xfrm>
                <a:custGeom>
                  <a:avLst/>
                  <a:gdLst>
                    <a:gd name="T0" fmla="*/ 2 w 3"/>
                    <a:gd name="T1" fmla="*/ 2 h 10"/>
                    <a:gd name="T2" fmla="*/ 2 w 3"/>
                    <a:gd name="T3" fmla="*/ 1 h 10"/>
                    <a:gd name="T4" fmla="*/ 2 w 3"/>
                    <a:gd name="T5" fmla="*/ 0 h 10"/>
                    <a:gd name="T6" fmla="*/ 1 w 3"/>
                    <a:gd name="T7" fmla="*/ 1 h 10"/>
                    <a:gd name="T8" fmla="*/ 1 w 3"/>
                    <a:gd name="T9" fmla="*/ 2 h 10"/>
                    <a:gd name="T10" fmla="*/ 0 w 3"/>
                    <a:gd name="T11" fmla="*/ 7 h 10"/>
                    <a:gd name="T12" fmla="*/ 2 w 3"/>
                    <a:gd name="T13" fmla="*/ 10 h 10"/>
                    <a:gd name="T14" fmla="*/ 3 w 3"/>
                    <a:gd name="T15" fmla="*/ 7 h 10"/>
                    <a:gd name="T16" fmla="*/ 2 w 3"/>
                    <a:gd name="T17"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0">
                      <a:moveTo>
                        <a:pt x="2" y="2"/>
                      </a:moveTo>
                      <a:cubicBezTo>
                        <a:pt x="2" y="2"/>
                        <a:pt x="2" y="1"/>
                        <a:pt x="2" y="1"/>
                      </a:cubicBezTo>
                      <a:cubicBezTo>
                        <a:pt x="2" y="1"/>
                        <a:pt x="2" y="0"/>
                        <a:pt x="2" y="0"/>
                      </a:cubicBezTo>
                      <a:cubicBezTo>
                        <a:pt x="1" y="0"/>
                        <a:pt x="1" y="1"/>
                        <a:pt x="1" y="1"/>
                      </a:cubicBezTo>
                      <a:cubicBezTo>
                        <a:pt x="1" y="1"/>
                        <a:pt x="1" y="2"/>
                        <a:pt x="1" y="2"/>
                      </a:cubicBezTo>
                      <a:cubicBezTo>
                        <a:pt x="0" y="7"/>
                        <a:pt x="0" y="7"/>
                        <a:pt x="0" y="7"/>
                      </a:cubicBezTo>
                      <a:cubicBezTo>
                        <a:pt x="2" y="10"/>
                        <a:pt x="2" y="10"/>
                        <a:pt x="2" y="10"/>
                      </a:cubicBezTo>
                      <a:cubicBezTo>
                        <a:pt x="3" y="7"/>
                        <a:pt x="3" y="7"/>
                        <a:pt x="3" y="7"/>
                      </a:cubicBezTo>
                      <a:lnTo>
                        <a:pt x="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2" tIns="34296" rIns="68592" bIns="34296" numCol="1" anchor="t" anchorCtr="0" compatLnSpc="1">
                  <a:prstTxWarp prst="textNoShape">
                    <a:avLst/>
                  </a:prstTxWarp>
                </a:bodyPr>
                <a:lstStyle/>
                <a:p>
                  <a:endParaRPr lang="zh-CN" altLang="en-US">
                    <a:solidFill>
                      <a:prstClr val="black"/>
                    </a:solidFill>
                  </a:endParaRPr>
                </a:p>
              </p:txBody>
            </p:sp>
            <p:sp>
              <p:nvSpPr>
                <p:cNvPr id="12" name="Oval 8"/>
                <p:cNvSpPr>
                  <a:spLocks noChangeArrowheads="1"/>
                </p:cNvSpPr>
                <p:nvPr/>
              </p:nvSpPr>
              <p:spPr bwMode="auto">
                <a:xfrm>
                  <a:off x="3829" y="2125"/>
                  <a:ext cx="25"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2" tIns="34296" rIns="68592" bIns="34296" numCol="1" anchor="t" anchorCtr="0" compatLnSpc="1">
                  <a:prstTxWarp prst="textNoShape">
                    <a:avLst/>
                  </a:prstTxWarp>
                </a:bodyPr>
                <a:lstStyle/>
                <a:p>
                  <a:endParaRPr lang="zh-CN" altLang="en-US">
                    <a:solidFill>
                      <a:prstClr val="black"/>
                    </a:solidFill>
                  </a:endParaRPr>
                </a:p>
              </p:txBody>
            </p:sp>
            <p:sp>
              <p:nvSpPr>
                <p:cNvPr id="13" name="淘宝网Chenying0907出品 9"/>
                <p:cNvSpPr>
                  <a:spLocks/>
                </p:cNvSpPr>
                <p:nvPr/>
              </p:nvSpPr>
              <p:spPr bwMode="auto">
                <a:xfrm>
                  <a:off x="3812" y="2155"/>
                  <a:ext cx="58" cy="34"/>
                </a:xfrm>
                <a:custGeom>
                  <a:avLst/>
                  <a:gdLst>
                    <a:gd name="T0" fmla="*/ 20 w 21"/>
                    <a:gd name="T1" fmla="*/ 2 h 13"/>
                    <a:gd name="T2" fmla="*/ 16 w 21"/>
                    <a:gd name="T3" fmla="*/ 0 h 13"/>
                    <a:gd name="T4" fmla="*/ 16 w 21"/>
                    <a:gd name="T5" fmla="*/ 0 h 13"/>
                    <a:gd name="T6" fmla="*/ 14 w 21"/>
                    <a:gd name="T7" fmla="*/ 0 h 13"/>
                    <a:gd name="T8" fmla="*/ 13 w 21"/>
                    <a:gd name="T9" fmla="*/ 4 h 13"/>
                    <a:gd name="T10" fmla="*/ 11 w 21"/>
                    <a:gd name="T11" fmla="*/ 9 h 13"/>
                    <a:gd name="T12" fmla="*/ 9 w 21"/>
                    <a:gd name="T13" fmla="*/ 4 h 13"/>
                    <a:gd name="T14" fmla="*/ 7 w 21"/>
                    <a:gd name="T15" fmla="*/ 0 h 13"/>
                    <a:gd name="T16" fmla="*/ 4 w 21"/>
                    <a:gd name="T17" fmla="*/ 0 h 13"/>
                    <a:gd name="T18" fmla="*/ 4 w 21"/>
                    <a:gd name="T19" fmla="*/ 0 h 13"/>
                    <a:gd name="T20" fmla="*/ 0 w 21"/>
                    <a:gd name="T21" fmla="*/ 2 h 13"/>
                    <a:gd name="T22" fmla="*/ 0 w 21"/>
                    <a:gd name="T23" fmla="*/ 13 h 13"/>
                    <a:gd name="T24" fmla="*/ 3 w 21"/>
                    <a:gd name="T25" fmla="*/ 13 h 13"/>
                    <a:gd name="T26" fmla="*/ 4 w 21"/>
                    <a:gd name="T27" fmla="*/ 5 h 13"/>
                    <a:gd name="T28" fmla="*/ 4 w 21"/>
                    <a:gd name="T29" fmla="*/ 5 h 13"/>
                    <a:gd name="T30" fmla="*/ 4 w 21"/>
                    <a:gd name="T31" fmla="*/ 13 h 13"/>
                    <a:gd name="T32" fmla="*/ 16 w 21"/>
                    <a:gd name="T33" fmla="*/ 13 h 13"/>
                    <a:gd name="T34" fmla="*/ 16 w 21"/>
                    <a:gd name="T35" fmla="*/ 5 h 13"/>
                    <a:gd name="T36" fmla="*/ 16 w 21"/>
                    <a:gd name="T37" fmla="*/ 5 h 13"/>
                    <a:gd name="T38" fmla="*/ 17 w 21"/>
                    <a:gd name="T39" fmla="*/ 5 h 13"/>
                    <a:gd name="T40" fmla="*/ 17 w 21"/>
                    <a:gd name="T41" fmla="*/ 13 h 13"/>
                    <a:gd name="T42" fmla="*/ 20 w 21"/>
                    <a:gd name="T43" fmla="*/ 13 h 13"/>
                    <a:gd name="T44" fmla="*/ 20 w 21"/>
                    <a:gd name="T45"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 h="13">
                      <a:moveTo>
                        <a:pt x="20" y="2"/>
                      </a:moveTo>
                      <a:cubicBezTo>
                        <a:pt x="19" y="0"/>
                        <a:pt x="17" y="0"/>
                        <a:pt x="16" y="0"/>
                      </a:cubicBezTo>
                      <a:cubicBezTo>
                        <a:pt x="16" y="0"/>
                        <a:pt x="16" y="0"/>
                        <a:pt x="16" y="0"/>
                      </a:cubicBezTo>
                      <a:cubicBezTo>
                        <a:pt x="14" y="0"/>
                        <a:pt x="14" y="0"/>
                        <a:pt x="14" y="0"/>
                      </a:cubicBezTo>
                      <a:cubicBezTo>
                        <a:pt x="13" y="4"/>
                        <a:pt x="13" y="4"/>
                        <a:pt x="13" y="4"/>
                      </a:cubicBezTo>
                      <a:cubicBezTo>
                        <a:pt x="11" y="9"/>
                        <a:pt x="11" y="9"/>
                        <a:pt x="11" y="9"/>
                      </a:cubicBezTo>
                      <a:cubicBezTo>
                        <a:pt x="9" y="4"/>
                        <a:pt x="9" y="4"/>
                        <a:pt x="9" y="4"/>
                      </a:cubicBezTo>
                      <a:cubicBezTo>
                        <a:pt x="7" y="0"/>
                        <a:pt x="7" y="0"/>
                        <a:pt x="7" y="0"/>
                      </a:cubicBezTo>
                      <a:cubicBezTo>
                        <a:pt x="4" y="0"/>
                        <a:pt x="4" y="0"/>
                        <a:pt x="4" y="0"/>
                      </a:cubicBezTo>
                      <a:cubicBezTo>
                        <a:pt x="4" y="0"/>
                        <a:pt x="4" y="0"/>
                        <a:pt x="4" y="0"/>
                      </a:cubicBezTo>
                      <a:cubicBezTo>
                        <a:pt x="3" y="0"/>
                        <a:pt x="1" y="0"/>
                        <a:pt x="0" y="2"/>
                      </a:cubicBezTo>
                      <a:cubicBezTo>
                        <a:pt x="0" y="4"/>
                        <a:pt x="0" y="9"/>
                        <a:pt x="0" y="13"/>
                      </a:cubicBezTo>
                      <a:cubicBezTo>
                        <a:pt x="3" y="13"/>
                        <a:pt x="3" y="13"/>
                        <a:pt x="3" y="13"/>
                      </a:cubicBezTo>
                      <a:cubicBezTo>
                        <a:pt x="4" y="5"/>
                        <a:pt x="4" y="5"/>
                        <a:pt x="4" y="5"/>
                      </a:cubicBezTo>
                      <a:cubicBezTo>
                        <a:pt x="4" y="5"/>
                        <a:pt x="4" y="5"/>
                        <a:pt x="4" y="5"/>
                      </a:cubicBezTo>
                      <a:cubicBezTo>
                        <a:pt x="4" y="13"/>
                        <a:pt x="4" y="13"/>
                        <a:pt x="4" y="13"/>
                      </a:cubicBezTo>
                      <a:cubicBezTo>
                        <a:pt x="16" y="13"/>
                        <a:pt x="16" y="13"/>
                        <a:pt x="16" y="13"/>
                      </a:cubicBezTo>
                      <a:cubicBezTo>
                        <a:pt x="16" y="5"/>
                        <a:pt x="16" y="5"/>
                        <a:pt x="16" y="5"/>
                      </a:cubicBezTo>
                      <a:cubicBezTo>
                        <a:pt x="16" y="5"/>
                        <a:pt x="16" y="5"/>
                        <a:pt x="16" y="5"/>
                      </a:cubicBezTo>
                      <a:cubicBezTo>
                        <a:pt x="17" y="5"/>
                        <a:pt x="17" y="5"/>
                        <a:pt x="17" y="5"/>
                      </a:cubicBezTo>
                      <a:cubicBezTo>
                        <a:pt x="17" y="13"/>
                        <a:pt x="17" y="13"/>
                        <a:pt x="17" y="13"/>
                      </a:cubicBezTo>
                      <a:cubicBezTo>
                        <a:pt x="20" y="13"/>
                        <a:pt x="20" y="13"/>
                        <a:pt x="20" y="13"/>
                      </a:cubicBezTo>
                      <a:cubicBezTo>
                        <a:pt x="21" y="9"/>
                        <a:pt x="20" y="4"/>
                        <a:pt x="2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2" tIns="34296" rIns="68592" bIns="34296" numCol="1" anchor="t" anchorCtr="0" compatLnSpc="1">
                  <a:prstTxWarp prst="textNoShape">
                    <a:avLst/>
                  </a:prstTxWarp>
                </a:bodyPr>
                <a:lstStyle/>
                <a:p>
                  <a:endParaRPr lang="zh-CN" altLang="en-US">
                    <a:solidFill>
                      <a:prstClr val="black"/>
                    </a:solidFill>
                  </a:endParaRPr>
                </a:p>
              </p:txBody>
            </p:sp>
            <p:sp>
              <p:nvSpPr>
                <p:cNvPr id="14" name="淘宝网Chenying0907出品 10"/>
                <p:cNvSpPr>
                  <a:spLocks/>
                </p:cNvSpPr>
                <p:nvPr/>
              </p:nvSpPr>
              <p:spPr bwMode="auto">
                <a:xfrm>
                  <a:off x="3837" y="2152"/>
                  <a:ext cx="9" cy="27"/>
                </a:xfrm>
                <a:custGeom>
                  <a:avLst/>
                  <a:gdLst>
                    <a:gd name="T0" fmla="*/ 2 w 3"/>
                    <a:gd name="T1" fmla="*/ 2 h 10"/>
                    <a:gd name="T2" fmla="*/ 2 w 3"/>
                    <a:gd name="T3" fmla="*/ 1 h 10"/>
                    <a:gd name="T4" fmla="*/ 2 w 3"/>
                    <a:gd name="T5" fmla="*/ 0 h 10"/>
                    <a:gd name="T6" fmla="*/ 1 w 3"/>
                    <a:gd name="T7" fmla="*/ 1 h 10"/>
                    <a:gd name="T8" fmla="*/ 1 w 3"/>
                    <a:gd name="T9" fmla="*/ 2 h 10"/>
                    <a:gd name="T10" fmla="*/ 0 w 3"/>
                    <a:gd name="T11" fmla="*/ 7 h 10"/>
                    <a:gd name="T12" fmla="*/ 2 w 3"/>
                    <a:gd name="T13" fmla="*/ 10 h 10"/>
                    <a:gd name="T14" fmla="*/ 3 w 3"/>
                    <a:gd name="T15" fmla="*/ 7 h 10"/>
                    <a:gd name="T16" fmla="*/ 2 w 3"/>
                    <a:gd name="T17"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0">
                      <a:moveTo>
                        <a:pt x="2" y="2"/>
                      </a:moveTo>
                      <a:cubicBezTo>
                        <a:pt x="2" y="2"/>
                        <a:pt x="2" y="1"/>
                        <a:pt x="2" y="1"/>
                      </a:cubicBezTo>
                      <a:cubicBezTo>
                        <a:pt x="2" y="1"/>
                        <a:pt x="2" y="0"/>
                        <a:pt x="2" y="0"/>
                      </a:cubicBezTo>
                      <a:cubicBezTo>
                        <a:pt x="1" y="0"/>
                        <a:pt x="1" y="1"/>
                        <a:pt x="1" y="1"/>
                      </a:cubicBezTo>
                      <a:cubicBezTo>
                        <a:pt x="1" y="1"/>
                        <a:pt x="1" y="2"/>
                        <a:pt x="1" y="2"/>
                      </a:cubicBezTo>
                      <a:cubicBezTo>
                        <a:pt x="0" y="7"/>
                        <a:pt x="0" y="7"/>
                        <a:pt x="0" y="7"/>
                      </a:cubicBezTo>
                      <a:cubicBezTo>
                        <a:pt x="2" y="10"/>
                        <a:pt x="2" y="10"/>
                        <a:pt x="2" y="10"/>
                      </a:cubicBezTo>
                      <a:cubicBezTo>
                        <a:pt x="3" y="7"/>
                        <a:pt x="3" y="7"/>
                        <a:pt x="3" y="7"/>
                      </a:cubicBezTo>
                      <a:lnTo>
                        <a:pt x="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2" tIns="34296" rIns="68592" bIns="34296" numCol="1" anchor="t" anchorCtr="0" compatLnSpc="1">
                  <a:prstTxWarp prst="textNoShape">
                    <a:avLst/>
                  </a:prstTxWarp>
                </a:bodyPr>
                <a:lstStyle/>
                <a:p>
                  <a:endParaRPr lang="zh-CN" altLang="en-US">
                    <a:solidFill>
                      <a:prstClr val="black"/>
                    </a:solidFill>
                  </a:endParaRPr>
                </a:p>
              </p:txBody>
            </p:sp>
          </p:grpSp>
        </p:grpSp>
      </p:grpSp>
      <p:grpSp>
        <p:nvGrpSpPr>
          <p:cNvPr id="23" name="淘宝网Chenying0907出品 22"/>
          <p:cNvGrpSpPr/>
          <p:nvPr/>
        </p:nvGrpSpPr>
        <p:grpSpPr>
          <a:xfrm>
            <a:off x="2346554" y="1386580"/>
            <a:ext cx="2266421" cy="3659080"/>
            <a:chOff x="2055803" y="1772781"/>
            <a:chExt cx="3020977" cy="4879056"/>
          </a:xfrm>
        </p:grpSpPr>
        <p:sp>
          <p:nvSpPr>
            <p:cNvPr id="24" name="淘宝网Chenying0907出品 159"/>
            <p:cNvSpPr/>
            <p:nvPr/>
          </p:nvSpPr>
          <p:spPr>
            <a:xfrm rot="1980000">
              <a:off x="2055803" y="5487147"/>
              <a:ext cx="3020977" cy="1164690"/>
            </a:xfrm>
            <a:custGeom>
              <a:avLst/>
              <a:gdLst>
                <a:gd name="connsiteX0" fmla="*/ 0 w 3518755"/>
                <a:gd name="connsiteY0" fmla="*/ 657420 h 1314840"/>
                <a:gd name="connsiteX1" fmla="*/ 1759378 w 3518755"/>
                <a:gd name="connsiteY1" fmla="*/ 0 h 1314840"/>
                <a:gd name="connsiteX2" fmla="*/ 3518756 w 3518755"/>
                <a:gd name="connsiteY2" fmla="*/ 657420 h 1314840"/>
                <a:gd name="connsiteX3" fmla="*/ 1759378 w 3518755"/>
                <a:gd name="connsiteY3" fmla="*/ 1314840 h 1314840"/>
                <a:gd name="connsiteX4" fmla="*/ 0 w 3518755"/>
                <a:gd name="connsiteY4" fmla="*/ 657420 h 1314840"/>
                <a:gd name="connsiteX0" fmla="*/ 0 w 3518756"/>
                <a:gd name="connsiteY0" fmla="*/ 657420 h 1340269"/>
                <a:gd name="connsiteX1" fmla="*/ 1759378 w 3518756"/>
                <a:gd name="connsiteY1" fmla="*/ 0 h 1340269"/>
                <a:gd name="connsiteX2" fmla="*/ 3518756 w 3518756"/>
                <a:gd name="connsiteY2" fmla="*/ 657420 h 1340269"/>
                <a:gd name="connsiteX3" fmla="*/ 1759378 w 3518756"/>
                <a:gd name="connsiteY3" fmla="*/ 1314840 h 1340269"/>
                <a:gd name="connsiteX4" fmla="*/ 0 w 3518756"/>
                <a:gd name="connsiteY4" fmla="*/ 657420 h 1340269"/>
                <a:gd name="connsiteX0" fmla="*/ 0 w 3518756"/>
                <a:gd name="connsiteY0" fmla="*/ 673936 h 1356785"/>
                <a:gd name="connsiteX1" fmla="*/ 1759378 w 3518756"/>
                <a:gd name="connsiteY1" fmla="*/ 16516 h 1356785"/>
                <a:gd name="connsiteX2" fmla="*/ 3518756 w 3518756"/>
                <a:gd name="connsiteY2" fmla="*/ 673936 h 1356785"/>
                <a:gd name="connsiteX3" fmla="*/ 1759378 w 3518756"/>
                <a:gd name="connsiteY3" fmla="*/ 1331356 h 1356785"/>
                <a:gd name="connsiteX4" fmla="*/ 0 w 3518756"/>
                <a:gd name="connsiteY4" fmla="*/ 673936 h 1356785"/>
                <a:gd name="connsiteX0" fmla="*/ 0 w 3518756"/>
                <a:gd name="connsiteY0" fmla="*/ 673936 h 1356601"/>
                <a:gd name="connsiteX1" fmla="*/ 1759378 w 3518756"/>
                <a:gd name="connsiteY1" fmla="*/ 16516 h 1356601"/>
                <a:gd name="connsiteX2" fmla="*/ 3518756 w 3518756"/>
                <a:gd name="connsiteY2" fmla="*/ 673936 h 1356601"/>
                <a:gd name="connsiteX3" fmla="*/ 1759378 w 3518756"/>
                <a:gd name="connsiteY3" fmla="*/ 1331356 h 1356601"/>
                <a:gd name="connsiteX4" fmla="*/ 0 w 3518756"/>
                <a:gd name="connsiteY4" fmla="*/ 673936 h 1356601"/>
                <a:gd name="connsiteX0" fmla="*/ 0 w 3518756"/>
                <a:gd name="connsiteY0" fmla="*/ 673936 h 1356601"/>
                <a:gd name="connsiteX1" fmla="*/ 1759378 w 3518756"/>
                <a:gd name="connsiteY1" fmla="*/ 16516 h 1356601"/>
                <a:gd name="connsiteX2" fmla="*/ 3518756 w 3518756"/>
                <a:gd name="connsiteY2" fmla="*/ 673936 h 1356601"/>
                <a:gd name="connsiteX3" fmla="*/ 1759378 w 3518756"/>
                <a:gd name="connsiteY3" fmla="*/ 1331356 h 1356601"/>
                <a:gd name="connsiteX4" fmla="*/ 0 w 3518756"/>
                <a:gd name="connsiteY4" fmla="*/ 673936 h 1356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8756" h="1356601">
                  <a:moveTo>
                    <a:pt x="0" y="673936"/>
                  </a:moveTo>
                  <a:cubicBezTo>
                    <a:pt x="0" y="310853"/>
                    <a:pt x="599726" y="-86393"/>
                    <a:pt x="1759378" y="16516"/>
                  </a:cubicBezTo>
                  <a:cubicBezTo>
                    <a:pt x="2919030" y="119425"/>
                    <a:pt x="3518756" y="310853"/>
                    <a:pt x="3518756" y="673936"/>
                  </a:cubicBezTo>
                  <a:cubicBezTo>
                    <a:pt x="3518756" y="1037019"/>
                    <a:pt x="2880768" y="1268746"/>
                    <a:pt x="1759378" y="1331356"/>
                  </a:cubicBezTo>
                  <a:cubicBezTo>
                    <a:pt x="580763" y="1465741"/>
                    <a:pt x="0" y="1037019"/>
                    <a:pt x="0" y="673936"/>
                  </a:cubicBezTo>
                  <a:close/>
                </a:path>
              </a:pathLst>
            </a:custGeom>
            <a:gradFill>
              <a:gsLst>
                <a:gs pos="53000">
                  <a:srgbClr val="000000">
                    <a:alpha val="15000"/>
                  </a:srgbClr>
                </a:gs>
                <a:gs pos="80000">
                  <a:schemeClr val="tx1">
                    <a:alpha val="5000"/>
                  </a:schemeClr>
                </a:gs>
                <a:gs pos="36000">
                  <a:srgbClr val="000000">
                    <a:alpha val="30000"/>
                  </a:srgbClr>
                </a:gs>
                <a:gs pos="17000">
                  <a:schemeClr val="tx1">
                    <a:alpha val="55000"/>
                  </a:schemeClr>
                </a:gs>
                <a:gs pos="0">
                  <a:schemeClr val="tx1">
                    <a:alpha val="76000"/>
                  </a:schemeClr>
                </a:gs>
                <a:gs pos="100000">
                  <a:schemeClr val="tx1">
                    <a:alpha val="0"/>
                  </a:schemeClr>
                </a:gs>
              </a:gsLst>
              <a:lin ang="0" scaled="0"/>
            </a:gradFill>
            <a:ln>
              <a:noFill/>
            </a:ln>
            <a:effectLst>
              <a:softEdge rad="279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5" name="淘宝网Chenying0907出品 24"/>
            <p:cNvGrpSpPr/>
            <p:nvPr/>
          </p:nvGrpSpPr>
          <p:grpSpPr>
            <a:xfrm>
              <a:off x="2406244" y="1772781"/>
              <a:ext cx="840154" cy="3954268"/>
              <a:chOff x="2377622" y="1434354"/>
              <a:chExt cx="978590" cy="4605829"/>
            </a:xfrm>
          </p:grpSpPr>
          <p:grpSp>
            <p:nvGrpSpPr>
              <p:cNvPr id="26" name="淘宝网Chenying0907出品 25"/>
              <p:cNvGrpSpPr/>
              <p:nvPr/>
            </p:nvGrpSpPr>
            <p:grpSpPr>
              <a:xfrm>
                <a:off x="2377622" y="1831508"/>
                <a:ext cx="978590" cy="4208675"/>
                <a:chOff x="1877323" y="3273524"/>
                <a:chExt cx="978590" cy="2761704"/>
              </a:xfrm>
            </p:grpSpPr>
            <p:grpSp>
              <p:nvGrpSpPr>
                <p:cNvPr id="34" name="淘宝网Chenying0907出品 33"/>
                <p:cNvGrpSpPr/>
                <p:nvPr/>
              </p:nvGrpSpPr>
              <p:grpSpPr>
                <a:xfrm>
                  <a:off x="1878505" y="3273524"/>
                  <a:ext cx="977408" cy="2757417"/>
                  <a:chOff x="2201764" y="1989138"/>
                  <a:chExt cx="1309885" cy="3695383"/>
                </a:xfrm>
              </p:grpSpPr>
              <p:sp>
                <p:nvSpPr>
                  <p:cNvPr id="39" name="淘宝网Chenying0907出品 38"/>
                  <p:cNvSpPr/>
                  <p:nvPr/>
                </p:nvSpPr>
                <p:spPr>
                  <a:xfrm>
                    <a:off x="2484120" y="2273934"/>
                    <a:ext cx="746760" cy="34105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0" name="平行四边形 39"/>
                  <p:cNvSpPr/>
                  <p:nvPr/>
                </p:nvSpPr>
                <p:spPr>
                  <a:xfrm rot="5400000">
                    <a:off x="495251" y="3695651"/>
                    <a:ext cx="3695382" cy="282356"/>
                  </a:xfrm>
                  <a:prstGeom prst="parallelogram">
                    <a:avLst>
                      <a:gd name="adj" fmla="val 14374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1" name="平行四边形 40"/>
                  <p:cNvSpPr/>
                  <p:nvPr/>
                </p:nvSpPr>
                <p:spPr>
                  <a:xfrm rot="16200000" flipH="1">
                    <a:off x="1522780" y="3695651"/>
                    <a:ext cx="3695382" cy="282356"/>
                  </a:xfrm>
                  <a:prstGeom prst="parallelogram">
                    <a:avLst>
                      <a:gd name="adj" fmla="val 143744"/>
                    </a:avLst>
                  </a:prstGeom>
                  <a:solidFill>
                    <a:schemeClr val="bg1">
                      <a:lumMod val="8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35" name="淘宝网Chenying0907出品 34"/>
                <p:cNvGrpSpPr/>
                <p:nvPr/>
              </p:nvGrpSpPr>
              <p:grpSpPr>
                <a:xfrm>
                  <a:off x="1877323" y="5213160"/>
                  <a:ext cx="977409" cy="822068"/>
                  <a:chOff x="4259165" y="4605153"/>
                  <a:chExt cx="1309886" cy="1101703"/>
                </a:xfrm>
              </p:grpSpPr>
              <p:sp>
                <p:nvSpPr>
                  <p:cNvPr id="36" name="平行四边形 35"/>
                  <p:cNvSpPr/>
                  <p:nvPr/>
                </p:nvSpPr>
                <p:spPr>
                  <a:xfrm rot="5400000">
                    <a:off x="3852283" y="5012035"/>
                    <a:ext cx="1096120" cy="282356"/>
                  </a:xfrm>
                  <a:prstGeom prst="parallelogram">
                    <a:avLst>
                      <a:gd name="adj" fmla="val 143744"/>
                    </a:avLst>
                  </a:prstGeom>
                  <a:solidFill>
                    <a:srgbClr val="01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7" name="淘宝网Chenying0907出品 36"/>
                  <p:cNvSpPr/>
                  <p:nvPr/>
                </p:nvSpPr>
                <p:spPr>
                  <a:xfrm>
                    <a:off x="4541520" y="4866746"/>
                    <a:ext cx="746759" cy="834529"/>
                  </a:xfrm>
                  <a:prstGeom prst="rect">
                    <a:avLst/>
                  </a:prstGeom>
                  <a:solidFill>
                    <a:srgbClr val="01A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8" name="平行四边形 37"/>
                  <p:cNvSpPr/>
                  <p:nvPr/>
                </p:nvSpPr>
                <p:spPr>
                  <a:xfrm rot="16200000" flipH="1">
                    <a:off x="4879813" y="5017618"/>
                    <a:ext cx="1096120" cy="282356"/>
                  </a:xfrm>
                  <a:prstGeom prst="parallelogram">
                    <a:avLst>
                      <a:gd name="adj" fmla="val 143744"/>
                    </a:avLst>
                  </a:prstGeom>
                  <a:solidFill>
                    <a:srgbClr val="01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27" name="六边形 26"/>
              <p:cNvSpPr/>
              <p:nvPr/>
            </p:nvSpPr>
            <p:spPr>
              <a:xfrm>
                <a:off x="2378805" y="1434354"/>
                <a:ext cx="976224" cy="841572"/>
              </a:xfrm>
              <a:prstGeom prst="hexagon">
                <a:avLst/>
              </a:prstGeom>
              <a:solidFill>
                <a:srgbClr val="01ACBE"/>
              </a:solidFill>
              <a:ln>
                <a:noFill/>
              </a:ln>
              <a:scene3d>
                <a:camera prst="orthographicFront">
                  <a:rot lat="27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淘宝网Chenying0907出品 222"/>
              <p:cNvSpPr txBox="1"/>
              <p:nvPr/>
            </p:nvSpPr>
            <p:spPr>
              <a:xfrm>
                <a:off x="2403648" y="1470834"/>
                <a:ext cx="916408" cy="478015"/>
              </a:xfrm>
              <a:prstGeom prst="rect">
                <a:avLst/>
              </a:prstGeom>
              <a:noFill/>
              <a:scene3d>
                <a:camera prst="orthographicFront">
                  <a:rot lat="2700000" lon="0" rev="0"/>
                </a:camera>
                <a:lightRig rig="threePt" dir="t"/>
              </a:scene3d>
            </p:spPr>
            <p:txBody>
              <a:bodyPr wrap="square" rtlCol="0">
                <a:spAutoFit/>
              </a:bodyPr>
              <a:lstStyle/>
              <a:p>
                <a:pPr algn="ctr"/>
                <a:endParaRPr lang="zh-CN" altLang="en-US" sz="1400" dirty="0">
                  <a:solidFill>
                    <a:prstClr val="white"/>
                  </a:solidFill>
                  <a:latin typeface="Agency FB" panose="020B0503020202020204" pitchFamily="34" charset="0"/>
                </a:endParaRPr>
              </a:p>
            </p:txBody>
          </p:sp>
          <p:grpSp>
            <p:nvGrpSpPr>
              <p:cNvPr id="29" name="Group 20"/>
              <p:cNvGrpSpPr>
                <a:grpSpLocks noChangeAspect="1"/>
              </p:cNvGrpSpPr>
              <p:nvPr/>
            </p:nvGrpSpPr>
            <p:grpSpPr bwMode="auto">
              <a:xfrm>
                <a:off x="2669842" y="5431607"/>
                <a:ext cx="405559" cy="323351"/>
                <a:chOff x="3899" y="2225"/>
                <a:chExt cx="74" cy="59"/>
              </a:xfrm>
              <a:solidFill>
                <a:schemeClr val="bg1"/>
              </a:solidFill>
              <a:effectLst>
                <a:outerShdw blurRad="50800" dist="38100" dir="2700000" algn="tl" rotWithShape="0">
                  <a:prstClr val="black">
                    <a:alpha val="40000"/>
                  </a:prstClr>
                </a:outerShdw>
              </a:effectLst>
            </p:grpSpPr>
            <p:sp>
              <p:nvSpPr>
                <p:cNvPr id="30" name="淘宝网Chenying0907出品 21"/>
                <p:cNvSpPr>
                  <a:spLocks noEditPoints="1"/>
                </p:cNvSpPr>
                <p:nvPr/>
              </p:nvSpPr>
              <p:spPr bwMode="auto">
                <a:xfrm>
                  <a:off x="3899" y="2225"/>
                  <a:ext cx="74" cy="59"/>
                </a:xfrm>
                <a:custGeom>
                  <a:avLst/>
                  <a:gdLst>
                    <a:gd name="T0" fmla="*/ 27 w 29"/>
                    <a:gd name="T1" fmla="*/ 0 h 22"/>
                    <a:gd name="T2" fmla="*/ 3 w 29"/>
                    <a:gd name="T3" fmla="*/ 0 h 22"/>
                    <a:gd name="T4" fmla="*/ 0 w 29"/>
                    <a:gd name="T5" fmla="*/ 3 h 22"/>
                    <a:gd name="T6" fmla="*/ 0 w 29"/>
                    <a:gd name="T7" fmla="*/ 16 h 22"/>
                    <a:gd name="T8" fmla="*/ 3 w 29"/>
                    <a:gd name="T9" fmla="*/ 19 h 22"/>
                    <a:gd name="T10" fmla="*/ 10 w 29"/>
                    <a:gd name="T11" fmla="*/ 19 h 22"/>
                    <a:gd name="T12" fmla="*/ 9 w 29"/>
                    <a:gd name="T13" fmla="*/ 20 h 22"/>
                    <a:gd name="T14" fmla="*/ 5 w 29"/>
                    <a:gd name="T15" fmla="*/ 20 h 22"/>
                    <a:gd name="T16" fmla="*/ 3 w 29"/>
                    <a:gd name="T17" fmla="*/ 21 h 22"/>
                    <a:gd name="T18" fmla="*/ 5 w 29"/>
                    <a:gd name="T19" fmla="*/ 22 h 22"/>
                    <a:gd name="T20" fmla="*/ 24 w 29"/>
                    <a:gd name="T21" fmla="*/ 22 h 22"/>
                    <a:gd name="T22" fmla="*/ 26 w 29"/>
                    <a:gd name="T23" fmla="*/ 21 h 22"/>
                    <a:gd name="T24" fmla="*/ 24 w 29"/>
                    <a:gd name="T25" fmla="*/ 20 h 22"/>
                    <a:gd name="T26" fmla="*/ 21 w 29"/>
                    <a:gd name="T27" fmla="*/ 20 h 22"/>
                    <a:gd name="T28" fmla="*/ 19 w 29"/>
                    <a:gd name="T29" fmla="*/ 19 h 22"/>
                    <a:gd name="T30" fmla="*/ 27 w 29"/>
                    <a:gd name="T31" fmla="*/ 19 h 22"/>
                    <a:gd name="T32" fmla="*/ 29 w 29"/>
                    <a:gd name="T33" fmla="*/ 16 h 22"/>
                    <a:gd name="T34" fmla="*/ 29 w 29"/>
                    <a:gd name="T35" fmla="*/ 3 h 22"/>
                    <a:gd name="T36" fmla="*/ 27 w 29"/>
                    <a:gd name="T37" fmla="*/ 0 h 22"/>
                    <a:gd name="T38" fmla="*/ 28 w 29"/>
                    <a:gd name="T39" fmla="*/ 16 h 22"/>
                    <a:gd name="T40" fmla="*/ 27 w 29"/>
                    <a:gd name="T41" fmla="*/ 17 h 22"/>
                    <a:gd name="T42" fmla="*/ 3 w 29"/>
                    <a:gd name="T43" fmla="*/ 17 h 22"/>
                    <a:gd name="T44" fmla="*/ 2 w 29"/>
                    <a:gd name="T45" fmla="*/ 16 h 22"/>
                    <a:gd name="T46" fmla="*/ 2 w 29"/>
                    <a:gd name="T47" fmla="*/ 3 h 22"/>
                    <a:gd name="T48" fmla="*/ 3 w 29"/>
                    <a:gd name="T49" fmla="*/ 2 h 22"/>
                    <a:gd name="T50" fmla="*/ 27 w 29"/>
                    <a:gd name="T51" fmla="*/ 2 h 22"/>
                    <a:gd name="T52" fmla="*/ 28 w 29"/>
                    <a:gd name="T53" fmla="*/ 3 h 22"/>
                    <a:gd name="T54" fmla="*/ 28 w 29"/>
                    <a:gd name="T55" fmla="*/ 1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 h="22">
                      <a:moveTo>
                        <a:pt x="27" y="0"/>
                      </a:moveTo>
                      <a:cubicBezTo>
                        <a:pt x="3" y="0"/>
                        <a:pt x="3" y="0"/>
                        <a:pt x="3" y="0"/>
                      </a:cubicBezTo>
                      <a:cubicBezTo>
                        <a:pt x="2" y="0"/>
                        <a:pt x="0" y="1"/>
                        <a:pt x="0" y="3"/>
                      </a:cubicBezTo>
                      <a:cubicBezTo>
                        <a:pt x="0" y="16"/>
                        <a:pt x="0" y="16"/>
                        <a:pt x="0" y="16"/>
                      </a:cubicBezTo>
                      <a:cubicBezTo>
                        <a:pt x="0" y="18"/>
                        <a:pt x="2" y="19"/>
                        <a:pt x="3" y="19"/>
                      </a:cubicBezTo>
                      <a:cubicBezTo>
                        <a:pt x="10" y="19"/>
                        <a:pt x="10" y="19"/>
                        <a:pt x="10" y="19"/>
                      </a:cubicBezTo>
                      <a:cubicBezTo>
                        <a:pt x="10" y="19"/>
                        <a:pt x="9" y="19"/>
                        <a:pt x="9" y="20"/>
                      </a:cubicBezTo>
                      <a:cubicBezTo>
                        <a:pt x="5" y="20"/>
                        <a:pt x="5" y="20"/>
                        <a:pt x="5" y="20"/>
                      </a:cubicBezTo>
                      <a:cubicBezTo>
                        <a:pt x="4" y="20"/>
                        <a:pt x="3" y="20"/>
                        <a:pt x="3" y="21"/>
                      </a:cubicBezTo>
                      <a:cubicBezTo>
                        <a:pt x="3" y="21"/>
                        <a:pt x="4" y="22"/>
                        <a:pt x="5" y="22"/>
                      </a:cubicBezTo>
                      <a:cubicBezTo>
                        <a:pt x="24" y="22"/>
                        <a:pt x="24" y="22"/>
                        <a:pt x="24" y="22"/>
                      </a:cubicBezTo>
                      <a:cubicBezTo>
                        <a:pt x="25" y="22"/>
                        <a:pt x="26" y="21"/>
                        <a:pt x="26" y="21"/>
                      </a:cubicBezTo>
                      <a:cubicBezTo>
                        <a:pt x="26" y="20"/>
                        <a:pt x="25" y="20"/>
                        <a:pt x="24" y="20"/>
                      </a:cubicBezTo>
                      <a:cubicBezTo>
                        <a:pt x="21" y="20"/>
                        <a:pt x="21" y="20"/>
                        <a:pt x="21" y="20"/>
                      </a:cubicBezTo>
                      <a:cubicBezTo>
                        <a:pt x="20" y="19"/>
                        <a:pt x="20" y="19"/>
                        <a:pt x="19" y="19"/>
                      </a:cubicBezTo>
                      <a:cubicBezTo>
                        <a:pt x="27" y="19"/>
                        <a:pt x="27" y="19"/>
                        <a:pt x="27" y="19"/>
                      </a:cubicBezTo>
                      <a:cubicBezTo>
                        <a:pt x="28" y="19"/>
                        <a:pt x="29" y="18"/>
                        <a:pt x="29" y="16"/>
                      </a:cubicBezTo>
                      <a:cubicBezTo>
                        <a:pt x="29" y="3"/>
                        <a:pt x="29" y="3"/>
                        <a:pt x="29" y="3"/>
                      </a:cubicBezTo>
                      <a:cubicBezTo>
                        <a:pt x="29" y="1"/>
                        <a:pt x="28" y="0"/>
                        <a:pt x="27" y="0"/>
                      </a:cubicBezTo>
                      <a:close/>
                      <a:moveTo>
                        <a:pt x="28" y="16"/>
                      </a:moveTo>
                      <a:cubicBezTo>
                        <a:pt x="28" y="17"/>
                        <a:pt x="27" y="17"/>
                        <a:pt x="27" y="17"/>
                      </a:cubicBezTo>
                      <a:cubicBezTo>
                        <a:pt x="3" y="17"/>
                        <a:pt x="3" y="17"/>
                        <a:pt x="3" y="17"/>
                      </a:cubicBezTo>
                      <a:cubicBezTo>
                        <a:pt x="2" y="17"/>
                        <a:pt x="2" y="17"/>
                        <a:pt x="2" y="16"/>
                      </a:cubicBezTo>
                      <a:cubicBezTo>
                        <a:pt x="2" y="3"/>
                        <a:pt x="2" y="3"/>
                        <a:pt x="2" y="3"/>
                      </a:cubicBezTo>
                      <a:cubicBezTo>
                        <a:pt x="2" y="2"/>
                        <a:pt x="2" y="2"/>
                        <a:pt x="3" y="2"/>
                      </a:cubicBezTo>
                      <a:cubicBezTo>
                        <a:pt x="27" y="2"/>
                        <a:pt x="27" y="2"/>
                        <a:pt x="27" y="2"/>
                      </a:cubicBezTo>
                      <a:cubicBezTo>
                        <a:pt x="27" y="2"/>
                        <a:pt x="28" y="2"/>
                        <a:pt x="28" y="3"/>
                      </a:cubicBezTo>
                      <a:lnTo>
                        <a:pt x="28"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2" tIns="34296" rIns="68592" bIns="34296" numCol="1" anchor="t" anchorCtr="0" compatLnSpc="1">
                  <a:prstTxWarp prst="textNoShape">
                    <a:avLst/>
                  </a:prstTxWarp>
                </a:bodyPr>
                <a:lstStyle/>
                <a:p>
                  <a:endParaRPr lang="zh-CN" altLang="en-US">
                    <a:solidFill>
                      <a:prstClr val="black"/>
                    </a:solidFill>
                  </a:endParaRPr>
                </a:p>
              </p:txBody>
            </p:sp>
            <p:sp>
              <p:nvSpPr>
                <p:cNvPr id="31" name="淘宝网Chenying0907出品 22"/>
                <p:cNvSpPr>
                  <a:spLocks noEditPoints="1"/>
                </p:cNvSpPr>
                <p:nvPr/>
              </p:nvSpPr>
              <p:spPr bwMode="auto">
                <a:xfrm>
                  <a:off x="3917" y="2241"/>
                  <a:ext cx="25" cy="27"/>
                </a:xfrm>
                <a:custGeom>
                  <a:avLst/>
                  <a:gdLst>
                    <a:gd name="T0" fmla="*/ 10 w 10"/>
                    <a:gd name="T1" fmla="*/ 6 h 10"/>
                    <a:gd name="T2" fmla="*/ 10 w 10"/>
                    <a:gd name="T3" fmla="*/ 4 h 10"/>
                    <a:gd name="T4" fmla="*/ 9 w 10"/>
                    <a:gd name="T5" fmla="*/ 4 h 10"/>
                    <a:gd name="T6" fmla="*/ 8 w 10"/>
                    <a:gd name="T7" fmla="*/ 3 h 10"/>
                    <a:gd name="T8" fmla="*/ 9 w 10"/>
                    <a:gd name="T9" fmla="*/ 2 h 10"/>
                    <a:gd name="T10" fmla="*/ 8 w 10"/>
                    <a:gd name="T11" fmla="*/ 1 h 10"/>
                    <a:gd name="T12" fmla="*/ 8 w 10"/>
                    <a:gd name="T13" fmla="*/ 2 h 10"/>
                    <a:gd name="T14" fmla="*/ 6 w 10"/>
                    <a:gd name="T15" fmla="*/ 1 h 10"/>
                    <a:gd name="T16" fmla="*/ 6 w 10"/>
                    <a:gd name="T17" fmla="*/ 0 h 10"/>
                    <a:gd name="T18" fmla="*/ 4 w 10"/>
                    <a:gd name="T19" fmla="*/ 0 h 10"/>
                    <a:gd name="T20" fmla="*/ 4 w 10"/>
                    <a:gd name="T21" fmla="*/ 1 h 10"/>
                    <a:gd name="T22" fmla="*/ 3 w 10"/>
                    <a:gd name="T23" fmla="*/ 2 h 10"/>
                    <a:gd name="T24" fmla="*/ 2 w 10"/>
                    <a:gd name="T25" fmla="*/ 1 h 10"/>
                    <a:gd name="T26" fmla="*/ 1 w 10"/>
                    <a:gd name="T27" fmla="*/ 2 h 10"/>
                    <a:gd name="T28" fmla="*/ 2 w 10"/>
                    <a:gd name="T29" fmla="*/ 3 h 10"/>
                    <a:gd name="T30" fmla="*/ 1 w 10"/>
                    <a:gd name="T31" fmla="*/ 4 h 10"/>
                    <a:gd name="T32" fmla="*/ 0 w 10"/>
                    <a:gd name="T33" fmla="*/ 4 h 10"/>
                    <a:gd name="T34" fmla="*/ 0 w 10"/>
                    <a:gd name="T35" fmla="*/ 6 h 10"/>
                    <a:gd name="T36" fmla="*/ 1 w 10"/>
                    <a:gd name="T37" fmla="*/ 6 h 10"/>
                    <a:gd name="T38" fmla="*/ 2 w 10"/>
                    <a:gd name="T39" fmla="*/ 8 h 10"/>
                    <a:gd name="T40" fmla="*/ 1 w 10"/>
                    <a:gd name="T41" fmla="*/ 8 h 10"/>
                    <a:gd name="T42" fmla="*/ 2 w 10"/>
                    <a:gd name="T43" fmla="*/ 9 h 10"/>
                    <a:gd name="T44" fmla="*/ 3 w 10"/>
                    <a:gd name="T45" fmla="*/ 8 h 10"/>
                    <a:gd name="T46" fmla="*/ 4 w 10"/>
                    <a:gd name="T47" fmla="*/ 9 h 10"/>
                    <a:gd name="T48" fmla="*/ 4 w 10"/>
                    <a:gd name="T49" fmla="*/ 10 h 10"/>
                    <a:gd name="T50" fmla="*/ 6 w 10"/>
                    <a:gd name="T51" fmla="*/ 10 h 10"/>
                    <a:gd name="T52" fmla="*/ 6 w 10"/>
                    <a:gd name="T53" fmla="*/ 9 h 10"/>
                    <a:gd name="T54" fmla="*/ 8 w 10"/>
                    <a:gd name="T55" fmla="*/ 8 h 10"/>
                    <a:gd name="T56" fmla="*/ 8 w 10"/>
                    <a:gd name="T57" fmla="*/ 9 h 10"/>
                    <a:gd name="T58" fmla="*/ 9 w 10"/>
                    <a:gd name="T59" fmla="*/ 8 h 10"/>
                    <a:gd name="T60" fmla="*/ 8 w 10"/>
                    <a:gd name="T61" fmla="*/ 8 h 10"/>
                    <a:gd name="T62" fmla="*/ 9 w 10"/>
                    <a:gd name="T63" fmla="*/ 6 h 10"/>
                    <a:gd name="T64" fmla="*/ 10 w 10"/>
                    <a:gd name="T65" fmla="*/ 6 h 10"/>
                    <a:gd name="T66" fmla="*/ 8 w 10"/>
                    <a:gd name="T67" fmla="*/ 5 h 10"/>
                    <a:gd name="T68" fmla="*/ 5 w 10"/>
                    <a:gd name="T69" fmla="*/ 8 h 10"/>
                    <a:gd name="T70" fmla="*/ 2 w 10"/>
                    <a:gd name="T71" fmla="*/ 5 h 10"/>
                    <a:gd name="T72" fmla="*/ 5 w 10"/>
                    <a:gd name="T73" fmla="*/ 2 h 10"/>
                    <a:gd name="T74" fmla="*/ 8 w 10"/>
                    <a:gd name="T75"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 h="10">
                      <a:moveTo>
                        <a:pt x="10" y="6"/>
                      </a:moveTo>
                      <a:cubicBezTo>
                        <a:pt x="10" y="4"/>
                        <a:pt x="10" y="4"/>
                        <a:pt x="10" y="4"/>
                      </a:cubicBezTo>
                      <a:cubicBezTo>
                        <a:pt x="9" y="4"/>
                        <a:pt x="9" y="4"/>
                        <a:pt x="9" y="4"/>
                      </a:cubicBezTo>
                      <a:cubicBezTo>
                        <a:pt x="9" y="4"/>
                        <a:pt x="9" y="3"/>
                        <a:pt x="8" y="3"/>
                      </a:cubicBezTo>
                      <a:cubicBezTo>
                        <a:pt x="9" y="2"/>
                        <a:pt x="9" y="2"/>
                        <a:pt x="9" y="2"/>
                      </a:cubicBezTo>
                      <a:cubicBezTo>
                        <a:pt x="8" y="1"/>
                        <a:pt x="8" y="1"/>
                        <a:pt x="8" y="1"/>
                      </a:cubicBezTo>
                      <a:cubicBezTo>
                        <a:pt x="8" y="2"/>
                        <a:pt x="8" y="2"/>
                        <a:pt x="8" y="2"/>
                      </a:cubicBezTo>
                      <a:cubicBezTo>
                        <a:pt x="7" y="1"/>
                        <a:pt x="6" y="1"/>
                        <a:pt x="6" y="1"/>
                      </a:cubicBezTo>
                      <a:cubicBezTo>
                        <a:pt x="6" y="0"/>
                        <a:pt x="6" y="0"/>
                        <a:pt x="6" y="0"/>
                      </a:cubicBezTo>
                      <a:cubicBezTo>
                        <a:pt x="4" y="0"/>
                        <a:pt x="4" y="0"/>
                        <a:pt x="4" y="0"/>
                      </a:cubicBezTo>
                      <a:cubicBezTo>
                        <a:pt x="4" y="1"/>
                        <a:pt x="4" y="1"/>
                        <a:pt x="4" y="1"/>
                      </a:cubicBezTo>
                      <a:cubicBezTo>
                        <a:pt x="4" y="1"/>
                        <a:pt x="3" y="1"/>
                        <a:pt x="3" y="2"/>
                      </a:cubicBezTo>
                      <a:cubicBezTo>
                        <a:pt x="2" y="1"/>
                        <a:pt x="2" y="1"/>
                        <a:pt x="2" y="1"/>
                      </a:cubicBezTo>
                      <a:cubicBezTo>
                        <a:pt x="1" y="2"/>
                        <a:pt x="1" y="2"/>
                        <a:pt x="1" y="2"/>
                      </a:cubicBezTo>
                      <a:cubicBezTo>
                        <a:pt x="2" y="3"/>
                        <a:pt x="2" y="3"/>
                        <a:pt x="2" y="3"/>
                      </a:cubicBezTo>
                      <a:cubicBezTo>
                        <a:pt x="1" y="3"/>
                        <a:pt x="1" y="4"/>
                        <a:pt x="1" y="4"/>
                      </a:cubicBezTo>
                      <a:cubicBezTo>
                        <a:pt x="0" y="4"/>
                        <a:pt x="0" y="4"/>
                        <a:pt x="0" y="4"/>
                      </a:cubicBezTo>
                      <a:cubicBezTo>
                        <a:pt x="0" y="6"/>
                        <a:pt x="0" y="6"/>
                        <a:pt x="0" y="6"/>
                      </a:cubicBezTo>
                      <a:cubicBezTo>
                        <a:pt x="1" y="6"/>
                        <a:pt x="1" y="6"/>
                        <a:pt x="1" y="6"/>
                      </a:cubicBezTo>
                      <a:cubicBezTo>
                        <a:pt x="1" y="6"/>
                        <a:pt x="1" y="7"/>
                        <a:pt x="2" y="8"/>
                      </a:cubicBezTo>
                      <a:cubicBezTo>
                        <a:pt x="1" y="8"/>
                        <a:pt x="1" y="8"/>
                        <a:pt x="1" y="8"/>
                      </a:cubicBezTo>
                      <a:cubicBezTo>
                        <a:pt x="2" y="9"/>
                        <a:pt x="2" y="9"/>
                        <a:pt x="2" y="9"/>
                      </a:cubicBezTo>
                      <a:cubicBezTo>
                        <a:pt x="3" y="8"/>
                        <a:pt x="3" y="8"/>
                        <a:pt x="3" y="8"/>
                      </a:cubicBezTo>
                      <a:cubicBezTo>
                        <a:pt x="3" y="9"/>
                        <a:pt x="4" y="9"/>
                        <a:pt x="4" y="9"/>
                      </a:cubicBezTo>
                      <a:cubicBezTo>
                        <a:pt x="4" y="10"/>
                        <a:pt x="4" y="10"/>
                        <a:pt x="4" y="10"/>
                      </a:cubicBezTo>
                      <a:cubicBezTo>
                        <a:pt x="6" y="10"/>
                        <a:pt x="6" y="10"/>
                        <a:pt x="6" y="10"/>
                      </a:cubicBezTo>
                      <a:cubicBezTo>
                        <a:pt x="6" y="9"/>
                        <a:pt x="6" y="9"/>
                        <a:pt x="6" y="9"/>
                      </a:cubicBezTo>
                      <a:cubicBezTo>
                        <a:pt x="6" y="9"/>
                        <a:pt x="7" y="9"/>
                        <a:pt x="8" y="8"/>
                      </a:cubicBezTo>
                      <a:cubicBezTo>
                        <a:pt x="8" y="9"/>
                        <a:pt x="8" y="9"/>
                        <a:pt x="8" y="9"/>
                      </a:cubicBezTo>
                      <a:cubicBezTo>
                        <a:pt x="9" y="8"/>
                        <a:pt x="9" y="8"/>
                        <a:pt x="9" y="8"/>
                      </a:cubicBezTo>
                      <a:cubicBezTo>
                        <a:pt x="8" y="8"/>
                        <a:pt x="8" y="8"/>
                        <a:pt x="8" y="8"/>
                      </a:cubicBezTo>
                      <a:cubicBezTo>
                        <a:pt x="9" y="7"/>
                        <a:pt x="9" y="6"/>
                        <a:pt x="9" y="6"/>
                      </a:cubicBezTo>
                      <a:lnTo>
                        <a:pt x="10" y="6"/>
                      </a:lnTo>
                      <a:close/>
                      <a:moveTo>
                        <a:pt x="8" y="5"/>
                      </a:moveTo>
                      <a:cubicBezTo>
                        <a:pt x="8" y="7"/>
                        <a:pt x="7" y="8"/>
                        <a:pt x="5" y="8"/>
                      </a:cubicBezTo>
                      <a:cubicBezTo>
                        <a:pt x="3" y="8"/>
                        <a:pt x="2" y="7"/>
                        <a:pt x="2" y="5"/>
                      </a:cubicBezTo>
                      <a:cubicBezTo>
                        <a:pt x="2" y="3"/>
                        <a:pt x="3" y="2"/>
                        <a:pt x="5" y="2"/>
                      </a:cubicBezTo>
                      <a:cubicBezTo>
                        <a:pt x="7" y="2"/>
                        <a:pt x="8" y="3"/>
                        <a:pt x="8"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2" tIns="34296" rIns="68592" bIns="34296" numCol="1" anchor="t" anchorCtr="0" compatLnSpc="1">
                  <a:prstTxWarp prst="textNoShape">
                    <a:avLst/>
                  </a:prstTxWarp>
                </a:bodyPr>
                <a:lstStyle/>
                <a:p>
                  <a:endParaRPr lang="zh-CN" altLang="en-US">
                    <a:solidFill>
                      <a:prstClr val="black"/>
                    </a:solidFill>
                  </a:endParaRPr>
                </a:p>
              </p:txBody>
            </p:sp>
            <p:sp>
              <p:nvSpPr>
                <p:cNvPr id="32" name="淘宝网Chenying0907出品 23"/>
                <p:cNvSpPr>
                  <a:spLocks noEditPoints="1"/>
                </p:cNvSpPr>
                <p:nvPr/>
              </p:nvSpPr>
              <p:spPr bwMode="auto">
                <a:xfrm>
                  <a:off x="3942" y="2252"/>
                  <a:ext cx="13" cy="13"/>
                </a:xfrm>
                <a:custGeom>
                  <a:avLst/>
                  <a:gdLst>
                    <a:gd name="T0" fmla="*/ 5 w 5"/>
                    <a:gd name="T1" fmla="*/ 3 h 5"/>
                    <a:gd name="T2" fmla="*/ 5 w 5"/>
                    <a:gd name="T3" fmla="*/ 2 h 5"/>
                    <a:gd name="T4" fmla="*/ 5 w 5"/>
                    <a:gd name="T5" fmla="*/ 2 h 5"/>
                    <a:gd name="T6" fmla="*/ 4 w 5"/>
                    <a:gd name="T7" fmla="*/ 1 h 5"/>
                    <a:gd name="T8" fmla="*/ 5 w 5"/>
                    <a:gd name="T9" fmla="*/ 1 h 5"/>
                    <a:gd name="T10" fmla="*/ 4 w 5"/>
                    <a:gd name="T11" fmla="*/ 1 h 5"/>
                    <a:gd name="T12" fmla="*/ 4 w 5"/>
                    <a:gd name="T13" fmla="*/ 1 h 5"/>
                    <a:gd name="T14" fmla="*/ 3 w 5"/>
                    <a:gd name="T15" fmla="*/ 1 h 5"/>
                    <a:gd name="T16" fmla="*/ 3 w 5"/>
                    <a:gd name="T17" fmla="*/ 0 h 5"/>
                    <a:gd name="T18" fmla="*/ 2 w 5"/>
                    <a:gd name="T19" fmla="*/ 0 h 5"/>
                    <a:gd name="T20" fmla="*/ 2 w 5"/>
                    <a:gd name="T21" fmla="*/ 1 h 5"/>
                    <a:gd name="T22" fmla="*/ 1 w 5"/>
                    <a:gd name="T23" fmla="*/ 1 h 5"/>
                    <a:gd name="T24" fmla="*/ 1 w 5"/>
                    <a:gd name="T25" fmla="*/ 1 h 5"/>
                    <a:gd name="T26" fmla="*/ 1 w 5"/>
                    <a:gd name="T27" fmla="*/ 1 h 5"/>
                    <a:gd name="T28" fmla="*/ 1 w 5"/>
                    <a:gd name="T29" fmla="*/ 1 h 5"/>
                    <a:gd name="T30" fmla="*/ 1 w 5"/>
                    <a:gd name="T31" fmla="*/ 2 h 5"/>
                    <a:gd name="T32" fmla="*/ 0 w 5"/>
                    <a:gd name="T33" fmla="*/ 2 h 5"/>
                    <a:gd name="T34" fmla="*/ 0 w 5"/>
                    <a:gd name="T35" fmla="*/ 3 h 5"/>
                    <a:gd name="T36" fmla="*/ 1 w 5"/>
                    <a:gd name="T37" fmla="*/ 3 h 5"/>
                    <a:gd name="T38" fmla="*/ 1 w 5"/>
                    <a:gd name="T39" fmla="*/ 4 h 5"/>
                    <a:gd name="T40" fmla="*/ 1 w 5"/>
                    <a:gd name="T41" fmla="*/ 4 h 5"/>
                    <a:gd name="T42" fmla="*/ 1 w 5"/>
                    <a:gd name="T43" fmla="*/ 5 h 5"/>
                    <a:gd name="T44" fmla="*/ 1 w 5"/>
                    <a:gd name="T45" fmla="*/ 4 h 5"/>
                    <a:gd name="T46" fmla="*/ 2 w 5"/>
                    <a:gd name="T47" fmla="*/ 5 h 5"/>
                    <a:gd name="T48" fmla="*/ 2 w 5"/>
                    <a:gd name="T49" fmla="*/ 5 h 5"/>
                    <a:gd name="T50" fmla="*/ 3 w 5"/>
                    <a:gd name="T51" fmla="*/ 5 h 5"/>
                    <a:gd name="T52" fmla="*/ 3 w 5"/>
                    <a:gd name="T53" fmla="*/ 5 h 5"/>
                    <a:gd name="T54" fmla="*/ 4 w 5"/>
                    <a:gd name="T55" fmla="*/ 4 h 5"/>
                    <a:gd name="T56" fmla="*/ 4 w 5"/>
                    <a:gd name="T57" fmla="*/ 5 h 5"/>
                    <a:gd name="T58" fmla="*/ 5 w 5"/>
                    <a:gd name="T59" fmla="*/ 4 h 5"/>
                    <a:gd name="T60" fmla="*/ 4 w 5"/>
                    <a:gd name="T61" fmla="*/ 4 h 5"/>
                    <a:gd name="T62" fmla="*/ 5 w 5"/>
                    <a:gd name="T63" fmla="*/ 3 h 5"/>
                    <a:gd name="T64" fmla="*/ 4 w 5"/>
                    <a:gd name="T65" fmla="*/ 3 h 5"/>
                    <a:gd name="T66" fmla="*/ 3 w 5"/>
                    <a:gd name="T67" fmla="*/ 4 h 5"/>
                    <a:gd name="T68" fmla="*/ 1 w 5"/>
                    <a:gd name="T69" fmla="*/ 3 h 5"/>
                    <a:gd name="T70" fmla="*/ 3 w 5"/>
                    <a:gd name="T71" fmla="*/ 1 h 5"/>
                    <a:gd name="T72" fmla="*/ 4 w 5"/>
                    <a:gd name="T73"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 h="5">
                      <a:moveTo>
                        <a:pt x="5" y="3"/>
                      </a:moveTo>
                      <a:cubicBezTo>
                        <a:pt x="5" y="2"/>
                        <a:pt x="5" y="2"/>
                        <a:pt x="5" y="2"/>
                      </a:cubicBezTo>
                      <a:cubicBezTo>
                        <a:pt x="5" y="2"/>
                        <a:pt x="5" y="2"/>
                        <a:pt x="5" y="2"/>
                      </a:cubicBezTo>
                      <a:cubicBezTo>
                        <a:pt x="5" y="2"/>
                        <a:pt x="4" y="2"/>
                        <a:pt x="4" y="1"/>
                      </a:cubicBezTo>
                      <a:cubicBezTo>
                        <a:pt x="5" y="1"/>
                        <a:pt x="5" y="1"/>
                        <a:pt x="5" y="1"/>
                      </a:cubicBezTo>
                      <a:cubicBezTo>
                        <a:pt x="4" y="1"/>
                        <a:pt x="4" y="1"/>
                        <a:pt x="4" y="1"/>
                      </a:cubicBezTo>
                      <a:cubicBezTo>
                        <a:pt x="4" y="1"/>
                        <a:pt x="4" y="1"/>
                        <a:pt x="4" y="1"/>
                      </a:cubicBezTo>
                      <a:cubicBezTo>
                        <a:pt x="4" y="1"/>
                        <a:pt x="3" y="1"/>
                        <a:pt x="3" y="1"/>
                      </a:cubicBezTo>
                      <a:cubicBezTo>
                        <a:pt x="3" y="0"/>
                        <a:pt x="3" y="0"/>
                        <a:pt x="3" y="0"/>
                      </a:cubicBezTo>
                      <a:cubicBezTo>
                        <a:pt x="2" y="0"/>
                        <a:pt x="2" y="0"/>
                        <a:pt x="2" y="0"/>
                      </a:cubicBezTo>
                      <a:cubicBezTo>
                        <a:pt x="2" y="1"/>
                        <a:pt x="2" y="1"/>
                        <a:pt x="2" y="1"/>
                      </a:cubicBezTo>
                      <a:cubicBezTo>
                        <a:pt x="2" y="1"/>
                        <a:pt x="2" y="1"/>
                        <a:pt x="1" y="1"/>
                      </a:cubicBezTo>
                      <a:cubicBezTo>
                        <a:pt x="1" y="1"/>
                        <a:pt x="1" y="1"/>
                        <a:pt x="1" y="1"/>
                      </a:cubicBezTo>
                      <a:cubicBezTo>
                        <a:pt x="1" y="1"/>
                        <a:pt x="1" y="1"/>
                        <a:pt x="1" y="1"/>
                      </a:cubicBezTo>
                      <a:cubicBezTo>
                        <a:pt x="1" y="1"/>
                        <a:pt x="1" y="1"/>
                        <a:pt x="1" y="1"/>
                      </a:cubicBezTo>
                      <a:cubicBezTo>
                        <a:pt x="1" y="2"/>
                        <a:pt x="1" y="2"/>
                        <a:pt x="1" y="2"/>
                      </a:cubicBezTo>
                      <a:cubicBezTo>
                        <a:pt x="0" y="2"/>
                        <a:pt x="0" y="2"/>
                        <a:pt x="0" y="2"/>
                      </a:cubicBezTo>
                      <a:cubicBezTo>
                        <a:pt x="0" y="3"/>
                        <a:pt x="0" y="3"/>
                        <a:pt x="0" y="3"/>
                      </a:cubicBezTo>
                      <a:cubicBezTo>
                        <a:pt x="1" y="3"/>
                        <a:pt x="1" y="3"/>
                        <a:pt x="1" y="3"/>
                      </a:cubicBezTo>
                      <a:cubicBezTo>
                        <a:pt x="1" y="3"/>
                        <a:pt x="1" y="4"/>
                        <a:pt x="1" y="4"/>
                      </a:cubicBezTo>
                      <a:cubicBezTo>
                        <a:pt x="1" y="4"/>
                        <a:pt x="1" y="4"/>
                        <a:pt x="1" y="4"/>
                      </a:cubicBezTo>
                      <a:cubicBezTo>
                        <a:pt x="1" y="5"/>
                        <a:pt x="1" y="5"/>
                        <a:pt x="1" y="5"/>
                      </a:cubicBezTo>
                      <a:cubicBezTo>
                        <a:pt x="1" y="4"/>
                        <a:pt x="1" y="4"/>
                        <a:pt x="1" y="4"/>
                      </a:cubicBezTo>
                      <a:cubicBezTo>
                        <a:pt x="2" y="4"/>
                        <a:pt x="2" y="5"/>
                        <a:pt x="2" y="5"/>
                      </a:cubicBezTo>
                      <a:cubicBezTo>
                        <a:pt x="2" y="5"/>
                        <a:pt x="2" y="5"/>
                        <a:pt x="2" y="5"/>
                      </a:cubicBezTo>
                      <a:cubicBezTo>
                        <a:pt x="3" y="5"/>
                        <a:pt x="3" y="5"/>
                        <a:pt x="3" y="5"/>
                      </a:cubicBezTo>
                      <a:cubicBezTo>
                        <a:pt x="3" y="5"/>
                        <a:pt x="3" y="5"/>
                        <a:pt x="3" y="5"/>
                      </a:cubicBezTo>
                      <a:cubicBezTo>
                        <a:pt x="3" y="5"/>
                        <a:pt x="4" y="4"/>
                        <a:pt x="4" y="4"/>
                      </a:cubicBezTo>
                      <a:cubicBezTo>
                        <a:pt x="4" y="5"/>
                        <a:pt x="4" y="5"/>
                        <a:pt x="4" y="5"/>
                      </a:cubicBezTo>
                      <a:cubicBezTo>
                        <a:pt x="5" y="4"/>
                        <a:pt x="5" y="4"/>
                        <a:pt x="5" y="4"/>
                      </a:cubicBezTo>
                      <a:cubicBezTo>
                        <a:pt x="4" y="4"/>
                        <a:pt x="4" y="4"/>
                        <a:pt x="4" y="4"/>
                      </a:cubicBezTo>
                      <a:cubicBezTo>
                        <a:pt x="4" y="4"/>
                        <a:pt x="5" y="3"/>
                        <a:pt x="5" y="3"/>
                      </a:cubicBezTo>
                      <a:close/>
                      <a:moveTo>
                        <a:pt x="4" y="3"/>
                      </a:moveTo>
                      <a:cubicBezTo>
                        <a:pt x="4" y="3"/>
                        <a:pt x="3" y="4"/>
                        <a:pt x="3" y="4"/>
                      </a:cubicBezTo>
                      <a:cubicBezTo>
                        <a:pt x="2" y="4"/>
                        <a:pt x="1" y="3"/>
                        <a:pt x="1" y="3"/>
                      </a:cubicBezTo>
                      <a:cubicBezTo>
                        <a:pt x="1" y="2"/>
                        <a:pt x="2" y="1"/>
                        <a:pt x="3" y="1"/>
                      </a:cubicBezTo>
                      <a:cubicBezTo>
                        <a:pt x="3" y="1"/>
                        <a:pt x="4" y="2"/>
                        <a:pt x="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2" tIns="34296" rIns="68592" bIns="34296" numCol="1" anchor="t" anchorCtr="0" compatLnSpc="1">
                  <a:prstTxWarp prst="textNoShape">
                    <a:avLst/>
                  </a:prstTxWarp>
                </a:bodyPr>
                <a:lstStyle/>
                <a:p>
                  <a:endParaRPr lang="zh-CN" altLang="en-US">
                    <a:solidFill>
                      <a:prstClr val="black"/>
                    </a:solidFill>
                  </a:endParaRPr>
                </a:p>
              </p:txBody>
            </p:sp>
            <p:sp>
              <p:nvSpPr>
                <p:cNvPr id="33" name="淘宝网Chenying0907出品 24"/>
                <p:cNvSpPr>
                  <a:spLocks noEditPoints="1"/>
                </p:cNvSpPr>
                <p:nvPr/>
              </p:nvSpPr>
              <p:spPr bwMode="auto">
                <a:xfrm>
                  <a:off x="3937" y="2233"/>
                  <a:ext cx="18" cy="19"/>
                </a:xfrm>
                <a:custGeom>
                  <a:avLst/>
                  <a:gdLst>
                    <a:gd name="T0" fmla="*/ 7 w 7"/>
                    <a:gd name="T1" fmla="*/ 4 h 7"/>
                    <a:gd name="T2" fmla="*/ 7 w 7"/>
                    <a:gd name="T3" fmla="*/ 3 h 7"/>
                    <a:gd name="T4" fmla="*/ 6 w 7"/>
                    <a:gd name="T5" fmla="*/ 3 h 7"/>
                    <a:gd name="T6" fmla="*/ 6 w 7"/>
                    <a:gd name="T7" fmla="*/ 2 h 7"/>
                    <a:gd name="T8" fmla="*/ 6 w 7"/>
                    <a:gd name="T9" fmla="*/ 1 h 7"/>
                    <a:gd name="T10" fmla="*/ 6 w 7"/>
                    <a:gd name="T11" fmla="*/ 1 h 7"/>
                    <a:gd name="T12" fmla="*/ 5 w 7"/>
                    <a:gd name="T13" fmla="*/ 1 h 7"/>
                    <a:gd name="T14" fmla="*/ 4 w 7"/>
                    <a:gd name="T15" fmla="*/ 1 h 7"/>
                    <a:gd name="T16" fmla="*/ 4 w 7"/>
                    <a:gd name="T17" fmla="*/ 0 h 7"/>
                    <a:gd name="T18" fmla="*/ 3 w 7"/>
                    <a:gd name="T19" fmla="*/ 0 h 7"/>
                    <a:gd name="T20" fmla="*/ 3 w 7"/>
                    <a:gd name="T21" fmla="*/ 1 h 7"/>
                    <a:gd name="T22" fmla="*/ 2 w 7"/>
                    <a:gd name="T23" fmla="*/ 1 h 7"/>
                    <a:gd name="T24" fmla="*/ 2 w 7"/>
                    <a:gd name="T25" fmla="*/ 1 h 7"/>
                    <a:gd name="T26" fmla="*/ 1 w 7"/>
                    <a:gd name="T27" fmla="*/ 1 h 7"/>
                    <a:gd name="T28" fmla="*/ 2 w 7"/>
                    <a:gd name="T29" fmla="*/ 2 h 7"/>
                    <a:gd name="T30" fmla="*/ 1 w 7"/>
                    <a:gd name="T31" fmla="*/ 3 h 7"/>
                    <a:gd name="T32" fmla="*/ 0 w 7"/>
                    <a:gd name="T33" fmla="*/ 3 h 7"/>
                    <a:gd name="T34" fmla="*/ 0 w 7"/>
                    <a:gd name="T35" fmla="*/ 4 h 7"/>
                    <a:gd name="T36" fmla="*/ 1 w 7"/>
                    <a:gd name="T37" fmla="*/ 4 h 7"/>
                    <a:gd name="T38" fmla="*/ 2 w 7"/>
                    <a:gd name="T39" fmla="*/ 5 h 7"/>
                    <a:gd name="T40" fmla="*/ 1 w 7"/>
                    <a:gd name="T41" fmla="*/ 5 h 7"/>
                    <a:gd name="T42" fmla="*/ 2 w 7"/>
                    <a:gd name="T43" fmla="*/ 6 h 7"/>
                    <a:gd name="T44" fmla="*/ 2 w 7"/>
                    <a:gd name="T45" fmla="*/ 5 h 7"/>
                    <a:gd name="T46" fmla="*/ 3 w 7"/>
                    <a:gd name="T47" fmla="*/ 6 h 7"/>
                    <a:gd name="T48" fmla="*/ 3 w 7"/>
                    <a:gd name="T49" fmla="*/ 7 h 7"/>
                    <a:gd name="T50" fmla="*/ 4 w 7"/>
                    <a:gd name="T51" fmla="*/ 7 h 7"/>
                    <a:gd name="T52" fmla="*/ 4 w 7"/>
                    <a:gd name="T53" fmla="*/ 6 h 7"/>
                    <a:gd name="T54" fmla="*/ 5 w 7"/>
                    <a:gd name="T55" fmla="*/ 5 h 7"/>
                    <a:gd name="T56" fmla="*/ 6 w 7"/>
                    <a:gd name="T57" fmla="*/ 6 h 7"/>
                    <a:gd name="T58" fmla="*/ 6 w 7"/>
                    <a:gd name="T59" fmla="*/ 5 h 7"/>
                    <a:gd name="T60" fmla="*/ 6 w 7"/>
                    <a:gd name="T61" fmla="*/ 5 h 7"/>
                    <a:gd name="T62" fmla="*/ 6 w 7"/>
                    <a:gd name="T63" fmla="*/ 4 h 7"/>
                    <a:gd name="T64" fmla="*/ 7 w 7"/>
                    <a:gd name="T65" fmla="*/ 4 h 7"/>
                    <a:gd name="T66" fmla="*/ 6 w 7"/>
                    <a:gd name="T67" fmla="*/ 3 h 7"/>
                    <a:gd name="T68" fmla="*/ 4 w 7"/>
                    <a:gd name="T69" fmla="*/ 5 h 7"/>
                    <a:gd name="T70" fmla="*/ 2 w 7"/>
                    <a:gd name="T71" fmla="*/ 3 h 7"/>
                    <a:gd name="T72" fmla="*/ 4 w 7"/>
                    <a:gd name="T73" fmla="*/ 1 h 7"/>
                    <a:gd name="T74" fmla="*/ 6 w 7"/>
                    <a:gd name="T75"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 h="7">
                      <a:moveTo>
                        <a:pt x="7" y="4"/>
                      </a:moveTo>
                      <a:cubicBezTo>
                        <a:pt x="7" y="3"/>
                        <a:pt x="7" y="3"/>
                        <a:pt x="7" y="3"/>
                      </a:cubicBezTo>
                      <a:cubicBezTo>
                        <a:pt x="6" y="3"/>
                        <a:pt x="6" y="3"/>
                        <a:pt x="6" y="3"/>
                      </a:cubicBezTo>
                      <a:cubicBezTo>
                        <a:pt x="6" y="2"/>
                        <a:pt x="6" y="2"/>
                        <a:pt x="6" y="2"/>
                      </a:cubicBezTo>
                      <a:cubicBezTo>
                        <a:pt x="6" y="1"/>
                        <a:pt x="6" y="1"/>
                        <a:pt x="6" y="1"/>
                      </a:cubicBezTo>
                      <a:cubicBezTo>
                        <a:pt x="6" y="1"/>
                        <a:pt x="6" y="1"/>
                        <a:pt x="6" y="1"/>
                      </a:cubicBezTo>
                      <a:cubicBezTo>
                        <a:pt x="5" y="1"/>
                        <a:pt x="5" y="1"/>
                        <a:pt x="5" y="1"/>
                      </a:cubicBezTo>
                      <a:cubicBezTo>
                        <a:pt x="5" y="1"/>
                        <a:pt x="5" y="1"/>
                        <a:pt x="4" y="1"/>
                      </a:cubicBezTo>
                      <a:cubicBezTo>
                        <a:pt x="4" y="0"/>
                        <a:pt x="4" y="0"/>
                        <a:pt x="4" y="0"/>
                      </a:cubicBezTo>
                      <a:cubicBezTo>
                        <a:pt x="3" y="0"/>
                        <a:pt x="3" y="0"/>
                        <a:pt x="3" y="0"/>
                      </a:cubicBezTo>
                      <a:cubicBezTo>
                        <a:pt x="3" y="1"/>
                        <a:pt x="3" y="1"/>
                        <a:pt x="3" y="1"/>
                      </a:cubicBezTo>
                      <a:cubicBezTo>
                        <a:pt x="3" y="1"/>
                        <a:pt x="2" y="1"/>
                        <a:pt x="2" y="1"/>
                      </a:cubicBezTo>
                      <a:cubicBezTo>
                        <a:pt x="2" y="1"/>
                        <a:pt x="2" y="1"/>
                        <a:pt x="2" y="1"/>
                      </a:cubicBezTo>
                      <a:cubicBezTo>
                        <a:pt x="1" y="1"/>
                        <a:pt x="1" y="1"/>
                        <a:pt x="1" y="1"/>
                      </a:cubicBezTo>
                      <a:cubicBezTo>
                        <a:pt x="2" y="2"/>
                        <a:pt x="2" y="2"/>
                        <a:pt x="2" y="2"/>
                      </a:cubicBezTo>
                      <a:cubicBezTo>
                        <a:pt x="1" y="2"/>
                        <a:pt x="1" y="2"/>
                        <a:pt x="1" y="3"/>
                      </a:cubicBezTo>
                      <a:cubicBezTo>
                        <a:pt x="0" y="3"/>
                        <a:pt x="0" y="3"/>
                        <a:pt x="0" y="3"/>
                      </a:cubicBezTo>
                      <a:cubicBezTo>
                        <a:pt x="0" y="4"/>
                        <a:pt x="0" y="4"/>
                        <a:pt x="0" y="4"/>
                      </a:cubicBezTo>
                      <a:cubicBezTo>
                        <a:pt x="1" y="4"/>
                        <a:pt x="1" y="4"/>
                        <a:pt x="1" y="4"/>
                      </a:cubicBezTo>
                      <a:cubicBezTo>
                        <a:pt x="1" y="4"/>
                        <a:pt x="1" y="5"/>
                        <a:pt x="2" y="5"/>
                      </a:cubicBezTo>
                      <a:cubicBezTo>
                        <a:pt x="1" y="5"/>
                        <a:pt x="1" y="5"/>
                        <a:pt x="1" y="5"/>
                      </a:cubicBezTo>
                      <a:cubicBezTo>
                        <a:pt x="2" y="6"/>
                        <a:pt x="2" y="6"/>
                        <a:pt x="2" y="6"/>
                      </a:cubicBezTo>
                      <a:cubicBezTo>
                        <a:pt x="2" y="5"/>
                        <a:pt x="2" y="5"/>
                        <a:pt x="2" y="5"/>
                      </a:cubicBezTo>
                      <a:cubicBezTo>
                        <a:pt x="2" y="6"/>
                        <a:pt x="3" y="6"/>
                        <a:pt x="3" y="6"/>
                      </a:cubicBezTo>
                      <a:cubicBezTo>
                        <a:pt x="3" y="7"/>
                        <a:pt x="3" y="7"/>
                        <a:pt x="3" y="7"/>
                      </a:cubicBezTo>
                      <a:cubicBezTo>
                        <a:pt x="4" y="7"/>
                        <a:pt x="4" y="7"/>
                        <a:pt x="4" y="7"/>
                      </a:cubicBezTo>
                      <a:cubicBezTo>
                        <a:pt x="4" y="6"/>
                        <a:pt x="4" y="6"/>
                        <a:pt x="4" y="6"/>
                      </a:cubicBezTo>
                      <a:cubicBezTo>
                        <a:pt x="5" y="6"/>
                        <a:pt x="5" y="6"/>
                        <a:pt x="5" y="5"/>
                      </a:cubicBezTo>
                      <a:cubicBezTo>
                        <a:pt x="6" y="6"/>
                        <a:pt x="6" y="6"/>
                        <a:pt x="6" y="6"/>
                      </a:cubicBezTo>
                      <a:cubicBezTo>
                        <a:pt x="6" y="5"/>
                        <a:pt x="6" y="5"/>
                        <a:pt x="6" y="5"/>
                      </a:cubicBezTo>
                      <a:cubicBezTo>
                        <a:pt x="6" y="5"/>
                        <a:pt x="6" y="5"/>
                        <a:pt x="6" y="5"/>
                      </a:cubicBezTo>
                      <a:cubicBezTo>
                        <a:pt x="6" y="5"/>
                        <a:pt x="6" y="4"/>
                        <a:pt x="6" y="4"/>
                      </a:cubicBezTo>
                      <a:lnTo>
                        <a:pt x="7" y="4"/>
                      </a:lnTo>
                      <a:close/>
                      <a:moveTo>
                        <a:pt x="6" y="3"/>
                      </a:moveTo>
                      <a:cubicBezTo>
                        <a:pt x="6" y="4"/>
                        <a:pt x="5" y="5"/>
                        <a:pt x="4" y="5"/>
                      </a:cubicBezTo>
                      <a:cubicBezTo>
                        <a:pt x="3" y="5"/>
                        <a:pt x="2" y="4"/>
                        <a:pt x="2" y="3"/>
                      </a:cubicBezTo>
                      <a:cubicBezTo>
                        <a:pt x="2" y="2"/>
                        <a:pt x="3" y="1"/>
                        <a:pt x="4" y="1"/>
                      </a:cubicBezTo>
                      <a:cubicBezTo>
                        <a:pt x="5" y="1"/>
                        <a:pt x="6" y="2"/>
                        <a:pt x="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2" tIns="34296" rIns="68592" bIns="34296" numCol="1" anchor="t" anchorCtr="0" compatLnSpc="1">
                  <a:prstTxWarp prst="textNoShape">
                    <a:avLst/>
                  </a:prstTxWarp>
                </a:bodyPr>
                <a:lstStyle/>
                <a:p>
                  <a:endParaRPr lang="zh-CN" altLang="en-US">
                    <a:solidFill>
                      <a:prstClr val="black"/>
                    </a:solidFill>
                  </a:endParaRPr>
                </a:p>
              </p:txBody>
            </p:sp>
          </p:grpSp>
        </p:grpSp>
      </p:grpSp>
      <p:grpSp>
        <p:nvGrpSpPr>
          <p:cNvPr id="59" name="淘宝网Chenying0907出品 58"/>
          <p:cNvGrpSpPr/>
          <p:nvPr/>
        </p:nvGrpSpPr>
        <p:grpSpPr>
          <a:xfrm>
            <a:off x="807503" y="2034982"/>
            <a:ext cx="2266421" cy="2741724"/>
            <a:chOff x="732044" y="2995994"/>
            <a:chExt cx="3020977" cy="3655843"/>
          </a:xfrm>
        </p:grpSpPr>
        <p:sp>
          <p:nvSpPr>
            <p:cNvPr id="60" name="淘宝网Chenying0907出品 159"/>
            <p:cNvSpPr/>
            <p:nvPr/>
          </p:nvSpPr>
          <p:spPr>
            <a:xfrm rot="1980000">
              <a:off x="732044" y="5487147"/>
              <a:ext cx="3020977" cy="1164690"/>
            </a:xfrm>
            <a:custGeom>
              <a:avLst/>
              <a:gdLst>
                <a:gd name="connsiteX0" fmla="*/ 0 w 3518755"/>
                <a:gd name="connsiteY0" fmla="*/ 657420 h 1314840"/>
                <a:gd name="connsiteX1" fmla="*/ 1759378 w 3518755"/>
                <a:gd name="connsiteY1" fmla="*/ 0 h 1314840"/>
                <a:gd name="connsiteX2" fmla="*/ 3518756 w 3518755"/>
                <a:gd name="connsiteY2" fmla="*/ 657420 h 1314840"/>
                <a:gd name="connsiteX3" fmla="*/ 1759378 w 3518755"/>
                <a:gd name="connsiteY3" fmla="*/ 1314840 h 1314840"/>
                <a:gd name="connsiteX4" fmla="*/ 0 w 3518755"/>
                <a:gd name="connsiteY4" fmla="*/ 657420 h 1314840"/>
                <a:gd name="connsiteX0" fmla="*/ 0 w 3518756"/>
                <a:gd name="connsiteY0" fmla="*/ 657420 h 1340269"/>
                <a:gd name="connsiteX1" fmla="*/ 1759378 w 3518756"/>
                <a:gd name="connsiteY1" fmla="*/ 0 h 1340269"/>
                <a:gd name="connsiteX2" fmla="*/ 3518756 w 3518756"/>
                <a:gd name="connsiteY2" fmla="*/ 657420 h 1340269"/>
                <a:gd name="connsiteX3" fmla="*/ 1759378 w 3518756"/>
                <a:gd name="connsiteY3" fmla="*/ 1314840 h 1340269"/>
                <a:gd name="connsiteX4" fmla="*/ 0 w 3518756"/>
                <a:gd name="connsiteY4" fmla="*/ 657420 h 1340269"/>
                <a:gd name="connsiteX0" fmla="*/ 0 w 3518756"/>
                <a:gd name="connsiteY0" fmla="*/ 673936 h 1356785"/>
                <a:gd name="connsiteX1" fmla="*/ 1759378 w 3518756"/>
                <a:gd name="connsiteY1" fmla="*/ 16516 h 1356785"/>
                <a:gd name="connsiteX2" fmla="*/ 3518756 w 3518756"/>
                <a:gd name="connsiteY2" fmla="*/ 673936 h 1356785"/>
                <a:gd name="connsiteX3" fmla="*/ 1759378 w 3518756"/>
                <a:gd name="connsiteY3" fmla="*/ 1331356 h 1356785"/>
                <a:gd name="connsiteX4" fmla="*/ 0 w 3518756"/>
                <a:gd name="connsiteY4" fmla="*/ 673936 h 1356785"/>
                <a:gd name="connsiteX0" fmla="*/ 0 w 3518756"/>
                <a:gd name="connsiteY0" fmla="*/ 673936 h 1356601"/>
                <a:gd name="connsiteX1" fmla="*/ 1759378 w 3518756"/>
                <a:gd name="connsiteY1" fmla="*/ 16516 h 1356601"/>
                <a:gd name="connsiteX2" fmla="*/ 3518756 w 3518756"/>
                <a:gd name="connsiteY2" fmla="*/ 673936 h 1356601"/>
                <a:gd name="connsiteX3" fmla="*/ 1759378 w 3518756"/>
                <a:gd name="connsiteY3" fmla="*/ 1331356 h 1356601"/>
                <a:gd name="connsiteX4" fmla="*/ 0 w 3518756"/>
                <a:gd name="connsiteY4" fmla="*/ 673936 h 1356601"/>
                <a:gd name="connsiteX0" fmla="*/ 0 w 3518756"/>
                <a:gd name="connsiteY0" fmla="*/ 673936 h 1356601"/>
                <a:gd name="connsiteX1" fmla="*/ 1759378 w 3518756"/>
                <a:gd name="connsiteY1" fmla="*/ 16516 h 1356601"/>
                <a:gd name="connsiteX2" fmla="*/ 3518756 w 3518756"/>
                <a:gd name="connsiteY2" fmla="*/ 673936 h 1356601"/>
                <a:gd name="connsiteX3" fmla="*/ 1759378 w 3518756"/>
                <a:gd name="connsiteY3" fmla="*/ 1331356 h 1356601"/>
                <a:gd name="connsiteX4" fmla="*/ 0 w 3518756"/>
                <a:gd name="connsiteY4" fmla="*/ 673936 h 1356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8756" h="1356601">
                  <a:moveTo>
                    <a:pt x="0" y="673936"/>
                  </a:moveTo>
                  <a:cubicBezTo>
                    <a:pt x="0" y="310853"/>
                    <a:pt x="599726" y="-86393"/>
                    <a:pt x="1759378" y="16516"/>
                  </a:cubicBezTo>
                  <a:cubicBezTo>
                    <a:pt x="2919030" y="119425"/>
                    <a:pt x="3518756" y="310853"/>
                    <a:pt x="3518756" y="673936"/>
                  </a:cubicBezTo>
                  <a:cubicBezTo>
                    <a:pt x="3518756" y="1037019"/>
                    <a:pt x="2880768" y="1268746"/>
                    <a:pt x="1759378" y="1331356"/>
                  </a:cubicBezTo>
                  <a:cubicBezTo>
                    <a:pt x="580763" y="1465741"/>
                    <a:pt x="0" y="1037019"/>
                    <a:pt x="0" y="673936"/>
                  </a:cubicBezTo>
                  <a:close/>
                </a:path>
              </a:pathLst>
            </a:custGeom>
            <a:gradFill>
              <a:gsLst>
                <a:gs pos="80000">
                  <a:schemeClr val="tx1">
                    <a:alpha val="5000"/>
                  </a:schemeClr>
                </a:gs>
                <a:gs pos="36000">
                  <a:srgbClr val="000000">
                    <a:alpha val="30000"/>
                  </a:srgbClr>
                </a:gs>
                <a:gs pos="17000">
                  <a:schemeClr val="tx1">
                    <a:alpha val="55000"/>
                  </a:schemeClr>
                </a:gs>
                <a:gs pos="0">
                  <a:schemeClr val="tx1">
                    <a:alpha val="76000"/>
                  </a:schemeClr>
                </a:gs>
                <a:gs pos="100000">
                  <a:schemeClr val="tx1">
                    <a:alpha val="0"/>
                  </a:schemeClr>
                </a:gs>
              </a:gsLst>
              <a:lin ang="0" scaled="0"/>
            </a:gradFill>
            <a:ln>
              <a:noFill/>
            </a:ln>
            <a:effectLst>
              <a:softEdge rad="279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61" name="淘宝网Chenying0907出品 60"/>
            <p:cNvGrpSpPr/>
            <p:nvPr/>
          </p:nvGrpSpPr>
          <p:grpSpPr>
            <a:xfrm>
              <a:off x="1067013" y="2995994"/>
              <a:ext cx="840157" cy="2731055"/>
              <a:chOff x="817720" y="2859121"/>
              <a:chExt cx="978593" cy="3181062"/>
            </a:xfrm>
          </p:grpSpPr>
          <p:sp>
            <p:nvSpPr>
              <p:cNvPr id="62" name="六边形 61"/>
              <p:cNvSpPr/>
              <p:nvPr/>
            </p:nvSpPr>
            <p:spPr>
              <a:xfrm>
                <a:off x="818905" y="2859121"/>
                <a:ext cx="976224" cy="841572"/>
              </a:xfrm>
              <a:prstGeom prst="hexagon">
                <a:avLst/>
              </a:prstGeom>
              <a:solidFill>
                <a:srgbClr val="EB9624"/>
              </a:solidFill>
              <a:ln>
                <a:noFill/>
              </a:ln>
              <a:scene3d>
                <a:camera prst="orthographicFront">
                  <a:rot lat="27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63" name="淘宝网Chenying0907出品 62"/>
              <p:cNvGrpSpPr/>
              <p:nvPr/>
            </p:nvGrpSpPr>
            <p:grpSpPr>
              <a:xfrm>
                <a:off x="817720" y="3279907"/>
                <a:ext cx="978593" cy="2760276"/>
                <a:chOff x="1877320" y="3273524"/>
                <a:chExt cx="978593" cy="2760276"/>
              </a:xfrm>
            </p:grpSpPr>
            <p:grpSp>
              <p:nvGrpSpPr>
                <p:cNvPr id="80" name="淘宝网Chenying0907出品 79"/>
                <p:cNvGrpSpPr/>
                <p:nvPr/>
              </p:nvGrpSpPr>
              <p:grpSpPr>
                <a:xfrm>
                  <a:off x="1878505" y="3273524"/>
                  <a:ext cx="977408" cy="2757416"/>
                  <a:chOff x="2201764" y="1989138"/>
                  <a:chExt cx="1309885" cy="3695382"/>
                </a:xfrm>
              </p:grpSpPr>
              <p:sp>
                <p:nvSpPr>
                  <p:cNvPr id="85" name="淘宝网Chenying0907出品 84"/>
                  <p:cNvSpPr/>
                  <p:nvPr/>
                </p:nvSpPr>
                <p:spPr>
                  <a:xfrm>
                    <a:off x="2484120" y="2402540"/>
                    <a:ext cx="746760" cy="32819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6" name="平行四边形 85"/>
                  <p:cNvSpPr/>
                  <p:nvPr/>
                </p:nvSpPr>
                <p:spPr>
                  <a:xfrm rot="5400000">
                    <a:off x="495251" y="3695651"/>
                    <a:ext cx="3695382" cy="282356"/>
                  </a:xfrm>
                  <a:prstGeom prst="parallelogram">
                    <a:avLst>
                      <a:gd name="adj" fmla="val 14374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7" name="平行四边形 86"/>
                  <p:cNvSpPr/>
                  <p:nvPr/>
                </p:nvSpPr>
                <p:spPr>
                  <a:xfrm rot="16200000" flipH="1">
                    <a:off x="1522780" y="3695651"/>
                    <a:ext cx="3695382" cy="282356"/>
                  </a:xfrm>
                  <a:prstGeom prst="parallelogram">
                    <a:avLst>
                      <a:gd name="adj" fmla="val 143744"/>
                    </a:avLst>
                  </a:prstGeom>
                  <a:solidFill>
                    <a:schemeClr val="bg1">
                      <a:lumMod val="8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1" name="淘宝网Chenying0907出品 80"/>
                <p:cNvGrpSpPr/>
                <p:nvPr/>
              </p:nvGrpSpPr>
              <p:grpSpPr>
                <a:xfrm>
                  <a:off x="1877320" y="4784681"/>
                  <a:ext cx="977405" cy="1249119"/>
                  <a:chOff x="4259166" y="4030923"/>
                  <a:chExt cx="1309882" cy="1674020"/>
                </a:xfrm>
              </p:grpSpPr>
              <p:sp>
                <p:nvSpPr>
                  <p:cNvPr id="82" name="平行四边形 81"/>
                  <p:cNvSpPr/>
                  <p:nvPr/>
                </p:nvSpPr>
                <p:spPr>
                  <a:xfrm rot="5400000">
                    <a:off x="3563334" y="4726755"/>
                    <a:ext cx="1674019" cy="282356"/>
                  </a:xfrm>
                  <a:prstGeom prst="parallelogram">
                    <a:avLst>
                      <a:gd name="adj" fmla="val 143744"/>
                    </a:avLst>
                  </a:prstGeom>
                  <a:solidFill>
                    <a:srgbClr val="FFC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3" name="淘宝网Chenying0907出品 82"/>
                  <p:cNvSpPr/>
                  <p:nvPr/>
                </p:nvSpPr>
                <p:spPr>
                  <a:xfrm>
                    <a:off x="4541520" y="4429585"/>
                    <a:ext cx="746760" cy="1275357"/>
                  </a:xfrm>
                  <a:prstGeom prst="rect">
                    <a:avLst/>
                  </a:prstGeom>
                  <a:solidFill>
                    <a:srgbClr val="FF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4" name="平行四边形 83"/>
                  <p:cNvSpPr/>
                  <p:nvPr/>
                </p:nvSpPr>
                <p:spPr>
                  <a:xfrm rot="16200000" flipH="1">
                    <a:off x="4590861" y="4726756"/>
                    <a:ext cx="1674018" cy="282356"/>
                  </a:xfrm>
                  <a:prstGeom prst="parallelogram">
                    <a:avLst>
                      <a:gd name="adj" fmla="val 143744"/>
                    </a:avLst>
                  </a:prstGeom>
                  <a:solidFill>
                    <a:srgbClr val="FFA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64" name="淘宝网Chenying0907出品 164"/>
              <p:cNvSpPr txBox="1"/>
              <p:nvPr/>
            </p:nvSpPr>
            <p:spPr>
              <a:xfrm>
                <a:off x="854450" y="2891008"/>
                <a:ext cx="916408" cy="573618"/>
              </a:xfrm>
              <a:prstGeom prst="rect">
                <a:avLst/>
              </a:prstGeom>
              <a:noFill/>
              <a:scene3d>
                <a:camera prst="orthographicFront">
                  <a:rot lat="2700000" lon="0" rev="0"/>
                </a:camera>
                <a:lightRig rig="threePt" dir="t"/>
              </a:scene3d>
            </p:spPr>
            <p:txBody>
              <a:bodyPr wrap="square" rtlCol="0">
                <a:spAutoFit/>
              </a:bodyPr>
              <a:lstStyle/>
              <a:p>
                <a:pPr algn="ctr"/>
                <a:endParaRPr lang="zh-CN" altLang="en-US" dirty="0">
                  <a:solidFill>
                    <a:prstClr val="white"/>
                  </a:solidFill>
                  <a:latin typeface="Agency FB" panose="020B0503020202020204" pitchFamily="34" charset="0"/>
                </a:endParaRPr>
              </a:p>
            </p:txBody>
          </p:sp>
          <p:grpSp>
            <p:nvGrpSpPr>
              <p:cNvPr id="65" name="Group 32"/>
              <p:cNvGrpSpPr>
                <a:grpSpLocks noChangeAspect="1"/>
              </p:cNvGrpSpPr>
              <p:nvPr/>
            </p:nvGrpSpPr>
            <p:grpSpPr bwMode="auto">
              <a:xfrm>
                <a:off x="1046678" y="5383219"/>
                <a:ext cx="471328" cy="306909"/>
                <a:chOff x="3798" y="2129"/>
                <a:chExt cx="86" cy="56"/>
              </a:xfrm>
              <a:solidFill>
                <a:schemeClr val="bg1"/>
              </a:solidFill>
              <a:effectLst>
                <a:outerShdw blurRad="50800" dist="38100" dir="2700000" algn="tl" rotWithShape="0">
                  <a:prstClr val="black">
                    <a:alpha val="40000"/>
                  </a:prstClr>
                </a:outerShdw>
              </a:effectLst>
            </p:grpSpPr>
            <p:sp>
              <p:nvSpPr>
                <p:cNvPr id="66" name="淘宝网Chenying0907出品 33"/>
                <p:cNvSpPr>
                  <a:spLocks/>
                </p:cNvSpPr>
                <p:nvPr/>
              </p:nvSpPr>
              <p:spPr bwMode="auto">
                <a:xfrm>
                  <a:off x="3798" y="2129"/>
                  <a:ext cx="86" cy="51"/>
                </a:xfrm>
                <a:custGeom>
                  <a:avLst/>
                  <a:gdLst>
                    <a:gd name="T0" fmla="*/ 32 w 33"/>
                    <a:gd name="T1" fmla="*/ 3 h 19"/>
                    <a:gd name="T2" fmla="*/ 32 w 33"/>
                    <a:gd name="T3" fmla="*/ 3 h 19"/>
                    <a:gd name="T4" fmla="*/ 32 w 33"/>
                    <a:gd name="T5" fmla="*/ 1 h 19"/>
                    <a:gd name="T6" fmla="*/ 32 w 33"/>
                    <a:gd name="T7" fmla="*/ 1 h 19"/>
                    <a:gd name="T8" fmla="*/ 32 w 33"/>
                    <a:gd name="T9" fmla="*/ 0 h 19"/>
                    <a:gd name="T10" fmla="*/ 32 w 33"/>
                    <a:gd name="T11" fmla="*/ 0 h 19"/>
                    <a:gd name="T12" fmla="*/ 30 w 33"/>
                    <a:gd name="T13" fmla="*/ 1 h 19"/>
                    <a:gd name="T14" fmla="*/ 29 w 33"/>
                    <a:gd name="T15" fmla="*/ 1 h 19"/>
                    <a:gd name="T16" fmla="*/ 29 w 33"/>
                    <a:gd name="T17" fmla="*/ 2 h 19"/>
                    <a:gd name="T18" fmla="*/ 29 w 33"/>
                    <a:gd name="T19" fmla="*/ 2 h 19"/>
                    <a:gd name="T20" fmla="*/ 30 w 33"/>
                    <a:gd name="T21" fmla="*/ 2 h 19"/>
                    <a:gd name="T22" fmla="*/ 20 w 33"/>
                    <a:gd name="T23" fmla="*/ 11 h 19"/>
                    <a:gd name="T24" fmla="*/ 15 w 33"/>
                    <a:gd name="T25" fmla="*/ 5 h 19"/>
                    <a:gd name="T26" fmla="*/ 0 w 33"/>
                    <a:gd name="T27" fmla="*/ 19 h 19"/>
                    <a:gd name="T28" fmla="*/ 0 w 33"/>
                    <a:gd name="T29" fmla="*/ 19 h 19"/>
                    <a:gd name="T30" fmla="*/ 14 w 33"/>
                    <a:gd name="T31" fmla="*/ 6 h 19"/>
                    <a:gd name="T32" fmla="*/ 20 w 33"/>
                    <a:gd name="T33" fmla="*/ 12 h 19"/>
                    <a:gd name="T34" fmla="*/ 30 w 33"/>
                    <a:gd name="T35" fmla="*/ 3 h 19"/>
                    <a:gd name="T36" fmla="*/ 31 w 33"/>
                    <a:gd name="T37" fmla="*/ 3 h 19"/>
                    <a:gd name="T38" fmla="*/ 31 w 33"/>
                    <a:gd name="T39" fmla="*/ 4 h 19"/>
                    <a:gd name="T40" fmla="*/ 32 w 33"/>
                    <a:gd name="T4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19">
                      <a:moveTo>
                        <a:pt x="32" y="3"/>
                      </a:moveTo>
                      <a:cubicBezTo>
                        <a:pt x="32" y="3"/>
                        <a:pt x="32" y="3"/>
                        <a:pt x="32" y="3"/>
                      </a:cubicBezTo>
                      <a:cubicBezTo>
                        <a:pt x="32" y="3"/>
                        <a:pt x="32" y="2"/>
                        <a:pt x="32" y="1"/>
                      </a:cubicBezTo>
                      <a:cubicBezTo>
                        <a:pt x="32" y="1"/>
                        <a:pt x="32" y="1"/>
                        <a:pt x="32" y="1"/>
                      </a:cubicBezTo>
                      <a:cubicBezTo>
                        <a:pt x="33" y="0"/>
                        <a:pt x="32" y="0"/>
                        <a:pt x="32" y="0"/>
                      </a:cubicBezTo>
                      <a:cubicBezTo>
                        <a:pt x="32" y="0"/>
                        <a:pt x="32" y="0"/>
                        <a:pt x="32" y="0"/>
                      </a:cubicBezTo>
                      <a:cubicBezTo>
                        <a:pt x="31" y="0"/>
                        <a:pt x="30" y="1"/>
                        <a:pt x="30" y="1"/>
                      </a:cubicBezTo>
                      <a:cubicBezTo>
                        <a:pt x="29" y="1"/>
                        <a:pt x="29" y="1"/>
                        <a:pt x="29" y="1"/>
                      </a:cubicBezTo>
                      <a:cubicBezTo>
                        <a:pt x="29" y="1"/>
                        <a:pt x="29" y="1"/>
                        <a:pt x="29" y="2"/>
                      </a:cubicBezTo>
                      <a:cubicBezTo>
                        <a:pt x="29" y="2"/>
                        <a:pt x="29" y="2"/>
                        <a:pt x="29" y="2"/>
                      </a:cubicBezTo>
                      <a:cubicBezTo>
                        <a:pt x="29" y="2"/>
                        <a:pt x="29" y="2"/>
                        <a:pt x="30" y="2"/>
                      </a:cubicBezTo>
                      <a:cubicBezTo>
                        <a:pt x="20" y="11"/>
                        <a:pt x="20" y="11"/>
                        <a:pt x="20" y="11"/>
                      </a:cubicBezTo>
                      <a:cubicBezTo>
                        <a:pt x="15" y="5"/>
                        <a:pt x="15" y="5"/>
                        <a:pt x="15" y="5"/>
                      </a:cubicBezTo>
                      <a:cubicBezTo>
                        <a:pt x="0" y="19"/>
                        <a:pt x="0" y="19"/>
                        <a:pt x="0" y="19"/>
                      </a:cubicBezTo>
                      <a:cubicBezTo>
                        <a:pt x="0" y="19"/>
                        <a:pt x="0" y="19"/>
                        <a:pt x="0" y="19"/>
                      </a:cubicBezTo>
                      <a:cubicBezTo>
                        <a:pt x="14" y="6"/>
                        <a:pt x="14" y="6"/>
                        <a:pt x="14" y="6"/>
                      </a:cubicBezTo>
                      <a:cubicBezTo>
                        <a:pt x="20" y="12"/>
                        <a:pt x="20" y="12"/>
                        <a:pt x="20" y="12"/>
                      </a:cubicBezTo>
                      <a:cubicBezTo>
                        <a:pt x="30" y="3"/>
                        <a:pt x="30" y="3"/>
                        <a:pt x="30" y="3"/>
                      </a:cubicBezTo>
                      <a:cubicBezTo>
                        <a:pt x="30" y="3"/>
                        <a:pt x="30" y="3"/>
                        <a:pt x="31" y="3"/>
                      </a:cubicBezTo>
                      <a:cubicBezTo>
                        <a:pt x="31" y="4"/>
                        <a:pt x="31" y="4"/>
                        <a:pt x="31" y="4"/>
                      </a:cubicBezTo>
                      <a:cubicBezTo>
                        <a:pt x="31" y="4"/>
                        <a:pt x="32" y="4"/>
                        <a:pt x="3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2" tIns="34296" rIns="68592" bIns="34296" numCol="1" anchor="t" anchorCtr="0" compatLnSpc="1">
                  <a:prstTxWarp prst="textNoShape">
                    <a:avLst/>
                  </a:prstTxWarp>
                </a:bodyPr>
                <a:lstStyle/>
                <a:p>
                  <a:endParaRPr lang="zh-CN" altLang="en-US">
                    <a:solidFill>
                      <a:prstClr val="black"/>
                    </a:solidFill>
                  </a:endParaRPr>
                </a:p>
              </p:txBody>
            </p:sp>
            <p:sp>
              <p:nvSpPr>
                <p:cNvPr id="67" name="淘宝网Chenying0907出品 34"/>
                <p:cNvSpPr>
                  <a:spLocks/>
                </p:cNvSpPr>
                <p:nvPr/>
              </p:nvSpPr>
              <p:spPr bwMode="auto">
                <a:xfrm>
                  <a:off x="3866" y="2140"/>
                  <a:ext cx="8" cy="45"/>
                </a:xfrm>
                <a:custGeom>
                  <a:avLst/>
                  <a:gdLst>
                    <a:gd name="T0" fmla="*/ 0 w 8"/>
                    <a:gd name="T1" fmla="*/ 11 h 45"/>
                    <a:gd name="T2" fmla="*/ 0 w 8"/>
                    <a:gd name="T3" fmla="*/ 45 h 45"/>
                    <a:gd name="T4" fmla="*/ 8 w 8"/>
                    <a:gd name="T5" fmla="*/ 45 h 45"/>
                    <a:gd name="T6" fmla="*/ 8 w 8"/>
                    <a:gd name="T7" fmla="*/ 0 h 45"/>
                    <a:gd name="T8" fmla="*/ 0 w 8"/>
                    <a:gd name="T9" fmla="*/ 11 h 45"/>
                  </a:gdLst>
                  <a:ahLst/>
                  <a:cxnLst>
                    <a:cxn ang="0">
                      <a:pos x="T0" y="T1"/>
                    </a:cxn>
                    <a:cxn ang="0">
                      <a:pos x="T2" y="T3"/>
                    </a:cxn>
                    <a:cxn ang="0">
                      <a:pos x="T4" y="T5"/>
                    </a:cxn>
                    <a:cxn ang="0">
                      <a:pos x="T6" y="T7"/>
                    </a:cxn>
                    <a:cxn ang="0">
                      <a:pos x="T8" y="T9"/>
                    </a:cxn>
                  </a:cxnLst>
                  <a:rect l="0" t="0" r="r" b="b"/>
                  <a:pathLst>
                    <a:path w="8" h="45">
                      <a:moveTo>
                        <a:pt x="0" y="11"/>
                      </a:moveTo>
                      <a:lnTo>
                        <a:pt x="0" y="45"/>
                      </a:lnTo>
                      <a:lnTo>
                        <a:pt x="8" y="45"/>
                      </a:lnTo>
                      <a:lnTo>
                        <a:pt x="8" y="0"/>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2" tIns="34296" rIns="68592" bIns="34296" numCol="1" anchor="t" anchorCtr="0" compatLnSpc="1">
                  <a:prstTxWarp prst="textNoShape">
                    <a:avLst/>
                  </a:prstTxWarp>
                </a:bodyPr>
                <a:lstStyle/>
                <a:p>
                  <a:endParaRPr lang="zh-CN" altLang="en-US">
                    <a:solidFill>
                      <a:prstClr val="black"/>
                    </a:solidFill>
                  </a:endParaRPr>
                </a:p>
              </p:txBody>
            </p:sp>
            <p:sp>
              <p:nvSpPr>
                <p:cNvPr id="68" name="淘宝网Chenying0907出品 35"/>
                <p:cNvSpPr>
                  <a:spLocks/>
                </p:cNvSpPr>
                <p:nvPr/>
              </p:nvSpPr>
              <p:spPr bwMode="auto">
                <a:xfrm>
                  <a:off x="3853" y="2153"/>
                  <a:ext cx="8" cy="32"/>
                </a:xfrm>
                <a:custGeom>
                  <a:avLst/>
                  <a:gdLst>
                    <a:gd name="T0" fmla="*/ 0 w 8"/>
                    <a:gd name="T1" fmla="*/ 8 h 32"/>
                    <a:gd name="T2" fmla="*/ 0 w 8"/>
                    <a:gd name="T3" fmla="*/ 32 h 32"/>
                    <a:gd name="T4" fmla="*/ 8 w 8"/>
                    <a:gd name="T5" fmla="*/ 32 h 32"/>
                    <a:gd name="T6" fmla="*/ 8 w 8"/>
                    <a:gd name="T7" fmla="*/ 0 h 32"/>
                    <a:gd name="T8" fmla="*/ 0 w 8"/>
                    <a:gd name="T9" fmla="*/ 8 h 32"/>
                  </a:gdLst>
                  <a:ahLst/>
                  <a:cxnLst>
                    <a:cxn ang="0">
                      <a:pos x="T0" y="T1"/>
                    </a:cxn>
                    <a:cxn ang="0">
                      <a:pos x="T2" y="T3"/>
                    </a:cxn>
                    <a:cxn ang="0">
                      <a:pos x="T4" y="T5"/>
                    </a:cxn>
                    <a:cxn ang="0">
                      <a:pos x="T6" y="T7"/>
                    </a:cxn>
                    <a:cxn ang="0">
                      <a:pos x="T8" y="T9"/>
                    </a:cxn>
                  </a:cxnLst>
                  <a:rect l="0" t="0" r="r" b="b"/>
                  <a:pathLst>
                    <a:path w="8" h="32">
                      <a:moveTo>
                        <a:pt x="0" y="8"/>
                      </a:moveTo>
                      <a:lnTo>
                        <a:pt x="0" y="32"/>
                      </a:lnTo>
                      <a:lnTo>
                        <a:pt x="8" y="32"/>
                      </a:lnTo>
                      <a:lnTo>
                        <a:pt x="8" y="0"/>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2" tIns="34296" rIns="68592" bIns="34296" numCol="1" anchor="t" anchorCtr="0" compatLnSpc="1">
                  <a:prstTxWarp prst="textNoShape">
                    <a:avLst/>
                  </a:prstTxWarp>
                </a:bodyPr>
                <a:lstStyle/>
                <a:p>
                  <a:endParaRPr lang="zh-CN" altLang="en-US">
                    <a:solidFill>
                      <a:prstClr val="black"/>
                    </a:solidFill>
                  </a:endParaRPr>
                </a:p>
              </p:txBody>
            </p:sp>
            <p:sp>
              <p:nvSpPr>
                <p:cNvPr id="69" name="淘宝网Chenying0907出品 36"/>
                <p:cNvSpPr>
                  <a:spLocks/>
                </p:cNvSpPr>
                <p:nvPr/>
              </p:nvSpPr>
              <p:spPr bwMode="auto">
                <a:xfrm>
                  <a:off x="3840" y="2153"/>
                  <a:ext cx="8" cy="32"/>
                </a:xfrm>
                <a:custGeom>
                  <a:avLst/>
                  <a:gdLst>
                    <a:gd name="T0" fmla="*/ 0 w 8"/>
                    <a:gd name="T1" fmla="*/ 0 h 32"/>
                    <a:gd name="T2" fmla="*/ 0 w 8"/>
                    <a:gd name="T3" fmla="*/ 32 h 32"/>
                    <a:gd name="T4" fmla="*/ 8 w 8"/>
                    <a:gd name="T5" fmla="*/ 32 h 32"/>
                    <a:gd name="T6" fmla="*/ 8 w 8"/>
                    <a:gd name="T7" fmla="*/ 8 h 32"/>
                    <a:gd name="T8" fmla="*/ 0 w 8"/>
                    <a:gd name="T9" fmla="*/ 0 h 32"/>
                  </a:gdLst>
                  <a:ahLst/>
                  <a:cxnLst>
                    <a:cxn ang="0">
                      <a:pos x="T0" y="T1"/>
                    </a:cxn>
                    <a:cxn ang="0">
                      <a:pos x="T2" y="T3"/>
                    </a:cxn>
                    <a:cxn ang="0">
                      <a:pos x="T4" y="T5"/>
                    </a:cxn>
                    <a:cxn ang="0">
                      <a:pos x="T6" y="T7"/>
                    </a:cxn>
                    <a:cxn ang="0">
                      <a:pos x="T8" y="T9"/>
                    </a:cxn>
                  </a:cxnLst>
                  <a:rect l="0" t="0" r="r" b="b"/>
                  <a:pathLst>
                    <a:path w="8" h="32">
                      <a:moveTo>
                        <a:pt x="0" y="0"/>
                      </a:moveTo>
                      <a:lnTo>
                        <a:pt x="0" y="32"/>
                      </a:lnTo>
                      <a:lnTo>
                        <a:pt x="8" y="32"/>
                      </a:lnTo>
                      <a:lnTo>
                        <a:pt x="8" y="8"/>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2" tIns="34296" rIns="68592" bIns="34296" numCol="1" anchor="t" anchorCtr="0" compatLnSpc="1">
                  <a:prstTxWarp prst="textNoShape">
                    <a:avLst/>
                  </a:prstTxWarp>
                </a:bodyPr>
                <a:lstStyle/>
                <a:p>
                  <a:endParaRPr lang="zh-CN" altLang="en-US">
                    <a:solidFill>
                      <a:prstClr val="black"/>
                    </a:solidFill>
                  </a:endParaRPr>
                </a:p>
              </p:txBody>
            </p:sp>
            <p:sp>
              <p:nvSpPr>
                <p:cNvPr id="70" name="淘宝网Chenying0907出品 37"/>
                <p:cNvSpPr>
                  <a:spLocks/>
                </p:cNvSpPr>
                <p:nvPr/>
              </p:nvSpPr>
              <p:spPr bwMode="auto">
                <a:xfrm>
                  <a:off x="3827" y="2148"/>
                  <a:ext cx="8" cy="37"/>
                </a:xfrm>
                <a:custGeom>
                  <a:avLst/>
                  <a:gdLst>
                    <a:gd name="T0" fmla="*/ 8 w 8"/>
                    <a:gd name="T1" fmla="*/ 0 h 37"/>
                    <a:gd name="T2" fmla="*/ 0 w 8"/>
                    <a:gd name="T3" fmla="*/ 8 h 37"/>
                    <a:gd name="T4" fmla="*/ 0 w 8"/>
                    <a:gd name="T5" fmla="*/ 37 h 37"/>
                    <a:gd name="T6" fmla="*/ 8 w 8"/>
                    <a:gd name="T7" fmla="*/ 37 h 37"/>
                    <a:gd name="T8" fmla="*/ 8 w 8"/>
                    <a:gd name="T9" fmla="*/ 0 h 37"/>
                    <a:gd name="T10" fmla="*/ 8 w 8"/>
                    <a:gd name="T11" fmla="*/ 0 h 37"/>
                  </a:gdLst>
                  <a:ahLst/>
                  <a:cxnLst>
                    <a:cxn ang="0">
                      <a:pos x="T0" y="T1"/>
                    </a:cxn>
                    <a:cxn ang="0">
                      <a:pos x="T2" y="T3"/>
                    </a:cxn>
                    <a:cxn ang="0">
                      <a:pos x="T4" y="T5"/>
                    </a:cxn>
                    <a:cxn ang="0">
                      <a:pos x="T6" y="T7"/>
                    </a:cxn>
                    <a:cxn ang="0">
                      <a:pos x="T8" y="T9"/>
                    </a:cxn>
                    <a:cxn ang="0">
                      <a:pos x="T10" y="T11"/>
                    </a:cxn>
                  </a:cxnLst>
                  <a:rect l="0" t="0" r="r" b="b"/>
                  <a:pathLst>
                    <a:path w="8" h="37">
                      <a:moveTo>
                        <a:pt x="8" y="0"/>
                      </a:moveTo>
                      <a:lnTo>
                        <a:pt x="0" y="8"/>
                      </a:lnTo>
                      <a:lnTo>
                        <a:pt x="0" y="37"/>
                      </a:lnTo>
                      <a:lnTo>
                        <a:pt x="8" y="37"/>
                      </a:lnTo>
                      <a:lnTo>
                        <a:pt x="8" y="0"/>
                      </a:lnTo>
                      <a:lnTo>
                        <a:pt x="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2" tIns="34296" rIns="68592" bIns="34296" numCol="1" anchor="t" anchorCtr="0" compatLnSpc="1">
                  <a:prstTxWarp prst="textNoShape">
                    <a:avLst/>
                  </a:prstTxWarp>
                </a:bodyPr>
                <a:lstStyle/>
                <a:p>
                  <a:endParaRPr lang="zh-CN" altLang="en-US">
                    <a:solidFill>
                      <a:prstClr val="black"/>
                    </a:solidFill>
                  </a:endParaRPr>
                </a:p>
              </p:txBody>
            </p:sp>
            <p:sp>
              <p:nvSpPr>
                <p:cNvPr id="71" name="淘宝网Chenying0907出品 38"/>
                <p:cNvSpPr>
                  <a:spLocks/>
                </p:cNvSpPr>
                <p:nvPr/>
              </p:nvSpPr>
              <p:spPr bwMode="auto">
                <a:xfrm>
                  <a:off x="3814" y="2161"/>
                  <a:ext cx="8" cy="24"/>
                </a:xfrm>
                <a:custGeom>
                  <a:avLst/>
                  <a:gdLst>
                    <a:gd name="T0" fmla="*/ 0 w 8"/>
                    <a:gd name="T1" fmla="*/ 8 h 24"/>
                    <a:gd name="T2" fmla="*/ 0 w 8"/>
                    <a:gd name="T3" fmla="*/ 24 h 24"/>
                    <a:gd name="T4" fmla="*/ 8 w 8"/>
                    <a:gd name="T5" fmla="*/ 24 h 24"/>
                    <a:gd name="T6" fmla="*/ 8 w 8"/>
                    <a:gd name="T7" fmla="*/ 0 h 24"/>
                    <a:gd name="T8" fmla="*/ 0 w 8"/>
                    <a:gd name="T9" fmla="*/ 8 h 24"/>
                  </a:gdLst>
                  <a:ahLst/>
                  <a:cxnLst>
                    <a:cxn ang="0">
                      <a:pos x="T0" y="T1"/>
                    </a:cxn>
                    <a:cxn ang="0">
                      <a:pos x="T2" y="T3"/>
                    </a:cxn>
                    <a:cxn ang="0">
                      <a:pos x="T4" y="T5"/>
                    </a:cxn>
                    <a:cxn ang="0">
                      <a:pos x="T6" y="T7"/>
                    </a:cxn>
                    <a:cxn ang="0">
                      <a:pos x="T8" y="T9"/>
                    </a:cxn>
                  </a:cxnLst>
                  <a:rect l="0" t="0" r="r" b="b"/>
                  <a:pathLst>
                    <a:path w="8" h="24">
                      <a:moveTo>
                        <a:pt x="0" y="8"/>
                      </a:moveTo>
                      <a:lnTo>
                        <a:pt x="0" y="24"/>
                      </a:lnTo>
                      <a:lnTo>
                        <a:pt x="8" y="24"/>
                      </a:lnTo>
                      <a:lnTo>
                        <a:pt x="8" y="0"/>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2" tIns="34296" rIns="68592" bIns="34296" numCol="1" anchor="t" anchorCtr="0" compatLnSpc="1">
                  <a:prstTxWarp prst="textNoShape">
                    <a:avLst/>
                  </a:prstTxWarp>
                </a:bodyPr>
                <a:lstStyle/>
                <a:p>
                  <a:endParaRPr lang="zh-CN" altLang="en-US">
                    <a:solidFill>
                      <a:prstClr val="black"/>
                    </a:solidFill>
                  </a:endParaRPr>
                </a:p>
              </p:txBody>
            </p:sp>
            <p:sp>
              <p:nvSpPr>
                <p:cNvPr id="72" name="淘宝网Chenying0907出品 39"/>
                <p:cNvSpPr>
                  <a:spLocks/>
                </p:cNvSpPr>
                <p:nvPr/>
              </p:nvSpPr>
              <p:spPr bwMode="auto">
                <a:xfrm>
                  <a:off x="3801" y="2172"/>
                  <a:ext cx="8" cy="13"/>
                </a:xfrm>
                <a:custGeom>
                  <a:avLst/>
                  <a:gdLst>
                    <a:gd name="T0" fmla="*/ 0 w 8"/>
                    <a:gd name="T1" fmla="*/ 8 h 13"/>
                    <a:gd name="T2" fmla="*/ 0 w 8"/>
                    <a:gd name="T3" fmla="*/ 13 h 13"/>
                    <a:gd name="T4" fmla="*/ 8 w 8"/>
                    <a:gd name="T5" fmla="*/ 13 h 13"/>
                    <a:gd name="T6" fmla="*/ 8 w 8"/>
                    <a:gd name="T7" fmla="*/ 0 h 13"/>
                    <a:gd name="T8" fmla="*/ 0 w 8"/>
                    <a:gd name="T9" fmla="*/ 8 h 13"/>
                  </a:gdLst>
                  <a:ahLst/>
                  <a:cxnLst>
                    <a:cxn ang="0">
                      <a:pos x="T0" y="T1"/>
                    </a:cxn>
                    <a:cxn ang="0">
                      <a:pos x="T2" y="T3"/>
                    </a:cxn>
                    <a:cxn ang="0">
                      <a:pos x="T4" y="T5"/>
                    </a:cxn>
                    <a:cxn ang="0">
                      <a:pos x="T6" y="T7"/>
                    </a:cxn>
                    <a:cxn ang="0">
                      <a:pos x="T8" y="T9"/>
                    </a:cxn>
                  </a:cxnLst>
                  <a:rect l="0" t="0" r="r" b="b"/>
                  <a:pathLst>
                    <a:path w="8" h="13">
                      <a:moveTo>
                        <a:pt x="0" y="8"/>
                      </a:moveTo>
                      <a:lnTo>
                        <a:pt x="0" y="13"/>
                      </a:lnTo>
                      <a:lnTo>
                        <a:pt x="8" y="13"/>
                      </a:lnTo>
                      <a:lnTo>
                        <a:pt x="8" y="0"/>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2" tIns="34296" rIns="68592" bIns="34296" numCol="1" anchor="t" anchorCtr="0" compatLnSpc="1">
                  <a:prstTxWarp prst="textNoShape">
                    <a:avLst/>
                  </a:prstTxWarp>
                </a:bodyPr>
                <a:lstStyle/>
                <a:p>
                  <a:endParaRPr lang="zh-CN" altLang="en-US">
                    <a:solidFill>
                      <a:prstClr val="black"/>
                    </a:solidFill>
                  </a:endParaRPr>
                </a:p>
              </p:txBody>
            </p:sp>
            <p:sp>
              <p:nvSpPr>
                <p:cNvPr id="73" name="淘宝网Chenying0907出品 40"/>
                <p:cNvSpPr>
                  <a:spLocks/>
                </p:cNvSpPr>
                <p:nvPr/>
              </p:nvSpPr>
              <p:spPr bwMode="auto">
                <a:xfrm>
                  <a:off x="3798" y="2129"/>
                  <a:ext cx="86" cy="51"/>
                </a:xfrm>
                <a:custGeom>
                  <a:avLst/>
                  <a:gdLst>
                    <a:gd name="T0" fmla="*/ 32 w 33"/>
                    <a:gd name="T1" fmla="*/ 3 h 19"/>
                    <a:gd name="T2" fmla="*/ 32 w 33"/>
                    <a:gd name="T3" fmla="*/ 3 h 19"/>
                    <a:gd name="T4" fmla="*/ 32 w 33"/>
                    <a:gd name="T5" fmla="*/ 1 h 19"/>
                    <a:gd name="T6" fmla="*/ 32 w 33"/>
                    <a:gd name="T7" fmla="*/ 1 h 19"/>
                    <a:gd name="T8" fmla="*/ 32 w 33"/>
                    <a:gd name="T9" fmla="*/ 0 h 19"/>
                    <a:gd name="T10" fmla="*/ 32 w 33"/>
                    <a:gd name="T11" fmla="*/ 0 h 19"/>
                    <a:gd name="T12" fmla="*/ 30 w 33"/>
                    <a:gd name="T13" fmla="*/ 1 h 19"/>
                    <a:gd name="T14" fmla="*/ 29 w 33"/>
                    <a:gd name="T15" fmla="*/ 1 h 19"/>
                    <a:gd name="T16" fmla="*/ 29 w 33"/>
                    <a:gd name="T17" fmla="*/ 2 h 19"/>
                    <a:gd name="T18" fmla="*/ 29 w 33"/>
                    <a:gd name="T19" fmla="*/ 2 h 19"/>
                    <a:gd name="T20" fmla="*/ 30 w 33"/>
                    <a:gd name="T21" fmla="*/ 2 h 19"/>
                    <a:gd name="T22" fmla="*/ 20 w 33"/>
                    <a:gd name="T23" fmla="*/ 11 h 19"/>
                    <a:gd name="T24" fmla="*/ 15 w 33"/>
                    <a:gd name="T25" fmla="*/ 5 h 19"/>
                    <a:gd name="T26" fmla="*/ 0 w 33"/>
                    <a:gd name="T27" fmla="*/ 19 h 19"/>
                    <a:gd name="T28" fmla="*/ 0 w 33"/>
                    <a:gd name="T29" fmla="*/ 19 h 19"/>
                    <a:gd name="T30" fmla="*/ 14 w 33"/>
                    <a:gd name="T31" fmla="*/ 6 h 19"/>
                    <a:gd name="T32" fmla="*/ 20 w 33"/>
                    <a:gd name="T33" fmla="*/ 12 h 19"/>
                    <a:gd name="T34" fmla="*/ 30 w 33"/>
                    <a:gd name="T35" fmla="*/ 3 h 19"/>
                    <a:gd name="T36" fmla="*/ 31 w 33"/>
                    <a:gd name="T37" fmla="*/ 3 h 19"/>
                    <a:gd name="T38" fmla="*/ 31 w 33"/>
                    <a:gd name="T39" fmla="*/ 4 h 19"/>
                    <a:gd name="T40" fmla="*/ 32 w 33"/>
                    <a:gd name="T4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19">
                      <a:moveTo>
                        <a:pt x="32" y="3"/>
                      </a:moveTo>
                      <a:cubicBezTo>
                        <a:pt x="32" y="3"/>
                        <a:pt x="32" y="3"/>
                        <a:pt x="32" y="3"/>
                      </a:cubicBezTo>
                      <a:cubicBezTo>
                        <a:pt x="32" y="3"/>
                        <a:pt x="32" y="2"/>
                        <a:pt x="32" y="1"/>
                      </a:cubicBezTo>
                      <a:cubicBezTo>
                        <a:pt x="32" y="1"/>
                        <a:pt x="32" y="1"/>
                        <a:pt x="32" y="1"/>
                      </a:cubicBezTo>
                      <a:cubicBezTo>
                        <a:pt x="33" y="0"/>
                        <a:pt x="32" y="0"/>
                        <a:pt x="32" y="0"/>
                      </a:cubicBezTo>
                      <a:cubicBezTo>
                        <a:pt x="32" y="0"/>
                        <a:pt x="32" y="0"/>
                        <a:pt x="32" y="0"/>
                      </a:cubicBezTo>
                      <a:cubicBezTo>
                        <a:pt x="31" y="0"/>
                        <a:pt x="30" y="1"/>
                        <a:pt x="30" y="1"/>
                      </a:cubicBezTo>
                      <a:cubicBezTo>
                        <a:pt x="29" y="1"/>
                        <a:pt x="29" y="1"/>
                        <a:pt x="29" y="1"/>
                      </a:cubicBezTo>
                      <a:cubicBezTo>
                        <a:pt x="29" y="1"/>
                        <a:pt x="29" y="1"/>
                        <a:pt x="29" y="2"/>
                      </a:cubicBezTo>
                      <a:cubicBezTo>
                        <a:pt x="29" y="2"/>
                        <a:pt x="29" y="2"/>
                        <a:pt x="29" y="2"/>
                      </a:cubicBezTo>
                      <a:cubicBezTo>
                        <a:pt x="29" y="2"/>
                        <a:pt x="29" y="2"/>
                        <a:pt x="30" y="2"/>
                      </a:cubicBezTo>
                      <a:cubicBezTo>
                        <a:pt x="20" y="11"/>
                        <a:pt x="20" y="11"/>
                        <a:pt x="20" y="11"/>
                      </a:cubicBezTo>
                      <a:cubicBezTo>
                        <a:pt x="15" y="5"/>
                        <a:pt x="15" y="5"/>
                        <a:pt x="15" y="5"/>
                      </a:cubicBezTo>
                      <a:cubicBezTo>
                        <a:pt x="0" y="19"/>
                        <a:pt x="0" y="19"/>
                        <a:pt x="0" y="19"/>
                      </a:cubicBezTo>
                      <a:cubicBezTo>
                        <a:pt x="0" y="19"/>
                        <a:pt x="0" y="19"/>
                        <a:pt x="0" y="19"/>
                      </a:cubicBezTo>
                      <a:cubicBezTo>
                        <a:pt x="14" y="6"/>
                        <a:pt x="14" y="6"/>
                        <a:pt x="14" y="6"/>
                      </a:cubicBezTo>
                      <a:cubicBezTo>
                        <a:pt x="20" y="12"/>
                        <a:pt x="20" y="12"/>
                        <a:pt x="20" y="12"/>
                      </a:cubicBezTo>
                      <a:cubicBezTo>
                        <a:pt x="30" y="3"/>
                        <a:pt x="30" y="3"/>
                        <a:pt x="30" y="3"/>
                      </a:cubicBezTo>
                      <a:cubicBezTo>
                        <a:pt x="30" y="3"/>
                        <a:pt x="30" y="3"/>
                        <a:pt x="31" y="3"/>
                      </a:cubicBezTo>
                      <a:cubicBezTo>
                        <a:pt x="31" y="4"/>
                        <a:pt x="31" y="4"/>
                        <a:pt x="31" y="4"/>
                      </a:cubicBezTo>
                      <a:cubicBezTo>
                        <a:pt x="31" y="4"/>
                        <a:pt x="32" y="4"/>
                        <a:pt x="3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2" tIns="34296" rIns="68592" bIns="34296" numCol="1" anchor="t" anchorCtr="0" compatLnSpc="1">
                  <a:prstTxWarp prst="textNoShape">
                    <a:avLst/>
                  </a:prstTxWarp>
                </a:bodyPr>
                <a:lstStyle/>
                <a:p>
                  <a:endParaRPr lang="zh-CN" altLang="en-US">
                    <a:solidFill>
                      <a:prstClr val="black"/>
                    </a:solidFill>
                  </a:endParaRPr>
                </a:p>
              </p:txBody>
            </p:sp>
            <p:sp>
              <p:nvSpPr>
                <p:cNvPr id="74" name="淘宝网Chenying0907出品 41"/>
                <p:cNvSpPr>
                  <a:spLocks/>
                </p:cNvSpPr>
                <p:nvPr/>
              </p:nvSpPr>
              <p:spPr bwMode="auto">
                <a:xfrm>
                  <a:off x="3866" y="2140"/>
                  <a:ext cx="8" cy="45"/>
                </a:xfrm>
                <a:custGeom>
                  <a:avLst/>
                  <a:gdLst>
                    <a:gd name="T0" fmla="*/ 0 w 8"/>
                    <a:gd name="T1" fmla="*/ 11 h 45"/>
                    <a:gd name="T2" fmla="*/ 0 w 8"/>
                    <a:gd name="T3" fmla="*/ 45 h 45"/>
                    <a:gd name="T4" fmla="*/ 8 w 8"/>
                    <a:gd name="T5" fmla="*/ 45 h 45"/>
                    <a:gd name="T6" fmla="*/ 8 w 8"/>
                    <a:gd name="T7" fmla="*/ 0 h 45"/>
                    <a:gd name="T8" fmla="*/ 0 w 8"/>
                    <a:gd name="T9" fmla="*/ 11 h 45"/>
                  </a:gdLst>
                  <a:ahLst/>
                  <a:cxnLst>
                    <a:cxn ang="0">
                      <a:pos x="T0" y="T1"/>
                    </a:cxn>
                    <a:cxn ang="0">
                      <a:pos x="T2" y="T3"/>
                    </a:cxn>
                    <a:cxn ang="0">
                      <a:pos x="T4" y="T5"/>
                    </a:cxn>
                    <a:cxn ang="0">
                      <a:pos x="T6" y="T7"/>
                    </a:cxn>
                    <a:cxn ang="0">
                      <a:pos x="T8" y="T9"/>
                    </a:cxn>
                  </a:cxnLst>
                  <a:rect l="0" t="0" r="r" b="b"/>
                  <a:pathLst>
                    <a:path w="8" h="45">
                      <a:moveTo>
                        <a:pt x="0" y="11"/>
                      </a:moveTo>
                      <a:lnTo>
                        <a:pt x="0" y="45"/>
                      </a:lnTo>
                      <a:lnTo>
                        <a:pt x="8" y="45"/>
                      </a:lnTo>
                      <a:lnTo>
                        <a:pt x="8" y="0"/>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2" tIns="34296" rIns="68592" bIns="34296" numCol="1" anchor="t" anchorCtr="0" compatLnSpc="1">
                  <a:prstTxWarp prst="textNoShape">
                    <a:avLst/>
                  </a:prstTxWarp>
                </a:bodyPr>
                <a:lstStyle/>
                <a:p>
                  <a:endParaRPr lang="zh-CN" altLang="en-US">
                    <a:solidFill>
                      <a:prstClr val="black"/>
                    </a:solidFill>
                  </a:endParaRPr>
                </a:p>
              </p:txBody>
            </p:sp>
            <p:sp>
              <p:nvSpPr>
                <p:cNvPr id="75" name="淘宝网Chenying0907出品 42"/>
                <p:cNvSpPr>
                  <a:spLocks/>
                </p:cNvSpPr>
                <p:nvPr/>
              </p:nvSpPr>
              <p:spPr bwMode="auto">
                <a:xfrm>
                  <a:off x="3853" y="2153"/>
                  <a:ext cx="8" cy="32"/>
                </a:xfrm>
                <a:custGeom>
                  <a:avLst/>
                  <a:gdLst>
                    <a:gd name="T0" fmla="*/ 0 w 8"/>
                    <a:gd name="T1" fmla="*/ 8 h 32"/>
                    <a:gd name="T2" fmla="*/ 0 w 8"/>
                    <a:gd name="T3" fmla="*/ 32 h 32"/>
                    <a:gd name="T4" fmla="*/ 8 w 8"/>
                    <a:gd name="T5" fmla="*/ 32 h 32"/>
                    <a:gd name="T6" fmla="*/ 8 w 8"/>
                    <a:gd name="T7" fmla="*/ 0 h 32"/>
                    <a:gd name="T8" fmla="*/ 0 w 8"/>
                    <a:gd name="T9" fmla="*/ 8 h 32"/>
                  </a:gdLst>
                  <a:ahLst/>
                  <a:cxnLst>
                    <a:cxn ang="0">
                      <a:pos x="T0" y="T1"/>
                    </a:cxn>
                    <a:cxn ang="0">
                      <a:pos x="T2" y="T3"/>
                    </a:cxn>
                    <a:cxn ang="0">
                      <a:pos x="T4" y="T5"/>
                    </a:cxn>
                    <a:cxn ang="0">
                      <a:pos x="T6" y="T7"/>
                    </a:cxn>
                    <a:cxn ang="0">
                      <a:pos x="T8" y="T9"/>
                    </a:cxn>
                  </a:cxnLst>
                  <a:rect l="0" t="0" r="r" b="b"/>
                  <a:pathLst>
                    <a:path w="8" h="32">
                      <a:moveTo>
                        <a:pt x="0" y="8"/>
                      </a:moveTo>
                      <a:lnTo>
                        <a:pt x="0" y="32"/>
                      </a:lnTo>
                      <a:lnTo>
                        <a:pt x="8" y="32"/>
                      </a:lnTo>
                      <a:lnTo>
                        <a:pt x="8" y="0"/>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2" tIns="34296" rIns="68592" bIns="34296" numCol="1" anchor="t" anchorCtr="0" compatLnSpc="1">
                  <a:prstTxWarp prst="textNoShape">
                    <a:avLst/>
                  </a:prstTxWarp>
                </a:bodyPr>
                <a:lstStyle/>
                <a:p>
                  <a:endParaRPr lang="zh-CN" altLang="en-US">
                    <a:solidFill>
                      <a:prstClr val="black"/>
                    </a:solidFill>
                  </a:endParaRPr>
                </a:p>
              </p:txBody>
            </p:sp>
            <p:sp>
              <p:nvSpPr>
                <p:cNvPr id="76" name="淘宝网Chenying0907出品 43"/>
                <p:cNvSpPr>
                  <a:spLocks/>
                </p:cNvSpPr>
                <p:nvPr/>
              </p:nvSpPr>
              <p:spPr bwMode="auto">
                <a:xfrm>
                  <a:off x="3840" y="2153"/>
                  <a:ext cx="8" cy="32"/>
                </a:xfrm>
                <a:custGeom>
                  <a:avLst/>
                  <a:gdLst>
                    <a:gd name="T0" fmla="*/ 0 w 8"/>
                    <a:gd name="T1" fmla="*/ 0 h 32"/>
                    <a:gd name="T2" fmla="*/ 0 w 8"/>
                    <a:gd name="T3" fmla="*/ 32 h 32"/>
                    <a:gd name="T4" fmla="*/ 8 w 8"/>
                    <a:gd name="T5" fmla="*/ 32 h 32"/>
                    <a:gd name="T6" fmla="*/ 8 w 8"/>
                    <a:gd name="T7" fmla="*/ 8 h 32"/>
                    <a:gd name="T8" fmla="*/ 0 w 8"/>
                    <a:gd name="T9" fmla="*/ 0 h 32"/>
                  </a:gdLst>
                  <a:ahLst/>
                  <a:cxnLst>
                    <a:cxn ang="0">
                      <a:pos x="T0" y="T1"/>
                    </a:cxn>
                    <a:cxn ang="0">
                      <a:pos x="T2" y="T3"/>
                    </a:cxn>
                    <a:cxn ang="0">
                      <a:pos x="T4" y="T5"/>
                    </a:cxn>
                    <a:cxn ang="0">
                      <a:pos x="T6" y="T7"/>
                    </a:cxn>
                    <a:cxn ang="0">
                      <a:pos x="T8" y="T9"/>
                    </a:cxn>
                  </a:cxnLst>
                  <a:rect l="0" t="0" r="r" b="b"/>
                  <a:pathLst>
                    <a:path w="8" h="32">
                      <a:moveTo>
                        <a:pt x="0" y="0"/>
                      </a:moveTo>
                      <a:lnTo>
                        <a:pt x="0" y="32"/>
                      </a:lnTo>
                      <a:lnTo>
                        <a:pt x="8" y="32"/>
                      </a:lnTo>
                      <a:lnTo>
                        <a:pt x="8" y="8"/>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2" tIns="34296" rIns="68592" bIns="34296" numCol="1" anchor="t" anchorCtr="0" compatLnSpc="1">
                  <a:prstTxWarp prst="textNoShape">
                    <a:avLst/>
                  </a:prstTxWarp>
                </a:bodyPr>
                <a:lstStyle/>
                <a:p>
                  <a:endParaRPr lang="zh-CN" altLang="en-US">
                    <a:solidFill>
                      <a:prstClr val="black"/>
                    </a:solidFill>
                  </a:endParaRPr>
                </a:p>
              </p:txBody>
            </p:sp>
            <p:sp>
              <p:nvSpPr>
                <p:cNvPr id="77" name="淘宝网Chenying0907出品 44"/>
                <p:cNvSpPr>
                  <a:spLocks/>
                </p:cNvSpPr>
                <p:nvPr/>
              </p:nvSpPr>
              <p:spPr bwMode="auto">
                <a:xfrm>
                  <a:off x="3827" y="2148"/>
                  <a:ext cx="8" cy="37"/>
                </a:xfrm>
                <a:custGeom>
                  <a:avLst/>
                  <a:gdLst>
                    <a:gd name="T0" fmla="*/ 8 w 8"/>
                    <a:gd name="T1" fmla="*/ 0 h 37"/>
                    <a:gd name="T2" fmla="*/ 0 w 8"/>
                    <a:gd name="T3" fmla="*/ 8 h 37"/>
                    <a:gd name="T4" fmla="*/ 0 w 8"/>
                    <a:gd name="T5" fmla="*/ 37 h 37"/>
                    <a:gd name="T6" fmla="*/ 8 w 8"/>
                    <a:gd name="T7" fmla="*/ 37 h 37"/>
                    <a:gd name="T8" fmla="*/ 8 w 8"/>
                    <a:gd name="T9" fmla="*/ 0 h 37"/>
                    <a:gd name="T10" fmla="*/ 8 w 8"/>
                    <a:gd name="T11" fmla="*/ 0 h 37"/>
                  </a:gdLst>
                  <a:ahLst/>
                  <a:cxnLst>
                    <a:cxn ang="0">
                      <a:pos x="T0" y="T1"/>
                    </a:cxn>
                    <a:cxn ang="0">
                      <a:pos x="T2" y="T3"/>
                    </a:cxn>
                    <a:cxn ang="0">
                      <a:pos x="T4" y="T5"/>
                    </a:cxn>
                    <a:cxn ang="0">
                      <a:pos x="T6" y="T7"/>
                    </a:cxn>
                    <a:cxn ang="0">
                      <a:pos x="T8" y="T9"/>
                    </a:cxn>
                    <a:cxn ang="0">
                      <a:pos x="T10" y="T11"/>
                    </a:cxn>
                  </a:cxnLst>
                  <a:rect l="0" t="0" r="r" b="b"/>
                  <a:pathLst>
                    <a:path w="8" h="37">
                      <a:moveTo>
                        <a:pt x="8" y="0"/>
                      </a:moveTo>
                      <a:lnTo>
                        <a:pt x="0" y="8"/>
                      </a:lnTo>
                      <a:lnTo>
                        <a:pt x="0" y="37"/>
                      </a:lnTo>
                      <a:lnTo>
                        <a:pt x="8" y="37"/>
                      </a:lnTo>
                      <a:lnTo>
                        <a:pt x="8" y="0"/>
                      </a:lnTo>
                      <a:lnTo>
                        <a:pt x="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2" tIns="34296" rIns="68592" bIns="34296" numCol="1" anchor="t" anchorCtr="0" compatLnSpc="1">
                  <a:prstTxWarp prst="textNoShape">
                    <a:avLst/>
                  </a:prstTxWarp>
                </a:bodyPr>
                <a:lstStyle/>
                <a:p>
                  <a:endParaRPr lang="zh-CN" altLang="en-US">
                    <a:solidFill>
                      <a:prstClr val="black"/>
                    </a:solidFill>
                  </a:endParaRPr>
                </a:p>
              </p:txBody>
            </p:sp>
            <p:sp>
              <p:nvSpPr>
                <p:cNvPr id="78" name="淘宝网Chenying0907出品 45"/>
                <p:cNvSpPr>
                  <a:spLocks/>
                </p:cNvSpPr>
                <p:nvPr/>
              </p:nvSpPr>
              <p:spPr bwMode="auto">
                <a:xfrm>
                  <a:off x="3814" y="2161"/>
                  <a:ext cx="8" cy="24"/>
                </a:xfrm>
                <a:custGeom>
                  <a:avLst/>
                  <a:gdLst>
                    <a:gd name="T0" fmla="*/ 0 w 8"/>
                    <a:gd name="T1" fmla="*/ 8 h 24"/>
                    <a:gd name="T2" fmla="*/ 0 w 8"/>
                    <a:gd name="T3" fmla="*/ 24 h 24"/>
                    <a:gd name="T4" fmla="*/ 8 w 8"/>
                    <a:gd name="T5" fmla="*/ 24 h 24"/>
                    <a:gd name="T6" fmla="*/ 8 w 8"/>
                    <a:gd name="T7" fmla="*/ 0 h 24"/>
                    <a:gd name="T8" fmla="*/ 0 w 8"/>
                    <a:gd name="T9" fmla="*/ 8 h 24"/>
                  </a:gdLst>
                  <a:ahLst/>
                  <a:cxnLst>
                    <a:cxn ang="0">
                      <a:pos x="T0" y="T1"/>
                    </a:cxn>
                    <a:cxn ang="0">
                      <a:pos x="T2" y="T3"/>
                    </a:cxn>
                    <a:cxn ang="0">
                      <a:pos x="T4" y="T5"/>
                    </a:cxn>
                    <a:cxn ang="0">
                      <a:pos x="T6" y="T7"/>
                    </a:cxn>
                    <a:cxn ang="0">
                      <a:pos x="T8" y="T9"/>
                    </a:cxn>
                  </a:cxnLst>
                  <a:rect l="0" t="0" r="r" b="b"/>
                  <a:pathLst>
                    <a:path w="8" h="24">
                      <a:moveTo>
                        <a:pt x="0" y="8"/>
                      </a:moveTo>
                      <a:lnTo>
                        <a:pt x="0" y="24"/>
                      </a:lnTo>
                      <a:lnTo>
                        <a:pt x="8" y="24"/>
                      </a:lnTo>
                      <a:lnTo>
                        <a:pt x="8" y="0"/>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2" tIns="34296" rIns="68592" bIns="34296" numCol="1" anchor="t" anchorCtr="0" compatLnSpc="1">
                  <a:prstTxWarp prst="textNoShape">
                    <a:avLst/>
                  </a:prstTxWarp>
                </a:bodyPr>
                <a:lstStyle/>
                <a:p>
                  <a:endParaRPr lang="zh-CN" altLang="en-US">
                    <a:solidFill>
                      <a:prstClr val="black"/>
                    </a:solidFill>
                  </a:endParaRPr>
                </a:p>
              </p:txBody>
            </p:sp>
            <p:sp>
              <p:nvSpPr>
                <p:cNvPr id="79" name="淘宝网Chenying0907出品 46"/>
                <p:cNvSpPr>
                  <a:spLocks/>
                </p:cNvSpPr>
                <p:nvPr/>
              </p:nvSpPr>
              <p:spPr bwMode="auto">
                <a:xfrm>
                  <a:off x="3801" y="2172"/>
                  <a:ext cx="8" cy="13"/>
                </a:xfrm>
                <a:custGeom>
                  <a:avLst/>
                  <a:gdLst>
                    <a:gd name="T0" fmla="*/ 0 w 8"/>
                    <a:gd name="T1" fmla="*/ 8 h 13"/>
                    <a:gd name="T2" fmla="*/ 0 w 8"/>
                    <a:gd name="T3" fmla="*/ 13 h 13"/>
                    <a:gd name="T4" fmla="*/ 8 w 8"/>
                    <a:gd name="T5" fmla="*/ 13 h 13"/>
                    <a:gd name="T6" fmla="*/ 8 w 8"/>
                    <a:gd name="T7" fmla="*/ 0 h 13"/>
                    <a:gd name="T8" fmla="*/ 0 w 8"/>
                    <a:gd name="T9" fmla="*/ 8 h 13"/>
                  </a:gdLst>
                  <a:ahLst/>
                  <a:cxnLst>
                    <a:cxn ang="0">
                      <a:pos x="T0" y="T1"/>
                    </a:cxn>
                    <a:cxn ang="0">
                      <a:pos x="T2" y="T3"/>
                    </a:cxn>
                    <a:cxn ang="0">
                      <a:pos x="T4" y="T5"/>
                    </a:cxn>
                    <a:cxn ang="0">
                      <a:pos x="T6" y="T7"/>
                    </a:cxn>
                    <a:cxn ang="0">
                      <a:pos x="T8" y="T9"/>
                    </a:cxn>
                  </a:cxnLst>
                  <a:rect l="0" t="0" r="r" b="b"/>
                  <a:pathLst>
                    <a:path w="8" h="13">
                      <a:moveTo>
                        <a:pt x="0" y="8"/>
                      </a:moveTo>
                      <a:lnTo>
                        <a:pt x="0" y="13"/>
                      </a:lnTo>
                      <a:lnTo>
                        <a:pt x="8" y="13"/>
                      </a:lnTo>
                      <a:lnTo>
                        <a:pt x="8" y="0"/>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2" tIns="34296" rIns="68592" bIns="34296" numCol="1" anchor="t" anchorCtr="0" compatLnSpc="1">
                  <a:prstTxWarp prst="textNoShape">
                    <a:avLst/>
                  </a:prstTxWarp>
                </a:bodyPr>
                <a:lstStyle/>
                <a:p>
                  <a:endParaRPr lang="zh-CN" altLang="en-US">
                    <a:solidFill>
                      <a:prstClr val="black"/>
                    </a:solidFill>
                  </a:endParaRPr>
                </a:p>
              </p:txBody>
            </p:sp>
          </p:grpSp>
        </p:grpSp>
      </p:grpSp>
      <p:sp>
        <p:nvSpPr>
          <p:cNvPr id="88" name="淘宝网Chenying0907出品 231"/>
          <p:cNvSpPr txBox="1"/>
          <p:nvPr/>
        </p:nvSpPr>
        <p:spPr>
          <a:xfrm>
            <a:off x="1172749" y="2442791"/>
            <a:ext cx="461665" cy="1077197"/>
          </a:xfrm>
          <a:prstGeom prst="rect">
            <a:avLst/>
          </a:prstGeom>
          <a:noFill/>
        </p:spPr>
        <p:txBody>
          <a:bodyPr vert="eaVert" wrap="square" rtlCol="0">
            <a:spAutoFit/>
          </a:bodyPr>
          <a:lstStyle/>
          <a:p>
            <a:r>
              <a:rPr lang="en-US" altLang="zh-CN" dirty="0" smtClean="0">
                <a:latin typeface="Agency FB" panose="020B0503020202020204" pitchFamily="34" charset="0"/>
              </a:rPr>
              <a:t>1.02 </a:t>
            </a:r>
            <a:r>
              <a:rPr lang="en-US" altLang="zh-CN" dirty="0">
                <a:latin typeface="Agency FB" panose="020B0503020202020204" pitchFamily="34" charset="0"/>
              </a:rPr>
              <a:t>million</a:t>
            </a:r>
            <a:endParaRPr lang="zh-CN" altLang="en-US" dirty="0">
              <a:latin typeface="Agency FB" panose="020B0503020202020204" pitchFamily="34" charset="0"/>
            </a:endParaRPr>
          </a:p>
        </p:txBody>
      </p:sp>
      <p:sp>
        <p:nvSpPr>
          <p:cNvPr id="89" name="淘宝网Chenying0907出品 228"/>
          <p:cNvSpPr txBox="1"/>
          <p:nvPr/>
        </p:nvSpPr>
        <p:spPr>
          <a:xfrm>
            <a:off x="2433256" y="2267743"/>
            <a:ext cx="738664" cy="1077197"/>
          </a:xfrm>
          <a:prstGeom prst="rect">
            <a:avLst/>
          </a:prstGeom>
          <a:noFill/>
        </p:spPr>
        <p:txBody>
          <a:bodyPr vert="eaVert" wrap="square" rtlCol="0">
            <a:spAutoFit/>
          </a:bodyPr>
          <a:lstStyle/>
          <a:p>
            <a:r>
              <a:rPr lang="en-US" altLang="zh-CN" dirty="0" smtClean="0">
                <a:latin typeface="Agency FB" panose="020B0503020202020204" pitchFamily="34" charset="0"/>
              </a:rPr>
              <a:t>4.05  million</a:t>
            </a:r>
            <a:endParaRPr lang="zh-CN" altLang="en-US" dirty="0">
              <a:latin typeface="Agency FB" panose="020B0503020202020204" pitchFamily="34" charset="0"/>
            </a:endParaRPr>
          </a:p>
          <a:p>
            <a:pPr algn="ctr"/>
            <a:endParaRPr lang="zh-CN" altLang="en-US" dirty="0">
              <a:solidFill>
                <a:schemeClr val="tx1">
                  <a:lumMod val="75000"/>
                  <a:lumOff val="25000"/>
                </a:schemeClr>
              </a:solidFill>
              <a:latin typeface="方正正黑简体" panose="02000000000000000000" pitchFamily="2" charset="-122"/>
              <a:ea typeface="方正正黑简体" panose="02000000000000000000" pitchFamily="2" charset="-122"/>
            </a:endParaRPr>
          </a:p>
        </p:txBody>
      </p:sp>
      <p:sp>
        <p:nvSpPr>
          <p:cNvPr id="91" name="淘宝网Chenying0907出品 227"/>
          <p:cNvSpPr txBox="1"/>
          <p:nvPr/>
        </p:nvSpPr>
        <p:spPr>
          <a:xfrm>
            <a:off x="4316311" y="2350376"/>
            <a:ext cx="461665" cy="1077197"/>
          </a:xfrm>
          <a:prstGeom prst="rect">
            <a:avLst/>
          </a:prstGeom>
          <a:noFill/>
        </p:spPr>
        <p:txBody>
          <a:bodyPr vert="eaVert" wrap="square" rtlCol="0">
            <a:spAutoFit/>
          </a:bodyPr>
          <a:lstStyle/>
          <a:p>
            <a:r>
              <a:rPr lang="en-US" altLang="zh-CN" dirty="0" smtClean="0">
                <a:latin typeface="Agency FB" panose="020B0503020202020204" pitchFamily="34" charset="0"/>
              </a:rPr>
              <a:t>3.03  </a:t>
            </a:r>
            <a:r>
              <a:rPr lang="en-US" altLang="zh-CN" dirty="0">
                <a:latin typeface="Agency FB" panose="020B0503020202020204" pitchFamily="34" charset="0"/>
              </a:rPr>
              <a:t>million</a:t>
            </a:r>
            <a:endParaRPr lang="zh-CN" altLang="en-US" dirty="0">
              <a:latin typeface="Agency FB" panose="020B0503020202020204" pitchFamily="34" charset="0"/>
            </a:endParaRPr>
          </a:p>
        </p:txBody>
      </p:sp>
      <p:grpSp>
        <p:nvGrpSpPr>
          <p:cNvPr id="92" name="淘宝网Chenying0907出品 91"/>
          <p:cNvGrpSpPr/>
          <p:nvPr/>
        </p:nvGrpSpPr>
        <p:grpSpPr>
          <a:xfrm>
            <a:off x="6050798" y="967788"/>
            <a:ext cx="3139726" cy="3889622"/>
            <a:chOff x="7370559" y="1437836"/>
            <a:chExt cx="4185030" cy="5186463"/>
          </a:xfrm>
        </p:grpSpPr>
        <p:grpSp>
          <p:nvGrpSpPr>
            <p:cNvPr id="93" name="淘宝网Chenying0907出品 92"/>
            <p:cNvGrpSpPr/>
            <p:nvPr/>
          </p:nvGrpSpPr>
          <p:grpSpPr>
            <a:xfrm>
              <a:off x="7496061" y="1581570"/>
              <a:ext cx="4059528" cy="5042729"/>
              <a:chOff x="1838891" y="2142672"/>
              <a:chExt cx="3084650" cy="3118938"/>
            </a:xfrm>
          </p:grpSpPr>
          <p:sp>
            <p:nvSpPr>
              <p:cNvPr id="96" name="平行四边形 95"/>
              <p:cNvSpPr/>
              <p:nvPr/>
            </p:nvSpPr>
            <p:spPr>
              <a:xfrm rot="5400000" flipH="1" flipV="1">
                <a:off x="3035391" y="3382101"/>
                <a:ext cx="3118938" cy="640080"/>
              </a:xfrm>
              <a:prstGeom prst="parallelogram">
                <a:avLst>
                  <a:gd name="adj" fmla="val 85166"/>
                </a:avLst>
              </a:prstGeom>
              <a:gradFill>
                <a:gsLst>
                  <a:gs pos="0">
                    <a:schemeClr val="tx1">
                      <a:alpha val="40000"/>
                    </a:schemeClr>
                  </a:gs>
                  <a:gs pos="51000">
                    <a:srgbClr val="6D6D6D">
                      <a:alpha val="20000"/>
                    </a:srgbClr>
                  </a:gs>
                  <a:gs pos="100000">
                    <a:schemeClr val="bg1">
                      <a:lumMod val="85000"/>
                      <a:alpha val="0"/>
                    </a:schemeClr>
                  </a:gs>
                </a:gsLst>
                <a:lin ang="54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平行四边形 96"/>
              <p:cNvSpPr/>
              <p:nvPr/>
            </p:nvSpPr>
            <p:spPr>
              <a:xfrm flipH="1">
                <a:off x="1838891" y="4633142"/>
                <a:ext cx="3084650" cy="537028"/>
              </a:xfrm>
              <a:prstGeom prst="parallelogram">
                <a:avLst>
                  <a:gd name="adj" fmla="val 106824"/>
                </a:avLst>
              </a:prstGeom>
              <a:gradFill>
                <a:gsLst>
                  <a:gs pos="0">
                    <a:schemeClr val="tx1">
                      <a:alpha val="40000"/>
                    </a:schemeClr>
                  </a:gs>
                  <a:gs pos="51000">
                    <a:srgbClr val="6D6D6D">
                      <a:alpha val="20000"/>
                    </a:srgbClr>
                  </a:gs>
                  <a:gs pos="100000">
                    <a:schemeClr val="bg1">
                      <a:lumMod val="85000"/>
                      <a:alpha val="0"/>
                    </a:schemeClr>
                  </a:gs>
                </a:gsLst>
                <a:lin ang="54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4" name="圆角淘宝网Chenying0907出品 93"/>
            <p:cNvSpPr/>
            <p:nvPr/>
          </p:nvSpPr>
          <p:spPr>
            <a:xfrm>
              <a:off x="7520386" y="1602104"/>
              <a:ext cx="3443029" cy="4229897"/>
            </a:xfrm>
            <a:prstGeom prst="roundRect">
              <a:avLst>
                <a:gd name="adj" fmla="val 12783"/>
              </a:avLst>
            </a:prstGeom>
            <a:solidFill>
              <a:srgbClr val="C9C9C9"/>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圆角淘宝网Chenying0907出品 94"/>
            <p:cNvSpPr/>
            <p:nvPr/>
          </p:nvSpPr>
          <p:spPr>
            <a:xfrm>
              <a:off x="7370559" y="1437836"/>
              <a:ext cx="3443029" cy="4229897"/>
            </a:xfrm>
            <a:prstGeom prst="roundRect">
              <a:avLst>
                <a:gd name="adj" fmla="val 12783"/>
              </a:avLst>
            </a:prstGeom>
            <a:gradFill flip="none" rotWithShape="1">
              <a:gsLst>
                <a:gs pos="0">
                  <a:schemeClr val="bg1">
                    <a:lumMod val="85000"/>
                  </a:schemeClr>
                </a:gs>
                <a:gs pos="100000">
                  <a:schemeClr val="bg1"/>
                </a:gs>
              </a:gsLst>
              <a:lin ang="2700000" scaled="1"/>
              <a:tileRect/>
            </a:gradFill>
            <a:ln w="12700">
              <a:gradFill flip="none" rotWithShape="1">
                <a:gsLst>
                  <a:gs pos="0">
                    <a:schemeClr val="bg1"/>
                  </a:gs>
                  <a:gs pos="100000">
                    <a:schemeClr val="bg1">
                      <a:lumMod val="8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8" name="淘宝网Chenying0907出品 107"/>
          <p:cNvSpPr txBox="1"/>
          <p:nvPr/>
        </p:nvSpPr>
        <p:spPr>
          <a:xfrm>
            <a:off x="6271249" y="1996464"/>
            <a:ext cx="2269935" cy="1184940"/>
          </a:xfrm>
          <a:prstGeom prst="rect">
            <a:avLst/>
          </a:prstGeom>
          <a:noFill/>
        </p:spPr>
        <p:txBody>
          <a:bodyPr wrap="square" rtlCol="0">
            <a:spAutoFit/>
          </a:bodyPr>
          <a:lstStyle/>
          <a:p>
            <a:pPr algn="just">
              <a:lnSpc>
                <a:spcPct val="130000"/>
              </a:lnSpc>
            </a:pPr>
            <a:r>
              <a:rPr lang="en-US" altLang="zh-CN" sz="1400" b="0" dirty="0" smtClean="0"/>
              <a:t>nearly </a:t>
            </a:r>
            <a:r>
              <a:rPr lang="en-US" altLang="zh-CN" sz="1400" b="0" dirty="0"/>
              <a:t>200,000 are farmers, 100,000 are soldiers and more than 6,000 are disabled people. </a:t>
            </a:r>
            <a:endParaRPr lang="zh-CN" altLang="en-US" sz="1400" b="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99" name="淘宝网Chenying0907出品 98"/>
          <p:cNvGrpSpPr/>
          <p:nvPr/>
        </p:nvGrpSpPr>
        <p:grpSpPr>
          <a:xfrm>
            <a:off x="6314759" y="1098484"/>
            <a:ext cx="2182913" cy="702460"/>
            <a:chOff x="7714862" y="1646688"/>
            <a:chExt cx="2909667" cy="936668"/>
          </a:xfrm>
        </p:grpSpPr>
        <p:grpSp>
          <p:nvGrpSpPr>
            <p:cNvPr id="100" name="淘宝网Chenying0907出品 99"/>
            <p:cNvGrpSpPr/>
            <p:nvPr/>
          </p:nvGrpSpPr>
          <p:grpSpPr>
            <a:xfrm>
              <a:off x="7714862" y="1646688"/>
              <a:ext cx="2909667" cy="936668"/>
              <a:chOff x="1992448" y="2251039"/>
              <a:chExt cx="2210923" cy="712610"/>
            </a:xfrm>
          </p:grpSpPr>
          <p:grpSp>
            <p:nvGrpSpPr>
              <p:cNvPr id="102" name="淘宝网Chenying0907出品 101"/>
              <p:cNvGrpSpPr/>
              <p:nvPr/>
            </p:nvGrpSpPr>
            <p:grpSpPr>
              <a:xfrm>
                <a:off x="1994501" y="2251039"/>
                <a:ext cx="2208870" cy="712610"/>
                <a:chOff x="-3729752" y="2394136"/>
                <a:chExt cx="8752092" cy="2823536"/>
              </a:xfrm>
            </p:grpSpPr>
            <p:sp>
              <p:nvSpPr>
                <p:cNvPr id="105" name="平行四边形 104"/>
                <p:cNvSpPr/>
                <p:nvPr/>
              </p:nvSpPr>
              <p:spPr>
                <a:xfrm rot="5400000" flipH="1" flipV="1">
                  <a:off x="3205317" y="3438387"/>
                  <a:ext cx="2823536" cy="735033"/>
                </a:xfrm>
                <a:prstGeom prst="parallelogram">
                  <a:avLst>
                    <a:gd name="adj" fmla="val 72798"/>
                  </a:avLst>
                </a:prstGeom>
                <a:gradFill>
                  <a:gsLst>
                    <a:gs pos="0">
                      <a:schemeClr val="tx1">
                        <a:alpha val="40000"/>
                      </a:schemeClr>
                    </a:gs>
                    <a:gs pos="60000">
                      <a:srgbClr val="6D6D6D">
                        <a:alpha val="20000"/>
                      </a:srgbClr>
                    </a:gs>
                    <a:gs pos="100000">
                      <a:schemeClr val="bg1">
                        <a:lumMod val="85000"/>
                        <a:alpha val="0"/>
                      </a:schemeClr>
                    </a:gs>
                  </a:gsLst>
                  <a:lin ang="540000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平行四边形 105"/>
                <p:cNvSpPr/>
                <p:nvPr/>
              </p:nvSpPr>
              <p:spPr>
                <a:xfrm flipH="1">
                  <a:off x="-3729752" y="4595402"/>
                  <a:ext cx="8752092" cy="537027"/>
                </a:xfrm>
                <a:prstGeom prst="parallelogram">
                  <a:avLst>
                    <a:gd name="adj" fmla="val 106824"/>
                  </a:avLst>
                </a:prstGeom>
                <a:gradFill>
                  <a:gsLst>
                    <a:gs pos="0">
                      <a:schemeClr val="tx1">
                        <a:alpha val="40000"/>
                      </a:schemeClr>
                    </a:gs>
                    <a:gs pos="51000">
                      <a:srgbClr val="6D6D6D">
                        <a:alpha val="20000"/>
                      </a:srgbClr>
                    </a:gs>
                    <a:gs pos="100000">
                      <a:schemeClr val="bg1">
                        <a:lumMod val="85000"/>
                        <a:alpha val="0"/>
                      </a:schemeClr>
                    </a:gs>
                  </a:gsLst>
                  <a:lin ang="540000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3" name="圆角淘宝网Chenying0907出品 102"/>
              <p:cNvSpPr/>
              <p:nvPr/>
            </p:nvSpPr>
            <p:spPr>
              <a:xfrm>
                <a:off x="2013089" y="2306633"/>
                <a:ext cx="2092960" cy="533400"/>
              </a:xfrm>
              <a:prstGeom prst="roundRect">
                <a:avLst/>
              </a:prstGeom>
              <a:solidFill>
                <a:srgbClr val="01879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圆角淘宝网Chenying0907出品 103"/>
              <p:cNvSpPr/>
              <p:nvPr/>
            </p:nvSpPr>
            <p:spPr>
              <a:xfrm>
                <a:off x="1992448" y="2279650"/>
                <a:ext cx="2092960" cy="533400"/>
              </a:xfrm>
              <a:prstGeom prst="roundRect">
                <a:avLst/>
              </a:prstGeom>
              <a:solidFill>
                <a:srgbClr val="01A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1" name="淘宝网Chenying0907出品 106"/>
            <p:cNvSpPr txBox="1"/>
            <p:nvPr/>
          </p:nvSpPr>
          <p:spPr>
            <a:xfrm>
              <a:off x="8006352" y="1830612"/>
              <a:ext cx="2145340" cy="492471"/>
            </a:xfrm>
            <a:prstGeom prst="rect">
              <a:avLst/>
            </a:prstGeom>
            <a:noFill/>
          </p:spPr>
          <p:txBody>
            <a:bodyPr wrap="square" rtlCol="0">
              <a:spAutoFit/>
            </a:bodyPr>
            <a:lstStyle/>
            <a:p>
              <a:r>
                <a:rPr lang="en-US" altLang="zh-CN" dirty="0"/>
                <a:t>Of </a:t>
              </a:r>
              <a:r>
                <a:rPr lang="en-US" altLang="zh-CN" dirty="0" smtClean="0"/>
                <a:t>them </a:t>
              </a:r>
              <a:endParaRPr lang="zh-CN" altLang="en-US" b="0" dirty="0">
                <a:solidFill>
                  <a:schemeClr val="bg1"/>
                </a:solidFill>
                <a:latin typeface="方正正黑简体" panose="02000000000000000000" pitchFamily="2" charset="-122"/>
                <a:ea typeface="方正正黑简体" panose="02000000000000000000" pitchFamily="2" charset="-122"/>
              </a:endParaRPr>
            </a:p>
          </p:txBody>
        </p:sp>
      </p:grpSp>
      <p:sp>
        <p:nvSpPr>
          <p:cNvPr id="107" name="淘宝网Chenying0907出品 39"/>
          <p:cNvSpPr txBox="1"/>
          <p:nvPr/>
        </p:nvSpPr>
        <p:spPr>
          <a:xfrm>
            <a:off x="4086328" y="985727"/>
            <a:ext cx="1036075" cy="646331"/>
          </a:xfrm>
          <a:prstGeom prst="rect">
            <a:avLst/>
          </a:prstGeom>
          <a:noFill/>
        </p:spPr>
        <p:txBody>
          <a:bodyPr wrap="square" rtlCol="0">
            <a:spAutoFit/>
          </a:bodyPr>
          <a:lstStyle/>
          <a:p>
            <a:r>
              <a:rPr lang="en-US" altLang="zh-CN" sz="1200" b="0" dirty="0" smtClean="0">
                <a:solidFill>
                  <a:schemeClr val="tx1">
                    <a:lumMod val="75000"/>
                    <a:lumOff val="25000"/>
                  </a:schemeClr>
                </a:solidFill>
                <a:latin typeface="方正正黑简体" panose="02000000000000000000" pitchFamily="2" charset="-122"/>
                <a:ea typeface="方正正黑简体" panose="02000000000000000000" pitchFamily="2" charset="-122"/>
              </a:rPr>
              <a:t>Junior </a:t>
            </a:r>
            <a:r>
              <a:rPr lang="en-US" altLang="zh-CN" sz="1200" b="0" dirty="0">
                <a:solidFill>
                  <a:schemeClr val="tx1">
                    <a:lumMod val="75000"/>
                    <a:lumOff val="25000"/>
                  </a:schemeClr>
                </a:solidFill>
                <a:latin typeface="方正正黑简体" panose="02000000000000000000" pitchFamily="2" charset="-122"/>
                <a:ea typeface="方正正黑简体" panose="02000000000000000000" pitchFamily="2" charset="-122"/>
              </a:rPr>
              <a:t>College </a:t>
            </a:r>
            <a:r>
              <a:rPr lang="en-US" altLang="zh-CN" sz="1200" b="0" dirty="0" smtClean="0">
                <a:solidFill>
                  <a:schemeClr val="tx1">
                    <a:lumMod val="75000"/>
                    <a:lumOff val="25000"/>
                  </a:schemeClr>
                </a:solidFill>
                <a:latin typeface="方正正黑简体" panose="02000000000000000000" pitchFamily="2" charset="-122"/>
                <a:ea typeface="方正正黑简体" panose="02000000000000000000" pitchFamily="2" charset="-122"/>
              </a:rPr>
              <a:t>Students</a:t>
            </a:r>
            <a:endParaRPr lang="zh-CN" altLang="en-US" sz="1200" b="0" dirty="0">
              <a:solidFill>
                <a:schemeClr val="tx1">
                  <a:lumMod val="75000"/>
                  <a:lumOff val="25000"/>
                </a:schemeClr>
              </a:solidFill>
              <a:latin typeface="方正正黑简体" panose="02000000000000000000" pitchFamily="2" charset="-122"/>
              <a:ea typeface="方正正黑简体" panose="02000000000000000000" pitchFamily="2" charset="-122"/>
            </a:endParaRPr>
          </a:p>
        </p:txBody>
      </p:sp>
      <p:sp>
        <p:nvSpPr>
          <p:cNvPr id="108" name="淘宝网Chenying0907出品 41"/>
          <p:cNvSpPr txBox="1"/>
          <p:nvPr/>
        </p:nvSpPr>
        <p:spPr>
          <a:xfrm>
            <a:off x="456285" y="1442599"/>
            <a:ext cx="1476448" cy="276999"/>
          </a:xfrm>
          <a:prstGeom prst="rect">
            <a:avLst/>
          </a:prstGeom>
          <a:noFill/>
        </p:spPr>
        <p:txBody>
          <a:bodyPr wrap="square" rtlCol="0">
            <a:spAutoFit/>
          </a:bodyPr>
          <a:lstStyle/>
          <a:p>
            <a:pPr algn="ctr"/>
            <a:r>
              <a:rPr lang="en-US" altLang="zh-CN" sz="1200" b="0" dirty="0" smtClean="0">
                <a:solidFill>
                  <a:schemeClr val="tx1">
                    <a:lumMod val="75000"/>
                    <a:lumOff val="25000"/>
                  </a:schemeClr>
                </a:solidFill>
                <a:latin typeface="方正正黑简体" panose="02000000000000000000" pitchFamily="2" charset="-122"/>
                <a:ea typeface="方正正黑简体" panose="02000000000000000000" pitchFamily="2" charset="-122"/>
              </a:rPr>
              <a:t>undergraduates</a:t>
            </a:r>
            <a:endParaRPr lang="zh-CN" altLang="en-US" sz="1200" b="0" dirty="0">
              <a:solidFill>
                <a:schemeClr val="tx1">
                  <a:lumMod val="75000"/>
                  <a:lumOff val="25000"/>
                </a:schemeClr>
              </a:solidFill>
              <a:latin typeface="方正正黑简体" panose="02000000000000000000" pitchFamily="2" charset="-122"/>
              <a:ea typeface="方正正黑简体" panose="02000000000000000000" pitchFamily="2" charset="-122"/>
            </a:endParaRPr>
          </a:p>
        </p:txBody>
      </p:sp>
      <p:sp>
        <p:nvSpPr>
          <p:cNvPr id="109" name="淘宝网Chenying0907出品 43"/>
          <p:cNvSpPr txBox="1"/>
          <p:nvPr/>
        </p:nvSpPr>
        <p:spPr>
          <a:xfrm>
            <a:off x="2217386" y="860149"/>
            <a:ext cx="1375924" cy="461665"/>
          </a:xfrm>
          <a:prstGeom prst="rect">
            <a:avLst/>
          </a:prstGeom>
          <a:noFill/>
        </p:spPr>
        <p:txBody>
          <a:bodyPr wrap="square" rtlCol="0">
            <a:spAutoFit/>
          </a:bodyPr>
          <a:lstStyle/>
          <a:p>
            <a:r>
              <a:rPr lang="en-US" altLang="zh-CN" sz="1200" b="0" dirty="0" smtClean="0">
                <a:solidFill>
                  <a:schemeClr val="tx1">
                    <a:lumMod val="75000"/>
                    <a:lumOff val="25000"/>
                  </a:schemeClr>
                </a:solidFill>
                <a:latin typeface="方正正黑简体" panose="02000000000000000000" pitchFamily="2" charset="-122"/>
                <a:ea typeface="方正正黑简体" panose="02000000000000000000" pitchFamily="2" charset="-122"/>
              </a:rPr>
              <a:t>Registered students</a:t>
            </a:r>
            <a:endParaRPr lang="zh-CN" altLang="en-US" sz="1200" b="0" dirty="0">
              <a:solidFill>
                <a:schemeClr val="tx1">
                  <a:lumMod val="75000"/>
                  <a:lumOff val="25000"/>
                </a:schemeClr>
              </a:solidFill>
              <a:latin typeface="方正正黑简体" panose="02000000000000000000" pitchFamily="2" charset="-122"/>
              <a:ea typeface="方正正黑简体" panose="02000000000000000000" pitchFamily="2" charset="-122"/>
            </a:endParaRPr>
          </a:p>
        </p:txBody>
      </p:sp>
      <p:sp>
        <p:nvSpPr>
          <p:cNvPr id="111" name="淘宝网Chenying0907出品 3"/>
          <p:cNvSpPr>
            <a:spLocks noChangeArrowheads="1"/>
          </p:cNvSpPr>
          <p:nvPr/>
        </p:nvSpPr>
        <p:spPr bwMode="auto">
          <a:xfrm>
            <a:off x="3361018" y="343737"/>
            <a:ext cx="2486693" cy="3770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square" lIns="68582" tIns="34292" rIns="68582" bIns="34292">
            <a:spAutoFit/>
          </a:bodyPr>
          <a:lstStyle/>
          <a:p>
            <a:r>
              <a:rPr lang="en-US" altLang="zh-CN" sz="2000" dirty="0" smtClean="0">
                <a:solidFill>
                  <a:schemeClr val="tx1">
                    <a:lumMod val="75000"/>
                    <a:lumOff val="25000"/>
                  </a:schemeClr>
                </a:solidFill>
                <a:latin typeface="方正正纤黑简体" panose="02000000000000000000" pitchFamily="2" charset="-122"/>
                <a:ea typeface="方正正纤黑简体" panose="02000000000000000000" pitchFamily="2" charset="-122"/>
                <a:sym typeface="Arial" pitchFamily="34" charset="0"/>
              </a:rPr>
              <a:t>Up To June 2019</a:t>
            </a:r>
            <a:endParaRPr lang="zh-CN" altLang="en-US" sz="2000" dirty="0">
              <a:solidFill>
                <a:schemeClr val="tx1">
                  <a:lumMod val="75000"/>
                  <a:lumOff val="25000"/>
                </a:schemeClr>
              </a:solidFill>
              <a:latin typeface="方正正纤黑简体" panose="02000000000000000000" pitchFamily="2" charset="-122"/>
              <a:ea typeface="方正正纤黑简体" panose="02000000000000000000" pitchFamily="2" charset="-122"/>
              <a:sym typeface="Arial" pitchFamily="34" charset="0"/>
            </a:endParaRPr>
          </a:p>
        </p:txBody>
      </p:sp>
    </p:spTree>
    <p:extLst>
      <p:ext uri="{BB962C8B-B14F-4D97-AF65-F5344CB8AC3E}">
        <p14:creationId xmlns:p14="http://schemas.microsoft.com/office/powerpoint/2010/main" val="2648302310"/>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down)">
                                      <p:cBhvr>
                                        <p:cTn id="7" dur="500"/>
                                        <p:tgtEl>
                                          <p:spTgt spid="5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down)">
                                      <p:cBhvr>
                                        <p:cTn id="11" dur="500"/>
                                        <p:tgtEl>
                                          <p:spTgt spid="2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91"/>
                                        </p:tgtEl>
                                        <p:attrNameLst>
                                          <p:attrName>style.visibility</p:attrName>
                                        </p:attrNameLst>
                                      </p:cBhvr>
                                      <p:to>
                                        <p:strVal val="visible"/>
                                      </p:to>
                                    </p:set>
                                    <p:animEffect transition="in" filter="wipe(down)">
                                      <p:cBhvr>
                                        <p:cTn id="19" dur="500"/>
                                        <p:tgtEl>
                                          <p:spTgt spid="91"/>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89"/>
                                        </p:tgtEl>
                                        <p:attrNameLst>
                                          <p:attrName>style.visibility</p:attrName>
                                        </p:attrNameLst>
                                      </p:cBhvr>
                                      <p:to>
                                        <p:strVal val="visible"/>
                                      </p:to>
                                    </p:set>
                                    <p:animEffect transition="in" filter="wipe(down)">
                                      <p:cBhvr>
                                        <p:cTn id="22" dur="500"/>
                                        <p:tgtEl>
                                          <p:spTgt spid="8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88"/>
                                        </p:tgtEl>
                                        <p:attrNameLst>
                                          <p:attrName>style.visibility</p:attrName>
                                        </p:attrNameLst>
                                      </p:cBhvr>
                                      <p:to>
                                        <p:strVal val="visible"/>
                                      </p:to>
                                    </p:set>
                                    <p:animEffect transition="in" filter="wipe(down)">
                                      <p:cBhvr>
                                        <p:cTn id="25" dur="500"/>
                                        <p:tgtEl>
                                          <p:spTgt spid="88"/>
                                        </p:tgtEl>
                                      </p:cBhvr>
                                    </p:animEffect>
                                  </p:childTnLst>
                                </p:cTn>
                              </p:par>
                            </p:childTnLst>
                          </p:cTn>
                        </p:par>
                        <p:par>
                          <p:cTn id="26" fill="hold">
                            <p:stCondLst>
                              <p:cond delay="2000"/>
                            </p:stCondLst>
                            <p:childTnLst>
                              <p:par>
                                <p:cTn id="27" presetID="47" presetClass="entr" presetSubtype="0" fill="hold" grpId="0" nodeType="afterEffect">
                                  <p:stCondLst>
                                    <p:cond delay="0"/>
                                  </p:stCondLst>
                                  <p:childTnLst>
                                    <p:set>
                                      <p:cBhvr>
                                        <p:cTn id="28" dur="1" fill="hold">
                                          <p:stCondLst>
                                            <p:cond delay="0"/>
                                          </p:stCondLst>
                                        </p:cTn>
                                        <p:tgtEl>
                                          <p:spTgt spid="107"/>
                                        </p:tgtEl>
                                        <p:attrNameLst>
                                          <p:attrName>style.visibility</p:attrName>
                                        </p:attrNameLst>
                                      </p:cBhvr>
                                      <p:to>
                                        <p:strVal val="visible"/>
                                      </p:to>
                                    </p:set>
                                    <p:animEffect transition="in" filter="fade">
                                      <p:cBhvr>
                                        <p:cTn id="29" dur="750"/>
                                        <p:tgtEl>
                                          <p:spTgt spid="107"/>
                                        </p:tgtEl>
                                      </p:cBhvr>
                                    </p:animEffect>
                                    <p:anim calcmode="lin" valueType="num">
                                      <p:cBhvr>
                                        <p:cTn id="30" dur="750" fill="hold"/>
                                        <p:tgtEl>
                                          <p:spTgt spid="107"/>
                                        </p:tgtEl>
                                        <p:attrNameLst>
                                          <p:attrName>ppt_x</p:attrName>
                                        </p:attrNameLst>
                                      </p:cBhvr>
                                      <p:tavLst>
                                        <p:tav tm="0">
                                          <p:val>
                                            <p:strVal val="#ppt_x"/>
                                          </p:val>
                                        </p:tav>
                                        <p:tav tm="100000">
                                          <p:val>
                                            <p:strVal val="#ppt_x"/>
                                          </p:val>
                                        </p:tav>
                                      </p:tavLst>
                                    </p:anim>
                                    <p:anim calcmode="lin" valueType="num">
                                      <p:cBhvr>
                                        <p:cTn id="31" dur="750" fill="hold"/>
                                        <p:tgtEl>
                                          <p:spTgt spid="107"/>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109"/>
                                        </p:tgtEl>
                                        <p:attrNameLst>
                                          <p:attrName>style.visibility</p:attrName>
                                        </p:attrNameLst>
                                      </p:cBhvr>
                                      <p:to>
                                        <p:strVal val="visible"/>
                                      </p:to>
                                    </p:set>
                                    <p:animEffect transition="in" filter="fade">
                                      <p:cBhvr>
                                        <p:cTn id="34" dur="750"/>
                                        <p:tgtEl>
                                          <p:spTgt spid="109"/>
                                        </p:tgtEl>
                                      </p:cBhvr>
                                    </p:animEffect>
                                    <p:anim calcmode="lin" valueType="num">
                                      <p:cBhvr>
                                        <p:cTn id="35" dur="750" fill="hold"/>
                                        <p:tgtEl>
                                          <p:spTgt spid="109"/>
                                        </p:tgtEl>
                                        <p:attrNameLst>
                                          <p:attrName>ppt_x</p:attrName>
                                        </p:attrNameLst>
                                      </p:cBhvr>
                                      <p:tavLst>
                                        <p:tav tm="0">
                                          <p:val>
                                            <p:strVal val="#ppt_x"/>
                                          </p:val>
                                        </p:tav>
                                        <p:tav tm="100000">
                                          <p:val>
                                            <p:strVal val="#ppt_x"/>
                                          </p:val>
                                        </p:tav>
                                      </p:tavLst>
                                    </p:anim>
                                    <p:anim calcmode="lin" valueType="num">
                                      <p:cBhvr>
                                        <p:cTn id="36" dur="750" fill="hold"/>
                                        <p:tgtEl>
                                          <p:spTgt spid="109"/>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108"/>
                                        </p:tgtEl>
                                        <p:attrNameLst>
                                          <p:attrName>style.visibility</p:attrName>
                                        </p:attrNameLst>
                                      </p:cBhvr>
                                      <p:to>
                                        <p:strVal val="visible"/>
                                      </p:to>
                                    </p:set>
                                    <p:animEffect transition="in" filter="fade">
                                      <p:cBhvr>
                                        <p:cTn id="39" dur="750"/>
                                        <p:tgtEl>
                                          <p:spTgt spid="108"/>
                                        </p:tgtEl>
                                      </p:cBhvr>
                                    </p:animEffect>
                                    <p:anim calcmode="lin" valueType="num">
                                      <p:cBhvr>
                                        <p:cTn id="40" dur="750" fill="hold"/>
                                        <p:tgtEl>
                                          <p:spTgt spid="108"/>
                                        </p:tgtEl>
                                        <p:attrNameLst>
                                          <p:attrName>ppt_x</p:attrName>
                                        </p:attrNameLst>
                                      </p:cBhvr>
                                      <p:tavLst>
                                        <p:tav tm="0">
                                          <p:val>
                                            <p:strVal val="#ppt_x"/>
                                          </p:val>
                                        </p:tav>
                                        <p:tav tm="100000">
                                          <p:val>
                                            <p:strVal val="#ppt_x"/>
                                          </p:val>
                                        </p:tav>
                                      </p:tavLst>
                                    </p:anim>
                                    <p:anim calcmode="lin" valueType="num">
                                      <p:cBhvr>
                                        <p:cTn id="41" dur="750" fill="hold"/>
                                        <p:tgtEl>
                                          <p:spTgt spid="108"/>
                                        </p:tgtEl>
                                        <p:attrNameLst>
                                          <p:attrName>ppt_y</p:attrName>
                                        </p:attrNameLst>
                                      </p:cBhvr>
                                      <p:tavLst>
                                        <p:tav tm="0">
                                          <p:val>
                                            <p:strVal val="#ppt_y-.1"/>
                                          </p:val>
                                        </p:tav>
                                        <p:tav tm="100000">
                                          <p:val>
                                            <p:strVal val="#ppt_y"/>
                                          </p:val>
                                        </p:tav>
                                      </p:tavLst>
                                    </p:anim>
                                  </p:childTnLst>
                                </p:cTn>
                              </p:par>
                            </p:childTnLst>
                          </p:cTn>
                        </p:par>
                        <p:par>
                          <p:cTn id="42" fill="hold">
                            <p:stCondLst>
                              <p:cond delay="2750"/>
                            </p:stCondLst>
                            <p:childTnLst>
                              <p:par>
                                <p:cTn id="43" presetID="42" presetClass="entr" presetSubtype="0" fill="hold" nodeType="afterEffect">
                                  <p:stCondLst>
                                    <p:cond delay="0"/>
                                  </p:stCondLst>
                                  <p:childTnLst>
                                    <p:set>
                                      <p:cBhvr>
                                        <p:cTn id="44" dur="1" fill="hold">
                                          <p:stCondLst>
                                            <p:cond delay="0"/>
                                          </p:stCondLst>
                                        </p:cTn>
                                        <p:tgtEl>
                                          <p:spTgt spid="92"/>
                                        </p:tgtEl>
                                        <p:attrNameLst>
                                          <p:attrName>style.visibility</p:attrName>
                                        </p:attrNameLst>
                                      </p:cBhvr>
                                      <p:to>
                                        <p:strVal val="visible"/>
                                      </p:to>
                                    </p:set>
                                    <p:animEffect transition="in" filter="fade">
                                      <p:cBhvr>
                                        <p:cTn id="45" dur="1000"/>
                                        <p:tgtEl>
                                          <p:spTgt spid="92"/>
                                        </p:tgtEl>
                                      </p:cBhvr>
                                    </p:animEffect>
                                    <p:anim calcmode="lin" valueType="num">
                                      <p:cBhvr>
                                        <p:cTn id="46" dur="1000" fill="hold"/>
                                        <p:tgtEl>
                                          <p:spTgt spid="92"/>
                                        </p:tgtEl>
                                        <p:attrNameLst>
                                          <p:attrName>ppt_x</p:attrName>
                                        </p:attrNameLst>
                                      </p:cBhvr>
                                      <p:tavLst>
                                        <p:tav tm="0">
                                          <p:val>
                                            <p:strVal val="#ppt_x"/>
                                          </p:val>
                                        </p:tav>
                                        <p:tav tm="100000">
                                          <p:val>
                                            <p:strVal val="#ppt_x"/>
                                          </p:val>
                                        </p:tav>
                                      </p:tavLst>
                                    </p:anim>
                                    <p:anim calcmode="lin" valueType="num">
                                      <p:cBhvr>
                                        <p:cTn id="47" dur="1000" fill="hold"/>
                                        <p:tgtEl>
                                          <p:spTgt spid="92"/>
                                        </p:tgtEl>
                                        <p:attrNameLst>
                                          <p:attrName>ppt_y</p:attrName>
                                        </p:attrNameLst>
                                      </p:cBhvr>
                                      <p:tavLst>
                                        <p:tav tm="0">
                                          <p:val>
                                            <p:strVal val="#ppt_y+.1"/>
                                          </p:val>
                                        </p:tav>
                                        <p:tav tm="100000">
                                          <p:val>
                                            <p:strVal val="#ppt_y"/>
                                          </p:val>
                                        </p:tav>
                                      </p:tavLst>
                                    </p:anim>
                                  </p:childTnLst>
                                </p:cTn>
                              </p:par>
                            </p:childTnLst>
                          </p:cTn>
                        </p:par>
                        <p:par>
                          <p:cTn id="48" fill="hold">
                            <p:stCondLst>
                              <p:cond delay="3750"/>
                            </p:stCondLst>
                            <p:childTnLst>
                              <p:par>
                                <p:cTn id="49" presetID="23" presetClass="entr" presetSubtype="36" fill="hold" nodeType="afterEffect">
                                  <p:stCondLst>
                                    <p:cond delay="0"/>
                                  </p:stCondLst>
                                  <p:childTnLst>
                                    <p:set>
                                      <p:cBhvr>
                                        <p:cTn id="50" dur="1" fill="hold">
                                          <p:stCondLst>
                                            <p:cond delay="0"/>
                                          </p:stCondLst>
                                        </p:cTn>
                                        <p:tgtEl>
                                          <p:spTgt spid="99"/>
                                        </p:tgtEl>
                                        <p:attrNameLst>
                                          <p:attrName>style.visibility</p:attrName>
                                        </p:attrNameLst>
                                      </p:cBhvr>
                                      <p:to>
                                        <p:strVal val="visible"/>
                                      </p:to>
                                    </p:set>
                                    <p:anim calcmode="lin" valueType="num">
                                      <p:cBhvr>
                                        <p:cTn id="51" dur="500" fill="hold"/>
                                        <p:tgtEl>
                                          <p:spTgt spid="99"/>
                                        </p:tgtEl>
                                        <p:attrNameLst>
                                          <p:attrName>ppt_w</p:attrName>
                                        </p:attrNameLst>
                                      </p:cBhvr>
                                      <p:tavLst>
                                        <p:tav tm="0">
                                          <p:val>
                                            <p:strVal val="(6*min(max(#ppt_w*#ppt_h,.3),1)-7.4)/-.7*#ppt_w"/>
                                          </p:val>
                                        </p:tav>
                                        <p:tav tm="100000">
                                          <p:val>
                                            <p:strVal val="#ppt_w"/>
                                          </p:val>
                                        </p:tav>
                                      </p:tavLst>
                                    </p:anim>
                                    <p:anim calcmode="lin" valueType="num">
                                      <p:cBhvr>
                                        <p:cTn id="52" dur="500" fill="hold"/>
                                        <p:tgtEl>
                                          <p:spTgt spid="99"/>
                                        </p:tgtEl>
                                        <p:attrNameLst>
                                          <p:attrName>ppt_h</p:attrName>
                                        </p:attrNameLst>
                                      </p:cBhvr>
                                      <p:tavLst>
                                        <p:tav tm="0">
                                          <p:val>
                                            <p:strVal val="(6*min(max(#ppt_w*#ppt_h,.3),1)-7.4)/-.7*#ppt_h"/>
                                          </p:val>
                                        </p:tav>
                                        <p:tav tm="100000">
                                          <p:val>
                                            <p:strVal val="#ppt_h"/>
                                          </p:val>
                                        </p:tav>
                                      </p:tavLst>
                                    </p:anim>
                                    <p:anim calcmode="lin" valueType="num">
                                      <p:cBhvr>
                                        <p:cTn id="53" dur="500" fill="hold"/>
                                        <p:tgtEl>
                                          <p:spTgt spid="99"/>
                                        </p:tgtEl>
                                        <p:attrNameLst>
                                          <p:attrName>ppt_x</p:attrName>
                                        </p:attrNameLst>
                                      </p:cBhvr>
                                      <p:tavLst>
                                        <p:tav tm="0">
                                          <p:val>
                                            <p:fltVal val="0.5"/>
                                          </p:val>
                                        </p:tav>
                                        <p:tav tm="100000">
                                          <p:val>
                                            <p:strVal val="#ppt_x"/>
                                          </p:val>
                                        </p:tav>
                                      </p:tavLst>
                                    </p:anim>
                                    <p:anim calcmode="lin" valueType="num">
                                      <p:cBhvr>
                                        <p:cTn id="54" dur="500" fill="hold"/>
                                        <p:tgtEl>
                                          <p:spTgt spid="99"/>
                                        </p:tgtEl>
                                        <p:attrNameLst>
                                          <p:attrName>ppt_y</p:attrName>
                                        </p:attrNameLst>
                                      </p:cBhvr>
                                      <p:tavLst>
                                        <p:tav tm="0">
                                          <p:val>
                                            <p:strVal val="1+(6*min(max(#ppt_w*#ppt_h,.3),1)-7.4)/-.7*#ppt_h/2"/>
                                          </p:val>
                                        </p:tav>
                                        <p:tav tm="100000">
                                          <p:val>
                                            <p:strVal val="#ppt_y"/>
                                          </p:val>
                                        </p:tav>
                                      </p:tavLst>
                                    </p:anim>
                                  </p:childTnLst>
                                </p:cTn>
                              </p:par>
                            </p:childTnLst>
                          </p:cTn>
                        </p:par>
                        <p:par>
                          <p:cTn id="55" fill="hold">
                            <p:stCondLst>
                              <p:cond delay="4250"/>
                            </p:stCondLst>
                            <p:childTnLst>
                              <p:par>
                                <p:cTn id="56" presetID="14" presetClass="entr" presetSubtype="10" fill="hold" grpId="0" nodeType="afterEffect">
                                  <p:stCondLst>
                                    <p:cond delay="0"/>
                                  </p:stCondLst>
                                  <p:childTnLst>
                                    <p:set>
                                      <p:cBhvr>
                                        <p:cTn id="57" dur="1" fill="hold">
                                          <p:stCondLst>
                                            <p:cond delay="0"/>
                                          </p:stCondLst>
                                        </p:cTn>
                                        <p:tgtEl>
                                          <p:spTgt spid="98"/>
                                        </p:tgtEl>
                                        <p:attrNameLst>
                                          <p:attrName>style.visibility</p:attrName>
                                        </p:attrNameLst>
                                      </p:cBhvr>
                                      <p:to>
                                        <p:strVal val="visible"/>
                                      </p:to>
                                    </p:set>
                                    <p:animEffect transition="in" filter="randombar(horizontal)">
                                      <p:cBhvr>
                                        <p:cTn id="58"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89" grpId="0"/>
      <p:bldP spid="91" grpId="0"/>
      <p:bldP spid="98" grpId="0"/>
      <p:bldP spid="107" grpId="0"/>
      <p:bldP spid="108" grpId="0"/>
      <p:bldP spid="10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淘宝网Chenying0907出品 49"/>
          <p:cNvCxnSpPr/>
          <p:nvPr/>
        </p:nvCxnSpPr>
        <p:spPr>
          <a:xfrm flipH="1">
            <a:off x="2864809" y="1765110"/>
            <a:ext cx="995484" cy="0"/>
          </a:xfrm>
          <a:prstGeom prst="line">
            <a:avLst/>
          </a:prstGeom>
          <a:noFill/>
          <a:ln w="6350">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61" name="淘宝网Chenying0907出品 60"/>
          <p:cNvCxnSpPr/>
          <p:nvPr/>
        </p:nvCxnSpPr>
        <p:spPr>
          <a:xfrm flipH="1">
            <a:off x="5441260" y="1905694"/>
            <a:ext cx="995484" cy="0"/>
          </a:xfrm>
          <a:prstGeom prst="line">
            <a:avLst/>
          </a:prstGeom>
          <a:noFill/>
          <a:ln w="6350">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66" name="淘宝网Chenying0907出品 65"/>
          <p:cNvCxnSpPr/>
          <p:nvPr/>
        </p:nvCxnSpPr>
        <p:spPr>
          <a:xfrm flipH="1">
            <a:off x="3383737" y="3353027"/>
            <a:ext cx="995484" cy="0"/>
          </a:xfrm>
          <a:prstGeom prst="line">
            <a:avLst/>
          </a:prstGeom>
          <a:noFill/>
          <a:ln w="6350">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cxnSp>
      <p:sp>
        <p:nvSpPr>
          <p:cNvPr id="11" name="淘宝网Chenying0907出品 7"/>
          <p:cNvSpPr>
            <a:spLocks noChangeArrowheads="1"/>
          </p:cNvSpPr>
          <p:nvPr/>
        </p:nvSpPr>
        <p:spPr bwMode="auto">
          <a:xfrm>
            <a:off x="4338756" y="3563916"/>
            <a:ext cx="425827" cy="379596"/>
          </a:xfrm>
          <a:prstGeom prst="rect">
            <a:avLst/>
          </a:prstGeom>
          <a:solidFill>
            <a:srgbClr val="663C77"/>
          </a:solidFill>
          <a:ln w="19050">
            <a:noFill/>
          </a:ln>
          <a:effectLst>
            <a:outerShdw blurRad="292100" dist="127000" dir="2700000" algn="tl" rotWithShape="0">
              <a:prstClr val="black">
                <a:alpha val="30000"/>
              </a:prstClr>
            </a:outerShdw>
          </a:effectLst>
          <a:extLst/>
        </p:spPr>
        <p:txBody>
          <a:bodyPr vert="horz" wrap="square" lIns="68592" tIns="34296" rIns="68592" bIns="34296" numCol="1" anchor="t" anchorCtr="0" compatLnSpc="1">
            <a:prstTxWarp prst="textNoShape">
              <a:avLst/>
            </a:prstTxWarp>
          </a:bodyPr>
          <a:lstStyle/>
          <a:p>
            <a:r>
              <a:rPr lang="en-US" altLang="zh-CN" dirty="0" smtClean="0">
                <a:solidFill>
                  <a:schemeClr val="bg1"/>
                </a:solidFill>
                <a:latin typeface="Agency FB" panose="020B0503020202020204" pitchFamily="34" charset="0"/>
              </a:rPr>
              <a:t>04</a:t>
            </a:r>
            <a:endParaRPr lang="zh-CN" altLang="en-US" dirty="0">
              <a:solidFill>
                <a:schemeClr val="bg1"/>
              </a:solidFill>
              <a:latin typeface="Agency FB" panose="020B0503020202020204" pitchFamily="34" charset="0"/>
            </a:endParaRPr>
          </a:p>
        </p:txBody>
      </p:sp>
      <p:sp>
        <p:nvSpPr>
          <p:cNvPr id="18" name="淘宝网Chenying0907出品 17"/>
          <p:cNvSpPr/>
          <p:nvPr/>
        </p:nvSpPr>
        <p:spPr>
          <a:xfrm>
            <a:off x="3605183" y="1308290"/>
            <a:ext cx="914559" cy="990292"/>
          </a:xfrm>
          <a:custGeom>
            <a:avLst/>
            <a:gdLst>
              <a:gd name="connsiteX0" fmla="*/ 1219200 w 1219200"/>
              <a:gd name="connsiteY0" fmla="*/ 0 h 1307089"/>
              <a:gd name="connsiteX1" fmla="*/ 1219200 w 1219200"/>
              <a:gd name="connsiteY1" fmla="*/ 502643 h 1307089"/>
              <a:gd name="connsiteX2" fmla="*/ 1169971 w 1219200"/>
              <a:gd name="connsiteY2" fmla="*/ 504954 h 1307089"/>
              <a:gd name="connsiteX3" fmla="*/ 765658 w 1219200"/>
              <a:gd name="connsiteY3" fmla="*/ 722722 h 1307089"/>
              <a:gd name="connsiteX4" fmla="*/ 604480 w 1219200"/>
              <a:gd name="connsiteY4" fmla="*/ 1307089 h 1307089"/>
              <a:gd name="connsiteX5" fmla="*/ 0 w 1219200"/>
              <a:gd name="connsiteY5" fmla="*/ 1307089 h 1307089"/>
              <a:gd name="connsiteX6" fmla="*/ 342595 w 1219200"/>
              <a:gd name="connsiteY6" fmla="*/ 360139 h 1307089"/>
              <a:gd name="connsiteX7" fmla="*/ 1143172 w 1219200"/>
              <a:gd name="connsiteY7" fmla="*/ 2945 h 130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 h="1307089">
                <a:moveTo>
                  <a:pt x="1219200" y="0"/>
                </a:moveTo>
                <a:lnTo>
                  <a:pt x="1219200" y="502643"/>
                </a:lnTo>
                <a:lnTo>
                  <a:pt x="1169971" y="504954"/>
                </a:lnTo>
                <a:cubicBezTo>
                  <a:pt x="992806" y="522275"/>
                  <a:pt x="871484" y="599274"/>
                  <a:pt x="765658" y="722722"/>
                </a:cubicBezTo>
                <a:cubicBezTo>
                  <a:pt x="664952" y="863805"/>
                  <a:pt x="604480" y="1065272"/>
                  <a:pt x="604480" y="1307089"/>
                </a:cubicBezTo>
                <a:lnTo>
                  <a:pt x="0" y="1307089"/>
                </a:lnTo>
                <a:cubicBezTo>
                  <a:pt x="0" y="904156"/>
                  <a:pt x="120945" y="601956"/>
                  <a:pt x="342595" y="360139"/>
                </a:cubicBezTo>
                <a:cubicBezTo>
                  <a:pt x="554249" y="148550"/>
                  <a:pt x="812014" y="29421"/>
                  <a:pt x="1143172" y="2945"/>
                </a:cubicBezTo>
                <a:close/>
              </a:path>
            </a:pathLst>
          </a:custGeom>
          <a:solidFill>
            <a:srgbClr val="FFB850"/>
          </a:solidFill>
          <a:ln w="19050">
            <a:noFill/>
          </a:ln>
          <a:effectLst>
            <a:outerShdw blurRad="2921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淘宝网Chenying0907出品 19"/>
          <p:cNvSpPr/>
          <p:nvPr/>
        </p:nvSpPr>
        <p:spPr>
          <a:xfrm>
            <a:off x="4581726" y="1308290"/>
            <a:ext cx="914559" cy="1077234"/>
          </a:xfrm>
          <a:custGeom>
            <a:avLst/>
            <a:gdLst>
              <a:gd name="connsiteX0" fmla="*/ 70470 w 1219200"/>
              <a:gd name="connsiteY0" fmla="*/ 0 h 1430869"/>
              <a:gd name="connsiteX1" fmla="*/ 876605 w 1219200"/>
              <a:gd name="connsiteY1" fmla="*/ 282167 h 1430869"/>
              <a:gd name="connsiteX2" fmla="*/ 1219200 w 1219200"/>
              <a:gd name="connsiteY2" fmla="*/ 1088319 h 1430869"/>
              <a:gd name="connsiteX3" fmla="*/ 1186465 w 1219200"/>
              <a:gd name="connsiteY3" fmla="*/ 1405722 h 1430869"/>
              <a:gd name="connsiteX4" fmla="*/ 1177630 w 1219200"/>
              <a:gd name="connsiteY4" fmla="*/ 1430869 h 1430869"/>
              <a:gd name="connsiteX5" fmla="*/ 478610 w 1219200"/>
              <a:gd name="connsiteY5" fmla="*/ 1430869 h 1430869"/>
              <a:gd name="connsiteX6" fmla="*/ 487109 w 1219200"/>
              <a:gd name="connsiteY6" fmla="*/ 1417338 h 1430869"/>
              <a:gd name="connsiteX7" fmla="*/ 554249 w 1219200"/>
              <a:gd name="connsiteY7" fmla="*/ 1108351 h 1430869"/>
              <a:gd name="connsiteX8" fmla="*/ 391851 w 1219200"/>
              <a:gd name="connsiteY8" fmla="*/ 645036 h 1430869"/>
              <a:gd name="connsiteX9" fmla="*/ 30236 w 1219200"/>
              <a:gd name="connsiteY9" fmla="*/ 503952 h 1430869"/>
              <a:gd name="connsiteX10" fmla="*/ 0 w 1219200"/>
              <a:gd name="connsiteY10" fmla="*/ 505372 h 1430869"/>
              <a:gd name="connsiteX11" fmla="*/ 0 w 1219200"/>
              <a:gd name="connsiteY11" fmla="*/ 2729 h 1430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 h="1430869">
                <a:moveTo>
                  <a:pt x="70470" y="0"/>
                </a:moveTo>
                <a:cubicBezTo>
                  <a:pt x="393070" y="0"/>
                  <a:pt x="654954" y="100733"/>
                  <a:pt x="876605" y="282167"/>
                </a:cubicBezTo>
                <a:cubicBezTo>
                  <a:pt x="1098255" y="463602"/>
                  <a:pt x="1219200" y="725451"/>
                  <a:pt x="1219200" y="1088319"/>
                </a:cubicBezTo>
                <a:cubicBezTo>
                  <a:pt x="1219200" y="1209228"/>
                  <a:pt x="1209142" y="1315040"/>
                  <a:pt x="1186465" y="1405722"/>
                </a:cubicBezTo>
                <a:lnTo>
                  <a:pt x="1177630" y="1430869"/>
                </a:lnTo>
                <a:lnTo>
                  <a:pt x="478610" y="1430869"/>
                </a:lnTo>
                <a:lnTo>
                  <a:pt x="487109" y="1417338"/>
                </a:lnTo>
                <a:cubicBezTo>
                  <a:pt x="534040" y="1331406"/>
                  <a:pt x="559369" y="1214164"/>
                  <a:pt x="554249" y="1108351"/>
                </a:cubicBezTo>
                <a:cubicBezTo>
                  <a:pt x="547421" y="967268"/>
                  <a:pt x="531815" y="796994"/>
                  <a:pt x="391851" y="645036"/>
                </a:cubicBezTo>
                <a:cubicBezTo>
                  <a:pt x="245791" y="545161"/>
                  <a:pt x="259446" y="542013"/>
                  <a:pt x="30236" y="503952"/>
                </a:cubicBezTo>
                <a:lnTo>
                  <a:pt x="0" y="505372"/>
                </a:lnTo>
                <a:lnTo>
                  <a:pt x="0" y="2729"/>
                </a:lnTo>
                <a:close/>
              </a:path>
            </a:pathLst>
          </a:custGeom>
          <a:solidFill>
            <a:srgbClr val="E87071"/>
          </a:solidFill>
          <a:ln w="19050">
            <a:noFill/>
          </a:ln>
          <a:effectLst>
            <a:outerShdw blurRad="2921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淘宝网Chenying0907出品 21"/>
          <p:cNvSpPr/>
          <p:nvPr/>
        </p:nvSpPr>
        <p:spPr>
          <a:xfrm>
            <a:off x="4338756" y="2436991"/>
            <a:ext cx="1102504" cy="1073338"/>
          </a:xfrm>
          <a:custGeom>
            <a:avLst/>
            <a:gdLst>
              <a:gd name="connsiteX0" fmla="*/ 770730 w 1469750"/>
              <a:gd name="connsiteY0" fmla="*/ 0 h 1430869"/>
              <a:gd name="connsiteX1" fmla="*/ 1469750 w 1469750"/>
              <a:gd name="connsiteY1" fmla="*/ 0 h 1430869"/>
              <a:gd name="connsiteX2" fmla="*/ 1434785 w 1469750"/>
              <a:gd name="connsiteY2" fmla="*/ 99522 h 1430869"/>
              <a:gd name="connsiteX3" fmla="*/ 1370137 w 1469750"/>
              <a:gd name="connsiteY3" fmla="*/ 201467 h 1430869"/>
              <a:gd name="connsiteX4" fmla="*/ 1047780 w 1469750"/>
              <a:gd name="connsiteY4" fmla="*/ 523984 h 1430869"/>
              <a:gd name="connsiteX5" fmla="*/ 705185 w 1469750"/>
              <a:gd name="connsiteY5" fmla="*/ 866534 h 1430869"/>
              <a:gd name="connsiteX6" fmla="*/ 584241 w 1469750"/>
              <a:gd name="connsiteY6" fmla="*/ 1430869 h 1430869"/>
              <a:gd name="connsiteX7" fmla="*/ 0 w 1469750"/>
              <a:gd name="connsiteY7" fmla="*/ 1430869 h 1430869"/>
              <a:gd name="connsiteX8" fmla="*/ 100706 w 1469750"/>
              <a:gd name="connsiteY8" fmla="*/ 745769 h 1430869"/>
              <a:gd name="connsiteX9" fmla="*/ 423062 w 1469750"/>
              <a:gd name="connsiteY9" fmla="*/ 342550 h 1430869"/>
              <a:gd name="connsiteX10" fmla="*/ 725424 w 1469750"/>
              <a:gd name="connsiteY10" fmla="*/ 60383 h 1430869"/>
              <a:gd name="connsiteX11" fmla="*/ 754003 w 1469750"/>
              <a:gd name="connsiteY11" fmla="*/ 26629 h 1430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9750" h="1430869">
                <a:moveTo>
                  <a:pt x="770730" y="0"/>
                </a:moveTo>
                <a:lnTo>
                  <a:pt x="1469750" y="0"/>
                </a:lnTo>
                <a:lnTo>
                  <a:pt x="1434785" y="99522"/>
                </a:lnTo>
                <a:cubicBezTo>
                  <a:pt x="1416817" y="137292"/>
                  <a:pt x="1395374" y="171275"/>
                  <a:pt x="1370137" y="201467"/>
                </a:cubicBezTo>
                <a:cubicBezTo>
                  <a:pt x="1269431" y="322518"/>
                  <a:pt x="1168725" y="423251"/>
                  <a:pt x="1047780" y="523984"/>
                </a:cubicBezTo>
                <a:cubicBezTo>
                  <a:pt x="906841" y="645036"/>
                  <a:pt x="805891" y="765801"/>
                  <a:pt x="705185" y="866534"/>
                </a:cubicBezTo>
                <a:cubicBezTo>
                  <a:pt x="624718" y="987586"/>
                  <a:pt x="584241" y="1169020"/>
                  <a:pt x="584241" y="1430869"/>
                </a:cubicBezTo>
                <a:lnTo>
                  <a:pt x="0" y="1430869"/>
                </a:lnTo>
                <a:cubicBezTo>
                  <a:pt x="0" y="1108351"/>
                  <a:pt x="40233" y="886853"/>
                  <a:pt x="100706" y="745769"/>
                </a:cubicBezTo>
                <a:cubicBezTo>
                  <a:pt x="161178" y="604685"/>
                  <a:pt x="282123" y="463602"/>
                  <a:pt x="423062" y="342550"/>
                </a:cubicBezTo>
                <a:cubicBezTo>
                  <a:pt x="523768" y="241817"/>
                  <a:pt x="624718" y="161116"/>
                  <a:pt x="725424" y="60383"/>
                </a:cubicBezTo>
                <a:cubicBezTo>
                  <a:pt x="735482" y="50331"/>
                  <a:pt x="745022" y="39014"/>
                  <a:pt x="754003" y="26629"/>
                </a:cubicBezTo>
                <a:close/>
              </a:path>
            </a:pathLst>
          </a:custGeom>
          <a:solidFill>
            <a:srgbClr val="01ACBE"/>
          </a:solidFill>
          <a:ln w="19050">
            <a:noFill/>
          </a:ln>
          <a:effectLst>
            <a:outerShdw blurRad="2921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淘宝网Chenying0907出品 12"/>
          <p:cNvSpPr txBox="1"/>
          <p:nvPr/>
        </p:nvSpPr>
        <p:spPr>
          <a:xfrm>
            <a:off x="3724445" y="1582166"/>
            <a:ext cx="514439" cy="369332"/>
          </a:xfrm>
          <a:prstGeom prst="rect">
            <a:avLst/>
          </a:prstGeom>
          <a:noFill/>
        </p:spPr>
        <p:txBody>
          <a:bodyPr wrap="square" rtlCol="0">
            <a:spAutoFit/>
          </a:bodyPr>
          <a:lstStyle/>
          <a:p>
            <a:pPr algn="ctr"/>
            <a:r>
              <a:rPr lang="en-US" altLang="zh-CN" dirty="0">
                <a:solidFill>
                  <a:schemeClr val="bg1"/>
                </a:solidFill>
                <a:latin typeface="Agency FB" panose="020B0503020202020204" pitchFamily="34" charset="0"/>
              </a:rPr>
              <a:t>01</a:t>
            </a:r>
            <a:endParaRPr lang="zh-CN" altLang="en-US" dirty="0">
              <a:solidFill>
                <a:schemeClr val="bg1"/>
              </a:solidFill>
              <a:latin typeface="Agency FB" panose="020B0503020202020204" pitchFamily="34" charset="0"/>
            </a:endParaRPr>
          </a:p>
        </p:txBody>
      </p:sp>
      <p:sp>
        <p:nvSpPr>
          <p:cNvPr id="16" name="淘宝网Chenying0907出品 15"/>
          <p:cNvSpPr txBox="1"/>
          <p:nvPr/>
        </p:nvSpPr>
        <p:spPr>
          <a:xfrm>
            <a:off x="4926821" y="1714916"/>
            <a:ext cx="514439" cy="369332"/>
          </a:xfrm>
          <a:prstGeom prst="rect">
            <a:avLst/>
          </a:prstGeom>
          <a:noFill/>
        </p:spPr>
        <p:txBody>
          <a:bodyPr wrap="square" rtlCol="0">
            <a:spAutoFit/>
          </a:bodyPr>
          <a:lstStyle/>
          <a:p>
            <a:pPr algn="ctr"/>
            <a:r>
              <a:rPr lang="en-US" altLang="zh-CN" dirty="0">
                <a:solidFill>
                  <a:schemeClr val="bg1"/>
                </a:solidFill>
                <a:latin typeface="Agency FB" panose="020B0503020202020204" pitchFamily="34" charset="0"/>
              </a:rPr>
              <a:t>02</a:t>
            </a:r>
            <a:endParaRPr lang="zh-CN" altLang="en-US" dirty="0">
              <a:solidFill>
                <a:schemeClr val="bg1"/>
              </a:solidFill>
              <a:latin typeface="Agency FB" panose="020B0503020202020204" pitchFamily="34" charset="0"/>
            </a:endParaRPr>
          </a:p>
        </p:txBody>
      </p:sp>
      <p:sp>
        <p:nvSpPr>
          <p:cNvPr id="21" name="淘宝网Chenying0907出品 20"/>
          <p:cNvSpPr txBox="1"/>
          <p:nvPr/>
        </p:nvSpPr>
        <p:spPr>
          <a:xfrm>
            <a:off x="4467740" y="2727446"/>
            <a:ext cx="514439" cy="369332"/>
          </a:xfrm>
          <a:prstGeom prst="rect">
            <a:avLst/>
          </a:prstGeom>
          <a:noFill/>
        </p:spPr>
        <p:txBody>
          <a:bodyPr wrap="square" rtlCol="0">
            <a:spAutoFit/>
          </a:bodyPr>
          <a:lstStyle/>
          <a:p>
            <a:pPr algn="ctr"/>
            <a:r>
              <a:rPr lang="en-US" altLang="zh-CN" dirty="0">
                <a:solidFill>
                  <a:schemeClr val="bg1"/>
                </a:solidFill>
                <a:latin typeface="Agency FB" panose="020B0503020202020204" pitchFamily="34" charset="0"/>
              </a:rPr>
              <a:t>03</a:t>
            </a:r>
            <a:endParaRPr lang="zh-CN" altLang="en-US" dirty="0">
              <a:solidFill>
                <a:schemeClr val="bg1"/>
              </a:solidFill>
              <a:latin typeface="Agency FB" panose="020B0503020202020204" pitchFamily="34" charset="0"/>
            </a:endParaRPr>
          </a:p>
        </p:txBody>
      </p:sp>
      <p:grpSp>
        <p:nvGrpSpPr>
          <p:cNvPr id="29" name="淘宝网Chenying0907出品 28"/>
          <p:cNvGrpSpPr/>
          <p:nvPr/>
        </p:nvGrpSpPr>
        <p:grpSpPr>
          <a:xfrm>
            <a:off x="1407737" y="1308290"/>
            <a:ext cx="1442592" cy="487913"/>
            <a:chOff x="3785203" y="2101834"/>
            <a:chExt cx="1923123" cy="650438"/>
          </a:xfrm>
        </p:grpSpPr>
        <p:sp>
          <p:nvSpPr>
            <p:cNvPr id="30" name="淘宝网Chenying0907出品 29"/>
            <p:cNvSpPr txBox="1"/>
            <p:nvPr/>
          </p:nvSpPr>
          <p:spPr>
            <a:xfrm>
              <a:off x="3785203" y="2101834"/>
              <a:ext cx="1923123" cy="410298"/>
            </a:xfrm>
            <a:prstGeom prst="rect">
              <a:avLst/>
            </a:prstGeom>
            <a:noFill/>
          </p:spPr>
          <p:txBody>
            <a:bodyPr wrap="square" rtlCol="0">
              <a:spAutoFit/>
            </a:bodyPr>
            <a:lstStyle/>
            <a:p>
              <a:endParaRPr lang="zh-CN" altLang="en-US" sz="1400" dirty="0">
                <a:solidFill>
                  <a:srgbClr val="FFB850"/>
                </a:solidFill>
                <a:latin typeface="方正正纤黑简体" panose="02000000000000000000" pitchFamily="2" charset="-122"/>
                <a:ea typeface="方正正纤黑简体" panose="02000000000000000000" pitchFamily="2" charset="-122"/>
              </a:endParaRPr>
            </a:p>
          </p:txBody>
        </p:sp>
        <p:sp>
          <p:nvSpPr>
            <p:cNvPr id="31" name="淘宝网Chenying0907出品 30"/>
            <p:cNvSpPr txBox="1"/>
            <p:nvPr/>
          </p:nvSpPr>
          <p:spPr>
            <a:xfrm>
              <a:off x="3930279" y="2424034"/>
              <a:ext cx="1778047" cy="328238"/>
            </a:xfrm>
            <a:prstGeom prst="rect">
              <a:avLst/>
            </a:prstGeom>
            <a:noFill/>
          </p:spPr>
          <p:txBody>
            <a:bodyPr wrap="square" rtlCol="0">
              <a:spAutoFit/>
            </a:bodyPr>
            <a:lstStyle/>
            <a:p>
              <a:pPr algn="just"/>
              <a:endParaRPr lang="zh-CN" altLang="en-US" sz="1000" b="0" dirty="0">
                <a:solidFill>
                  <a:schemeClr val="tx1">
                    <a:lumMod val="75000"/>
                    <a:lumOff val="25000"/>
                  </a:schemeClr>
                </a:solidFill>
                <a:latin typeface="方正正纤黑简体" panose="02000000000000000000" pitchFamily="2" charset="-122"/>
                <a:ea typeface="方正正纤黑简体" panose="02000000000000000000" pitchFamily="2" charset="-122"/>
              </a:endParaRPr>
            </a:p>
          </p:txBody>
        </p:sp>
      </p:grpSp>
      <p:grpSp>
        <p:nvGrpSpPr>
          <p:cNvPr id="58" name="淘宝网Chenying0907出品 57"/>
          <p:cNvGrpSpPr/>
          <p:nvPr/>
        </p:nvGrpSpPr>
        <p:grpSpPr>
          <a:xfrm>
            <a:off x="6436744" y="1549982"/>
            <a:ext cx="1442592" cy="487913"/>
            <a:chOff x="3785203" y="2101834"/>
            <a:chExt cx="1923123" cy="650438"/>
          </a:xfrm>
        </p:grpSpPr>
        <p:sp>
          <p:nvSpPr>
            <p:cNvPr id="59" name="淘宝网Chenying0907出品 58"/>
            <p:cNvSpPr txBox="1"/>
            <p:nvPr/>
          </p:nvSpPr>
          <p:spPr>
            <a:xfrm>
              <a:off x="3785203" y="2101834"/>
              <a:ext cx="1923123" cy="410298"/>
            </a:xfrm>
            <a:prstGeom prst="rect">
              <a:avLst/>
            </a:prstGeom>
            <a:noFill/>
          </p:spPr>
          <p:txBody>
            <a:bodyPr wrap="square" rtlCol="0">
              <a:spAutoFit/>
            </a:bodyPr>
            <a:lstStyle/>
            <a:p>
              <a:endParaRPr lang="zh-CN" altLang="en-US" sz="1400" dirty="0">
                <a:solidFill>
                  <a:srgbClr val="E87071"/>
                </a:solidFill>
                <a:latin typeface="方正正纤黑简体" panose="02000000000000000000" pitchFamily="2" charset="-122"/>
                <a:ea typeface="方正正纤黑简体" panose="02000000000000000000" pitchFamily="2" charset="-122"/>
              </a:endParaRPr>
            </a:p>
          </p:txBody>
        </p:sp>
        <p:sp>
          <p:nvSpPr>
            <p:cNvPr id="60" name="淘宝网Chenying0907出品 59"/>
            <p:cNvSpPr txBox="1"/>
            <p:nvPr/>
          </p:nvSpPr>
          <p:spPr>
            <a:xfrm>
              <a:off x="3930279" y="2424034"/>
              <a:ext cx="1778047" cy="328238"/>
            </a:xfrm>
            <a:prstGeom prst="rect">
              <a:avLst/>
            </a:prstGeom>
            <a:noFill/>
          </p:spPr>
          <p:txBody>
            <a:bodyPr wrap="square" rtlCol="0">
              <a:spAutoFit/>
            </a:bodyPr>
            <a:lstStyle/>
            <a:p>
              <a:pPr algn="just"/>
              <a:endParaRPr lang="zh-CN" altLang="en-US" sz="1000" b="0" dirty="0">
                <a:solidFill>
                  <a:schemeClr val="tx1">
                    <a:lumMod val="75000"/>
                    <a:lumOff val="25000"/>
                  </a:schemeClr>
                </a:solidFill>
                <a:latin typeface="方正正纤黑简体" panose="02000000000000000000" pitchFamily="2" charset="-122"/>
                <a:ea typeface="方正正纤黑简体" panose="02000000000000000000" pitchFamily="2" charset="-122"/>
              </a:endParaRPr>
            </a:p>
          </p:txBody>
        </p:sp>
      </p:grpSp>
      <p:grpSp>
        <p:nvGrpSpPr>
          <p:cNvPr id="63" name="淘宝网Chenying0907出品 62"/>
          <p:cNvGrpSpPr/>
          <p:nvPr/>
        </p:nvGrpSpPr>
        <p:grpSpPr>
          <a:xfrm>
            <a:off x="5995907" y="2768226"/>
            <a:ext cx="1442592" cy="487913"/>
            <a:chOff x="3785203" y="2101834"/>
            <a:chExt cx="1923123" cy="650438"/>
          </a:xfrm>
        </p:grpSpPr>
        <p:sp>
          <p:nvSpPr>
            <p:cNvPr id="64" name="淘宝网Chenying0907出品 63"/>
            <p:cNvSpPr txBox="1"/>
            <p:nvPr/>
          </p:nvSpPr>
          <p:spPr>
            <a:xfrm>
              <a:off x="3785203" y="2101834"/>
              <a:ext cx="1923123" cy="410298"/>
            </a:xfrm>
            <a:prstGeom prst="rect">
              <a:avLst/>
            </a:prstGeom>
            <a:noFill/>
          </p:spPr>
          <p:txBody>
            <a:bodyPr wrap="square" rtlCol="0">
              <a:spAutoFit/>
            </a:bodyPr>
            <a:lstStyle/>
            <a:p>
              <a:endParaRPr lang="zh-CN" altLang="en-US" sz="1400" dirty="0">
                <a:solidFill>
                  <a:srgbClr val="01ACBE"/>
                </a:solidFill>
                <a:latin typeface="方正正纤黑简体" panose="02000000000000000000" pitchFamily="2" charset="-122"/>
                <a:ea typeface="方正正纤黑简体" panose="02000000000000000000" pitchFamily="2" charset="-122"/>
              </a:endParaRPr>
            </a:p>
          </p:txBody>
        </p:sp>
        <p:sp>
          <p:nvSpPr>
            <p:cNvPr id="65" name="淘宝网Chenying0907出品 64"/>
            <p:cNvSpPr txBox="1"/>
            <p:nvPr/>
          </p:nvSpPr>
          <p:spPr>
            <a:xfrm>
              <a:off x="3930279" y="2424034"/>
              <a:ext cx="1778047" cy="328238"/>
            </a:xfrm>
            <a:prstGeom prst="rect">
              <a:avLst/>
            </a:prstGeom>
            <a:noFill/>
          </p:spPr>
          <p:txBody>
            <a:bodyPr wrap="square" rtlCol="0">
              <a:spAutoFit/>
            </a:bodyPr>
            <a:lstStyle/>
            <a:p>
              <a:pPr algn="just"/>
              <a:endParaRPr lang="zh-CN" altLang="en-US" sz="1000" b="0" dirty="0">
                <a:solidFill>
                  <a:schemeClr val="tx1">
                    <a:lumMod val="75000"/>
                    <a:lumOff val="25000"/>
                  </a:schemeClr>
                </a:solidFill>
                <a:latin typeface="方正正纤黑简体" panose="02000000000000000000" pitchFamily="2" charset="-122"/>
                <a:ea typeface="方正正纤黑简体" panose="02000000000000000000" pitchFamily="2" charset="-122"/>
              </a:endParaRPr>
            </a:p>
          </p:txBody>
        </p:sp>
      </p:grpSp>
      <p:grpSp>
        <p:nvGrpSpPr>
          <p:cNvPr id="67" name="淘宝网Chenying0907出品 66"/>
          <p:cNvGrpSpPr/>
          <p:nvPr/>
        </p:nvGrpSpPr>
        <p:grpSpPr>
          <a:xfrm>
            <a:off x="1829594" y="3353027"/>
            <a:ext cx="1442592" cy="487913"/>
            <a:chOff x="3785203" y="2101834"/>
            <a:chExt cx="1923123" cy="650438"/>
          </a:xfrm>
        </p:grpSpPr>
        <p:sp>
          <p:nvSpPr>
            <p:cNvPr id="68" name="淘宝网Chenying0907出品 67"/>
            <p:cNvSpPr txBox="1"/>
            <p:nvPr/>
          </p:nvSpPr>
          <p:spPr>
            <a:xfrm>
              <a:off x="3785203" y="2101834"/>
              <a:ext cx="1923123" cy="410298"/>
            </a:xfrm>
            <a:prstGeom prst="rect">
              <a:avLst/>
            </a:prstGeom>
            <a:noFill/>
          </p:spPr>
          <p:txBody>
            <a:bodyPr wrap="square" rtlCol="0">
              <a:spAutoFit/>
            </a:bodyPr>
            <a:lstStyle/>
            <a:p>
              <a:endParaRPr lang="zh-CN" altLang="en-US" sz="1400" dirty="0">
                <a:solidFill>
                  <a:srgbClr val="663C77"/>
                </a:solidFill>
                <a:latin typeface="方正正纤黑简体" panose="02000000000000000000" pitchFamily="2" charset="-122"/>
                <a:ea typeface="方正正纤黑简体" panose="02000000000000000000" pitchFamily="2" charset="-122"/>
              </a:endParaRPr>
            </a:p>
          </p:txBody>
        </p:sp>
        <p:sp>
          <p:nvSpPr>
            <p:cNvPr id="69" name="淘宝网Chenying0907出品 68"/>
            <p:cNvSpPr txBox="1"/>
            <p:nvPr/>
          </p:nvSpPr>
          <p:spPr>
            <a:xfrm>
              <a:off x="3930279" y="2424034"/>
              <a:ext cx="1778047" cy="328238"/>
            </a:xfrm>
            <a:prstGeom prst="rect">
              <a:avLst/>
            </a:prstGeom>
            <a:noFill/>
          </p:spPr>
          <p:txBody>
            <a:bodyPr wrap="square" rtlCol="0">
              <a:spAutoFit/>
            </a:bodyPr>
            <a:lstStyle/>
            <a:p>
              <a:pPr algn="just"/>
              <a:endParaRPr lang="zh-CN" altLang="en-US" sz="1000" b="0" dirty="0">
                <a:solidFill>
                  <a:schemeClr val="tx1">
                    <a:lumMod val="75000"/>
                    <a:lumOff val="25000"/>
                  </a:schemeClr>
                </a:solidFill>
                <a:latin typeface="方正正纤黑简体" panose="02000000000000000000" pitchFamily="2" charset="-122"/>
                <a:ea typeface="方正正纤黑简体" panose="02000000000000000000" pitchFamily="2" charset="-122"/>
              </a:endParaRPr>
            </a:p>
          </p:txBody>
        </p:sp>
      </p:grpSp>
      <p:sp>
        <p:nvSpPr>
          <p:cNvPr id="70" name="淘宝网Chenying0907出品 3"/>
          <p:cNvSpPr>
            <a:spLocks noChangeArrowheads="1"/>
          </p:cNvSpPr>
          <p:nvPr/>
        </p:nvSpPr>
        <p:spPr bwMode="auto">
          <a:xfrm>
            <a:off x="3874472" y="333044"/>
            <a:ext cx="1324726" cy="3770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r>
              <a:rPr lang="en-US" altLang="zh-CN" sz="2000" dirty="0" smtClean="0">
                <a:solidFill>
                  <a:schemeClr val="tx1">
                    <a:lumMod val="75000"/>
                    <a:lumOff val="25000"/>
                  </a:schemeClr>
                </a:solidFill>
                <a:latin typeface="方正正纤黑简体" panose="02000000000000000000" pitchFamily="2" charset="-122"/>
                <a:ea typeface="方正正纤黑简体" panose="02000000000000000000" pitchFamily="2" charset="-122"/>
                <a:sym typeface="Arial" pitchFamily="34" charset="0"/>
              </a:rPr>
              <a:t>Problems</a:t>
            </a:r>
            <a:endParaRPr lang="zh-CN" altLang="en-US" sz="2000" dirty="0">
              <a:solidFill>
                <a:schemeClr val="tx1">
                  <a:lumMod val="75000"/>
                  <a:lumOff val="25000"/>
                </a:schemeClr>
              </a:solidFill>
              <a:latin typeface="方正正纤黑简体" panose="02000000000000000000" pitchFamily="2" charset="-122"/>
              <a:ea typeface="方正正纤黑简体" panose="02000000000000000000" pitchFamily="2" charset="-122"/>
              <a:sym typeface="Arial" pitchFamily="34" charset="0"/>
            </a:endParaRPr>
          </a:p>
        </p:txBody>
      </p:sp>
      <p:sp>
        <p:nvSpPr>
          <p:cNvPr id="2" name="矩形 1"/>
          <p:cNvSpPr/>
          <p:nvPr/>
        </p:nvSpPr>
        <p:spPr>
          <a:xfrm>
            <a:off x="277336" y="1164799"/>
            <a:ext cx="3106401" cy="1277273"/>
          </a:xfrm>
          <a:prstGeom prst="rect">
            <a:avLst/>
          </a:prstGeom>
        </p:spPr>
        <p:txBody>
          <a:bodyPr wrap="square">
            <a:spAutoFit/>
          </a:bodyPr>
          <a:lstStyle/>
          <a:p>
            <a:pPr algn="just"/>
            <a:r>
              <a:rPr lang="en-US" altLang="zh-CN" sz="1100" dirty="0"/>
              <a:t>The first is to formulate a standard to differentiate universal higher education from elite higher education and mass higher education so that the acceptability and educational willingness of the educated match and adapt to the purpose and standard of college education;</a:t>
            </a:r>
            <a:endParaRPr lang="zh-CN" altLang="en-US" sz="1100" dirty="0"/>
          </a:p>
        </p:txBody>
      </p:sp>
      <p:sp>
        <p:nvSpPr>
          <p:cNvPr id="3" name="矩形 2"/>
          <p:cNvSpPr/>
          <p:nvPr/>
        </p:nvSpPr>
        <p:spPr>
          <a:xfrm>
            <a:off x="5639594" y="1377547"/>
            <a:ext cx="3452148" cy="938719"/>
          </a:xfrm>
          <a:prstGeom prst="rect">
            <a:avLst/>
          </a:prstGeom>
        </p:spPr>
        <p:txBody>
          <a:bodyPr wrap="square">
            <a:spAutoFit/>
          </a:bodyPr>
          <a:lstStyle/>
          <a:p>
            <a:pPr algn="just"/>
            <a:r>
              <a:rPr lang="en-US" altLang="zh-CN" sz="1100" dirty="0"/>
              <a:t>T</a:t>
            </a:r>
            <a:r>
              <a:rPr lang="en-US" altLang="zh-CN" sz="1100" dirty="0" smtClean="0"/>
              <a:t>he </a:t>
            </a:r>
            <a:r>
              <a:rPr lang="en-US" altLang="zh-CN" sz="1100" dirty="0"/>
              <a:t>second is to properly handle the relation between the model, way and method of online education and learning and the acceptability, acceptance readiness and good acceptance effect of the educated; </a:t>
            </a:r>
            <a:endParaRPr lang="zh-CN" altLang="en-US" sz="1100" dirty="0"/>
          </a:p>
        </p:txBody>
      </p:sp>
      <p:sp>
        <p:nvSpPr>
          <p:cNvPr id="4" name="矩形 3"/>
          <p:cNvSpPr/>
          <p:nvPr/>
        </p:nvSpPr>
        <p:spPr>
          <a:xfrm>
            <a:off x="157764" y="3040721"/>
            <a:ext cx="3571486" cy="1107996"/>
          </a:xfrm>
          <a:prstGeom prst="rect">
            <a:avLst/>
          </a:prstGeom>
        </p:spPr>
        <p:txBody>
          <a:bodyPr wrap="square">
            <a:spAutoFit/>
          </a:bodyPr>
          <a:lstStyle/>
          <a:p>
            <a:pPr algn="just"/>
            <a:r>
              <a:rPr lang="en-US" altLang="zh-CN" sz="1100" dirty="0"/>
              <a:t>T</a:t>
            </a:r>
            <a:r>
              <a:rPr lang="en-US" altLang="zh-CN" sz="1100" dirty="0" smtClean="0"/>
              <a:t>he </a:t>
            </a:r>
            <a:r>
              <a:rPr lang="en-US" altLang="zh-CN" sz="1100" dirty="0"/>
              <a:t>third is to shape and cultivate a tremendous management team, teacher team and technical team that can efficiently apply online education and learning techniques and dare to integrate modern technologies with education and learning in depth. </a:t>
            </a:r>
            <a:endParaRPr lang="zh-CN" altLang="en-US" sz="1100" dirty="0"/>
          </a:p>
        </p:txBody>
      </p:sp>
      <p:cxnSp>
        <p:nvCxnSpPr>
          <p:cNvPr id="28" name="淘宝网Chenying0907出品 65"/>
          <p:cNvCxnSpPr/>
          <p:nvPr/>
        </p:nvCxnSpPr>
        <p:spPr>
          <a:xfrm flipH="1">
            <a:off x="4724959" y="3760818"/>
            <a:ext cx="995484" cy="0"/>
          </a:xfrm>
          <a:prstGeom prst="line">
            <a:avLst/>
          </a:prstGeom>
          <a:noFill/>
          <a:ln w="6350">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cxnSp>
      <p:sp>
        <p:nvSpPr>
          <p:cNvPr id="5" name="矩形 4"/>
          <p:cNvSpPr/>
          <p:nvPr/>
        </p:nvSpPr>
        <p:spPr>
          <a:xfrm>
            <a:off x="5838034" y="3379276"/>
            <a:ext cx="2962709" cy="769441"/>
          </a:xfrm>
          <a:prstGeom prst="rect">
            <a:avLst/>
          </a:prstGeom>
        </p:spPr>
        <p:txBody>
          <a:bodyPr wrap="square">
            <a:spAutoFit/>
          </a:bodyPr>
          <a:lstStyle/>
          <a:p>
            <a:pPr algn="just"/>
            <a:r>
              <a:rPr lang="en-US" altLang="zh-CN" sz="1100" dirty="0"/>
              <a:t>The fourth is </a:t>
            </a:r>
            <a:r>
              <a:rPr lang="en-US" altLang="zh-CN" sz="1100" dirty="0" smtClean="0"/>
              <a:t>to </a:t>
            </a:r>
            <a:r>
              <a:rPr lang="en-US" altLang="zh-CN" sz="1100" dirty="0"/>
              <a:t>realize content of education and learning should basically match the learning ability and learning wishes of the learners</a:t>
            </a:r>
            <a:endParaRPr lang="zh-CN" altLang="zh-CN" sz="1100" dirty="0"/>
          </a:p>
        </p:txBody>
      </p:sp>
    </p:spTree>
    <p:extLst>
      <p:ext uri="{BB962C8B-B14F-4D97-AF65-F5344CB8AC3E}">
        <p14:creationId xmlns:p14="http://schemas.microsoft.com/office/powerpoint/2010/main" val="3457537508"/>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par>
                          <p:cTn id="29" fill="hold">
                            <p:stCondLst>
                              <p:cond delay="2000"/>
                            </p:stCondLst>
                            <p:childTnLst>
                              <p:par>
                                <p:cTn id="30" presetID="22" presetClass="entr" presetSubtype="2" fill="hold" nodeType="after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wipe(right)">
                                      <p:cBhvr>
                                        <p:cTn id="32" dur="500"/>
                                        <p:tgtEl>
                                          <p:spTgt spid="50"/>
                                        </p:tgtEl>
                                      </p:cBhvr>
                                    </p:animEffect>
                                  </p:childTnLst>
                                </p:cTn>
                              </p:par>
                              <p:par>
                                <p:cTn id="33" presetID="22" presetClass="entr" presetSubtype="1" fill="hold" nodeType="withEffect">
                                  <p:stCondLst>
                                    <p:cond delay="250"/>
                                  </p:stCondLst>
                                  <p:childTnLst>
                                    <p:set>
                                      <p:cBhvr>
                                        <p:cTn id="34" dur="1" fill="hold">
                                          <p:stCondLst>
                                            <p:cond delay="0"/>
                                          </p:stCondLst>
                                        </p:cTn>
                                        <p:tgtEl>
                                          <p:spTgt spid="29"/>
                                        </p:tgtEl>
                                        <p:attrNameLst>
                                          <p:attrName>style.visibility</p:attrName>
                                        </p:attrNameLst>
                                      </p:cBhvr>
                                      <p:to>
                                        <p:strVal val="visible"/>
                                      </p:to>
                                    </p:set>
                                    <p:animEffect transition="in" filter="wipe(up)">
                                      <p:cBhvr>
                                        <p:cTn id="35" dur="500"/>
                                        <p:tgtEl>
                                          <p:spTgt spid="29"/>
                                        </p:tgtEl>
                                      </p:cBhvr>
                                    </p:animEffect>
                                  </p:childTnLst>
                                </p:cTn>
                              </p:par>
                              <p:par>
                                <p:cTn id="36" presetID="22" presetClass="entr" presetSubtype="8" fill="hold" nodeType="withEffect">
                                  <p:stCondLst>
                                    <p:cond delay="500"/>
                                  </p:stCondLst>
                                  <p:childTnLst>
                                    <p:set>
                                      <p:cBhvr>
                                        <p:cTn id="37" dur="1" fill="hold">
                                          <p:stCondLst>
                                            <p:cond delay="0"/>
                                          </p:stCondLst>
                                        </p:cTn>
                                        <p:tgtEl>
                                          <p:spTgt spid="61"/>
                                        </p:tgtEl>
                                        <p:attrNameLst>
                                          <p:attrName>style.visibility</p:attrName>
                                        </p:attrNameLst>
                                      </p:cBhvr>
                                      <p:to>
                                        <p:strVal val="visible"/>
                                      </p:to>
                                    </p:set>
                                    <p:animEffect transition="in" filter="wipe(left)">
                                      <p:cBhvr>
                                        <p:cTn id="38" dur="500"/>
                                        <p:tgtEl>
                                          <p:spTgt spid="61"/>
                                        </p:tgtEl>
                                      </p:cBhvr>
                                    </p:animEffect>
                                  </p:childTnLst>
                                </p:cTn>
                              </p:par>
                              <p:par>
                                <p:cTn id="39" presetID="22" presetClass="entr" presetSubtype="1" fill="hold" nodeType="withEffect">
                                  <p:stCondLst>
                                    <p:cond delay="750"/>
                                  </p:stCondLst>
                                  <p:childTnLst>
                                    <p:set>
                                      <p:cBhvr>
                                        <p:cTn id="40" dur="1" fill="hold">
                                          <p:stCondLst>
                                            <p:cond delay="0"/>
                                          </p:stCondLst>
                                        </p:cTn>
                                        <p:tgtEl>
                                          <p:spTgt spid="58"/>
                                        </p:tgtEl>
                                        <p:attrNameLst>
                                          <p:attrName>style.visibility</p:attrName>
                                        </p:attrNameLst>
                                      </p:cBhvr>
                                      <p:to>
                                        <p:strVal val="visible"/>
                                      </p:to>
                                    </p:set>
                                    <p:animEffect transition="in" filter="wipe(up)">
                                      <p:cBhvr>
                                        <p:cTn id="41" dur="500"/>
                                        <p:tgtEl>
                                          <p:spTgt spid="58"/>
                                        </p:tgtEl>
                                      </p:cBhvr>
                                    </p:animEffect>
                                  </p:childTnLst>
                                </p:cTn>
                              </p:par>
                              <p:par>
                                <p:cTn id="42" presetID="22" presetClass="entr" presetSubtype="1" fill="hold" nodeType="withEffect">
                                  <p:stCondLst>
                                    <p:cond delay="1250"/>
                                  </p:stCondLst>
                                  <p:childTnLst>
                                    <p:set>
                                      <p:cBhvr>
                                        <p:cTn id="43" dur="1" fill="hold">
                                          <p:stCondLst>
                                            <p:cond delay="0"/>
                                          </p:stCondLst>
                                        </p:cTn>
                                        <p:tgtEl>
                                          <p:spTgt spid="63"/>
                                        </p:tgtEl>
                                        <p:attrNameLst>
                                          <p:attrName>style.visibility</p:attrName>
                                        </p:attrNameLst>
                                      </p:cBhvr>
                                      <p:to>
                                        <p:strVal val="visible"/>
                                      </p:to>
                                    </p:set>
                                    <p:animEffect transition="in" filter="wipe(up)">
                                      <p:cBhvr>
                                        <p:cTn id="44" dur="500"/>
                                        <p:tgtEl>
                                          <p:spTgt spid="63"/>
                                        </p:tgtEl>
                                      </p:cBhvr>
                                    </p:animEffect>
                                  </p:childTnLst>
                                </p:cTn>
                              </p:par>
                              <p:par>
                                <p:cTn id="45" presetID="22" presetClass="entr" presetSubtype="2" fill="hold" nodeType="withEffect">
                                  <p:stCondLst>
                                    <p:cond delay="1500"/>
                                  </p:stCondLst>
                                  <p:childTnLst>
                                    <p:set>
                                      <p:cBhvr>
                                        <p:cTn id="46" dur="1" fill="hold">
                                          <p:stCondLst>
                                            <p:cond delay="0"/>
                                          </p:stCondLst>
                                        </p:cTn>
                                        <p:tgtEl>
                                          <p:spTgt spid="66"/>
                                        </p:tgtEl>
                                        <p:attrNameLst>
                                          <p:attrName>style.visibility</p:attrName>
                                        </p:attrNameLst>
                                      </p:cBhvr>
                                      <p:to>
                                        <p:strVal val="visible"/>
                                      </p:to>
                                    </p:set>
                                    <p:animEffect transition="in" filter="wipe(right)">
                                      <p:cBhvr>
                                        <p:cTn id="47" dur="500"/>
                                        <p:tgtEl>
                                          <p:spTgt spid="66"/>
                                        </p:tgtEl>
                                      </p:cBhvr>
                                    </p:animEffect>
                                  </p:childTnLst>
                                </p:cTn>
                              </p:par>
                              <p:par>
                                <p:cTn id="48" presetID="22" presetClass="entr" presetSubtype="1" fill="hold" nodeType="withEffect">
                                  <p:stCondLst>
                                    <p:cond delay="1750"/>
                                  </p:stCondLst>
                                  <p:childTnLst>
                                    <p:set>
                                      <p:cBhvr>
                                        <p:cTn id="49" dur="1" fill="hold">
                                          <p:stCondLst>
                                            <p:cond delay="0"/>
                                          </p:stCondLst>
                                        </p:cTn>
                                        <p:tgtEl>
                                          <p:spTgt spid="67"/>
                                        </p:tgtEl>
                                        <p:attrNameLst>
                                          <p:attrName>style.visibility</p:attrName>
                                        </p:attrNameLst>
                                      </p:cBhvr>
                                      <p:to>
                                        <p:strVal val="visible"/>
                                      </p:to>
                                    </p:set>
                                    <p:animEffect transition="in" filter="wipe(up)">
                                      <p:cBhvr>
                                        <p:cTn id="50" dur="500"/>
                                        <p:tgtEl>
                                          <p:spTgt spid="67"/>
                                        </p:tgtEl>
                                      </p:cBhvr>
                                    </p:animEffect>
                                  </p:childTnLst>
                                </p:cTn>
                              </p:par>
                              <p:par>
                                <p:cTn id="51" presetID="22" presetClass="entr" presetSubtype="2" fill="hold" nodeType="withEffect">
                                  <p:stCondLst>
                                    <p:cond delay="1500"/>
                                  </p:stCondLst>
                                  <p:childTnLst>
                                    <p:set>
                                      <p:cBhvr>
                                        <p:cTn id="52" dur="1" fill="hold">
                                          <p:stCondLst>
                                            <p:cond delay="0"/>
                                          </p:stCondLst>
                                        </p:cTn>
                                        <p:tgtEl>
                                          <p:spTgt spid="28"/>
                                        </p:tgtEl>
                                        <p:attrNameLst>
                                          <p:attrName>style.visibility</p:attrName>
                                        </p:attrNameLst>
                                      </p:cBhvr>
                                      <p:to>
                                        <p:strVal val="visible"/>
                                      </p:to>
                                    </p:set>
                                    <p:animEffect transition="in" filter="wipe(right)">
                                      <p:cBhvr>
                                        <p:cTn id="5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animBg="1"/>
      <p:bldP spid="20" grpId="0" animBg="1"/>
      <p:bldP spid="22" grpId="0" animBg="1"/>
      <p:bldP spid="13" grpId="0"/>
      <p:bldP spid="16"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淘宝网Chenying0907出品 9"/>
          <p:cNvGrpSpPr/>
          <p:nvPr/>
        </p:nvGrpSpPr>
        <p:grpSpPr>
          <a:xfrm>
            <a:off x="2228907" y="2612344"/>
            <a:ext cx="468272" cy="479596"/>
            <a:chOff x="3573105" y="2423936"/>
            <a:chExt cx="468272" cy="479596"/>
          </a:xfrm>
        </p:grpSpPr>
        <p:sp>
          <p:nvSpPr>
            <p:cNvPr id="85" name="淘宝网Chenying0907出品 84"/>
            <p:cNvSpPr/>
            <p:nvPr/>
          </p:nvSpPr>
          <p:spPr>
            <a:xfrm>
              <a:off x="3573105" y="2423936"/>
              <a:ext cx="468272" cy="479596"/>
            </a:xfrm>
            <a:prstGeom prst="ellipse">
              <a:avLst/>
            </a:prstGeom>
            <a:gradFill>
              <a:gsLst>
                <a:gs pos="100000">
                  <a:schemeClr val="bg1">
                    <a:lumMod val="95000"/>
                  </a:schemeClr>
                </a:gs>
                <a:gs pos="0">
                  <a:schemeClr val="bg1">
                    <a:lumMod val="75000"/>
                  </a:schemeClr>
                </a:gs>
              </a:gsLst>
              <a:lin ang="2700000" scaled="1"/>
            </a:gradFill>
            <a:ln w="15875">
              <a:gradFill flip="none" rotWithShape="1">
                <a:gsLst>
                  <a:gs pos="0">
                    <a:schemeClr val="bg1"/>
                  </a:gs>
                  <a:gs pos="100000">
                    <a:schemeClr val="bg1">
                      <a:lumMod val="75000"/>
                    </a:schemeClr>
                  </a:gs>
                </a:gsLst>
                <a:lin ang="2700000" scaled="1"/>
                <a:tileRect/>
              </a:gradFill>
            </a:ln>
            <a:effectLst>
              <a:outerShdw blurRad="254000" dist="762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9" name="淘宝网Chenying0907出品 8"/>
            <p:cNvGrpSpPr/>
            <p:nvPr/>
          </p:nvGrpSpPr>
          <p:grpSpPr>
            <a:xfrm>
              <a:off x="3676746" y="2616956"/>
              <a:ext cx="260989" cy="156630"/>
              <a:chOff x="3521606" y="3512003"/>
              <a:chExt cx="495859" cy="320321"/>
            </a:xfrm>
            <a:solidFill>
              <a:schemeClr val="tx1">
                <a:lumMod val="75000"/>
                <a:lumOff val="25000"/>
              </a:schemeClr>
            </a:solidFill>
          </p:grpSpPr>
          <p:sp>
            <p:nvSpPr>
              <p:cNvPr id="50" name="淘宝网Chenying0907出品 83"/>
              <p:cNvSpPr>
                <a:spLocks noEditPoints="1"/>
              </p:cNvSpPr>
              <p:nvPr/>
            </p:nvSpPr>
            <p:spPr bwMode="auto">
              <a:xfrm>
                <a:off x="3547335" y="3530708"/>
                <a:ext cx="444401" cy="232642"/>
              </a:xfrm>
              <a:custGeom>
                <a:avLst/>
                <a:gdLst>
                  <a:gd name="T0" fmla="*/ 380 w 380"/>
                  <a:gd name="T1" fmla="*/ 199 h 199"/>
                  <a:gd name="T2" fmla="*/ 0 w 380"/>
                  <a:gd name="T3" fmla="*/ 199 h 199"/>
                  <a:gd name="T4" fmla="*/ 0 w 380"/>
                  <a:gd name="T5" fmla="*/ 0 h 199"/>
                  <a:gd name="T6" fmla="*/ 380 w 380"/>
                  <a:gd name="T7" fmla="*/ 0 h 199"/>
                  <a:gd name="T8" fmla="*/ 380 w 380"/>
                  <a:gd name="T9" fmla="*/ 199 h 199"/>
                  <a:gd name="T10" fmla="*/ 380 w 380"/>
                  <a:gd name="T11" fmla="*/ 199 h 199"/>
                  <a:gd name="T12" fmla="*/ 14 w 380"/>
                  <a:gd name="T13" fmla="*/ 187 h 199"/>
                  <a:gd name="T14" fmla="*/ 369 w 380"/>
                  <a:gd name="T15" fmla="*/ 187 h 199"/>
                  <a:gd name="T16" fmla="*/ 369 w 380"/>
                  <a:gd name="T17" fmla="*/ 12 h 199"/>
                  <a:gd name="T18" fmla="*/ 14 w 380"/>
                  <a:gd name="T19" fmla="*/ 12 h 199"/>
                  <a:gd name="T20" fmla="*/ 14 w 380"/>
                  <a:gd name="T21" fmla="*/ 187 h 199"/>
                  <a:gd name="T22" fmla="*/ 14 w 380"/>
                  <a:gd name="T23" fmla="*/ 187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0" h="199">
                    <a:moveTo>
                      <a:pt x="380" y="199"/>
                    </a:moveTo>
                    <a:lnTo>
                      <a:pt x="0" y="199"/>
                    </a:lnTo>
                    <a:lnTo>
                      <a:pt x="0" y="0"/>
                    </a:lnTo>
                    <a:lnTo>
                      <a:pt x="380" y="0"/>
                    </a:lnTo>
                    <a:lnTo>
                      <a:pt x="380" y="199"/>
                    </a:lnTo>
                    <a:lnTo>
                      <a:pt x="380" y="199"/>
                    </a:lnTo>
                    <a:close/>
                    <a:moveTo>
                      <a:pt x="14" y="187"/>
                    </a:moveTo>
                    <a:lnTo>
                      <a:pt x="369" y="187"/>
                    </a:lnTo>
                    <a:lnTo>
                      <a:pt x="369" y="12"/>
                    </a:lnTo>
                    <a:lnTo>
                      <a:pt x="14" y="12"/>
                    </a:lnTo>
                    <a:lnTo>
                      <a:pt x="14" y="187"/>
                    </a:lnTo>
                    <a:lnTo>
                      <a:pt x="14" y="187"/>
                    </a:lnTo>
                    <a:close/>
                  </a:path>
                </a:pathLst>
              </a:custGeom>
              <a:solidFill>
                <a:srgbClr val="00AF92"/>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51" name="淘宝网Chenying0907出品 84"/>
              <p:cNvSpPr>
                <a:spLocks noChangeArrowheads="1"/>
              </p:cNvSpPr>
              <p:nvPr/>
            </p:nvSpPr>
            <p:spPr bwMode="auto">
              <a:xfrm>
                <a:off x="3521606" y="3512003"/>
                <a:ext cx="495859" cy="54945"/>
              </a:xfrm>
              <a:prstGeom prst="rect">
                <a:avLst/>
              </a:prstGeom>
              <a:solidFill>
                <a:srgbClr val="00AF92"/>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52" name="淘宝网Chenying0907出品 85"/>
              <p:cNvSpPr>
                <a:spLocks noEditPoints="1"/>
              </p:cNvSpPr>
              <p:nvPr/>
            </p:nvSpPr>
            <p:spPr bwMode="auto">
              <a:xfrm>
                <a:off x="3715740" y="3633585"/>
                <a:ext cx="254946" cy="198739"/>
              </a:xfrm>
              <a:custGeom>
                <a:avLst/>
                <a:gdLst>
                  <a:gd name="T0" fmla="*/ 91 w 92"/>
                  <a:gd name="T1" fmla="*/ 40 h 72"/>
                  <a:gd name="T2" fmla="*/ 91 w 92"/>
                  <a:gd name="T3" fmla="*/ 40 h 72"/>
                  <a:gd name="T4" fmla="*/ 91 w 92"/>
                  <a:gd name="T5" fmla="*/ 40 h 72"/>
                  <a:gd name="T6" fmla="*/ 91 w 92"/>
                  <a:gd name="T7" fmla="*/ 40 h 72"/>
                  <a:gd name="T8" fmla="*/ 90 w 92"/>
                  <a:gd name="T9" fmla="*/ 40 h 72"/>
                  <a:gd name="T10" fmla="*/ 89 w 92"/>
                  <a:gd name="T11" fmla="*/ 37 h 72"/>
                  <a:gd name="T12" fmla="*/ 75 w 92"/>
                  <a:gd name="T13" fmla="*/ 17 h 72"/>
                  <a:gd name="T14" fmla="*/ 71 w 92"/>
                  <a:gd name="T15" fmla="*/ 14 h 72"/>
                  <a:gd name="T16" fmla="*/ 65 w 92"/>
                  <a:gd name="T17" fmla="*/ 14 h 72"/>
                  <a:gd name="T18" fmla="*/ 65 w 92"/>
                  <a:gd name="T19" fmla="*/ 14 h 72"/>
                  <a:gd name="T20" fmla="*/ 70 w 92"/>
                  <a:gd name="T21" fmla="*/ 18 h 72"/>
                  <a:gd name="T22" fmla="*/ 64 w 92"/>
                  <a:gd name="T23" fmla="*/ 21 h 72"/>
                  <a:gd name="T24" fmla="*/ 67 w 92"/>
                  <a:gd name="T25" fmla="*/ 25 h 72"/>
                  <a:gd name="T26" fmla="*/ 57 w 92"/>
                  <a:gd name="T27" fmla="*/ 49 h 72"/>
                  <a:gd name="T28" fmla="*/ 57 w 92"/>
                  <a:gd name="T29" fmla="*/ 49 h 72"/>
                  <a:gd name="T30" fmla="*/ 57 w 92"/>
                  <a:gd name="T31" fmla="*/ 49 h 72"/>
                  <a:gd name="T32" fmla="*/ 57 w 92"/>
                  <a:gd name="T33" fmla="*/ 49 h 72"/>
                  <a:gd name="T34" fmla="*/ 57 w 92"/>
                  <a:gd name="T35" fmla="*/ 49 h 72"/>
                  <a:gd name="T36" fmla="*/ 46 w 92"/>
                  <a:gd name="T37" fmla="*/ 26 h 72"/>
                  <a:gd name="T38" fmla="*/ 48 w 92"/>
                  <a:gd name="T39" fmla="*/ 21 h 72"/>
                  <a:gd name="T40" fmla="*/ 43 w 92"/>
                  <a:gd name="T41" fmla="*/ 19 h 72"/>
                  <a:gd name="T42" fmla="*/ 47 w 92"/>
                  <a:gd name="T43" fmla="*/ 15 h 72"/>
                  <a:gd name="T44" fmla="*/ 47 w 92"/>
                  <a:gd name="T45" fmla="*/ 15 h 72"/>
                  <a:gd name="T46" fmla="*/ 42 w 92"/>
                  <a:gd name="T47" fmla="*/ 15 h 72"/>
                  <a:gd name="T48" fmla="*/ 29 w 92"/>
                  <a:gd name="T49" fmla="*/ 14 h 72"/>
                  <a:gd name="T50" fmla="*/ 26 w 92"/>
                  <a:gd name="T51" fmla="*/ 12 h 72"/>
                  <a:gd name="T52" fmla="*/ 8 w 92"/>
                  <a:gd name="T53" fmla="*/ 0 h 72"/>
                  <a:gd name="T54" fmla="*/ 0 w 92"/>
                  <a:gd name="T55" fmla="*/ 12 h 72"/>
                  <a:gd name="T56" fmla="*/ 19 w 92"/>
                  <a:gd name="T57" fmla="*/ 23 h 72"/>
                  <a:gd name="T58" fmla="*/ 38 w 92"/>
                  <a:gd name="T59" fmla="*/ 27 h 72"/>
                  <a:gd name="T60" fmla="*/ 38 w 92"/>
                  <a:gd name="T61" fmla="*/ 72 h 72"/>
                  <a:gd name="T62" fmla="*/ 38 w 92"/>
                  <a:gd name="T63" fmla="*/ 72 h 72"/>
                  <a:gd name="T64" fmla="*/ 78 w 92"/>
                  <a:gd name="T65" fmla="*/ 71 h 72"/>
                  <a:gd name="T66" fmla="*/ 78 w 92"/>
                  <a:gd name="T67" fmla="*/ 70 h 72"/>
                  <a:gd name="T68" fmla="*/ 78 w 92"/>
                  <a:gd name="T69" fmla="*/ 63 h 72"/>
                  <a:gd name="T70" fmla="*/ 82 w 92"/>
                  <a:gd name="T71" fmla="*/ 66 h 72"/>
                  <a:gd name="T72" fmla="*/ 91 w 92"/>
                  <a:gd name="T73" fmla="*/ 48 h 72"/>
                  <a:gd name="T74" fmla="*/ 91 w 92"/>
                  <a:gd name="T75" fmla="*/ 47 h 72"/>
                  <a:gd name="T76" fmla="*/ 91 w 92"/>
                  <a:gd name="T77" fmla="*/ 47 h 72"/>
                  <a:gd name="T78" fmla="*/ 91 w 92"/>
                  <a:gd name="T79" fmla="*/ 40 h 72"/>
                  <a:gd name="T80" fmla="*/ 77 w 92"/>
                  <a:gd name="T81" fmla="*/ 45 h 72"/>
                  <a:gd name="T82" fmla="*/ 77 w 92"/>
                  <a:gd name="T83" fmla="*/ 43 h 72"/>
                  <a:gd name="T84" fmla="*/ 77 w 92"/>
                  <a:gd name="T85" fmla="*/ 44 h 72"/>
                  <a:gd name="T86" fmla="*/ 77 w 92"/>
                  <a:gd name="T87" fmla="*/ 4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2" h="72">
                    <a:moveTo>
                      <a:pt x="91" y="40"/>
                    </a:moveTo>
                    <a:cubicBezTo>
                      <a:pt x="91" y="40"/>
                      <a:pt x="91" y="40"/>
                      <a:pt x="91" y="40"/>
                    </a:cubicBezTo>
                    <a:cubicBezTo>
                      <a:pt x="91" y="40"/>
                      <a:pt x="91" y="40"/>
                      <a:pt x="91" y="40"/>
                    </a:cubicBezTo>
                    <a:cubicBezTo>
                      <a:pt x="91" y="40"/>
                      <a:pt x="91" y="40"/>
                      <a:pt x="91" y="40"/>
                    </a:cubicBezTo>
                    <a:cubicBezTo>
                      <a:pt x="90" y="40"/>
                      <a:pt x="90" y="40"/>
                      <a:pt x="90" y="40"/>
                    </a:cubicBezTo>
                    <a:cubicBezTo>
                      <a:pt x="89" y="37"/>
                      <a:pt x="89" y="37"/>
                      <a:pt x="89" y="37"/>
                    </a:cubicBezTo>
                    <a:cubicBezTo>
                      <a:pt x="75" y="17"/>
                      <a:pt x="75" y="17"/>
                      <a:pt x="75" y="17"/>
                    </a:cubicBezTo>
                    <a:cubicBezTo>
                      <a:pt x="75" y="17"/>
                      <a:pt x="72" y="14"/>
                      <a:pt x="71" y="14"/>
                    </a:cubicBezTo>
                    <a:cubicBezTo>
                      <a:pt x="69" y="14"/>
                      <a:pt x="67" y="14"/>
                      <a:pt x="65" y="14"/>
                    </a:cubicBezTo>
                    <a:cubicBezTo>
                      <a:pt x="65" y="14"/>
                      <a:pt x="65" y="14"/>
                      <a:pt x="65" y="14"/>
                    </a:cubicBezTo>
                    <a:cubicBezTo>
                      <a:pt x="70" y="18"/>
                      <a:pt x="70" y="18"/>
                      <a:pt x="70" y="18"/>
                    </a:cubicBezTo>
                    <a:cubicBezTo>
                      <a:pt x="64" y="21"/>
                      <a:pt x="64" y="21"/>
                      <a:pt x="64" y="21"/>
                    </a:cubicBezTo>
                    <a:cubicBezTo>
                      <a:pt x="67" y="25"/>
                      <a:pt x="67" y="25"/>
                      <a:pt x="67" y="25"/>
                    </a:cubicBezTo>
                    <a:cubicBezTo>
                      <a:pt x="57" y="49"/>
                      <a:pt x="57" y="49"/>
                      <a:pt x="57" y="49"/>
                    </a:cubicBezTo>
                    <a:cubicBezTo>
                      <a:pt x="57" y="49"/>
                      <a:pt x="57" y="49"/>
                      <a:pt x="57" y="49"/>
                    </a:cubicBezTo>
                    <a:cubicBezTo>
                      <a:pt x="57" y="49"/>
                      <a:pt x="57" y="49"/>
                      <a:pt x="57" y="49"/>
                    </a:cubicBezTo>
                    <a:cubicBezTo>
                      <a:pt x="57" y="49"/>
                      <a:pt x="57" y="49"/>
                      <a:pt x="57" y="49"/>
                    </a:cubicBezTo>
                    <a:cubicBezTo>
                      <a:pt x="57" y="49"/>
                      <a:pt x="57" y="49"/>
                      <a:pt x="57" y="49"/>
                    </a:cubicBezTo>
                    <a:cubicBezTo>
                      <a:pt x="46" y="26"/>
                      <a:pt x="46" y="26"/>
                      <a:pt x="46" y="26"/>
                    </a:cubicBezTo>
                    <a:cubicBezTo>
                      <a:pt x="48" y="21"/>
                      <a:pt x="48" y="21"/>
                      <a:pt x="48" y="21"/>
                    </a:cubicBezTo>
                    <a:cubicBezTo>
                      <a:pt x="43" y="19"/>
                      <a:pt x="43" y="19"/>
                      <a:pt x="43" y="19"/>
                    </a:cubicBezTo>
                    <a:cubicBezTo>
                      <a:pt x="47" y="15"/>
                      <a:pt x="47" y="15"/>
                      <a:pt x="47" y="15"/>
                    </a:cubicBezTo>
                    <a:cubicBezTo>
                      <a:pt x="47" y="15"/>
                      <a:pt x="47" y="15"/>
                      <a:pt x="47" y="15"/>
                    </a:cubicBezTo>
                    <a:cubicBezTo>
                      <a:pt x="45" y="15"/>
                      <a:pt x="44" y="15"/>
                      <a:pt x="42" y="15"/>
                    </a:cubicBezTo>
                    <a:cubicBezTo>
                      <a:pt x="42" y="15"/>
                      <a:pt x="30" y="14"/>
                      <a:pt x="29" y="14"/>
                    </a:cubicBezTo>
                    <a:cubicBezTo>
                      <a:pt x="26" y="12"/>
                      <a:pt x="26" y="12"/>
                      <a:pt x="26" y="12"/>
                    </a:cubicBezTo>
                    <a:cubicBezTo>
                      <a:pt x="8" y="0"/>
                      <a:pt x="8" y="0"/>
                      <a:pt x="8" y="0"/>
                    </a:cubicBezTo>
                    <a:cubicBezTo>
                      <a:pt x="5" y="4"/>
                      <a:pt x="2" y="8"/>
                      <a:pt x="0" y="12"/>
                    </a:cubicBezTo>
                    <a:cubicBezTo>
                      <a:pt x="19" y="23"/>
                      <a:pt x="19" y="23"/>
                      <a:pt x="19" y="23"/>
                    </a:cubicBezTo>
                    <a:cubicBezTo>
                      <a:pt x="38" y="27"/>
                      <a:pt x="38" y="27"/>
                      <a:pt x="38" y="27"/>
                    </a:cubicBezTo>
                    <a:cubicBezTo>
                      <a:pt x="38" y="42"/>
                      <a:pt x="38" y="57"/>
                      <a:pt x="38" y="72"/>
                    </a:cubicBezTo>
                    <a:cubicBezTo>
                      <a:pt x="38" y="72"/>
                      <a:pt x="38" y="72"/>
                      <a:pt x="38" y="72"/>
                    </a:cubicBezTo>
                    <a:cubicBezTo>
                      <a:pt x="52" y="72"/>
                      <a:pt x="65" y="71"/>
                      <a:pt x="78" y="71"/>
                    </a:cubicBezTo>
                    <a:cubicBezTo>
                      <a:pt x="78" y="71"/>
                      <a:pt x="78" y="71"/>
                      <a:pt x="78" y="70"/>
                    </a:cubicBezTo>
                    <a:cubicBezTo>
                      <a:pt x="78" y="68"/>
                      <a:pt x="78" y="66"/>
                      <a:pt x="78" y="63"/>
                    </a:cubicBezTo>
                    <a:cubicBezTo>
                      <a:pt x="79" y="64"/>
                      <a:pt x="81" y="65"/>
                      <a:pt x="82" y="66"/>
                    </a:cubicBezTo>
                    <a:cubicBezTo>
                      <a:pt x="91" y="48"/>
                      <a:pt x="91" y="48"/>
                      <a:pt x="91" y="48"/>
                    </a:cubicBezTo>
                    <a:cubicBezTo>
                      <a:pt x="91" y="47"/>
                      <a:pt x="91" y="47"/>
                      <a:pt x="91" y="47"/>
                    </a:cubicBezTo>
                    <a:cubicBezTo>
                      <a:pt x="91" y="47"/>
                      <a:pt x="91" y="47"/>
                      <a:pt x="91" y="47"/>
                    </a:cubicBezTo>
                    <a:cubicBezTo>
                      <a:pt x="91" y="44"/>
                      <a:pt x="92" y="54"/>
                      <a:pt x="91" y="40"/>
                    </a:cubicBezTo>
                    <a:close/>
                    <a:moveTo>
                      <a:pt x="77" y="45"/>
                    </a:moveTo>
                    <a:cubicBezTo>
                      <a:pt x="77" y="44"/>
                      <a:pt x="77" y="44"/>
                      <a:pt x="77" y="43"/>
                    </a:cubicBezTo>
                    <a:cubicBezTo>
                      <a:pt x="77" y="44"/>
                      <a:pt x="77" y="44"/>
                      <a:pt x="77" y="44"/>
                    </a:cubicBezTo>
                    <a:lnTo>
                      <a:pt x="77" y="45"/>
                    </a:lnTo>
                    <a:close/>
                  </a:path>
                </a:pathLst>
              </a:custGeom>
              <a:solidFill>
                <a:srgbClr val="00AF92"/>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53" name="淘宝网Chenying0907出品 86"/>
              <p:cNvSpPr>
                <a:spLocks noChangeArrowheads="1"/>
              </p:cNvSpPr>
              <p:nvPr/>
            </p:nvSpPr>
            <p:spPr bwMode="auto">
              <a:xfrm>
                <a:off x="3873619" y="3769195"/>
                <a:ext cx="1169" cy="1169"/>
              </a:xfrm>
              <a:prstGeom prst="rect">
                <a:avLst/>
              </a:prstGeom>
              <a:grp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54" name="淘宝网Chenying0907出品 87"/>
              <p:cNvSpPr>
                <a:spLocks/>
              </p:cNvSpPr>
              <p:nvPr/>
            </p:nvSpPr>
            <p:spPr bwMode="auto">
              <a:xfrm>
                <a:off x="3861924" y="3672163"/>
                <a:ext cx="19882" cy="22212"/>
              </a:xfrm>
              <a:custGeom>
                <a:avLst/>
                <a:gdLst>
                  <a:gd name="T0" fmla="*/ 3 w 17"/>
                  <a:gd name="T1" fmla="*/ 0 h 19"/>
                  <a:gd name="T2" fmla="*/ 0 w 17"/>
                  <a:gd name="T3" fmla="*/ 12 h 19"/>
                  <a:gd name="T4" fmla="*/ 7 w 17"/>
                  <a:gd name="T5" fmla="*/ 19 h 19"/>
                  <a:gd name="T6" fmla="*/ 17 w 17"/>
                  <a:gd name="T7" fmla="*/ 12 h 19"/>
                  <a:gd name="T8" fmla="*/ 12 w 17"/>
                  <a:gd name="T9" fmla="*/ 0 h 19"/>
                  <a:gd name="T10" fmla="*/ 3 w 17"/>
                  <a:gd name="T11" fmla="*/ 0 h 19"/>
                </a:gdLst>
                <a:ahLst/>
                <a:cxnLst>
                  <a:cxn ang="0">
                    <a:pos x="T0" y="T1"/>
                  </a:cxn>
                  <a:cxn ang="0">
                    <a:pos x="T2" y="T3"/>
                  </a:cxn>
                  <a:cxn ang="0">
                    <a:pos x="T4" y="T5"/>
                  </a:cxn>
                  <a:cxn ang="0">
                    <a:pos x="T6" y="T7"/>
                  </a:cxn>
                  <a:cxn ang="0">
                    <a:pos x="T8" y="T9"/>
                  </a:cxn>
                  <a:cxn ang="0">
                    <a:pos x="T10" y="T11"/>
                  </a:cxn>
                </a:cxnLst>
                <a:rect l="0" t="0" r="r" b="b"/>
                <a:pathLst>
                  <a:path w="17" h="19">
                    <a:moveTo>
                      <a:pt x="3" y="0"/>
                    </a:moveTo>
                    <a:lnTo>
                      <a:pt x="0" y="12"/>
                    </a:lnTo>
                    <a:lnTo>
                      <a:pt x="7" y="19"/>
                    </a:lnTo>
                    <a:lnTo>
                      <a:pt x="17" y="12"/>
                    </a:lnTo>
                    <a:lnTo>
                      <a:pt x="12" y="0"/>
                    </a:lnTo>
                    <a:lnTo>
                      <a:pt x="3" y="0"/>
                    </a:lnTo>
                    <a:close/>
                  </a:path>
                </a:pathLst>
              </a:custGeom>
              <a:solidFill>
                <a:srgbClr val="00AF92"/>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55" name="淘宝网Chenying0907出品 88"/>
              <p:cNvSpPr>
                <a:spLocks/>
              </p:cNvSpPr>
              <p:nvPr/>
            </p:nvSpPr>
            <p:spPr bwMode="auto">
              <a:xfrm>
                <a:off x="3861924" y="3686192"/>
                <a:ext cx="22220" cy="91186"/>
              </a:xfrm>
              <a:custGeom>
                <a:avLst/>
                <a:gdLst>
                  <a:gd name="T0" fmla="*/ 3 w 19"/>
                  <a:gd name="T1" fmla="*/ 0 h 78"/>
                  <a:gd name="T2" fmla="*/ 0 w 19"/>
                  <a:gd name="T3" fmla="*/ 71 h 78"/>
                  <a:gd name="T4" fmla="*/ 10 w 19"/>
                  <a:gd name="T5" fmla="*/ 78 h 78"/>
                  <a:gd name="T6" fmla="*/ 19 w 19"/>
                  <a:gd name="T7" fmla="*/ 71 h 78"/>
                  <a:gd name="T8" fmla="*/ 15 w 19"/>
                  <a:gd name="T9" fmla="*/ 0 h 78"/>
                  <a:gd name="T10" fmla="*/ 3 w 19"/>
                  <a:gd name="T11" fmla="*/ 0 h 78"/>
                </a:gdLst>
                <a:ahLst/>
                <a:cxnLst>
                  <a:cxn ang="0">
                    <a:pos x="T0" y="T1"/>
                  </a:cxn>
                  <a:cxn ang="0">
                    <a:pos x="T2" y="T3"/>
                  </a:cxn>
                  <a:cxn ang="0">
                    <a:pos x="T4" y="T5"/>
                  </a:cxn>
                  <a:cxn ang="0">
                    <a:pos x="T6" y="T7"/>
                  </a:cxn>
                  <a:cxn ang="0">
                    <a:pos x="T8" y="T9"/>
                  </a:cxn>
                  <a:cxn ang="0">
                    <a:pos x="T10" y="T11"/>
                  </a:cxn>
                </a:cxnLst>
                <a:rect l="0" t="0" r="r" b="b"/>
                <a:pathLst>
                  <a:path w="19" h="78">
                    <a:moveTo>
                      <a:pt x="3" y="0"/>
                    </a:moveTo>
                    <a:lnTo>
                      <a:pt x="0" y="71"/>
                    </a:lnTo>
                    <a:lnTo>
                      <a:pt x="10" y="78"/>
                    </a:lnTo>
                    <a:lnTo>
                      <a:pt x="19" y="71"/>
                    </a:lnTo>
                    <a:lnTo>
                      <a:pt x="15" y="0"/>
                    </a:lnTo>
                    <a:lnTo>
                      <a:pt x="3" y="0"/>
                    </a:lnTo>
                    <a:close/>
                  </a:path>
                </a:pathLst>
              </a:custGeom>
              <a:solidFill>
                <a:srgbClr val="00AF92"/>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56" name="淘宝网Chenying0907出品 89"/>
              <p:cNvSpPr>
                <a:spLocks/>
              </p:cNvSpPr>
              <p:nvPr/>
            </p:nvSpPr>
            <p:spPr bwMode="auto">
              <a:xfrm>
                <a:off x="3839704" y="3585653"/>
                <a:ext cx="70168" cy="80664"/>
              </a:xfrm>
              <a:custGeom>
                <a:avLst/>
                <a:gdLst>
                  <a:gd name="T0" fmla="*/ 2 w 25"/>
                  <a:gd name="T1" fmla="*/ 11 h 29"/>
                  <a:gd name="T2" fmla="*/ 8 w 25"/>
                  <a:gd name="T3" fmla="*/ 27 h 29"/>
                  <a:gd name="T4" fmla="*/ 23 w 25"/>
                  <a:gd name="T5" fmla="*/ 18 h 29"/>
                  <a:gd name="T6" fmla="*/ 17 w 25"/>
                  <a:gd name="T7" fmla="*/ 2 h 29"/>
                  <a:gd name="T8" fmla="*/ 2 w 25"/>
                  <a:gd name="T9" fmla="*/ 11 h 29"/>
                </a:gdLst>
                <a:ahLst/>
                <a:cxnLst>
                  <a:cxn ang="0">
                    <a:pos x="T0" y="T1"/>
                  </a:cxn>
                  <a:cxn ang="0">
                    <a:pos x="T2" y="T3"/>
                  </a:cxn>
                  <a:cxn ang="0">
                    <a:pos x="T4" y="T5"/>
                  </a:cxn>
                  <a:cxn ang="0">
                    <a:pos x="T6" y="T7"/>
                  </a:cxn>
                  <a:cxn ang="0">
                    <a:pos x="T8" y="T9"/>
                  </a:cxn>
                </a:cxnLst>
                <a:rect l="0" t="0" r="r" b="b"/>
                <a:pathLst>
                  <a:path w="25" h="29">
                    <a:moveTo>
                      <a:pt x="2" y="11"/>
                    </a:moveTo>
                    <a:cubicBezTo>
                      <a:pt x="0" y="18"/>
                      <a:pt x="3" y="25"/>
                      <a:pt x="8" y="27"/>
                    </a:cubicBezTo>
                    <a:cubicBezTo>
                      <a:pt x="14" y="29"/>
                      <a:pt x="20" y="25"/>
                      <a:pt x="23" y="18"/>
                    </a:cubicBezTo>
                    <a:cubicBezTo>
                      <a:pt x="25" y="11"/>
                      <a:pt x="22" y="4"/>
                      <a:pt x="17" y="2"/>
                    </a:cubicBezTo>
                    <a:cubicBezTo>
                      <a:pt x="11" y="0"/>
                      <a:pt x="5" y="4"/>
                      <a:pt x="2" y="11"/>
                    </a:cubicBezTo>
                    <a:close/>
                  </a:path>
                </a:pathLst>
              </a:custGeom>
              <a:solidFill>
                <a:srgbClr val="00AF92"/>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57" name="淘宝网Chenying0907出品 96"/>
              <p:cNvSpPr>
                <a:spLocks noChangeArrowheads="1"/>
              </p:cNvSpPr>
              <p:nvPr/>
            </p:nvSpPr>
            <p:spPr bwMode="auto">
              <a:xfrm>
                <a:off x="3630368" y="3663980"/>
                <a:ext cx="32745" cy="54945"/>
              </a:xfrm>
              <a:prstGeom prst="rect">
                <a:avLst/>
              </a:prstGeom>
              <a:solidFill>
                <a:srgbClr val="00AF92"/>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58" name="淘宝网Chenying0907出品 97"/>
              <p:cNvSpPr>
                <a:spLocks noChangeArrowheads="1"/>
              </p:cNvSpPr>
              <p:nvPr/>
            </p:nvSpPr>
            <p:spPr bwMode="auto">
              <a:xfrm>
                <a:off x="3588266" y="3644107"/>
                <a:ext cx="30406" cy="74820"/>
              </a:xfrm>
              <a:prstGeom prst="rect">
                <a:avLst/>
              </a:prstGeom>
              <a:solidFill>
                <a:srgbClr val="00AF92"/>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59" name="淘宝网Chenying0907出品 98"/>
              <p:cNvSpPr>
                <a:spLocks noChangeArrowheads="1"/>
              </p:cNvSpPr>
              <p:nvPr/>
            </p:nvSpPr>
            <p:spPr bwMode="auto">
              <a:xfrm>
                <a:off x="3674807" y="3607866"/>
                <a:ext cx="30406" cy="111060"/>
              </a:xfrm>
              <a:prstGeom prst="rect">
                <a:avLst/>
              </a:prstGeom>
              <a:solidFill>
                <a:srgbClr val="00AF92"/>
              </a:solidFill>
              <a:ln>
                <a:noFill/>
              </a:ln>
              <a:extLst/>
            </p:spPr>
            <p:txBody>
              <a:bodyPr vert="horz" wrap="square" lIns="91440" tIns="45720" rIns="91440" bIns="45720" numCol="1" anchor="t" anchorCtr="0" compatLnSpc="1">
                <a:prstTxWarp prst="textNoShape">
                  <a:avLst/>
                </a:prstTxWarp>
              </a:bodyPr>
              <a:lstStyle/>
              <a:p>
                <a:endParaRPr lang="zh-CN" altLang="en-US"/>
              </a:p>
            </p:txBody>
          </p:sp>
        </p:grpSp>
      </p:grpSp>
      <p:cxnSp>
        <p:nvCxnSpPr>
          <p:cNvPr id="164" name="淘宝网Chenying0907出品 163"/>
          <p:cNvCxnSpPr/>
          <p:nvPr/>
        </p:nvCxnSpPr>
        <p:spPr>
          <a:xfrm>
            <a:off x="4039394" y="1029755"/>
            <a:ext cx="0" cy="2598743"/>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82" name="淘宝网Chenying0907出品 4"/>
          <p:cNvSpPr txBox="1">
            <a:spLocks noChangeArrowheads="1"/>
          </p:cNvSpPr>
          <p:nvPr/>
        </p:nvSpPr>
        <p:spPr bwMode="auto">
          <a:xfrm>
            <a:off x="1786594" y="3124045"/>
            <a:ext cx="1921635" cy="7967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800" b="0" i="0" u="none" strike="noStrike" kern="0" cap="none" spc="0" normalizeH="0" baseline="0" noProof="0" dirty="0" smtClean="0">
                <a:ln>
                  <a:noFill/>
                </a:ln>
                <a:solidFill>
                  <a:schemeClr val="tx1">
                    <a:lumMod val="75000"/>
                    <a:lumOff val="25000"/>
                  </a:schemeClr>
                </a:solidFill>
                <a:uLnTx/>
                <a:uFillTx/>
                <a:latin typeface="方正正黑简体" panose="02000000000000000000" pitchFamily="2" charset="-122"/>
                <a:ea typeface="方正正黑简体" panose="02000000000000000000" pitchFamily="2" charset="-122"/>
              </a:rPr>
              <a:t>Historical Mission</a:t>
            </a:r>
            <a:endParaRPr kumimoji="0" lang="zh-CN" altLang="en-US" sz="2800" b="0" i="0" u="none" strike="noStrike" kern="0" cap="none" spc="0" normalizeH="0" baseline="0" noProof="0" dirty="0">
              <a:ln>
                <a:noFill/>
              </a:ln>
              <a:solidFill>
                <a:schemeClr val="tx1">
                  <a:lumMod val="75000"/>
                  <a:lumOff val="25000"/>
                </a:schemeClr>
              </a:solidFill>
              <a:uLnTx/>
              <a:uFillTx/>
              <a:latin typeface="方正正黑简体" panose="02000000000000000000" pitchFamily="2" charset="-122"/>
              <a:ea typeface="方正正黑简体" panose="02000000000000000000" pitchFamily="2" charset="-122"/>
            </a:endParaRPr>
          </a:p>
        </p:txBody>
      </p:sp>
      <p:grpSp>
        <p:nvGrpSpPr>
          <p:cNvPr id="79" name="淘宝网Chenying0907出品 78"/>
          <p:cNvGrpSpPr/>
          <p:nvPr/>
        </p:nvGrpSpPr>
        <p:grpSpPr>
          <a:xfrm>
            <a:off x="820703" y="1313677"/>
            <a:ext cx="1656422" cy="1650332"/>
            <a:chOff x="3881858" y="5509625"/>
            <a:chExt cx="1016511" cy="1016511"/>
          </a:xfrm>
        </p:grpSpPr>
        <p:sp>
          <p:nvSpPr>
            <p:cNvPr id="80" name="淘宝网Chenying0907出品 79"/>
            <p:cNvSpPr/>
            <p:nvPr/>
          </p:nvSpPr>
          <p:spPr>
            <a:xfrm>
              <a:off x="3881858" y="5509625"/>
              <a:ext cx="1016511" cy="1016511"/>
            </a:xfrm>
            <a:prstGeom prst="ellipse">
              <a:avLst/>
            </a:prstGeom>
            <a:gradFill>
              <a:gsLst>
                <a:gs pos="0">
                  <a:schemeClr val="bg1">
                    <a:lumMod val="80000"/>
                  </a:schemeClr>
                </a:gs>
                <a:gs pos="100000">
                  <a:schemeClr val="bg1">
                    <a:lumMod val="97000"/>
                  </a:schemeClr>
                </a:gs>
              </a:gsLst>
              <a:lin ang="2700000" scaled="1"/>
            </a:gradFill>
            <a:ln w="22225">
              <a:gradFill flip="none" rotWithShape="1">
                <a:gsLst>
                  <a:gs pos="0">
                    <a:schemeClr val="bg1"/>
                  </a:gs>
                  <a:gs pos="100000">
                    <a:schemeClr val="bg1">
                      <a:lumMod val="75000"/>
                    </a:schemeClr>
                  </a:gs>
                </a:gsLst>
                <a:lin ang="2700000" scaled="1"/>
                <a:tileRect/>
              </a:gradFill>
            </a:ln>
            <a:effectLst>
              <a:outerShdw blurRad="2032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1" name="淘宝网Chenying0907出品 80"/>
            <p:cNvSpPr/>
            <p:nvPr/>
          </p:nvSpPr>
          <p:spPr>
            <a:xfrm>
              <a:off x="4034463" y="5662232"/>
              <a:ext cx="711301" cy="711301"/>
            </a:xfrm>
            <a:prstGeom prst="ellipse">
              <a:avLst/>
            </a:prstGeom>
            <a:solidFill>
              <a:srgbClr val="00AF92"/>
            </a:solidFill>
            <a:ln w="15875">
              <a:noFill/>
            </a:ln>
            <a:effectLst>
              <a:outerShdw blurRad="63500" dist="254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3" name="淘宝网Chenying0907出品 22"/>
            <p:cNvSpPr txBox="1"/>
            <p:nvPr/>
          </p:nvSpPr>
          <p:spPr>
            <a:xfrm>
              <a:off x="4074743" y="5748937"/>
              <a:ext cx="596725" cy="568719"/>
            </a:xfrm>
            <a:prstGeom prst="rect">
              <a:avLst/>
            </a:prstGeom>
            <a:noFill/>
          </p:spPr>
          <p:txBody>
            <a:bodyPr wrap="square" rtlCol="0">
              <a:spAutoFit/>
            </a:bodyPr>
            <a:lstStyle/>
            <a:p>
              <a:pPr algn="ctr"/>
              <a:r>
                <a:rPr lang="en-US" altLang="zh-CN" sz="5400" dirty="0">
                  <a:solidFill>
                    <a:schemeClr val="bg1"/>
                  </a:solidFill>
                  <a:latin typeface="Agency FB" panose="020B0503020202020204" pitchFamily="34" charset="0"/>
                  <a:ea typeface="等线" panose="02010600030101010101" pitchFamily="2" charset="-122"/>
                </a:rPr>
                <a:t>02</a:t>
              </a:r>
              <a:endParaRPr lang="zh-CN" altLang="en-US" sz="4000" dirty="0">
                <a:solidFill>
                  <a:schemeClr val="bg1"/>
                </a:solidFill>
                <a:latin typeface="Agency FB" panose="020B0503020202020204" pitchFamily="34" charset="0"/>
                <a:ea typeface="等线" panose="02010600030101010101" pitchFamily="2" charset="-122"/>
              </a:endParaRPr>
            </a:p>
          </p:txBody>
        </p:sp>
      </p:grpSp>
      <p:grpSp>
        <p:nvGrpSpPr>
          <p:cNvPr id="87" name="淘宝网Chenying0907出品 86"/>
          <p:cNvGrpSpPr/>
          <p:nvPr/>
        </p:nvGrpSpPr>
        <p:grpSpPr>
          <a:xfrm>
            <a:off x="3988017" y="965993"/>
            <a:ext cx="216591" cy="266829"/>
            <a:chOff x="7501951" y="2927402"/>
            <a:chExt cx="2190437" cy="2880512"/>
          </a:xfrm>
          <a:solidFill>
            <a:schemeClr val="tx1">
              <a:lumMod val="65000"/>
              <a:lumOff val="35000"/>
            </a:schemeClr>
          </a:solidFill>
          <a:effectLst>
            <a:outerShdw blurRad="63500" dist="63500" dir="2700000" algn="tl" rotWithShape="0">
              <a:prstClr val="black">
                <a:alpha val="50000"/>
              </a:prstClr>
            </a:outerShdw>
          </a:effectLst>
        </p:grpSpPr>
        <p:sp>
          <p:nvSpPr>
            <p:cNvPr id="93" name="淘宝网Chenying0907出品 50"/>
            <p:cNvSpPr/>
            <p:nvPr/>
          </p:nvSpPr>
          <p:spPr>
            <a:xfrm rot="18900000">
              <a:off x="7501951" y="2927402"/>
              <a:ext cx="2190437"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 fmla="*/ 13249 w 1687745"/>
                <a:gd name="connsiteY0" fmla="*/ 1035368 h 2070736"/>
                <a:gd name="connsiteX1" fmla="*/ 850497 w 1687745"/>
                <a:gd name="connsiteY1" fmla="*/ 0 h 2070736"/>
                <a:gd name="connsiteX2" fmla="*/ 1687745 w 1687745"/>
                <a:gd name="connsiteY2" fmla="*/ 1035368 h 2070736"/>
                <a:gd name="connsiteX3" fmla="*/ 850497 w 1687745"/>
                <a:gd name="connsiteY3" fmla="*/ 2070736 h 2070736"/>
                <a:gd name="connsiteX4" fmla="*/ 13249 w 1687745"/>
                <a:gd name="connsiteY4" fmla="*/ 1035368 h 2070736"/>
                <a:gd name="connsiteX0" fmla="*/ 13249 w 1696474"/>
                <a:gd name="connsiteY0" fmla="*/ 1035368 h 2070736"/>
                <a:gd name="connsiteX1" fmla="*/ 850497 w 1696474"/>
                <a:gd name="connsiteY1" fmla="*/ 0 h 2070736"/>
                <a:gd name="connsiteX2" fmla="*/ 1687745 w 1696474"/>
                <a:gd name="connsiteY2" fmla="*/ 1035368 h 2070736"/>
                <a:gd name="connsiteX3" fmla="*/ 850497 w 1696474"/>
                <a:gd name="connsiteY3" fmla="*/ 2070736 h 2070736"/>
                <a:gd name="connsiteX4" fmla="*/ 13249 w 1696474"/>
                <a:gd name="connsiteY4" fmla="*/ 1035368 h 2070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p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4" name="淘宝网Chenying0907出品 93"/>
            <p:cNvSpPr/>
            <p:nvPr/>
          </p:nvSpPr>
          <p:spPr>
            <a:xfrm>
              <a:off x="7567586" y="3243360"/>
              <a:ext cx="1344545" cy="1344539"/>
            </a:xfrm>
            <a:prstGeom prst="ellipse">
              <a:avLst/>
            </a:prstGeom>
            <a:grpFill/>
            <a:ln>
              <a:noFill/>
            </a:ln>
            <a:effectLst>
              <a:outerShdw blurRad="177800" dist="139700" dir="2700000" algn="tl" rotWithShape="0">
                <a:srgbClr val="49494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00" name="淘宝网Chenying0907出品 99"/>
          <p:cNvGrpSpPr/>
          <p:nvPr/>
        </p:nvGrpSpPr>
        <p:grpSpPr>
          <a:xfrm>
            <a:off x="3988016" y="1959599"/>
            <a:ext cx="216591" cy="266829"/>
            <a:chOff x="7501951" y="2927402"/>
            <a:chExt cx="2190437" cy="2880512"/>
          </a:xfrm>
          <a:solidFill>
            <a:schemeClr val="tx1">
              <a:lumMod val="65000"/>
              <a:lumOff val="35000"/>
            </a:schemeClr>
          </a:solidFill>
          <a:effectLst>
            <a:outerShdw blurRad="63500" dist="63500" dir="2700000" algn="tl" rotWithShape="0">
              <a:prstClr val="black">
                <a:alpha val="50000"/>
              </a:prstClr>
            </a:outerShdw>
          </a:effectLst>
        </p:grpSpPr>
        <p:sp>
          <p:nvSpPr>
            <p:cNvPr id="101" name="淘宝网Chenying0907出品 50"/>
            <p:cNvSpPr/>
            <p:nvPr/>
          </p:nvSpPr>
          <p:spPr>
            <a:xfrm rot="18900000">
              <a:off x="7501951" y="2927402"/>
              <a:ext cx="2190437"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 fmla="*/ 13249 w 1687745"/>
                <a:gd name="connsiteY0" fmla="*/ 1035368 h 2070736"/>
                <a:gd name="connsiteX1" fmla="*/ 850497 w 1687745"/>
                <a:gd name="connsiteY1" fmla="*/ 0 h 2070736"/>
                <a:gd name="connsiteX2" fmla="*/ 1687745 w 1687745"/>
                <a:gd name="connsiteY2" fmla="*/ 1035368 h 2070736"/>
                <a:gd name="connsiteX3" fmla="*/ 850497 w 1687745"/>
                <a:gd name="connsiteY3" fmla="*/ 2070736 h 2070736"/>
                <a:gd name="connsiteX4" fmla="*/ 13249 w 1687745"/>
                <a:gd name="connsiteY4" fmla="*/ 1035368 h 2070736"/>
                <a:gd name="connsiteX0" fmla="*/ 13249 w 1696474"/>
                <a:gd name="connsiteY0" fmla="*/ 1035368 h 2070736"/>
                <a:gd name="connsiteX1" fmla="*/ 850497 w 1696474"/>
                <a:gd name="connsiteY1" fmla="*/ 0 h 2070736"/>
                <a:gd name="connsiteX2" fmla="*/ 1687745 w 1696474"/>
                <a:gd name="connsiteY2" fmla="*/ 1035368 h 2070736"/>
                <a:gd name="connsiteX3" fmla="*/ 850497 w 1696474"/>
                <a:gd name="connsiteY3" fmla="*/ 2070736 h 2070736"/>
                <a:gd name="connsiteX4" fmla="*/ 13249 w 1696474"/>
                <a:gd name="connsiteY4" fmla="*/ 1035368 h 2070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p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2" name="淘宝网Chenying0907出品 101"/>
            <p:cNvSpPr/>
            <p:nvPr/>
          </p:nvSpPr>
          <p:spPr>
            <a:xfrm>
              <a:off x="7567586" y="3243360"/>
              <a:ext cx="1344545" cy="1344539"/>
            </a:xfrm>
            <a:prstGeom prst="ellipse">
              <a:avLst/>
            </a:prstGeom>
            <a:grpFill/>
            <a:ln>
              <a:noFill/>
            </a:ln>
            <a:effectLst>
              <a:outerShdw blurRad="177800" dist="139700" dir="2700000" algn="tl" rotWithShape="0">
                <a:srgbClr val="49494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12" name="淘宝网Chenying0907出品 111"/>
          <p:cNvGrpSpPr/>
          <p:nvPr/>
        </p:nvGrpSpPr>
        <p:grpSpPr>
          <a:xfrm>
            <a:off x="3961710" y="3054466"/>
            <a:ext cx="216591" cy="266829"/>
            <a:chOff x="7501951" y="2927402"/>
            <a:chExt cx="2190437" cy="2880512"/>
          </a:xfrm>
          <a:solidFill>
            <a:schemeClr val="tx1">
              <a:lumMod val="65000"/>
              <a:lumOff val="35000"/>
            </a:schemeClr>
          </a:solidFill>
          <a:effectLst>
            <a:outerShdw blurRad="63500" dist="63500" dir="2700000" algn="tl" rotWithShape="0">
              <a:prstClr val="black">
                <a:alpha val="50000"/>
              </a:prstClr>
            </a:outerShdw>
          </a:effectLst>
        </p:grpSpPr>
        <p:sp>
          <p:nvSpPr>
            <p:cNvPr id="113" name="淘宝网Chenying0907出品 50"/>
            <p:cNvSpPr/>
            <p:nvPr/>
          </p:nvSpPr>
          <p:spPr>
            <a:xfrm rot="18900000">
              <a:off x="7501951" y="2927402"/>
              <a:ext cx="2190437"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 fmla="*/ 13249 w 1687745"/>
                <a:gd name="connsiteY0" fmla="*/ 1035368 h 2070736"/>
                <a:gd name="connsiteX1" fmla="*/ 850497 w 1687745"/>
                <a:gd name="connsiteY1" fmla="*/ 0 h 2070736"/>
                <a:gd name="connsiteX2" fmla="*/ 1687745 w 1687745"/>
                <a:gd name="connsiteY2" fmla="*/ 1035368 h 2070736"/>
                <a:gd name="connsiteX3" fmla="*/ 850497 w 1687745"/>
                <a:gd name="connsiteY3" fmla="*/ 2070736 h 2070736"/>
                <a:gd name="connsiteX4" fmla="*/ 13249 w 1687745"/>
                <a:gd name="connsiteY4" fmla="*/ 1035368 h 2070736"/>
                <a:gd name="connsiteX0" fmla="*/ 13249 w 1696474"/>
                <a:gd name="connsiteY0" fmla="*/ 1035368 h 2070736"/>
                <a:gd name="connsiteX1" fmla="*/ 850497 w 1696474"/>
                <a:gd name="connsiteY1" fmla="*/ 0 h 2070736"/>
                <a:gd name="connsiteX2" fmla="*/ 1687745 w 1696474"/>
                <a:gd name="connsiteY2" fmla="*/ 1035368 h 2070736"/>
                <a:gd name="connsiteX3" fmla="*/ 850497 w 1696474"/>
                <a:gd name="connsiteY3" fmla="*/ 2070736 h 2070736"/>
                <a:gd name="connsiteX4" fmla="*/ 13249 w 1696474"/>
                <a:gd name="connsiteY4" fmla="*/ 1035368 h 2070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p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4" name="淘宝网Chenying0907出品 113"/>
            <p:cNvSpPr/>
            <p:nvPr/>
          </p:nvSpPr>
          <p:spPr>
            <a:xfrm>
              <a:off x="7567586" y="3243360"/>
              <a:ext cx="1344545" cy="1344539"/>
            </a:xfrm>
            <a:prstGeom prst="ellipse">
              <a:avLst/>
            </a:prstGeom>
            <a:grpFill/>
            <a:ln>
              <a:noFill/>
            </a:ln>
            <a:effectLst>
              <a:outerShdw blurRad="177800" dist="139700" dir="2700000" algn="tl" rotWithShape="0">
                <a:srgbClr val="49494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64" name="淘宝网Chenying0907出品 63"/>
          <p:cNvSpPr/>
          <p:nvPr/>
        </p:nvSpPr>
        <p:spPr>
          <a:xfrm>
            <a:off x="230293" y="4802930"/>
            <a:ext cx="191329" cy="208014"/>
          </a:xfrm>
          <a:prstGeom prst="ellipse">
            <a:avLst/>
          </a:prstGeom>
          <a:solidFill>
            <a:srgbClr val="E87071"/>
          </a:solidFill>
          <a:ln w="12700">
            <a:noFill/>
          </a:ln>
          <a:effectLst>
            <a:outerShdw blurRad="254000" dist="2540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淘宝网Chenying0907出品 64"/>
          <p:cNvSpPr/>
          <p:nvPr/>
        </p:nvSpPr>
        <p:spPr>
          <a:xfrm>
            <a:off x="770716" y="5010585"/>
            <a:ext cx="287653" cy="269005"/>
          </a:xfrm>
          <a:prstGeom prst="ellipse">
            <a:avLst/>
          </a:prstGeom>
          <a:solidFill>
            <a:srgbClr val="01B7CA"/>
          </a:solidFill>
          <a:ln w="12700">
            <a:noFill/>
          </a:ln>
          <a:effectLst>
            <a:outerShdw blurRad="254000" dist="2540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淘宝网Chenying0907出品 65"/>
          <p:cNvSpPr/>
          <p:nvPr/>
        </p:nvSpPr>
        <p:spPr>
          <a:xfrm>
            <a:off x="1439831" y="4795062"/>
            <a:ext cx="418166" cy="448933"/>
          </a:xfrm>
          <a:prstGeom prst="ellipse">
            <a:avLst/>
          </a:prstGeom>
          <a:solidFill>
            <a:srgbClr val="F6AD41"/>
          </a:solidFill>
          <a:ln w="12700">
            <a:noFill/>
          </a:ln>
          <a:effectLst>
            <a:outerShdw blurRad="254000" dist="2540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淘宝网Chenying0907出品 66"/>
          <p:cNvSpPr/>
          <p:nvPr/>
        </p:nvSpPr>
        <p:spPr>
          <a:xfrm>
            <a:off x="2222966" y="4820177"/>
            <a:ext cx="1050089" cy="1071781"/>
          </a:xfrm>
          <a:prstGeom prst="ellipse">
            <a:avLst/>
          </a:prstGeom>
          <a:solidFill>
            <a:srgbClr val="C55884"/>
          </a:solidFill>
          <a:ln w="12700">
            <a:noFill/>
          </a:ln>
          <a:effectLst>
            <a:outerShdw blurRad="254000" dist="2540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1B5C8"/>
              </a:solidFill>
            </a:endParaRPr>
          </a:p>
        </p:txBody>
      </p:sp>
      <p:sp>
        <p:nvSpPr>
          <p:cNvPr id="68" name="淘宝网Chenying0907出品 67"/>
          <p:cNvSpPr/>
          <p:nvPr/>
        </p:nvSpPr>
        <p:spPr>
          <a:xfrm>
            <a:off x="4910774" y="4627801"/>
            <a:ext cx="506961" cy="517287"/>
          </a:xfrm>
          <a:prstGeom prst="ellipse">
            <a:avLst/>
          </a:prstGeom>
          <a:solidFill>
            <a:srgbClr val="E87071"/>
          </a:solidFill>
          <a:ln w="12700">
            <a:noFill/>
          </a:ln>
          <a:effectLst>
            <a:outerShdw blurRad="254000" dist="2540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淘宝网Chenying0907出品 68"/>
          <p:cNvSpPr/>
          <p:nvPr/>
        </p:nvSpPr>
        <p:spPr>
          <a:xfrm>
            <a:off x="3454749" y="4493825"/>
            <a:ext cx="506961" cy="517287"/>
          </a:xfrm>
          <a:prstGeom prst="ellipse">
            <a:avLst/>
          </a:prstGeom>
          <a:solidFill>
            <a:srgbClr val="F6AD41"/>
          </a:solidFill>
          <a:ln w="12700">
            <a:noFill/>
          </a:ln>
          <a:effectLst>
            <a:outerShdw blurRad="254000" dist="2540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淘宝网Chenying0907出品 69"/>
          <p:cNvSpPr/>
          <p:nvPr/>
        </p:nvSpPr>
        <p:spPr>
          <a:xfrm>
            <a:off x="4291264" y="4802571"/>
            <a:ext cx="191329" cy="208014"/>
          </a:xfrm>
          <a:prstGeom prst="ellipse">
            <a:avLst/>
          </a:prstGeom>
          <a:solidFill>
            <a:srgbClr val="00B0F0"/>
          </a:solidFill>
          <a:ln w="12700">
            <a:noFill/>
          </a:ln>
          <a:effectLst>
            <a:outerShdw blurRad="254000" dist="2540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淘宝网Chenying0907出品 70"/>
          <p:cNvSpPr/>
          <p:nvPr/>
        </p:nvSpPr>
        <p:spPr>
          <a:xfrm>
            <a:off x="8125312" y="4677749"/>
            <a:ext cx="300198" cy="284856"/>
          </a:xfrm>
          <a:prstGeom prst="ellipse">
            <a:avLst/>
          </a:prstGeom>
          <a:solidFill>
            <a:srgbClr val="F6AD41"/>
          </a:solidFill>
          <a:ln w="12700">
            <a:noFill/>
          </a:ln>
          <a:effectLst>
            <a:outerShdw blurRad="254000" dist="2540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淘宝网Chenying0907出品 71"/>
          <p:cNvSpPr/>
          <p:nvPr/>
        </p:nvSpPr>
        <p:spPr>
          <a:xfrm>
            <a:off x="5669435" y="4906578"/>
            <a:ext cx="798274" cy="840849"/>
          </a:xfrm>
          <a:prstGeom prst="ellipse">
            <a:avLst/>
          </a:prstGeom>
          <a:solidFill>
            <a:srgbClr val="C55884"/>
          </a:solidFill>
          <a:ln w="12700">
            <a:noFill/>
          </a:ln>
          <a:effectLst>
            <a:outerShdw blurRad="254000" dist="2540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1B5C8"/>
              </a:solidFill>
            </a:endParaRPr>
          </a:p>
        </p:txBody>
      </p:sp>
      <p:sp>
        <p:nvSpPr>
          <p:cNvPr id="73" name="淘宝网Chenying0907出品 72"/>
          <p:cNvSpPr/>
          <p:nvPr/>
        </p:nvSpPr>
        <p:spPr>
          <a:xfrm>
            <a:off x="6778462" y="4386972"/>
            <a:ext cx="1151817" cy="1151266"/>
          </a:xfrm>
          <a:prstGeom prst="ellipse">
            <a:avLst/>
          </a:prstGeom>
          <a:solidFill>
            <a:srgbClr val="F6AD41"/>
          </a:solidFill>
          <a:ln w="12700">
            <a:noFill/>
          </a:ln>
          <a:effectLst>
            <a:outerShdw blurRad="254000" dist="2540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淘宝网Chenying0907出品 73"/>
          <p:cNvSpPr/>
          <p:nvPr/>
        </p:nvSpPr>
        <p:spPr>
          <a:xfrm>
            <a:off x="8620543" y="4073306"/>
            <a:ext cx="1050089" cy="1071781"/>
          </a:xfrm>
          <a:prstGeom prst="ellipse">
            <a:avLst/>
          </a:prstGeom>
          <a:solidFill>
            <a:srgbClr val="01B7CA"/>
          </a:solidFill>
          <a:ln w="12700">
            <a:noFill/>
          </a:ln>
          <a:effectLst>
            <a:outerShdw blurRad="254000" dist="2540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4181709" y="778246"/>
            <a:ext cx="4572000" cy="954107"/>
          </a:xfrm>
          <a:prstGeom prst="rect">
            <a:avLst/>
          </a:prstGeom>
        </p:spPr>
        <p:txBody>
          <a:bodyPr>
            <a:spAutoFit/>
          </a:bodyPr>
          <a:lstStyle/>
          <a:p>
            <a:pPr algn="l">
              <a:lnSpc>
                <a:spcPct val="200000"/>
              </a:lnSpc>
            </a:pPr>
            <a:r>
              <a:rPr lang="en-US" altLang="zh-CN" sz="1400" b="0" dirty="0">
                <a:solidFill>
                  <a:schemeClr val="tx1">
                    <a:lumMod val="75000"/>
                    <a:lumOff val="25000"/>
                  </a:schemeClr>
                </a:solidFill>
                <a:ea typeface="方正正纤黑简体" panose="02000000000000000000" pitchFamily="2" charset="-122"/>
                <a:cs typeface="Arial" panose="020B0604020202020204" pitchFamily="34" charset="0"/>
              </a:rPr>
              <a:t>Historical Mission of Chinese Open Universities in the New Period.</a:t>
            </a:r>
          </a:p>
        </p:txBody>
      </p:sp>
      <p:sp>
        <p:nvSpPr>
          <p:cNvPr id="12" name="矩形 11"/>
          <p:cNvSpPr/>
          <p:nvPr/>
        </p:nvSpPr>
        <p:spPr>
          <a:xfrm>
            <a:off x="4181709" y="1774573"/>
            <a:ext cx="4572000" cy="986552"/>
          </a:xfrm>
          <a:prstGeom prst="rect">
            <a:avLst/>
          </a:prstGeom>
        </p:spPr>
        <p:txBody>
          <a:bodyPr>
            <a:spAutoFit/>
          </a:bodyPr>
          <a:lstStyle/>
          <a:p>
            <a:pPr algn="l">
              <a:lnSpc>
                <a:spcPct val="200000"/>
              </a:lnSpc>
            </a:pPr>
            <a:r>
              <a:rPr lang="en-US" altLang="zh-CN" sz="1400" b="0" dirty="0">
                <a:solidFill>
                  <a:schemeClr val="tx1">
                    <a:lumMod val="75000"/>
                    <a:lumOff val="25000"/>
                  </a:schemeClr>
                </a:solidFill>
                <a:ea typeface="方正正纤黑简体" panose="02000000000000000000" pitchFamily="2" charset="-122"/>
                <a:cs typeface="Arial" panose="020B0604020202020204" pitchFamily="34" charset="0"/>
              </a:rPr>
              <a:t>Cater for People in a Broader Range and Provide </a:t>
            </a:r>
            <a:r>
              <a:rPr lang="en-US" altLang="zh-CN" sz="1400" b="0" dirty="0" smtClean="0">
                <a:solidFill>
                  <a:schemeClr val="tx1">
                    <a:lumMod val="75000"/>
                    <a:lumOff val="25000"/>
                  </a:schemeClr>
                </a:solidFill>
                <a:ea typeface="方正正纤黑简体" panose="02000000000000000000" pitchFamily="2" charset="-122"/>
                <a:cs typeface="Arial" panose="020B0604020202020204" pitchFamily="34" charset="0"/>
              </a:rPr>
              <a:t>More Educational </a:t>
            </a:r>
            <a:r>
              <a:rPr lang="en-US" altLang="zh-CN" sz="1400" b="0" dirty="0">
                <a:solidFill>
                  <a:schemeClr val="tx1">
                    <a:lumMod val="75000"/>
                    <a:lumOff val="25000"/>
                  </a:schemeClr>
                </a:solidFill>
                <a:ea typeface="方正正纤黑简体" panose="02000000000000000000" pitchFamily="2" charset="-122"/>
                <a:cs typeface="Arial" panose="020B0604020202020204" pitchFamily="34" charset="0"/>
              </a:rPr>
              <a:t>Opportunities and Services.</a:t>
            </a:r>
          </a:p>
        </p:txBody>
      </p:sp>
      <p:sp>
        <p:nvSpPr>
          <p:cNvPr id="13" name="矩形 12"/>
          <p:cNvSpPr/>
          <p:nvPr/>
        </p:nvSpPr>
        <p:spPr>
          <a:xfrm>
            <a:off x="4199424" y="2827719"/>
            <a:ext cx="4716769" cy="954107"/>
          </a:xfrm>
          <a:prstGeom prst="rect">
            <a:avLst/>
          </a:prstGeom>
        </p:spPr>
        <p:txBody>
          <a:bodyPr wrap="square">
            <a:spAutoFit/>
          </a:bodyPr>
          <a:lstStyle/>
          <a:p>
            <a:pPr algn="l">
              <a:lnSpc>
                <a:spcPct val="200000"/>
              </a:lnSpc>
            </a:pPr>
            <a:r>
              <a:rPr lang="en-US" altLang="zh-CN" sz="1400" b="0" dirty="0">
                <a:solidFill>
                  <a:schemeClr val="tx1">
                    <a:lumMod val="75000"/>
                    <a:lumOff val="25000"/>
                  </a:schemeClr>
                </a:solidFill>
                <a:ea typeface="方正正纤黑简体" panose="02000000000000000000" pitchFamily="2" charset="-122"/>
                <a:cs typeface="Arial" panose="020B0604020202020204" pitchFamily="34" charset="0"/>
              </a:rPr>
              <a:t>Put up a Large Community Education Platform for </a:t>
            </a:r>
            <a:r>
              <a:rPr lang="en-US" altLang="zh-CN" sz="1400" b="0" dirty="0" smtClean="0">
                <a:solidFill>
                  <a:schemeClr val="tx1">
                    <a:lumMod val="75000"/>
                    <a:lumOff val="25000"/>
                  </a:schemeClr>
                </a:solidFill>
                <a:ea typeface="方正正纤黑简体" panose="02000000000000000000" pitchFamily="2" charset="-122"/>
                <a:cs typeface="Arial" panose="020B0604020202020204" pitchFamily="34" charset="0"/>
              </a:rPr>
              <a:t>Learning of </a:t>
            </a:r>
            <a:r>
              <a:rPr lang="en-US" altLang="zh-CN" sz="1400" b="0" dirty="0">
                <a:solidFill>
                  <a:schemeClr val="tx1">
                    <a:lumMod val="75000"/>
                    <a:lumOff val="25000"/>
                  </a:schemeClr>
                </a:solidFill>
                <a:ea typeface="方正正纤黑简体" panose="02000000000000000000" pitchFamily="2" charset="-122"/>
                <a:cs typeface="Arial" panose="020B0604020202020204" pitchFamily="34" charset="0"/>
              </a:rPr>
              <a:t>all the People and </a:t>
            </a:r>
            <a:r>
              <a:rPr lang="en-US" altLang="zh-CN" sz="1400" b="0" dirty="0" smtClean="0">
                <a:solidFill>
                  <a:schemeClr val="tx1">
                    <a:lumMod val="75000"/>
                    <a:lumOff val="25000"/>
                  </a:schemeClr>
                </a:solidFill>
                <a:ea typeface="方正正纤黑简体" panose="02000000000000000000" pitchFamily="2" charset="-122"/>
                <a:cs typeface="Arial" panose="020B0604020202020204" pitchFamily="34" charset="0"/>
              </a:rPr>
              <a:t>Lifelong Learning</a:t>
            </a:r>
            <a:r>
              <a:rPr lang="en-US" altLang="zh-CN" sz="1400" b="0" dirty="0">
                <a:solidFill>
                  <a:schemeClr val="tx1">
                    <a:lumMod val="75000"/>
                    <a:lumOff val="25000"/>
                  </a:schemeClr>
                </a:solidFill>
                <a:ea typeface="方正正纤黑简体" panose="02000000000000000000" pitchFamily="2" charset="-122"/>
                <a:cs typeface="Arial" panose="020B0604020202020204" pitchFamily="34" charset="0"/>
              </a:rPr>
              <a:t>.</a:t>
            </a:r>
          </a:p>
        </p:txBody>
      </p:sp>
    </p:spTree>
    <p:extLst>
      <p:ext uri="{BB962C8B-B14F-4D97-AF65-F5344CB8AC3E}">
        <p14:creationId xmlns:p14="http://schemas.microsoft.com/office/powerpoint/2010/main" val="1248950980"/>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6667">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14:bounceEnd="66667">
                                          <p:cBhvr additive="base">
                                            <p:cTn id="7" dur="2000" fill="hold"/>
                                            <p:tgtEl>
                                              <p:spTgt spid="79"/>
                                            </p:tgtEl>
                                            <p:attrNameLst>
                                              <p:attrName>ppt_x</p:attrName>
                                            </p:attrNameLst>
                                          </p:cBhvr>
                                          <p:tavLst>
                                            <p:tav tm="0">
                                              <p:val>
                                                <p:strVal val="#ppt_x"/>
                                              </p:val>
                                            </p:tav>
                                            <p:tav tm="100000">
                                              <p:val>
                                                <p:strVal val="#ppt_x"/>
                                              </p:val>
                                            </p:tav>
                                          </p:tavLst>
                                        </p:anim>
                                        <p:anim calcmode="lin" valueType="num" p14:bounceEnd="66667">
                                          <p:cBhvr additive="base">
                                            <p:cTn id="8" dur="2000" fill="hold"/>
                                            <p:tgtEl>
                                              <p:spTgt spid="79"/>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42" presetClass="path" presetSubtype="0" accel="50000" decel="50000" fill="hold" nodeType="withEffect">
                                      <p:stCondLst>
                                        <p:cond delay="500"/>
                                      </p:stCondLst>
                                      <p:childTnLst>
                                        <p:animMotion origin="layout" path="M 2.82069E-6 -1.43783E-6 L -0.09113 -0.11725 " pathEditMode="relative" rAng="0" ptsTypes="AA">
                                          <p:cBhvr>
                                            <p:cTn id="13" dur="1500" spd="-100000" fill="hold"/>
                                            <p:tgtEl>
                                              <p:spTgt spid="10"/>
                                            </p:tgtEl>
                                            <p:attrNameLst>
                                              <p:attrName>ppt_x</p:attrName>
                                              <p:attrName>ppt_y</p:attrName>
                                            </p:attrNameLst>
                                          </p:cBhvr>
                                          <p:rCtr x="-4565" y="-5862"/>
                                        </p:animMotion>
                                      </p:childTnLst>
                                    </p:cTn>
                                  </p:par>
                                  <p:par>
                                    <p:cTn id="14" presetID="23" presetClass="entr" presetSubtype="16" fill="hold" grpId="0" nodeType="withEffect">
                                      <p:stCondLst>
                                        <p:cond delay="500"/>
                                      </p:stCondLst>
                                      <p:iterate type="lt">
                                        <p:tmPct val="10000"/>
                                      </p:iterate>
                                      <p:childTnLst>
                                        <p:set>
                                          <p:cBhvr>
                                            <p:cTn id="15" dur="1" fill="hold">
                                              <p:stCondLst>
                                                <p:cond delay="0"/>
                                              </p:stCondLst>
                                            </p:cTn>
                                            <p:tgtEl>
                                              <p:spTgt spid="82"/>
                                            </p:tgtEl>
                                            <p:attrNameLst>
                                              <p:attrName>style.visibility</p:attrName>
                                            </p:attrNameLst>
                                          </p:cBhvr>
                                          <p:to>
                                            <p:strVal val="visible"/>
                                          </p:to>
                                        </p:set>
                                        <p:anim calcmode="lin" valueType="num">
                                          <p:cBhvr>
                                            <p:cTn id="16" dur="1000" fill="hold"/>
                                            <p:tgtEl>
                                              <p:spTgt spid="82"/>
                                            </p:tgtEl>
                                            <p:attrNameLst>
                                              <p:attrName>ppt_w</p:attrName>
                                            </p:attrNameLst>
                                          </p:cBhvr>
                                          <p:tavLst>
                                            <p:tav tm="0">
                                              <p:val>
                                                <p:fltVal val="0"/>
                                              </p:val>
                                            </p:tav>
                                            <p:tav tm="100000">
                                              <p:val>
                                                <p:strVal val="#ppt_w"/>
                                              </p:val>
                                            </p:tav>
                                          </p:tavLst>
                                        </p:anim>
                                        <p:anim calcmode="lin" valueType="num">
                                          <p:cBhvr>
                                            <p:cTn id="17" dur="1000" fill="hold"/>
                                            <p:tgtEl>
                                              <p:spTgt spid="82"/>
                                            </p:tgtEl>
                                            <p:attrNameLst>
                                              <p:attrName>ppt_h</p:attrName>
                                            </p:attrNameLst>
                                          </p:cBhvr>
                                          <p:tavLst>
                                            <p:tav tm="0">
                                              <p:val>
                                                <p:fltVal val="0"/>
                                              </p:val>
                                            </p:tav>
                                            <p:tav tm="100000">
                                              <p:val>
                                                <p:strVal val="#ppt_h"/>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64"/>
                                            </p:tgtEl>
                                            <p:attrNameLst>
                                              <p:attrName>style.visibility</p:attrName>
                                            </p:attrNameLst>
                                          </p:cBhvr>
                                          <p:to>
                                            <p:strVal val="visible"/>
                                          </p:to>
                                        </p:set>
                                        <p:animEffect transition="in" filter="fade">
                                          <p:cBhvr>
                                            <p:cTn id="20" dur="1000"/>
                                            <p:tgtEl>
                                              <p:spTgt spid="64"/>
                                            </p:tgtEl>
                                          </p:cBhvr>
                                        </p:animEffect>
                                      </p:childTnLst>
                                    </p:cTn>
                                  </p:par>
                                  <p:par>
                                    <p:cTn id="21" presetID="10" presetClass="entr" presetSubtype="0" fill="hold" grpId="0" nodeType="withEffect">
                                      <p:stCondLst>
                                        <p:cond delay="100"/>
                                      </p:stCondLst>
                                      <p:childTnLst>
                                        <p:set>
                                          <p:cBhvr>
                                            <p:cTn id="22" dur="1" fill="hold">
                                              <p:stCondLst>
                                                <p:cond delay="0"/>
                                              </p:stCondLst>
                                            </p:cTn>
                                            <p:tgtEl>
                                              <p:spTgt spid="65"/>
                                            </p:tgtEl>
                                            <p:attrNameLst>
                                              <p:attrName>style.visibility</p:attrName>
                                            </p:attrNameLst>
                                          </p:cBhvr>
                                          <p:to>
                                            <p:strVal val="visible"/>
                                          </p:to>
                                        </p:set>
                                        <p:animEffect transition="in" filter="fade">
                                          <p:cBhvr>
                                            <p:cTn id="23" dur="1000"/>
                                            <p:tgtEl>
                                              <p:spTgt spid="65"/>
                                            </p:tgtEl>
                                          </p:cBhvr>
                                        </p:animEffect>
                                      </p:childTnLst>
                                    </p:cTn>
                                  </p:par>
                                  <p:par>
                                    <p:cTn id="24" presetID="10" presetClass="entr" presetSubtype="0" fill="hold" grpId="0" nodeType="withEffect">
                                      <p:stCondLst>
                                        <p:cond delay="200"/>
                                      </p:stCondLst>
                                      <p:childTnLst>
                                        <p:set>
                                          <p:cBhvr>
                                            <p:cTn id="25" dur="1" fill="hold">
                                              <p:stCondLst>
                                                <p:cond delay="0"/>
                                              </p:stCondLst>
                                            </p:cTn>
                                            <p:tgtEl>
                                              <p:spTgt spid="66"/>
                                            </p:tgtEl>
                                            <p:attrNameLst>
                                              <p:attrName>style.visibility</p:attrName>
                                            </p:attrNameLst>
                                          </p:cBhvr>
                                          <p:to>
                                            <p:strVal val="visible"/>
                                          </p:to>
                                        </p:set>
                                        <p:animEffect transition="in" filter="fade">
                                          <p:cBhvr>
                                            <p:cTn id="26" dur="1000"/>
                                            <p:tgtEl>
                                              <p:spTgt spid="66"/>
                                            </p:tgtEl>
                                          </p:cBhvr>
                                        </p:animEffect>
                                      </p:childTnLst>
                                    </p:cTn>
                                  </p:par>
                                  <p:par>
                                    <p:cTn id="27" presetID="10" presetClass="entr" presetSubtype="0" fill="hold" grpId="0" nodeType="withEffect">
                                      <p:stCondLst>
                                        <p:cond delay="300"/>
                                      </p:stCondLst>
                                      <p:childTnLst>
                                        <p:set>
                                          <p:cBhvr>
                                            <p:cTn id="28" dur="1" fill="hold">
                                              <p:stCondLst>
                                                <p:cond delay="0"/>
                                              </p:stCondLst>
                                            </p:cTn>
                                            <p:tgtEl>
                                              <p:spTgt spid="67"/>
                                            </p:tgtEl>
                                            <p:attrNameLst>
                                              <p:attrName>style.visibility</p:attrName>
                                            </p:attrNameLst>
                                          </p:cBhvr>
                                          <p:to>
                                            <p:strVal val="visible"/>
                                          </p:to>
                                        </p:set>
                                        <p:animEffect transition="in" filter="fade">
                                          <p:cBhvr>
                                            <p:cTn id="29" dur="1000"/>
                                            <p:tgtEl>
                                              <p:spTgt spid="67"/>
                                            </p:tgtEl>
                                          </p:cBhvr>
                                        </p:animEffect>
                                      </p:childTnLst>
                                    </p:cTn>
                                  </p:par>
                                  <p:par>
                                    <p:cTn id="30" presetID="10" presetClass="entr" presetSubtype="0" fill="hold" grpId="0" nodeType="withEffect">
                                      <p:stCondLst>
                                        <p:cond delay="400"/>
                                      </p:stCondLst>
                                      <p:childTnLst>
                                        <p:set>
                                          <p:cBhvr>
                                            <p:cTn id="31" dur="1" fill="hold">
                                              <p:stCondLst>
                                                <p:cond delay="0"/>
                                              </p:stCondLst>
                                            </p:cTn>
                                            <p:tgtEl>
                                              <p:spTgt spid="69"/>
                                            </p:tgtEl>
                                            <p:attrNameLst>
                                              <p:attrName>style.visibility</p:attrName>
                                            </p:attrNameLst>
                                          </p:cBhvr>
                                          <p:to>
                                            <p:strVal val="visible"/>
                                          </p:to>
                                        </p:set>
                                        <p:animEffect transition="in" filter="fade">
                                          <p:cBhvr>
                                            <p:cTn id="32" dur="1000"/>
                                            <p:tgtEl>
                                              <p:spTgt spid="69"/>
                                            </p:tgtEl>
                                          </p:cBhvr>
                                        </p:animEffect>
                                      </p:childTnLst>
                                    </p:cTn>
                                  </p:par>
                                  <p:par>
                                    <p:cTn id="33" presetID="10" presetClass="entr" presetSubtype="0" fill="hold" grpId="0" nodeType="withEffect">
                                      <p:stCondLst>
                                        <p:cond delay="500"/>
                                      </p:stCondLst>
                                      <p:childTnLst>
                                        <p:set>
                                          <p:cBhvr>
                                            <p:cTn id="34" dur="1" fill="hold">
                                              <p:stCondLst>
                                                <p:cond delay="0"/>
                                              </p:stCondLst>
                                            </p:cTn>
                                            <p:tgtEl>
                                              <p:spTgt spid="70"/>
                                            </p:tgtEl>
                                            <p:attrNameLst>
                                              <p:attrName>style.visibility</p:attrName>
                                            </p:attrNameLst>
                                          </p:cBhvr>
                                          <p:to>
                                            <p:strVal val="visible"/>
                                          </p:to>
                                        </p:set>
                                        <p:animEffect transition="in" filter="fade">
                                          <p:cBhvr>
                                            <p:cTn id="35" dur="1000"/>
                                            <p:tgtEl>
                                              <p:spTgt spid="70"/>
                                            </p:tgtEl>
                                          </p:cBhvr>
                                        </p:animEffect>
                                      </p:childTnLst>
                                    </p:cTn>
                                  </p:par>
                                  <p:par>
                                    <p:cTn id="36" presetID="10" presetClass="entr" presetSubtype="0" fill="hold" grpId="0" nodeType="withEffect">
                                      <p:stCondLst>
                                        <p:cond delay="600"/>
                                      </p:stCondLst>
                                      <p:childTnLst>
                                        <p:set>
                                          <p:cBhvr>
                                            <p:cTn id="37" dur="1" fill="hold">
                                              <p:stCondLst>
                                                <p:cond delay="0"/>
                                              </p:stCondLst>
                                            </p:cTn>
                                            <p:tgtEl>
                                              <p:spTgt spid="68"/>
                                            </p:tgtEl>
                                            <p:attrNameLst>
                                              <p:attrName>style.visibility</p:attrName>
                                            </p:attrNameLst>
                                          </p:cBhvr>
                                          <p:to>
                                            <p:strVal val="visible"/>
                                          </p:to>
                                        </p:set>
                                        <p:animEffect transition="in" filter="fade">
                                          <p:cBhvr>
                                            <p:cTn id="38" dur="1000"/>
                                            <p:tgtEl>
                                              <p:spTgt spid="68"/>
                                            </p:tgtEl>
                                          </p:cBhvr>
                                        </p:animEffect>
                                      </p:childTnLst>
                                    </p:cTn>
                                  </p:par>
                                  <p:par>
                                    <p:cTn id="39" presetID="10" presetClass="entr" presetSubtype="0" fill="hold" grpId="0" nodeType="withEffect">
                                      <p:stCondLst>
                                        <p:cond delay="700"/>
                                      </p:stCondLst>
                                      <p:childTnLst>
                                        <p:set>
                                          <p:cBhvr>
                                            <p:cTn id="40" dur="1" fill="hold">
                                              <p:stCondLst>
                                                <p:cond delay="0"/>
                                              </p:stCondLst>
                                            </p:cTn>
                                            <p:tgtEl>
                                              <p:spTgt spid="72"/>
                                            </p:tgtEl>
                                            <p:attrNameLst>
                                              <p:attrName>style.visibility</p:attrName>
                                            </p:attrNameLst>
                                          </p:cBhvr>
                                          <p:to>
                                            <p:strVal val="visible"/>
                                          </p:to>
                                        </p:set>
                                        <p:animEffect transition="in" filter="fade">
                                          <p:cBhvr>
                                            <p:cTn id="41" dur="1000"/>
                                            <p:tgtEl>
                                              <p:spTgt spid="72"/>
                                            </p:tgtEl>
                                          </p:cBhvr>
                                        </p:animEffect>
                                      </p:childTnLst>
                                    </p:cTn>
                                  </p:par>
                                  <p:par>
                                    <p:cTn id="42" presetID="10" presetClass="entr" presetSubtype="0" fill="hold" grpId="0" nodeType="withEffect">
                                      <p:stCondLst>
                                        <p:cond delay="800"/>
                                      </p:stCondLst>
                                      <p:childTnLst>
                                        <p:set>
                                          <p:cBhvr>
                                            <p:cTn id="43" dur="1" fill="hold">
                                              <p:stCondLst>
                                                <p:cond delay="0"/>
                                              </p:stCondLst>
                                            </p:cTn>
                                            <p:tgtEl>
                                              <p:spTgt spid="73"/>
                                            </p:tgtEl>
                                            <p:attrNameLst>
                                              <p:attrName>style.visibility</p:attrName>
                                            </p:attrNameLst>
                                          </p:cBhvr>
                                          <p:to>
                                            <p:strVal val="visible"/>
                                          </p:to>
                                        </p:set>
                                        <p:animEffect transition="in" filter="fade">
                                          <p:cBhvr>
                                            <p:cTn id="44" dur="1000"/>
                                            <p:tgtEl>
                                              <p:spTgt spid="73"/>
                                            </p:tgtEl>
                                          </p:cBhvr>
                                        </p:animEffect>
                                      </p:childTnLst>
                                    </p:cTn>
                                  </p:par>
                                  <p:par>
                                    <p:cTn id="45" presetID="10" presetClass="entr" presetSubtype="0" fill="hold" grpId="0" nodeType="withEffect">
                                      <p:stCondLst>
                                        <p:cond delay="900"/>
                                      </p:stCondLst>
                                      <p:childTnLst>
                                        <p:set>
                                          <p:cBhvr>
                                            <p:cTn id="46" dur="1" fill="hold">
                                              <p:stCondLst>
                                                <p:cond delay="0"/>
                                              </p:stCondLst>
                                            </p:cTn>
                                            <p:tgtEl>
                                              <p:spTgt spid="71"/>
                                            </p:tgtEl>
                                            <p:attrNameLst>
                                              <p:attrName>style.visibility</p:attrName>
                                            </p:attrNameLst>
                                          </p:cBhvr>
                                          <p:to>
                                            <p:strVal val="visible"/>
                                          </p:to>
                                        </p:set>
                                        <p:animEffect transition="in" filter="fade">
                                          <p:cBhvr>
                                            <p:cTn id="47" dur="1000"/>
                                            <p:tgtEl>
                                              <p:spTgt spid="71"/>
                                            </p:tgtEl>
                                          </p:cBhvr>
                                        </p:animEffect>
                                      </p:childTnLst>
                                    </p:cTn>
                                  </p:par>
                                  <p:par>
                                    <p:cTn id="48" presetID="2" presetClass="entr" presetSubtype="2" fill="hold" grpId="0" nodeType="withEffect" p14:presetBounceEnd="80000">
                                      <p:stCondLst>
                                        <p:cond delay="1000"/>
                                      </p:stCondLst>
                                      <p:childTnLst>
                                        <p:set>
                                          <p:cBhvr>
                                            <p:cTn id="49" dur="1" fill="hold">
                                              <p:stCondLst>
                                                <p:cond delay="0"/>
                                              </p:stCondLst>
                                            </p:cTn>
                                            <p:tgtEl>
                                              <p:spTgt spid="74"/>
                                            </p:tgtEl>
                                            <p:attrNameLst>
                                              <p:attrName>style.visibility</p:attrName>
                                            </p:attrNameLst>
                                          </p:cBhvr>
                                          <p:to>
                                            <p:strVal val="visible"/>
                                          </p:to>
                                        </p:set>
                                        <p:anim calcmode="lin" valueType="num" p14:bounceEnd="80000">
                                          <p:cBhvr additive="base">
                                            <p:cTn id="50" dur="1000" fill="hold"/>
                                            <p:tgtEl>
                                              <p:spTgt spid="74"/>
                                            </p:tgtEl>
                                            <p:attrNameLst>
                                              <p:attrName>ppt_x</p:attrName>
                                            </p:attrNameLst>
                                          </p:cBhvr>
                                          <p:tavLst>
                                            <p:tav tm="0">
                                              <p:val>
                                                <p:strVal val="1+#ppt_w/2"/>
                                              </p:val>
                                            </p:tav>
                                            <p:tav tm="100000">
                                              <p:val>
                                                <p:strVal val="#ppt_x"/>
                                              </p:val>
                                            </p:tav>
                                          </p:tavLst>
                                        </p:anim>
                                        <p:anim calcmode="lin" valueType="num" p14:bounceEnd="80000">
                                          <p:cBhvr additive="base">
                                            <p:cTn id="51" dur="1000" fill="hold"/>
                                            <p:tgtEl>
                                              <p:spTgt spid="74"/>
                                            </p:tgtEl>
                                            <p:attrNameLst>
                                              <p:attrName>ppt_y</p:attrName>
                                            </p:attrNameLst>
                                          </p:cBhvr>
                                          <p:tavLst>
                                            <p:tav tm="0">
                                              <p:val>
                                                <p:strVal val="#ppt_y"/>
                                              </p:val>
                                            </p:tav>
                                            <p:tav tm="100000">
                                              <p:val>
                                                <p:strVal val="#ppt_y"/>
                                              </p:val>
                                            </p:tav>
                                          </p:tavLst>
                                        </p:anim>
                                      </p:childTnLst>
                                    </p:cTn>
                                  </p:par>
                                  <p:par>
                                    <p:cTn id="52" presetID="26" presetClass="emph" presetSubtype="0" fill="hold" grpId="1" nodeType="withEffect">
                                      <p:stCondLst>
                                        <p:cond delay="500"/>
                                      </p:stCondLst>
                                      <p:childTnLst>
                                        <p:animEffect transition="out" filter="fade">
                                          <p:cBhvr>
                                            <p:cTn id="53" dur="1000" tmFilter="0, 0; .2, .5; .8, .5; 1, 0"/>
                                            <p:tgtEl>
                                              <p:spTgt spid="64"/>
                                            </p:tgtEl>
                                          </p:cBhvr>
                                        </p:animEffect>
                                        <p:animScale>
                                          <p:cBhvr>
                                            <p:cTn id="54" dur="500" autoRev="1" fill="hold"/>
                                            <p:tgtEl>
                                              <p:spTgt spid="64"/>
                                            </p:tgtEl>
                                          </p:cBhvr>
                                          <p:by x="105000" y="105000"/>
                                        </p:animScale>
                                      </p:childTnLst>
                                    </p:cTn>
                                  </p:par>
                                  <p:par>
                                    <p:cTn id="55" presetID="26" presetClass="emph" presetSubtype="0" fill="hold" grpId="1" nodeType="withEffect">
                                      <p:stCondLst>
                                        <p:cond delay="600"/>
                                      </p:stCondLst>
                                      <p:childTnLst>
                                        <p:animEffect transition="out" filter="fade">
                                          <p:cBhvr>
                                            <p:cTn id="56" dur="1000" tmFilter="0, 0; .2, .5; .8, .5; 1, 0"/>
                                            <p:tgtEl>
                                              <p:spTgt spid="65"/>
                                            </p:tgtEl>
                                          </p:cBhvr>
                                        </p:animEffect>
                                        <p:animScale>
                                          <p:cBhvr>
                                            <p:cTn id="57" dur="500" autoRev="1" fill="hold"/>
                                            <p:tgtEl>
                                              <p:spTgt spid="65"/>
                                            </p:tgtEl>
                                          </p:cBhvr>
                                          <p:by x="105000" y="105000"/>
                                        </p:animScale>
                                      </p:childTnLst>
                                    </p:cTn>
                                  </p:par>
                                  <p:par>
                                    <p:cTn id="58" presetID="26" presetClass="emph" presetSubtype="0" fill="hold" grpId="1" nodeType="withEffect">
                                      <p:stCondLst>
                                        <p:cond delay="700"/>
                                      </p:stCondLst>
                                      <p:childTnLst>
                                        <p:animEffect transition="out" filter="fade">
                                          <p:cBhvr>
                                            <p:cTn id="59" dur="1000" tmFilter="0, 0; .2, .5; .8, .5; 1, 0"/>
                                            <p:tgtEl>
                                              <p:spTgt spid="66"/>
                                            </p:tgtEl>
                                          </p:cBhvr>
                                        </p:animEffect>
                                        <p:animScale>
                                          <p:cBhvr>
                                            <p:cTn id="60" dur="500" autoRev="1" fill="hold"/>
                                            <p:tgtEl>
                                              <p:spTgt spid="66"/>
                                            </p:tgtEl>
                                          </p:cBhvr>
                                          <p:by x="105000" y="105000"/>
                                        </p:animScale>
                                      </p:childTnLst>
                                    </p:cTn>
                                  </p:par>
                                  <p:par>
                                    <p:cTn id="61" presetID="26" presetClass="emph" presetSubtype="0" fill="hold" grpId="1" nodeType="withEffect">
                                      <p:stCondLst>
                                        <p:cond delay="800"/>
                                      </p:stCondLst>
                                      <p:childTnLst>
                                        <p:animEffect transition="out" filter="fade">
                                          <p:cBhvr>
                                            <p:cTn id="62" dur="1000" tmFilter="0, 0; .2, .5; .8, .5; 1, 0"/>
                                            <p:tgtEl>
                                              <p:spTgt spid="67"/>
                                            </p:tgtEl>
                                          </p:cBhvr>
                                        </p:animEffect>
                                        <p:animScale>
                                          <p:cBhvr>
                                            <p:cTn id="63" dur="500" autoRev="1" fill="hold"/>
                                            <p:tgtEl>
                                              <p:spTgt spid="67"/>
                                            </p:tgtEl>
                                          </p:cBhvr>
                                          <p:by x="105000" y="105000"/>
                                        </p:animScale>
                                      </p:childTnLst>
                                    </p:cTn>
                                  </p:par>
                                  <p:par>
                                    <p:cTn id="64" presetID="26" presetClass="emph" presetSubtype="0" fill="hold" grpId="1" nodeType="withEffect">
                                      <p:stCondLst>
                                        <p:cond delay="900"/>
                                      </p:stCondLst>
                                      <p:childTnLst>
                                        <p:animEffect transition="out" filter="fade">
                                          <p:cBhvr>
                                            <p:cTn id="65" dur="1000" tmFilter="0, 0; .2, .5; .8, .5; 1, 0"/>
                                            <p:tgtEl>
                                              <p:spTgt spid="69"/>
                                            </p:tgtEl>
                                          </p:cBhvr>
                                        </p:animEffect>
                                        <p:animScale>
                                          <p:cBhvr>
                                            <p:cTn id="66" dur="500" autoRev="1" fill="hold"/>
                                            <p:tgtEl>
                                              <p:spTgt spid="69"/>
                                            </p:tgtEl>
                                          </p:cBhvr>
                                          <p:by x="105000" y="105000"/>
                                        </p:animScale>
                                      </p:childTnLst>
                                    </p:cTn>
                                  </p:par>
                                  <p:par>
                                    <p:cTn id="67" presetID="26" presetClass="emph" presetSubtype="0" fill="hold" grpId="1" nodeType="withEffect">
                                      <p:stCondLst>
                                        <p:cond delay="1000"/>
                                      </p:stCondLst>
                                      <p:childTnLst>
                                        <p:animEffect transition="out" filter="fade">
                                          <p:cBhvr>
                                            <p:cTn id="68" dur="1000" tmFilter="0, 0; .2, .5; .8, .5; 1, 0"/>
                                            <p:tgtEl>
                                              <p:spTgt spid="70"/>
                                            </p:tgtEl>
                                          </p:cBhvr>
                                        </p:animEffect>
                                        <p:animScale>
                                          <p:cBhvr>
                                            <p:cTn id="69" dur="500" autoRev="1" fill="hold"/>
                                            <p:tgtEl>
                                              <p:spTgt spid="70"/>
                                            </p:tgtEl>
                                          </p:cBhvr>
                                          <p:by x="105000" y="105000"/>
                                        </p:animScale>
                                      </p:childTnLst>
                                    </p:cTn>
                                  </p:par>
                                  <p:par>
                                    <p:cTn id="70" presetID="26" presetClass="emph" presetSubtype="0" fill="hold" grpId="1" nodeType="withEffect">
                                      <p:stCondLst>
                                        <p:cond delay="1100"/>
                                      </p:stCondLst>
                                      <p:childTnLst>
                                        <p:animEffect transition="out" filter="fade">
                                          <p:cBhvr>
                                            <p:cTn id="71" dur="1000" tmFilter="0, 0; .2, .5; .8, .5; 1, 0"/>
                                            <p:tgtEl>
                                              <p:spTgt spid="68"/>
                                            </p:tgtEl>
                                          </p:cBhvr>
                                        </p:animEffect>
                                        <p:animScale>
                                          <p:cBhvr>
                                            <p:cTn id="72" dur="500" autoRev="1" fill="hold"/>
                                            <p:tgtEl>
                                              <p:spTgt spid="68"/>
                                            </p:tgtEl>
                                          </p:cBhvr>
                                          <p:by x="105000" y="105000"/>
                                        </p:animScale>
                                      </p:childTnLst>
                                    </p:cTn>
                                  </p:par>
                                  <p:par>
                                    <p:cTn id="73" presetID="26" presetClass="emph" presetSubtype="0" fill="hold" grpId="1" nodeType="withEffect">
                                      <p:stCondLst>
                                        <p:cond delay="1200"/>
                                      </p:stCondLst>
                                      <p:childTnLst>
                                        <p:animEffect transition="out" filter="fade">
                                          <p:cBhvr>
                                            <p:cTn id="74" dur="1000" tmFilter="0, 0; .2, .5; .8, .5; 1, 0"/>
                                            <p:tgtEl>
                                              <p:spTgt spid="72"/>
                                            </p:tgtEl>
                                          </p:cBhvr>
                                        </p:animEffect>
                                        <p:animScale>
                                          <p:cBhvr>
                                            <p:cTn id="75" dur="500" autoRev="1" fill="hold"/>
                                            <p:tgtEl>
                                              <p:spTgt spid="72"/>
                                            </p:tgtEl>
                                          </p:cBhvr>
                                          <p:by x="105000" y="105000"/>
                                        </p:animScale>
                                      </p:childTnLst>
                                    </p:cTn>
                                  </p:par>
                                  <p:par>
                                    <p:cTn id="76" presetID="26" presetClass="emph" presetSubtype="0" fill="hold" grpId="1" nodeType="withEffect">
                                      <p:stCondLst>
                                        <p:cond delay="1300"/>
                                      </p:stCondLst>
                                      <p:childTnLst>
                                        <p:animEffect transition="out" filter="fade">
                                          <p:cBhvr>
                                            <p:cTn id="77" dur="1000" tmFilter="0, 0; .2, .5; .8, .5; 1, 0"/>
                                            <p:tgtEl>
                                              <p:spTgt spid="73"/>
                                            </p:tgtEl>
                                          </p:cBhvr>
                                        </p:animEffect>
                                        <p:animScale>
                                          <p:cBhvr>
                                            <p:cTn id="78" dur="500" autoRev="1" fill="hold"/>
                                            <p:tgtEl>
                                              <p:spTgt spid="73"/>
                                            </p:tgtEl>
                                          </p:cBhvr>
                                          <p:by x="105000" y="105000"/>
                                        </p:animScale>
                                      </p:childTnLst>
                                    </p:cTn>
                                  </p:par>
                                  <p:par>
                                    <p:cTn id="79" presetID="26" presetClass="emph" presetSubtype="0" fill="hold" grpId="1" nodeType="withEffect">
                                      <p:stCondLst>
                                        <p:cond delay="1400"/>
                                      </p:stCondLst>
                                      <p:childTnLst>
                                        <p:animEffect transition="out" filter="fade">
                                          <p:cBhvr>
                                            <p:cTn id="80" dur="1000" tmFilter="0, 0; .2, .5; .8, .5; 1, 0"/>
                                            <p:tgtEl>
                                              <p:spTgt spid="71"/>
                                            </p:tgtEl>
                                          </p:cBhvr>
                                        </p:animEffect>
                                        <p:animScale>
                                          <p:cBhvr>
                                            <p:cTn id="81" dur="500" autoRev="1" fill="hold"/>
                                            <p:tgtEl>
                                              <p:spTgt spid="71"/>
                                            </p:tgtEl>
                                          </p:cBhvr>
                                          <p:by x="105000" y="105000"/>
                                        </p:animScale>
                                      </p:childTnLst>
                                    </p:cTn>
                                  </p:par>
                                  <p:par>
                                    <p:cTn id="82" presetID="26" presetClass="emph" presetSubtype="0" fill="hold" grpId="1" nodeType="withEffect">
                                      <p:stCondLst>
                                        <p:cond delay="1500"/>
                                      </p:stCondLst>
                                      <p:childTnLst>
                                        <p:animEffect transition="out" filter="fade">
                                          <p:cBhvr>
                                            <p:cTn id="83" dur="1000" tmFilter="0, 0; .2, .5; .8, .5; 1, 0"/>
                                            <p:tgtEl>
                                              <p:spTgt spid="74"/>
                                            </p:tgtEl>
                                          </p:cBhvr>
                                        </p:animEffect>
                                        <p:animScale>
                                          <p:cBhvr>
                                            <p:cTn id="84" dur="500" autoRev="1" fill="hold"/>
                                            <p:tgtEl>
                                              <p:spTgt spid="74"/>
                                            </p:tgtEl>
                                          </p:cBhvr>
                                          <p:by x="105000" y="105000"/>
                                        </p:animScale>
                                      </p:childTnLst>
                                    </p:cTn>
                                  </p:par>
                                </p:childTnLst>
                              </p:cTn>
                            </p:par>
                            <p:par>
                              <p:cTn id="85" fill="hold">
                                <p:stCondLst>
                                  <p:cond delay="3100"/>
                                </p:stCondLst>
                                <p:childTnLst>
                                  <p:par>
                                    <p:cTn id="86" presetID="22" presetClass="entr" presetSubtype="1" fill="hold" nodeType="afterEffect">
                                      <p:stCondLst>
                                        <p:cond delay="0"/>
                                      </p:stCondLst>
                                      <p:childTnLst>
                                        <p:set>
                                          <p:cBhvr>
                                            <p:cTn id="87" dur="1" fill="hold">
                                              <p:stCondLst>
                                                <p:cond delay="0"/>
                                              </p:stCondLst>
                                            </p:cTn>
                                            <p:tgtEl>
                                              <p:spTgt spid="164"/>
                                            </p:tgtEl>
                                            <p:attrNameLst>
                                              <p:attrName>style.visibility</p:attrName>
                                            </p:attrNameLst>
                                          </p:cBhvr>
                                          <p:to>
                                            <p:strVal val="visible"/>
                                          </p:to>
                                        </p:set>
                                        <p:animEffect transition="in" filter="wipe(up)">
                                          <p:cBhvr>
                                            <p:cTn id="88" dur="500"/>
                                            <p:tgtEl>
                                              <p:spTgt spid="164"/>
                                            </p:tgtEl>
                                          </p:cBhvr>
                                        </p:animEffect>
                                      </p:childTnLst>
                                    </p:cTn>
                                  </p:par>
                                  <p:par>
                                    <p:cTn id="89" presetID="23" presetClass="entr" presetSubtype="288" fill="hold" nodeType="withEffect">
                                      <p:stCondLst>
                                        <p:cond delay="100"/>
                                      </p:stCondLst>
                                      <p:childTnLst>
                                        <p:set>
                                          <p:cBhvr>
                                            <p:cTn id="90" dur="1" fill="hold">
                                              <p:stCondLst>
                                                <p:cond delay="0"/>
                                              </p:stCondLst>
                                            </p:cTn>
                                            <p:tgtEl>
                                              <p:spTgt spid="87"/>
                                            </p:tgtEl>
                                            <p:attrNameLst>
                                              <p:attrName>style.visibility</p:attrName>
                                            </p:attrNameLst>
                                          </p:cBhvr>
                                          <p:to>
                                            <p:strVal val="visible"/>
                                          </p:to>
                                        </p:set>
                                        <p:anim calcmode="lin" valueType="num">
                                          <p:cBhvr>
                                            <p:cTn id="91" dur="500" fill="hold"/>
                                            <p:tgtEl>
                                              <p:spTgt spid="87"/>
                                            </p:tgtEl>
                                            <p:attrNameLst>
                                              <p:attrName>ppt_w</p:attrName>
                                            </p:attrNameLst>
                                          </p:cBhvr>
                                          <p:tavLst>
                                            <p:tav tm="0">
                                              <p:val>
                                                <p:strVal val="4/3*#ppt_w"/>
                                              </p:val>
                                            </p:tav>
                                            <p:tav tm="100000">
                                              <p:val>
                                                <p:strVal val="#ppt_w"/>
                                              </p:val>
                                            </p:tav>
                                          </p:tavLst>
                                        </p:anim>
                                        <p:anim calcmode="lin" valueType="num">
                                          <p:cBhvr>
                                            <p:cTn id="92" dur="500" fill="hold"/>
                                            <p:tgtEl>
                                              <p:spTgt spid="87"/>
                                            </p:tgtEl>
                                            <p:attrNameLst>
                                              <p:attrName>ppt_h</p:attrName>
                                            </p:attrNameLst>
                                          </p:cBhvr>
                                          <p:tavLst>
                                            <p:tav tm="0">
                                              <p:val>
                                                <p:strVal val="4/3*#ppt_h"/>
                                              </p:val>
                                            </p:tav>
                                            <p:tav tm="100000">
                                              <p:val>
                                                <p:strVal val="#ppt_h"/>
                                              </p:val>
                                            </p:tav>
                                          </p:tavLst>
                                        </p:anim>
                                      </p:childTnLst>
                                    </p:cTn>
                                  </p:par>
                                  <p:par>
                                    <p:cTn id="93" presetID="23" presetClass="entr" presetSubtype="288" fill="hold" nodeType="withEffect">
                                      <p:stCondLst>
                                        <p:cond delay="300"/>
                                      </p:stCondLst>
                                      <p:childTnLst>
                                        <p:set>
                                          <p:cBhvr>
                                            <p:cTn id="94" dur="1" fill="hold">
                                              <p:stCondLst>
                                                <p:cond delay="0"/>
                                              </p:stCondLst>
                                            </p:cTn>
                                            <p:tgtEl>
                                              <p:spTgt spid="100"/>
                                            </p:tgtEl>
                                            <p:attrNameLst>
                                              <p:attrName>style.visibility</p:attrName>
                                            </p:attrNameLst>
                                          </p:cBhvr>
                                          <p:to>
                                            <p:strVal val="visible"/>
                                          </p:to>
                                        </p:set>
                                        <p:anim calcmode="lin" valueType="num">
                                          <p:cBhvr>
                                            <p:cTn id="95" dur="500" fill="hold"/>
                                            <p:tgtEl>
                                              <p:spTgt spid="100"/>
                                            </p:tgtEl>
                                            <p:attrNameLst>
                                              <p:attrName>ppt_w</p:attrName>
                                            </p:attrNameLst>
                                          </p:cBhvr>
                                          <p:tavLst>
                                            <p:tav tm="0">
                                              <p:val>
                                                <p:strVal val="4/3*#ppt_w"/>
                                              </p:val>
                                            </p:tav>
                                            <p:tav tm="100000">
                                              <p:val>
                                                <p:strVal val="#ppt_w"/>
                                              </p:val>
                                            </p:tav>
                                          </p:tavLst>
                                        </p:anim>
                                        <p:anim calcmode="lin" valueType="num">
                                          <p:cBhvr>
                                            <p:cTn id="96" dur="500" fill="hold"/>
                                            <p:tgtEl>
                                              <p:spTgt spid="100"/>
                                            </p:tgtEl>
                                            <p:attrNameLst>
                                              <p:attrName>ppt_h</p:attrName>
                                            </p:attrNameLst>
                                          </p:cBhvr>
                                          <p:tavLst>
                                            <p:tav tm="0">
                                              <p:val>
                                                <p:strVal val="4/3*#ppt_h"/>
                                              </p:val>
                                            </p:tav>
                                            <p:tav tm="100000">
                                              <p:val>
                                                <p:strVal val="#ppt_h"/>
                                              </p:val>
                                            </p:tav>
                                          </p:tavLst>
                                        </p:anim>
                                      </p:childTnLst>
                                    </p:cTn>
                                  </p:par>
                                  <p:par>
                                    <p:cTn id="97" presetID="23" presetClass="entr" presetSubtype="288" fill="hold" nodeType="withEffect">
                                      <p:stCondLst>
                                        <p:cond delay="600"/>
                                      </p:stCondLst>
                                      <p:childTnLst>
                                        <p:set>
                                          <p:cBhvr>
                                            <p:cTn id="98" dur="1" fill="hold">
                                              <p:stCondLst>
                                                <p:cond delay="0"/>
                                              </p:stCondLst>
                                            </p:cTn>
                                            <p:tgtEl>
                                              <p:spTgt spid="112"/>
                                            </p:tgtEl>
                                            <p:attrNameLst>
                                              <p:attrName>style.visibility</p:attrName>
                                            </p:attrNameLst>
                                          </p:cBhvr>
                                          <p:to>
                                            <p:strVal val="visible"/>
                                          </p:to>
                                        </p:set>
                                        <p:anim calcmode="lin" valueType="num">
                                          <p:cBhvr>
                                            <p:cTn id="99" dur="500" fill="hold"/>
                                            <p:tgtEl>
                                              <p:spTgt spid="112"/>
                                            </p:tgtEl>
                                            <p:attrNameLst>
                                              <p:attrName>ppt_w</p:attrName>
                                            </p:attrNameLst>
                                          </p:cBhvr>
                                          <p:tavLst>
                                            <p:tav tm="0">
                                              <p:val>
                                                <p:strVal val="4/3*#ppt_w"/>
                                              </p:val>
                                            </p:tav>
                                            <p:tav tm="100000">
                                              <p:val>
                                                <p:strVal val="#ppt_w"/>
                                              </p:val>
                                            </p:tav>
                                          </p:tavLst>
                                        </p:anim>
                                        <p:anim calcmode="lin" valueType="num">
                                          <p:cBhvr>
                                            <p:cTn id="100" dur="500" fill="hold"/>
                                            <p:tgtEl>
                                              <p:spTgt spid="112"/>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2000" fill="hold"/>
                                            <p:tgtEl>
                                              <p:spTgt spid="79"/>
                                            </p:tgtEl>
                                            <p:attrNameLst>
                                              <p:attrName>ppt_x</p:attrName>
                                            </p:attrNameLst>
                                          </p:cBhvr>
                                          <p:tavLst>
                                            <p:tav tm="0">
                                              <p:val>
                                                <p:strVal val="#ppt_x"/>
                                              </p:val>
                                            </p:tav>
                                            <p:tav tm="100000">
                                              <p:val>
                                                <p:strVal val="#ppt_x"/>
                                              </p:val>
                                            </p:tav>
                                          </p:tavLst>
                                        </p:anim>
                                        <p:anim calcmode="lin" valueType="num">
                                          <p:cBhvr additive="base">
                                            <p:cTn id="8" dur="2000" fill="hold"/>
                                            <p:tgtEl>
                                              <p:spTgt spid="79"/>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42" presetClass="path" presetSubtype="0" accel="50000" decel="50000" fill="hold" nodeType="withEffect">
                                      <p:stCondLst>
                                        <p:cond delay="500"/>
                                      </p:stCondLst>
                                      <p:childTnLst>
                                        <p:animMotion origin="layout" path="M 2.82069E-6 -1.43783E-6 L -0.09113 -0.11725 " pathEditMode="relative" rAng="0" ptsTypes="AA">
                                          <p:cBhvr>
                                            <p:cTn id="13" dur="1500" spd="-100000" fill="hold"/>
                                            <p:tgtEl>
                                              <p:spTgt spid="10"/>
                                            </p:tgtEl>
                                            <p:attrNameLst>
                                              <p:attrName>ppt_x</p:attrName>
                                              <p:attrName>ppt_y</p:attrName>
                                            </p:attrNameLst>
                                          </p:cBhvr>
                                          <p:rCtr x="-4565" y="-5862"/>
                                        </p:animMotion>
                                      </p:childTnLst>
                                    </p:cTn>
                                  </p:par>
                                  <p:par>
                                    <p:cTn id="14" presetID="23" presetClass="entr" presetSubtype="16" fill="hold" grpId="0" nodeType="withEffect">
                                      <p:stCondLst>
                                        <p:cond delay="500"/>
                                      </p:stCondLst>
                                      <p:iterate type="lt">
                                        <p:tmPct val="10000"/>
                                      </p:iterate>
                                      <p:childTnLst>
                                        <p:set>
                                          <p:cBhvr>
                                            <p:cTn id="15" dur="1" fill="hold">
                                              <p:stCondLst>
                                                <p:cond delay="0"/>
                                              </p:stCondLst>
                                            </p:cTn>
                                            <p:tgtEl>
                                              <p:spTgt spid="82"/>
                                            </p:tgtEl>
                                            <p:attrNameLst>
                                              <p:attrName>style.visibility</p:attrName>
                                            </p:attrNameLst>
                                          </p:cBhvr>
                                          <p:to>
                                            <p:strVal val="visible"/>
                                          </p:to>
                                        </p:set>
                                        <p:anim calcmode="lin" valueType="num">
                                          <p:cBhvr>
                                            <p:cTn id="16" dur="1000" fill="hold"/>
                                            <p:tgtEl>
                                              <p:spTgt spid="82"/>
                                            </p:tgtEl>
                                            <p:attrNameLst>
                                              <p:attrName>ppt_w</p:attrName>
                                            </p:attrNameLst>
                                          </p:cBhvr>
                                          <p:tavLst>
                                            <p:tav tm="0">
                                              <p:val>
                                                <p:fltVal val="0"/>
                                              </p:val>
                                            </p:tav>
                                            <p:tav tm="100000">
                                              <p:val>
                                                <p:strVal val="#ppt_w"/>
                                              </p:val>
                                            </p:tav>
                                          </p:tavLst>
                                        </p:anim>
                                        <p:anim calcmode="lin" valueType="num">
                                          <p:cBhvr>
                                            <p:cTn id="17" dur="1000" fill="hold"/>
                                            <p:tgtEl>
                                              <p:spTgt spid="82"/>
                                            </p:tgtEl>
                                            <p:attrNameLst>
                                              <p:attrName>ppt_h</p:attrName>
                                            </p:attrNameLst>
                                          </p:cBhvr>
                                          <p:tavLst>
                                            <p:tav tm="0">
                                              <p:val>
                                                <p:fltVal val="0"/>
                                              </p:val>
                                            </p:tav>
                                            <p:tav tm="100000">
                                              <p:val>
                                                <p:strVal val="#ppt_h"/>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64"/>
                                            </p:tgtEl>
                                            <p:attrNameLst>
                                              <p:attrName>style.visibility</p:attrName>
                                            </p:attrNameLst>
                                          </p:cBhvr>
                                          <p:to>
                                            <p:strVal val="visible"/>
                                          </p:to>
                                        </p:set>
                                        <p:animEffect transition="in" filter="fade">
                                          <p:cBhvr>
                                            <p:cTn id="20" dur="1000"/>
                                            <p:tgtEl>
                                              <p:spTgt spid="64"/>
                                            </p:tgtEl>
                                          </p:cBhvr>
                                        </p:animEffect>
                                      </p:childTnLst>
                                    </p:cTn>
                                  </p:par>
                                  <p:par>
                                    <p:cTn id="21" presetID="10" presetClass="entr" presetSubtype="0" fill="hold" grpId="0" nodeType="withEffect">
                                      <p:stCondLst>
                                        <p:cond delay="100"/>
                                      </p:stCondLst>
                                      <p:childTnLst>
                                        <p:set>
                                          <p:cBhvr>
                                            <p:cTn id="22" dur="1" fill="hold">
                                              <p:stCondLst>
                                                <p:cond delay="0"/>
                                              </p:stCondLst>
                                            </p:cTn>
                                            <p:tgtEl>
                                              <p:spTgt spid="65"/>
                                            </p:tgtEl>
                                            <p:attrNameLst>
                                              <p:attrName>style.visibility</p:attrName>
                                            </p:attrNameLst>
                                          </p:cBhvr>
                                          <p:to>
                                            <p:strVal val="visible"/>
                                          </p:to>
                                        </p:set>
                                        <p:animEffect transition="in" filter="fade">
                                          <p:cBhvr>
                                            <p:cTn id="23" dur="1000"/>
                                            <p:tgtEl>
                                              <p:spTgt spid="65"/>
                                            </p:tgtEl>
                                          </p:cBhvr>
                                        </p:animEffect>
                                      </p:childTnLst>
                                    </p:cTn>
                                  </p:par>
                                  <p:par>
                                    <p:cTn id="24" presetID="10" presetClass="entr" presetSubtype="0" fill="hold" grpId="0" nodeType="withEffect">
                                      <p:stCondLst>
                                        <p:cond delay="200"/>
                                      </p:stCondLst>
                                      <p:childTnLst>
                                        <p:set>
                                          <p:cBhvr>
                                            <p:cTn id="25" dur="1" fill="hold">
                                              <p:stCondLst>
                                                <p:cond delay="0"/>
                                              </p:stCondLst>
                                            </p:cTn>
                                            <p:tgtEl>
                                              <p:spTgt spid="66"/>
                                            </p:tgtEl>
                                            <p:attrNameLst>
                                              <p:attrName>style.visibility</p:attrName>
                                            </p:attrNameLst>
                                          </p:cBhvr>
                                          <p:to>
                                            <p:strVal val="visible"/>
                                          </p:to>
                                        </p:set>
                                        <p:animEffect transition="in" filter="fade">
                                          <p:cBhvr>
                                            <p:cTn id="26" dur="1000"/>
                                            <p:tgtEl>
                                              <p:spTgt spid="66"/>
                                            </p:tgtEl>
                                          </p:cBhvr>
                                        </p:animEffect>
                                      </p:childTnLst>
                                    </p:cTn>
                                  </p:par>
                                  <p:par>
                                    <p:cTn id="27" presetID="10" presetClass="entr" presetSubtype="0" fill="hold" grpId="0" nodeType="withEffect">
                                      <p:stCondLst>
                                        <p:cond delay="300"/>
                                      </p:stCondLst>
                                      <p:childTnLst>
                                        <p:set>
                                          <p:cBhvr>
                                            <p:cTn id="28" dur="1" fill="hold">
                                              <p:stCondLst>
                                                <p:cond delay="0"/>
                                              </p:stCondLst>
                                            </p:cTn>
                                            <p:tgtEl>
                                              <p:spTgt spid="67"/>
                                            </p:tgtEl>
                                            <p:attrNameLst>
                                              <p:attrName>style.visibility</p:attrName>
                                            </p:attrNameLst>
                                          </p:cBhvr>
                                          <p:to>
                                            <p:strVal val="visible"/>
                                          </p:to>
                                        </p:set>
                                        <p:animEffect transition="in" filter="fade">
                                          <p:cBhvr>
                                            <p:cTn id="29" dur="1000"/>
                                            <p:tgtEl>
                                              <p:spTgt spid="67"/>
                                            </p:tgtEl>
                                          </p:cBhvr>
                                        </p:animEffect>
                                      </p:childTnLst>
                                    </p:cTn>
                                  </p:par>
                                  <p:par>
                                    <p:cTn id="30" presetID="10" presetClass="entr" presetSubtype="0" fill="hold" grpId="0" nodeType="withEffect">
                                      <p:stCondLst>
                                        <p:cond delay="400"/>
                                      </p:stCondLst>
                                      <p:childTnLst>
                                        <p:set>
                                          <p:cBhvr>
                                            <p:cTn id="31" dur="1" fill="hold">
                                              <p:stCondLst>
                                                <p:cond delay="0"/>
                                              </p:stCondLst>
                                            </p:cTn>
                                            <p:tgtEl>
                                              <p:spTgt spid="69"/>
                                            </p:tgtEl>
                                            <p:attrNameLst>
                                              <p:attrName>style.visibility</p:attrName>
                                            </p:attrNameLst>
                                          </p:cBhvr>
                                          <p:to>
                                            <p:strVal val="visible"/>
                                          </p:to>
                                        </p:set>
                                        <p:animEffect transition="in" filter="fade">
                                          <p:cBhvr>
                                            <p:cTn id="32" dur="1000"/>
                                            <p:tgtEl>
                                              <p:spTgt spid="69"/>
                                            </p:tgtEl>
                                          </p:cBhvr>
                                        </p:animEffect>
                                      </p:childTnLst>
                                    </p:cTn>
                                  </p:par>
                                  <p:par>
                                    <p:cTn id="33" presetID="10" presetClass="entr" presetSubtype="0" fill="hold" grpId="0" nodeType="withEffect">
                                      <p:stCondLst>
                                        <p:cond delay="500"/>
                                      </p:stCondLst>
                                      <p:childTnLst>
                                        <p:set>
                                          <p:cBhvr>
                                            <p:cTn id="34" dur="1" fill="hold">
                                              <p:stCondLst>
                                                <p:cond delay="0"/>
                                              </p:stCondLst>
                                            </p:cTn>
                                            <p:tgtEl>
                                              <p:spTgt spid="70"/>
                                            </p:tgtEl>
                                            <p:attrNameLst>
                                              <p:attrName>style.visibility</p:attrName>
                                            </p:attrNameLst>
                                          </p:cBhvr>
                                          <p:to>
                                            <p:strVal val="visible"/>
                                          </p:to>
                                        </p:set>
                                        <p:animEffect transition="in" filter="fade">
                                          <p:cBhvr>
                                            <p:cTn id="35" dur="1000"/>
                                            <p:tgtEl>
                                              <p:spTgt spid="70"/>
                                            </p:tgtEl>
                                          </p:cBhvr>
                                        </p:animEffect>
                                      </p:childTnLst>
                                    </p:cTn>
                                  </p:par>
                                  <p:par>
                                    <p:cTn id="36" presetID="10" presetClass="entr" presetSubtype="0" fill="hold" grpId="0" nodeType="withEffect">
                                      <p:stCondLst>
                                        <p:cond delay="600"/>
                                      </p:stCondLst>
                                      <p:childTnLst>
                                        <p:set>
                                          <p:cBhvr>
                                            <p:cTn id="37" dur="1" fill="hold">
                                              <p:stCondLst>
                                                <p:cond delay="0"/>
                                              </p:stCondLst>
                                            </p:cTn>
                                            <p:tgtEl>
                                              <p:spTgt spid="68"/>
                                            </p:tgtEl>
                                            <p:attrNameLst>
                                              <p:attrName>style.visibility</p:attrName>
                                            </p:attrNameLst>
                                          </p:cBhvr>
                                          <p:to>
                                            <p:strVal val="visible"/>
                                          </p:to>
                                        </p:set>
                                        <p:animEffect transition="in" filter="fade">
                                          <p:cBhvr>
                                            <p:cTn id="38" dur="1000"/>
                                            <p:tgtEl>
                                              <p:spTgt spid="68"/>
                                            </p:tgtEl>
                                          </p:cBhvr>
                                        </p:animEffect>
                                      </p:childTnLst>
                                    </p:cTn>
                                  </p:par>
                                  <p:par>
                                    <p:cTn id="39" presetID="10" presetClass="entr" presetSubtype="0" fill="hold" grpId="0" nodeType="withEffect">
                                      <p:stCondLst>
                                        <p:cond delay="700"/>
                                      </p:stCondLst>
                                      <p:childTnLst>
                                        <p:set>
                                          <p:cBhvr>
                                            <p:cTn id="40" dur="1" fill="hold">
                                              <p:stCondLst>
                                                <p:cond delay="0"/>
                                              </p:stCondLst>
                                            </p:cTn>
                                            <p:tgtEl>
                                              <p:spTgt spid="72"/>
                                            </p:tgtEl>
                                            <p:attrNameLst>
                                              <p:attrName>style.visibility</p:attrName>
                                            </p:attrNameLst>
                                          </p:cBhvr>
                                          <p:to>
                                            <p:strVal val="visible"/>
                                          </p:to>
                                        </p:set>
                                        <p:animEffect transition="in" filter="fade">
                                          <p:cBhvr>
                                            <p:cTn id="41" dur="1000"/>
                                            <p:tgtEl>
                                              <p:spTgt spid="72"/>
                                            </p:tgtEl>
                                          </p:cBhvr>
                                        </p:animEffect>
                                      </p:childTnLst>
                                    </p:cTn>
                                  </p:par>
                                  <p:par>
                                    <p:cTn id="42" presetID="10" presetClass="entr" presetSubtype="0" fill="hold" grpId="0" nodeType="withEffect">
                                      <p:stCondLst>
                                        <p:cond delay="800"/>
                                      </p:stCondLst>
                                      <p:childTnLst>
                                        <p:set>
                                          <p:cBhvr>
                                            <p:cTn id="43" dur="1" fill="hold">
                                              <p:stCondLst>
                                                <p:cond delay="0"/>
                                              </p:stCondLst>
                                            </p:cTn>
                                            <p:tgtEl>
                                              <p:spTgt spid="73"/>
                                            </p:tgtEl>
                                            <p:attrNameLst>
                                              <p:attrName>style.visibility</p:attrName>
                                            </p:attrNameLst>
                                          </p:cBhvr>
                                          <p:to>
                                            <p:strVal val="visible"/>
                                          </p:to>
                                        </p:set>
                                        <p:animEffect transition="in" filter="fade">
                                          <p:cBhvr>
                                            <p:cTn id="44" dur="1000"/>
                                            <p:tgtEl>
                                              <p:spTgt spid="73"/>
                                            </p:tgtEl>
                                          </p:cBhvr>
                                        </p:animEffect>
                                      </p:childTnLst>
                                    </p:cTn>
                                  </p:par>
                                  <p:par>
                                    <p:cTn id="45" presetID="10" presetClass="entr" presetSubtype="0" fill="hold" grpId="0" nodeType="withEffect">
                                      <p:stCondLst>
                                        <p:cond delay="900"/>
                                      </p:stCondLst>
                                      <p:childTnLst>
                                        <p:set>
                                          <p:cBhvr>
                                            <p:cTn id="46" dur="1" fill="hold">
                                              <p:stCondLst>
                                                <p:cond delay="0"/>
                                              </p:stCondLst>
                                            </p:cTn>
                                            <p:tgtEl>
                                              <p:spTgt spid="71"/>
                                            </p:tgtEl>
                                            <p:attrNameLst>
                                              <p:attrName>style.visibility</p:attrName>
                                            </p:attrNameLst>
                                          </p:cBhvr>
                                          <p:to>
                                            <p:strVal val="visible"/>
                                          </p:to>
                                        </p:set>
                                        <p:animEffect transition="in" filter="fade">
                                          <p:cBhvr>
                                            <p:cTn id="47" dur="1000"/>
                                            <p:tgtEl>
                                              <p:spTgt spid="71"/>
                                            </p:tgtEl>
                                          </p:cBhvr>
                                        </p:animEffect>
                                      </p:childTnLst>
                                    </p:cTn>
                                  </p:par>
                                  <p:par>
                                    <p:cTn id="48" presetID="2" presetClass="entr" presetSubtype="2" fill="hold" grpId="0" nodeType="withEffect">
                                      <p:stCondLst>
                                        <p:cond delay="1000"/>
                                      </p:stCondLst>
                                      <p:childTnLst>
                                        <p:set>
                                          <p:cBhvr>
                                            <p:cTn id="49" dur="1" fill="hold">
                                              <p:stCondLst>
                                                <p:cond delay="0"/>
                                              </p:stCondLst>
                                            </p:cTn>
                                            <p:tgtEl>
                                              <p:spTgt spid="74"/>
                                            </p:tgtEl>
                                            <p:attrNameLst>
                                              <p:attrName>style.visibility</p:attrName>
                                            </p:attrNameLst>
                                          </p:cBhvr>
                                          <p:to>
                                            <p:strVal val="visible"/>
                                          </p:to>
                                        </p:set>
                                        <p:anim calcmode="lin" valueType="num">
                                          <p:cBhvr additive="base">
                                            <p:cTn id="50" dur="1000" fill="hold"/>
                                            <p:tgtEl>
                                              <p:spTgt spid="74"/>
                                            </p:tgtEl>
                                            <p:attrNameLst>
                                              <p:attrName>ppt_x</p:attrName>
                                            </p:attrNameLst>
                                          </p:cBhvr>
                                          <p:tavLst>
                                            <p:tav tm="0">
                                              <p:val>
                                                <p:strVal val="1+#ppt_w/2"/>
                                              </p:val>
                                            </p:tav>
                                            <p:tav tm="100000">
                                              <p:val>
                                                <p:strVal val="#ppt_x"/>
                                              </p:val>
                                            </p:tav>
                                          </p:tavLst>
                                        </p:anim>
                                        <p:anim calcmode="lin" valueType="num">
                                          <p:cBhvr additive="base">
                                            <p:cTn id="51" dur="1000" fill="hold"/>
                                            <p:tgtEl>
                                              <p:spTgt spid="74"/>
                                            </p:tgtEl>
                                            <p:attrNameLst>
                                              <p:attrName>ppt_y</p:attrName>
                                            </p:attrNameLst>
                                          </p:cBhvr>
                                          <p:tavLst>
                                            <p:tav tm="0">
                                              <p:val>
                                                <p:strVal val="#ppt_y"/>
                                              </p:val>
                                            </p:tav>
                                            <p:tav tm="100000">
                                              <p:val>
                                                <p:strVal val="#ppt_y"/>
                                              </p:val>
                                            </p:tav>
                                          </p:tavLst>
                                        </p:anim>
                                      </p:childTnLst>
                                    </p:cTn>
                                  </p:par>
                                  <p:par>
                                    <p:cTn id="52" presetID="26" presetClass="emph" presetSubtype="0" fill="hold" grpId="1" nodeType="withEffect">
                                      <p:stCondLst>
                                        <p:cond delay="500"/>
                                      </p:stCondLst>
                                      <p:childTnLst>
                                        <p:animEffect transition="out" filter="fade">
                                          <p:cBhvr>
                                            <p:cTn id="53" dur="1000" tmFilter="0, 0; .2, .5; .8, .5; 1, 0"/>
                                            <p:tgtEl>
                                              <p:spTgt spid="64"/>
                                            </p:tgtEl>
                                          </p:cBhvr>
                                        </p:animEffect>
                                        <p:animScale>
                                          <p:cBhvr>
                                            <p:cTn id="54" dur="500" autoRev="1" fill="hold"/>
                                            <p:tgtEl>
                                              <p:spTgt spid="64"/>
                                            </p:tgtEl>
                                          </p:cBhvr>
                                          <p:by x="105000" y="105000"/>
                                        </p:animScale>
                                      </p:childTnLst>
                                    </p:cTn>
                                  </p:par>
                                  <p:par>
                                    <p:cTn id="55" presetID="26" presetClass="emph" presetSubtype="0" fill="hold" grpId="1" nodeType="withEffect">
                                      <p:stCondLst>
                                        <p:cond delay="600"/>
                                      </p:stCondLst>
                                      <p:childTnLst>
                                        <p:animEffect transition="out" filter="fade">
                                          <p:cBhvr>
                                            <p:cTn id="56" dur="1000" tmFilter="0, 0; .2, .5; .8, .5; 1, 0"/>
                                            <p:tgtEl>
                                              <p:spTgt spid="65"/>
                                            </p:tgtEl>
                                          </p:cBhvr>
                                        </p:animEffect>
                                        <p:animScale>
                                          <p:cBhvr>
                                            <p:cTn id="57" dur="500" autoRev="1" fill="hold"/>
                                            <p:tgtEl>
                                              <p:spTgt spid="65"/>
                                            </p:tgtEl>
                                          </p:cBhvr>
                                          <p:by x="105000" y="105000"/>
                                        </p:animScale>
                                      </p:childTnLst>
                                    </p:cTn>
                                  </p:par>
                                  <p:par>
                                    <p:cTn id="58" presetID="26" presetClass="emph" presetSubtype="0" fill="hold" grpId="1" nodeType="withEffect">
                                      <p:stCondLst>
                                        <p:cond delay="700"/>
                                      </p:stCondLst>
                                      <p:childTnLst>
                                        <p:animEffect transition="out" filter="fade">
                                          <p:cBhvr>
                                            <p:cTn id="59" dur="1000" tmFilter="0, 0; .2, .5; .8, .5; 1, 0"/>
                                            <p:tgtEl>
                                              <p:spTgt spid="66"/>
                                            </p:tgtEl>
                                          </p:cBhvr>
                                        </p:animEffect>
                                        <p:animScale>
                                          <p:cBhvr>
                                            <p:cTn id="60" dur="500" autoRev="1" fill="hold"/>
                                            <p:tgtEl>
                                              <p:spTgt spid="66"/>
                                            </p:tgtEl>
                                          </p:cBhvr>
                                          <p:by x="105000" y="105000"/>
                                        </p:animScale>
                                      </p:childTnLst>
                                    </p:cTn>
                                  </p:par>
                                  <p:par>
                                    <p:cTn id="61" presetID="26" presetClass="emph" presetSubtype="0" fill="hold" grpId="1" nodeType="withEffect">
                                      <p:stCondLst>
                                        <p:cond delay="800"/>
                                      </p:stCondLst>
                                      <p:childTnLst>
                                        <p:animEffect transition="out" filter="fade">
                                          <p:cBhvr>
                                            <p:cTn id="62" dur="1000" tmFilter="0, 0; .2, .5; .8, .5; 1, 0"/>
                                            <p:tgtEl>
                                              <p:spTgt spid="67"/>
                                            </p:tgtEl>
                                          </p:cBhvr>
                                        </p:animEffect>
                                        <p:animScale>
                                          <p:cBhvr>
                                            <p:cTn id="63" dur="500" autoRev="1" fill="hold"/>
                                            <p:tgtEl>
                                              <p:spTgt spid="67"/>
                                            </p:tgtEl>
                                          </p:cBhvr>
                                          <p:by x="105000" y="105000"/>
                                        </p:animScale>
                                      </p:childTnLst>
                                    </p:cTn>
                                  </p:par>
                                  <p:par>
                                    <p:cTn id="64" presetID="26" presetClass="emph" presetSubtype="0" fill="hold" grpId="1" nodeType="withEffect">
                                      <p:stCondLst>
                                        <p:cond delay="900"/>
                                      </p:stCondLst>
                                      <p:childTnLst>
                                        <p:animEffect transition="out" filter="fade">
                                          <p:cBhvr>
                                            <p:cTn id="65" dur="1000" tmFilter="0, 0; .2, .5; .8, .5; 1, 0"/>
                                            <p:tgtEl>
                                              <p:spTgt spid="69"/>
                                            </p:tgtEl>
                                          </p:cBhvr>
                                        </p:animEffect>
                                        <p:animScale>
                                          <p:cBhvr>
                                            <p:cTn id="66" dur="500" autoRev="1" fill="hold"/>
                                            <p:tgtEl>
                                              <p:spTgt spid="69"/>
                                            </p:tgtEl>
                                          </p:cBhvr>
                                          <p:by x="105000" y="105000"/>
                                        </p:animScale>
                                      </p:childTnLst>
                                    </p:cTn>
                                  </p:par>
                                  <p:par>
                                    <p:cTn id="67" presetID="26" presetClass="emph" presetSubtype="0" fill="hold" grpId="1" nodeType="withEffect">
                                      <p:stCondLst>
                                        <p:cond delay="1000"/>
                                      </p:stCondLst>
                                      <p:childTnLst>
                                        <p:animEffect transition="out" filter="fade">
                                          <p:cBhvr>
                                            <p:cTn id="68" dur="1000" tmFilter="0, 0; .2, .5; .8, .5; 1, 0"/>
                                            <p:tgtEl>
                                              <p:spTgt spid="70"/>
                                            </p:tgtEl>
                                          </p:cBhvr>
                                        </p:animEffect>
                                        <p:animScale>
                                          <p:cBhvr>
                                            <p:cTn id="69" dur="500" autoRev="1" fill="hold"/>
                                            <p:tgtEl>
                                              <p:spTgt spid="70"/>
                                            </p:tgtEl>
                                          </p:cBhvr>
                                          <p:by x="105000" y="105000"/>
                                        </p:animScale>
                                      </p:childTnLst>
                                    </p:cTn>
                                  </p:par>
                                  <p:par>
                                    <p:cTn id="70" presetID="26" presetClass="emph" presetSubtype="0" fill="hold" grpId="1" nodeType="withEffect">
                                      <p:stCondLst>
                                        <p:cond delay="1100"/>
                                      </p:stCondLst>
                                      <p:childTnLst>
                                        <p:animEffect transition="out" filter="fade">
                                          <p:cBhvr>
                                            <p:cTn id="71" dur="1000" tmFilter="0, 0; .2, .5; .8, .5; 1, 0"/>
                                            <p:tgtEl>
                                              <p:spTgt spid="68"/>
                                            </p:tgtEl>
                                          </p:cBhvr>
                                        </p:animEffect>
                                        <p:animScale>
                                          <p:cBhvr>
                                            <p:cTn id="72" dur="500" autoRev="1" fill="hold"/>
                                            <p:tgtEl>
                                              <p:spTgt spid="68"/>
                                            </p:tgtEl>
                                          </p:cBhvr>
                                          <p:by x="105000" y="105000"/>
                                        </p:animScale>
                                      </p:childTnLst>
                                    </p:cTn>
                                  </p:par>
                                  <p:par>
                                    <p:cTn id="73" presetID="26" presetClass="emph" presetSubtype="0" fill="hold" grpId="1" nodeType="withEffect">
                                      <p:stCondLst>
                                        <p:cond delay="1200"/>
                                      </p:stCondLst>
                                      <p:childTnLst>
                                        <p:animEffect transition="out" filter="fade">
                                          <p:cBhvr>
                                            <p:cTn id="74" dur="1000" tmFilter="0, 0; .2, .5; .8, .5; 1, 0"/>
                                            <p:tgtEl>
                                              <p:spTgt spid="72"/>
                                            </p:tgtEl>
                                          </p:cBhvr>
                                        </p:animEffect>
                                        <p:animScale>
                                          <p:cBhvr>
                                            <p:cTn id="75" dur="500" autoRev="1" fill="hold"/>
                                            <p:tgtEl>
                                              <p:spTgt spid="72"/>
                                            </p:tgtEl>
                                          </p:cBhvr>
                                          <p:by x="105000" y="105000"/>
                                        </p:animScale>
                                      </p:childTnLst>
                                    </p:cTn>
                                  </p:par>
                                  <p:par>
                                    <p:cTn id="76" presetID="26" presetClass="emph" presetSubtype="0" fill="hold" grpId="1" nodeType="withEffect">
                                      <p:stCondLst>
                                        <p:cond delay="1300"/>
                                      </p:stCondLst>
                                      <p:childTnLst>
                                        <p:animEffect transition="out" filter="fade">
                                          <p:cBhvr>
                                            <p:cTn id="77" dur="1000" tmFilter="0, 0; .2, .5; .8, .5; 1, 0"/>
                                            <p:tgtEl>
                                              <p:spTgt spid="73"/>
                                            </p:tgtEl>
                                          </p:cBhvr>
                                        </p:animEffect>
                                        <p:animScale>
                                          <p:cBhvr>
                                            <p:cTn id="78" dur="500" autoRev="1" fill="hold"/>
                                            <p:tgtEl>
                                              <p:spTgt spid="73"/>
                                            </p:tgtEl>
                                          </p:cBhvr>
                                          <p:by x="105000" y="105000"/>
                                        </p:animScale>
                                      </p:childTnLst>
                                    </p:cTn>
                                  </p:par>
                                  <p:par>
                                    <p:cTn id="79" presetID="26" presetClass="emph" presetSubtype="0" fill="hold" grpId="1" nodeType="withEffect">
                                      <p:stCondLst>
                                        <p:cond delay="1400"/>
                                      </p:stCondLst>
                                      <p:childTnLst>
                                        <p:animEffect transition="out" filter="fade">
                                          <p:cBhvr>
                                            <p:cTn id="80" dur="1000" tmFilter="0, 0; .2, .5; .8, .5; 1, 0"/>
                                            <p:tgtEl>
                                              <p:spTgt spid="71"/>
                                            </p:tgtEl>
                                          </p:cBhvr>
                                        </p:animEffect>
                                        <p:animScale>
                                          <p:cBhvr>
                                            <p:cTn id="81" dur="500" autoRev="1" fill="hold"/>
                                            <p:tgtEl>
                                              <p:spTgt spid="71"/>
                                            </p:tgtEl>
                                          </p:cBhvr>
                                          <p:by x="105000" y="105000"/>
                                        </p:animScale>
                                      </p:childTnLst>
                                    </p:cTn>
                                  </p:par>
                                  <p:par>
                                    <p:cTn id="82" presetID="26" presetClass="emph" presetSubtype="0" fill="hold" grpId="1" nodeType="withEffect">
                                      <p:stCondLst>
                                        <p:cond delay="1500"/>
                                      </p:stCondLst>
                                      <p:childTnLst>
                                        <p:animEffect transition="out" filter="fade">
                                          <p:cBhvr>
                                            <p:cTn id="83" dur="1000" tmFilter="0, 0; .2, .5; .8, .5; 1, 0"/>
                                            <p:tgtEl>
                                              <p:spTgt spid="74"/>
                                            </p:tgtEl>
                                          </p:cBhvr>
                                        </p:animEffect>
                                        <p:animScale>
                                          <p:cBhvr>
                                            <p:cTn id="84" dur="500" autoRev="1" fill="hold"/>
                                            <p:tgtEl>
                                              <p:spTgt spid="74"/>
                                            </p:tgtEl>
                                          </p:cBhvr>
                                          <p:by x="105000" y="105000"/>
                                        </p:animScale>
                                      </p:childTnLst>
                                    </p:cTn>
                                  </p:par>
                                </p:childTnLst>
                              </p:cTn>
                            </p:par>
                            <p:par>
                              <p:cTn id="85" fill="hold">
                                <p:stCondLst>
                                  <p:cond delay="3100"/>
                                </p:stCondLst>
                                <p:childTnLst>
                                  <p:par>
                                    <p:cTn id="86" presetID="22" presetClass="entr" presetSubtype="1" fill="hold" nodeType="afterEffect">
                                      <p:stCondLst>
                                        <p:cond delay="0"/>
                                      </p:stCondLst>
                                      <p:childTnLst>
                                        <p:set>
                                          <p:cBhvr>
                                            <p:cTn id="87" dur="1" fill="hold">
                                              <p:stCondLst>
                                                <p:cond delay="0"/>
                                              </p:stCondLst>
                                            </p:cTn>
                                            <p:tgtEl>
                                              <p:spTgt spid="164"/>
                                            </p:tgtEl>
                                            <p:attrNameLst>
                                              <p:attrName>style.visibility</p:attrName>
                                            </p:attrNameLst>
                                          </p:cBhvr>
                                          <p:to>
                                            <p:strVal val="visible"/>
                                          </p:to>
                                        </p:set>
                                        <p:animEffect transition="in" filter="wipe(up)">
                                          <p:cBhvr>
                                            <p:cTn id="88" dur="500"/>
                                            <p:tgtEl>
                                              <p:spTgt spid="164"/>
                                            </p:tgtEl>
                                          </p:cBhvr>
                                        </p:animEffect>
                                      </p:childTnLst>
                                    </p:cTn>
                                  </p:par>
                                  <p:par>
                                    <p:cTn id="89" presetID="23" presetClass="entr" presetSubtype="288" fill="hold" nodeType="withEffect">
                                      <p:stCondLst>
                                        <p:cond delay="100"/>
                                      </p:stCondLst>
                                      <p:childTnLst>
                                        <p:set>
                                          <p:cBhvr>
                                            <p:cTn id="90" dur="1" fill="hold">
                                              <p:stCondLst>
                                                <p:cond delay="0"/>
                                              </p:stCondLst>
                                            </p:cTn>
                                            <p:tgtEl>
                                              <p:spTgt spid="87"/>
                                            </p:tgtEl>
                                            <p:attrNameLst>
                                              <p:attrName>style.visibility</p:attrName>
                                            </p:attrNameLst>
                                          </p:cBhvr>
                                          <p:to>
                                            <p:strVal val="visible"/>
                                          </p:to>
                                        </p:set>
                                        <p:anim calcmode="lin" valueType="num">
                                          <p:cBhvr>
                                            <p:cTn id="91" dur="500" fill="hold"/>
                                            <p:tgtEl>
                                              <p:spTgt spid="87"/>
                                            </p:tgtEl>
                                            <p:attrNameLst>
                                              <p:attrName>ppt_w</p:attrName>
                                            </p:attrNameLst>
                                          </p:cBhvr>
                                          <p:tavLst>
                                            <p:tav tm="0">
                                              <p:val>
                                                <p:strVal val="4/3*#ppt_w"/>
                                              </p:val>
                                            </p:tav>
                                            <p:tav tm="100000">
                                              <p:val>
                                                <p:strVal val="#ppt_w"/>
                                              </p:val>
                                            </p:tav>
                                          </p:tavLst>
                                        </p:anim>
                                        <p:anim calcmode="lin" valueType="num">
                                          <p:cBhvr>
                                            <p:cTn id="92" dur="500" fill="hold"/>
                                            <p:tgtEl>
                                              <p:spTgt spid="87"/>
                                            </p:tgtEl>
                                            <p:attrNameLst>
                                              <p:attrName>ppt_h</p:attrName>
                                            </p:attrNameLst>
                                          </p:cBhvr>
                                          <p:tavLst>
                                            <p:tav tm="0">
                                              <p:val>
                                                <p:strVal val="4/3*#ppt_h"/>
                                              </p:val>
                                            </p:tav>
                                            <p:tav tm="100000">
                                              <p:val>
                                                <p:strVal val="#ppt_h"/>
                                              </p:val>
                                            </p:tav>
                                          </p:tavLst>
                                        </p:anim>
                                      </p:childTnLst>
                                    </p:cTn>
                                  </p:par>
                                  <p:par>
                                    <p:cTn id="93" presetID="23" presetClass="entr" presetSubtype="288" fill="hold" nodeType="withEffect">
                                      <p:stCondLst>
                                        <p:cond delay="300"/>
                                      </p:stCondLst>
                                      <p:childTnLst>
                                        <p:set>
                                          <p:cBhvr>
                                            <p:cTn id="94" dur="1" fill="hold">
                                              <p:stCondLst>
                                                <p:cond delay="0"/>
                                              </p:stCondLst>
                                            </p:cTn>
                                            <p:tgtEl>
                                              <p:spTgt spid="100"/>
                                            </p:tgtEl>
                                            <p:attrNameLst>
                                              <p:attrName>style.visibility</p:attrName>
                                            </p:attrNameLst>
                                          </p:cBhvr>
                                          <p:to>
                                            <p:strVal val="visible"/>
                                          </p:to>
                                        </p:set>
                                        <p:anim calcmode="lin" valueType="num">
                                          <p:cBhvr>
                                            <p:cTn id="95" dur="500" fill="hold"/>
                                            <p:tgtEl>
                                              <p:spTgt spid="100"/>
                                            </p:tgtEl>
                                            <p:attrNameLst>
                                              <p:attrName>ppt_w</p:attrName>
                                            </p:attrNameLst>
                                          </p:cBhvr>
                                          <p:tavLst>
                                            <p:tav tm="0">
                                              <p:val>
                                                <p:strVal val="4/3*#ppt_w"/>
                                              </p:val>
                                            </p:tav>
                                            <p:tav tm="100000">
                                              <p:val>
                                                <p:strVal val="#ppt_w"/>
                                              </p:val>
                                            </p:tav>
                                          </p:tavLst>
                                        </p:anim>
                                        <p:anim calcmode="lin" valueType="num">
                                          <p:cBhvr>
                                            <p:cTn id="96" dur="500" fill="hold"/>
                                            <p:tgtEl>
                                              <p:spTgt spid="100"/>
                                            </p:tgtEl>
                                            <p:attrNameLst>
                                              <p:attrName>ppt_h</p:attrName>
                                            </p:attrNameLst>
                                          </p:cBhvr>
                                          <p:tavLst>
                                            <p:tav tm="0">
                                              <p:val>
                                                <p:strVal val="4/3*#ppt_h"/>
                                              </p:val>
                                            </p:tav>
                                            <p:tav tm="100000">
                                              <p:val>
                                                <p:strVal val="#ppt_h"/>
                                              </p:val>
                                            </p:tav>
                                          </p:tavLst>
                                        </p:anim>
                                      </p:childTnLst>
                                    </p:cTn>
                                  </p:par>
                                  <p:par>
                                    <p:cTn id="97" presetID="23" presetClass="entr" presetSubtype="288" fill="hold" nodeType="withEffect">
                                      <p:stCondLst>
                                        <p:cond delay="600"/>
                                      </p:stCondLst>
                                      <p:childTnLst>
                                        <p:set>
                                          <p:cBhvr>
                                            <p:cTn id="98" dur="1" fill="hold">
                                              <p:stCondLst>
                                                <p:cond delay="0"/>
                                              </p:stCondLst>
                                            </p:cTn>
                                            <p:tgtEl>
                                              <p:spTgt spid="112"/>
                                            </p:tgtEl>
                                            <p:attrNameLst>
                                              <p:attrName>style.visibility</p:attrName>
                                            </p:attrNameLst>
                                          </p:cBhvr>
                                          <p:to>
                                            <p:strVal val="visible"/>
                                          </p:to>
                                        </p:set>
                                        <p:anim calcmode="lin" valueType="num">
                                          <p:cBhvr>
                                            <p:cTn id="99" dur="500" fill="hold"/>
                                            <p:tgtEl>
                                              <p:spTgt spid="112"/>
                                            </p:tgtEl>
                                            <p:attrNameLst>
                                              <p:attrName>ppt_w</p:attrName>
                                            </p:attrNameLst>
                                          </p:cBhvr>
                                          <p:tavLst>
                                            <p:tav tm="0">
                                              <p:val>
                                                <p:strVal val="4/3*#ppt_w"/>
                                              </p:val>
                                            </p:tav>
                                            <p:tav tm="100000">
                                              <p:val>
                                                <p:strVal val="#ppt_w"/>
                                              </p:val>
                                            </p:tav>
                                          </p:tavLst>
                                        </p:anim>
                                        <p:anim calcmode="lin" valueType="num">
                                          <p:cBhvr>
                                            <p:cTn id="100" dur="500" fill="hold"/>
                                            <p:tgtEl>
                                              <p:spTgt spid="112"/>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淘宝网Chenying0907出品 1"/>
          <p:cNvSpPr/>
          <p:nvPr/>
        </p:nvSpPr>
        <p:spPr>
          <a:xfrm>
            <a:off x="4379230" y="1810544"/>
            <a:ext cx="4766357" cy="2016893"/>
          </a:xfrm>
          <a:custGeom>
            <a:avLst/>
            <a:gdLst>
              <a:gd name="connsiteX0" fmla="*/ 238128 w 4486009"/>
              <a:gd name="connsiteY0" fmla="*/ 0 h 914400"/>
              <a:gd name="connsiteX1" fmla="*/ 1053311 w 4486009"/>
              <a:gd name="connsiteY1" fmla="*/ 0 h 914400"/>
              <a:gd name="connsiteX2" fmla="*/ 4247881 w 4486009"/>
              <a:gd name="connsiteY2" fmla="*/ 0 h 914400"/>
              <a:gd name="connsiteX3" fmla="*/ 4486009 w 4486009"/>
              <a:gd name="connsiteY3" fmla="*/ 457200 h 914400"/>
              <a:gd name="connsiteX4" fmla="*/ 4247881 w 4486009"/>
              <a:gd name="connsiteY4" fmla="*/ 914400 h 914400"/>
              <a:gd name="connsiteX5" fmla="*/ 1053311 w 4486009"/>
              <a:gd name="connsiteY5" fmla="*/ 914400 h 914400"/>
              <a:gd name="connsiteX6" fmla="*/ 238128 w 4486009"/>
              <a:gd name="connsiteY6" fmla="*/ 914400 h 914400"/>
              <a:gd name="connsiteX7" fmla="*/ 0 w 4486009"/>
              <a:gd name="connsiteY7" fmla="*/ 457200 h 914400"/>
              <a:gd name="connsiteX0" fmla="*/ 238128 w 4247881"/>
              <a:gd name="connsiteY0" fmla="*/ 0 h 914400"/>
              <a:gd name="connsiteX1" fmla="*/ 1053311 w 4247881"/>
              <a:gd name="connsiteY1" fmla="*/ 0 h 914400"/>
              <a:gd name="connsiteX2" fmla="*/ 4247881 w 4247881"/>
              <a:gd name="connsiteY2" fmla="*/ 0 h 914400"/>
              <a:gd name="connsiteX3" fmla="*/ 4247881 w 4247881"/>
              <a:gd name="connsiteY3" fmla="*/ 914400 h 914400"/>
              <a:gd name="connsiteX4" fmla="*/ 1053311 w 4247881"/>
              <a:gd name="connsiteY4" fmla="*/ 914400 h 914400"/>
              <a:gd name="connsiteX5" fmla="*/ 238128 w 4247881"/>
              <a:gd name="connsiteY5" fmla="*/ 914400 h 914400"/>
              <a:gd name="connsiteX6" fmla="*/ 0 w 4247881"/>
              <a:gd name="connsiteY6" fmla="*/ 457200 h 914400"/>
              <a:gd name="connsiteX7" fmla="*/ 238128 w 4247881"/>
              <a:gd name="connsiteY7" fmla="*/ 0 h 914400"/>
              <a:gd name="connsiteX0" fmla="*/ 0 w 4009753"/>
              <a:gd name="connsiteY0" fmla="*/ 0 h 914400"/>
              <a:gd name="connsiteX1" fmla="*/ 815183 w 4009753"/>
              <a:gd name="connsiteY1" fmla="*/ 0 h 914400"/>
              <a:gd name="connsiteX2" fmla="*/ 4009753 w 4009753"/>
              <a:gd name="connsiteY2" fmla="*/ 0 h 914400"/>
              <a:gd name="connsiteX3" fmla="*/ 4009753 w 4009753"/>
              <a:gd name="connsiteY3" fmla="*/ 914400 h 914400"/>
              <a:gd name="connsiteX4" fmla="*/ 815183 w 4009753"/>
              <a:gd name="connsiteY4" fmla="*/ 914400 h 914400"/>
              <a:gd name="connsiteX5" fmla="*/ 0 w 4009753"/>
              <a:gd name="connsiteY5" fmla="*/ 914400 h 914400"/>
              <a:gd name="connsiteX6" fmla="*/ 362905 w 4009753"/>
              <a:gd name="connsiteY6" fmla="*/ 457200 h 914400"/>
              <a:gd name="connsiteX7" fmla="*/ 0 w 4009753"/>
              <a:gd name="connsiteY7" fmla="*/ 0 h 914400"/>
              <a:gd name="connsiteX0" fmla="*/ 0 w 4009753"/>
              <a:gd name="connsiteY0" fmla="*/ 0 h 914400"/>
              <a:gd name="connsiteX1" fmla="*/ 815183 w 4009753"/>
              <a:gd name="connsiteY1" fmla="*/ 0 h 914400"/>
              <a:gd name="connsiteX2" fmla="*/ 4009753 w 4009753"/>
              <a:gd name="connsiteY2" fmla="*/ 0 h 914400"/>
              <a:gd name="connsiteX3" fmla="*/ 4009753 w 4009753"/>
              <a:gd name="connsiteY3" fmla="*/ 914400 h 914400"/>
              <a:gd name="connsiteX4" fmla="*/ 815183 w 4009753"/>
              <a:gd name="connsiteY4" fmla="*/ 914400 h 914400"/>
              <a:gd name="connsiteX5" fmla="*/ 0 w 4009753"/>
              <a:gd name="connsiteY5" fmla="*/ 914400 h 914400"/>
              <a:gd name="connsiteX6" fmla="*/ 446125 w 4009753"/>
              <a:gd name="connsiteY6" fmla="*/ 462136 h 914400"/>
              <a:gd name="connsiteX7" fmla="*/ 0 w 4009753"/>
              <a:gd name="connsiteY7" fmla="*/ 0 h 914400"/>
              <a:gd name="connsiteX0" fmla="*/ 0 w 4009753"/>
              <a:gd name="connsiteY0" fmla="*/ 0 h 914400"/>
              <a:gd name="connsiteX1" fmla="*/ 815183 w 4009753"/>
              <a:gd name="connsiteY1" fmla="*/ 0 h 914400"/>
              <a:gd name="connsiteX2" fmla="*/ 4009753 w 4009753"/>
              <a:gd name="connsiteY2" fmla="*/ 0 h 914400"/>
              <a:gd name="connsiteX3" fmla="*/ 4009753 w 4009753"/>
              <a:gd name="connsiteY3" fmla="*/ 914400 h 914400"/>
              <a:gd name="connsiteX4" fmla="*/ 815183 w 4009753"/>
              <a:gd name="connsiteY4" fmla="*/ 914400 h 914400"/>
              <a:gd name="connsiteX5" fmla="*/ 0 w 4009753"/>
              <a:gd name="connsiteY5" fmla="*/ 914400 h 914400"/>
              <a:gd name="connsiteX6" fmla="*/ 402602 w 4009753"/>
              <a:gd name="connsiteY6" fmla="*/ 462136 h 914400"/>
              <a:gd name="connsiteX7" fmla="*/ 0 w 4009753"/>
              <a:gd name="connsiteY7"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09753" h="914400">
                <a:moveTo>
                  <a:pt x="0" y="0"/>
                </a:moveTo>
                <a:lnTo>
                  <a:pt x="815183" y="0"/>
                </a:lnTo>
                <a:lnTo>
                  <a:pt x="4009753" y="0"/>
                </a:lnTo>
                <a:lnTo>
                  <a:pt x="4009753" y="914400"/>
                </a:lnTo>
                <a:lnTo>
                  <a:pt x="815183" y="914400"/>
                </a:lnTo>
                <a:lnTo>
                  <a:pt x="0" y="914400"/>
                </a:lnTo>
                <a:lnTo>
                  <a:pt x="402602" y="462136"/>
                </a:lnTo>
                <a:lnTo>
                  <a:pt x="0" y="0"/>
                </a:lnTo>
                <a:close/>
              </a:path>
            </a:pathLst>
          </a:custGeom>
          <a:solidFill>
            <a:schemeClr val="bg1"/>
          </a:solidFill>
          <a:ln w="15875">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淘宝网Chenying0907出品 2"/>
          <p:cNvGrpSpPr/>
          <p:nvPr/>
        </p:nvGrpSpPr>
        <p:grpSpPr>
          <a:xfrm>
            <a:off x="2395811" y="1810544"/>
            <a:ext cx="2339594" cy="2016893"/>
            <a:chOff x="979199" y="1599428"/>
            <a:chExt cx="2532090" cy="2182838"/>
          </a:xfrm>
        </p:grpSpPr>
        <p:sp>
          <p:nvSpPr>
            <p:cNvPr id="4" name="六边形 3"/>
            <p:cNvSpPr/>
            <p:nvPr/>
          </p:nvSpPr>
          <p:spPr>
            <a:xfrm>
              <a:off x="979199" y="1599428"/>
              <a:ext cx="2532090" cy="2182838"/>
            </a:xfrm>
            <a:prstGeom prst="hexagon">
              <a:avLst/>
            </a:prstGeom>
            <a:solidFill>
              <a:srgbClr val="00AF92"/>
            </a:solidFill>
            <a:ln w="22225">
              <a:noFill/>
            </a:ln>
            <a:effectLst>
              <a:outerShdw blurRad="292100" sx="109000" sy="109000" algn="c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六边形 4"/>
            <p:cNvSpPr/>
            <p:nvPr/>
          </p:nvSpPr>
          <p:spPr>
            <a:xfrm>
              <a:off x="1131599" y="1734086"/>
              <a:ext cx="2221201" cy="1914830"/>
            </a:xfrm>
            <a:prstGeom prst="hexagon">
              <a:avLst/>
            </a:prstGeom>
            <a:blipFill dpi="0" rotWithShape="1">
              <a:blip r:embed="rId3">
                <a:extLst>
                  <a:ext uri="{28A0092B-C50C-407E-A947-70E740481C1C}">
                    <a14:useLocalDpi xmlns:a14="http://schemas.microsoft.com/office/drawing/2010/main" val="0"/>
                  </a:ext>
                </a:extLst>
              </a:blip>
              <a:srcRect/>
              <a:stretch>
                <a:fillRect/>
              </a:stretch>
            </a:blipFill>
            <a:ln w="22225">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淘宝网Chenying0907出品 5"/>
          <p:cNvGrpSpPr/>
          <p:nvPr/>
        </p:nvGrpSpPr>
        <p:grpSpPr>
          <a:xfrm>
            <a:off x="884938" y="1210734"/>
            <a:ext cx="1809205" cy="1559661"/>
            <a:chOff x="979199" y="1599428"/>
            <a:chExt cx="2532090" cy="2182838"/>
          </a:xfrm>
        </p:grpSpPr>
        <p:sp>
          <p:nvSpPr>
            <p:cNvPr id="7" name="六边形 6"/>
            <p:cNvSpPr/>
            <p:nvPr/>
          </p:nvSpPr>
          <p:spPr>
            <a:xfrm>
              <a:off x="979199" y="1599428"/>
              <a:ext cx="2532090" cy="2182838"/>
            </a:xfrm>
            <a:prstGeom prst="hexagon">
              <a:avLst/>
            </a:prstGeom>
            <a:solidFill>
              <a:srgbClr val="E87071"/>
            </a:solidFill>
            <a:ln w="22225">
              <a:noFill/>
            </a:ln>
            <a:effectLst>
              <a:outerShdw blurRad="292100" sx="109000" sy="109000" algn="c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六边形 7"/>
            <p:cNvSpPr/>
            <p:nvPr/>
          </p:nvSpPr>
          <p:spPr>
            <a:xfrm>
              <a:off x="1131599" y="1734086"/>
              <a:ext cx="2221201" cy="1914830"/>
            </a:xfrm>
            <a:prstGeom prst="hexagon">
              <a:avLst/>
            </a:prstGeom>
            <a:blipFill dpi="0" rotWithShape="1">
              <a:blip r:embed="rId4" cstate="print">
                <a:extLst>
                  <a:ext uri="{28A0092B-C50C-407E-A947-70E740481C1C}">
                    <a14:useLocalDpi xmlns:a14="http://schemas.microsoft.com/office/drawing/2010/main" val="0"/>
                  </a:ext>
                </a:extLst>
              </a:blip>
              <a:srcRect/>
              <a:stretch>
                <a:fillRect/>
              </a:stretch>
            </a:blipFill>
            <a:ln w="22225">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9" name="淘宝网Chenying0907出品 8"/>
          <p:cNvGrpSpPr/>
          <p:nvPr/>
        </p:nvGrpSpPr>
        <p:grpSpPr>
          <a:xfrm>
            <a:off x="884938" y="2889828"/>
            <a:ext cx="1809205" cy="1559661"/>
            <a:chOff x="979199" y="1599428"/>
            <a:chExt cx="2532090" cy="2182838"/>
          </a:xfrm>
        </p:grpSpPr>
        <p:sp>
          <p:nvSpPr>
            <p:cNvPr id="10" name="六边形 9"/>
            <p:cNvSpPr/>
            <p:nvPr/>
          </p:nvSpPr>
          <p:spPr>
            <a:xfrm>
              <a:off x="979199" y="1599428"/>
              <a:ext cx="2532090" cy="2182838"/>
            </a:xfrm>
            <a:prstGeom prst="hexagon">
              <a:avLst/>
            </a:prstGeom>
            <a:solidFill>
              <a:srgbClr val="663A77"/>
            </a:solidFill>
            <a:ln w="22225">
              <a:noFill/>
            </a:ln>
            <a:effectLst>
              <a:outerShdw blurRad="292100" sx="109000" sy="109000" algn="c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六边形 10"/>
            <p:cNvSpPr/>
            <p:nvPr/>
          </p:nvSpPr>
          <p:spPr>
            <a:xfrm>
              <a:off x="1131599" y="1734086"/>
              <a:ext cx="2221201" cy="1914830"/>
            </a:xfrm>
            <a:prstGeom prst="hexagon">
              <a:avLst/>
            </a:prstGeom>
            <a:blipFill dpi="0" rotWithShape="1">
              <a:blip r:embed="rId5" cstate="print">
                <a:extLst>
                  <a:ext uri="{28A0092B-C50C-407E-A947-70E740481C1C}">
                    <a14:useLocalDpi xmlns:a14="http://schemas.microsoft.com/office/drawing/2010/main" val="0"/>
                  </a:ext>
                </a:extLst>
              </a:blip>
              <a:srcRect/>
              <a:stretch>
                <a:fillRect/>
              </a:stretch>
            </a:blipFill>
            <a:ln w="22225">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TextBox 12"/>
          <p:cNvSpPr txBox="1"/>
          <p:nvPr/>
        </p:nvSpPr>
        <p:spPr>
          <a:xfrm>
            <a:off x="5036533" y="2080326"/>
            <a:ext cx="3807925" cy="1200329"/>
          </a:xfrm>
          <a:prstGeom prst="rect">
            <a:avLst/>
          </a:prstGeom>
          <a:noFill/>
        </p:spPr>
        <p:txBody>
          <a:bodyPr wrap="square" rtlCol="0">
            <a:spAutoFit/>
          </a:bodyPr>
          <a:lstStyle/>
          <a:p>
            <a:pPr algn="just" latinLnBrk="0">
              <a:lnSpc>
                <a:spcPct val="150000"/>
              </a:lnSpc>
            </a:pPr>
            <a:r>
              <a:rPr lang="en-US" altLang="zh-CN" sz="1600" b="0" dirty="0"/>
              <a:t>Community </a:t>
            </a:r>
            <a:r>
              <a:rPr lang="en-US" altLang="zh-CN" sz="1600" b="0" dirty="0" smtClean="0"/>
              <a:t>education and elder </a:t>
            </a:r>
            <a:r>
              <a:rPr lang="en-US" altLang="zh-CN" sz="1600" b="0" dirty="0"/>
              <a:t>education will be the key areas of Chinese open universities. </a:t>
            </a:r>
            <a:endParaRPr lang="en-US" altLang="zh-CN" sz="1600" b="0" dirty="0">
              <a:solidFill>
                <a:schemeClr val="tx1">
                  <a:lumMod val="75000"/>
                  <a:lumOff val="25000"/>
                </a:schemeClr>
              </a:solidFill>
              <a:latin typeface="方正正纤黑简体" panose="02000000000000000000" pitchFamily="2" charset="-122"/>
              <a:ea typeface="方正正纤黑简体" panose="02000000000000000000" pitchFamily="2" charset="-122"/>
            </a:endParaRPr>
          </a:p>
        </p:txBody>
      </p:sp>
      <p:sp>
        <p:nvSpPr>
          <p:cNvPr id="15" name="淘宝网Chenying0907出品 3"/>
          <p:cNvSpPr>
            <a:spLocks noChangeArrowheads="1"/>
          </p:cNvSpPr>
          <p:nvPr/>
        </p:nvSpPr>
        <p:spPr bwMode="auto">
          <a:xfrm>
            <a:off x="2076374" y="362744"/>
            <a:ext cx="5318063"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68582" tIns="34292" rIns="68582" bIns="34292">
            <a:spAutoFit/>
          </a:bodyPr>
          <a:lstStyle/>
          <a:p>
            <a:r>
              <a:rPr lang="en-US" altLang="zh-CN" sz="2000" dirty="0"/>
              <a:t>Q</a:t>
            </a:r>
            <a:r>
              <a:rPr lang="en-US" altLang="zh-CN" sz="2000" dirty="0" smtClean="0"/>
              <a:t>uality </a:t>
            </a:r>
            <a:r>
              <a:rPr lang="en-US" altLang="zh-CN" sz="2000" dirty="0"/>
              <a:t>E</a:t>
            </a:r>
            <a:r>
              <a:rPr lang="en-US" altLang="zh-CN" sz="2000" dirty="0" smtClean="0"/>
              <a:t>ducation </a:t>
            </a:r>
            <a:r>
              <a:rPr lang="en-US" altLang="zh-CN" sz="2000" dirty="0"/>
              <a:t>A</a:t>
            </a:r>
            <a:r>
              <a:rPr lang="en-US" altLang="zh-CN" sz="2000" dirty="0" smtClean="0"/>
              <a:t>vailable </a:t>
            </a:r>
            <a:r>
              <a:rPr lang="en-US" altLang="zh-CN" sz="2000" dirty="0"/>
              <a:t>to </a:t>
            </a:r>
            <a:r>
              <a:rPr lang="en-US" altLang="zh-CN" sz="2000" dirty="0" smtClean="0"/>
              <a:t>Everybody</a:t>
            </a:r>
            <a:endParaRPr lang="zh-CN" altLang="en-US" sz="2000" dirty="0">
              <a:solidFill>
                <a:schemeClr val="tx1">
                  <a:lumMod val="75000"/>
                  <a:lumOff val="25000"/>
                </a:schemeClr>
              </a:solidFill>
              <a:latin typeface="方正正纤黑简体" panose="02000000000000000000" pitchFamily="2" charset="-122"/>
              <a:ea typeface="方正正纤黑简体" panose="02000000000000000000" pitchFamily="2" charset="-122"/>
              <a:sym typeface="Arial" pitchFamily="34" charset="0"/>
            </a:endParaRPr>
          </a:p>
        </p:txBody>
      </p:sp>
    </p:spTree>
    <p:extLst>
      <p:ext uri="{BB962C8B-B14F-4D97-AF65-F5344CB8AC3E}">
        <p14:creationId xmlns:p14="http://schemas.microsoft.com/office/powerpoint/2010/main" val="2131887903"/>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childTnLst>
                              </p:cTn>
                            </p:par>
                            <p:par>
                              <p:cTn id="23" fill="hold">
                                <p:stCondLst>
                                  <p:cond delay="1000"/>
                                </p:stCondLst>
                                <p:childTnLst>
                                  <p:par>
                                    <p:cTn id="24" presetID="2" presetClass="entr" presetSubtype="2" accel="40000" fill="hold" grpId="0" nodeType="afterEffect" p14:presetBounceEnd="40000">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14:bounceEnd="40000">
                                          <p:cBhvr additive="base">
                                            <p:cTn id="26" dur="1500" fill="hold"/>
                                            <p:tgtEl>
                                              <p:spTgt spid="18"/>
                                            </p:tgtEl>
                                            <p:attrNameLst>
                                              <p:attrName>ppt_x</p:attrName>
                                            </p:attrNameLst>
                                          </p:cBhvr>
                                          <p:tavLst>
                                            <p:tav tm="0">
                                              <p:val>
                                                <p:strVal val="1+#ppt_w/2"/>
                                              </p:val>
                                            </p:tav>
                                            <p:tav tm="100000">
                                              <p:val>
                                                <p:strVal val="#ppt_x"/>
                                              </p:val>
                                            </p:tav>
                                          </p:tavLst>
                                        </p:anim>
                                        <p:anim calcmode="lin" valueType="num" p14:bounceEnd="40000">
                                          <p:cBhvr additive="base">
                                            <p:cTn id="27" dur="1500" fill="hold"/>
                                            <p:tgtEl>
                                              <p:spTgt spid="18"/>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22" presetClass="entr" presetSubtype="1"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up)">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childTnLst>
                              </p:cTn>
                            </p:par>
                            <p:par>
                              <p:cTn id="23" fill="hold">
                                <p:stCondLst>
                                  <p:cond delay="1000"/>
                                </p:stCondLst>
                                <p:childTnLst>
                                  <p:par>
                                    <p:cTn id="24" presetID="2" presetClass="entr" presetSubtype="2" accel="40000"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1500" fill="hold"/>
                                            <p:tgtEl>
                                              <p:spTgt spid="18"/>
                                            </p:tgtEl>
                                            <p:attrNameLst>
                                              <p:attrName>ppt_x</p:attrName>
                                            </p:attrNameLst>
                                          </p:cBhvr>
                                          <p:tavLst>
                                            <p:tav tm="0">
                                              <p:val>
                                                <p:strVal val="1+#ppt_w/2"/>
                                              </p:val>
                                            </p:tav>
                                            <p:tav tm="100000">
                                              <p:val>
                                                <p:strVal val="#ppt_x"/>
                                              </p:val>
                                            </p:tav>
                                          </p:tavLst>
                                        </p:anim>
                                        <p:anim calcmode="lin" valueType="num">
                                          <p:cBhvr additive="base">
                                            <p:cTn id="27" dur="1500" fill="hold"/>
                                            <p:tgtEl>
                                              <p:spTgt spid="18"/>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22" presetClass="entr" presetSubtype="1"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up)">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3"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淘宝网Chenying0907出品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48651" y="1047252"/>
            <a:ext cx="3743886" cy="2451361"/>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68" name="淘宝网Chenying0907出品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169837" y="3182144"/>
            <a:ext cx="2182353" cy="1453446"/>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69" name="淘宝网Chenying0907出品 68"/>
          <p:cNvSpPr/>
          <p:nvPr/>
        </p:nvSpPr>
        <p:spPr>
          <a:xfrm>
            <a:off x="1205092" y="1047252"/>
            <a:ext cx="2718116" cy="523220"/>
          </a:xfrm>
          <a:prstGeom prst="rect">
            <a:avLst/>
          </a:prstGeom>
        </p:spPr>
        <p:txBody>
          <a:bodyPr wrap="square">
            <a:spAutoFit/>
          </a:bodyPr>
          <a:lstStyle/>
          <a:p>
            <a:pPr algn="l"/>
            <a:endParaRPr lang="zh-CN" altLang="en-US" sz="2800" b="0" dirty="0">
              <a:solidFill>
                <a:srgbClr val="663A77"/>
              </a:solidFill>
              <a:latin typeface="Agency FB" panose="020B0503020202020204" pitchFamily="34" charset="0"/>
            </a:endParaRPr>
          </a:p>
        </p:txBody>
      </p:sp>
      <p:sp>
        <p:nvSpPr>
          <p:cNvPr id="70" name="淘宝网Chenying0907出品 69"/>
          <p:cNvSpPr/>
          <p:nvPr/>
        </p:nvSpPr>
        <p:spPr>
          <a:xfrm>
            <a:off x="1612272" y="1638331"/>
            <a:ext cx="184730" cy="338554"/>
          </a:xfrm>
          <a:prstGeom prst="rect">
            <a:avLst/>
          </a:prstGeom>
        </p:spPr>
        <p:txBody>
          <a:bodyPr wrap="none">
            <a:spAutoFit/>
          </a:bodyPr>
          <a:lstStyle/>
          <a:p>
            <a:endParaRPr lang="zh-CN" altLang="en-US" sz="1600" dirty="0">
              <a:solidFill>
                <a:srgbClr val="00AF92"/>
              </a:solidFill>
              <a:latin typeface="方正正纤黑简体" panose="02000000000000000000" pitchFamily="2" charset="-122"/>
              <a:ea typeface="方正正纤黑简体" panose="02000000000000000000" pitchFamily="2" charset="-122"/>
            </a:endParaRPr>
          </a:p>
        </p:txBody>
      </p:sp>
      <p:sp>
        <p:nvSpPr>
          <p:cNvPr id="71" name="淘宝网Chenying0907出品 70"/>
          <p:cNvSpPr/>
          <p:nvPr/>
        </p:nvSpPr>
        <p:spPr>
          <a:xfrm>
            <a:off x="1206670" y="2022079"/>
            <a:ext cx="2867359" cy="332014"/>
          </a:xfrm>
          <a:prstGeom prst="rect">
            <a:avLst/>
          </a:prstGeom>
        </p:spPr>
        <p:txBody>
          <a:bodyPr wrap="square">
            <a:spAutoFit/>
          </a:bodyPr>
          <a:lstStyle/>
          <a:p>
            <a:pPr algn="l" latinLnBrk="0">
              <a:lnSpc>
                <a:spcPct val="150000"/>
              </a:lnSpc>
            </a:pPr>
            <a:endParaRPr lang="zh-CN" altLang="en-US" sz="1200" b="0" dirty="0">
              <a:solidFill>
                <a:schemeClr val="tx1">
                  <a:lumMod val="75000"/>
                  <a:lumOff val="25000"/>
                </a:schemeClr>
              </a:solidFill>
              <a:latin typeface="方正正纤黑简体" panose="02000000000000000000" pitchFamily="2" charset="-122"/>
              <a:ea typeface="方正正纤黑简体" panose="02000000000000000000" pitchFamily="2" charset="-122"/>
            </a:endParaRPr>
          </a:p>
        </p:txBody>
      </p:sp>
      <p:sp>
        <p:nvSpPr>
          <p:cNvPr id="47" name="淘宝网Chenying0907出品 3"/>
          <p:cNvSpPr>
            <a:spLocks noChangeArrowheads="1"/>
          </p:cNvSpPr>
          <p:nvPr/>
        </p:nvSpPr>
        <p:spPr bwMode="auto">
          <a:xfrm>
            <a:off x="2134393" y="210344"/>
            <a:ext cx="4495801" cy="684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square" lIns="68582" tIns="34292" rIns="68582" bIns="34292">
            <a:spAutoFit/>
          </a:bodyPr>
          <a:lstStyle/>
          <a:p>
            <a:r>
              <a:rPr lang="en-US" altLang="zh-CN" sz="2000" dirty="0"/>
              <a:t>Community education in China assumes a great historical mission.</a:t>
            </a:r>
            <a:endParaRPr lang="zh-CN" altLang="en-US" sz="2000" dirty="0">
              <a:solidFill>
                <a:schemeClr val="tx1">
                  <a:lumMod val="75000"/>
                  <a:lumOff val="25000"/>
                </a:schemeClr>
              </a:solidFill>
              <a:latin typeface="方正正纤黑简体" panose="02000000000000000000" pitchFamily="2" charset="-122"/>
              <a:ea typeface="方正正纤黑简体" panose="02000000000000000000" pitchFamily="2" charset="-122"/>
              <a:sym typeface="Arial" pitchFamily="34" charset="0"/>
            </a:endParaRPr>
          </a:p>
        </p:txBody>
      </p:sp>
      <p:sp>
        <p:nvSpPr>
          <p:cNvPr id="2" name="矩形 1"/>
          <p:cNvSpPr/>
          <p:nvPr/>
        </p:nvSpPr>
        <p:spPr>
          <a:xfrm>
            <a:off x="305593" y="1483218"/>
            <a:ext cx="3505201" cy="1384995"/>
          </a:xfrm>
          <a:prstGeom prst="rect">
            <a:avLst/>
          </a:prstGeom>
        </p:spPr>
        <p:txBody>
          <a:bodyPr wrap="square">
            <a:spAutoFit/>
          </a:bodyPr>
          <a:lstStyle/>
          <a:p>
            <a:pPr algn="just"/>
            <a:r>
              <a:rPr lang="en-US" altLang="zh-CN" sz="1400" b="0" dirty="0"/>
              <a:t>Community education must carry out such generalization education to meet the learning demand of different people and assure most of the social members can adapt to, particularly, initiatively adapt to the accelerated social changes</a:t>
            </a:r>
            <a:r>
              <a:rPr lang="en-US" altLang="zh-CN" sz="1400" b="0" dirty="0" smtClean="0"/>
              <a:t>. . </a:t>
            </a:r>
            <a:endParaRPr lang="zh-CN" altLang="en-US" sz="1400" b="0" dirty="0"/>
          </a:p>
        </p:txBody>
      </p:sp>
      <p:sp>
        <p:nvSpPr>
          <p:cNvPr id="3" name="矩形 2"/>
          <p:cNvSpPr/>
          <p:nvPr/>
        </p:nvSpPr>
        <p:spPr>
          <a:xfrm>
            <a:off x="991394" y="3681483"/>
            <a:ext cx="4495800" cy="954107"/>
          </a:xfrm>
          <a:prstGeom prst="rect">
            <a:avLst/>
          </a:prstGeom>
        </p:spPr>
        <p:txBody>
          <a:bodyPr wrap="square">
            <a:spAutoFit/>
          </a:bodyPr>
          <a:lstStyle/>
          <a:p>
            <a:pPr algn="just"/>
            <a:r>
              <a:rPr lang="en-US" altLang="zh-CN" sz="1400" b="0" dirty="0">
                <a:solidFill>
                  <a:prstClr val="black"/>
                </a:solidFill>
              </a:rPr>
              <a:t>In this sense, community education is real quality-oriented education, is return of educational essence, and reflects value rationality of education, educational progress and social progress</a:t>
            </a:r>
            <a:endParaRPr lang="zh-CN" altLang="en-US" dirty="0"/>
          </a:p>
        </p:txBody>
      </p:sp>
    </p:spTree>
    <p:extLst>
      <p:ext uri="{BB962C8B-B14F-4D97-AF65-F5344CB8AC3E}">
        <p14:creationId xmlns:p14="http://schemas.microsoft.com/office/powerpoint/2010/main" val="2061588683"/>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heel(1)">
                                          <p:cBhvr>
                                            <p:cTn id="7" dur="1000"/>
                                            <p:tgtEl>
                                              <p:spTgt spid="67"/>
                                            </p:tgtEl>
                                          </p:cBhvr>
                                        </p:animEffect>
                                      </p:childTnLst>
                                    </p:cTn>
                                  </p:par>
                                  <p:par>
                                    <p:cTn id="8" presetID="2" presetClass="entr" presetSubtype="4" fill="hold" nodeType="withEffect" p14:presetBounceEnd="60000">
                                      <p:stCondLst>
                                        <p:cond delay="500"/>
                                      </p:stCondLst>
                                      <p:childTnLst>
                                        <p:set>
                                          <p:cBhvr>
                                            <p:cTn id="9" dur="1" fill="hold">
                                              <p:stCondLst>
                                                <p:cond delay="0"/>
                                              </p:stCondLst>
                                            </p:cTn>
                                            <p:tgtEl>
                                              <p:spTgt spid="68"/>
                                            </p:tgtEl>
                                            <p:attrNameLst>
                                              <p:attrName>style.visibility</p:attrName>
                                            </p:attrNameLst>
                                          </p:cBhvr>
                                          <p:to>
                                            <p:strVal val="visible"/>
                                          </p:to>
                                        </p:set>
                                        <p:anim calcmode="lin" valueType="num" p14:bounceEnd="60000">
                                          <p:cBhvr additive="base">
                                            <p:cTn id="10" dur="1500" fill="hold"/>
                                            <p:tgtEl>
                                              <p:spTgt spid="68"/>
                                            </p:tgtEl>
                                            <p:attrNameLst>
                                              <p:attrName>ppt_x</p:attrName>
                                            </p:attrNameLst>
                                          </p:cBhvr>
                                          <p:tavLst>
                                            <p:tav tm="0">
                                              <p:val>
                                                <p:strVal val="#ppt_x"/>
                                              </p:val>
                                            </p:tav>
                                            <p:tav tm="100000">
                                              <p:val>
                                                <p:strVal val="#ppt_x"/>
                                              </p:val>
                                            </p:tav>
                                          </p:tavLst>
                                        </p:anim>
                                        <p:anim calcmode="lin" valueType="num" p14:bounceEnd="60000">
                                          <p:cBhvr additive="base">
                                            <p:cTn id="11" dur="1500" fill="hold"/>
                                            <p:tgtEl>
                                              <p:spTgt spid="68"/>
                                            </p:tgtEl>
                                            <p:attrNameLst>
                                              <p:attrName>ppt_y</p:attrName>
                                            </p:attrNameLst>
                                          </p:cBhvr>
                                          <p:tavLst>
                                            <p:tav tm="0">
                                              <p:val>
                                                <p:strVal val="1+#ppt_h/2"/>
                                              </p:val>
                                            </p:tav>
                                            <p:tav tm="100000">
                                              <p:val>
                                                <p:strVal val="#ppt_y"/>
                                              </p:val>
                                            </p:tav>
                                          </p:tavLst>
                                        </p:anim>
                                      </p:childTnLst>
                                    </p:cTn>
                                  </p:par>
                                </p:childTnLst>
                              </p:cTn>
                            </p:par>
                            <p:par>
                              <p:cTn id="12" fill="hold">
                                <p:stCondLst>
                                  <p:cond delay="2000"/>
                                </p:stCondLst>
                                <p:childTnLst>
                                  <p:par>
                                    <p:cTn id="13" presetID="22" presetClass="entr" presetSubtype="8" fill="hold" grpId="0" nodeType="afterEffect" nodePh="1">
                                      <p:stCondLst>
                                        <p:cond delay="0"/>
                                      </p:stCondLst>
                                      <p:endCondLst>
                                        <p:cond evt="begin" delay="0">
                                          <p:tn val="13"/>
                                        </p:cond>
                                      </p:endCondLst>
                                      <p:childTnLst>
                                        <p:set>
                                          <p:cBhvr>
                                            <p:cTn id="14" dur="1" fill="hold">
                                              <p:stCondLst>
                                                <p:cond delay="0"/>
                                              </p:stCondLst>
                                            </p:cTn>
                                            <p:tgtEl>
                                              <p:spTgt spid="69"/>
                                            </p:tgtEl>
                                            <p:attrNameLst>
                                              <p:attrName>style.visibility</p:attrName>
                                            </p:attrNameLst>
                                          </p:cBhvr>
                                          <p:to>
                                            <p:strVal val="visible"/>
                                          </p:to>
                                        </p:set>
                                        <p:animEffect transition="in" filter="wipe(left)">
                                          <p:cBhvr>
                                            <p:cTn id="15" dur="1000"/>
                                            <p:tgtEl>
                                              <p:spTgt spid="69"/>
                                            </p:tgtEl>
                                          </p:cBhvr>
                                        </p:animEffect>
                                      </p:childTnLst>
                                    </p:cTn>
                                  </p:par>
                                </p:childTnLst>
                              </p:cTn>
                            </p:par>
                            <p:par>
                              <p:cTn id="16" fill="hold">
                                <p:stCondLst>
                                  <p:cond delay="3000"/>
                                </p:stCondLst>
                                <p:childTnLst>
                                  <p:par>
                                    <p:cTn id="17" presetID="23" presetClass="entr" presetSubtype="16" fill="hold" grpId="0" nodeType="afterEffect" nodePh="1">
                                      <p:stCondLst>
                                        <p:cond delay="0"/>
                                      </p:stCondLst>
                                      <p:endCondLst>
                                        <p:cond evt="begin" delay="0">
                                          <p:tn val="17"/>
                                        </p:cond>
                                      </p:endCondLst>
                                      <p:iterate type="lt">
                                        <p:tmPct val="20000"/>
                                      </p:iterate>
                                      <p:childTnLst>
                                        <p:set>
                                          <p:cBhvr>
                                            <p:cTn id="18" dur="1" fill="hold">
                                              <p:stCondLst>
                                                <p:cond delay="0"/>
                                              </p:stCondLst>
                                            </p:cTn>
                                            <p:tgtEl>
                                              <p:spTgt spid="70"/>
                                            </p:tgtEl>
                                            <p:attrNameLst>
                                              <p:attrName>style.visibility</p:attrName>
                                            </p:attrNameLst>
                                          </p:cBhvr>
                                          <p:to>
                                            <p:strVal val="visible"/>
                                          </p:to>
                                        </p:set>
                                        <p:anim calcmode="lin" valueType="num">
                                          <p:cBhvr>
                                            <p:cTn id="19" dur="500" fill="hold"/>
                                            <p:tgtEl>
                                              <p:spTgt spid="70"/>
                                            </p:tgtEl>
                                            <p:attrNameLst>
                                              <p:attrName>ppt_w</p:attrName>
                                            </p:attrNameLst>
                                          </p:cBhvr>
                                          <p:tavLst>
                                            <p:tav tm="0">
                                              <p:val>
                                                <p:fltVal val="0"/>
                                              </p:val>
                                            </p:tav>
                                            <p:tav tm="100000">
                                              <p:val>
                                                <p:strVal val="#ppt_w"/>
                                              </p:val>
                                            </p:tav>
                                          </p:tavLst>
                                        </p:anim>
                                        <p:anim calcmode="lin" valueType="num">
                                          <p:cBhvr>
                                            <p:cTn id="20" dur="500" fill="hold"/>
                                            <p:tgtEl>
                                              <p:spTgt spid="70"/>
                                            </p:tgtEl>
                                            <p:attrNameLst>
                                              <p:attrName>ppt_h</p:attrName>
                                            </p:attrNameLst>
                                          </p:cBhvr>
                                          <p:tavLst>
                                            <p:tav tm="0">
                                              <p:val>
                                                <p:fltVal val="0"/>
                                              </p:val>
                                            </p:tav>
                                            <p:tav tm="100000">
                                              <p:val>
                                                <p:strVal val="#ppt_h"/>
                                              </p:val>
                                            </p:tav>
                                          </p:tavLst>
                                        </p:anim>
                                      </p:childTnLst>
                                    </p:cTn>
                                  </p:par>
                                </p:childTnLst>
                              </p:cTn>
                            </p:par>
                            <p:par>
                              <p:cTn id="21" fill="hold">
                                <p:stCondLst>
                                  <p:cond delay="3800"/>
                                </p:stCondLst>
                                <p:childTnLst>
                                  <p:par>
                                    <p:cTn id="22" presetID="22" presetClass="entr" presetSubtype="1" fill="hold" grpId="0" nodeType="afterEffect" nodePh="1">
                                      <p:stCondLst>
                                        <p:cond delay="0"/>
                                      </p:stCondLst>
                                      <p:endCondLst>
                                        <p:cond evt="begin" delay="0">
                                          <p:tn val="22"/>
                                        </p:cond>
                                      </p:endCondLst>
                                      <p:childTnLst>
                                        <p:set>
                                          <p:cBhvr>
                                            <p:cTn id="23" dur="1" fill="hold">
                                              <p:stCondLst>
                                                <p:cond delay="0"/>
                                              </p:stCondLst>
                                            </p:cTn>
                                            <p:tgtEl>
                                              <p:spTgt spid="71"/>
                                            </p:tgtEl>
                                            <p:attrNameLst>
                                              <p:attrName>style.visibility</p:attrName>
                                            </p:attrNameLst>
                                          </p:cBhvr>
                                          <p:to>
                                            <p:strVal val="visible"/>
                                          </p:to>
                                        </p:set>
                                        <p:animEffect transition="in" filter="wipe(up)">
                                          <p:cBhvr>
                                            <p:cTn id="24" dur="1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0" grpId="0"/>
          <p:bldP spid="7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heel(1)">
                                          <p:cBhvr>
                                            <p:cTn id="7" dur="1000"/>
                                            <p:tgtEl>
                                              <p:spTgt spid="67"/>
                                            </p:tgtEl>
                                          </p:cBhvr>
                                        </p:animEffect>
                                      </p:childTnLst>
                                    </p:cTn>
                                  </p:par>
                                  <p:par>
                                    <p:cTn id="8" presetID="2" presetClass="entr" presetSubtype="4" fill="hold" nodeType="withEffect">
                                      <p:stCondLst>
                                        <p:cond delay="500"/>
                                      </p:stCondLst>
                                      <p:childTnLst>
                                        <p:set>
                                          <p:cBhvr>
                                            <p:cTn id="9" dur="1" fill="hold">
                                              <p:stCondLst>
                                                <p:cond delay="0"/>
                                              </p:stCondLst>
                                            </p:cTn>
                                            <p:tgtEl>
                                              <p:spTgt spid="68"/>
                                            </p:tgtEl>
                                            <p:attrNameLst>
                                              <p:attrName>style.visibility</p:attrName>
                                            </p:attrNameLst>
                                          </p:cBhvr>
                                          <p:to>
                                            <p:strVal val="visible"/>
                                          </p:to>
                                        </p:set>
                                        <p:anim calcmode="lin" valueType="num">
                                          <p:cBhvr additive="base">
                                            <p:cTn id="10" dur="1500" fill="hold"/>
                                            <p:tgtEl>
                                              <p:spTgt spid="68"/>
                                            </p:tgtEl>
                                            <p:attrNameLst>
                                              <p:attrName>ppt_x</p:attrName>
                                            </p:attrNameLst>
                                          </p:cBhvr>
                                          <p:tavLst>
                                            <p:tav tm="0">
                                              <p:val>
                                                <p:strVal val="#ppt_x"/>
                                              </p:val>
                                            </p:tav>
                                            <p:tav tm="100000">
                                              <p:val>
                                                <p:strVal val="#ppt_x"/>
                                              </p:val>
                                            </p:tav>
                                          </p:tavLst>
                                        </p:anim>
                                        <p:anim calcmode="lin" valueType="num">
                                          <p:cBhvr additive="base">
                                            <p:cTn id="11" dur="1500" fill="hold"/>
                                            <p:tgtEl>
                                              <p:spTgt spid="68"/>
                                            </p:tgtEl>
                                            <p:attrNameLst>
                                              <p:attrName>ppt_y</p:attrName>
                                            </p:attrNameLst>
                                          </p:cBhvr>
                                          <p:tavLst>
                                            <p:tav tm="0">
                                              <p:val>
                                                <p:strVal val="1+#ppt_h/2"/>
                                              </p:val>
                                            </p:tav>
                                            <p:tav tm="100000">
                                              <p:val>
                                                <p:strVal val="#ppt_y"/>
                                              </p:val>
                                            </p:tav>
                                          </p:tavLst>
                                        </p:anim>
                                      </p:childTnLst>
                                    </p:cTn>
                                  </p:par>
                                </p:childTnLst>
                              </p:cTn>
                            </p:par>
                            <p:par>
                              <p:cTn id="12" fill="hold">
                                <p:stCondLst>
                                  <p:cond delay="2000"/>
                                </p:stCondLst>
                                <p:childTnLst>
                                  <p:par>
                                    <p:cTn id="13" presetID="22" presetClass="entr" presetSubtype="8" fill="hold" grpId="0" nodeType="afterEffect" nodePh="1">
                                      <p:stCondLst>
                                        <p:cond delay="0"/>
                                      </p:stCondLst>
                                      <p:endCondLst>
                                        <p:cond evt="begin" delay="0">
                                          <p:tn val="13"/>
                                        </p:cond>
                                      </p:endCondLst>
                                      <p:childTnLst>
                                        <p:set>
                                          <p:cBhvr>
                                            <p:cTn id="14" dur="1" fill="hold">
                                              <p:stCondLst>
                                                <p:cond delay="0"/>
                                              </p:stCondLst>
                                            </p:cTn>
                                            <p:tgtEl>
                                              <p:spTgt spid="69"/>
                                            </p:tgtEl>
                                            <p:attrNameLst>
                                              <p:attrName>style.visibility</p:attrName>
                                            </p:attrNameLst>
                                          </p:cBhvr>
                                          <p:to>
                                            <p:strVal val="visible"/>
                                          </p:to>
                                        </p:set>
                                        <p:animEffect transition="in" filter="wipe(left)">
                                          <p:cBhvr>
                                            <p:cTn id="15" dur="1000"/>
                                            <p:tgtEl>
                                              <p:spTgt spid="69"/>
                                            </p:tgtEl>
                                          </p:cBhvr>
                                        </p:animEffect>
                                      </p:childTnLst>
                                    </p:cTn>
                                  </p:par>
                                </p:childTnLst>
                              </p:cTn>
                            </p:par>
                            <p:par>
                              <p:cTn id="16" fill="hold">
                                <p:stCondLst>
                                  <p:cond delay="3000"/>
                                </p:stCondLst>
                                <p:childTnLst>
                                  <p:par>
                                    <p:cTn id="17" presetID="23" presetClass="entr" presetSubtype="16" fill="hold" grpId="0" nodeType="afterEffect" nodePh="1">
                                      <p:stCondLst>
                                        <p:cond delay="0"/>
                                      </p:stCondLst>
                                      <p:endCondLst>
                                        <p:cond evt="begin" delay="0">
                                          <p:tn val="17"/>
                                        </p:cond>
                                      </p:endCondLst>
                                      <p:iterate type="lt">
                                        <p:tmPct val="20000"/>
                                      </p:iterate>
                                      <p:childTnLst>
                                        <p:set>
                                          <p:cBhvr>
                                            <p:cTn id="18" dur="1" fill="hold">
                                              <p:stCondLst>
                                                <p:cond delay="0"/>
                                              </p:stCondLst>
                                            </p:cTn>
                                            <p:tgtEl>
                                              <p:spTgt spid="70"/>
                                            </p:tgtEl>
                                            <p:attrNameLst>
                                              <p:attrName>style.visibility</p:attrName>
                                            </p:attrNameLst>
                                          </p:cBhvr>
                                          <p:to>
                                            <p:strVal val="visible"/>
                                          </p:to>
                                        </p:set>
                                        <p:anim calcmode="lin" valueType="num">
                                          <p:cBhvr>
                                            <p:cTn id="19" dur="500" fill="hold"/>
                                            <p:tgtEl>
                                              <p:spTgt spid="70"/>
                                            </p:tgtEl>
                                            <p:attrNameLst>
                                              <p:attrName>ppt_w</p:attrName>
                                            </p:attrNameLst>
                                          </p:cBhvr>
                                          <p:tavLst>
                                            <p:tav tm="0">
                                              <p:val>
                                                <p:fltVal val="0"/>
                                              </p:val>
                                            </p:tav>
                                            <p:tav tm="100000">
                                              <p:val>
                                                <p:strVal val="#ppt_w"/>
                                              </p:val>
                                            </p:tav>
                                          </p:tavLst>
                                        </p:anim>
                                        <p:anim calcmode="lin" valueType="num">
                                          <p:cBhvr>
                                            <p:cTn id="20" dur="500" fill="hold"/>
                                            <p:tgtEl>
                                              <p:spTgt spid="70"/>
                                            </p:tgtEl>
                                            <p:attrNameLst>
                                              <p:attrName>ppt_h</p:attrName>
                                            </p:attrNameLst>
                                          </p:cBhvr>
                                          <p:tavLst>
                                            <p:tav tm="0">
                                              <p:val>
                                                <p:fltVal val="0"/>
                                              </p:val>
                                            </p:tav>
                                            <p:tav tm="100000">
                                              <p:val>
                                                <p:strVal val="#ppt_h"/>
                                              </p:val>
                                            </p:tav>
                                          </p:tavLst>
                                        </p:anim>
                                      </p:childTnLst>
                                    </p:cTn>
                                  </p:par>
                                </p:childTnLst>
                              </p:cTn>
                            </p:par>
                            <p:par>
                              <p:cTn id="21" fill="hold">
                                <p:stCondLst>
                                  <p:cond delay="3800"/>
                                </p:stCondLst>
                                <p:childTnLst>
                                  <p:par>
                                    <p:cTn id="22" presetID="22" presetClass="entr" presetSubtype="1" fill="hold" grpId="0" nodeType="afterEffect" nodePh="1">
                                      <p:stCondLst>
                                        <p:cond delay="0"/>
                                      </p:stCondLst>
                                      <p:endCondLst>
                                        <p:cond evt="begin" delay="0">
                                          <p:tn val="22"/>
                                        </p:cond>
                                      </p:endCondLst>
                                      <p:childTnLst>
                                        <p:set>
                                          <p:cBhvr>
                                            <p:cTn id="23" dur="1" fill="hold">
                                              <p:stCondLst>
                                                <p:cond delay="0"/>
                                              </p:stCondLst>
                                            </p:cTn>
                                            <p:tgtEl>
                                              <p:spTgt spid="71"/>
                                            </p:tgtEl>
                                            <p:attrNameLst>
                                              <p:attrName>style.visibility</p:attrName>
                                            </p:attrNameLst>
                                          </p:cBhvr>
                                          <p:to>
                                            <p:strVal val="visible"/>
                                          </p:to>
                                        </p:set>
                                        <p:animEffect transition="in" filter="wipe(up)">
                                          <p:cBhvr>
                                            <p:cTn id="24" dur="1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0" grpId="0"/>
          <p:bldP spid="71"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淘宝网Chenying0907出品 9"/>
          <p:cNvGrpSpPr/>
          <p:nvPr/>
        </p:nvGrpSpPr>
        <p:grpSpPr>
          <a:xfrm>
            <a:off x="2480856" y="2511387"/>
            <a:ext cx="468272" cy="479596"/>
            <a:chOff x="3573105" y="2423936"/>
            <a:chExt cx="468272" cy="479596"/>
          </a:xfrm>
        </p:grpSpPr>
        <p:sp>
          <p:nvSpPr>
            <p:cNvPr id="85" name="淘宝网Chenying0907出品 84"/>
            <p:cNvSpPr/>
            <p:nvPr/>
          </p:nvSpPr>
          <p:spPr>
            <a:xfrm>
              <a:off x="3573105" y="2423936"/>
              <a:ext cx="468272" cy="479596"/>
            </a:xfrm>
            <a:prstGeom prst="ellipse">
              <a:avLst/>
            </a:prstGeom>
            <a:gradFill>
              <a:gsLst>
                <a:gs pos="100000">
                  <a:schemeClr val="bg1">
                    <a:lumMod val="95000"/>
                  </a:schemeClr>
                </a:gs>
                <a:gs pos="0">
                  <a:schemeClr val="bg1">
                    <a:lumMod val="75000"/>
                  </a:schemeClr>
                </a:gs>
              </a:gsLst>
              <a:lin ang="2700000" scaled="1"/>
            </a:gradFill>
            <a:ln w="15875">
              <a:gradFill flip="none" rotWithShape="1">
                <a:gsLst>
                  <a:gs pos="0">
                    <a:schemeClr val="bg1"/>
                  </a:gs>
                  <a:gs pos="100000">
                    <a:schemeClr val="bg1">
                      <a:lumMod val="75000"/>
                    </a:schemeClr>
                  </a:gs>
                </a:gsLst>
                <a:lin ang="2700000" scaled="1"/>
                <a:tileRect/>
              </a:gradFill>
            </a:ln>
            <a:effectLst>
              <a:outerShdw blurRad="254000" dist="762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9" name="淘宝网Chenying0907出品 8"/>
            <p:cNvGrpSpPr/>
            <p:nvPr/>
          </p:nvGrpSpPr>
          <p:grpSpPr>
            <a:xfrm>
              <a:off x="3674853" y="2534452"/>
              <a:ext cx="259746" cy="258563"/>
              <a:chOff x="3663399" y="2531747"/>
              <a:chExt cx="259746" cy="258563"/>
            </a:xfrm>
            <a:solidFill>
              <a:schemeClr val="tx1">
                <a:lumMod val="75000"/>
                <a:lumOff val="25000"/>
              </a:schemeClr>
            </a:solidFill>
          </p:grpSpPr>
          <p:sp>
            <p:nvSpPr>
              <p:cNvPr id="50" name="淘宝网Chenying0907出品 412"/>
              <p:cNvSpPr>
                <a:spLocks noEditPoints="1"/>
              </p:cNvSpPr>
              <p:nvPr/>
            </p:nvSpPr>
            <p:spPr bwMode="auto">
              <a:xfrm>
                <a:off x="3818118" y="2531747"/>
                <a:ext cx="105027" cy="98917"/>
              </a:xfrm>
              <a:custGeom>
                <a:avLst/>
                <a:gdLst>
                  <a:gd name="T0" fmla="*/ 105 w 108"/>
                  <a:gd name="T1" fmla="*/ 44 h 108"/>
                  <a:gd name="T2" fmla="*/ 89 w 108"/>
                  <a:gd name="T3" fmla="*/ 41 h 108"/>
                  <a:gd name="T4" fmla="*/ 88 w 108"/>
                  <a:gd name="T5" fmla="*/ 38 h 108"/>
                  <a:gd name="T6" fmla="*/ 97 w 108"/>
                  <a:gd name="T7" fmla="*/ 25 h 108"/>
                  <a:gd name="T8" fmla="*/ 96 w 108"/>
                  <a:gd name="T9" fmla="*/ 20 h 108"/>
                  <a:gd name="T10" fmla="*/ 87 w 108"/>
                  <a:gd name="T11" fmla="*/ 11 h 108"/>
                  <a:gd name="T12" fmla="*/ 83 w 108"/>
                  <a:gd name="T13" fmla="*/ 11 h 108"/>
                  <a:gd name="T14" fmla="*/ 69 w 108"/>
                  <a:gd name="T15" fmla="*/ 20 h 108"/>
                  <a:gd name="T16" fmla="*/ 66 w 108"/>
                  <a:gd name="T17" fmla="*/ 19 h 108"/>
                  <a:gd name="T18" fmla="*/ 64 w 108"/>
                  <a:gd name="T19" fmla="*/ 3 h 108"/>
                  <a:gd name="T20" fmla="*/ 60 w 108"/>
                  <a:gd name="T21" fmla="*/ 0 h 108"/>
                  <a:gd name="T22" fmla="*/ 48 w 108"/>
                  <a:gd name="T23" fmla="*/ 0 h 108"/>
                  <a:gd name="T24" fmla="*/ 44 w 108"/>
                  <a:gd name="T25" fmla="*/ 3 h 108"/>
                  <a:gd name="T26" fmla="*/ 41 w 108"/>
                  <a:gd name="T27" fmla="*/ 19 h 108"/>
                  <a:gd name="T28" fmla="*/ 38 w 108"/>
                  <a:gd name="T29" fmla="*/ 20 h 108"/>
                  <a:gd name="T30" fmla="*/ 25 w 108"/>
                  <a:gd name="T31" fmla="*/ 11 h 108"/>
                  <a:gd name="T32" fmla="*/ 20 w 108"/>
                  <a:gd name="T33" fmla="*/ 11 h 108"/>
                  <a:gd name="T34" fmla="*/ 11 w 108"/>
                  <a:gd name="T35" fmla="*/ 20 h 108"/>
                  <a:gd name="T36" fmla="*/ 11 w 108"/>
                  <a:gd name="T37" fmla="*/ 25 h 108"/>
                  <a:gd name="T38" fmla="*/ 20 w 108"/>
                  <a:gd name="T39" fmla="*/ 38 h 108"/>
                  <a:gd name="T40" fmla="*/ 19 w 108"/>
                  <a:gd name="T41" fmla="*/ 41 h 108"/>
                  <a:gd name="T42" fmla="*/ 3 w 108"/>
                  <a:gd name="T43" fmla="*/ 44 h 108"/>
                  <a:gd name="T44" fmla="*/ 0 w 108"/>
                  <a:gd name="T45" fmla="*/ 48 h 108"/>
                  <a:gd name="T46" fmla="*/ 0 w 108"/>
                  <a:gd name="T47" fmla="*/ 60 h 108"/>
                  <a:gd name="T48" fmla="*/ 3 w 108"/>
                  <a:gd name="T49" fmla="*/ 64 h 108"/>
                  <a:gd name="T50" fmla="*/ 19 w 108"/>
                  <a:gd name="T51" fmla="*/ 67 h 108"/>
                  <a:gd name="T52" fmla="*/ 20 w 108"/>
                  <a:gd name="T53" fmla="*/ 69 h 108"/>
                  <a:gd name="T54" fmla="*/ 11 w 108"/>
                  <a:gd name="T55" fmla="*/ 83 h 108"/>
                  <a:gd name="T56" fmla="*/ 11 w 108"/>
                  <a:gd name="T57" fmla="*/ 88 h 108"/>
                  <a:gd name="T58" fmla="*/ 20 w 108"/>
                  <a:gd name="T59" fmla="*/ 96 h 108"/>
                  <a:gd name="T60" fmla="*/ 25 w 108"/>
                  <a:gd name="T61" fmla="*/ 97 h 108"/>
                  <a:gd name="T62" fmla="*/ 38 w 108"/>
                  <a:gd name="T63" fmla="*/ 88 h 108"/>
                  <a:gd name="T64" fmla="*/ 41 w 108"/>
                  <a:gd name="T65" fmla="*/ 89 h 108"/>
                  <a:gd name="T66" fmla="*/ 44 w 108"/>
                  <a:gd name="T67" fmla="*/ 105 h 108"/>
                  <a:gd name="T68" fmla="*/ 48 w 108"/>
                  <a:gd name="T69" fmla="*/ 108 h 108"/>
                  <a:gd name="T70" fmla="*/ 60 w 108"/>
                  <a:gd name="T71" fmla="*/ 108 h 108"/>
                  <a:gd name="T72" fmla="*/ 64 w 108"/>
                  <a:gd name="T73" fmla="*/ 105 h 108"/>
                  <a:gd name="T74" fmla="*/ 66 w 108"/>
                  <a:gd name="T75" fmla="*/ 89 h 108"/>
                  <a:gd name="T76" fmla="*/ 69 w 108"/>
                  <a:gd name="T77" fmla="*/ 88 h 108"/>
                  <a:gd name="T78" fmla="*/ 83 w 108"/>
                  <a:gd name="T79" fmla="*/ 97 h 108"/>
                  <a:gd name="T80" fmla="*/ 87 w 108"/>
                  <a:gd name="T81" fmla="*/ 96 h 108"/>
                  <a:gd name="T82" fmla="*/ 96 w 108"/>
                  <a:gd name="T83" fmla="*/ 88 h 108"/>
                  <a:gd name="T84" fmla="*/ 97 w 108"/>
                  <a:gd name="T85" fmla="*/ 83 h 108"/>
                  <a:gd name="T86" fmla="*/ 88 w 108"/>
                  <a:gd name="T87" fmla="*/ 69 h 108"/>
                  <a:gd name="T88" fmla="*/ 89 w 108"/>
                  <a:gd name="T89" fmla="*/ 67 h 108"/>
                  <a:gd name="T90" fmla="*/ 105 w 108"/>
                  <a:gd name="T91" fmla="*/ 64 h 108"/>
                  <a:gd name="T92" fmla="*/ 108 w 108"/>
                  <a:gd name="T93" fmla="*/ 60 h 108"/>
                  <a:gd name="T94" fmla="*/ 108 w 108"/>
                  <a:gd name="T95" fmla="*/ 48 h 108"/>
                  <a:gd name="T96" fmla="*/ 105 w 108"/>
                  <a:gd name="T97" fmla="*/ 44 h 108"/>
                  <a:gd name="T98" fmla="*/ 54 w 108"/>
                  <a:gd name="T99" fmla="*/ 71 h 108"/>
                  <a:gd name="T100" fmla="*/ 37 w 108"/>
                  <a:gd name="T101" fmla="*/ 54 h 108"/>
                  <a:gd name="T102" fmla="*/ 54 w 108"/>
                  <a:gd name="T103" fmla="*/ 37 h 108"/>
                  <a:gd name="T104" fmla="*/ 71 w 108"/>
                  <a:gd name="T105" fmla="*/ 54 h 108"/>
                  <a:gd name="T106" fmla="*/ 54 w 108"/>
                  <a:gd name="T107" fmla="*/ 7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8" h="108">
                    <a:moveTo>
                      <a:pt x="105" y="44"/>
                    </a:moveTo>
                    <a:cubicBezTo>
                      <a:pt x="89" y="41"/>
                      <a:pt x="89" y="41"/>
                      <a:pt x="89" y="41"/>
                    </a:cubicBezTo>
                    <a:cubicBezTo>
                      <a:pt x="87" y="41"/>
                      <a:pt x="87" y="40"/>
                      <a:pt x="88" y="38"/>
                    </a:cubicBezTo>
                    <a:cubicBezTo>
                      <a:pt x="97" y="25"/>
                      <a:pt x="97" y="25"/>
                      <a:pt x="97" y="25"/>
                    </a:cubicBezTo>
                    <a:cubicBezTo>
                      <a:pt x="98" y="23"/>
                      <a:pt x="97" y="21"/>
                      <a:pt x="96" y="20"/>
                    </a:cubicBezTo>
                    <a:cubicBezTo>
                      <a:pt x="87" y="11"/>
                      <a:pt x="87" y="11"/>
                      <a:pt x="87" y="11"/>
                    </a:cubicBezTo>
                    <a:cubicBezTo>
                      <a:pt x="86" y="10"/>
                      <a:pt x="84" y="10"/>
                      <a:pt x="83" y="11"/>
                    </a:cubicBezTo>
                    <a:cubicBezTo>
                      <a:pt x="69" y="20"/>
                      <a:pt x="69" y="20"/>
                      <a:pt x="69" y="20"/>
                    </a:cubicBezTo>
                    <a:cubicBezTo>
                      <a:pt x="68" y="21"/>
                      <a:pt x="67" y="21"/>
                      <a:pt x="66" y="19"/>
                    </a:cubicBezTo>
                    <a:cubicBezTo>
                      <a:pt x="64" y="3"/>
                      <a:pt x="64" y="3"/>
                      <a:pt x="64" y="3"/>
                    </a:cubicBezTo>
                    <a:cubicBezTo>
                      <a:pt x="63" y="1"/>
                      <a:pt x="62" y="0"/>
                      <a:pt x="60" y="0"/>
                    </a:cubicBezTo>
                    <a:cubicBezTo>
                      <a:pt x="48" y="0"/>
                      <a:pt x="48" y="0"/>
                      <a:pt x="48" y="0"/>
                    </a:cubicBezTo>
                    <a:cubicBezTo>
                      <a:pt x="46" y="0"/>
                      <a:pt x="44" y="1"/>
                      <a:pt x="44" y="3"/>
                    </a:cubicBezTo>
                    <a:cubicBezTo>
                      <a:pt x="41" y="19"/>
                      <a:pt x="41" y="19"/>
                      <a:pt x="41" y="19"/>
                    </a:cubicBezTo>
                    <a:cubicBezTo>
                      <a:pt x="41" y="21"/>
                      <a:pt x="40" y="21"/>
                      <a:pt x="38" y="20"/>
                    </a:cubicBezTo>
                    <a:cubicBezTo>
                      <a:pt x="25" y="11"/>
                      <a:pt x="25" y="11"/>
                      <a:pt x="25" y="11"/>
                    </a:cubicBezTo>
                    <a:cubicBezTo>
                      <a:pt x="23" y="10"/>
                      <a:pt x="21" y="10"/>
                      <a:pt x="20" y="11"/>
                    </a:cubicBezTo>
                    <a:cubicBezTo>
                      <a:pt x="11" y="20"/>
                      <a:pt x="11" y="20"/>
                      <a:pt x="11" y="20"/>
                    </a:cubicBezTo>
                    <a:cubicBezTo>
                      <a:pt x="10" y="21"/>
                      <a:pt x="10" y="23"/>
                      <a:pt x="11" y="25"/>
                    </a:cubicBezTo>
                    <a:cubicBezTo>
                      <a:pt x="20" y="38"/>
                      <a:pt x="20" y="38"/>
                      <a:pt x="20" y="38"/>
                    </a:cubicBezTo>
                    <a:cubicBezTo>
                      <a:pt x="21" y="40"/>
                      <a:pt x="21" y="41"/>
                      <a:pt x="19" y="41"/>
                    </a:cubicBezTo>
                    <a:cubicBezTo>
                      <a:pt x="3" y="44"/>
                      <a:pt x="3" y="44"/>
                      <a:pt x="3" y="44"/>
                    </a:cubicBezTo>
                    <a:cubicBezTo>
                      <a:pt x="1" y="45"/>
                      <a:pt x="0" y="46"/>
                      <a:pt x="0" y="48"/>
                    </a:cubicBezTo>
                    <a:cubicBezTo>
                      <a:pt x="0" y="60"/>
                      <a:pt x="0" y="60"/>
                      <a:pt x="0" y="60"/>
                    </a:cubicBezTo>
                    <a:cubicBezTo>
                      <a:pt x="0" y="62"/>
                      <a:pt x="1" y="63"/>
                      <a:pt x="3" y="64"/>
                    </a:cubicBezTo>
                    <a:cubicBezTo>
                      <a:pt x="19" y="67"/>
                      <a:pt x="19" y="67"/>
                      <a:pt x="19" y="67"/>
                    </a:cubicBezTo>
                    <a:cubicBezTo>
                      <a:pt x="21" y="67"/>
                      <a:pt x="21" y="68"/>
                      <a:pt x="20" y="69"/>
                    </a:cubicBezTo>
                    <a:cubicBezTo>
                      <a:pt x="11" y="83"/>
                      <a:pt x="11" y="83"/>
                      <a:pt x="11" y="83"/>
                    </a:cubicBezTo>
                    <a:cubicBezTo>
                      <a:pt x="10" y="84"/>
                      <a:pt x="10" y="86"/>
                      <a:pt x="11" y="88"/>
                    </a:cubicBezTo>
                    <a:cubicBezTo>
                      <a:pt x="20" y="96"/>
                      <a:pt x="20" y="96"/>
                      <a:pt x="20" y="96"/>
                    </a:cubicBezTo>
                    <a:cubicBezTo>
                      <a:pt x="21" y="97"/>
                      <a:pt x="23" y="98"/>
                      <a:pt x="25" y="97"/>
                    </a:cubicBezTo>
                    <a:cubicBezTo>
                      <a:pt x="38" y="88"/>
                      <a:pt x="38" y="88"/>
                      <a:pt x="38" y="88"/>
                    </a:cubicBezTo>
                    <a:cubicBezTo>
                      <a:pt x="40" y="87"/>
                      <a:pt x="41" y="87"/>
                      <a:pt x="41" y="89"/>
                    </a:cubicBezTo>
                    <a:cubicBezTo>
                      <a:pt x="44" y="105"/>
                      <a:pt x="44" y="105"/>
                      <a:pt x="44" y="105"/>
                    </a:cubicBezTo>
                    <a:cubicBezTo>
                      <a:pt x="44" y="106"/>
                      <a:pt x="46" y="108"/>
                      <a:pt x="48" y="108"/>
                    </a:cubicBezTo>
                    <a:cubicBezTo>
                      <a:pt x="60" y="108"/>
                      <a:pt x="60" y="108"/>
                      <a:pt x="60" y="108"/>
                    </a:cubicBezTo>
                    <a:cubicBezTo>
                      <a:pt x="62" y="108"/>
                      <a:pt x="63" y="106"/>
                      <a:pt x="64" y="105"/>
                    </a:cubicBezTo>
                    <a:cubicBezTo>
                      <a:pt x="66" y="89"/>
                      <a:pt x="66" y="89"/>
                      <a:pt x="66" y="89"/>
                    </a:cubicBezTo>
                    <a:cubicBezTo>
                      <a:pt x="67" y="87"/>
                      <a:pt x="68" y="87"/>
                      <a:pt x="69" y="88"/>
                    </a:cubicBezTo>
                    <a:cubicBezTo>
                      <a:pt x="83" y="97"/>
                      <a:pt x="83" y="97"/>
                      <a:pt x="83" y="97"/>
                    </a:cubicBezTo>
                    <a:cubicBezTo>
                      <a:pt x="84" y="98"/>
                      <a:pt x="86" y="97"/>
                      <a:pt x="87" y="96"/>
                    </a:cubicBezTo>
                    <a:cubicBezTo>
                      <a:pt x="96" y="88"/>
                      <a:pt x="96" y="88"/>
                      <a:pt x="96" y="88"/>
                    </a:cubicBezTo>
                    <a:cubicBezTo>
                      <a:pt x="97" y="86"/>
                      <a:pt x="98" y="84"/>
                      <a:pt x="97" y="83"/>
                    </a:cubicBezTo>
                    <a:cubicBezTo>
                      <a:pt x="88" y="69"/>
                      <a:pt x="88" y="69"/>
                      <a:pt x="88" y="69"/>
                    </a:cubicBezTo>
                    <a:cubicBezTo>
                      <a:pt x="87" y="68"/>
                      <a:pt x="87" y="67"/>
                      <a:pt x="89" y="67"/>
                    </a:cubicBezTo>
                    <a:cubicBezTo>
                      <a:pt x="105" y="64"/>
                      <a:pt x="105" y="64"/>
                      <a:pt x="105" y="64"/>
                    </a:cubicBezTo>
                    <a:cubicBezTo>
                      <a:pt x="106" y="63"/>
                      <a:pt x="108" y="62"/>
                      <a:pt x="108" y="60"/>
                    </a:cubicBezTo>
                    <a:cubicBezTo>
                      <a:pt x="108" y="48"/>
                      <a:pt x="108" y="48"/>
                      <a:pt x="108" y="48"/>
                    </a:cubicBezTo>
                    <a:cubicBezTo>
                      <a:pt x="108" y="46"/>
                      <a:pt x="106" y="45"/>
                      <a:pt x="105" y="44"/>
                    </a:cubicBezTo>
                    <a:close/>
                    <a:moveTo>
                      <a:pt x="54" y="71"/>
                    </a:moveTo>
                    <a:cubicBezTo>
                      <a:pt x="45" y="71"/>
                      <a:pt x="37" y="63"/>
                      <a:pt x="37" y="54"/>
                    </a:cubicBezTo>
                    <a:cubicBezTo>
                      <a:pt x="37" y="45"/>
                      <a:pt x="45" y="37"/>
                      <a:pt x="54" y="37"/>
                    </a:cubicBezTo>
                    <a:cubicBezTo>
                      <a:pt x="63" y="37"/>
                      <a:pt x="71" y="45"/>
                      <a:pt x="71" y="54"/>
                    </a:cubicBezTo>
                    <a:cubicBezTo>
                      <a:pt x="71" y="63"/>
                      <a:pt x="63" y="71"/>
                      <a:pt x="54" y="71"/>
                    </a:cubicBezTo>
                    <a:close/>
                  </a:path>
                </a:pathLst>
              </a:custGeom>
              <a:solidFill>
                <a:srgbClr val="FFB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dirty="0">
                  <a:latin typeface="方正正纤黑简体" panose="02000000000000000000" pitchFamily="2" charset="-122"/>
                </a:endParaRPr>
              </a:p>
            </p:txBody>
          </p:sp>
          <p:sp>
            <p:nvSpPr>
              <p:cNvPr id="51" name="淘宝网Chenying0907出品 413"/>
              <p:cNvSpPr>
                <a:spLocks noEditPoints="1"/>
              </p:cNvSpPr>
              <p:nvPr/>
            </p:nvSpPr>
            <p:spPr bwMode="auto">
              <a:xfrm>
                <a:off x="3663399" y="2594831"/>
                <a:ext cx="207553" cy="195479"/>
              </a:xfrm>
              <a:custGeom>
                <a:avLst/>
                <a:gdLst>
                  <a:gd name="T0" fmla="*/ 210 w 216"/>
                  <a:gd name="T1" fmla="*/ 89 h 216"/>
                  <a:gd name="T2" fmla="*/ 178 w 216"/>
                  <a:gd name="T3" fmla="*/ 83 h 216"/>
                  <a:gd name="T4" fmla="*/ 176 w 216"/>
                  <a:gd name="T5" fmla="*/ 77 h 216"/>
                  <a:gd name="T6" fmla="*/ 194 w 216"/>
                  <a:gd name="T7" fmla="*/ 49 h 216"/>
                  <a:gd name="T8" fmla="*/ 193 w 216"/>
                  <a:gd name="T9" fmla="*/ 41 h 216"/>
                  <a:gd name="T10" fmla="*/ 175 w 216"/>
                  <a:gd name="T11" fmla="*/ 23 h 216"/>
                  <a:gd name="T12" fmla="*/ 167 w 216"/>
                  <a:gd name="T13" fmla="*/ 22 h 216"/>
                  <a:gd name="T14" fmla="*/ 139 w 216"/>
                  <a:gd name="T15" fmla="*/ 40 h 216"/>
                  <a:gd name="T16" fmla="*/ 133 w 216"/>
                  <a:gd name="T17" fmla="*/ 38 h 216"/>
                  <a:gd name="T18" fmla="*/ 127 w 216"/>
                  <a:gd name="T19" fmla="*/ 6 h 216"/>
                  <a:gd name="T20" fmla="*/ 121 w 216"/>
                  <a:gd name="T21" fmla="*/ 0 h 216"/>
                  <a:gd name="T22" fmla="*/ 95 w 216"/>
                  <a:gd name="T23" fmla="*/ 0 h 216"/>
                  <a:gd name="T24" fmla="*/ 89 w 216"/>
                  <a:gd name="T25" fmla="*/ 6 h 216"/>
                  <a:gd name="T26" fmla="*/ 83 w 216"/>
                  <a:gd name="T27" fmla="*/ 38 h 216"/>
                  <a:gd name="T28" fmla="*/ 77 w 216"/>
                  <a:gd name="T29" fmla="*/ 40 h 216"/>
                  <a:gd name="T30" fmla="*/ 49 w 216"/>
                  <a:gd name="T31" fmla="*/ 22 h 216"/>
                  <a:gd name="T32" fmla="*/ 41 w 216"/>
                  <a:gd name="T33" fmla="*/ 23 h 216"/>
                  <a:gd name="T34" fmla="*/ 23 w 216"/>
                  <a:gd name="T35" fmla="*/ 41 h 216"/>
                  <a:gd name="T36" fmla="*/ 22 w 216"/>
                  <a:gd name="T37" fmla="*/ 49 h 216"/>
                  <a:gd name="T38" fmla="*/ 40 w 216"/>
                  <a:gd name="T39" fmla="*/ 77 h 216"/>
                  <a:gd name="T40" fmla="*/ 38 w 216"/>
                  <a:gd name="T41" fmla="*/ 83 h 216"/>
                  <a:gd name="T42" fmla="*/ 6 w 216"/>
                  <a:gd name="T43" fmla="*/ 89 h 216"/>
                  <a:gd name="T44" fmla="*/ 0 w 216"/>
                  <a:gd name="T45" fmla="*/ 95 h 216"/>
                  <a:gd name="T46" fmla="*/ 0 w 216"/>
                  <a:gd name="T47" fmla="*/ 121 h 216"/>
                  <a:gd name="T48" fmla="*/ 6 w 216"/>
                  <a:gd name="T49" fmla="*/ 127 h 216"/>
                  <a:gd name="T50" fmla="*/ 38 w 216"/>
                  <a:gd name="T51" fmla="*/ 133 h 216"/>
                  <a:gd name="T52" fmla="*/ 40 w 216"/>
                  <a:gd name="T53" fmla="*/ 139 h 216"/>
                  <a:gd name="T54" fmla="*/ 22 w 216"/>
                  <a:gd name="T55" fmla="*/ 167 h 216"/>
                  <a:gd name="T56" fmla="*/ 23 w 216"/>
                  <a:gd name="T57" fmla="*/ 175 h 216"/>
                  <a:gd name="T58" fmla="*/ 41 w 216"/>
                  <a:gd name="T59" fmla="*/ 193 h 216"/>
                  <a:gd name="T60" fmla="*/ 49 w 216"/>
                  <a:gd name="T61" fmla="*/ 194 h 216"/>
                  <a:gd name="T62" fmla="*/ 77 w 216"/>
                  <a:gd name="T63" fmla="*/ 176 h 216"/>
                  <a:gd name="T64" fmla="*/ 83 w 216"/>
                  <a:gd name="T65" fmla="*/ 178 h 216"/>
                  <a:gd name="T66" fmla="*/ 89 w 216"/>
                  <a:gd name="T67" fmla="*/ 210 h 216"/>
                  <a:gd name="T68" fmla="*/ 95 w 216"/>
                  <a:gd name="T69" fmla="*/ 216 h 216"/>
                  <a:gd name="T70" fmla="*/ 121 w 216"/>
                  <a:gd name="T71" fmla="*/ 216 h 216"/>
                  <a:gd name="T72" fmla="*/ 127 w 216"/>
                  <a:gd name="T73" fmla="*/ 210 h 216"/>
                  <a:gd name="T74" fmla="*/ 133 w 216"/>
                  <a:gd name="T75" fmla="*/ 178 h 216"/>
                  <a:gd name="T76" fmla="*/ 139 w 216"/>
                  <a:gd name="T77" fmla="*/ 176 h 216"/>
                  <a:gd name="T78" fmla="*/ 167 w 216"/>
                  <a:gd name="T79" fmla="*/ 194 h 216"/>
                  <a:gd name="T80" fmla="*/ 175 w 216"/>
                  <a:gd name="T81" fmla="*/ 193 h 216"/>
                  <a:gd name="T82" fmla="*/ 193 w 216"/>
                  <a:gd name="T83" fmla="*/ 175 h 216"/>
                  <a:gd name="T84" fmla="*/ 194 w 216"/>
                  <a:gd name="T85" fmla="*/ 167 h 216"/>
                  <a:gd name="T86" fmla="*/ 176 w 216"/>
                  <a:gd name="T87" fmla="*/ 139 h 216"/>
                  <a:gd name="T88" fmla="*/ 178 w 216"/>
                  <a:gd name="T89" fmla="*/ 133 h 216"/>
                  <a:gd name="T90" fmla="*/ 210 w 216"/>
                  <a:gd name="T91" fmla="*/ 127 h 216"/>
                  <a:gd name="T92" fmla="*/ 216 w 216"/>
                  <a:gd name="T93" fmla="*/ 121 h 216"/>
                  <a:gd name="T94" fmla="*/ 216 w 216"/>
                  <a:gd name="T95" fmla="*/ 95 h 216"/>
                  <a:gd name="T96" fmla="*/ 210 w 216"/>
                  <a:gd name="T97" fmla="*/ 89 h 216"/>
                  <a:gd name="T98" fmla="*/ 108 w 216"/>
                  <a:gd name="T99" fmla="*/ 147 h 216"/>
                  <a:gd name="T100" fmla="*/ 69 w 216"/>
                  <a:gd name="T101" fmla="*/ 108 h 216"/>
                  <a:gd name="T102" fmla="*/ 108 w 216"/>
                  <a:gd name="T103" fmla="*/ 69 h 216"/>
                  <a:gd name="T104" fmla="*/ 147 w 216"/>
                  <a:gd name="T105" fmla="*/ 108 h 216"/>
                  <a:gd name="T106" fmla="*/ 108 w 216"/>
                  <a:gd name="T107" fmla="*/ 147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6" h="216">
                    <a:moveTo>
                      <a:pt x="210" y="89"/>
                    </a:moveTo>
                    <a:cubicBezTo>
                      <a:pt x="178" y="83"/>
                      <a:pt x="178" y="83"/>
                      <a:pt x="178" y="83"/>
                    </a:cubicBezTo>
                    <a:cubicBezTo>
                      <a:pt x="175" y="82"/>
                      <a:pt x="174" y="80"/>
                      <a:pt x="176" y="77"/>
                    </a:cubicBezTo>
                    <a:cubicBezTo>
                      <a:pt x="194" y="49"/>
                      <a:pt x="194" y="49"/>
                      <a:pt x="194" y="49"/>
                    </a:cubicBezTo>
                    <a:cubicBezTo>
                      <a:pt x="196" y="47"/>
                      <a:pt x="195" y="43"/>
                      <a:pt x="193" y="41"/>
                    </a:cubicBezTo>
                    <a:cubicBezTo>
                      <a:pt x="175" y="23"/>
                      <a:pt x="175" y="23"/>
                      <a:pt x="175" y="23"/>
                    </a:cubicBezTo>
                    <a:cubicBezTo>
                      <a:pt x="173" y="21"/>
                      <a:pt x="169" y="20"/>
                      <a:pt x="167" y="22"/>
                    </a:cubicBezTo>
                    <a:cubicBezTo>
                      <a:pt x="139" y="40"/>
                      <a:pt x="139" y="40"/>
                      <a:pt x="139" y="40"/>
                    </a:cubicBezTo>
                    <a:cubicBezTo>
                      <a:pt x="137" y="42"/>
                      <a:pt x="134" y="41"/>
                      <a:pt x="133" y="38"/>
                    </a:cubicBezTo>
                    <a:cubicBezTo>
                      <a:pt x="127" y="6"/>
                      <a:pt x="127" y="6"/>
                      <a:pt x="127" y="6"/>
                    </a:cubicBezTo>
                    <a:cubicBezTo>
                      <a:pt x="127" y="3"/>
                      <a:pt x="124" y="0"/>
                      <a:pt x="121" y="0"/>
                    </a:cubicBezTo>
                    <a:cubicBezTo>
                      <a:pt x="95" y="0"/>
                      <a:pt x="95" y="0"/>
                      <a:pt x="95" y="0"/>
                    </a:cubicBezTo>
                    <a:cubicBezTo>
                      <a:pt x="92" y="0"/>
                      <a:pt x="89" y="3"/>
                      <a:pt x="89" y="6"/>
                    </a:cubicBezTo>
                    <a:cubicBezTo>
                      <a:pt x="83" y="38"/>
                      <a:pt x="83" y="38"/>
                      <a:pt x="83" y="38"/>
                    </a:cubicBezTo>
                    <a:cubicBezTo>
                      <a:pt x="82" y="41"/>
                      <a:pt x="80" y="42"/>
                      <a:pt x="77" y="40"/>
                    </a:cubicBezTo>
                    <a:cubicBezTo>
                      <a:pt x="49" y="22"/>
                      <a:pt x="49" y="22"/>
                      <a:pt x="49" y="22"/>
                    </a:cubicBezTo>
                    <a:cubicBezTo>
                      <a:pt x="47" y="20"/>
                      <a:pt x="43" y="21"/>
                      <a:pt x="41" y="23"/>
                    </a:cubicBezTo>
                    <a:cubicBezTo>
                      <a:pt x="23" y="41"/>
                      <a:pt x="23" y="41"/>
                      <a:pt x="23" y="41"/>
                    </a:cubicBezTo>
                    <a:cubicBezTo>
                      <a:pt x="21" y="43"/>
                      <a:pt x="20" y="47"/>
                      <a:pt x="22" y="49"/>
                    </a:cubicBezTo>
                    <a:cubicBezTo>
                      <a:pt x="40" y="77"/>
                      <a:pt x="40" y="77"/>
                      <a:pt x="40" y="77"/>
                    </a:cubicBezTo>
                    <a:cubicBezTo>
                      <a:pt x="42" y="80"/>
                      <a:pt x="41" y="82"/>
                      <a:pt x="38" y="83"/>
                    </a:cubicBezTo>
                    <a:cubicBezTo>
                      <a:pt x="6" y="89"/>
                      <a:pt x="6" y="89"/>
                      <a:pt x="6" y="89"/>
                    </a:cubicBezTo>
                    <a:cubicBezTo>
                      <a:pt x="3" y="89"/>
                      <a:pt x="0" y="92"/>
                      <a:pt x="0" y="95"/>
                    </a:cubicBezTo>
                    <a:cubicBezTo>
                      <a:pt x="0" y="121"/>
                      <a:pt x="0" y="121"/>
                      <a:pt x="0" y="121"/>
                    </a:cubicBezTo>
                    <a:cubicBezTo>
                      <a:pt x="0" y="124"/>
                      <a:pt x="3" y="127"/>
                      <a:pt x="6" y="127"/>
                    </a:cubicBezTo>
                    <a:cubicBezTo>
                      <a:pt x="38" y="133"/>
                      <a:pt x="38" y="133"/>
                      <a:pt x="38" y="133"/>
                    </a:cubicBezTo>
                    <a:cubicBezTo>
                      <a:pt x="41" y="134"/>
                      <a:pt x="42" y="137"/>
                      <a:pt x="40" y="139"/>
                    </a:cubicBezTo>
                    <a:cubicBezTo>
                      <a:pt x="22" y="167"/>
                      <a:pt x="22" y="167"/>
                      <a:pt x="22" y="167"/>
                    </a:cubicBezTo>
                    <a:cubicBezTo>
                      <a:pt x="20" y="169"/>
                      <a:pt x="21" y="173"/>
                      <a:pt x="23" y="175"/>
                    </a:cubicBezTo>
                    <a:cubicBezTo>
                      <a:pt x="41" y="193"/>
                      <a:pt x="41" y="193"/>
                      <a:pt x="41" y="193"/>
                    </a:cubicBezTo>
                    <a:cubicBezTo>
                      <a:pt x="43" y="195"/>
                      <a:pt x="47" y="196"/>
                      <a:pt x="49" y="194"/>
                    </a:cubicBezTo>
                    <a:cubicBezTo>
                      <a:pt x="77" y="176"/>
                      <a:pt x="77" y="176"/>
                      <a:pt x="77" y="176"/>
                    </a:cubicBezTo>
                    <a:cubicBezTo>
                      <a:pt x="80" y="174"/>
                      <a:pt x="82" y="175"/>
                      <a:pt x="83" y="178"/>
                    </a:cubicBezTo>
                    <a:cubicBezTo>
                      <a:pt x="89" y="210"/>
                      <a:pt x="89" y="210"/>
                      <a:pt x="89" y="210"/>
                    </a:cubicBezTo>
                    <a:cubicBezTo>
                      <a:pt x="89" y="213"/>
                      <a:pt x="92" y="216"/>
                      <a:pt x="95" y="216"/>
                    </a:cubicBezTo>
                    <a:cubicBezTo>
                      <a:pt x="121" y="216"/>
                      <a:pt x="121" y="216"/>
                      <a:pt x="121" y="216"/>
                    </a:cubicBezTo>
                    <a:cubicBezTo>
                      <a:pt x="124" y="216"/>
                      <a:pt x="127" y="213"/>
                      <a:pt x="127" y="210"/>
                    </a:cubicBezTo>
                    <a:cubicBezTo>
                      <a:pt x="133" y="178"/>
                      <a:pt x="133" y="178"/>
                      <a:pt x="133" y="178"/>
                    </a:cubicBezTo>
                    <a:cubicBezTo>
                      <a:pt x="134" y="175"/>
                      <a:pt x="137" y="174"/>
                      <a:pt x="139" y="176"/>
                    </a:cubicBezTo>
                    <a:cubicBezTo>
                      <a:pt x="167" y="194"/>
                      <a:pt x="167" y="194"/>
                      <a:pt x="167" y="194"/>
                    </a:cubicBezTo>
                    <a:cubicBezTo>
                      <a:pt x="169" y="196"/>
                      <a:pt x="173" y="195"/>
                      <a:pt x="175" y="193"/>
                    </a:cubicBezTo>
                    <a:cubicBezTo>
                      <a:pt x="193" y="175"/>
                      <a:pt x="193" y="175"/>
                      <a:pt x="193" y="175"/>
                    </a:cubicBezTo>
                    <a:cubicBezTo>
                      <a:pt x="195" y="173"/>
                      <a:pt x="196" y="169"/>
                      <a:pt x="194" y="167"/>
                    </a:cubicBezTo>
                    <a:cubicBezTo>
                      <a:pt x="176" y="139"/>
                      <a:pt x="176" y="139"/>
                      <a:pt x="176" y="139"/>
                    </a:cubicBezTo>
                    <a:cubicBezTo>
                      <a:pt x="174" y="137"/>
                      <a:pt x="175" y="134"/>
                      <a:pt x="178" y="133"/>
                    </a:cubicBezTo>
                    <a:cubicBezTo>
                      <a:pt x="210" y="127"/>
                      <a:pt x="210" y="127"/>
                      <a:pt x="210" y="127"/>
                    </a:cubicBezTo>
                    <a:cubicBezTo>
                      <a:pt x="213" y="127"/>
                      <a:pt x="216" y="124"/>
                      <a:pt x="216" y="121"/>
                    </a:cubicBezTo>
                    <a:cubicBezTo>
                      <a:pt x="216" y="95"/>
                      <a:pt x="216" y="95"/>
                      <a:pt x="216" y="95"/>
                    </a:cubicBezTo>
                    <a:cubicBezTo>
                      <a:pt x="216" y="92"/>
                      <a:pt x="213" y="89"/>
                      <a:pt x="210" y="89"/>
                    </a:cubicBezTo>
                    <a:close/>
                    <a:moveTo>
                      <a:pt x="108" y="147"/>
                    </a:moveTo>
                    <a:cubicBezTo>
                      <a:pt x="86" y="147"/>
                      <a:pt x="69" y="130"/>
                      <a:pt x="69" y="108"/>
                    </a:cubicBezTo>
                    <a:cubicBezTo>
                      <a:pt x="69" y="87"/>
                      <a:pt x="86" y="69"/>
                      <a:pt x="108" y="69"/>
                    </a:cubicBezTo>
                    <a:cubicBezTo>
                      <a:pt x="130" y="69"/>
                      <a:pt x="147" y="87"/>
                      <a:pt x="147" y="108"/>
                    </a:cubicBezTo>
                    <a:cubicBezTo>
                      <a:pt x="147" y="130"/>
                      <a:pt x="130" y="147"/>
                      <a:pt x="108" y="147"/>
                    </a:cubicBezTo>
                    <a:close/>
                  </a:path>
                </a:pathLst>
              </a:custGeom>
              <a:solidFill>
                <a:srgbClr val="FFB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dirty="0">
                  <a:latin typeface="方正正纤黑简体" panose="02000000000000000000" pitchFamily="2" charset="-122"/>
                </a:endParaRPr>
              </a:p>
            </p:txBody>
          </p:sp>
        </p:grpSp>
      </p:grpSp>
      <p:cxnSp>
        <p:nvCxnSpPr>
          <p:cNvPr id="164" name="淘宝网Chenying0907出品 163"/>
          <p:cNvCxnSpPr/>
          <p:nvPr/>
        </p:nvCxnSpPr>
        <p:spPr>
          <a:xfrm>
            <a:off x="4039394" y="1009054"/>
            <a:ext cx="3168" cy="219853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82" name="淘宝网Chenying0907出品 4"/>
          <p:cNvSpPr txBox="1">
            <a:spLocks noChangeArrowheads="1"/>
          </p:cNvSpPr>
          <p:nvPr/>
        </p:nvSpPr>
        <p:spPr bwMode="auto">
          <a:xfrm>
            <a:off x="1648915" y="2852142"/>
            <a:ext cx="2272930" cy="7967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800" b="0" i="0" u="none" strike="noStrike" kern="0" cap="none" spc="0" normalizeH="0" baseline="0" noProof="0" dirty="0" smtClean="0">
                <a:ln>
                  <a:noFill/>
                </a:ln>
                <a:solidFill>
                  <a:schemeClr val="tx1">
                    <a:lumMod val="75000"/>
                    <a:lumOff val="25000"/>
                  </a:schemeClr>
                </a:solidFill>
                <a:uLnTx/>
                <a:uFillTx/>
                <a:latin typeface="等线" panose="02010600030101010101" pitchFamily="2" charset="-122"/>
                <a:ea typeface="等线" panose="02010600030101010101" pitchFamily="2" charset="-122"/>
              </a:rPr>
              <a:t>Conclusion</a:t>
            </a:r>
            <a:endParaRPr kumimoji="0" lang="zh-CN" altLang="en-US" sz="2800" b="0" i="0" u="none" strike="noStrike" kern="0" cap="none" spc="0" normalizeH="0" baseline="0" noProof="0" dirty="0">
              <a:ln>
                <a:noFill/>
              </a:ln>
              <a:solidFill>
                <a:schemeClr val="tx1">
                  <a:lumMod val="75000"/>
                  <a:lumOff val="25000"/>
                </a:schemeClr>
              </a:solidFill>
              <a:uLnTx/>
              <a:uFillTx/>
              <a:latin typeface="等线" panose="02010600030101010101" pitchFamily="2" charset="-122"/>
              <a:ea typeface="等线" panose="02010600030101010101" pitchFamily="2" charset="-122"/>
            </a:endParaRPr>
          </a:p>
        </p:txBody>
      </p:sp>
      <p:grpSp>
        <p:nvGrpSpPr>
          <p:cNvPr id="79" name="淘宝网Chenying0907出品 78"/>
          <p:cNvGrpSpPr/>
          <p:nvPr/>
        </p:nvGrpSpPr>
        <p:grpSpPr>
          <a:xfrm>
            <a:off x="1171998" y="1249245"/>
            <a:ext cx="1656422" cy="1650332"/>
            <a:chOff x="3881858" y="5509627"/>
            <a:chExt cx="1016511" cy="1016511"/>
          </a:xfrm>
        </p:grpSpPr>
        <p:sp>
          <p:nvSpPr>
            <p:cNvPr id="80" name="淘宝网Chenying0907出品 79"/>
            <p:cNvSpPr/>
            <p:nvPr/>
          </p:nvSpPr>
          <p:spPr>
            <a:xfrm>
              <a:off x="3881858" y="5509627"/>
              <a:ext cx="1016511" cy="1016511"/>
            </a:xfrm>
            <a:prstGeom prst="ellipse">
              <a:avLst/>
            </a:prstGeom>
            <a:gradFill>
              <a:gsLst>
                <a:gs pos="0">
                  <a:schemeClr val="bg1">
                    <a:lumMod val="80000"/>
                  </a:schemeClr>
                </a:gs>
                <a:gs pos="100000">
                  <a:schemeClr val="bg1">
                    <a:lumMod val="97000"/>
                  </a:schemeClr>
                </a:gs>
              </a:gsLst>
              <a:lin ang="2700000" scaled="1"/>
            </a:gradFill>
            <a:ln w="22225">
              <a:gradFill flip="none" rotWithShape="1">
                <a:gsLst>
                  <a:gs pos="0">
                    <a:schemeClr val="bg1"/>
                  </a:gs>
                  <a:gs pos="100000">
                    <a:schemeClr val="bg1">
                      <a:lumMod val="75000"/>
                    </a:schemeClr>
                  </a:gs>
                </a:gsLst>
                <a:lin ang="2700000" scaled="1"/>
                <a:tileRect/>
              </a:gradFill>
            </a:ln>
            <a:effectLst>
              <a:outerShdw blurRad="2032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1" name="淘宝网Chenying0907出品 80"/>
            <p:cNvSpPr/>
            <p:nvPr/>
          </p:nvSpPr>
          <p:spPr>
            <a:xfrm>
              <a:off x="4034463" y="5662232"/>
              <a:ext cx="711301" cy="711301"/>
            </a:xfrm>
            <a:prstGeom prst="ellipse">
              <a:avLst/>
            </a:prstGeom>
            <a:solidFill>
              <a:srgbClr val="FFB850"/>
            </a:solidFill>
            <a:ln w="15875">
              <a:noFill/>
            </a:ln>
            <a:effectLst>
              <a:outerShdw blurRad="63500" dist="254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3" name="淘宝网Chenying0907出品 22"/>
            <p:cNvSpPr txBox="1"/>
            <p:nvPr/>
          </p:nvSpPr>
          <p:spPr>
            <a:xfrm>
              <a:off x="4074743" y="5748937"/>
              <a:ext cx="596725" cy="568719"/>
            </a:xfrm>
            <a:prstGeom prst="rect">
              <a:avLst/>
            </a:prstGeom>
            <a:noFill/>
          </p:spPr>
          <p:txBody>
            <a:bodyPr wrap="square" rtlCol="0">
              <a:spAutoFit/>
            </a:bodyPr>
            <a:lstStyle/>
            <a:p>
              <a:pPr algn="ctr"/>
              <a:r>
                <a:rPr lang="en-US" altLang="zh-CN" sz="5400" dirty="0">
                  <a:solidFill>
                    <a:schemeClr val="bg1"/>
                  </a:solidFill>
                  <a:latin typeface="Agency FB" panose="020B0503020202020204" pitchFamily="34" charset="0"/>
                  <a:ea typeface="等线" panose="02010600030101010101" pitchFamily="2" charset="-122"/>
                </a:rPr>
                <a:t>03</a:t>
              </a:r>
              <a:endParaRPr lang="zh-CN" altLang="en-US" sz="4000" dirty="0">
                <a:solidFill>
                  <a:schemeClr val="bg1"/>
                </a:solidFill>
                <a:latin typeface="Agency FB" panose="020B0503020202020204" pitchFamily="34" charset="0"/>
                <a:ea typeface="等线" panose="02010600030101010101" pitchFamily="2" charset="-122"/>
              </a:endParaRPr>
            </a:p>
          </p:txBody>
        </p:sp>
      </p:grpSp>
      <p:grpSp>
        <p:nvGrpSpPr>
          <p:cNvPr id="87" name="淘宝网Chenying0907出品 86"/>
          <p:cNvGrpSpPr/>
          <p:nvPr/>
        </p:nvGrpSpPr>
        <p:grpSpPr>
          <a:xfrm>
            <a:off x="3952492" y="1105560"/>
            <a:ext cx="216591" cy="266829"/>
            <a:chOff x="7501951" y="2927402"/>
            <a:chExt cx="2190437" cy="2880512"/>
          </a:xfrm>
          <a:solidFill>
            <a:schemeClr val="tx1">
              <a:lumMod val="65000"/>
              <a:lumOff val="35000"/>
            </a:schemeClr>
          </a:solidFill>
          <a:effectLst>
            <a:outerShdw blurRad="63500" dist="63500" dir="2700000" algn="tl" rotWithShape="0">
              <a:prstClr val="black">
                <a:alpha val="50000"/>
              </a:prstClr>
            </a:outerShdw>
          </a:effectLst>
        </p:grpSpPr>
        <p:sp>
          <p:nvSpPr>
            <p:cNvPr id="93" name="淘宝网Chenying0907出品 50"/>
            <p:cNvSpPr/>
            <p:nvPr/>
          </p:nvSpPr>
          <p:spPr>
            <a:xfrm rot="18900000">
              <a:off x="7501951" y="2927402"/>
              <a:ext cx="2190437"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 fmla="*/ 13249 w 1687745"/>
                <a:gd name="connsiteY0" fmla="*/ 1035368 h 2070736"/>
                <a:gd name="connsiteX1" fmla="*/ 850497 w 1687745"/>
                <a:gd name="connsiteY1" fmla="*/ 0 h 2070736"/>
                <a:gd name="connsiteX2" fmla="*/ 1687745 w 1687745"/>
                <a:gd name="connsiteY2" fmla="*/ 1035368 h 2070736"/>
                <a:gd name="connsiteX3" fmla="*/ 850497 w 1687745"/>
                <a:gd name="connsiteY3" fmla="*/ 2070736 h 2070736"/>
                <a:gd name="connsiteX4" fmla="*/ 13249 w 1687745"/>
                <a:gd name="connsiteY4" fmla="*/ 1035368 h 2070736"/>
                <a:gd name="connsiteX0" fmla="*/ 13249 w 1696474"/>
                <a:gd name="connsiteY0" fmla="*/ 1035368 h 2070736"/>
                <a:gd name="connsiteX1" fmla="*/ 850497 w 1696474"/>
                <a:gd name="connsiteY1" fmla="*/ 0 h 2070736"/>
                <a:gd name="connsiteX2" fmla="*/ 1687745 w 1696474"/>
                <a:gd name="connsiteY2" fmla="*/ 1035368 h 2070736"/>
                <a:gd name="connsiteX3" fmla="*/ 850497 w 1696474"/>
                <a:gd name="connsiteY3" fmla="*/ 2070736 h 2070736"/>
                <a:gd name="connsiteX4" fmla="*/ 13249 w 1696474"/>
                <a:gd name="connsiteY4" fmla="*/ 1035368 h 2070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p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4" name="淘宝网Chenying0907出品 93"/>
            <p:cNvSpPr/>
            <p:nvPr/>
          </p:nvSpPr>
          <p:spPr>
            <a:xfrm>
              <a:off x="7567586" y="3243360"/>
              <a:ext cx="1344545" cy="1344539"/>
            </a:xfrm>
            <a:prstGeom prst="ellipse">
              <a:avLst/>
            </a:prstGeom>
            <a:grpFill/>
            <a:ln>
              <a:noFill/>
            </a:ln>
            <a:effectLst>
              <a:outerShdw blurRad="177800" dist="139700" dir="2700000" algn="tl" rotWithShape="0">
                <a:srgbClr val="49494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08" name="淘宝网Chenying0907出品 107"/>
          <p:cNvGrpSpPr/>
          <p:nvPr/>
        </p:nvGrpSpPr>
        <p:grpSpPr>
          <a:xfrm>
            <a:off x="3959494" y="2427686"/>
            <a:ext cx="216591" cy="266829"/>
            <a:chOff x="7501951" y="2927402"/>
            <a:chExt cx="2190437" cy="2880512"/>
          </a:xfrm>
          <a:solidFill>
            <a:schemeClr val="tx1">
              <a:lumMod val="65000"/>
              <a:lumOff val="35000"/>
            </a:schemeClr>
          </a:solidFill>
          <a:effectLst>
            <a:outerShdw blurRad="63500" dist="63500" dir="2700000" algn="tl" rotWithShape="0">
              <a:prstClr val="black">
                <a:alpha val="50000"/>
              </a:prstClr>
            </a:outerShdw>
          </a:effectLst>
        </p:grpSpPr>
        <p:sp>
          <p:nvSpPr>
            <p:cNvPr id="109" name="淘宝网Chenying0907出品 50"/>
            <p:cNvSpPr/>
            <p:nvPr/>
          </p:nvSpPr>
          <p:spPr>
            <a:xfrm rot="18900000">
              <a:off x="7501951" y="2927402"/>
              <a:ext cx="2190437" cy="2880512"/>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 fmla="*/ 13249 w 1687745"/>
                <a:gd name="connsiteY0" fmla="*/ 1035368 h 2070736"/>
                <a:gd name="connsiteX1" fmla="*/ 850497 w 1687745"/>
                <a:gd name="connsiteY1" fmla="*/ 0 h 2070736"/>
                <a:gd name="connsiteX2" fmla="*/ 1687745 w 1687745"/>
                <a:gd name="connsiteY2" fmla="*/ 1035368 h 2070736"/>
                <a:gd name="connsiteX3" fmla="*/ 850497 w 1687745"/>
                <a:gd name="connsiteY3" fmla="*/ 2070736 h 2070736"/>
                <a:gd name="connsiteX4" fmla="*/ 13249 w 1687745"/>
                <a:gd name="connsiteY4" fmla="*/ 1035368 h 2070736"/>
                <a:gd name="connsiteX0" fmla="*/ 13249 w 1696474"/>
                <a:gd name="connsiteY0" fmla="*/ 1035368 h 2070736"/>
                <a:gd name="connsiteX1" fmla="*/ 850497 w 1696474"/>
                <a:gd name="connsiteY1" fmla="*/ 0 h 2070736"/>
                <a:gd name="connsiteX2" fmla="*/ 1687745 w 1696474"/>
                <a:gd name="connsiteY2" fmla="*/ 1035368 h 2070736"/>
                <a:gd name="connsiteX3" fmla="*/ 850497 w 1696474"/>
                <a:gd name="connsiteY3" fmla="*/ 2070736 h 2070736"/>
                <a:gd name="connsiteX4" fmla="*/ 13249 w 1696474"/>
                <a:gd name="connsiteY4" fmla="*/ 1035368 h 2070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p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0" name="淘宝网Chenying0907出品 109"/>
            <p:cNvSpPr/>
            <p:nvPr/>
          </p:nvSpPr>
          <p:spPr>
            <a:xfrm>
              <a:off x="7567586" y="3243360"/>
              <a:ext cx="1344545" cy="1344539"/>
            </a:xfrm>
            <a:prstGeom prst="ellipse">
              <a:avLst/>
            </a:prstGeom>
            <a:grpFill/>
            <a:ln>
              <a:noFill/>
            </a:ln>
            <a:effectLst>
              <a:outerShdw blurRad="177800" dist="139700" dir="2700000" algn="tl" rotWithShape="0">
                <a:srgbClr val="49494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54" name="淘宝网Chenying0907出品 53"/>
          <p:cNvSpPr/>
          <p:nvPr/>
        </p:nvSpPr>
        <p:spPr>
          <a:xfrm>
            <a:off x="230293" y="4802930"/>
            <a:ext cx="191329" cy="208014"/>
          </a:xfrm>
          <a:prstGeom prst="ellipse">
            <a:avLst/>
          </a:prstGeom>
          <a:solidFill>
            <a:srgbClr val="E87071"/>
          </a:solidFill>
          <a:ln w="12700">
            <a:noFill/>
          </a:ln>
          <a:effectLst>
            <a:outerShdw blurRad="254000" dist="2540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淘宝网Chenying0907出品 54"/>
          <p:cNvSpPr/>
          <p:nvPr/>
        </p:nvSpPr>
        <p:spPr>
          <a:xfrm>
            <a:off x="770716" y="5010585"/>
            <a:ext cx="287653" cy="269005"/>
          </a:xfrm>
          <a:prstGeom prst="ellipse">
            <a:avLst/>
          </a:prstGeom>
          <a:solidFill>
            <a:srgbClr val="01B7CA"/>
          </a:solidFill>
          <a:ln w="12700">
            <a:noFill/>
          </a:ln>
          <a:effectLst>
            <a:outerShdw blurRad="254000" dist="2540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淘宝网Chenying0907出品 55"/>
          <p:cNvSpPr/>
          <p:nvPr/>
        </p:nvSpPr>
        <p:spPr>
          <a:xfrm>
            <a:off x="1439831" y="4795062"/>
            <a:ext cx="418166" cy="448933"/>
          </a:xfrm>
          <a:prstGeom prst="ellipse">
            <a:avLst/>
          </a:prstGeom>
          <a:solidFill>
            <a:srgbClr val="F6AD41"/>
          </a:solidFill>
          <a:ln w="12700">
            <a:noFill/>
          </a:ln>
          <a:effectLst>
            <a:outerShdw blurRad="254000" dist="2540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淘宝网Chenying0907出品 56"/>
          <p:cNvSpPr/>
          <p:nvPr/>
        </p:nvSpPr>
        <p:spPr>
          <a:xfrm>
            <a:off x="2222966" y="4820177"/>
            <a:ext cx="1050089" cy="1071781"/>
          </a:xfrm>
          <a:prstGeom prst="ellipse">
            <a:avLst/>
          </a:prstGeom>
          <a:solidFill>
            <a:srgbClr val="C55884"/>
          </a:solidFill>
          <a:ln w="12700">
            <a:noFill/>
          </a:ln>
          <a:effectLst>
            <a:outerShdw blurRad="254000" dist="2540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1B5C8"/>
              </a:solidFill>
            </a:endParaRPr>
          </a:p>
        </p:txBody>
      </p:sp>
      <p:sp>
        <p:nvSpPr>
          <p:cNvPr id="58" name="淘宝网Chenying0907出品 57"/>
          <p:cNvSpPr/>
          <p:nvPr/>
        </p:nvSpPr>
        <p:spPr>
          <a:xfrm>
            <a:off x="4910774" y="4627801"/>
            <a:ext cx="506961" cy="517287"/>
          </a:xfrm>
          <a:prstGeom prst="ellipse">
            <a:avLst/>
          </a:prstGeom>
          <a:solidFill>
            <a:srgbClr val="E87071"/>
          </a:solidFill>
          <a:ln w="12700">
            <a:noFill/>
          </a:ln>
          <a:effectLst>
            <a:outerShdw blurRad="254000" dist="2540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淘宝网Chenying0907出品 58"/>
          <p:cNvSpPr/>
          <p:nvPr/>
        </p:nvSpPr>
        <p:spPr>
          <a:xfrm>
            <a:off x="3454749" y="4493825"/>
            <a:ext cx="506961" cy="517287"/>
          </a:xfrm>
          <a:prstGeom prst="ellipse">
            <a:avLst/>
          </a:prstGeom>
          <a:solidFill>
            <a:srgbClr val="F6AD41"/>
          </a:solidFill>
          <a:ln w="12700">
            <a:noFill/>
          </a:ln>
          <a:effectLst>
            <a:outerShdw blurRad="254000" dist="2540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淘宝网Chenying0907出品 59"/>
          <p:cNvSpPr/>
          <p:nvPr/>
        </p:nvSpPr>
        <p:spPr>
          <a:xfrm>
            <a:off x="4291264" y="4802571"/>
            <a:ext cx="191329" cy="208014"/>
          </a:xfrm>
          <a:prstGeom prst="ellipse">
            <a:avLst/>
          </a:prstGeom>
          <a:solidFill>
            <a:srgbClr val="00B0F0"/>
          </a:solidFill>
          <a:ln w="12700">
            <a:noFill/>
          </a:ln>
          <a:effectLst>
            <a:outerShdw blurRad="254000" dist="2540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淘宝网Chenying0907出品 60"/>
          <p:cNvSpPr/>
          <p:nvPr/>
        </p:nvSpPr>
        <p:spPr>
          <a:xfrm>
            <a:off x="8125312" y="4677749"/>
            <a:ext cx="300198" cy="284856"/>
          </a:xfrm>
          <a:prstGeom prst="ellipse">
            <a:avLst/>
          </a:prstGeom>
          <a:solidFill>
            <a:srgbClr val="F6AD41"/>
          </a:solidFill>
          <a:ln w="12700">
            <a:noFill/>
          </a:ln>
          <a:effectLst>
            <a:outerShdw blurRad="254000" dist="2540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淘宝网Chenying0907出品 61"/>
          <p:cNvSpPr/>
          <p:nvPr/>
        </p:nvSpPr>
        <p:spPr>
          <a:xfrm>
            <a:off x="5669435" y="4906578"/>
            <a:ext cx="798274" cy="840849"/>
          </a:xfrm>
          <a:prstGeom prst="ellipse">
            <a:avLst/>
          </a:prstGeom>
          <a:solidFill>
            <a:srgbClr val="C55884"/>
          </a:solidFill>
          <a:ln w="12700">
            <a:noFill/>
          </a:ln>
          <a:effectLst>
            <a:outerShdw blurRad="254000" dist="2540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1B5C8"/>
              </a:solidFill>
            </a:endParaRPr>
          </a:p>
        </p:txBody>
      </p:sp>
      <p:sp>
        <p:nvSpPr>
          <p:cNvPr id="63" name="淘宝网Chenying0907出品 62"/>
          <p:cNvSpPr/>
          <p:nvPr/>
        </p:nvSpPr>
        <p:spPr>
          <a:xfrm>
            <a:off x="6778462" y="4386972"/>
            <a:ext cx="1151817" cy="1151266"/>
          </a:xfrm>
          <a:prstGeom prst="ellipse">
            <a:avLst/>
          </a:prstGeom>
          <a:solidFill>
            <a:srgbClr val="F6AD41"/>
          </a:solidFill>
          <a:ln w="12700">
            <a:noFill/>
          </a:ln>
          <a:effectLst>
            <a:outerShdw blurRad="254000" dist="2540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淘宝网Chenying0907出品 63"/>
          <p:cNvSpPr/>
          <p:nvPr/>
        </p:nvSpPr>
        <p:spPr>
          <a:xfrm>
            <a:off x="8620543" y="4073306"/>
            <a:ext cx="1050089" cy="1071781"/>
          </a:xfrm>
          <a:prstGeom prst="ellipse">
            <a:avLst/>
          </a:prstGeom>
          <a:solidFill>
            <a:srgbClr val="01B7CA"/>
          </a:solidFill>
          <a:ln w="12700">
            <a:noFill/>
          </a:ln>
          <a:effectLst>
            <a:outerShdw blurRad="254000" dist="2540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4209287" y="1052995"/>
            <a:ext cx="4572000" cy="1169551"/>
          </a:xfrm>
          <a:prstGeom prst="rect">
            <a:avLst/>
          </a:prstGeom>
        </p:spPr>
        <p:txBody>
          <a:bodyPr>
            <a:spAutoFit/>
          </a:bodyPr>
          <a:lstStyle/>
          <a:p>
            <a:pPr algn="just"/>
            <a:r>
              <a:rPr lang="en-US" altLang="zh-CN" sz="1400" b="0" dirty="0"/>
              <a:t>Chinese open universities under trial and exploration must consider participation in the construction and sustainable development of learning communities as an important direction for realizing their own sustainable development.</a:t>
            </a:r>
            <a:endParaRPr lang="zh-CN" altLang="en-US" sz="1400" b="0" dirty="0"/>
          </a:p>
        </p:txBody>
      </p:sp>
      <p:sp>
        <p:nvSpPr>
          <p:cNvPr id="8" name="矩形 7"/>
          <p:cNvSpPr/>
          <p:nvPr/>
        </p:nvSpPr>
        <p:spPr>
          <a:xfrm>
            <a:off x="4262750" y="2295690"/>
            <a:ext cx="4572000" cy="1169551"/>
          </a:xfrm>
          <a:prstGeom prst="rect">
            <a:avLst/>
          </a:prstGeom>
        </p:spPr>
        <p:txBody>
          <a:bodyPr>
            <a:spAutoFit/>
          </a:bodyPr>
          <a:lstStyle/>
          <a:p>
            <a:pPr algn="just"/>
            <a:r>
              <a:rPr lang="en-US" altLang="zh-CN" sz="1400" b="0" dirty="0"/>
              <a:t>O</a:t>
            </a:r>
            <a:r>
              <a:rPr lang="en-US" altLang="zh-CN" sz="1400" b="0" dirty="0" smtClean="0"/>
              <a:t>pen </a:t>
            </a:r>
            <a:r>
              <a:rPr lang="en-US" altLang="zh-CN" sz="1400" b="0" dirty="0"/>
              <a:t>universities will, relying on their advantage of schooling by distance education media, break the geographic isolation of communities and regional cultural constraints and realize major breakthrough of distance community education.</a:t>
            </a:r>
            <a:endParaRPr lang="zh-CN" altLang="zh-CN" sz="1400" b="0" dirty="0"/>
          </a:p>
        </p:txBody>
      </p:sp>
    </p:spTree>
    <p:extLst>
      <p:ext uri="{BB962C8B-B14F-4D97-AF65-F5344CB8AC3E}">
        <p14:creationId xmlns:p14="http://schemas.microsoft.com/office/powerpoint/2010/main" val="3959121960"/>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6667">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14:bounceEnd="66667">
                                          <p:cBhvr additive="base">
                                            <p:cTn id="7" dur="2000" fill="hold"/>
                                            <p:tgtEl>
                                              <p:spTgt spid="79"/>
                                            </p:tgtEl>
                                            <p:attrNameLst>
                                              <p:attrName>ppt_x</p:attrName>
                                            </p:attrNameLst>
                                          </p:cBhvr>
                                          <p:tavLst>
                                            <p:tav tm="0">
                                              <p:val>
                                                <p:strVal val="#ppt_x"/>
                                              </p:val>
                                            </p:tav>
                                            <p:tav tm="100000">
                                              <p:val>
                                                <p:strVal val="#ppt_x"/>
                                              </p:val>
                                            </p:tav>
                                          </p:tavLst>
                                        </p:anim>
                                        <p:anim calcmode="lin" valueType="num" p14:bounceEnd="66667">
                                          <p:cBhvr additive="base">
                                            <p:cTn id="8" dur="2000" fill="hold"/>
                                            <p:tgtEl>
                                              <p:spTgt spid="79"/>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42" presetClass="path" presetSubtype="0" accel="50000" decel="50000" fill="hold" nodeType="withEffect">
                                      <p:stCondLst>
                                        <p:cond delay="500"/>
                                      </p:stCondLst>
                                      <p:childTnLst>
                                        <p:animMotion origin="layout" path="M 2.82069E-6 -1.43783E-6 L -0.08506 -0.112 " pathEditMode="relative" rAng="0" ptsTypes="AA">
                                          <p:cBhvr>
                                            <p:cTn id="13" dur="1500" spd="-100000" fill="hold"/>
                                            <p:tgtEl>
                                              <p:spTgt spid="10"/>
                                            </p:tgtEl>
                                            <p:attrNameLst>
                                              <p:attrName>ppt_x</p:attrName>
                                              <p:attrName>ppt_y</p:attrName>
                                            </p:attrNameLst>
                                          </p:cBhvr>
                                          <p:rCtr x="-4253" y="-5616"/>
                                        </p:animMotion>
                                      </p:childTnLst>
                                    </p:cTn>
                                  </p:par>
                                  <p:par>
                                    <p:cTn id="14" presetID="23" presetClass="entr" presetSubtype="16" fill="hold" grpId="0" nodeType="withEffect">
                                      <p:stCondLst>
                                        <p:cond delay="500"/>
                                      </p:stCondLst>
                                      <p:iterate type="lt">
                                        <p:tmPct val="10000"/>
                                      </p:iterate>
                                      <p:childTnLst>
                                        <p:set>
                                          <p:cBhvr>
                                            <p:cTn id="15" dur="1" fill="hold">
                                              <p:stCondLst>
                                                <p:cond delay="0"/>
                                              </p:stCondLst>
                                            </p:cTn>
                                            <p:tgtEl>
                                              <p:spTgt spid="82"/>
                                            </p:tgtEl>
                                            <p:attrNameLst>
                                              <p:attrName>style.visibility</p:attrName>
                                            </p:attrNameLst>
                                          </p:cBhvr>
                                          <p:to>
                                            <p:strVal val="visible"/>
                                          </p:to>
                                        </p:set>
                                        <p:anim calcmode="lin" valueType="num">
                                          <p:cBhvr>
                                            <p:cTn id="16" dur="1000" fill="hold"/>
                                            <p:tgtEl>
                                              <p:spTgt spid="82"/>
                                            </p:tgtEl>
                                            <p:attrNameLst>
                                              <p:attrName>ppt_w</p:attrName>
                                            </p:attrNameLst>
                                          </p:cBhvr>
                                          <p:tavLst>
                                            <p:tav tm="0">
                                              <p:val>
                                                <p:fltVal val="0"/>
                                              </p:val>
                                            </p:tav>
                                            <p:tav tm="100000">
                                              <p:val>
                                                <p:strVal val="#ppt_w"/>
                                              </p:val>
                                            </p:tav>
                                          </p:tavLst>
                                        </p:anim>
                                        <p:anim calcmode="lin" valueType="num">
                                          <p:cBhvr>
                                            <p:cTn id="17" dur="1000" fill="hold"/>
                                            <p:tgtEl>
                                              <p:spTgt spid="82"/>
                                            </p:tgtEl>
                                            <p:attrNameLst>
                                              <p:attrName>ppt_h</p:attrName>
                                            </p:attrNameLst>
                                          </p:cBhvr>
                                          <p:tavLst>
                                            <p:tav tm="0">
                                              <p:val>
                                                <p:fltVal val="0"/>
                                              </p:val>
                                            </p:tav>
                                            <p:tav tm="100000">
                                              <p:val>
                                                <p:strVal val="#ppt_h"/>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fade">
                                          <p:cBhvr>
                                            <p:cTn id="20" dur="1000"/>
                                            <p:tgtEl>
                                              <p:spTgt spid="54"/>
                                            </p:tgtEl>
                                          </p:cBhvr>
                                        </p:animEffect>
                                      </p:childTnLst>
                                    </p:cTn>
                                  </p:par>
                                  <p:par>
                                    <p:cTn id="21" presetID="10" presetClass="entr" presetSubtype="0" fill="hold" grpId="0" nodeType="withEffect">
                                      <p:stCondLst>
                                        <p:cond delay="100"/>
                                      </p:stCondLst>
                                      <p:childTnLst>
                                        <p:set>
                                          <p:cBhvr>
                                            <p:cTn id="22" dur="1" fill="hold">
                                              <p:stCondLst>
                                                <p:cond delay="0"/>
                                              </p:stCondLst>
                                            </p:cTn>
                                            <p:tgtEl>
                                              <p:spTgt spid="55"/>
                                            </p:tgtEl>
                                            <p:attrNameLst>
                                              <p:attrName>style.visibility</p:attrName>
                                            </p:attrNameLst>
                                          </p:cBhvr>
                                          <p:to>
                                            <p:strVal val="visible"/>
                                          </p:to>
                                        </p:set>
                                        <p:animEffect transition="in" filter="fade">
                                          <p:cBhvr>
                                            <p:cTn id="23" dur="1000"/>
                                            <p:tgtEl>
                                              <p:spTgt spid="55"/>
                                            </p:tgtEl>
                                          </p:cBhvr>
                                        </p:animEffect>
                                      </p:childTnLst>
                                    </p:cTn>
                                  </p:par>
                                  <p:par>
                                    <p:cTn id="24" presetID="10" presetClass="entr" presetSubtype="0" fill="hold" grpId="0" nodeType="withEffect">
                                      <p:stCondLst>
                                        <p:cond delay="200"/>
                                      </p:stCondLst>
                                      <p:childTnLst>
                                        <p:set>
                                          <p:cBhvr>
                                            <p:cTn id="25" dur="1" fill="hold">
                                              <p:stCondLst>
                                                <p:cond delay="0"/>
                                              </p:stCondLst>
                                            </p:cTn>
                                            <p:tgtEl>
                                              <p:spTgt spid="56"/>
                                            </p:tgtEl>
                                            <p:attrNameLst>
                                              <p:attrName>style.visibility</p:attrName>
                                            </p:attrNameLst>
                                          </p:cBhvr>
                                          <p:to>
                                            <p:strVal val="visible"/>
                                          </p:to>
                                        </p:set>
                                        <p:animEffect transition="in" filter="fade">
                                          <p:cBhvr>
                                            <p:cTn id="26" dur="1000"/>
                                            <p:tgtEl>
                                              <p:spTgt spid="56"/>
                                            </p:tgtEl>
                                          </p:cBhvr>
                                        </p:animEffect>
                                      </p:childTnLst>
                                    </p:cTn>
                                  </p:par>
                                  <p:par>
                                    <p:cTn id="27" presetID="10" presetClass="entr" presetSubtype="0" fill="hold" grpId="0" nodeType="withEffect">
                                      <p:stCondLst>
                                        <p:cond delay="300"/>
                                      </p:stCondLst>
                                      <p:childTnLst>
                                        <p:set>
                                          <p:cBhvr>
                                            <p:cTn id="28" dur="1" fill="hold">
                                              <p:stCondLst>
                                                <p:cond delay="0"/>
                                              </p:stCondLst>
                                            </p:cTn>
                                            <p:tgtEl>
                                              <p:spTgt spid="57"/>
                                            </p:tgtEl>
                                            <p:attrNameLst>
                                              <p:attrName>style.visibility</p:attrName>
                                            </p:attrNameLst>
                                          </p:cBhvr>
                                          <p:to>
                                            <p:strVal val="visible"/>
                                          </p:to>
                                        </p:set>
                                        <p:animEffect transition="in" filter="fade">
                                          <p:cBhvr>
                                            <p:cTn id="29" dur="1000"/>
                                            <p:tgtEl>
                                              <p:spTgt spid="57"/>
                                            </p:tgtEl>
                                          </p:cBhvr>
                                        </p:animEffect>
                                      </p:childTnLst>
                                    </p:cTn>
                                  </p:par>
                                  <p:par>
                                    <p:cTn id="30" presetID="10" presetClass="entr" presetSubtype="0" fill="hold" grpId="0" nodeType="withEffect">
                                      <p:stCondLst>
                                        <p:cond delay="400"/>
                                      </p:stCondLst>
                                      <p:childTnLst>
                                        <p:set>
                                          <p:cBhvr>
                                            <p:cTn id="31" dur="1" fill="hold">
                                              <p:stCondLst>
                                                <p:cond delay="0"/>
                                              </p:stCondLst>
                                            </p:cTn>
                                            <p:tgtEl>
                                              <p:spTgt spid="59"/>
                                            </p:tgtEl>
                                            <p:attrNameLst>
                                              <p:attrName>style.visibility</p:attrName>
                                            </p:attrNameLst>
                                          </p:cBhvr>
                                          <p:to>
                                            <p:strVal val="visible"/>
                                          </p:to>
                                        </p:set>
                                        <p:animEffect transition="in" filter="fade">
                                          <p:cBhvr>
                                            <p:cTn id="32" dur="1000"/>
                                            <p:tgtEl>
                                              <p:spTgt spid="59"/>
                                            </p:tgtEl>
                                          </p:cBhvr>
                                        </p:animEffect>
                                      </p:childTnLst>
                                    </p:cTn>
                                  </p:par>
                                  <p:par>
                                    <p:cTn id="33" presetID="10" presetClass="entr" presetSubtype="0" fill="hold" grpId="0" nodeType="withEffect">
                                      <p:stCondLst>
                                        <p:cond delay="50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1000"/>
                                            <p:tgtEl>
                                              <p:spTgt spid="60"/>
                                            </p:tgtEl>
                                          </p:cBhvr>
                                        </p:animEffect>
                                      </p:childTnLst>
                                    </p:cTn>
                                  </p:par>
                                  <p:par>
                                    <p:cTn id="36" presetID="10" presetClass="entr" presetSubtype="0" fill="hold" grpId="0" nodeType="withEffect">
                                      <p:stCondLst>
                                        <p:cond delay="600"/>
                                      </p:stCondLst>
                                      <p:childTnLst>
                                        <p:set>
                                          <p:cBhvr>
                                            <p:cTn id="37" dur="1" fill="hold">
                                              <p:stCondLst>
                                                <p:cond delay="0"/>
                                              </p:stCondLst>
                                            </p:cTn>
                                            <p:tgtEl>
                                              <p:spTgt spid="58"/>
                                            </p:tgtEl>
                                            <p:attrNameLst>
                                              <p:attrName>style.visibility</p:attrName>
                                            </p:attrNameLst>
                                          </p:cBhvr>
                                          <p:to>
                                            <p:strVal val="visible"/>
                                          </p:to>
                                        </p:set>
                                        <p:animEffect transition="in" filter="fade">
                                          <p:cBhvr>
                                            <p:cTn id="38" dur="1000"/>
                                            <p:tgtEl>
                                              <p:spTgt spid="58"/>
                                            </p:tgtEl>
                                          </p:cBhvr>
                                        </p:animEffect>
                                      </p:childTnLst>
                                    </p:cTn>
                                  </p:par>
                                  <p:par>
                                    <p:cTn id="39" presetID="10" presetClass="entr" presetSubtype="0" fill="hold" grpId="0" nodeType="withEffect">
                                      <p:stCondLst>
                                        <p:cond delay="700"/>
                                      </p:stCondLst>
                                      <p:childTnLst>
                                        <p:set>
                                          <p:cBhvr>
                                            <p:cTn id="40" dur="1" fill="hold">
                                              <p:stCondLst>
                                                <p:cond delay="0"/>
                                              </p:stCondLst>
                                            </p:cTn>
                                            <p:tgtEl>
                                              <p:spTgt spid="62"/>
                                            </p:tgtEl>
                                            <p:attrNameLst>
                                              <p:attrName>style.visibility</p:attrName>
                                            </p:attrNameLst>
                                          </p:cBhvr>
                                          <p:to>
                                            <p:strVal val="visible"/>
                                          </p:to>
                                        </p:set>
                                        <p:animEffect transition="in" filter="fade">
                                          <p:cBhvr>
                                            <p:cTn id="41" dur="1000"/>
                                            <p:tgtEl>
                                              <p:spTgt spid="62"/>
                                            </p:tgtEl>
                                          </p:cBhvr>
                                        </p:animEffect>
                                      </p:childTnLst>
                                    </p:cTn>
                                  </p:par>
                                  <p:par>
                                    <p:cTn id="42" presetID="10" presetClass="entr" presetSubtype="0" fill="hold" grpId="0" nodeType="withEffect">
                                      <p:stCondLst>
                                        <p:cond delay="800"/>
                                      </p:stCondLst>
                                      <p:childTnLst>
                                        <p:set>
                                          <p:cBhvr>
                                            <p:cTn id="43" dur="1" fill="hold">
                                              <p:stCondLst>
                                                <p:cond delay="0"/>
                                              </p:stCondLst>
                                            </p:cTn>
                                            <p:tgtEl>
                                              <p:spTgt spid="63"/>
                                            </p:tgtEl>
                                            <p:attrNameLst>
                                              <p:attrName>style.visibility</p:attrName>
                                            </p:attrNameLst>
                                          </p:cBhvr>
                                          <p:to>
                                            <p:strVal val="visible"/>
                                          </p:to>
                                        </p:set>
                                        <p:animEffect transition="in" filter="fade">
                                          <p:cBhvr>
                                            <p:cTn id="44" dur="1000"/>
                                            <p:tgtEl>
                                              <p:spTgt spid="63"/>
                                            </p:tgtEl>
                                          </p:cBhvr>
                                        </p:animEffect>
                                      </p:childTnLst>
                                    </p:cTn>
                                  </p:par>
                                  <p:par>
                                    <p:cTn id="45" presetID="10" presetClass="entr" presetSubtype="0" fill="hold" grpId="0" nodeType="withEffect">
                                      <p:stCondLst>
                                        <p:cond delay="900"/>
                                      </p:stCondLst>
                                      <p:childTnLst>
                                        <p:set>
                                          <p:cBhvr>
                                            <p:cTn id="46" dur="1" fill="hold">
                                              <p:stCondLst>
                                                <p:cond delay="0"/>
                                              </p:stCondLst>
                                            </p:cTn>
                                            <p:tgtEl>
                                              <p:spTgt spid="61"/>
                                            </p:tgtEl>
                                            <p:attrNameLst>
                                              <p:attrName>style.visibility</p:attrName>
                                            </p:attrNameLst>
                                          </p:cBhvr>
                                          <p:to>
                                            <p:strVal val="visible"/>
                                          </p:to>
                                        </p:set>
                                        <p:animEffect transition="in" filter="fade">
                                          <p:cBhvr>
                                            <p:cTn id="47" dur="1000"/>
                                            <p:tgtEl>
                                              <p:spTgt spid="61"/>
                                            </p:tgtEl>
                                          </p:cBhvr>
                                        </p:animEffect>
                                      </p:childTnLst>
                                    </p:cTn>
                                  </p:par>
                                  <p:par>
                                    <p:cTn id="48" presetID="2" presetClass="entr" presetSubtype="2" fill="hold" grpId="0" nodeType="withEffect" p14:presetBounceEnd="80000">
                                      <p:stCondLst>
                                        <p:cond delay="1000"/>
                                      </p:stCondLst>
                                      <p:childTnLst>
                                        <p:set>
                                          <p:cBhvr>
                                            <p:cTn id="49" dur="1" fill="hold">
                                              <p:stCondLst>
                                                <p:cond delay="0"/>
                                              </p:stCondLst>
                                            </p:cTn>
                                            <p:tgtEl>
                                              <p:spTgt spid="64"/>
                                            </p:tgtEl>
                                            <p:attrNameLst>
                                              <p:attrName>style.visibility</p:attrName>
                                            </p:attrNameLst>
                                          </p:cBhvr>
                                          <p:to>
                                            <p:strVal val="visible"/>
                                          </p:to>
                                        </p:set>
                                        <p:anim calcmode="lin" valueType="num" p14:bounceEnd="80000">
                                          <p:cBhvr additive="base">
                                            <p:cTn id="50" dur="1000" fill="hold"/>
                                            <p:tgtEl>
                                              <p:spTgt spid="64"/>
                                            </p:tgtEl>
                                            <p:attrNameLst>
                                              <p:attrName>ppt_x</p:attrName>
                                            </p:attrNameLst>
                                          </p:cBhvr>
                                          <p:tavLst>
                                            <p:tav tm="0">
                                              <p:val>
                                                <p:strVal val="1+#ppt_w/2"/>
                                              </p:val>
                                            </p:tav>
                                            <p:tav tm="100000">
                                              <p:val>
                                                <p:strVal val="#ppt_x"/>
                                              </p:val>
                                            </p:tav>
                                          </p:tavLst>
                                        </p:anim>
                                        <p:anim calcmode="lin" valueType="num" p14:bounceEnd="80000">
                                          <p:cBhvr additive="base">
                                            <p:cTn id="51" dur="1000" fill="hold"/>
                                            <p:tgtEl>
                                              <p:spTgt spid="64"/>
                                            </p:tgtEl>
                                            <p:attrNameLst>
                                              <p:attrName>ppt_y</p:attrName>
                                            </p:attrNameLst>
                                          </p:cBhvr>
                                          <p:tavLst>
                                            <p:tav tm="0">
                                              <p:val>
                                                <p:strVal val="#ppt_y"/>
                                              </p:val>
                                            </p:tav>
                                            <p:tav tm="100000">
                                              <p:val>
                                                <p:strVal val="#ppt_y"/>
                                              </p:val>
                                            </p:tav>
                                          </p:tavLst>
                                        </p:anim>
                                      </p:childTnLst>
                                    </p:cTn>
                                  </p:par>
                                  <p:par>
                                    <p:cTn id="52" presetID="26" presetClass="emph" presetSubtype="0" fill="hold" grpId="1" nodeType="withEffect">
                                      <p:stCondLst>
                                        <p:cond delay="500"/>
                                      </p:stCondLst>
                                      <p:childTnLst>
                                        <p:animEffect transition="out" filter="fade">
                                          <p:cBhvr>
                                            <p:cTn id="53" dur="1000" tmFilter="0, 0; .2, .5; .8, .5; 1, 0"/>
                                            <p:tgtEl>
                                              <p:spTgt spid="54"/>
                                            </p:tgtEl>
                                          </p:cBhvr>
                                        </p:animEffect>
                                        <p:animScale>
                                          <p:cBhvr>
                                            <p:cTn id="54" dur="500" autoRev="1" fill="hold"/>
                                            <p:tgtEl>
                                              <p:spTgt spid="54"/>
                                            </p:tgtEl>
                                          </p:cBhvr>
                                          <p:by x="105000" y="105000"/>
                                        </p:animScale>
                                      </p:childTnLst>
                                    </p:cTn>
                                  </p:par>
                                  <p:par>
                                    <p:cTn id="55" presetID="26" presetClass="emph" presetSubtype="0" fill="hold" grpId="1" nodeType="withEffect">
                                      <p:stCondLst>
                                        <p:cond delay="600"/>
                                      </p:stCondLst>
                                      <p:childTnLst>
                                        <p:animEffect transition="out" filter="fade">
                                          <p:cBhvr>
                                            <p:cTn id="56" dur="1000" tmFilter="0, 0; .2, .5; .8, .5; 1, 0"/>
                                            <p:tgtEl>
                                              <p:spTgt spid="55"/>
                                            </p:tgtEl>
                                          </p:cBhvr>
                                        </p:animEffect>
                                        <p:animScale>
                                          <p:cBhvr>
                                            <p:cTn id="57" dur="500" autoRev="1" fill="hold"/>
                                            <p:tgtEl>
                                              <p:spTgt spid="55"/>
                                            </p:tgtEl>
                                          </p:cBhvr>
                                          <p:by x="105000" y="105000"/>
                                        </p:animScale>
                                      </p:childTnLst>
                                    </p:cTn>
                                  </p:par>
                                  <p:par>
                                    <p:cTn id="58" presetID="26" presetClass="emph" presetSubtype="0" fill="hold" grpId="1" nodeType="withEffect">
                                      <p:stCondLst>
                                        <p:cond delay="700"/>
                                      </p:stCondLst>
                                      <p:childTnLst>
                                        <p:animEffect transition="out" filter="fade">
                                          <p:cBhvr>
                                            <p:cTn id="59" dur="1000" tmFilter="0, 0; .2, .5; .8, .5; 1, 0"/>
                                            <p:tgtEl>
                                              <p:spTgt spid="56"/>
                                            </p:tgtEl>
                                          </p:cBhvr>
                                        </p:animEffect>
                                        <p:animScale>
                                          <p:cBhvr>
                                            <p:cTn id="60" dur="500" autoRev="1" fill="hold"/>
                                            <p:tgtEl>
                                              <p:spTgt spid="56"/>
                                            </p:tgtEl>
                                          </p:cBhvr>
                                          <p:by x="105000" y="105000"/>
                                        </p:animScale>
                                      </p:childTnLst>
                                    </p:cTn>
                                  </p:par>
                                  <p:par>
                                    <p:cTn id="61" presetID="26" presetClass="emph" presetSubtype="0" fill="hold" grpId="1" nodeType="withEffect">
                                      <p:stCondLst>
                                        <p:cond delay="800"/>
                                      </p:stCondLst>
                                      <p:childTnLst>
                                        <p:animEffect transition="out" filter="fade">
                                          <p:cBhvr>
                                            <p:cTn id="62" dur="1000" tmFilter="0, 0; .2, .5; .8, .5; 1, 0"/>
                                            <p:tgtEl>
                                              <p:spTgt spid="57"/>
                                            </p:tgtEl>
                                          </p:cBhvr>
                                        </p:animEffect>
                                        <p:animScale>
                                          <p:cBhvr>
                                            <p:cTn id="63" dur="500" autoRev="1" fill="hold"/>
                                            <p:tgtEl>
                                              <p:spTgt spid="57"/>
                                            </p:tgtEl>
                                          </p:cBhvr>
                                          <p:by x="105000" y="105000"/>
                                        </p:animScale>
                                      </p:childTnLst>
                                    </p:cTn>
                                  </p:par>
                                  <p:par>
                                    <p:cTn id="64" presetID="26" presetClass="emph" presetSubtype="0" fill="hold" grpId="1" nodeType="withEffect">
                                      <p:stCondLst>
                                        <p:cond delay="900"/>
                                      </p:stCondLst>
                                      <p:childTnLst>
                                        <p:animEffect transition="out" filter="fade">
                                          <p:cBhvr>
                                            <p:cTn id="65" dur="1000" tmFilter="0, 0; .2, .5; .8, .5; 1, 0"/>
                                            <p:tgtEl>
                                              <p:spTgt spid="59"/>
                                            </p:tgtEl>
                                          </p:cBhvr>
                                        </p:animEffect>
                                        <p:animScale>
                                          <p:cBhvr>
                                            <p:cTn id="66" dur="500" autoRev="1" fill="hold"/>
                                            <p:tgtEl>
                                              <p:spTgt spid="59"/>
                                            </p:tgtEl>
                                          </p:cBhvr>
                                          <p:by x="105000" y="105000"/>
                                        </p:animScale>
                                      </p:childTnLst>
                                    </p:cTn>
                                  </p:par>
                                  <p:par>
                                    <p:cTn id="67" presetID="26" presetClass="emph" presetSubtype="0" fill="hold" grpId="1" nodeType="withEffect">
                                      <p:stCondLst>
                                        <p:cond delay="1000"/>
                                      </p:stCondLst>
                                      <p:childTnLst>
                                        <p:animEffect transition="out" filter="fade">
                                          <p:cBhvr>
                                            <p:cTn id="68" dur="1000" tmFilter="0, 0; .2, .5; .8, .5; 1, 0"/>
                                            <p:tgtEl>
                                              <p:spTgt spid="60"/>
                                            </p:tgtEl>
                                          </p:cBhvr>
                                        </p:animEffect>
                                        <p:animScale>
                                          <p:cBhvr>
                                            <p:cTn id="69" dur="500" autoRev="1" fill="hold"/>
                                            <p:tgtEl>
                                              <p:spTgt spid="60"/>
                                            </p:tgtEl>
                                          </p:cBhvr>
                                          <p:by x="105000" y="105000"/>
                                        </p:animScale>
                                      </p:childTnLst>
                                    </p:cTn>
                                  </p:par>
                                  <p:par>
                                    <p:cTn id="70" presetID="26" presetClass="emph" presetSubtype="0" fill="hold" grpId="1" nodeType="withEffect">
                                      <p:stCondLst>
                                        <p:cond delay="1100"/>
                                      </p:stCondLst>
                                      <p:childTnLst>
                                        <p:animEffect transition="out" filter="fade">
                                          <p:cBhvr>
                                            <p:cTn id="71" dur="1000" tmFilter="0, 0; .2, .5; .8, .5; 1, 0"/>
                                            <p:tgtEl>
                                              <p:spTgt spid="58"/>
                                            </p:tgtEl>
                                          </p:cBhvr>
                                        </p:animEffect>
                                        <p:animScale>
                                          <p:cBhvr>
                                            <p:cTn id="72" dur="500" autoRev="1" fill="hold"/>
                                            <p:tgtEl>
                                              <p:spTgt spid="58"/>
                                            </p:tgtEl>
                                          </p:cBhvr>
                                          <p:by x="105000" y="105000"/>
                                        </p:animScale>
                                      </p:childTnLst>
                                    </p:cTn>
                                  </p:par>
                                  <p:par>
                                    <p:cTn id="73" presetID="26" presetClass="emph" presetSubtype="0" fill="hold" grpId="1" nodeType="withEffect">
                                      <p:stCondLst>
                                        <p:cond delay="1200"/>
                                      </p:stCondLst>
                                      <p:childTnLst>
                                        <p:animEffect transition="out" filter="fade">
                                          <p:cBhvr>
                                            <p:cTn id="74" dur="1000" tmFilter="0, 0; .2, .5; .8, .5; 1, 0"/>
                                            <p:tgtEl>
                                              <p:spTgt spid="62"/>
                                            </p:tgtEl>
                                          </p:cBhvr>
                                        </p:animEffect>
                                        <p:animScale>
                                          <p:cBhvr>
                                            <p:cTn id="75" dur="500" autoRev="1" fill="hold"/>
                                            <p:tgtEl>
                                              <p:spTgt spid="62"/>
                                            </p:tgtEl>
                                          </p:cBhvr>
                                          <p:by x="105000" y="105000"/>
                                        </p:animScale>
                                      </p:childTnLst>
                                    </p:cTn>
                                  </p:par>
                                  <p:par>
                                    <p:cTn id="76" presetID="26" presetClass="emph" presetSubtype="0" fill="hold" grpId="1" nodeType="withEffect">
                                      <p:stCondLst>
                                        <p:cond delay="1300"/>
                                      </p:stCondLst>
                                      <p:childTnLst>
                                        <p:animEffect transition="out" filter="fade">
                                          <p:cBhvr>
                                            <p:cTn id="77" dur="1000" tmFilter="0, 0; .2, .5; .8, .5; 1, 0"/>
                                            <p:tgtEl>
                                              <p:spTgt spid="63"/>
                                            </p:tgtEl>
                                          </p:cBhvr>
                                        </p:animEffect>
                                        <p:animScale>
                                          <p:cBhvr>
                                            <p:cTn id="78" dur="500" autoRev="1" fill="hold"/>
                                            <p:tgtEl>
                                              <p:spTgt spid="63"/>
                                            </p:tgtEl>
                                          </p:cBhvr>
                                          <p:by x="105000" y="105000"/>
                                        </p:animScale>
                                      </p:childTnLst>
                                    </p:cTn>
                                  </p:par>
                                  <p:par>
                                    <p:cTn id="79" presetID="26" presetClass="emph" presetSubtype="0" fill="hold" grpId="1" nodeType="withEffect">
                                      <p:stCondLst>
                                        <p:cond delay="1400"/>
                                      </p:stCondLst>
                                      <p:childTnLst>
                                        <p:animEffect transition="out" filter="fade">
                                          <p:cBhvr>
                                            <p:cTn id="80" dur="1000" tmFilter="0, 0; .2, .5; .8, .5; 1, 0"/>
                                            <p:tgtEl>
                                              <p:spTgt spid="61"/>
                                            </p:tgtEl>
                                          </p:cBhvr>
                                        </p:animEffect>
                                        <p:animScale>
                                          <p:cBhvr>
                                            <p:cTn id="81" dur="500" autoRev="1" fill="hold"/>
                                            <p:tgtEl>
                                              <p:spTgt spid="61"/>
                                            </p:tgtEl>
                                          </p:cBhvr>
                                          <p:by x="105000" y="105000"/>
                                        </p:animScale>
                                      </p:childTnLst>
                                    </p:cTn>
                                  </p:par>
                                  <p:par>
                                    <p:cTn id="82" presetID="26" presetClass="emph" presetSubtype="0" fill="hold" grpId="1" nodeType="withEffect">
                                      <p:stCondLst>
                                        <p:cond delay="1500"/>
                                      </p:stCondLst>
                                      <p:childTnLst>
                                        <p:animEffect transition="out" filter="fade">
                                          <p:cBhvr>
                                            <p:cTn id="83" dur="1000" tmFilter="0, 0; .2, .5; .8, .5; 1, 0"/>
                                            <p:tgtEl>
                                              <p:spTgt spid="64"/>
                                            </p:tgtEl>
                                          </p:cBhvr>
                                        </p:animEffect>
                                        <p:animScale>
                                          <p:cBhvr>
                                            <p:cTn id="84" dur="500" autoRev="1" fill="hold"/>
                                            <p:tgtEl>
                                              <p:spTgt spid="64"/>
                                            </p:tgtEl>
                                          </p:cBhvr>
                                          <p:by x="105000" y="105000"/>
                                        </p:animScale>
                                      </p:childTnLst>
                                    </p:cTn>
                                  </p:par>
                                </p:childTnLst>
                              </p:cTn>
                            </p:par>
                            <p:par>
                              <p:cTn id="85" fill="hold">
                                <p:stCondLst>
                                  <p:cond delay="2500"/>
                                </p:stCondLst>
                                <p:childTnLst>
                                  <p:par>
                                    <p:cTn id="86" presetID="22" presetClass="entr" presetSubtype="1" fill="hold" nodeType="afterEffect">
                                      <p:stCondLst>
                                        <p:cond delay="0"/>
                                      </p:stCondLst>
                                      <p:childTnLst>
                                        <p:set>
                                          <p:cBhvr>
                                            <p:cTn id="87" dur="1" fill="hold">
                                              <p:stCondLst>
                                                <p:cond delay="0"/>
                                              </p:stCondLst>
                                            </p:cTn>
                                            <p:tgtEl>
                                              <p:spTgt spid="164"/>
                                            </p:tgtEl>
                                            <p:attrNameLst>
                                              <p:attrName>style.visibility</p:attrName>
                                            </p:attrNameLst>
                                          </p:cBhvr>
                                          <p:to>
                                            <p:strVal val="visible"/>
                                          </p:to>
                                        </p:set>
                                        <p:animEffect transition="in" filter="wipe(up)">
                                          <p:cBhvr>
                                            <p:cTn id="88" dur="500"/>
                                            <p:tgtEl>
                                              <p:spTgt spid="164"/>
                                            </p:tgtEl>
                                          </p:cBhvr>
                                        </p:animEffect>
                                      </p:childTnLst>
                                    </p:cTn>
                                  </p:par>
                                  <p:par>
                                    <p:cTn id="89" presetID="23" presetClass="entr" presetSubtype="288" fill="hold" nodeType="withEffect">
                                      <p:stCondLst>
                                        <p:cond delay="100"/>
                                      </p:stCondLst>
                                      <p:childTnLst>
                                        <p:set>
                                          <p:cBhvr>
                                            <p:cTn id="90" dur="1" fill="hold">
                                              <p:stCondLst>
                                                <p:cond delay="0"/>
                                              </p:stCondLst>
                                            </p:cTn>
                                            <p:tgtEl>
                                              <p:spTgt spid="87"/>
                                            </p:tgtEl>
                                            <p:attrNameLst>
                                              <p:attrName>style.visibility</p:attrName>
                                            </p:attrNameLst>
                                          </p:cBhvr>
                                          <p:to>
                                            <p:strVal val="visible"/>
                                          </p:to>
                                        </p:set>
                                        <p:anim calcmode="lin" valueType="num">
                                          <p:cBhvr>
                                            <p:cTn id="91" dur="500" fill="hold"/>
                                            <p:tgtEl>
                                              <p:spTgt spid="87"/>
                                            </p:tgtEl>
                                            <p:attrNameLst>
                                              <p:attrName>ppt_w</p:attrName>
                                            </p:attrNameLst>
                                          </p:cBhvr>
                                          <p:tavLst>
                                            <p:tav tm="0">
                                              <p:val>
                                                <p:strVal val="4/3*#ppt_w"/>
                                              </p:val>
                                            </p:tav>
                                            <p:tav tm="100000">
                                              <p:val>
                                                <p:strVal val="#ppt_w"/>
                                              </p:val>
                                            </p:tav>
                                          </p:tavLst>
                                        </p:anim>
                                        <p:anim calcmode="lin" valueType="num">
                                          <p:cBhvr>
                                            <p:cTn id="92" dur="500" fill="hold"/>
                                            <p:tgtEl>
                                              <p:spTgt spid="87"/>
                                            </p:tgtEl>
                                            <p:attrNameLst>
                                              <p:attrName>ppt_h</p:attrName>
                                            </p:attrNameLst>
                                          </p:cBhvr>
                                          <p:tavLst>
                                            <p:tav tm="0">
                                              <p:val>
                                                <p:strVal val="4/3*#ppt_h"/>
                                              </p:val>
                                            </p:tav>
                                            <p:tav tm="100000">
                                              <p:val>
                                                <p:strVal val="#ppt_h"/>
                                              </p:val>
                                            </p:tav>
                                          </p:tavLst>
                                        </p:anim>
                                      </p:childTnLst>
                                    </p:cTn>
                                  </p:par>
                                  <p:par>
                                    <p:cTn id="93" presetID="23" presetClass="entr" presetSubtype="288" fill="hold" nodeType="withEffect">
                                      <p:stCondLst>
                                        <p:cond delay="500"/>
                                      </p:stCondLst>
                                      <p:childTnLst>
                                        <p:set>
                                          <p:cBhvr>
                                            <p:cTn id="94" dur="1" fill="hold">
                                              <p:stCondLst>
                                                <p:cond delay="0"/>
                                              </p:stCondLst>
                                            </p:cTn>
                                            <p:tgtEl>
                                              <p:spTgt spid="108"/>
                                            </p:tgtEl>
                                            <p:attrNameLst>
                                              <p:attrName>style.visibility</p:attrName>
                                            </p:attrNameLst>
                                          </p:cBhvr>
                                          <p:to>
                                            <p:strVal val="visible"/>
                                          </p:to>
                                        </p:set>
                                        <p:anim calcmode="lin" valueType="num">
                                          <p:cBhvr>
                                            <p:cTn id="95" dur="500" fill="hold"/>
                                            <p:tgtEl>
                                              <p:spTgt spid="108"/>
                                            </p:tgtEl>
                                            <p:attrNameLst>
                                              <p:attrName>ppt_w</p:attrName>
                                            </p:attrNameLst>
                                          </p:cBhvr>
                                          <p:tavLst>
                                            <p:tav tm="0">
                                              <p:val>
                                                <p:strVal val="4/3*#ppt_w"/>
                                              </p:val>
                                            </p:tav>
                                            <p:tav tm="100000">
                                              <p:val>
                                                <p:strVal val="#ppt_w"/>
                                              </p:val>
                                            </p:tav>
                                          </p:tavLst>
                                        </p:anim>
                                        <p:anim calcmode="lin" valueType="num">
                                          <p:cBhvr>
                                            <p:cTn id="96" dur="500" fill="hold"/>
                                            <p:tgtEl>
                                              <p:spTgt spid="108"/>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2000" fill="hold"/>
                                            <p:tgtEl>
                                              <p:spTgt spid="79"/>
                                            </p:tgtEl>
                                            <p:attrNameLst>
                                              <p:attrName>ppt_x</p:attrName>
                                            </p:attrNameLst>
                                          </p:cBhvr>
                                          <p:tavLst>
                                            <p:tav tm="0">
                                              <p:val>
                                                <p:strVal val="#ppt_x"/>
                                              </p:val>
                                            </p:tav>
                                            <p:tav tm="100000">
                                              <p:val>
                                                <p:strVal val="#ppt_x"/>
                                              </p:val>
                                            </p:tav>
                                          </p:tavLst>
                                        </p:anim>
                                        <p:anim calcmode="lin" valueType="num">
                                          <p:cBhvr additive="base">
                                            <p:cTn id="8" dur="2000" fill="hold"/>
                                            <p:tgtEl>
                                              <p:spTgt spid="79"/>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42" presetClass="path" presetSubtype="0" accel="50000" decel="50000" fill="hold" nodeType="withEffect">
                                      <p:stCondLst>
                                        <p:cond delay="500"/>
                                      </p:stCondLst>
                                      <p:childTnLst>
                                        <p:animMotion origin="layout" path="M 2.82069E-6 -1.43783E-6 L -0.08506 -0.112 " pathEditMode="relative" rAng="0" ptsTypes="AA">
                                          <p:cBhvr>
                                            <p:cTn id="13" dur="1500" spd="-100000" fill="hold"/>
                                            <p:tgtEl>
                                              <p:spTgt spid="10"/>
                                            </p:tgtEl>
                                            <p:attrNameLst>
                                              <p:attrName>ppt_x</p:attrName>
                                              <p:attrName>ppt_y</p:attrName>
                                            </p:attrNameLst>
                                          </p:cBhvr>
                                          <p:rCtr x="-4253" y="-5616"/>
                                        </p:animMotion>
                                      </p:childTnLst>
                                    </p:cTn>
                                  </p:par>
                                  <p:par>
                                    <p:cTn id="14" presetID="23" presetClass="entr" presetSubtype="16" fill="hold" grpId="0" nodeType="withEffect">
                                      <p:stCondLst>
                                        <p:cond delay="500"/>
                                      </p:stCondLst>
                                      <p:iterate type="lt">
                                        <p:tmPct val="10000"/>
                                      </p:iterate>
                                      <p:childTnLst>
                                        <p:set>
                                          <p:cBhvr>
                                            <p:cTn id="15" dur="1" fill="hold">
                                              <p:stCondLst>
                                                <p:cond delay="0"/>
                                              </p:stCondLst>
                                            </p:cTn>
                                            <p:tgtEl>
                                              <p:spTgt spid="82"/>
                                            </p:tgtEl>
                                            <p:attrNameLst>
                                              <p:attrName>style.visibility</p:attrName>
                                            </p:attrNameLst>
                                          </p:cBhvr>
                                          <p:to>
                                            <p:strVal val="visible"/>
                                          </p:to>
                                        </p:set>
                                        <p:anim calcmode="lin" valueType="num">
                                          <p:cBhvr>
                                            <p:cTn id="16" dur="1000" fill="hold"/>
                                            <p:tgtEl>
                                              <p:spTgt spid="82"/>
                                            </p:tgtEl>
                                            <p:attrNameLst>
                                              <p:attrName>ppt_w</p:attrName>
                                            </p:attrNameLst>
                                          </p:cBhvr>
                                          <p:tavLst>
                                            <p:tav tm="0">
                                              <p:val>
                                                <p:fltVal val="0"/>
                                              </p:val>
                                            </p:tav>
                                            <p:tav tm="100000">
                                              <p:val>
                                                <p:strVal val="#ppt_w"/>
                                              </p:val>
                                            </p:tav>
                                          </p:tavLst>
                                        </p:anim>
                                        <p:anim calcmode="lin" valueType="num">
                                          <p:cBhvr>
                                            <p:cTn id="17" dur="1000" fill="hold"/>
                                            <p:tgtEl>
                                              <p:spTgt spid="82"/>
                                            </p:tgtEl>
                                            <p:attrNameLst>
                                              <p:attrName>ppt_h</p:attrName>
                                            </p:attrNameLst>
                                          </p:cBhvr>
                                          <p:tavLst>
                                            <p:tav tm="0">
                                              <p:val>
                                                <p:fltVal val="0"/>
                                              </p:val>
                                            </p:tav>
                                            <p:tav tm="100000">
                                              <p:val>
                                                <p:strVal val="#ppt_h"/>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fade">
                                          <p:cBhvr>
                                            <p:cTn id="20" dur="1000"/>
                                            <p:tgtEl>
                                              <p:spTgt spid="54"/>
                                            </p:tgtEl>
                                          </p:cBhvr>
                                        </p:animEffect>
                                      </p:childTnLst>
                                    </p:cTn>
                                  </p:par>
                                  <p:par>
                                    <p:cTn id="21" presetID="10" presetClass="entr" presetSubtype="0" fill="hold" grpId="0" nodeType="withEffect">
                                      <p:stCondLst>
                                        <p:cond delay="100"/>
                                      </p:stCondLst>
                                      <p:childTnLst>
                                        <p:set>
                                          <p:cBhvr>
                                            <p:cTn id="22" dur="1" fill="hold">
                                              <p:stCondLst>
                                                <p:cond delay="0"/>
                                              </p:stCondLst>
                                            </p:cTn>
                                            <p:tgtEl>
                                              <p:spTgt spid="55"/>
                                            </p:tgtEl>
                                            <p:attrNameLst>
                                              <p:attrName>style.visibility</p:attrName>
                                            </p:attrNameLst>
                                          </p:cBhvr>
                                          <p:to>
                                            <p:strVal val="visible"/>
                                          </p:to>
                                        </p:set>
                                        <p:animEffect transition="in" filter="fade">
                                          <p:cBhvr>
                                            <p:cTn id="23" dur="1000"/>
                                            <p:tgtEl>
                                              <p:spTgt spid="55"/>
                                            </p:tgtEl>
                                          </p:cBhvr>
                                        </p:animEffect>
                                      </p:childTnLst>
                                    </p:cTn>
                                  </p:par>
                                  <p:par>
                                    <p:cTn id="24" presetID="10" presetClass="entr" presetSubtype="0" fill="hold" grpId="0" nodeType="withEffect">
                                      <p:stCondLst>
                                        <p:cond delay="200"/>
                                      </p:stCondLst>
                                      <p:childTnLst>
                                        <p:set>
                                          <p:cBhvr>
                                            <p:cTn id="25" dur="1" fill="hold">
                                              <p:stCondLst>
                                                <p:cond delay="0"/>
                                              </p:stCondLst>
                                            </p:cTn>
                                            <p:tgtEl>
                                              <p:spTgt spid="56"/>
                                            </p:tgtEl>
                                            <p:attrNameLst>
                                              <p:attrName>style.visibility</p:attrName>
                                            </p:attrNameLst>
                                          </p:cBhvr>
                                          <p:to>
                                            <p:strVal val="visible"/>
                                          </p:to>
                                        </p:set>
                                        <p:animEffect transition="in" filter="fade">
                                          <p:cBhvr>
                                            <p:cTn id="26" dur="1000"/>
                                            <p:tgtEl>
                                              <p:spTgt spid="56"/>
                                            </p:tgtEl>
                                          </p:cBhvr>
                                        </p:animEffect>
                                      </p:childTnLst>
                                    </p:cTn>
                                  </p:par>
                                  <p:par>
                                    <p:cTn id="27" presetID="10" presetClass="entr" presetSubtype="0" fill="hold" grpId="0" nodeType="withEffect">
                                      <p:stCondLst>
                                        <p:cond delay="300"/>
                                      </p:stCondLst>
                                      <p:childTnLst>
                                        <p:set>
                                          <p:cBhvr>
                                            <p:cTn id="28" dur="1" fill="hold">
                                              <p:stCondLst>
                                                <p:cond delay="0"/>
                                              </p:stCondLst>
                                            </p:cTn>
                                            <p:tgtEl>
                                              <p:spTgt spid="57"/>
                                            </p:tgtEl>
                                            <p:attrNameLst>
                                              <p:attrName>style.visibility</p:attrName>
                                            </p:attrNameLst>
                                          </p:cBhvr>
                                          <p:to>
                                            <p:strVal val="visible"/>
                                          </p:to>
                                        </p:set>
                                        <p:animEffect transition="in" filter="fade">
                                          <p:cBhvr>
                                            <p:cTn id="29" dur="1000"/>
                                            <p:tgtEl>
                                              <p:spTgt spid="57"/>
                                            </p:tgtEl>
                                          </p:cBhvr>
                                        </p:animEffect>
                                      </p:childTnLst>
                                    </p:cTn>
                                  </p:par>
                                  <p:par>
                                    <p:cTn id="30" presetID="10" presetClass="entr" presetSubtype="0" fill="hold" grpId="0" nodeType="withEffect">
                                      <p:stCondLst>
                                        <p:cond delay="400"/>
                                      </p:stCondLst>
                                      <p:childTnLst>
                                        <p:set>
                                          <p:cBhvr>
                                            <p:cTn id="31" dur="1" fill="hold">
                                              <p:stCondLst>
                                                <p:cond delay="0"/>
                                              </p:stCondLst>
                                            </p:cTn>
                                            <p:tgtEl>
                                              <p:spTgt spid="59"/>
                                            </p:tgtEl>
                                            <p:attrNameLst>
                                              <p:attrName>style.visibility</p:attrName>
                                            </p:attrNameLst>
                                          </p:cBhvr>
                                          <p:to>
                                            <p:strVal val="visible"/>
                                          </p:to>
                                        </p:set>
                                        <p:animEffect transition="in" filter="fade">
                                          <p:cBhvr>
                                            <p:cTn id="32" dur="1000"/>
                                            <p:tgtEl>
                                              <p:spTgt spid="59"/>
                                            </p:tgtEl>
                                          </p:cBhvr>
                                        </p:animEffect>
                                      </p:childTnLst>
                                    </p:cTn>
                                  </p:par>
                                  <p:par>
                                    <p:cTn id="33" presetID="10" presetClass="entr" presetSubtype="0" fill="hold" grpId="0" nodeType="withEffect">
                                      <p:stCondLst>
                                        <p:cond delay="50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1000"/>
                                            <p:tgtEl>
                                              <p:spTgt spid="60"/>
                                            </p:tgtEl>
                                          </p:cBhvr>
                                        </p:animEffect>
                                      </p:childTnLst>
                                    </p:cTn>
                                  </p:par>
                                  <p:par>
                                    <p:cTn id="36" presetID="10" presetClass="entr" presetSubtype="0" fill="hold" grpId="0" nodeType="withEffect">
                                      <p:stCondLst>
                                        <p:cond delay="600"/>
                                      </p:stCondLst>
                                      <p:childTnLst>
                                        <p:set>
                                          <p:cBhvr>
                                            <p:cTn id="37" dur="1" fill="hold">
                                              <p:stCondLst>
                                                <p:cond delay="0"/>
                                              </p:stCondLst>
                                            </p:cTn>
                                            <p:tgtEl>
                                              <p:spTgt spid="58"/>
                                            </p:tgtEl>
                                            <p:attrNameLst>
                                              <p:attrName>style.visibility</p:attrName>
                                            </p:attrNameLst>
                                          </p:cBhvr>
                                          <p:to>
                                            <p:strVal val="visible"/>
                                          </p:to>
                                        </p:set>
                                        <p:animEffect transition="in" filter="fade">
                                          <p:cBhvr>
                                            <p:cTn id="38" dur="1000"/>
                                            <p:tgtEl>
                                              <p:spTgt spid="58"/>
                                            </p:tgtEl>
                                          </p:cBhvr>
                                        </p:animEffect>
                                      </p:childTnLst>
                                    </p:cTn>
                                  </p:par>
                                  <p:par>
                                    <p:cTn id="39" presetID="10" presetClass="entr" presetSubtype="0" fill="hold" grpId="0" nodeType="withEffect">
                                      <p:stCondLst>
                                        <p:cond delay="700"/>
                                      </p:stCondLst>
                                      <p:childTnLst>
                                        <p:set>
                                          <p:cBhvr>
                                            <p:cTn id="40" dur="1" fill="hold">
                                              <p:stCondLst>
                                                <p:cond delay="0"/>
                                              </p:stCondLst>
                                            </p:cTn>
                                            <p:tgtEl>
                                              <p:spTgt spid="62"/>
                                            </p:tgtEl>
                                            <p:attrNameLst>
                                              <p:attrName>style.visibility</p:attrName>
                                            </p:attrNameLst>
                                          </p:cBhvr>
                                          <p:to>
                                            <p:strVal val="visible"/>
                                          </p:to>
                                        </p:set>
                                        <p:animEffect transition="in" filter="fade">
                                          <p:cBhvr>
                                            <p:cTn id="41" dur="1000"/>
                                            <p:tgtEl>
                                              <p:spTgt spid="62"/>
                                            </p:tgtEl>
                                          </p:cBhvr>
                                        </p:animEffect>
                                      </p:childTnLst>
                                    </p:cTn>
                                  </p:par>
                                  <p:par>
                                    <p:cTn id="42" presetID="10" presetClass="entr" presetSubtype="0" fill="hold" grpId="0" nodeType="withEffect">
                                      <p:stCondLst>
                                        <p:cond delay="800"/>
                                      </p:stCondLst>
                                      <p:childTnLst>
                                        <p:set>
                                          <p:cBhvr>
                                            <p:cTn id="43" dur="1" fill="hold">
                                              <p:stCondLst>
                                                <p:cond delay="0"/>
                                              </p:stCondLst>
                                            </p:cTn>
                                            <p:tgtEl>
                                              <p:spTgt spid="63"/>
                                            </p:tgtEl>
                                            <p:attrNameLst>
                                              <p:attrName>style.visibility</p:attrName>
                                            </p:attrNameLst>
                                          </p:cBhvr>
                                          <p:to>
                                            <p:strVal val="visible"/>
                                          </p:to>
                                        </p:set>
                                        <p:animEffect transition="in" filter="fade">
                                          <p:cBhvr>
                                            <p:cTn id="44" dur="1000"/>
                                            <p:tgtEl>
                                              <p:spTgt spid="63"/>
                                            </p:tgtEl>
                                          </p:cBhvr>
                                        </p:animEffect>
                                      </p:childTnLst>
                                    </p:cTn>
                                  </p:par>
                                  <p:par>
                                    <p:cTn id="45" presetID="10" presetClass="entr" presetSubtype="0" fill="hold" grpId="0" nodeType="withEffect">
                                      <p:stCondLst>
                                        <p:cond delay="900"/>
                                      </p:stCondLst>
                                      <p:childTnLst>
                                        <p:set>
                                          <p:cBhvr>
                                            <p:cTn id="46" dur="1" fill="hold">
                                              <p:stCondLst>
                                                <p:cond delay="0"/>
                                              </p:stCondLst>
                                            </p:cTn>
                                            <p:tgtEl>
                                              <p:spTgt spid="61"/>
                                            </p:tgtEl>
                                            <p:attrNameLst>
                                              <p:attrName>style.visibility</p:attrName>
                                            </p:attrNameLst>
                                          </p:cBhvr>
                                          <p:to>
                                            <p:strVal val="visible"/>
                                          </p:to>
                                        </p:set>
                                        <p:animEffect transition="in" filter="fade">
                                          <p:cBhvr>
                                            <p:cTn id="47" dur="1000"/>
                                            <p:tgtEl>
                                              <p:spTgt spid="61"/>
                                            </p:tgtEl>
                                          </p:cBhvr>
                                        </p:animEffect>
                                      </p:childTnLst>
                                    </p:cTn>
                                  </p:par>
                                  <p:par>
                                    <p:cTn id="48" presetID="2" presetClass="entr" presetSubtype="2" fill="hold" grpId="0" nodeType="withEffect">
                                      <p:stCondLst>
                                        <p:cond delay="1000"/>
                                      </p:stCondLst>
                                      <p:childTnLst>
                                        <p:set>
                                          <p:cBhvr>
                                            <p:cTn id="49" dur="1" fill="hold">
                                              <p:stCondLst>
                                                <p:cond delay="0"/>
                                              </p:stCondLst>
                                            </p:cTn>
                                            <p:tgtEl>
                                              <p:spTgt spid="64"/>
                                            </p:tgtEl>
                                            <p:attrNameLst>
                                              <p:attrName>style.visibility</p:attrName>
                                            </p:attrNameLst>
                                          </p:cBhvr>
                                          <p:to>
                                            <p:strVal val="visible"/>
                                          </p:to>
                                        </p:set>
                                        <p:anim calcmode="lin" valueType="num">
                                          <p:cBhvr additive="base">
                                            <p:cTn id="50" dur="1000" fill="hold"/>
                                            <p:tgtEl>
                                              <p:spTgt spid="64"/>
                                            </p:tgtEl>
                                            <p:attrNameLst>
                                              <p:attrName>ppt_x</p:attrName>
                                            </p:attrNameLst>
                                          </p:cBhvr>
                                          <p:tavLst>
                                            <p:tav tm="0">
                                              <p:val>
                                                <p:strVal val="1+#ppt_w/2"/>
                                              </p:val>
                                            </p:tav>
                                            <p:tav tm="100000">
                                              <p:val>
                                                <p:strVal val="#ppt_x"/>
                                              </p:val>
                                            </p:tav>
                                          </p:tavLst>
                                        </p:anim>
                                        <p:anim calcmode="lin" valueType="num">
                                          <p:cBhvr additive="base">
                                            <p:cTn id="51" dur="1000" fill="hold"/>
                                            <p:tgtEl>
                                              <p:spTgt spid="64"/>
                                            </p:tgtEl>
                                            <p:attrNameLst>
                                              <p:attrName>ppt_y</p:attrName>
                                            </p:attrNameLst>
                                          </p:cBhvr>
                                          <p:tavLst>
                                            <p:tav tm="0">
                                              <p:val>
                                                <p:strVal val="#ppt_y"/>
                                              </p:val>
                                            </p:tav>
                                            <p:tav tm="100000">
                                              <p:val>
                                                <p:strVal val="#ppt_y"/>
                                              </p:val>
                                            </p:tav>
                                          </p:tavLst>
                                        </p:anim>
                                      </p:childTnLst>
                                    </p:cTn>
                                  </p:par>
                                  <p:par>
                                    <p:cTn id="52" presetID="26" presetClass="emph" presetSubtype="0" fill="hold" grpId="1" nodeType="withEffect">
                                      <p:stCondLst>
                                        <p:cond delay="500"/>
                                      </p:stCondLst>
                                      <p:childTnLst>
                                        <p:animEffect transition="out" filter="fade">
                                          <p:cBhvr>
                                            <p:cTn id="53" dur="1000" tmFilter="0, 0; .2, .5; .8, .5; 1, 0"/>
                                            <p:tgtEl>
                                              <p:spTgt spid="54"/>
                                            </p:tgtEl>
                                          </p:cBhvr>
                                        </p:animEffect>
                                        <p:animScale>
                                          <p:cBhvr>
                                            <p:cTn id="54" dur="500" autoRev="1" fill="hold"/>
                                            <p:tgtEl>
                                              <p:spTgt spid="54"/>
                                            </p:tgtEl>
                                          </p:cBhvr>
                                          <p:by x="105000" y="105000"/>
                                        </p:animScale>
                                      </p:childTnLst>
                                    </p:cTn>
                                  </p:par>
                                  <p:par>
                                    <p:cTn id="55" presetID="26" presetClass="emph" presetSubtype="0" fill="hold" grpId="1" nodeType="withEffect">
                                      <p:stCondLst>
                                        <p:cond delay="600"/>
                                      </p:stCondLst>
                                      <p:childTnLst>
                                        <p:animEffect transition="out" filter="fade">
                                          <p:cBhvr>
                                            <p:cTn id="56" dur="1000" tmFilter="0, 0; .2, .5; .8, .5; 1, 0"/>
                                            <p:tgtEl>
                                              <p:spTgt spid="55"/>
                                            </p:tgtEl>
                                          </p:cBhvr>
                                        </p:animEffect>
                                        <p:animScale>
                                          <p:cBhvr>
                                            <p:cTn id="57" dur="500" autoRev="1" fill="hold"/>
                                            <p:tgtEl>
                                              <p:spTgt spid="55"/>
                                            </p:tgtEl>
                                          </p:cBhvr>
                                          <p:by x="105000" y="105000"/>
                                        </p:animScale>
                                      </p:childTnLst>
                                    </p:cTn>
                                  </p:par>
                                  <p:par>
                                    <p:cTn id="58" presetID="26" presetClass="emph" presetSubtype="0" fill="hold" grpId="1" nodeType="withEffect">
                                      <p:stCondLst>
                                        <p:cond delay="700"/>
                                      </p:stCondLst>
                                      <p:childTnLst>
                                        <p:animEffect transition="out" filter="fade">
                                          <p:cBhvr>
                                            <p:cTn id="59" dur="1000" tmFilter="0, 0; .2, .5; .8, .5; 1, 0"/>
                                            <p:tgtEl>
                                              <p:spTgt spid="56"/>
                                            </p:tgtEl>
                                          </p:cBhvr>
                                        </p:animEffect>
                                        <p:animScale>
                                          <p:cBhvr>
                                            <p:cTn id="60" dur="500" autoRev="1" fill="hold"/>
                                            <p:tgtEl>
                                              <p:spTgt spid="56"/>
                                            </p:tgtEl>
                                          </p:cBhvr>
                                          <p:by x="105000" y="105000"/>
                                        </p:animScale>
                                      </p:childTnLst>
                                    </p:cTn>
                                  </p:par>
                                  <p:par>
                                    <p:cTn id="61" presetID="26" presetClass="emph" presetSubtype="0" fill="hold" grpId="1" nodeType="withEffect">
                                      <p:stCondLst>
                                        <p:cond delay="800"/>
                                      </p:stCondLst>
                                      <p:childTnLst>
                                        <p:animEffect transition="out" filter="fade">
                                          <p:cBhvr>
                                            <p:cTn id="62" dur="1000" tmFilter="0, 0; .2, .5; .8, .5; 1, 0"/>
                                            <p:tgtEl>
                                              <p:spTgt spid="57"/>
                                            </p:tgtEl>
                                          </p:cBhvr>
                                        </p:animEffect>
                                        <p:animScale>
                                          <p:cBhvr>
                                            <p:cTn id="63" dur="500" autoRev="1" fill="hold"/>
                                            <p:tgtEl>
                                              <p:spTgt spid="57"/>
                                            </p:tgtEl>
                                          </p:cBhvr>
                                          <p:by x="105000" y="105000"/>
                                        </p:animScale>
                                      </p:childTnLst>
                                    </p:cTn>
                                  </p:par>
                                  <p:par>
                                    <p:cTn id="64" presetID="26" presetClass="emph" presetSubtype="0" fill="hold" grpId="1" nodeType="withEffect">
                                      <p:stCondLst>
                                        <p:cond delay="900"/>
                                      </p:stCondLst>
                                      <p:childTnLst>
                                        <p:animEffect transition="out" filter="fade">
                                          <p:cBhvr>
                                            <p:cTn id="65" dur="1000" tmFilter="0, 0; .2, .5; .8, .5; 1, 0"/>
                                            <p:tgtEl>
                                              <p:spTgt spid="59"/>
                                            </p:tgtEl>
                                          </p:cBhvr>
                                        </p:animEffect>
                                        <p:animScale>
                                          <p:cBhvr>
                                            <p:cTn id="66" dur="500" autoRev="1" fill="hold"/>
                                            <p:tgtEl>
                                              <p:spTgt spid="59"/>
                                            </p:tgtEl>
                                          </p:cBhvr>
                                          <p:by x="105000" y="105000"/>
                                        </p:animScale>
                                      </p:childTnLst>
                                    </p:cTn>
                                  </p:par>
                                  <p:par>
                                    <p:cTn id="67" presetID="26" presetClass="emph" presetSubtype="0" fill="hold" grpId="1" nodeType="withEffect">
                                      <p:stCondLst>
                                        <p:cond delay="1000"/>
                                      </p:stCondLst>
                                      <p:childTnLst>
                                        <p:animEffect transition="out" filter="fade">
                                          <p:cBhvr>
                                            <p:cTn id="68" dur="1000" tmFilter="0, 0; .2, .5; .8, .5; 1, 0"/>
                                            <p:tgtEl>
                                              <p:spTgt spid="60"/>
                                            </p:tgtEl>
                                          </p:cBhvr>
                                        </p:animEffect>
                                        <p:animScale>
                                          <p:cBhvr>
                                            <p:cTn id="69" dur="500" autoRev="1" fill="hold"/>
                                            <p:tgtEl>
                                              <p:spTgt spid="60"/>
                                            </p:tgtEl>
                                          </p:cBhvr>
                                          <p:by x="105000" y="105000"/>
                                        </p:animScale>
                                      </p:childTnLst>
                                    </p:cTn>
                                  </p:par>
                                  <p:par>
                                    <p:cTn id="70" presetID="26" presetClass="emph" presetSubtype="0" fill="hold" grpId="1" nodeType="withEffect">
                                      <p:stCondLst>
                                        <p:cond delay="1100"/>
                                      </p:stCondLst>
                                      <p:childTnLst>
                                        <p:animEffect transition="out" filter="fade">
                                          <p:cBhvr>
                                            <p:cTn id="71" dur="1000" tmFilter="0, 0; .2, .5; .8, .5; 1, 0"/>
                                            <p:tgtEl>
                                              <p:spTgt spid="58"/>
                                            </p:tgtEl>
                                          </p:cBhvr>
                                        </p:animEffect>
                                        <p:animScale>
                                          <p:cBhvr>
                                            <p:cTn id="72" dur="500" autoRev="1" fill="hold"/>
                                            <p:tgtEl>
                                              <p:spTgt spid="58"/>
                                            </p:tgtEl>
                                          </p:cBhvr>
                                          <p:by x="105000" y="105000"/>
                                        </p:animScale>
                                      </p:childTnLst>
                                    </p:cTn>
                                  </p:par>
                                  <p:par>
                                    <p:cTn id="73" presetID="26" presetClass="emph" presetSubtype="0" fill="hold" grpId="1" nodeType="withEffect">
                                      <p:stCondLst>
                                        <p:cond delay="1200"/>
                                      </p:stCondLst>
                                      <p:childTnLst>
                                        <p:animEffect transition="out" filter="fade">
                                          <p:cBhvr>
                                            <p:cTn id="74" dur="1000" tmFilter="0, 0; .2, .5; .8, .5; 1, 0"/>
                                            <p:tgtEl>
                                              <p:spTgt spid="62"/>
                                            </p:tgtEl>
                                          </p:cBhvr>
                                        </p:animEffect>
                                        <p:animScale>
                                          <p:cBhvr>
                                            <p:cTn id="75" dur="500" autoRev="1" fill="hold"/>
                                            <p:tgtEl>
                                              <p:spTgt spid="62"/>
                                            </p:tgtEl>
                                          </p:cBhvr>
                                          <p:by x="105000" y="105000"/>
                                        </p:animScale>
                                      </p:childTnLst>
                                    </p:cTn>
                                  </p:par>
                                  <p:par>
                                    <p:cTn id="76" presetID="26" presetClass="emph" presetSubtype="0" fill="hold" grpId="1" nodeType="withEffect">
                                      <p:stCondLst>
                                        <p:cond delay="1300"/>
                                      </p:stCondLst>
                                      <p:childTnLst>
                                        <p:animEffect transition="out" filter="fade">
                                          <p:cBhvr>
                                            <p:cTn id="77" dur="1000" tmFilter="0, 0; .2, .5; .8, .5; 1, 0"/>
                                            <p:tgtEl>
                                              <p:spTgt spid="63"/>
                                            </p:tgtEl>
                                          </p:cBhvr>
                                        </p:animEffect>
                                        <p:animScale>
                                          <p:cBhvr>
                                            <p:cTn id="78" dur="500" autoRev="1" fill="hold"/>
                                            <p:tgtEl>
                                              <p:spTgt spid="63"/>
                                            </p:tgtEl>
                                          </p:cBhvr>
                                          <p:by x="105000" y="105000"/>
                                        </p:animScale>
                                      </p:childTnLst>
                                    </p:cTn>
                                  </p:par>
                                  <p:par>
                                    <p:cTn id="79" presetID="26" presetClass="emph" presetSubtype="0" fill="hold" grpId="1" nodeType="withEffect">
                                      <p:stCondLst>
                                        <p:cond delay="1400"/>
                                      </p:stCondLst>
                                      <p:childTnLst>
                                        <p:animEffect transition="out" filter="fade">
                                          <p:cBhvr>
                                            <p:cTn id="80" dur="1000" tmFilter="0, 0; .2, .5; .8, .5; 1, 0"/>
                                            <p:tgtEl>
                                              <p:spTgt spid="61"/>
                                            </p:tgtEl>
                                          </p:cBhvr>
                                        </p:animEffect>
                                        <p:animScale>
                                          <p:cBhvr>
                                            <p:cTn id="81" dur="500" autoRev="1" fill="hold"/>
                                            <p:tgtEl>
                                              <p:spTgt spid="61"/>
                                            </p:tgtEl>
                                          </p:cBhvr>
                                          <p:by x="105000" y="105000"/>
                                        </p:animScale>
                                      </p:childTnLst>
                                    </p:cTn>
                                  </p:par>
                                  <p:par>
                                    <p:cTn id="82" presetID="26" presetClass="emph" presetSubtype="0" fill="hold" grpId="1" nodeType="withEffect">
                                      <p:stCondLst>
                                        <p:cond delay="1500"/>
                                      </p:stCondLst>
                                      <p:childTnLst>
                                        <p:animEffect transition="out" filter="fade">
                                          <p:cBhvr>
                                            <p:cTn id="83" dur="1000" tmFilter="0, 0; .2, .5; .8, .5; 1, 0"/>
                                            <p:tgtEl>
                                              <p:spTgt spid="64"/>
                                            </p:tgtEl>
                                          </p:cBhvr>
                                        </p:animEffect>
                                        <p:animScale>
                                          <p:cBhvr>
                                            <p:cTn id="84" dur="500" autoRev="1" fill="hold"/>
                                            <p:tgtEl>
                                              <p:spTgt spid="64"/>
                                            </p:tgtEl>
                                          </p:cBhvr>
                                          <p:by x="105000" y="105000"/>
                                        </p:animScale>
                                      </p:childTnLst>
                                    </p:cTn>
                                  </p:par>
                                </p:childTnLst>
                              </p:cTn>
                            </p:par>
                            <p:par>
                              <p:cTn id="85" fill="hold">
                                <p:stCondLst>
                                  <p:cond delay="2500"/>
                                </p:stCondLst>
                                <p:childTnLst>
                                  <p:par>
                                    <p:cTn id="86" presetID="22" presetClass="entr" presetSubtype="1" fill="hold" nodeType="afterEffect">
                                      <p:stCondLst>
                                        <p:cond delay="0"/>
                                      </p:stCondLst>
                                      <p:childTnLst>
                                        <p:set>
                                          <p:cBhvr>
                                            <p:cTn id="87" dur="1" fill="hold">
                                              <p:stCondLst>
                                                <p:cond delay="0"/>
                                              </p:stCondLst>
                                            </p:cTn>
                                            <p:tgtEl>
                                              <p:spTgt spid="164"/>
                                            </p:tgtEl>
                                            <p:attrNameLst>
                                              <p:attrName>style.visibility</p:attrName>
                                            </p:attrNameLst>
                                          </p:cBhvr>
                                          <p:to>
                                            <p:strVal val="visible"/>
                                          </p:to>
                                        </p:set>
                                        <p:animEffect transition="in" filter="wipe(up)">
                                          <p:cBhvr>
                                            <p:cTn id="88" dur="500"/>
                                            <p:tgtEl>
                                              <p:spTgt spid="164"/>
                                            </p:tgtEl>
                                          </p:cBhvr>
                                        </p:animEffect>
                                      </p:childTnLst>
                                    </p:cTn>
                                  </p:par>
                                  <p:par>
                                    <p:cTn id="89" presetID="23" presetClass="entr" presetSubtype="288" fill="hold" nodeType="withEffect">
                                      <p:stCondLst>
                                        <p:cond delay="100"/>
                                      </p:stCondLst>
                                      <p:childTnLst>
                                        <p:set>
                                          <p:cBhvr>
                                            <p:cTn id="90" dur="1" fill="hold">
                                              <p:stCondLst>
                                                <p:cond delay="0"/>
                                              </p:stCondLst>
                                            </p:cTn>
                                            <p:tgtEl>
                                              <p:spTgt spid="87"/>
                                            </p:tgtEl>
                                            <p:attrNameLst>
                                              <p:attrName>style.visibility</p:attrName>
                                            </p:attrNameLst>
                                          </p:cBhvr>
                                          <p:to>
                                            <p:strVal val="visible"/>
                                          </p:to>
                                        </p:set>
                                        <p:anim calcmode="lin" valueType="num">
                                          <p:cBhvr>
                                            <p:cTn id="91" dur="500" fill="hold"/>
                                            <p:tgtEl>
                                              <p:spTgt spid="87"/>
                                            </p:tgtEl>
                                            <p:attrNameLst>
                                              <p:attrName>ppt_w</p:attrName>
                                            </p:attrNameLst>
                                          </p:cBhvr>
                                          <p:tavLst>
                                            <p:tav tm="0">
                                              <p:val>
                                                <p:strVal val="4/3*#ppt_w"/>
                                              </p:val>
                                            </p:tav>
                                            <p:tav tm="100000">
                                              <p:val>
                                                <p:strVal val="#ppt_w"/>
                                              </p:val>
                                            </p:tav>
                                          </p:tavLst>
                                        </p:anim>
                                        <p:anim calcmode="lin" valueType="num">
                                          <p:cBhvr>
                                            <p:cTn id="92" dur="500" fill="hold"/>
                                            <p:tgtEl>
                                              <p:spTgt spid="87"/>
                                            </p:tgtEl>
                                            <p:attrNameLst>
                                              <p:attrName>ppt_h</p:attrName>
                                            </p:attrNameLst>
                                          </p:cBhvr>
                                          <p:tavLst>
                                            <p:tav tm="0">
                                              <p:val>
                                                <p:strVal val="4/3*#ppt_h"/>
                                              </p:val>
                                            </p:tav>
                                            <p:tav tm="100000">
                                              <p:val>
                                                <p:strVal val="#ppt_h"/>
                                              </p:val>
                                            </p:tav>
                                          </p:tavLst>
                                        </p:anim>
                                      </p:childTnLst>
                                    </p:cTn>
                                  </p:par>
                                  <p:par>
                                    <p:cTn id="93" presetID="23" presetClass="entr" presetSubtype="288" fill="hold" nodeType="withEffect">
                                      <p:stCondLst>
                                        <p:cond delay="500"/>
                                      </p:stCondLst>
                                      <p:childTnLst>
                                        <p:set>
                                          <p:cBhvr>
                                            <p:cTn id="94" dur="1" fill="hold">
                                              <p:stCondLst>
                                                <p:cond delay="0"/>
                                              </p:stCondLst>
                                            </p:cTn>
                                            <p:tgtEl>
                                              <p:spTgt spid="108"/>
                                            </p:tgtEl>
                                            <p:attrNameLst>
                                              <p:attrName>style.visibility</p:attrName>
                                            </p:attrNameLst>
                                          </p:cBhvr>
                                          <p:to>
                                            <p:strVal val="visible"/>
                                          </p:to>
                                        </p:set>
                                        <p:anim calcmode="lin" valueType="num">
                                          <p:cBhvr>
                                            <p:cTn id="95" dur="500" fill="hold"/>
                                            <p:tgtEl>
                                              <p:spTgt spid="108"/>
                                            </p:tgtEl>
                                            <p:attrNameLst>
                                              <p:attrName>ppt_w</p:attrName>
                                            </p:attrNameLst>
                                          </p:cBhvr>
                                          <p:tavLst>
                                            <p:tav tm="0">
                                              <p:val>
                                                <p:strVal val="4/3*#ppt_w"/>
                                              </p:val>
                                            </p:tav>
                                            <p:tav tm="100000">
                                              <p:val>
                                                <p:strVal val="#ppt_w"/>
                                              </p:val>
                                            </p:tav>
                                          </p:tavLst>
                                        </p:anim>
                                        <p:anim calcmode="lin" valueType="num">
                                          <p:cBhvr>
                                            <p:cTn id="96" dur="500" fill="hold"/>
                                            <p:tgtEl>
                                              <p:spTgt spid="108"/>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1D1A8891-E350-4038-8114-030BD2B10C76"/>
  <p:tag name="ISPRING_SCORM_RATE_SLIDES" val="1"/>
  <p:tag name="ISPRINGONLINEFOLDERID" val="0"/>
  <p:tag name="ISPRINGONLINEFOLDERPATH" val="Content List"/>
  <p:tag name="ISPRINGCLOUDFOLDERID" val="0"/>
  <p:tag name="ISPRINGCLOUDFOLDERPATH" val="Repository"/>
  <p:tag name="ISPRING_PLAYERS_CUSTOMIZATION" val="UEsDBBQAAgAIALhVd0gVDq0oZAQAAAcRAAAdAAAAdW5pdmVyc2FsL2NvbW1vbl9tZXNzYWdlcy5sbmetWG1v2zYQ/l6g/4EQUGADtrQd0KIYEge0xNhEZMmV6DjZCwRGYmwilJjpxW32ab9mP2y/ZEfKTuK+QFISwDZMyvfc8e6eu6MPjz/nCm1EWUldHDlvD944SBSpzmSxOnIW7OTnDw6qal5kXOlCHDmFdtDx6OWLQ8WLVcNXAr6/fIHQYS6qCpbVyKzu10hmR858nLjhbI6Di8QPJ2EyphNn5Or8hhe3yNcr/Uf5wy/vP3x+++79j4evt5J9gOIZ9v19KGSR3r3pARSwKPQTQCN+EpBz5ozM5zC5cMF8GhBntP0yTHoekTNnZD475RZRRAKWxD71SELjJAiZ9YVPGPGc0YVu0JpvBKo12kjxCdVrAZGsZSlQpWRmH6QaNopGdCnzwhmmQRKRmEXUZTQMnFGsy/L2JwvLm3qtS1BXoUxW/FKJzOqEnLHPb0pRgWpeQ04heNVrCb/UOZfFQafqCC9pMElYGPpxQgJvt+OMSJEhr+RGzUCUCMckAoCSV6J8hGxis8yKI6zUMIQpnUx9eDNjwlSu1gre9VA75gRiMBdFlxTkCIkgu+J4GUaecRqoQhzd8Kr6pMtsLz8eBqoLmAZuCCnosgfgzGDsgCHGEipHWYq07gKbkTjGE5KMw3NIZOBdOEQiPAW6nQ6RuCAxUITEXTIBPqMTbBLeUGyX/zt+pdyks7pFPE1BzrhvI3VTwY5xKbDAMq06GKYmJh8XEDaK/e/QuEUF79rVSm4E2FFmouxUBJXFJZ7Joo8L+ltygqlPvATSyguXCbMlz2jM+S0qdI14tuFFKtClSHkDuX4LzzKZ2Wcmzlb/X438G/F6W1VebQtS4JHzV0Pt2ath3zCrqcCmuhb5Td2l2jhsa/5jrDA5/V0T+hz9cfpjlwQ4ouHzRKaSeaPaqvvk+NxZNjRGnUY80VP9o/XclsRtbR1TKFhjqftLEOimpn9AA1T9pWhwAormbYmGGk6LqwE6g3ALEGj0WIwzcNWeCWfgwgHySzKOKYPZaCkuK1l3jh2WjW2Avh3aFOY8JWpxT8ZLcaVhwlGCb9rpA7qQjXRnQB8MN3utglHmg8kBAK7a5AFIJXOwP+uBuZiRnQfaAr93kqVuVGbJq+S1LfLg2yYXX49NV6XO7a7i1S552yZz/BQr2sNFrdL5gPZ/x7/e8XlAv8dHKSY4cqeJiwOXmEHfcFX1FAIKGFf4LE58PDbiwIWc1+kamumVboqsJ1A7q3vkBAPY9syx4GW6/u+ff3tifGFJu4u2u78OAgFimypI7sB+D3Qtqj+7QBge78vZRR+p7d1mJ9fzqsMoZOGz3CF421pyncPWQbdeSPJt0DBj2J3OgAexTXvdlDC6DUGY4egUapmdwp3RjJfXUAiZ1moQinW1ScB6mPb762VTK1mIIbJPayXmwIzOE+x59q4N5FMyvW57ZgY3inR76VZw6e4L5k5xAHX2CzyRyXogoG1NuyoERG/X9zTffN2p7laV/cvi8PWDfzD+B1BLAwQUAAIACAC4VXdICH4LIykDAACGDAAAJwAAAHVuaXZlcnNhbC9mbGFzaF9wdWJsaXNoaW5nX3NldHRpbmdzLnhtbNVX3W7aMBS+5yksT70saTu6diihqgpo1VpAhW3tVWViQ6w6dhbbUHq1p9mD7Ul2HAMFtevSH6RNCBGfn+/8n5jw6DYVaMJyzZWM8G51ByMmY0W5HEf4y6C9fYiRNkRSIpRkEZYKo6NGJczsUHCd9JkxIKoRwEhdz0yEE2OyehBMp9Mq11nuuEpYA/i6Gqs0yHKmmTQsDzJBZvBjZhnTeI5QAgC+qZJztUalglDokc4VtYIhTsFzyV1QRLQF0QkOvNiQxDfjXFlJT5RQOcrHwwi/Ozx2n4WMh2rylEmXE90AoiObOqGUOy+I6PM7hhLGxwm4e1DDaMqpSSK8V3MoIB08RCmwfejEoZwoyIE0c/iUGUKJIf7o7Rl2a/SC4El0JknK4wFwkIs/ws3B9aerXuvi7LTz+XrQ7Z4NTnveiUInWMcJg3VDITikbB6zpZ2QGEPiBPwGnRERmoXBKmkhNlJyzTl3RkMlIPeFFrRROmS0Q1K2Uo3+DZdtkNzFaASBiFmEj3NOBEbcEMHjpbK2Q224KareXpVEgAXtydB5H9+b99mJE5JrturWgqNdzuPGN2UFRTNlkeA3DBmFIH6bwlPC0Gpx0ChXaUGF9jFICw4WJ5xNGT0qcjoH/JOhKzCRWtCEXs0EM97Cd8vv0JCNVA64jEygs4HOtcevPgs4I1rfg5KFj1v9s9Nm6/q002xdbrkACZ0QGT8THArO0sxsBJ/MkFRmoQfpiInVrCgK5bTglYmt+vIyaJ5a4cv81sVYgd5gSTZj5TmF+asHpc0mZFIMohuuAhpGkENJPCYwYlgXXFpWFjAmEikpZojEsNa0G+sJV1YDxQ+wh9Yv99DrIy6L0xhWG1jMKctLQe7s7r2v7X84OPxYrwa/fvzcflJpvvB7gjhzfuOfPLnyl2v/4TYMA7elH1/aJrf/5s7uXbS+lslrp3U5KFXSVr8UXLeMVPdzGakL/5LprbxgSrkAS2nshwzWkuApN4y+ZYu9oE1e9W73PbaZNtlgzK8Zjf8mZH9aXhPX7oVh8OjF1XFSLnkKiXArcXnbbezXduCm+SirUgG09f8OjcpvUEsDBBQAAgAIALhVd0i1/AlkugIAAFUKAAAhAAAAdW5pdmVyc2FsL2ZsYXNoX3NraW5fc2V0dGluZ3MueG1slVZtb+IwDP5+vwJx3+nulZ3UITHGSZN2t+k27XvamjYiTaokZce/vzhN1gQo9LAmEft5bMexzVK1pXzxYTJJc8GEfAatKS8VarxuQoubadZqLfgsF1wD1zMuZE3YdPHxp/2kiUVeYokdyLGcDcmhDzO3nzEUF+PbHGWIkIu6IXz/IEoxy0i+LaVoeXExtWrfgGSUbw3y6sd8tR4MwKjS9xrqKKf1Nco4SiNBKcCUvq9RLrIYyYD5SFf2M5LThzp/+wPajiqqLW35CWWI1pAS4iJfL1GG8dx4j19ljnKeoOGvNtAvn1EGoYzsQcbO776iDDJE0zb/0yONFCUWNOacf8R3DhOkMOOHWV2hXCTghTDQxVdw5bF3vQtA7ms49ymOqxTsCet6sBDw0TMGCy1bSBN/6myqEm+PrTbzAYsNYcoAQlUPejJJP5FWeTexrsf9gTfKi9CX0/SQV8HaGlZdwoG7WN/jV6tbuytCp++6IEMJO6cMUuyVPfK3qesRMlD2yGdGC3jkbH+cwaGpI/lHviXuOc/X31iBE3MsnNWfvBUjPeDoqiBVp/CYWhSwUJjOC60B3y1NrK5LKTnKKeVkR0uiqeC/EJft7WVUmhwYXK+d7qxUU83gVMPZHM2aDstlz3E/OmvckN3PQn+57jzRZovfTInWJK9q87OkphPHM2NiCjNNTjNwTxo4yHu+EQHHxh4i1URuQb4IwcaG4UKDGutedMM1BE+ToAZpcrrKqXNyqvy8rTOQa/NqFJSvcqzsgBUtK2b+9CuFNygOGAPWjqor448T+t6XgcI1ARCZV75ru0NnqVumKYMd+OEPFPbKQ3dLlenSoYZb6gfY6LDlnGZUT7pd0fdKvEMC/Qn8q0krcnxgGdH2mmTK3iyafL+G+1yixezXGTZfuMns2fVS5NjYjytolPjv5D9QSwMEFAACAAgAuFV3SCqWD2f+AgAAlwsAACYAAAB1bml2ZXJzYWwvaHRtbF9wdWJsaXNoaW5nX3NldHRpbmdzLnhtbM2Wb08aMRjA3/Mpmi6+lFPnpiN3GCMYiU6IsE1fmXItXGOvvbU98Hy1T7MPtk+yp1dAiI6dRpaFEOjTPr/nX/u04dF9KtCEacOVjPBufQcjJmNFuRxH+MvgdPsQI2OJpEQoySIsFUZHzVqY5UPBTdJn1sJSgwAjTSOzEU6szRpBMJ1O69xk2s0qkVvgm3qs0iDTzDBpmQ4yQQr4sUXGDJ4RKgDgmyo5U2vWagiFnvRZ0VwwxCl4LrkLiogzmwoc+FVDEt+NtcolPVFCaaTHwwi/Ozx2n/kaT2rxlEmXEtMEoRPbBqGUOyeI6PMHhhLGxwl4e7CP0ZRTm0R4b99RYHXwlFKyfeTEUU4UpEDaGT5lllBiiR96e5bdWzMXeBEtJEl5PIAZ5MKPcGtwe3bTa19ddC7Pbwfd7sWg0/NOlDrBKicMVg2F4JDKdcwWdkJiLYkT8Bt0RkQYFgbLovmykZIrzrkxGioBqS+1MBqBp6KI8LHmRGDELRE8XsxaosfMnnIBMTjd3fpIWvwI9PHGCdGGLRuazxiXxbj5TeWCokLlSPA7hqxCEFGewr+EoeV0o5FWaSkVxFhkBKcMTTibMnpUZmkG/JOhGzCR5qAJmy8TzHoL33P+gIZspDRwGZnAVgU5N55ffxE4I8Y8Qsncx63+RafVvu1cttrXWy5AQidExi+EQwlZmtmN8EmBpLJzPUhHTHLDyqJQTsu5KrHVX18Gw9Nc+DK/dTGW0BssyWasvKQwf/WgstmETMqD6A5XiYYjyKEkngkTMRx3LnNWFRgTiZQUBSIxNCrjjvWEq9yAxB9gjzav99DrIy7L0RhuDrCoKdOVkDu7e+/3P3w8OPzUqAe/fvzcXqs0a+E9QZw538NP1jbxRSN/2g3DwPXO59uw1fm/6sK9q/bXKpm6bF8PKhWp3a+E61ZZ1T2vsurKXxu9pSujkgvQZsb+2ECjETzlltG33DSvKPz6+9dvizcq/AajWLt9/98g/Gjx3Fp5X4XBsw/AGshXH9PN2m9QSwMEFAACAAgAuFV3SGhxUpGaAQAAHwYAAB8AAAB1bml2ZXJzYWwvaHRtbF9za2luX3NldHRpbmdzLmpzjZRNb8IwDIbv/AqUXSfEPmG7ocGkSRwmjdu0QyimVKRJlaQdHeK/rw5fTeqOxRfy8uR17CredrrVYhHrPne37rfbv/t7pwFqVudw7euiRU9RZ0YkC5glKYhEAguQ4nj0JO/OBGXMpDOdlx9oa2p+TOE/Sy5MHc8IC01ohjpcEOA3oW2owz8nsVOra19TrdHz3Fole5GSFqTtSaVT7hh29epWvcQAVgXoC+iSR+CZDtxqI8+ODwOMOhepNOOynKpY9eY8Wsda5XLRln9VZqCrT77eA/2nwcvEsxOJsW8W0jDxZIjRTmYajIFD3scJBgkLPgdR8+279QfqGTcLCugiMYk90qMbjDqd8RgaXRqOMHxMVl6Nbg4wmpyFjd0Td7cYHiF4CbphNb7H8ECV5dk/PmCmVYwdaaDNnp9QofgikfEhdR+D5PCyaNvWvXOh7vpj5j0hFTyhFfX80rbZEYKGAK03lo55TZB3StkJSpREDkVo1LQq6DliwzmC+88u49byaJVW46EajlUbuF6Dniklqtt/XbpnmKuz+wVQSwMEFAACAAgAuFV3SD08L9HBAAAA5QEAABoAAAB1bml2ZXJzYWwvaTE4bl9wcmVzZXRzLnhtbJ2RsQrCMBCG9z5FuN3EbqUkdRPcHHSWmqYaaS8ll1of35SKdJGAQyD/8X0/JCd3r75jT+PJOlSQ8y0wg9o1Fm8Kzqf9pgBGocam7hwaBeiA7apM2rzAozdkArFYgaTgHsJQCjFNE7c0+NhArhtDLCauXS/i6R2K2RTDosLilvYv+zODKssYk9fRduGAVbzHtCCMvFYwOxeN3GLrQPwCGpMATKrBUAJofQJ4DAnAjytAiu+b56RHCvGjYpBitZ4qewNQSwMEFAACAAgAuFV3SLO/s1BtAAAAcgAAABwAAAB1bml2ZXJzYWwvbG9jYWxfc2V0dGluZ3MueG1sDcw9DoMwDEDhnVNYnsrQv42BwMZYVSo9gBUshOTYKLGqcnuyveHT68d/EvhxLptpwOftgcAabdl0Dfidp2uHUJx0ITHlgGoI49D0YpHkw+4VFtiFDs4zpxrOL0pVvjMXVievZ7hE248W70NzAlBLAwQUAAIACABElFdHI7RO+/sCAACwCAAAFAAAAHVuaXZlcnNhbC9wbGF5ZXIueG1srVXfT9swEH4u0v6HyO/YLR0DqgTEkNAexoTUse2tMombeE3izHYI5a/f2c7vpWxIe2iVnO/77nz33cW/es5S74lJxUUeoAWeI4/loYh4Hgfo4evt8Tm6unx35Bcp3TPp8ShAZc4NgKbIi5gKJS80gO+pTgLUM2BgRl4huZBc74H7FLjbSCdL9O5oBi65ClCidbEipKoqzBUg8liJtDQkCociI4VkiuWaSeLSQF6DXem/o+GXiZzofcFUD1notweuSVqOZ8UHJNUSCxmTk/l8QX7cfV6HCcvoMc+VpnnIkAeVnNlSPtJwdyeiMmXK2Ga+S3LNtDZJWNvM1yu+OM89JcMAOYdNxpSiMVM4zWNEHJZMgP1tSlVS86gBreFVO17zWr+Ned80brZzpHMuyseUqwSO+pDOOgn0yTCqn9nrWgU9NAq6NUzIk+xXySWL7Ou3VozzBXIBW8XZPLGqQjiAp1saaiH3NwADFdUdxG3TsGsatqCWA7fR1x0Fam67ZVSXkjWlmvlPPGLiC5WSGllcalkyn4yMNZYMwT5xV66b1DXET3SWnv5Db4zfqDU/1WudsYD/0ZhPQNTWhOcRe77l4KNZBjXVDIptbFgXKTYxu5xU+Zj1dD0wuRzrpsBFPE1lzGAMI6op6ezkEJRJqsAlLOUI2zs4CE54nKTw05MM49ODNBmVu0mG3sFBcCrC3QS0NbdlJOM6jsTUKsgnE+vED0ulRcZfrDwHe0avrA5fG7nm6Lrg7cHZ/I9RHMRoBnOLJlaXeertq+bw3sypVp3PpnCWgVphHpguC+fVzEJZjHwitqVlqm/6OTX7sAcd5Tw1HdNc30HvolrzF+ZVPDJfusXS1CRhRjMB+nC+7DFAP2G7DMJb06GIW5E3dcCY2Df3byvabPm6da7rhzrsQw2fOKscxs3UR1BHLEWZR6Me4qL7iKgUdtq1ZNRL2RZutDgBkYoiQO/hob7zxelFd+WzxUWDtXndu8Aulzes9DrhTkGk1nV7Eb/eDfD4G1BLAwQUAAIACAC4VXdIkGsEqSsJAAB3WwAAKQAAAHVuaXZlcnNhbC9za2luX2N1c3RvbWl6YXRpb25fc2V0dGluZ3MueG1s7VzrbuO4Ff6/T0G4WGALFPFFvqXwuJAlOhHGkb2Wksy0KAzFYmIhsuiVaM9k4R99mj5Yn6SHlBRLju1IybSLnWU8GYwOz408F5L64OlFj16grSNGl96vDvNoYBHGvOAh6v+AUG9OfRpOQhIRFlV3lFsvcOkXI7innAbUiDmB64Suxkejfg0NxQ/qdtSu3oWn5qDZQJ0mbuAu0nFLg7FzRT9XNBjTG3WtV91TEesNyZwE7LDWXjU3+lLACCISMiNwyde+kufODuVncBE6rgd8Ub/d5J9tanWrN/kHNeutTgtvG6qiKG2ktfS6Xtt2OucdtY5wrdmqKdtBt6E0FFRvtern7W2902gp8DQ8b4OWJj5vo2an2Wzo2wZugDRS1YHe0LYd5bxeV8Ea7p5r2+Fw0KnVUL1eV5r6ttVWhoMaAm4FdKhKly+goisDpb1VB2q9q6ChNhwMm1us47bWQt0Gbtdq2+ZgoNRqu8XdzS67XDtq4emky/mKwoMhODjKc6t6ILl683UYArNNlivfYQQFzpJ8qIicDJjIWPTTnK6e/lxJElQkc8qe+pWnxkQgc2V9jQYMdKFx4D8lunpVMZKyCb+yhZGlI8/9ULlbM0aDs3ms6iyg4dLxK/0/xbmTzKyIJN2QsIzcvTMnO3Md8VNULLEF+QyfU0Jzulw5wdOIPtCzO2f++BDSdeAWcnPxtCKh7wWPwF0772j4pCHfi5jByDLnH+7yT3GxFeRGRLh7bcw/hSR95474qcWa+CkhtzP5+orsiW68yGNCVK3zzynRlfNA8gHoqvxzWiYAK/modfjndSFGvjJgV3j5N06y+84TCfNG4nZ5Uoqu1quy+bQK6QNf7Lzc64F+lvMpdJ/ggXtY459CQnyC3GChKCXLJuav7zEmj/u9pLcEKxDcbHNJSELlZDDTxlcT1fw8G40vxrOBcVGBviWqEvGy/KnR7n6tt9rQuRK5gpqsK3U0yutCQlmrVkyXaU/HoxkoxKOZiT/ZlT7/u7To+NoeGSau9JN/lFYwmeKbSp//XUT0ejrFpj2zRoaOZ4Y1M8e2WJcRtrFe6X+ma7RwNgQxijYe+YLYgiBoz15IUOR7rhjgLdsL1qSAPX18pRrmbIote2potjE2K32LhuHTX4RmZ80WkDwLJ0KuFzl3PnGFWUgRMb7K7nbwhy084KRLxwvOilifqreGeTGzx+ORNcOmnlIqfRy4SA8dbqm8oqlq4SnoCB3Yx98mPhPZJzQg1fdLK7k0Li5H8GtzRy69h4UPv+wN3kwwhGRCggKCkDh4CllnWbfjqc7XEAwiB62cKPpCQzeXNNnQFdBtmNoYUlOzM/ptribVDYH3gjmkDpmzAvqusGWpF3g2GH+CHIfaHJcUGn+EkvxYUugztqCGsFVAzFRvjAuVVwQvw7RA0hqcOzzf4VjmzOcgx1dz49F1BBS+wlAmohqjs9KWLPzzNQTSUEdHqj1WDIstnh68DQFXQhe2uQK2oA1pWOfZ9fO18ffZUDVGWJ9Buunj25ktuiQ3unSeUEAZctyNE8wJuiNzZw2V8ARjrueKMR554cIva+9X5LCk//yYtC5Tx59+fINLuYZ3wDM4L4MxOKas2GvW+bIlM3ijIzzXj3pRZAHe7IKlYVOdGuNvE6LIW679uEt/i0A9O1c2WK/68f71Kh62/4EzVtyCBwZ0tIFHSwlh2In5lgObp19K0DCHYC65eELD5zfUUgrMcaLDpOgdam5g5XKO3MCKllNxiweWYcNh65bc8dtHAWFRq3HUDseb3xF9Ahf051K9I/cUzks+cTbxQQb2LhH+IlHOHJVyW4tt2CNw3ASdD3FSgVbfW/I7VDG111c4XYp4N8jN55aufVdUt+89ih0B1nm9JC/PYfchXQqq70RpXseb0t/e6Ug8xWlsd1LuAPFcoIVjlanPd0XMwupUu5xpqqlhfqPg9ewXl4Pq4Gsysq3ZSB1wDVAmS4fNF7AL3/N7XnFd8Y1Ax0MV9CWTt4gTzhf/+de/i6vZ8yemooT617J6oPh518TP+v5hUkaifxbQY6uDvKh4KCiYXKhS0eL3K9uABP0mVxYn3paWdMlfcRUyDSWQhFG1bVW7vIIqsURR0HUIZ8GSSq7U6UdofOKsX+lfOeEjNE6bUr+sIrHyPDdZaR92V9w1872AlBR/907EJ28bk5mq6+LuDzXqe/PHePt14QKTvOZDPn0oo0+7VE3oznsqieux8jrF5pZ2LWgJ8fOuIWwO7nXPhN0LFd+BHs5y72cCFlJ/wt9svXyVCwz8RRykcf/e8SOITfqYZYkW9EsSvJQtS9pnnYATE35a7LNwnfDuaPvcU148blZvQtlnvKE+bAxaPJ+M6jx9X0rTBuLVb9bAM+2F53DPSoYyru+I+/wm+cpe8GeI+/wW31T4+/YXQvsjWcn0ddzACbP0TOxiPQdCBzwkEF0q4Umf8jzcgxF/LRtlXEoIec4ldUlf7I22tyRJOXNa1uHqEY97wfPx5YrL3D2JaUccdsgN7NK3ejp/e8xjPjme3GIeUILZ6IvnkhUQwwf7ixFTEXtakQ8VuIg48wXv9FEFJTo+VPhyxgjNMblV2s94O8tICm9Oiy5FPxftvJTJgHfxcqZoXOunhXrVF+vUq56KUC9RezyAwXp5R0IMOeBBl0silCdm2Rfpq7AbcSLdkzsymlXAFqA7gDtSWgkZQi6xxLEqrZb4ITsOZ0vm+WRD0k6VIWQW5/T8exFUx+nkVtmI3LNseieU0lWQtLpdLuZbYIZ+VErcyLJG9kZKFh1z7iIx+wPdKt17dj4e2I3SLs3TPdugKduLevWAKeA9tvq9anabhR51AGU9Cb0O174vIVcJuUrIVUKuEnKVkKuEXCXkKiFXCblKyFVCrhJylZCrhFwl5CohVwm5SshVQq4Scv1uIdejsN3/BXHdsUrAVQKuvwXgejz/fwO89XXJPxzcGsenNNoai0mwtRTYegg1LYK2HgBpj4Otxwvu+8VaD3xlVmKuEnOVmKvEXH83mOsPEnSVoKsEXSXoKkFXCbpK0FWCrhJ0laCrBF0l6CpBVwm6StBVgq4SdP2dgK5/yK+5ZnySsKv8nqv8nqv8nqv8nut3gb3u00AU9B39v7X/C1BLAwQUAAIACAC4VXdIutyi4vcMAADOGgAAFwAAAHVuaXZlcnNhbC91bml2ZXJzYWwucG5n7VlpWFPXut5U1FQF5Bw9UiKkaG85VQpIi5ExRaZ6WgIqZTQgpogMAQUChBBwZJAh+tgLCiRA6RHCEEDUQAKBUxRqAwQEwhBCwJQACSTgNoQhw9noPec899/9cX/yYz/7XXutvb5hf9/7fevZOT5oT709xnsAANA7863bOQDY4QIAH9Fgu6AnqRTzm9BNJ+Gc52mA3n94ARroRrh4QSuayHtVYTuh8cdXvw1MAIC//NfWpXPm3GfLAGCMPePm4psSsiQQ1sbg1T0rIFKxe213yvFEM8HtZMPUcJcbl8wkdx7uz77h6595xB155HRIdcB+I7Nvb6eKDGCvHbyOi/lEpbrUOYKiVE0QudfkilSLFOvN3qDoy7ziUKlddF8pvCRyTQVykYj0tRmxWilEgf0OckihCw6VkTVxNQnimcu6JNVKz1Iv9HAUo+g36j8yP+SNwpnrAkBAroTaDNt4y7HifwxN8x5vzHmYHB3N35oqkZTBM9Y5oRP3oZno8+qESrgOADT6HYEBQPYRyCHX/7oNt+E23IbbcBtuw224DbfhNtyG2/D/ASLZa29y9QDgmz2G0HHMzRA6bX5z4P8G7fx1SavjESVFoekEsPcrbowpcbGpT9mhVR+vivUXsJkUPJE1CwAXncS44djNZWY1PzRdLQ1FPDMJHuI5YjWyJw25THXVZAHK/qbz+h8P+roMUJNTY7U1sXECWSwBAFo0zmvTt45vzqjch5Nivgxm9DYXi5m4SsTPsiHXQm2Ap+cAyEUJpzpr6bHJDMdDitffWVEWur9UL2ehJtu0mk0GRSsuiYtN3xgqo66/tEq/xk9Bz3EzNGAfXvv78YZJm1h2aBSTMFknaz4hEGpWGcHd+aBBeyjDycNSZL/qpVwTkeUX+nOLURRWHvILIlHHSNIls901sAyWadswskCvoT7WLrwwZFU/v/LoPPMvl7cUt/z55OcdK/lxpbiAJFGRjCVn8/trr9eA0bdYkySlIKKKs3AqP0h5EPWsH5EyfaPEzLfihCz3bV9cekJ0Jy8NHwTyErEXnCyPWURNrhGpjKH32iR5+XOCikLJs8YobnIgun13qyV/KuT69wqXsfPeTiNsVN0ZxmJzLNWWtrlmg3rnaH+TCcdjEjkJIc8GA+CV+CD4fwu+bp64LjvpI32gJXQ1W0rvcURvotq5LmeJLsfSJPLwv/ou80g/ZPi3FGzGuA0/pJsaYLkX3V+2jYrpLFmUa9TYqpGdHD9sk9eRDCnjaMqtulvu0LR73RdyTMuEJPu6jBSGY4aX4cE6L8Go4ElZFsy+6trYQMXgOfggmLl4clVXYIcvs5Cz7t6xx3RHqp1WX/tW58FoD42GflpJqe4MkI3QMuTMOMj//UQTRbITWumFvHTFWf5EkOP0W9UYf2/niJ/w4MLUn3nVwZpAJHdimKgOJ6G+1cUMjH261N0nebC6/mANjUsht+uVhiQL82FBu1zU7ftybB4jusOThuS5eTjy/dyQnoqhJRbp0KATwruCFQvwaPr5QaDyeiETby0VB1baW9CDNdic8r3G8F8ELePxRxP94GzbEEAQKCAp8R4+yevuuib0rRcj+1C6Awu8f9SVRNRLIjpZ+Kv7DBNdsLeewpHDZmj+YxpQI7+UKNw581Ry77md45xcd2RddI9hk2F+xW+I3PXq9zU2moK0jB5TUMox/6NZzqcAPZcxlVpLQgQ0xzr1Mgm8xSWGMHa0q4L9HBakn1XAyoaiTHIPVtM5vjrU9SzMiX3P2QKJtssP4h7cIWLTNi/dRrt7CKwO0o76eh4YWci+Q6AyS+0sjzmKCYVmNnylkR0XPyx6+5AfP3JkfsQ/FMcVKooHMEhAGi8JPdxew8SfgPzQnKuxqYMxyyfKD8OL+BYG7sbdYVe/27Qkc85LmfrI40dTu1v2kE/QV9l54BzCw+jG149L5CxDC3w6RbYnjylkgRxCQ6Vlwu0RM0a4fzbGV5k2+ThkeIoob6/nqnFzRTKmTkBRrupwEqnz+TtOqOateC3VqrRHvcroEDhuLjaXlKn+MCdaVbUt/7oXaVWpoc59gQ+0paOLRKsLvJeQz8uYXz7LAwmik7z44Y5oO4mQYhwqbdBQR7E0Tj0oJZGoEQuO0kstvylvue2/Gi8Am85b3S7L0KxrUWBcBuaht4MAv6PRVIG5J1NoffiZhh8pnJ/iUuYoyashaFK2v6iHOB5PHvFEkBKTNLA8bKIUy+tr5hqJ99OsH3HhiO+TXPMbvqmrKCRYxO08q4clLRpLNqKKQXv5vwReG7O1qCr5IEdfzt6M3ZzIyDPuziTQ1qANDL+Oe+jfmLaxUBUxR06hhbFL/47SrJAjhnqJgVFTxsduiyMNRuofQJHujK2ehc/hcstPsL8S02bp+40NW/Lam9KT61lgdY8HA51k6NL5Cs/tCRu17k6uomy5NouzZttiXAifxsq/VwvcfQhqxSi3HxHm00XXW29K/lGfanhBEBafNc97teVLghEnjQo7hnUqWCiSNpYeuylpGqx/gPm3HXkrgsiqraCvIApQfnrPmkLgovAXXkut1SugRyruRdHs16J4ZtjUMoJI7lbmeHxmYXDfwZeBvgx9y2EfThCjvrBhdTImt3y2cd8jw3TbXmLhZYhBXm/JGNDPgEoDErU5zu033d9s39CNBwGGlEruooflydEf3CeQapqe64m+U2OPknS/1zu4W0Eqn9hValXV35C/Pt5WFPHiPIXXZjs8cwmramLibaTi8apMpgDbGm3HcB9oK/17YTS7bt26xRhFhrsNZFhkufZg3BiOlD2lqY1TGVp1iTk15RL4bshb+GbQEyFIm3MQ2pV47PtH+v82f6apxzQ6dJN8tqvN/ErMvAGkzeLgJy6Nk9MNYcJMleqWjsinZdaq2qQy2BwiZFKUEecEu8dXSw+rK1mRE9jonb56Rz+dk7vqYdUhSbojWGgdK7v8DlQ55SW7EWnLFomSG8y+BK5T8kkvr2AwsWinyl+ZdjhJj7MgHkInC4C6ruiGdh57FVGZiYFPc2DHRNbPZxu6TJ6YoeRnJ5Kyxyr+ZX3TYZBaalyQUz6xw8/Vy6FHeOrA1VM//EfmxBB4C6Eq1ytD/0fQYp73ZLc1Ga41/RBG5Agq4TFJjfLVY53sZMGMs56MWP9anim72jIbTnb6xtZC+blJbTDivakP4xJw/IKwT1xAG/2Dds/SozA/bbDEn3AwOnaWrNIjNyUnBuvJJLeBXzSVv9n34j6x30yTBgsnVGJkx7hqwTvjTTFh5eUhrj7xR1bqDSnVqmeeSuYP7/1j7bMaeMeS6vUWRa2MR5RRNrN2/g2XJr97P5VbG1nYMe0HV+A12ZUbxBIC++7NaxrYbVDC63lPERiO4mzWy5F1rBU6H8Fp9B0atqd1FGV15HNouNlrUwEdh/R+rTDdq3g4z+txPnLlHCrFR6gT5IEWtMa1rXQ/2iDaaXqgrBTf9zSNRD5p3WDqZcSOOIUWQNUjmXboWer9xe6lVK95Ovw6vjVPazVvL3nPTUtT6ZtLSZjDb6JzyxtcGY7N8nQlK6LsNPfG+R9Yk1fooDgyCjnZrpwi8hMvGAg8UAzJB3ur3hMx+JZjxZDviObVZ0HpX+ykVYFLqad+ghVPJgtJjBdeCyeLOfFMoqy1ilJQ28Cfn/MTgLNGAnDlAFO66yKFmiqhrbZfrP9Q0Wo3bFtA013I7PIc2O/DuHcJtbL1+DzZesqercRCl6W9fXWHjUgUJEovQvzmB8WgC0u/wOzm54KZqwqT8lkP8C3RRT+LNcXMT39v+zXzqV8k9luS2iUOZgLir8Z4DmqrdG7VLcxW7TyjHsYru2AdmwJ5bKz1qJCzouiCKc6Pg5m2o56MQW49c45zQtIikNkRHlmmxlgDo0OUFHLrng/9Q184exRh4jKKZ4jMyv6k1Sg7UPzpYI9+560uDdmxMdIwoRdDf45SzRgwcMsJtXKSnLgE2V/l/GOFJYteuZWn8p+1GQM/+AtvLBQS/YYSQfpLghZVjisoKJcG8bMKRa4GTk8J7wY9+WMLw09tvZMDO7XDK6yqlAc1nLY87C2dFjZPoy53fY4dbfNcPIBIMoX0WXFJ6r27udxlwGXD31Ui1NX51JnWOapDyePH9QQm5yNgur/a4AXP6HRWbA/dVjf6EXolbG7Q0BetyJF9UTp3/s3d4o10H5NdvlUcIPXtK3Ou/p9rrn0EA6ajWtD86qxTSQ4nSevka3TY31YmohtwphmqleayfuoIwZZeshvqiCfc9gPAfnddHQA4+x7Odm8VjCSoIe+c8NVOrklqG/79L0Uk1GqSHf4EteC4mozYGM1XY3BoXR0G760XYejbhdKuc5NOQ6cAKT01Yh/yaHXmFgeXWHWonlA+BoBpJo1N618XNo6rEMLEgwkXVjFp0MbAGXe0G/30xZv/BFBLAwQUAAIACAC4VXdIBHxX/EoAAABqAAAAGwAAAHVuaXZlcnNhbC91bml2ZXJzYWwucG5nLnhtbLOxr8jNUShLLSrOzM+zVTLUM1Cyt+PlsikoSi3LTC1XqACKGekZQICSQiUqtzwzpSTDVsnCwBIhlpGamZ5RYqtkZmAOF9QHGgkAUEsBAgAAFAACAAgAuFV3SBUOrShkBAAABxEAAB0AAAAAAAAAAQAAAAAAAAAAAHVuaXZlcnNhbC9jb21tb25fbWVzc2FnZXMubG5nUEsBAgAAFAACAAgAuFV3SAh+CyMpAwAAhgwAACcAAAAAAAAAAQAAAAAAnwQAAHVuaXZlcnNhbC9mbGFzaF9wdWJsaXNoaW5nX3NldHRpbmdzLnhtbFBLAQIAABQAAgAIALhVd0i1/AlkugIAAFUKAAAhAAAAAAAAAAEAAAAAAA0IAAB1bml2ZXJzYWwvZmxhc2hfc2tpbl9zZXR0aW5ncy54bWxQSwECAAAUAAIACAC4VXdIKpYPZ/4CAACXCwAAJgAAAAAAAAABAAAAAAAGCwAAdW5pdmVyc2FsL2h0bWxfcHVibGlzaGluZ19zZXR0aW5ncy54bWxQSwECAAAUAAIACAC4VXdIaHFSkZoBAAAfBgAAHwAAAAAAAAABAAAAAABIDgAAdW5pdmVyc2FsL2h0bWxfc2tpbl9zZXR0aW5ncy5qc1BLAQIAABQAAgAIALhVd0g9PC/RwQAAAOUBAAAaAAAAAAAAAAEAAAAAAB8QAAB1bml2ZXJzYWwvaTE4bl9wcmVzZXRzLnhtbFBLAQIAABQAAgAIALhVd0izv7NQbQAAAHIAAAAcAAAAAAAAAAEAAAAAABgRAAB1bml2ZXJzYWwvbG9jYWxfc2V0dGluZ3MueG1sUEsBAgAAFAACAAgARJRXRyO0Tvv7AgAAsAgAABQAAAAAAAAAAQAAAAAAvxEAAHVuaXZlcnNhbC9wbGF5ZXIueG1sUEsBAgAAFAACAAgAuFV3SJBrBKkrCQAAd1sAACkAAAAAAAAAAQAAAAAA7BQAAHVuaXZlcnNhbC9za2luX2N1c3RvbWl6YXRpb25fc2V0dGluZ3MueG1sUEsBAgAAFAACAAgAuFV3SLrcouL3DAAAzhoAABcAAAAAAAAAAAAAAAAAXh4AAHVuaXZlcnNhbC91bml2ZXJzYWwucG5nUEsBAgAAFAACAAgAuFV3SAR8V/xKAAAAagAAABsAAAAAAAAAAQAAAAAAiisAAHVuaXZlcnNhbC91bml2ZXJzYWwucG5nLnhtbFBLBQYAAAAACwALAEkDAAANLAAAAAA="/>
  <p:tag name="ISPRING_SCORM_ENDPOINT" val="&lt;endpoint&gt;&lt;enable&gt;0&lt;/enable&gt;&lt;lrs&gt;http://&lt;/lrs&gt;&lt;auth&gt;0&lt;/auth&gt;&lt;login&gt;&lt;/login&gt;&lt;password&gt;&lt;/password&gt;&lt;key&gt;&lt;/key&gt;&lt;name&gt;&lt;/name&gt;&lt;email&gt;&lt;/email&gt;&lt;/endpoint&gt;&#10;"/>
  <p:tag name="ISPRING_PRESENTATION_TITLE" val="www.99ppt.com"/>
</p:tagLst>
</file>

<file path=ppt/theme/theme1.xml><?xml version="1.0" encoding="utf-8"?>
<a:theme xmlns:a="http://schemas.openxmlformats.org/drawingml/2006/main" name="www.99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www.33ppt.com</Template>
  <TotalTime>0</TotalTime>
  <Words>499</Words>
  <Application>Microsoft Office PowerPoint</Application>
  <PresentationFormat>自定义</PresentationFormat>
  <Paragraphs>69</Paragraphs>
  <Slides>10</Slides>
  <Notes>10</Notes>
  <HiddenSlides>0</HiddenSlides>
  <MMClips>1</MMClips>
  <ScaleCrop>false</ScaleCrop>
  <HeadingPairs>
    <vt:vector size="4" baseType="variant">
      <vt:variant>
        <vt:lpstr>主题</vt:lpstr>
      </vt:variant>
      <vt:variant>
        <vt:i4>1</vt:i4>
      </vt:variant>
      <vt:variant>
        <vt:lpstr>幻灯片标题</vt:lpstr>
      </vt:variant>
      <vt:variant>
        <vt:i4>10</vt:i4>
      </vt:variant>
    </vt:vector>
  </HeadingPairs>
  <TitlesOfParts>
    <vt:vector size="11" baseType="lpstr">
      <vt:lpstr>www.99ppt.com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www.33ppt.com</dc:title>
  <dc:creator/>
  <cp:lastModifiedBy/>
  <cp:revision>1</cp:revision>
  <dcterms:created xsi:type="dcterms:W3CDTF">2018-03-15T08:03:21Z</dcterms:created>
  <dcterms:modified xsi:type="dcterms:W3CDTF">2019-10-11T09:23:14Z</dcterms:modified>
</cp:coreProperties>
</file>